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292263" cy="4764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7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533" y="779679"/>
            <a:ext cx="10719197" cy="1658608"/>
          </a:xfrm>
        </p:spPr>
        <p:txBody>
          <a:bodyPr anchor="b"/>
          <a:lstStyle>
            <a:lvl1pPr algn="ctr">
              <a:defRPr sz="4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533" y="2502249"/>
            <a:ext cx="10719197" cy="1150218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617" indent="0" algn="ctr">
              <a:buNone/>
              <a:defRPr sz="1389"/>
            </a:lvl2pPr>
            <a:lvl3pPr marL="635234" indent="0" algn="ctr">
              <a:buNone/>
              <a:defRPr sz="1250"/>
            </a:lvl3pPr>
            <a:lvl4pPr marL="952851" indent="0" algn="ctr">
              <a:buNone/>
              <a:defRPr sz="1112"/>
            </a:lvl4pPr>
            <a:lvl5pPr marL="1270467" indent="0" algn="ctr">
              <a:buNone/>
              <a:defRPr sz="1112"/>
            </a:lvl5pPr>
            <a:lvl6pPr marL="1588084" indent="0" algn="ctr">
              <a:buNone/>
              <a:defRPr sz="1112"/>
            </a:lvl6pPr>
            <a:lvl7pPr marL="1905701" indent="0" algn="ctr">
              <a:buNone/>
              <a:defRPr sz="1112"/>
            </a:lvl7pPr>
            <a:lvl8pPr marL="2223318" indent="0" algn="ctr">
              <a:buNone/>
              <a:defRPr sz="1112"/>
            </a:lvl8pPr>
            <a:lvl9pPr marL="2540935" indent="0" algn="ctr">
              <a:buNone/>
              <a:defRPr sz="11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7901" y="253644"/>
            <a:ext cx="3081769" cy="40373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593" y="253644"/>
            <a:ext cx="9066654" cy="4037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0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49" y="1187714"/>
            <a:ext cx="12327077" cy="1981728"/>
          </a:xfrm>
        </p:spPr>
        <p:txBody>
          <a:bodyPr anchor="b"/>
          <a:lstStyle>
            <a:lvl1pPr>
              <a:defRPr sz="4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49" y="3188190"/>
            <a:ext cx="12327077" cy="1042144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617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5234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851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4pPr>
            <a:lvl5pPr marL="1270467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5pPr>
            <a:lvl6pPr marL="1588084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6pPr>
            <a:lvl7pPr marL="1905701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7pPr>
            <a:lvl8pPr marL="2223318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8pPr>
            <a:lvl9pPr marL="2540935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593" y="1268218"/>
            <a:ext cx="6074212" cy="3022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5458" y="1268218"/>
            <a:ext cx="6074212" cy="3022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55" y="253644"/>
            <a:ext cx="12327077" cy="9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455" y="1167864"/>
            <a:ext cx="6046297" cy="572352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617" indent="0">
              <a:buNone/>
              <a:defRPr sz="1389" b="1"/>
            </a:lvl2pPr>
            <a:lvl3pPr marL="635234" indent="0">
              <a:buNone/>
              <a:defRPr sz="1250" b="1"/>
            </a:lvl3pPr>
            <a:lvl4pPr marL="952851" indent="0">
              <a:buNone/>
              <a:defRPr sz="1112" b="1"/>
            </a:lvl4pPr>
            <a:lvl5pPr marL="1270467" indent="0">
              <a:buNone/>
              <a:defRPr sz="1112" b="1"/>
            </a:lvl5pPr>
            <a:lvl6pPr marL="1588084" indent="0">
              <a:buNone/>
              <a:defRPr sz="1112" b="1"/>
            </a:lvl6pPr>
            <a:lvl7pPr marL="1905701" indent="0">
              <a:buNone/>
              <a:defRPr sz="1112" b="1"/>
            </a:lvl7pPr>
            <a:lvl8pPr marL="2223318" indent="0">
              <a:buNone/>
              <a:defRPr sz="1112" b="1"/>
            </a:lvl8pPr>
            <a:lvl9pPr marL="2540935" indent="0">
              <a:buNone/>
              <a:defRPr sz="11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455" y="1740215"/>
            <a:ext cx="6046297" cy="2559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5458" y="1167864"/>
            <a:ext cx="6076073" cy="572352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617" indent="0">
              <a:buNone/>
              <a:defRPr sz="1389" b="1"/>
            </a:lvl2pPr>
            <a:lvl3pPr marL="635234" indent="0">
              <a:buNone/>
              <a:defRPr sz="1250" b="1"/>
            </a:lvl3pPr>
            <a:lvl4pPr marL="952851" indent="0">
              <a:buNone/>
              <a:defRPr sz="1112" b="1"/>
            </a:lvl4pPr>
            <a:lvl5pPr marL="1270467" indent="0">
              <a:buNone/>
              <a:defRPr sz="1112" b="1"/>
            </a:lvl5pPr>
            <a:lvl6pPr marL="1588084" indent="0">
              <a:buNone/>
              <a:defRPr sz="1112" b="1"/>
            </a:lvl6pPr>
            <a:lvl7pPr marL="1905701" indent="0">
              <a:buNone/>
              <a:defRPr sz="1112" b="1"/>
            </a:lvl7pPr>
            <a:lvl8pPr marL="2223318" indent="0">
              <a:buNone/>
              <a:defRPr sz="1112" b="1"/>
            </a:lvl8pPr>
            <a:lvl9pPr marL="2540935" indent="0">
              <a:buNone/>
              <a:defRPr sz="11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5458" y="1740215"/>
            <a:ext cx="6076073" cy="2559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55" y="317606"/>
            <a:ext cx="4609626" cy="1111621"/>
          </a:xfrm>
        </p:spPr>
        <p:txBody>
          <a:bodyPr anchor="b"/>
          <a:lstStyle>
            <a:lvl1pPr>
              <a:defRPr sz="2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073" y="685941"/>
            <a:ext cx="7235458" cy="3385590"/>
          </a:xfrm>
        </p:spPr>
        <p:txBody>
          <a:bodyPr/>
          <a:lstStyle>
            <a:lvl1pPr>
              <a:defRPr sz="2223"/>
            </a:lvl1pPr>
            <a:lvl2pPr>
              <a:defRPr sz="1945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455" y="1429226"/>
            <a:ext cx="4609626" cy="2647819"/>
          </a:xfrm>
        </p:spPr>
        <p:txBody>
          <a:bodyPr/>
          <a:lstStyle>
            <a:lvl1pPr marL="0" indent="0">
              <a:buNone/>
              <a:defRPr sz="1112"/>
            </a:lvl1pPr>
            <a:lvl2pPr marL="317617" indent="0">
              <a:buNone/>
              <a:defRPr sz="973"/>
            </a:lvl2pPr>
            <a:lvl3pPr marL="635234" indent="0">
              <a:buNone/>
              <a:defRPr sz="834"/>
            </a:lvl3pPr>
            <a:lvl4pPr marL="952851" indent="0">
              <a:buNone/>
              <a:defRPr sz="695"/>
            </a:lvl4pPr>
            <a:lvl5pPr marL="1270467" indent="0">
              <a:buNone/>
              <a:defRPr sz="695"/>
            </a:lvl5pPr>
            <a:lvl6pPr marL="1588084" indent="0">
              <a:buNone/>
              <a:defRPr sz="695"/>
            </a:lvl6pPr>
            <a:lvl7pPr marL="1905701" indent="0">
              <a:buNone/>
              <a:defRPr sz="695"/>
            </a:lvl7pPr>
            <a:lvl8pPr marL="2223318" indent="0">
              <a:buNone/>
              <a:defRPr sz="695"/>
            </a:lvl8pPr>
            <a:lvl9pPr marL="2540935" indent="0">
              <a:buNone/>
              <a:defRPr sz="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55" y="317606"/>
            <a:ext cx="4609626" cy="1111621"/>
          </a:xfrm>
        </p:spPr>
        <p:txBody>
          <a:bodyPr anchor="b"/>
          <a:lstStyle>
            <a:lvl1pPr>
              <a:defRPr sz="2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6073" y="685941"/>
            <a:ext cx="7235458" cy="3385590"/>
          </a:xfrm>
        </p:spPr>
        <p:txBody>
          <a:bodyPr anchor="t"/>
          <a:lstStyle>
            <a:lvl1pPr marL="0" indent="0">
              <a:buNone/>
              <a:defRPr sz="2223"/>
            </a:lvl1pPr>
            <a:lvl2pPr marL="317617" indent="0">
              <a:buNone/>
              <a:defRPr sz="1945"/>
            </a:lvl2pPr>
            <a:lvl3pPr marL="635234" indent="0">
              <a:buNone/>
              <a:defRPr sz="1667"/>
            </a:lvl3pPr>
            <a:lvl4pPr marL="952851" indent="0">
              <a:buNone/>
              <a:defRPr sz="1389"/>
            </a:lvl4pPr>
            <a:lvl5pPr marL="1270467" indent="0">
              <a:buNone/>
              <a:defRPr sz="1389"/>
            </a:lvl5pPr>
            <a:lvl6pPr marL="1588084" indent="0">
              <a:buNone/>
              <a:defRPr sz="1389"/>
            </a:lvl6pPr>
            <a:lvl7pPr marL="1905701" indent="0">
              <a:buNone/>
              <a:defRPr sz="1389"/>
            </a:lvl7pPr>
            <a:lvl8pPr marL="2223318" indent="0">
              <a:buNone/>
              <a:defRPr sz="1389"/>
            </a:lvl8pPr>
            <a:lvl9pPr marL="2540935" indent="0">
              <a:buNone/>
              <a:defRPr sz="13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455" y="1429226"/>
            <a:ext cx="4609626" cy="2647819"/>
          </a:xfrm>
        </p:spPr>
        <p:txBody>
          <a:bodyPr/>
          <a:lstStyle>
            <a:lvl1pPr marL="0" indent="0">
              <a:buNone/>
              <a:defRPr sz="1112"/>
            </a:lvl1pPr>
            <a:lvl2pPr marL="317617" indent="0">
              <a:buNone/>
              <a:defRPr sz="973"/>
            </a:lvl2pPr>
            <a:lvl3pPr marL="635234" indent="0">
              <a:buNone/>
              <a:defRPr sz="834"/>
            </a:lvl3pPr>
            <a:lvl4pPr marL="952851" indent="0">
              <a:buNone/>
              <a:defRPr sz="695"/>
            </a:lvl4pPr>
            <a:lvl5pPr marL="1270467" indent="0">
              <a:buNone/>
              <a:defRPr sz="695"/>
            </a:lvl5pPr>
            <a:lvl6pPr marL="1588084" indent="0">
              <a:buNone/>
              <a:defRPr sz="695"/>
            </a:lvl6pPr>
            <a:lvl7pPr marL="1905701" indent="0">
              <a:buNone/>
              <a:defRPr sz="695"/>
            </a:lvl7pPr>
            <a:lvl8pPr marL="2223318" indent="0">
              <a:buNone/>
              <a:defRPr sz="695"/>
            </a:lvl8pPr>
            <a:lvl9pPr marL="2540935" indent="0">
              <a:buNone/>
              <a:defRPr sz="6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593" y="253644"/>
            <a:ext cx="12327077" cy="920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93" y="1268218"/>
            <a:ext cx="12327077" cy="302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593" y="4415604"/>
            <a:ext cx="3215759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8A7B-D39B-124D-A2A8-30536BA5495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4312" y="4415604"/>
            <a:ext cx="4823639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3911" y="4415604"/>
            <a:ext cx="3215759" cy="253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7DC9-FCB5-7543-A8A4-C80DB2F6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5234" rtl="0" eaLnBrk="1" latinLnBrk="0" hangingPunct="1">
        <a:lnSpc>
          <a:spcPct val="90000"/>
        </a:lnSpc>
        <a:spcBef>
          <a:spcPct val="0"/>
        </a:spcBef>
        <a:buNone/>
        <a:defRPr sz="30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808" indent="-158808" algn="l" defTabSz="635234" rtl="0" eaLnBrk="1" latinLnBrk="0" hangingPunct="1">
        <a:lnSpc>
          <a:spcPct val="90000"/>
        </a:lnSpc>
        <a:spcBef>
          <a:spcPts val="695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1pPr>
      <a:lvl2pPr marL="476425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4042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659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9276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893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4509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2126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9743" indent="-158808" algn="l" defTabSz="63523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617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5234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851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70467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8084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5701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3318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40935" algn="l" defTabSz="635234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76198-486C-C941-8FC3-472D860FA612}"/>
              </a:ext>
            </a:extLst>
          </p:cNvPr>
          <p:cNvSpPr/>
          <p:nvPr/>
        </p:nvSpPr>
        <p:spPr>
          <a:xfrm>
            <a:off x="-1" y="-1637655"/>
            <a:ext cx="14292263" cy="8039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B5F800-3904-5B4B-813F-E890A3781B40}"/>
              </a:ext>
            </a:extLst>
          </p:cNvPr>
          <p:cNvGrpSpPr/>
          <p:nvPr/>
        </p:nvGrpSpPr>
        <p:grpSpPr>
          <a:xfrm>
            <a:off x="4483636" y="1739106"/>
            <a:ext cx="5324987" cy="1285875"/>
            <a:chOff x="4483636" y="1739106"/>
            <a:chExt cx="5324987" cy="1285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78613-2D69-5B42-A4A4-64D1E58D262E}"/>
                </a:ext>
              </a:extLst>
            </p:cNvPr>
            <p:cNvSpPr txBox="1"/>
            <p:nvPr/>
          </p:nvSpPr>
          <p:spPr>
            <a:xfrm>
              <a:off x="5815435" y="2047273"/>
              <a:ext cx="3993188" cy="6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51" dirty="0">
                  <a:solidFill>
                    <a:schemeClr val="bg1"/>
                  </a:solidFill>
                  <a:latin typeface=""/>
                </a:rPr>
                <a:t>No Data Available</a:t>
              </a:r>
            </a:p>
          </p:txBody>
        </p:sp>
        <p:pic>
          <p:nvPicPr>
            <p:cNvPr id="20" name="Picture 19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28BEA3B-A6A9-3E4C-913C-E7080997E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685"/>
                      </a14:imgEffect>
                      <a14:imgEffect>
                        <a14:saturation sat="279000"/>
                      </a14:imgEffect>
                      <a14:imgEffect>
                        <a14:brightnessContrast bright="-22000"/>
                      </a14:imgEffect>
                    </a14:imgLayer>
                  </a14:imgProps>
                </a:ext>
              </a:extLst>
            </a:blip>
            <a:srcRect l="39381" t="10415" r="43577" b="62595"/>
            <a:stretch/>
          </p:blipFill>
          <p:spPr>
            <a:xfrm>
              <a:off x="4483636" y="1739106"/>
              <a:ext cx="1219028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5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Numa Ospino</dc:creator>
  <cp:lastModifiedBy>Miguel Numa Ospino</cp:lastModifiedBy>
  <cp:revision>1</cp:revision>
  <dcterms:created xsi:type="dcterms:W3CDTF">2022-11-09T23:12:11Z</dcterms:created>
  <dcterms:modified xsi:type="dcterms:W3CDTF">2022-11-10T04:20:59Z</dcterms:modified>
</cp:coreProperties>
</file>