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7"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8" r:id="rId17"/>
    <p:sldId id="326" r:id="rId18"/>
    <p:sldId id="327" r:id="rId19"/>
    <p:sldId id="331" r:id="rId20"/>
    <p:sldId id="328" r:id="rId21"/>
    <p:sldId id="330" r:id="rId22"/>
    <p:sldId id="347" r:id="rId23"/>
    <p:sldId id="329" r:id="rId24"/>
    <p:sldId id="332" r:id="rId25"/>
    <p:sldId id="333" r:id="rId26"/>
    <p:sldId id="334" r:id="rId27"/>
    <p:sldId id="335" r:id="rId28"/>
    <p:sldId id="336" r:id="rId29"/>
    <p:sldId id="339" r:id="rId30"/>
    <p:sldId id="338" r:id="rId31"/>
    <p:sldId id="337" r:id="rId32"/>
    <p:sldId id="348" r:id="rId33"/>
    <p:sldId id="349" r:id="rId34"/>
    <p:sldId id="350" r:id="rId35"/>
    <p:sldId id="351" r:id="rId36"/>
    <p:sldId id="352" r:id="rId37"/>
    <p:sldId id="35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1F7ED"/>
    <a:srgbClr val="E6F0E0"/>
    <a:srgbClr val="6B9B4B"/>
    <a:srgbClr val="CFFDF2"/>
    <a:srgbClr val="9BF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0" autoAdjust="0"/>
    <p:restoredTop sz="94660"/>
  </p:normalViewPr>
  <p:slideViewPr>
    <p:cSldViewPr snapToGrid="0">
      <p:cViewPr>
        <p:scale>
          <a:sx n="66" d="100"/>
          <a:sy n="66" d="100"/>
        </p:scale>
        <p:origin x="1142"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F:\Google%20Drive\PROJECT\EV_ACE\Model\ACE_WORKSHOP\Results\Result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34.xml"/><Relationship Id="rId1" Type="http://schemas.microsoft.com/office/2011/relationships/chartStyle" Target="style34.xml"/></Relationships>
</file>

<file path=ppt/charts/_rels/chart4.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Google%20Drive\PROJECT\EV_ACE\Model\ACE_WORKSHOP\Microgrid_OUTPU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Sheet1!$C$4</c:f>
              <c:strCache>
                <c:ptCount val="1"/>
                <c:pt idx="0">
                  <c:v>Wind Penetration (%)</c:v>
                </c:pt>
              </c:strCache>
            </c:strRef>
          </c:tx>
          <c:spPr>
            <a:ln w="28575" cap="rnd">
              <a:solidFill>
                <a:schemeClr val="accent1"/>
              </a:solidFill>
              <a:round/>
            </a:ln>
            <a:effectLst/>
          </c:spPr>
          <c:marker>
            <c:symbol val="none"/>
          </c:marker>
          <c:cat>
            <c:numRef>
              <c:f>Sheet1!$B$5:$B$9</c:f>
              <c:numCache>
                <c:formatCode>General</c:formatCode>
                <c:ptCount val="5"/>
                <c:pt idx="0">
                  <c:v>0</c:v>
                </c:pt>
                <c:pt idx="1">
                  <c:v>500</c:v>
                </c:pt>
                <c:pt idx="2">
                  <c:v>1000</c:v>
                </c:pt>
                <c:pt idx="3">
                  <c:v>1500</c:v>
                </c:pt>
                <c:pt idx="4">
                  <c:v>1800</c:v>
                </c:pt>
              </c:numCache>
            </c:numRef>
          </c:cat>
          <c:val>
            <c:numRef>
              <c:f>Sheet1!$C$5:$C$9</c:f>
              <c:numCache>
                <c:formatCode>0.0</c:formatCode>
                <c:ptCount val="5"/>
                <c:pt idx="0">
                  <c:v>78.25375765075934</c:v>
                </c:pt>
                <c:pt idx="1">
                  <c:v>65.159367532635315</c:v>
                </c:pt>
                <c:pt idx="2">
                  <c:v>53.31347069393123</c:v>
                </c:pt>
                <c:pt idx="3">
                  <c:v>31.842642011405914</c:v>
                </c:pt>
                <c:pt idx="4" formatCode="General">
                  <c:v>0</c:v>
                </c:pt>
              </c:numCache>
            </c:numRef>
          </c:val>
          <c:smooth val="0"/>
          <c:extLst>
            <c:ext xmlns:c16="http://schemas.microsoft.com/office/drawing/2014/chart" uri="{C3380CC4-5D6E-409C-BE32-E72D297353CC}">
              <c16:uniqueId val="{00000000-787A-4517-BE0F-FA6513DAA382}"/>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Wind CAPEX (USD/kW)</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Wind Penetration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Grid Electricity</c:v>
          </c:tx>
          <c:spPr>
            <a:solidFill>
              <a:srgbClr val="002060"/>
            </a:solidFill>
            <a:ln>
              <a:noFill/>
            </a:ln>
            <a:effectLst/>
          </c:spPr>
          <c:invertIfNegative val="0"/>
          <c:cat>
            <c:strRef>
              <c:f>'4_EVCharging'!$A$2:$A$25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'4_EVCharging'!$B$2:$B$25</c:f>
              <c:numCache>
                <c:formatCode>General</c:formatCode>
                <c:ptCount val="24"/>
                <c:pt idx="0">
                  <c:v>0</c:v>
                </c:pt>
                <c:pt idx="1">
                  <c:v>0</c:v>
                </c:pt>
                <c:pt idx="2">
                  <c:v>172.49389659023871</c:v>
                </c:pt>
                <c:pt idx="3">
                  <c:v>288.72920551200002</c:v>
                </c:pt>
                <c:pt idx="4">
                  <c:v>289.80491515800003</c:v>
                </c:pt>
                <c:pt idx="5">
                  <c:v>290.16375620100007</c:v>
                </c:pt>
                <c:pt idx="6">
                  <c:v>292.31680275600007</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0-C447-47C7-B7F7-443805B5B886}"/>
            </c:ext>
          </c:extLst>
        </c:ser>
        <c:ser>
          <c:idx val="1"/>
          <c:order val="1"/>
          <c:tx>
            <c:v>VRE</c:v>
          </c:tx>
          <c:spPr>
            <a:solidFill>
              <a:schemeClr val="accent2"/>
            </a:solidFill>
            <a:ln>
              <a:noFill/>
            </a:ln>
            <a:effectLst/>
          </c:spPr>
          <c:invertIfNegative val="0"/>
          <c:val>
            <c:numRef>
              <c:f>'4_EVCharging'!$E$2:$E$25</c:f>
              <c:numCache>
                <c:formatCode>General</c:formatCode>
                <c:ptCount val="24"/>
                <c:pt idx="0">
                  <c:v>44.382410633880006</c:v>
                </c:pt>
                <c:pt idx="1">
                  <c:v>41.544457748639992</c:v>
                </c:pt>
                <c:pt idx="2">
                  <c:v>39.258973464480007</c:v>
                </c:pt>
                <c:pt idx="3">
                  <c:v>37.969130928959999</c:v>
                </c:pt>
                <c:pt idx="4">
                  <c:v>36.979478054639998</c:v>
                </c:pt>
                <c:pt idx="5">
                  <c:v>36.649344295079999</c:v>
                </c:pt>
                <c:pt idx="6">
                  <c:v>34.668541464480001</c:v>
                </c:pt>
                <c:pt idx="7">
                  <c:v>0</c:v>
                </c:pt>
                <c:pt idx="8">
                  <c:v>0</c:v>
                </c:pt>
                <c:pt idx="9">
                  <c:v>0</c:v>
                </c:pt>
                <c:pt idx="10">
                  <c:v>0</c:v>
                </c:pt>
                <c:pt idx="11">
                  <c:v>0</c:v>
                </c:pt>
                <c:pt idx="12">
                  <c:v>0</c:v>
                </c:pt>
                <c:pt idx="13">
                  <c:v>0</c:v>
                </c:pt>
                <c:pt idx="14">
                  <c:v>0</c:v>
                </c:pt>
                <c:pt idx="15">
                  <c:v>0</c:v>
                </c:pt>
                <c:pt idx="16">
                  <c:v>0</c:v>
                </c:pt>
                <c:pt idx="17">
                  <c:v>0</c:v>
                </c:pt>
                <c:pt idx="18">
                  <c:v>36.667310918040002</c:v>
                </c:pt>
                <c:pt idx="19">
                  <c:v>46.443314043720001</c:v>
                </c:pt>
                <c:pt idx="20">
                  <c:v>51.354147814199997</c:v>
                </c:pt>
                <c:pt idx="21">
                  <c:v>51.701499519119999</c:v>
                </c:pt>
                <c:pt idx="22">
                  <c:v>49.693747027320008</c:v>
                </c:pt>
                <c:pt idx="23">
                  <c:v>47.001023114759995</c:v>
                </c:pt>
              </c:numCache>
            </c:numRef>
          </c:val>
          <c:extLst>
            <c:ext xmlns:c16="http://schemas.microsoft.com/office/drawing/2014/chart" uri="{C3380CC4-5D6E-409C-BE32-E72D297353CC}">
              <c16:uniqueId val="{00000001-C447-47C7-B7F7-443805B5B886}"/>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Battery 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Grid Electricity</c:v>
          </c:tx>
          <c:spPr>
            <a:solidFill>
              <a:srgbClr val="002060"/>
            </a:solidFill>
            <a:ln>
              <a:noFill/>
            </a:ln>
            <a:effectLst/>
          </c:spPr>
          <c:invertIfNegative val="0"/>
          <c:cat>
            <c:strRef>
              <c:f>'4_EVCharging'!$A$2:$A$25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'4_EVCharging'!$B$2:$B$25</c:f>
              <c:numCache>
                <c:formatCode>General</c:formatCode>
                <c:ptCount val="24"/>
                <c:pt idx="0">
                  <c:v>0</c:v>
                </c:pt>
                <c:pt idx="1">
                  <c:v>0</c:v>
                </c:pt>
                <c:pt idx="2">
                  <c:v>0</c:v>
                </c:pt>
                <c:pt idx="3">
                  <c:v>244.28575923658235</c:v>
                </c:pt>
                <c:pt idx="4">
                  <c:v>269.33247769391312</c:v>
                </c:pt>
                <c:pt idx="5">
                  <c:v>257.00587085304352</c:v>
                </c:pt>
                <c:pt idx="6">
                  <c:v>259.94184342804351</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0-519B-4F59-A374-88C883FD72EC}"/>
            </c:ext>
          </c:extLst>
        </c:ser>
        <c:ser>
          <c:idx val="1"/>
          <c:order val="1"/>
          <c:tx>
            <c:v>VRE</c:v>
          </c:tx>
          <c:spPr>
            <a:solidFill>
              <a:schemeClr val="accent2"/>
            </a:solidFill>
            <a:ln>
              <a:noFill/>
            </a:ln>
            <a:effectLst/>
          </c:spPr>
          <c:invertIfNegative val="0"/>
          <c:val>
            <c:numRef>
              <c:f>'4_EVCharging'!$E$2:$E$25</c:f>
              <c:numCache>
                <c:formatCode>General</c:formatCode>
                <c:ptCount val="24"/>
                <c:pt idx="0">
                  <c:v>60.521469046199996</c:v>
                </c:pt>
                <c:pt idx="1">
                  <c:v>56.651533293600004</c:v>
                </c:pt>
                <c:pt idx="2">
                  <c:v>53.534963815200015</c:v>
                </c:pt>
                <c:pt idx="3">
                  <c:v>51.776087630399999</c:v>
                </c:pt>
                <c:pt idx="4">
                  <c:v>56.282603959686952</c:v>
                </c:pt>
                <c:pt idx="5">
                  <c:v>68.648357096156545</c:v>
                </c:pt>
                <c:pt idx="6">
                  <c:v>65.947262327156523</c:v>
                </c:pt>
                <c:pt idx="7">
                  <c:v>0</c:v>
                </c:pt>
                <c:pt idx="8">
                  <c:v>0</c:v>
                </c:pt>
                <c:pt idx="9">
                  <c:v>0</c:v>
                </c:pt>
                <c:pt idx="10">
                  <c:v>0</c:v>
                </c:pt>
                <c:pt idx="11">
                  <c:v>0</c:v>
                </c:pt>
                <c:pt idx="12">
                  <c:v>0</c:v>
                </c:pt>
                <c:pt idx="13">
                  <c:v>0</c:v>
                </c:pt>
                <c:pt idx="14">
                  <c:v>0</c:v>
                </c:pt>
                <c:pt idx="15">
                  <c:v>0</c:v>
                </c:pt>
                <c:pt idx="16">
                  <c:v>0</c:v>
                </c:pt>
                <c:pt idx="17">
                  <c:v>0</c:v>
                </c:pt>
                <c:pt idx="18">
                  <c:v>50.000878524600004</c:v>
                </c:pt>
                <c:pt idx="19">
                  <c:v>63.331791877800001</c:v>
                </c:pt>
                <c:pt idx="20">
                  <c:v>70.028383383000005</c:v>
                </c:pt>
                <c:pt idx="21">
                  <c:v>70.5020447988</c:v>
                </c:pt>
                <c:pt idx="22">
                  <c:v>67.764200491799997</c:v>
                </c:pt>
                <c:pt idx="23">
                  <c:v>64.092304247400008</c:v>
                </c:pt>
              </c:numCache>
            </c:numRef>
          </c:val>
          <c:extLst>
            <c:ext xmlns:c16="http://schemas.microsoft.com/office/drawing/2014/chart" uri="{C3380CC4-5D6E-409C-BE32-E72D297353CC}">
              <c16:uniqueId val="{00000001-519B-4F59-A374-88C883FD72EC}"/>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Battery 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Grid Electricity</c:v>
          </c:tx>
          <c:spPr>
            <a:solidFill>
              <a:srgbClr val="002060"/>
            </a:solidFill>
            <a:ln>
              <a:noFill/>
            </a:ln>
            <a:effectLst/>
          </c:spPr>
          <c:invertIfNegative val="0"/>
          <c:cat>
            <c:strRef>
              <c:f>'4_EVCharging'!$A$2:$A$25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'4_EVCharging'!$B$2:$B$25</c:f>
              <c:numCache>
                <c:formatCode>General</c:formatCode>
                <c:ptCount val="24"/>
                <c:pt idx="0">
                  <c:v>0</c:v>
                </c:pt>
                <c:pt idx="1">
                  <c:v>0</c:v>
                </c:pt>
                <c:pt idx="2">
                  <c:v>0</c:v>
                </c:pt>
                <c:pt idx="3">
                  <c:v>0</c:v>
                </c:pt>
                <c:pt idx="4">
                  <c:v>0</c:v>
                </c:pt>
                <c:pt idx="5">
                  <c:v>0</c:v>
                </c:pt>
                <c:pt idx="6">
                  <c:v>28.322078564181449</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0-D21F-45A5-866A-C9CD7664F97A}"/>
            </c:ext>
          </c:extLst>
        </c:ser>
        <c:ser>
          <c:idx val="1"/>
          <c:order val="1"/>
          <c:tx>
            <c:v>VRE</c:v>
          </c:tx>
          <c:spPr>
            <a:solidFill>
              <a:schemeClr val="accent2"/>
            </a:solidFill>
            <a:ln>
              <a:noFill/>
            </a:ln>
            <a:effectLst/>
          </c:spPr>
          <c:invertIfNegative val="0"/>
          <c:val>
            <c:numRef>
              <c:f>'4_EVCharging'!$E$2:$E$25</c:f>
              <c:numCache>
                <c:formatCode>General</c:formatCode>
                <c:ptCount val="24"/>
                <c:pt idx="0">
                  <c:v>103.55895814572</c:v>
                </c:pt>
                <c:pt idx="1">
                  <c:v>101.28018912037739</c:v>
                </c:pt>
                <c:pt idx="2">
                  <c:v>161.29564720907652</c:v>
                </c:pt>
                <c:pt idx="3">
                  <c:v>158.28601462619653</c:v>
                </c:pt>
                <c:pt idx="4">
                  <c:v>155.97682458611655</c:v>
                </c:pt>
                <c:pt idx="5">
                  <c:v>155.20651248047656</c:v>
                </c:pt>
                <c:pt idx="6">
                  <c:v>150.58463920907653</c:v>
                </c:pt>
                <c:pt idx="7">
                  <c:v>0</c:v>
                </c:pt>
                <c:pt idx="8">
                  <c:v>0</c:v>
                </c:pt>
                <c:pt idx="9">
                  <c:v>0</c:v>
                </c:pt>
                <c:pt idx="10">
                  <c:v>0</c:v>
                </c:pt>
                <c:pt idx="11">
                  <c:v>0</c:v>
                </c:pt>
                <c:pt idx="12">
                  <c:v>0</c:v>
                </c:pt>
                <c:pt idx="13">
                  <c:v>0</c:v>
                </c:pt>
                <c:pt idx="14">
                  <c:v>0</c:v>
                </c:pt>
                <c:pt idx="15">
                  <c:v>0</c:v>
                </c:pt>
                <c:pt idx="16">
                  <c:v>0</c:v>
                </c:pt>
                <c:pt idx="17">
                  <c:v>0</c:v>
                </c:pt>
                <c:pt idx="18">
                  <c:v>85.557058808760019</c:v>
                </c:pt>
                <c:pt idx="19">
                  <c:v>108.36773276868</c:v>
                </c:pt>
                <c:pt idx="20">
                  <c:v>119.82634489980002</c:v>
                </c:pt>
                <c:pt idx="21">
                  <c:v>120.63683221128001</c:v>
                </c:pt>
                <c:pt idx="22">
                  <c:v>115.95207639708002</c:v>
                </c:pt>
                <c:pt idx="23">
                  <c:v>109.66905393443999</c:v>
                </c:pt>
              </c:numCache>
            </c:numRef>
          </c:val>
          <c:extLst>
            <c:ext xmlns:c16="http://schemas.microsoft.com/office/drawing/2014/chart" uri="{C3380CC4-5D6E-409C-BE32-E72D297353CC}">
              <c16:uniqueId val="{00000001-D21F-45A5-866A-C9CD7664F97A}"/>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Battery 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Sheet1!$C$32</c:f>
              <c:strCache>
                <c:ptCount val="1"/>
                <c:pt idx="0">
                  <c:v>Wind Penetration (%)</c:v>
                </c:pt>
              </c:strCache>
            </c:strRef>
          </c:tx>
          <c:spPr>
            <a:ln w="28575" cap="rnd">
              <a:solidFill>
                <a:schemeClr val="accent1"/>
              </a:solidFill>
              <a:round/>
            </a:ln>
            <a:effectLst/>
          </c:spPr>
          <c:marker>
            <c:symbol val="none"/>
          </c:marker>
          <c:cat>
            <c:strRef>
              <c:f>Sheet1!$B$33:$B$37</c:f>
              <c:strCache>
                <c:ptCount val="5"/>
                <c:pt idx="0">
                  <c:v>(0, 0)</c:v>
                </c:pt>
                <c:pt idx="1">
                  <c:v>(50, 50)</c:v>
                </c:pt>
                <c:pt idx="2">
                  <c:v>(100, 100)</c:v>
                </c:pt>
                <c:pt idx="3">
                  <c:v>(200, 200)</c:v>
                </c:pt>
                <c:pt idx="4">
                  <c:v>(380, 360)</c:v>
                </c:pt>
              </c:strCache>
            </c:strRef>
          </c:cat>
          <c:val>
            <c:numRef>
              <c:f>Sheet1!$C$33:$C$37</c:f>
              <c:numCache>
                <c:formatCode>0.0</c:formatCode>
                <c:ptCount val="5"/>
                <c:pt idx="0">
                  <c:v>24.325040580081549</c:v>
                </c:pt>
                <c:pt idx="1">
                  <c:v>31.222355356015552</c:v>
                </c:pt>
                <c:pt idx="2">
                  <c:v>31.842642011405914</c:v>
                </c:pt>
                <c:pt idx="3">
                  <c:v>31.842642011405914</c:v>
                </c:pt>
                <c:pt idx="4">
                  <c:v>31.842642011405914</c:v>
                </c:pt>
              </c:numCache>
            </c:numRef>
          </c:val>
          <c:smooth val="0"/>
          <c:extLst>
            <c:ext xmlns:c16="http://schemas.microsoft.com/office/drawing/2014/chart" uri="{C3380CC4-5D6E-409C-BE32-E72D297353CC}">
              <c16:uniqueId val="{00000000-DC2C-4633-AA5D-212D69558EDA}"/>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Battery CAPEX (USD/kW)</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Wind Penetration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Sheet1!$D$32</c:f>
              <c:strCache>
                <c:ptCount val="1"/>
                <c:pt idx="0">
                  <c:v>Average Electricity Cost (USD/kWh)</c:v>
                </c:pt>
              </c:strCache>
            </c:strRef>
          </c:tx>
          <c:spPr>
            <a:ln w="28575" cap="rnd">
              <a:solidFill>
                <a:schemeClr val="accent1"/>
              </a:solidFill>
              <a:round/>
            </a:ln>
            <a:effectLst/>
          </c:spPr>
          <c:marker>
            <c:symbol val="none"/>
          </c:marker>
          <c:cat>
            <c:strRef>
              <c:f>Sheet1!$B$33:$B$37</c:f>
              <c:strCache>
                <c:ptCount val="5"/>
                <c:pt idx="0">
                  <c:v>(0, 0)</c:v>
                </c:pt>
                <c:pt idx="1">
                  <c:v>(50, 50)</c:v>
                </c:pt>
                <c:pt idx="2">
                  <c:v>(100, 100)</c:v>
                </c:pt>
                <c:pt idx="3">
                  <c:v>(200, 200)</c:v>
                </c:pt>
                <c:pt idx="4">
                  <c:v>(380, 360)</c:v>
                </c:pt>
              </c:strCache>
            </c:strRef>
          </c:cat>
          <c:val>
            <c:numRef>
              <c:f>Sheet1!$D$33:$D$37</c:f>
              <c:numCache>
                <c:formatCode>General</c:formatCode>
                <c:ptCount val="5"/>
                <c:pt idx="0">
                  <c:v>9.961362247634914E-2</c:v>
                </c:pt>
                <c:pt idx="1">
                  <c:v>0.10134439839828535</c:v>
                </c:pt>
                <c:pt idx="2">
                  <c:v>0.10150648640538824</c:v>
                </c:pt>
                <c:pt idx="3">
                  <c:v>0.10150648640538824</c:v>
                </c:pt>
                <c:pt idx="4">
                  <c:v>0.10150648640538824</c:v>
                </c:pt>
              </c:numCache>
            </c:numRef>
          </c:val>
          <c:smooth val="0"/>
          <c:extLst>
            <c:ext xmlns:c16="http://schemas.microsoft.com/office/drawing/2014/chart" uri="{C3380CC4-5D6E-409C-BE32-E72D297353CC}">
              <c16:uniqueId val="{00000000-AD95-4C1B-915B-6E5DAE60DB83}"/>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Battery CAPEX (USD/kW)</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Average Electricity Cost (USD/kWh)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0F20-4447-895B-C12AB75E9065}"/>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0F20-4447-895B-C12AB75E9065}"/>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0F20-4447-895B-C12AB75E9065}"/>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0F20-4447-895B-C12AB75E9065}"/>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0F20-4447-895B-C12AB75E9065}"/>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0F20-4447-895B-C12AB75E9065}"/>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00B0-43D5-A21B-21548804E167}"/>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00B0-43D5-A21B-21548804E167}"/>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00B0-43D5-A21B-21548804E167}"/>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00B0-43D5-A21B-21548804E167}"/>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00B0-43D5-A21B-21548804E167}"/>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00B0-43D5-A21B-21548804E167}"/>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2256-41DB-9CED-8D35065747D6}"/>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2256-41DB-9CED-8D35065747D6}"/>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2256-41DB-9CED-8D35065747D6}"/>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2256-41DB-9CED-8D35065747D6}"/>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2256-41DB-9CED-8D35065747D6}"/>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2256-41DB-9CED-8D35065747D6}"/>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230.04029611710422</c:v>
                </c:pt>
                <c:pt idx="2">
                  <c:v>224.67143932499926</c:v>
                </c:pt>
                <c:pt idx="3">
                  <c:v>222.59199603398611</c:v>
                </c:pt>
                <c:pt idx="4">
                  <c:v>149.85596658384895</c:v>
                </c:pt>
                <c:pt idx="5">
                  <c:v>150.49110392102912</c:v>
                </c:pt>
                <c:pt idx="6">
                  <c:v>204.08502162744168</c:v>
                </c:pt>
                <c:pt idx="7">
                  <c:v>223</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95.352927431185236</c:v>
                </c:pt>
                <c:pt idx="18">
                  <c:v>81.145147553010503</c:v>
                </c:pt>
                <c:pt idx="19">
                  <c:v>71.337302509278032</c:v>
                </c:pt>
                <c:pt idx="20">
                  <c:v>83.751027279937233</c:v>
                </c:pt>
                <c:pt idx="21">
                  <c:v>85.422171134019464</c:v>
                </c:pt>
                <c:pt idx="22">
                  <c:v>243.43080773804408</c:v>
                </c:pt>
                <c:pt idx="23">
                  <c:v>198.31931552733198</c:v>
                </c:pt>
              </c:numCache>
            </c:numRef>
          </c:val>
          <c:extLst>
            <c:ext xmlns:c16="http://schemas.microsoft.com/office/drawing/2014/chart" uri="{C3380CC4-5D6E-409C-BE32-E72D297353CC}">
              <c16:uniqueId val="{00000000-5E75-45C1-A514-5156F52BEBAC}"/>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5E75-45C1-A514-5156F52BEBAC}"/>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3.9597038828957971</c:v>
                </c:pt>
                <c:pt idx="2">
                  <c:v>2.3285606750007575</c:v>
                </c:pt>
                <c:pt idx="3">
                  <c:v>1.408003966013877</c:v>
                </c:pt>
                <c:pt idx="4">
                  <c:v>71.144033416151032</c:v>
                </c:pt>
                <c:pt idx="5">
                  <c:v>70.508896078970892</c:v>
                </c:pt>
                <c:pt idx="6">
                  <c:v>15.914978372558314</c:v>
                </c:pt>
                <c:pt idx="7">
                  <c:v>0</c:v>
                </c:pt>
                <c:pt idx="8">
                  <c:v>84.283169211924474</c:v>
                </c:pt>
                <c:pt idx="9">
                  <c:v>93.046254286233591</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13.569192261955905</c:v>
                </c:pt>
                <c:pt idx="23">
                  <c:v>55.68068447266802</c:v>
                </c:pt>
              </c:numCache>
            </c:numRef>
          </c:val>
          <c:extLst>
            <c:ext xmlns:c16="http://schemas.microsoft.com/office/drawing/2014/chart" uri="{C3380CC4-5D6E-409C-BE32-E72D297353CC}">
              <c16:uniqueId val="{00000002-5E75-45C1-A514-5156F52BEBAC}"/>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93.046254286233591</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5E75-45C1-A514-5156F52BEBAC}"/>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5E75-45C1-A514-5156F52BEBAC}"/>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87.311390763216053</c:v>
                </c:pt>
                <c:pt idx="18">
                  <c:v>87.311390763216053</c:v>
                </c:pt>
                <c:pt idx="19">
                  <c:v>87.311390763216068</c:v>
                </c:pt>
                <c:pt idx="20">
                  <c:v>75.449817070731569</c:v>
                </c:pt>
                <c:pt idx="21">
                  <c:v>74.110410639620227</c:v>
                </c:pt>
                <c:pt idx="22">
                  <c:v>0</c:v>
                </c:pt>
                <c:pt idx="23">
                  <c:v>0</c:v>
                </c:pt>
              </c:numCache>
            </c:numRef>
          </c:val>
          <c:extLst>
            <c:ext xmlns:c16="http://schemas.microsoft.com/office/drawing/2014/chart" uri="{C3380CC4-5D6E-409C-BE32-E72D297353CC}">
              <c16:uniqueId val="{00000005-5E75-45C1-A514-5156F52BEBAC}"/>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243</c:v>
                </c:pt>
                <c:pt idx="1">
                  <c:v>234</c:v>
                </c:pt>
                <c:pt idx="2">
                  <c:v>227</c:v>
                </c:pt>
                <c:pt idx="3">
                  <c:v>224</c:v>
                </c:pt>
                <c:pt idx="4">
                  <c:v>221</c:v>
                </c:pt>
                <c:pt idx="5">
                  <c:v>221</c:v>
                </c:pt>
                <c:pt idx="6">
                  <c:v>220</c:v>
                </c:pt>
                <c:pt idx="7">
                  <c:v>223</c:v>
                </c:pt>
                <c:pt idx="8">
                  <c:v>97.77821640695808</c:v>
                </c:pt>
                <c:pt idx="9">
                  <c:v>89.802916519526406</c:v>
                </c:pt>
                <c:pt idx="10">
                  <c:v>106.17557582381056</c:v>
                </c:pt>
                <c:pt idx="11">
                  <c:v>122.98344115503103</c:v>
                </c:pt>
                <c:pt idx="12">
                  <c:v>132.68681539952644</c:v>
                </c:pt>
                <c:pt idx="13">
                  <c:v>143.085370042368</c:v>
                </c:pt>
                <c:pt idx="14">
                  <c:v>149.62922049732609</c:v>
                </c:pt>
                <c:pt idx="15">
                  <c:v>152.34505892028415</c:v>
                </c:pt>
                <c:pt idx="16">
                  <c:v>154.83780260028416</c:v>
                </c:pt>
                <c:pt idx="17">
                  <c:v>66.298318698079072</c:v>
                </c:pt>
                <c:pt idx="18">
                  <c:v>55.653436371500206</c:v>
                </c:pt>
                <c:pt idx="19">
                  <c:v>69</c:v>
                </c:pt>
                <c:pt idx="20">
                  <c:v>81.601708574385981</c:v>
                </c:pt>
                <c:pt idx="21">
                  <c:v>85</c:v>
                </c:pt>
                <c:pt idx="22">
                  <c:v>257</c:v>
                </c:pt>
                <c:pt idx="23">
                  <c:v>254</c:v>
                </c:pt>
              </c:numCache>
            </c:numRef>
          </c:val>
          <c:extLst>
            <c:ext xmlns:c16="http://schemas.microsoft.com/office/drawing/2014/chart" uri="{C3380CC4-5D6E-409C-BE32-E72D297353CC}">
              <c16:uniqueId val="{00000000-C58C-403B-97EE-6A385D7302C4}"/>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C58C-403B-97EE-6A385D7302C4}"/>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0</c:v>
                </c:pt>
                <c:pt idx="1">
                  <c:v>0</c:v>
                </c:pt>
                <c:pt idx="2">
                  <c:v>0</c:v>
                </c:pt>
                <c:pt idx="3">
                  <c:v>0</c:v>
                </c:pt>
                <c:pt idx="4">
                  <c:v>0</c:v>
                </c:pt>
                <c:pt idx="5">
                  <c:v>0</c:v>
                </c:pt>
                <c:pt idx="6">
                  <c:v>0</c:v>
                </c:pt>
                <c:pt idx="7">
                  <c:v>0</c:v>
                </c:pt>
                <c:pt idx="8">
                  <c:v>66.61089179652096</c:v>
                </c:pt>
                <c:pt idx="9">
                  <c:v>73.598541740236797</c:v>
                </c:pt>
                <c:pt idx="10">
                  <c:v>67.412212088094719</c:v>
                </c:pt>
                <c:pt idx="11">
                  <c:v>59.508279422484492</c:v>
                </c:pt>
                <c:pt idx="12">
                  <c:v>53.656592300236788</c:v>
                </c:pt>
                <c:pt idx="13">
                  <c:v>49.957314978815994</c:v>
                </c:pt>
                <c:pt idx="14">
                  <c:v>47.685389751336956</c:v>
                </c:pt>
                <c:pt idx="15">
                  <c:v>46.32747053985792</c:v>
                </c:pt>
                <c:pt idx="16">
                  <c:v>45.081098699857918</c:v>
                </c:pt>
                <c:pt idx="17">
                  <c:v>44.523361427005433</c:v>
                </c:pt>
                <c:pt idx="18">
                  <c:v>55.752090685562877</c:v>
                </c:pt>
                <c:pt idx="19">
                  <c:v>70.616355316899828</c:v>
                </c:pt>
                <c:pt idx="20">
                  <c:v>78.083203658342399</c:v>
                </c:pt>
                <c:pt idx="21">
                  <c:v>78.611346662768639</c:v>
                </c:pt>
                <c:pt idx="22">
                  <c:v>0</c:v>
                </c:pt>
                <c:pt idx="23">
                  <c:v>0</c:v>
                </c:pt>
              </c:numCache>
            </c:numRef>
          </c:val>
          <c:extLst>
            <c:ext xmlns:c16="http://schemas.microsoft.com/office/drawing/2014/chart" uri="{C3380CC4-5D6E-409C-BE32-E72D297353CC}">
              <c16:uniqueId val="{00000002-C58C-403B-97EE-6A385D7302C4}"/>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66.61089179652096</c:v>
                </c:pt>
                <c:pt idx="9">
                  <c:v>73.598541740236797</c:v>
                </c:pt>
                <c:pt idx="10">
                  <c:v>67.412212088094705</c:v>
                </c:pt>
                <c:pt idx="11">
                  <c:v>59.508279422484485</c:v>
                </c:pt>
                <c:pt idx="12">
                  <c:v>53.656592300236788</c:v>
                </c:pt>
                <c:pt idx="13">
                  <c:v>49.957314978815994</c:v>
                </c:pt>
                <c:pt idx="14">
                  <c:v>47.685389751336956</c:v>
                </c:pt>
                <c:pt idx="15">
                  <c:v>46.32747053985792</c:v>
                </c:pt>
                <c:pt idx="16">
                  <c:v>45.081098699857918</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58C-403B-97EE-6A385D7302C4}"/>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C58C-403B-97EE-6A385D7302C4}"/>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128.17831987491547</c:v>
                </c:pt>
                <c:pt idx="18">
                  <c:v>127.59447294293693</c:v>
                </c:pt>
                <c:pt idx="19">
                  <c:v>108.38364468310019</c:v>
                </c:pt>
                <c:pt idx="20">
                  <c:v>98.315087767271649</c:v>
                </c:pt>
                <c:pt idx="21">
                  <c:v>95.388653337231375</c:v>
                </c:pt>
                <c:pt idx="22">
                  <c:v>0</c:v>
                </c:pt>
                <c:pt idx="23">
                  <c:v>0</c:v>
                </c:pt>
              </c:numCache>
            </c:numRef>
          </c:val>
          <c:extLst>
            <c:ext xmlns:c16="http://schemas.microsoft.com/office/drawing/2014/chart" uri="{C3380CC4-5D6E-409C-BE32-E72D297353CC}">
              <c16:uniqueId val="{00000005-C58C-403B-97EE-6A385D7302C4}"/>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Sheet1!$D$4</c:f>
              <c:strCache>
                <c:ptCount val="1"/>
                <c:pt idx="0">
                  <c:v>Average Electricity Cost (USD/kWh)</c:v>
                </c:pt>
              </c:strCache>
            </c:strRef>
          </c:tx>
          <c:spPr>
            <a:ln w="28575" cap="rnd">
              <a:solidFill>
                <a:schemeClr val="accent1"/>
              </a:solidFill>
              <a:round/>
            </a:ln>
            <a:effectLst/>
          </c:spPr>
          <c:marker>
            <c:symbol val="none"/>
          </c:marker>
          <c:cat>
            <c:numRef>
              <c:f>Sheet1!$B$5:$B$9</c:f>
              <c:numCache>
                <c:formatCode>General</c:formatCode>
                <c:ptCount val="5"/>
                <c:pt idx="0">
                  <c:v>0</c:v>
                </c:pt>
                <c:pt idx="1">
                  <c:v>500</c:v>
                </c:pt>
                <c:pt idx="2">
                  <c:v>1000</c:v>
                </c:pt>
                <c:pt idx="3">
                  <c:v>1500</c:v>
                </c:pt>
                <c:pt idx="4">
                  <c:v>1800</c:v>
                </c:pt>
              </c:numCache>
            </c:numRef>
          </c:cat>
          <c:val>
            <c:numRef>
              <c:f>Sheet1!$D$5:$D$9</c:f>
              <c:numCache>
                <c:formatCode>General</c:formatCode>
                <c:ptCount val="5"/>
                <c:pt idx="0">
                  <c:v>5.1722463812342988E-2</c:v>
                </c:pt>
                <c:pt idx="1">
                  <c:v>7.4321925244496101E-2</c:v>
                </c:pt>
                <c:pt idx="2">
                  <c:v>9.1882045410763183E-2</c:v>
                </c:pt>
                <c:pt idx="3">
                  <c:v>0.10150648640538824</c:v>
                </c:pt>
                <c:pt idx="4">
                  <c:v>0.10209086899183129</c:v>
                </c:pt>
              </c:numCache>
            </c:numRef>
          </c:val>
          <c:smooth val="0"/>
          <c:extLst>
            <c:ext xmlns:c16="http://schemas.microsoft.com/office/drawing/2014/chart" uri="{C3380CC4-5D6E-409C-BE32-E72D297353CC}">
              <c16:uniqueId val="{00000000-55FA-45F4-A8CD-1DD88C019BA1}"/>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Wind CAPEX (USD/kW)</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Average Electricity Cost (USD/kWh)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Sheet1!$C$60</c:f>
              <c:strCache>
                <c:ptCount val="1"/>
                <c:pt idx="0">
                  <c:v>Wind Penetration (%)</c:v>
                </c:pt>
              </c:strCache>
            </c:strRef>
          </c:tx>
          <c:spPr>
            <a:ln w="28575" cap="rnd">
              <a:solidFill>
                <a:schemeClr val="accent1"/>
              </a:solidFill>
              <a:round/>
            </a:ln>
            <a:effectLst/>
          </c:spPr>
          <c:marker>
            <c:symbol val="none"/>
          </c:marker>
          <c:cat>
            <c:numRef>
              <c:f>Sheet1!$B$61:$B$63</c:f>
              <c:numCache>
                <c:formatCode>General</c:formatCode>
                <c:ptCount val="3"/>
                <c:pt idx="0">
                  <c:v>50</c:v>
                </c:pt>
                <c:pt idx="1">
                  <c:v>100</c:v>
                </c:pt>
                <c:pt idx="2">
                  <c:v>150</c:v>
                </c:pt>
              </c:numCache>
            </c:numRef>
          </c:cat>
          <c:val>
            <c:numRef>
              <c:f>Sheet1!$C$61:$C$63</c:f>
              <c:numCache>
                <c:formatCode>0.0</c:formatCode>
                <c:ptCount val="3"/>
                <c:pt idx="0">
                  <c:v>31.842642011405914</c:v>
                </c:pt>
                <c:pt idx="1">
                  <c:v>31.842642011405914</c:v>
                </c:pt>
                <c:pt idx="2">
                  <c:v>10.271820003679281</c:v>
                </c:pt>
              </c:numCache>
            </c:numRef>
          </c:val>
          <c:smooth val="0"/>
          <c:extLst>
            <c:ext xmlns:c16="http://schemas.microsoft.com/office/drawing/2014/chart" uri="{C3380CC4-5D6E-409C-BE32-E72D297353CC}">
              <c16:uniqueId val="{00000000-8EF0-435F-BB1B-72C03346FE50}"/>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EV Traveling Demand (km)</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Wind Penetration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t>Net System Cost (USD/year)</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Sheet1!$D$60</c:f>
              <c:strCache>
                <c:ptCount val="1"/>
                <c:pt idx="0">
                  <c:v>Net System Cost (USD/year)</c:v>
                </c:pt>
              </c:strCache>
            </c:strRef>
          </c:tx>
          <c:spPr>
            <a:ln w="28575" cap="rnd">
              <a:solidFill>
                <a:schemeClr val="accent1"/>
              </a:solidFill>
              <a:round/>
            </a:ln>
            <a:effectLst/>
          </c:spPr>
          <c:marker>
            <c:symbol val="none"/>
          </c:marker>
          <c:cat>
            <c:numRef>
              <c:f>Sheet1!$B$61:$B$63</c:f>
              <c:numCache>
                <c:formatCode>General</c:formatCode>
                <c:ptCount val="3"/>
                <c:pt idx="0">
                  <c:v>50</c:v>
                </c:pt>
                <c:pt idx="1">
                  <c:v>100</c:v>
                </c:pt>
                <c:pt idx="2">
                  <c:v>150</c:v>
                </c:pt>
              </c:numCache>
            </c:numRef>
          </c:cat>
          <c:val>
            <c:numRef>
              <c:f>Sheet1!$D$61:$D$63</c:f>
              <c:numCache>
                <c:formatCode>General</c:formatCode>
                <c:ptCount val="3"/>
                <c:pt idx="0">
                  <c:v>829470.07262095937</c:v>
                </c:pt>
                <c:pt idx="1">
                  <c:v>871788.70298430847</c:v>
                </c:pt>
                <c:pt idx="2">
                  <c:v>915091.16176180239</c:v>
                </c:pt>
              </c:numCache>
            </c:numRef>
          </c:val>
          <c:smooth val="0"/>
          <c:extLst>
            <c:ext xmlns:c16="http://schemas.microsoft.com/office/drawing/2014/chart" uri="{C3380CC4-5D6E-409C-BE32-E72D297353CC}">
              <c16:uniqueId val="{00000000-687A-45D0-8D6D-927BA5AAECB7}"/>
            </c:ext>
          </c:extLst>
        </c:ser>
        <c:dLbls>
          <c:showLegendKey val="0"/>
          <c:showVal val="0"/>
          <c:showCatName val="0"/>
          <c:showSerName val="0"/>
          <c:showPercent val="0"/>
          <c:showBubbleSize val="0"/>
        </c:dLbls>
        <c:smooth val="0"/>
        <c:axId val="640644080"/>
        <c:axId val="640644496"/>
      </c:lineChart>
      <c:catAx>
        <c:axId val="6406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EV Traveling</a:t>
                </a:r>
                <a:r>
                  <a:rPr lang="en-US" baseline="0"/>
                  <a:t> Demand (km)</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496"/>
        <c:crosses val="autoZero"/>
        <c:auto val="1"/>
        <c:lblAlgn val="ctr"/>
        <c:lblOffset val="100"/>
        <c:noMultiLvlLbl val="0"/>
      </c:catAx>
      <c:valAx>
        <c:axId val="640644496"/>
        <c:scaling>
          <c:orientation val="minMax"/>
          <c:max val="1000000"/>
          <c:min val="7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Net System Cost (USD/year)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406440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215.45600697630732</c:v>
                </c:pt>
                <c:pt idx="1">
                  <c:v>208.21725773660174</c:v>
                </c:pt>
                <c:pt idx="2">
                  <c:v>202.63564313477133</c:v>
                </c:pt>
                <c:pt idx="3">
                  <c:v>200.43612722954254</c:v>
                </c:pt>
                <c:pt idx="4">
                  <c:v>198.05031180124172</c:v>
                </c:pt>
                <c:pt idx="5">
                  <c:v>198.25519481323533</c:v>
                </c:pt>
                <c:pt idx="6">
                  <c:v>198.48449305477129</c:v>
                </c:pt>
                <c:pt idx="7">
                  <c:v>204.08850535137287</c:v>
                </c:pt>
                <c:pt idx="8">
                  <c:v>176.62376179875866</c:v>
                </c:pt>
                <c:pt idx="9">
                  <c:v>176.91955776307231</c:v>
                </c:pt>
                <c:pt idx="10">
                  <c:v>185.96962278522909</c:v>
                </c:pt>
                <c:pt idx="11">
                  <c:v>193.42181271633942</c:v>
                </c:pt>
                <c:pt idx="12">
                  <c:v>196.19870016307223</c:v>
                </c:pt>
                <c:pt idx="13">
                  <c:v>202.21851838464022</c:v>
                </c:pt>
                <c:pt idx="14">
                  <c:v>206.07315122339861</c:v>
                </c:pt>
                <c:pt idx="15">
                  <c:v>207.181656702157</c:v>
                </c:pt>
                <c:pt idx="16">
                  <c:v>208.19910310215698</c:v>
                </c:pt>
                <c:pt idx="17">
                  <c:v>220.82719941754891</c:v>
                </c:pt>
                <c:pt idx="18">
                  <c:v>216.24404461813771</c:v>
                </c:pt>
                <c:pt idx="19">
                  <c:v>219.17699782983692</c:v>
                </c:pt>
                <c:pt idx="20">
                  <c:v>226.12930462924817</c:v>
                </c:pt>
                <c:pt idx="21">
                  <c:v>226.91373605601297</c:v>
                </c:pt>
                <c:pt idx="22">
                  <c:v>226.15975942062096</c:v>
                </c:pt>
                <c:pt idx="23">
                  <c:v>224.83088020029453</c:v>
                </c:pt>
              </c:numCache>
            </c:numRef>
          </c:val>
          <c:extLst>
            <c:ext xmlns:c16="http://schemas.microsoft.com/office/drawing/2014/chart" uri="{C3380CC4-5D6E-409C-BE32-E72D297353CC}">
              <c16:uniqueId val="{00000000-C697-4C6F-BC88-E5CB912D6F06}"/>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C697-4C6F-BC88-E5CB912D6F06}"/>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27.543993023692664</c:v>
                </c:pt>
                <c:pt idx="1">
                  <c:v>25.782742263398269</c:v>
                </c:pt>
                <c:pt idx="2">
                  <c:v>24.364356865228682</c:v>
                </c:pt>
                <c:pt idx="3">
                  <c:v>23.563872770457483</c:v>
                </c:pt>
                <c:pt idx="4">
                  <c:v>22.949688198758281</c:v>
                </c:pt>
                <c:pt idx="5">
                  <c:v>22.744805186764687</c:v>
                </c:pt>
                <c:pt idx="6">
                  <c:v>21.515506945228694</c:v>
                </c:pt>
                <c:pt idx="7">
                  <c:v>18.911494648627105</c:v>
                </c:pt>
                <c:pt idx="8">
                  <c:v>27.188119100620668</c:v>
                </c:pt>
                <c:pt idx="9">
                  <c:v>30.040221118463851</c:v>
                </c:pt>
                <c:pt idx="10">
                  <c:v>27.515188607385468</c:v>
                </c:pt>
                <c:pt idx="11">
                  <c:v>24.289093641830281</c:v>
                </c:pt>
                <c:pt idx="12">
                  <c:v>21.900649918463891</c:v>
                </c:pt>
                <c:pt idx="13">
                  <c:v>20.390740807679897</c:v>
                </c:pt>
                <c:pt idx="14">
                  <c:v>19.463424388300702</c:v>
                </c:pt>
                <c:pt idx="15">
                  <c:v>18.909171648921504</c:v>
                </c:pt>
                <c:pt idx="16">
                  <c:v>18.400448448921509</c:v>
                </c:pt>
                <c:pt idx="17">
                  <c:v>18.17280058245111</c:v>
                </c:pt>
                <c:pt idx="18">
                  <c:v>22.755955381862286</c:v>
                </c:pt>
                <c:pt idx="19">
                  <c:v>28.823002170163054</c:v>
                </c:pt>
                <c:pt idx="20">
                  <c:v>31.870695370751839</c:v>
                </c:pt>
                <c:pt idx="21">
                  <c:v>32.086263943987035</c:v>
                </c:pt>
                <c:pt idx="22">
                  <c:v>30.840240579379042</c:v>
                </c:pt>
                <c:pt idx="23">
                  <c:v>29.169119799705456</c:v>
                </c:pt>
              </c:numCache>
            </c:numRef>
          </c:val>
          <c:extLst>
            <c:ext xmlns:c16="http://schemas.microsoft.com/office/drawing/2014/chart" uri="{C3380CC4-5D6E-409C-BE32-E72D297353CC}">
              <c16:uniqueId val="{00000002-C697-4C6F-BC88-E5CB912D6F06}"/>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27.188119100620664</c:v>
                </c:pt>
                <c:pt idx="9">
                  <c:v>30.040221118463847</c:v>
                </c:pt>
                <c:pt idx="10">
                  <c:v>27.515188607385465</c:v>
                </c:pt>
                <c:pt idx="11">
                  <c:v>24.289093641830281</c:v>
                </c:pt>
                <c:pt idx="12">
                  <c:v>21.900649918463888</c:v>
                </c:pt>
                <c:pt idx="13">
                  <c:v>20.390740807679897</c:v>
                </c:pt>
                <c:pt idx="14">
                  <c:v>19.463424388300702</c:v>
                </c:pt>
                <c:pt idx="15">
                  <c:v>18.909171648921507</c:v>
                </c:pt>
                <c:pt idx="16">
                  <c:v>18.400448448921509</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697-4C6F-BC88-E5CB912D6F06}"/>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C697-4C6F-BC88-E5CB912D6F06}"/>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C697-4C6F-BC88-E5CB912D6F06}"/>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002060"/>
            </a:solidFill>
            <a:ln>
              <a:noFill/>
            </a:ln>
            <a:effectLst/>
          </c:spPr>
          <c:invertIfNegative val="0"/>
          <c:cat>
            <c:strRef>
              <c:f>'4_EVCharging'!$G$2:$G$25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'4_EVCharging'!$H$2:$H$25</c:f>
              <c:numCache>
                <c:formatCode>General</c:formatCode>
                <c:ptCount val="24"/>
                <c:pt idx="0">
                  <c:v>1991.4579950566322</c:v>
                </c:pt>
                <c:pt idx="1">
                  <c:v>2321.3189727728341</c:v>
                </c:pt>
                <c:pt idx="2">
                  <c:v>2651.1568602205957</c:v>
                </c:pt>
                <c:pt idx="3">
                  <c:v>2980.9716590162361</c:v>
                </c:pt>
                <c:pt idx="4">
                  <c:v>3310.7633707759605</c:v>
                </c:pt>
                <c:pt idx="5">
                  <c:v>3640.5319971158619</c:v>
                </c:pt>
                <c:pt idx="6">
                  <c:v>3970.2775396519196</c:v>
                </c:pt>
                <c:pt idx="7">
                  <c:v>4300</c:v>
                </c:pt>
                <c:pt idx="8">
                  <c:v>3235.8695925418128</c:v>
                </c:pt>
                <c:pt idx="9">
                  <c:v>2672.260837388636</c:v>
                </c:pt>
                <c:pt idx="10">
                  <c:v>2637.3053844632077</c:v>
                </c:pt>
                <c:pt idx="11">
                  <c:v>2605.2748697517509</c:v>
                </c:pt>
                <c:pt idx="12">
                  <c:v>2576.9805033864573</c:v>
                </c:pt>
                <c:pt idx="13">
                  <c:v>2551.4525200844091</c:v>
                </c:pt>
                <c:pt idx="14">
                  <c:v>2527.6739037305251</c:v>
                </c:pt>
                <c:pt idx="15">
                  <c:v>2504.9702347725865</c:v>
                </c:pt>
                <c:pt idx="16">
                  <c:v>2482.9096512976084</c:v>
                </c:pt>
                <c:pt idx="17">
                  <c:v>2461.4394120634734</c:v>
                </c:pt>
                <c:pt idx="18">
                  <c:v>1397.4377038464418</c:v>
                </c:pt>
                <c:pt idx="19">
                  <c:v>865.42536936600663</c:v>
                </c:pt>
                <c:pt idx="20">
                  <c:v>865.42536936600663</c:v>
                </c:pt>
                <c:pt idx="21">
                  <c:v>1001.7365041325008</c:v>
                </c:pt>
                <c:pt idx="22">
                  <c:v>1331.6667623530673</c:v>
                </c:pt>
                <c:pt idx="23">
                  <c:v>1661.5739254555583</c:v>
                </c:pt>
              </c:numCache>
            </c:numRef>
          </c:val>
          <c:extLst>
            <c:ext xmlns:c16="http://schemas.microsoft.com/office/drawing/2014/chart" uri="{C3380CC4-5D6E-409C-BE32-E72D297353CC}">
              <c16:uniqueId val="{00000000-1E82-441D-8859-8984742A755C}"/>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max val="4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State-Of-Charging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002060"/>
            </a:solidFill>
            <a:ln>
              <a:noFill/>
            </a:ln>
            <a:effectLst/>
          </c:spPr>
          <c:invertIfNegative val="0"/>
          <c:cat>
            <c:strRef>
              <c:f>'4_EVCharging'!$G$2:$G$25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'4_EVCharging'!$H$2:$H$25</c:f>
              <c:numCache>
                <c:formatCode>General</c:formatCode>
                <c:ptCount val="24"/>
                <c:pt idx="0">
                  <c:v>1991.1842023239744</c:v>
                </c:pt>
                <c:pt idx="1">
                  <c:v>2321.0843015022474</c:v>
                </c:pt>
                <c:pt idx="2">
                  <c:v>2650.9613076735777</c:v>
                </c:pt>
                <c:pt idx="3">
                  <c:v>2980.815222454476</c:v>
                </c:pt>
                <c:pt idx="4">
                  <c:v>3310.64604746134</c:v>
                </c:pt>
                <c:pt idx="5">
                  <c:v>3640.4537843104536</c:v>
                </c:pt>
                <c:pt idx="6">
                  <c:v>3970.2384346179874</c:v>
                </c:pt>
                <c:pt idx="7">
                  <c:v>4300</c:v>
                </c:pt>
                <c:pt idx="8">
                  <c:v>3235.9086948383924</c:v>
                </c:pt>
                <c:pt idx="9">
                  <c:v>3138.1716989365354</c:v>
                </c:pt>
                <c:pt idx="10">
                  <c:v>3030.389861877512</c:v>
                </c:pt>
                <c:pt idx="11">
                  <c:v>2931.4937390173764</c:v>
                </c:pt>
                <c:pt idx="12">
                  <c:v>2844.1796481372539</c:v>
                </c:pt>
                <c:pt idx="13">
                  <c:v>2765.4413168620531</c:v>
                </c:pt>
                <c:pt idx="14">
                  <c:v>2692.1259952369751</c:v>
                </c:pt>
                <c:pt idx="15">
                  <c:v>2622.1429826520903</c:v>
                </c:pt>
                <c:pt idx="16">
                  <c:v>2554.1535071791004</c:v>
                </c:pt>
                <c:pt idx="17">
                  <c:v>2487.9940709693929</c:v>
                </c:pt>
                <c:pt idx="18">
                  <c:v>1424.0296062228181</c:v>
                </c:pt>
                <c:pt idx="19">
                  <c:v>1424.0296062228181</c:v>
                </c:pt>
                <c:pt idx="20">
                  <c:v>1424.0296062228181</c:v>
                </c:pt>
                <c:pt idx="21">
                  <c:v>1424.0296062228181</c:v>
                </c:pt>
                <c:pt idx="22">
                  <c:v>1424.0296062228181</c:v>
                </c:pt>
                <c:pt idx="23">
                  <c:v>1661.2610085221354</c:v>
                </c:pt>
              </c:numCache>
            </c:numRef>
          </c:val>
          <c:extLst>
            <c:ext xmlns:c16="http://schemas.microsoft.com/office/drawing/2014/chart" uri="{C3380CC4-5D6E-409C-BE32-E72D297353CC}">
              <c16:uniqueId val="{00000000-2A27-4957-9FFF-037468070F06}"/>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max val="4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State-Of-Charging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6241-4327-9481-97292E3D1E51}"/>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6241-4327-9481-97292E3D1E51}"/>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6241-4327-9481-97292E3D1E51}"/>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6241-4327-9481-97292E3D1E51}"/>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6241-4327-9481-97292E3D1E51}"/>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6241-4327-9481-97292E3D1E51}"/>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002060"/>
            </a:solidFill>
            <a:ln>
              <a:noFill/>
            </a:ln>
            <a:effectLst/>
          </c:spPr>
          <c:invertIfNegative val="0"/>
          <c:cat>
            <c:strRef>
              <c:f>'4_EVCharging'!$G$2:$G$25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'4_EVCharging'!$H$2:$H$25</c:f>
              <c:numCache>
                <c:formatCode>General</c:formatCode>
                <c:ptCount val="24"/>
                <c:pt idx="0">
                  <c:v>2488.3063766475348</c:v>
                </c:pt>
                <c:pt idx="1">
                  <c:v>2488.3063766475348</c:v>
                </c:pt>
                <c:pt idx="2">
                  <c:v>2650.5887325668082</c:v>
                </c:pt>
                <c:pt idx="3">
                  <c:v>2980.517172801894</c:v>
                </c:pt>
                <c:pt idx="4">
                  <c:v>3310.4225180461631</c:v>
                </c:pt>
                <c:pt idx="5">
                  <c:v>3640.3047699162653</c:v>
                </c:pt>
                <c:pt idx="6">
                  <c:v>3970.1639300287366</c:v>
                </c:pt>
                <c:pt idx="7">
                  <c:v>4300</c:v>
                </c:pt>
                <c:pt idx="8">
                  <c:v>3767.8980878293437</c:v>
                </c:pt>
                <c:pt idx="9">
                  <c:v>3670.1983520439076</c:v>
                </c:pt>
                <c:pt idx="10">
                  <c:v>3562.4537724930965</c:v>
                </c:pt>
                <c:pt idx="11">
                  <c:v>3463.5949045331472</c:v>
                </c:pt>
                <c:pt idx="12">
                  <c:v>3376.3180659453683</c:v>
                </c:pt>
                <c:pt idx="13">
                  <c:v>3297.616984354851</c:v>
                </c:pt>
                <c:pt idx="14">
                  <c:v>3224.3389098069783</c:v>
                </c:pt>
                <c:pt idx="15">
                  <c:v>3154.3931416920041</c:v>
                </c:pt>
                <c:pt idx="16">
                  <c:v>3086.4409080818104</c:v>
                </c:pt>
                <c:pt idx="17">
                  <c:v>3020.3187111279699</c:v>
                </c:pt>
                <c:pt idx="18">
                  <c:v>2488.3063766475348</c:v>
                </c:pt>
                <c:pt idx="19">
                  <c:v>2488.3063766475348</c:v>
                </c:pt>
                <c:pt idx="20">
                  <c:v>2488.3063766475348</c:v>
                </c:pt>
                <c:pt idx="21">
                  <c:v>2488.3063766475348</c:v>
                </c:pt>
                <c:pt idx="22">
                  <c:v>2488.3063766475348</c:v>
                </c:pt>
                <c:pt idx="23">
                  <c:v>2488.3063766475348</c:v>
                </c:pt>
              </c:numCache>
            </c:numRef>
          </c:val>
          <c:extLst>
            <c:ext xmlns:c16="http://schemas.microsoft.com/office/drawing/2014/chart" uri="{C3380CC4-5D6E-409C-BE32-E72D297353CC}">
              <c16:uniqueId val="{00000000-2201-4638-BF97-E34423708270}"/>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max val="4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State-Of-Charging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B857-4FE1-BAD8-18EAD87AB64F}"/>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B857-4FE1-BAD8-18EAD87AB64F}"/>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B857-4FE1-BAD8-18EAD87AB64F}"/>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B857-4FE1-BAD8-18EAD87AB64F}"/>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B857-4FE1-BAD8-18EAD87AB64F}"/>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B857-4FE1-BAD8-18EAD87AB64F}"/>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7BF9-4B89-BEA5-CB11D4463C6F}"/>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7BF9-4B89-BEA5-CB11D4463C6F}"/>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7BF9-4B89-BEA5-CB11D4463C6F}"/>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7BF9-4B89-BEA5-CB11D4463C6F}"/>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7BF9-4B89-BEA5-CB11D4463C6F}"/>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7BF9-4B89-BEA5-CB11D4463C6F}"/>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243</c:v>
                </c:pt>
                <c:pt idx="1">
                  <c:v>234</c:v>
                </c:pt>
                <c:pt idx="2">
                  <c:v>227</c:v>
                </c:pt>
                <c:pt idx="3">
                  <c:v>224</c:v>
                </c:pt>
                <c:pt idx="4">
                  <c:v>221</c:v>
                </c:pt>
                <c:pt idx="5">
                  <c:v>220.9937174131116</c:v>
                </c:pt>
                <c:pt idx="6">
                  <c:v>214.36579486848265</c:v>
                </c:pt>
                <c:pt idx="7">
                  <c:v>175.93193110414865</c:v>
                </c:pt>
                <c:pt idx="8">
                  <c:v>51.564584338945167</c:v>
                </c:pt>
                <c:pt idx="9">
                  <c:v>11.892101001890559</c:v>
                </c:pt>
                <c:pt idx="10">
                  <c:v>2.2257919722599979</c:v>
                </c:pt>
                <c:pt idx="11">
                  <c:v>0</c:v>
                </c:pt>
                <c:pt idx="12">
                  <c:v>0</c:v>
                </c:pt>
                <c:pt idx="13">
                  <c:v>0.98123384070889585</c:v>
                </c:pt>
                <c:pt idx="14">
                  <c:v>10.182838622949326</c:v>
                </c:pt>
                <c:pt idx="15">
                  <c:v>21.620005538388298</c:v>
                </c:pt>
                <c:pt idx="16">
                  <c:v>113.61640494382067</c:v>
                </c:pt>
                <c:pt idx="17">
                  <c:v>212.43819863834693</c:v>
                </c:pt>
                <c:pt idx="18">
                  <c:v>237.6258630256346</c:v>
                </c:pt>
                <c:pt idx="19">
                  <c:v>248</c:v>
                </c:pt>
                <c:pt idx="20">
                  <c:v>258</c:v>
                </c:pt>
                <c:pt idx="21">
                  <c:v>259</c:v>
                </c:pt>
                <c:pt idx="22">
                  <c:v>257</c:v>
                </c:pt>
                <c:pt idx="23">
                  <c:v>254</c:v>
                </c:pt>
              </c:numCache>
            </c:numRef>
          </c:val>
          <c:extLst>
            <c:ext xmlns:c16="http://schemas.microsoft.com/office/drawing/2014/chart" uri="{C3380CC4-5D6E-409C-BE32-E72D297353CC}">
              <c16:uniqueId val="{00000000-227C-41F5-9B35-CD34DA9CE78F}"/>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6.2825868884203674E-3</c:v>
                </c:pt>
                <c:pt idx="6">
                  <c:v>5.6342051315173451</c:v>
                </c:pt>
                <c:pt idx="7">
                  <c:v>47.06806889585134</c:v>
                </c:pt>
                <c:pt idx="8">
                  <c:v>102.32107986308547</c:v>
                </c:pt>
                <c:pt idx="9">
                  <c:v>154.69040216884488</c:v>
                </c:pt>
                <c:pt idx="10">
                  <c:v>193.92859872636356</c:v>
                </c:pt>
                <c:pt idx="11">
                  <c:v>216.13141343559798</c:v>
                </c:pt>
                <c:pt idx="12">
                  <c:v>218.8501759605665</c:v>
                </c:pt>
                <c:pt idx="13">
                  <c:v>207.09914906960699</c:v>
                </c:pt>
                <c:pt idx="14">
                  <c:v>173.8065883262914</c:v>
                </c:pt>
                <c:pt idx="15">
                  <c:v>127.37999446161169</c:v>
                </c:pt>
                <c:pt idx="16">
                  <c:v>74.920055625119147</c:v>
                </c:pt>
                <c:pt idx="17">
                  <c:v>26.561801361653078</c:v>
                </c:pt>
                <c:pt idx="18">
                  <c:v>1.3741369743653979</c:v>
                </c:pt>
                <c:pt idx="19">
                  <c:v>0</c:v>
                </c:pt>
                <c:pt idx="20">
                  <c:v>0</c:v>
                </c:pt>
                <c:pt idx="21">
                  <c:v>0</c:v>
                </c:pt>
                <c:pt idx="22">
                  <c:v>0</c:v>
                </c:pt>
                <c:pt idx="23">
                  <c:v>0</c:v>
                </c:pt>
              </c:numCache>
            </c:numRef>
          </c:val>
          <c:extLst>
            <c:ext xmlns:c16="http://schemas.microsoft.com/office/drawing/2014/chart" uri="{C3380CC4-5D6E-409C-BE32-E72D297353CC}">
              <c16:uniqueId val="{00000001-227C-41F5-9B35-CD34DA9CE78F}"/>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2-227C-41F5-9B35-CD34DA9CE78F}"/>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77.114335797969375</c:v>
                </c:pt>
                <c:pt idx="9">
                  <c:v>70.41749682926455</c:v>
                </c:pt>
                <c:pt idx="10">
                  <c:v>44.845609301376427</c:v>
                </c:pt>
                <c:pt idx="11">
                  <c:v>25.868586564401987</c:v>
                </c:pt>
                <c:pt idx="12">
                  <c:v>21.149824039433447</c:v>
                </c:pt>
                <c:pt idx="13">
                  <c:v>34.919617089684088</c:v>
                </c:pt>
                <c:pt idx="14">
                  <c:v>61.010573050759248</c:v>
                </c:pt>
                <c:pt idx="15">
                  <c:v>95.999999999999986</c:v>
                </c:pt>
                <c:pt idx="16">
                  <c:v>56.463539431060191</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227C-41F5-9B35-CD34DA9CE78F}"/>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227C-41F5-9B35-CD34DA9CE78F}"/>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227C-41F5-9B35-CD34DA9CE78F}"/>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243</c:v>
                </c:pt>
                <c:pt idx="1">
                  <c:v>234</c:v>
                </c:pt>
                <c:pt idx="2">
                  <c:v>227</c:v>
                </c:pt>
                <c:pt idx="3">
                  <c:v>224</c:v>
                </c:pt>
                <c:pt idx="4">
                  <c:v>221</c:v>
                </c:pt>
                <c:pt idx="5">
                  <c:v>221</c:v>
                </c:pt>
                <c:pt idx="6">
                  <c:v>220</c:v>
                </c:pt>
                <c:pt idx="7">
                  <c:v>223</c:v>
                </c:pt>
                <c:pt idx="8">
                  <c:v>231</c:v>
                </c:pt>
                <c:pt idx="9">
                  <c:v>237</c:v>
                </c:pt>
                <c:pt idx="10">
                  <c:v>241</c:v>
                </c:pt>
                <c:pt idx="11">
                  <c:v>242</c:v>
                </c:pt>
                <c:pt idx="12">
                  <c:v>240</c:v>
                </c:pt>
                <c:pt idx="13">
                  <c:v>243</c:v>
                </c:pt>
                <c:pt idx="14">
                  <c:v>245</c:v>
                </c:pt>
                <c:pt idx="15">
                  <c:v>245</c:v>
                </c:pt>
                <c:pt idx="16">
                  <c:v>245</c:v>
                </c:pt>
                <c:pt idx="17">
                  <c:v>239</c:v>
                </c:pt>
                <c:pt idx="18">
                  <c:v>239</c:v>
                </c:pt>
                <c:pt idx="19">
                  <c:v>248</c:v>
                </c:pt>
                <c:pt idx="20">
                  <c:v>258</c:v>
                </c:pt>
                <c:pt idx="21">
                  <c:v>259</c:v>
                </c:pt>
                <c:pt idx="22">
                  <c:v>257</c:v>
                </c:pt>
                <c:pt idx="23">
                  <c:v>254</c:v>
                </c:pt>
              </c:numCache>
            </c:numRef>
          </c:val>
          <c:extLst>
            <c:ext xmlns:c16="http://schemas.microsoft.com/office/drawing/2014/chart" uri="{C3380CC4-5D6E-409C-BE32-E72D297353CC}">
              <c16:uniqueId val="{00000000-D744-4C94-8A44-7EA9D49877CE}"/>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D744-4C94-8A44-7EA9D49877CE}"/>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2-D744-4C94-8A44-7EA9D49877CE}"/>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D744-4C94-8A44-7EA9D49877CE}"/>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D744-4C94-8A44-7EA9D49877CE}"/>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D744-4C94-8A44-7EA9D49877CE}"/>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243</c:v>
                </c:pt>
                <c:pt idx="1">
                  <c:v>234</c:v>
                </c:pt>
                <c:pt idx="2">
                  <c:v>227</c:v>
                </c:pt>
                <c:pt idx="3">
                  <c:v>224</c:v>
                </c:pt>
                <c:pt idx="4">
                  <c:v>221</c:v>
                </c:pt>
                <c:pt idx="5">
                  <c:v>220.9937174131116</c:v>
                </c:pt>
                <c:pt idx="6">
                  <c:v>214.36579486848265</c:v>
                </c:pt>
                <c:pt idx="7">
                  <c:v>175.93193110414865</c:v>
                </c:pt>
                <c:pt idx="8">
                  <c:v>51.564584338945167</c:v>
                </c:pt>
                <c:pt idx="9">
                  <c:v>11.892101001890559</c:v>
                </c:pt>
                <c:pt idx="10">
                  <c:v>2.2257919722599979</c:v>
                </c:pt>
                <c:pt idx="11">
                  <c:v>0</c:v>
                </c:pt>
                <c:pt idx="12">
                  <c:v>0</c:v>
                </c:pt>
                <c:pt idx="13">
                  <c:v>0.98123384070889585</c:v>
                </c:pt>
                <c:pt idx="14">
                  <c:v>10.182838622949326</c:v>
                </c:pt>
                <c:pt idx="15">
                  <c:v>21.620005538388298</c:v>
                </c:pt>
                <c:pt idx="16">
                  <c:v>113.61640494382067</c:v>
                </c:pt>
                <c:pt idx="17">
                  <c:v>212.43819863834693</c:v>
                </c:pt>
                <c:pt idx="18">
                  <c:v>237.6258630256346</c:v>
                </c:pt>
                <c:pt idx="19">
                  <c:v>248</c:v>
                </c:pt>
                <c:pt idx="20">
                  <c:v>258</c:v>
                </c:pt>
                <c:pt idx="21">
                  <c:v>259</c:v>
                </c:pt>
                <c:pt idx="22">
                  <c:v>257</c:v>
                </c:pt>
                <c:pt idx="23">
                  <c:v>254</c:v>
                </c:pt>
              </c:numCache>
            </c:numRef>
          </c:val>
          <c:extLst>
            <c:ext xmlns:c16="http://schemas.microsoft.com/office/drawing/2014/chart" uri="{C3380CC4-5D6E-409C-BE32-E72D297353CC}">
              <c16:uniqueId val="{00000000-926A-4632-9D89-25A97DF3010C}"/>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6.2825868884203674E-3</c:v>
                </c:pt>
                <c:pt idx="6">
                  <c:v>5.6342051315173451</c:v>
                </c:pt>
                <c:pt idx="7">
                  <c:v>47.06806889585134</c:v>
                </c:pt>
                <c:pt idx="8">
                  <c:v>102.32107986308547</c:v>
                </c:pt>
                <c:pt idx="9">
                  <c:v>154.69040216884488</c:v>
                </c:pt>
                <c:pt idx="10">
                  <c:v>193.92859872636356</c:v>
                </c:pt>
                <c:pt idx="11">
                  <c:v>216.13141343559798</c:v>
                </c:pt>
                <c:pt idx="12">
                  <c:v>218.8501759605665</c:v>
                </c:pt>
                <c:pt idx="13">
                  <c:v>207.09914906960699</c:v>
                </c:pt>
                <c:pt idx="14">
                  <c:v>173.8065883262914</c:v>
                </c:pt>
                <c:pt idx="15">
                  <c:v>127.37999446161169</c:v>
                </c:pt>
                <c:pt idx="16">
                  <c:v>74.920055625119147</c:v>
                </c:pt>
                <c:pt idx="17">
                  <c:v>26.561801361653078</c:v>
                </c:pt>
                <c:pt idx="18">
                  <c:v>1.3741369743653979</c:v>
                </c:pt>
                <c:pt idx="19">
                  <c:v>0</c:v>
                </c:pt>
                <c:pt idx="20">
                  <c:v>0</c:v>
                </c:pt>
                <c:pt idx="21">
                  <c:v>0</c:v>
                </c:pt>
                <c:pt idx="22">
                  <c:v>0</c:v>
                </c:pt>
                <c:pt idx="23">
                  <c:v>0</c:v>
                </c:pt>
              </c:numCache>
            </c:numRef>
          </c:val>
          <c:extLst>
            <c:ext xmlns:c16="http://schemas.microsoft.com/office/drawing/2014/chart" uri="{C3380CC4-5D6E-409C-BE32-E72D297353CC}">
              <c16:uniqueId val="{00000001-926A-4632-9D89-25A97DF3010C}"/>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2-926A-4632-9D89-25A97DF3010C}"/>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77.114335797969375</c:v>
                </c:pt>
                <c:pt idx="9">
                  <c:v>70.41749682926455</c:v>
                </c:pt>
                <c:pt idx="10">
                  <c:v>44.845609301376427</c:v>
                </c:pt>
                <c:pt idx="11">
                  <c:v>25.868586564401987</c:v>
                </c:pt>
                <c:pt idx="12">
                  <c:v>21.149824039433447</c:v>
                </c:pt>
                <c:pt idx="13">
                  <c:v>34.919617089684088</c:v>
                </c:pt>
                <c:pt idx="14">
                  <c:v>61.010573050759248</c:v>
                </c:pt>
                <c:pt idx="15">
                  <c:v>95.999999999999986</c:v>
                </c:pt>
                <c:pt idx="16">
                  <c:v>56.463539431060191</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926A-4632-9D89-25A97DF3010C}"/>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926A-4632-9D89-25A97DF3010C}"/>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926A-4632-9D89-25A97DF3010C}"/>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0-BC49-4D55-A4A6-55D079DCC198}"/>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3.2526624689380002E-2</c:v>
                </c:pt>
                <c:pt idx="6">
                  <c:v>29.169779740510869</c:v>
                </c:pt>
                <c:pt idx="7">
                  <c:v>149.35060554904763</c:v>
                </c:pt>
                <c:pt idx="8">
                  <c:v>214.85801743457006</c:v>
                </c:pt>
                <c:pt idx="9">
                  <c:v>215.10923077532794</c:v>
                </c:pt>
                <c:pt idx="10">
                  <c:v>224.15929579748479</c:v>
                </c:pt>
                <c:pt idx="11">
                  <c:v>227.52114543894871</c:v>
                </c:pt>
                <c:pt idx="12">
                  <c:v>234.43295579888365</c:v>
                </c:pt>
                <c:pt idx="13">
                  <c:v>237.11241489873646</c:v>
                </c:pt>
                <c:pt idx="14">
                  <c:v>238.52970728745711</c:v>
                </c:pt>
                <c:pt idx="15">
                  <c:v>238.53683032927941</c:v>
                </c:pt>
                <c:pt idx="16">
                  <c:v>226.27788764308303</c:v>
                </c:pt>
                <c:pt idx="17">
                  <c:v>103.64014857515332</c:v>
                </c:pt>
                <c:pt idx="18">
                  <c:v>7.11427289917218</c:v>
                </c:pt>
                <c:pt idx="19">
                  <c:v>0</c:v>
                </c:pt>
                <c:pt idx="20">
                  <c:v>0</c:v>
                </c:pt>
                <c:pt idx="21">
                  <c:v>0</c:v>
                </c:pt>
                <c:pt idx="22">
                  <c:v>0</c:v>
                </c:pt>
                <c:pt idx="23">
                  <c:v>0</c:v>
                </c:pt>
              </c:numCache>
            </c:numRef>
          </c:val>
          <c:extLst>
            <c:ext xmlns:c16="http://schemas.microsoft.com/office/drawing/2014/chart" uri="{C3380CC4-5D6E-409C-BE32-E72D297353CC}">
              <c16:uniqueId val="{00000001-BC49-4D55-A4A6-55D079DCC198}"/>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53.6571497760768</c:v>
                </c:pt>
                <c:pt idx="1">
                  <c:v>50.927211097620479</c:v>
                </c:pt>
                <c:pt idx="2">
                  <c:v>48.728713730457599</c:v>
                </c:pt>
                <c:pt idx="3">
                  <c:v>47.127745540915193</c:v>
                </c:pt>
                <c:pt idx="4">
                  <c:v>45.899376397516804</c:v>
                </c:pt>
                <c:pt idx="5">
                  <c:v>45.489610373529608</c:v>
                </c:pt>
                <c:pt idx="6">
                  <c:v>43.031013890457601</c:v>
                </c:pt>
                <c:pt idx="7">
                  <c:v>37.822989297254402</c:v>
                </c:pt>
                <c:pt idx="8">
                  <c:v>16.141982565429956</c:v>
                </c:pt>
                <c:pt idx="9">
                  <c:v>21.846186601116351</c:v>
                </c:pt>
                <c:pt idx="10">
                  <c:v>16.796121578959561</c:v>
                </c:pt>
                <c:pt idx="11">
                  <c:v>14.434271937495604</c:v>
                </c:pt>
                <c:pt idx="12">
                  <c:v>5.5670442011163503</c:v>
                </c:pt>
                <c:pt idx="13">
                  <c:v>5.843002477707846</c:v>
                </c:pt>
                <c:pt idx="14">
                  <c:v>6.425710088987195</c:v>
                </c:pt>
                <c:pt idx="15">
                  <c:v>6.4185870471648787</c:v>
                </c:pt>
                <c:pt idx="16">
                  <c:v>17.293394431717481</c:v>
                </c:pt>
                <c:pt idx="17">
                  <c:v>35.960813186131666</c:v>
                </c:pt>
                <c:pt idx="18">
                  <c:v>45.511910763724806</c:v>
                </c:pt>
                <c:pt idx="19">
                  <c:v>55.639613953105922</c:v>
                </c:pt>
                <c:pt idx="20">
                  <c:v>59.699266495306055</c:v>
                </c:pt>
                <c:pt idx="21">
                  <c:v>56.050570120484977</c:v>
                </c:pt>
                <c:pt idx="22">
                  <c:v>54.119233905342597</c:v>
                </c:pt>
                <c:pt idx="23">
                  <c:v>55.511824360184136</c:v>
                </c:pt>
              </c:numCache>
            </c:numRef>
          </c:val>
          <c:extLst>
            <c:ext xmlns:c16="http://schemas.microsoft.com/office/drawing/2014/chart" uri="{C3380CC4-5D6E-409C-BE32-E72D297353CC}">
              <c16:uniqueId val="{00000002-BC49-4D55-A4A6-55D079DCC198}"/>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4.7565508741310838</c:v>
                </c:pt>
                <c:pt idx="8">
                  <c:v>0</c:v>
                </c:pt>
                <c:pt idx="9">
                  <c:v>4.4582623555708828E-2</c:v>
                </c:pt>
                <c:pt idx="10">
                  <c:v>4.4582623555708828E-2</c:v>
                </c:pt>
                <c:pt idx="11">
                  <c:v>4.4582623555708828E-2</c:v>
                </c:pt>
                <c:pt idx="12">
                  <c:v>0</c:v>
                </c:pt>
                <c:pt idx="13">
                  <c:v>4.4582623555708828E-2</c:v>
                </c:pt>
                <c:pt idx="14">
                  <c:v>4.4582623555708828E-2</c:v>
                </c:pt>
                <c:pt idx="15">
                  <c:v>4.4582623555708828E-2</c:v>
                </c:pt>
                <c:pt idx="16">
                  <c:v>1.4287179251995037</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BC49-4D55-A4A6-55D079DCC198}"/>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175.23145450611028</c:v>
                </c:pt>
                <c:pt idx="1">
                  <c:v>166.01658975761637</c:v>
                </c:pt>
                <c:pt idx="2">
                  <c:v>157.37719062167002</c:v>
                </c:pt>
                <c:pt idx="3">
                  <c:v>172.73396017274106</c:v>
                </c:pt>
                <c:pt idx="4">
                  <c:v>157.37787622936932</c:v>
                </c:pt>
                <c:pt idx="5">
                  <c:v>144.99617336333372</c:v>
                </c:pt>
                <c:pt idx="6">
                  <c:v>116.70728746691844</c:v>
                </c:pt>
                <c:pt idx="7">
                  <c:v>0</c:v>
                </c:pt>
                <c:pt idx="8">
                  <c:v>0</c:v>
                </c:pt>
                <c:pt idx="9">
                  <c:v>0</c:v>
                </c:pt>
                <c:pt idx="10">
                  <c:v>0</c:v>
                </c:pt>
                <c:pt idx="11">
                  <c:v>0</c:v>
                </c:pt>
                <c:pt idx="12">
                  <c:v>0</c:v>
                </c:pt>
                <c:pt idx="13">
                  <c:v>0</c:v>
                </c:pt>
                <c:pt idx="14">
                  <c:v>0</c:v>
                </c:pt>
                <c:pt idx="15">
                  <c:v>0</c:v>
                </c:pt>
                <c:pt idx="16">
                  <c:v>0</c:v>
                </c:pt>
                <c:pt idx="17">
                  <c:v>99.399038238715022</c:v>
                </c:pt>
                <c:pt idx="18">
                  <c:v>159.511927993124</c:v>
                </c:pt>
                <c:pt idx="19">
                  <c:v>183.53058494583144</c:v>
                </c:pt>
                <c:pt idx="20">
                  <c:v>196.29962238075939</c:v>
                </c:pt>
                <c:pt idx="21">
                  <c:v>193.63519430780053</c:v>
                </c:pt>
                <c:pt idx="22">
                  <c:v>190.19501476989538</c:v>
                </c:pt>
                <c:pt idx="23">
                  <c:v>189.26349886047169</c:v>
                </c:pt>
              </c:numCache>
            </c:numRef>
          </c:val>
          <c:extLst>
            <c:ext xmlns:c16="http://schemas.microsoft.com/office/drawing/2014/chart" uri="{C3380CC4-5D6E-409C-BE32-E72D297353CC}">
              <c16:uniqueId val="{00000004-BC49-4D55-A4A6-55D079DCC198}"/>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14.111395717812924</c:v>
                </c:pt>
                <c:pt idx="1">
                  <c:v>17.056199144763177</c:v>
                </c:pt>
                <c:pt idx="2">
                  <c:v>20.894095647872394</c:v>
                </c:pt>
                <c:pt idx="3">
                  <c:v>4.1382942863437862</c:v>
                </c:pt>
                <c:pt idx="4">
                  <c:v>17.722747373113901</c:v>
                </c:pt>
                <c:pt idx="5">
                  <c:v>30.481689638447293</c:v>
                </c:pt>
                <c:pt idx="6">
                  <c:v>31.091918902113104</c:v>
                </c:pt>
                <c:pt idx="7">
                  <c:v>31.069854279566915</c:v>
                </c:pt>
                <c:pt idx="8">
                  <c:v>0</c:v>
                </c:pt>
                <c:pt idx="9">
                  <c:v>0</c:v>
                </c:pt>
                <c:pt idx="10">
                  <c:v>0</c:v>
                </c:pt>
                <c:pt idx="11">
                  <c:v>0</c:v>
                </c:pt>
                <c:pt idx="12">
                  <c:v>0</c:v>
                </c:pt>
                <c:pt idx="13">
                  <c:v>0</c:v>
                </c:pt>
                <c:pt idx="14">
                  <c:v>0</c:v>
                </c:pt>
                <c:pt idx="15">
                  <c:v>0</c:v>
                </c:pt>
                <c:pt idx="16">
                  <c:v>0</c:v>
                </c:pt>
                <c:pt idx="17">
                  <c:v>0</c:v>
                </c:pt>
                <c:pt idx="18">
                  <c:v>26.861888343979025</c:v>
                </c:pt>
                <c:pt idx="19">
                  <c:v>8.829801101062646</c:v>
                </c:pt>
                <c:pt idx="20">
                  <c:v>2.0011111239345523</c:v>
                </c:pt>
                <c:pt idx="21">
                  <c:v>9.3142355717145175</c:v>
                </c:pt>
                <c:pt idx="22">
                  <c:v>12.685751324762039</c:v>
                </c:pt>
                <c:pt idx="23">
                  <c:v>9.2246767793442075</c:v>
                </c:pt>
              </c:numCache>
            </c:numRef>
          </c:val>
          <c:extLst>
            <c:ext xmlns:c16="http://schemas.microsoft.com/office/drawing/2014/chart" uri="{C3380CC4-5D6E-409C-BE32-E72D297353CC}">
              <c16:uniqueId val="{00000005-BC49-4D55-A4A6-55D079DCC198}"/>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'2_CostDistribution'!$D$2</c:f>
              <c:strCache>
                <c:ptCount val="1"/>
                <c:pt idx="0">
                  <c:v>CAPEX (Solar PV)</c:v>
                </c:pt>
              </c:strCache>
            </c:strRef>
          </c:tx>
          <c:spPr>
            <a:solidFill>
              <a:schemeClr val="accent1"/>
            </a:solidFill>
            <a:ln>
              <a:noFill/>
            </a:ln>
            <a:effectLst/>
          </c:spPr>
          <c:invertIfNegative val="0"/>
          <c:val>
            <c:numRef>
              <c:f>'2_CostDistribution'!$E$2</c:f>
              <c:numCache>
                <c:formatCode>General</c:formatCode>
                <c:ptCount val="1"/>
                <c:pt idx="0">
                  <c:v>2.3042233133625696E-2</c:v>
                </c:pt>
              </c:numCache>
            </c:numRef>
          </c:val>
          <c:extLst>
            <c:ext xmlns:c16="http://schemas.microsoft.com/office/drawing/2014/chart" uri="{C3380CC4-5D6E-409C-BE32-E72D297353CC}">
              <c16:uniqueId val="{00000000-2C9A-4EE9-8277-F644A6DBDF85}"/>
            </c:ext>
          </c:extLst>
        </c:ser>
        <c:ser>
          <c:idx val="1"/>
          <c:order val="1"/>
          <c:tx>
            <c:strRef>
              <c:f>'2_CostDistribution'!$D$3</c:f>
              <c:strCache>
                <c:ptCount val="1"/>
                <c:pt idx="0">
                  <c:v>CAPEX (Wind Turbine)</c:v>
                </c:pt>
              </c:strCache>
            </c:strRef>
          </c:tx>
          <c:spPr>
            <a:solidFill>
              <a:schemeClr val="accent2"/>
            </a:solidFill>
            <a:ln>
              <a:noFill/>
            </a:ln>
            <a:effectLst/>
          </c:spPr>
          <c:invertIfNegative val="0"/>
          <c:val>
            <c:numRef>
              <c:f>'2_CostDistribution'!$E$3</c:f>
              <c:numCache>
                <c:formatCode>General</c:formatCode>
                <c:ptCount val="1"/>
                <c:pt idx="0">
                  <c:v>1.6249167639351702E-2</c:v>
                </c:pt>
              </c:numCache>
            </c:numRef>
          </c:val>
          <c:extLst>
            <c:ext xmlns:c16="http://schemas.microsoft.com/office/drawing/2014/chart" uri="{C3380CC4-5D6E-409C-BE32-E72D297353CC}">
              <c16:uniqueId val="{00000001-2C9A-4EE9-8277-F644A6DBDF85}"/>
            </c:ext>
          </c:extLst>
        </c:ser>
        <c:ser>
          <c:idx val="2"/>
          <c:order val="2"/>
          <c:tx>
            <c:strRef>
              <c:f>'2_CostDistribution'!$D$4</c:f>
              <c:strCache>
                <c:ptCount val="1"/>
                <c:pt idx="0">
                  <c:v>CAPEX (Inverter)</c:v>
                </c:pt>
              </c:strCache>
            </c:strRef>
          </c:tx>
          <c:spPr>
            <a:solidFill>
              <a:schemeClr val="accent3"/>
            </a:solidFill>
            <a:ln>
              <a:noFill/>
            </a:ln>
            <a:effectLst/>
          </c:spPr>
          <c:invertIfNegative val="0"/>
          <c:val>
            <c:numRef>
              <c:f>'2_CostDistribution'!$E$4</c:f>
              <c:numCache>
                <c:formatCode>General</c:formatCode>
                <c:ptCount val="1"/>
                <c:pt idx="0">
                  <c:v>1.1633910959554219E-3</c:v>
                </c:pt>
              </c:numCache>
            </c:numRef>
          </c:val>
          <c:extLst>
            <c:ext xmlns:c16="http://schemas.microsoft.com/office/drawing/2014/chart" uri="{C3380CC4-5D6E-409C-BE32-E72D297353CC}">
              <c16:uniqueId val="{00000002-2C9A-4EE9-8277-F644A6DBDF85}"/>
            </c:ext>
          </c:extLst>
        </c:ser>
        <c:ser>
          <c:idx val="3"/>
          <c:order val="3"/>
          <c:tx>
            <c:strRef>
              <c:f>'2_CostDistribution'!$D$5</c:f>
              <c:strCache>
                <c:ptCount val="1"/>
                <c:pt idx="0">
                  <c:v>CAPEX (Rectifier)</c:v>
                </c:pt>
              </c:strCache>
            </c:strRef>
          </c:tx>
          <c:spPr>
            <a:solidFill>
              <a:schemeClr val="accent4"/>
            </a:solidFill>
            <a:ln>
              <a:noFill/>
            </a:ln>
            <a:effectLst/>
          </c:spPr>
          <c:invertIfNegative val="0"/>
          <c:val>
            <c:numRef>
              <c:f>'2_CostDistribution'!$E$5</c:f>
              <c:numCache>
                <c:formatCode>General</c:formatCode>
                <c:ptCount val="1"/>
                <c:pt idx="0">
                  <c:v>2.760031579933011E-5</c:v>
                </c:pt>
              </c:numCache>
            </c:numRef>
          </c:val>
          <c:extLst>
            <c:ext xmlns:c16="http://schemas.microsoft.com/office/drawing/2014/chart" uri="{C3380CC4-5D6E-409C-BE32-E72D297353CC}">
              <c16:uniqueId val="{00000003-2C9A-4EE9-8277-F644A6DBDF85}"/>
            </c:ext>
          </c:extLst>
        </c:ser>
        <c:ser>
          <c:idx val="4"/>
          <c:order val="4"/>
          <c:tx>
            <c:strRef>
              <c:f>'2_CostDistribution'!$D$6</c:f>
              <c:strCache>
                <c:ptCount val="1"/>
                <c:pt idx="0">
                  <c:v>CAPEX (Battery-Energy)</c:v>
                </c:pt>
              </c:strCache>
            </c:strRef>
          </c:tx>
          <c:spPr>
            <a:solidFill>
              <a:schemeClr val="accent5"/>
            </a:solidFill>
            <a:ln>
              <a:noFill/>
            </a:ln>
            <a:effectLst/>
          </c:spPr>
          <c:invertIfNegative val="0"/>
          <c:val>
            <c:numRef>
              <c:f>'2_CostDistribution'!$E$6</c:f>
              <c:numCache>
                <c:formatCode>General</c:formatCode>
                <c:ptCount val="1"/>
                <c:pt idx="0">
                  <c:v>1.0367848823658056E-2</c:v>
                </c:pt>
              </c:numCache>
            </c:numRef>
          </c:val>
          <c:extLst>
            <c:ext xmlns:c16="http://schemas.microsoft.com/office/drawing/2014/chart" uri="{C3380CC4-5D6E-409C-BE32-E72D297353CC}">
              <c16:uniqueId val="{00000004-2C9A-4EE9-8277-F644A6DBDF85}"/>
            </c:ext>
          </c:extLst>
        </c:ser>
        <c:ser>
          <c:idx val="5"/>
          <c:order val="5"/>
          <c:tx>
            <c:strRef>
              <c:f>'2_CostDistribution'!$D$7</c:f>
              <c:strCache>
                <c:ptCount val="1"/>
                <c:pt idx="0">
                  <c:v>CAPEX (Battery-Power)</c:v>
                </c:pt>
              </c:strCache>
            </c:strRef>
          </c:tx>
          <c:spPr>
            <a:solidFill>
              <a:schemeClr val="accent6"/>
            </a:solidFill>
            <a:ln>
              <a:noFill/>
            </a:ln>
            <a:effectLst/>
          </c:spPr>
          <c:invertIfNegative val="0"/>
          <c:val>
            <c:numRef>
              <c:f>'2_CostDistribution'!$E$7</c:f>
              <c:numCache>
                <c:formatCode>General</c:formatCode>
                <c:ptCount val="1"/>
                <c:pt idx="0">
                  <c:v>7.644538436625857E-2</c:v>
                </c:pt>
              </c:numCache>
            </c:numRef>
          </c:val>
          <c:extLst>
            <c:ext xmlns:c16="http://schemas.microsoft.com/office/drawing/2014/chart" uri="{C3380CC4-5D6E-409C-BE32-E72D297353CC}">
              <c16:uniqueId val="{00000005-2C9A-4EE9-8277-F644A6DBDF85}"/>
            </c:ext>
          </c:extLst>
        </c:ser>
        <c:ser>
          <c:idx val="6"/>
          <c:order val="6"/>
          <c:tx>
            <c:strRef>
              <c:f>'2_CostDistribution'!$D$8</c:f>
              <c:strCache>
                <c:ptCount val="1"/>
                <c:pt idx="0">
                  <c:v>CAPEX (Land)</c:v>
                </c:pt>
              </c:strCache>
            </c:strRef>
          </c:tx>
          <c:spPr>
            <a:solidFill>
              <a:schemeClr val="accent1">
                <a:lumMod val="60000"/>
              </a:schemeClr>
            </a:solidFill>
            <a:ln>
              <a:noFill/>
            </a:ln>
            <a:effectLst/>
          </c:spPr>
          <c:invertIfNegative val="0"/>
          <c:val>
            <c:numRef>
              <c:f>'2_CostDistribution'!$E$8</c:f>
              <c:numCache>
                <c:formatCode>General</c:formatCode>
                <c:ptCount val="1"/>
                <c:pt idx="0">
                  <c:v>0</c:v>
                </c:pt>
              </c:numCache>
            </c:numRef>
          </c:val>
          <c:extLst>
            <c:ext xmlns:c16="http://schemas.microsoft.com/office/drawing/2014/chart" uri="{C3380CC4-5D6E-409C-BE32-E72D297353CC}">
              <c16:uniqueId val="{00000006-2C9A-4EE9-8277-F644A6DBDF85}"/>
            </c:ext>
          </c:extLst>
        </c:ser>
        <c:ser>
          <c:idx val="7"/>
          <c:order val="7"/>
          <c:tx>
            <c:strRef>
              <c:f>'2_CostDistribution'!$D$9</c:f>
              <c:strCache>
                <c:ptCount val="1"/>
                <c:pt idx="0">
                  <c:v>OPEX (Solar PV)</c:v>
                </c:pt>
              </c:strCache>
            </c:strRef>
          </c:tx>
          <c:spPr>
            <a:solidFill>
              <a:schemeClr val="accent2">
                <a:lumMod val="60000"/>
              </a:schemeClr>
            </a:solidFill>
            <a:ln>
              <a:noFill/>
            </a:ln>
            <a:effectLst/>
          </c:spPr>
          <c:invertIfNegative val="0"/>
          <c:val>
            <c:numRef>
              <c:f>'2_CostDistribution'!$E$9</c:f>
              <c:numCache>
                <c:formatCode>General</c:formatCode>
                <c:ptCount val="1"/>
                <c:pt idx="0">
                  <c:v>3.4281024417427146E-3</c:v>
                </c:pt>
              </c:numCache>
            </c:numRef>
          </c:val>
          <c:extLst>
            <c:ext xmlns:c16="http://schemas.microsoft.com/office/drawing/2014/chart" uri="{C3380CC4-5D6E-409C-BE32-E72D297353CC}">
              <c16:uniqueId val="{00000007-2C9A-4EE9-8277-F644A6DBDF85}"/>
            </c:ext>
          </c:extLst>
        </c:ser>
        <c:ser>
          <c:idx val="8"/>
          <c:order val="8"/>
          <c:tx>
            <c:strRef>
              <c:f>'2_CostDistribution'!$D$10</c:f>
              <c:strCache>
                <c:ptCount val="1"/>
                <c:pt idx="0">
                  <c:v>OPEX (Wind Turbine)</c:v>
                </c:pt>
              </c:strCache>
            </c:strRef>
          </c:tx>
          <c:spPr>
            <a:solidFill>
              <a:schemeClr val="accent3">
                <a:lumMod val="60000"/>
              </a:schemeClr>
            </a:solidFill>
            <a:ln>
              <a:noFill/>
            </a:ln>
            <a:effectLst/>
          </c:spPr>
          <c:invertIfNegative val="0"/>
          <c:val>
            <c:numRef>
              <c:f>'2_CostDistribution'!$E$10</c:f>
              <c:numCache>
                <c:formatCode>General</c:formatCode>
                <c:ptCount val="1"/>
                <c:pt idx="0">
                  <c:v>6.4465755482075258E-3</c:v>
                </c:pt>
              </c:numCache>
            </c:numRef>
          </c:val>
          <c:extLst>
            <c:ext xmlns:c16="http://schemas.microsoft.com/office/drawing/2014/chart" uri="{C3380CC4-5D6E-409C-BE32-E72D297353CC}">
              <c16:uniqueId val="{00000008-2C9A-4EE9-8277-F644A6DBDF85}"/>
            </c:ext>
          </c:extLst>
        </c:ser>
        <c:ser>
          <c:idx val="9"/>
          <c:order val="9"/>
          <c:tx>
            <c:strRef>
              <c:f>'2_CostDistribution'!$D$11</c:f>
              <c:strCache>
                <c:ptCount val="1"/>
                <c:pt idx="0">
                  <c:v>OPEX (Battery-Power)</c:v>
                </c:pt>
              </c:strCache>
            </c:strRef>
          </c:tx>
          <c:spPr>
            <a:solidFill>
              <a:schemeClr val="accent4">
                <a:lumMod val="60000"/>
              </a:schemeClr>
            </a:solidFill>
            <a:ln>
              <a:noFill/>
            </a:ln>
            <a:effectLst/>
          </c:spPr>
          <c:invertIfNegative val="0"/>
          <c:val>
            <c:numRef>
              <c:f>'2_CostDistribution'!$E$11</c:f>
              <c:numCache>
                <c:formatCode>General</c:formatCode>
                <c:ptCount val="1"/>
                <c:pt idx="0">
                  <c:v>2.8667113498721422E-3</c:v>
                </c:pt>
              </c:numCache>
            </c:numRef>
          </c:val>
          <c:extLst>
            <c:ext xmlns:c16="http://schemas.microsoft.com/office/drawing/2014/chart" uri="{C3380CC4-5D6E-409C-BE32-E72D297353CC}">
              <c16:uniqueId val="{00000009-2C9A-4EE9-8277-F644A6DBDF85}"/>
            </c:ext>
          </c:extLst>
        </c:ser>
        <c:ser>
          <c:idx val="10"/>
          <c:order val="10"/>
          <c:tx>
            <c:strRef>
              <c:f>'2_CostDistribution'!$D$12</c:f>
              <c:strCache>
                <c:ptCount val="1"/>
                <c:pt idx="0">
                  <c:v>Grid Electricity Cost</c:v>
                </c:pt>
              </c:strCache>
            </c:strRef>
          </c:tx>
          <c:spPr>
            <a:solidFill>
              <a:schemeClr val="accent5">
                <a:lumMod val="60000"/>
              </a:schemeClr>
            </a:solidFill>
            <a:ln>
              <a:noFill/>
            </a:ln>
            <a:effectLst/>
          </c:spPr>
          <c:invertIfNegative val="0"/>
          <c:val>
            <c:numRef>
              <c:f>'2_CostDistribution'!$E$12</c:f>
              <c:numCache>
                <c:formatCode>General</c:formatCode>
                <c:ptCount val="1"/>
                <c:pt idx="0">
                  <c:v>0</c:v>
                </c:pt>
              </c:numCache>
            </c:numRef>
          </c:val>
          <c:extLst>
            <c:ext xmlns:c16="http://schemas.microsoft.com/office/drawing/2014/chart" uri="{C3380CC4-5D6E-409C-BE32-E72D297353CC}">
              <c16:uniqueId val="{0000000A-2C9A-4EE9-8277-F644A6DBDF85}"/>
            </c:ext>
          </c:extLst>
        </c:ser>
        <c:ser>
          <c:idx val="11"/>
          <c:order val="11"/>
          <c:tx>
            <c:strRef>
              <c:f>'2_CostDistribution'!$D$13</c:f>
              <c:strCache>
                <c:ptCount val="1"/>
                <c:pt idx="0">
                  <c:v>Revenue (V2G)</c:v>
                </c:pt>
              </c:strCache>
            </c:strRef>
          </c:tx>
          <c:spPr>
            <a:solidFill>
              <a:schemeClr val="accent6">
                <a:lumMod val="60000"/>
              </a:schemeClr>
            </a:solidFill>
            <a:ln>
              <a:noFill/>
            </a:ln>
            <a:effectLst/>
          </c:spPr>
          <c:invertIfNegative val="0"/>
          <c:val>
            <c:numRef>
              <c:f>'2_CostDistribution'!$E$13</c:f>
              <c:numCache>
                <c:formatCode>General</c:formatCode>
                <c:ptCount val="1"/>
                <c:pt idx="0">
                  <c:v>-2.9933931635492706E-5</c:v>
                </c:pt>
              </c:numCache>
            </c:numRef>
          </c:val>
          <c:extLst>
            <c:ext xmlns:c16="http://schemas.microsoft.com/office/drawing/2014/chart" uri="{C3380CC4-5D6E-409C-BE32-E72D297353CC}">
              <c16:uniqueId val="{0000000B-2C9A-4EE9-8277-F644A6DBDF85}"/>
            </c:ext>
          </c:extLst>
        </c:ser>
        <c:dLbls>
          <c:showLegendKey val="0"/>
          <c:showVal val="0"/>
          <c:showCatName val="0"/>
          <c:showSerName val="0"/>
          <c:showPercent val="0"/>
          <c:showBubbleSize val="0"/>
        </c:dLbls>
        <c:gapWidth val="150"/>
        <c:overlap val="100"/>
        <c:axId val="1363363535"/>
        <c:axId val="1363361039"/>
      </c:barChart>
      <c:catAx>
        <c:axId val="1363363535"/>
        <c:scaling>
          <c:orientation val="minMax"/>
        </c:scaling>
        <c:delete val="1"/>
        <c:axPos val="b"/>
        <c:numFmt formatCode="General" sourceLinked="1"/>
        <c:majorTickMark val="none"/>
        <c:minorTickMark val="none"/>
        <c:tickLblPos val="nextTo"/>
        <c:crossAx val="1363361039"/>
        <c:crosses val="autoZero"/>
        <c:auto val="1"/>
        <c:lblAlgn val="ctr"/>
        <c:lblOffset val="100"/>
        <c:noMultiLvlLbl val="0"/>
      </c:catAx>
      <c:valAx>
        <c:axId val="1363361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Average Electricity Cost [USD/kWh]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633635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'2_CostDistribution'!$D$2</c:f>
              <c:strCache>
                <c:ptCount val="1"/>
                <c:pt idx="0">
                  <c:v>CAPEX (Solar PV)</c:v>
                </c:pt>
              </c:strCache>
            </c:strRef>
          </c:tx>
          <c:spPr>
            <a:solidFill>
              <a:schemeClr val="accent1"/>
            </a:solidFill>
            <a:ln>
              <a:noFill/>
            </a:ln>
            <a:effectLst/>
          </c:spPr>
          <c:invertIfNegative val="0"/>
          <c:val>
            <c:numRef>
              <c:f>'2_CostDistribution'!$E$2</c:f>
              <c:numCache>
                <c:formatCode>General</c:formatCode>
                <c:ptCount val="1"/>
                <c:pt idx="0">
                  <c:v>5.9054645119545673E-3</c:v>
                </c:pt>
              </c:numCache>
            </c:numRef>
          </c:val>
          <c:extLst>
            <c:ext xmlns:c16="http://schemas.microsoft.com/office/drawing/2014/chart" uri="{C3380CC4-5D6E-409C-BE32-E72D297353CC}">
              <c16:uniqueId val="{00000000-D1AF-44F0-915B-BBCDE35AA6B1}"/>
            </c:ext>
          </c:extLst>
        </c:ser>
        <c:ser>
          <c:idx val="1"/>
          <c:order val="1"/>
          <c:tx>
            <c:strRef>
              <c:f>'2_CostDistribution'!$D$3</c:f>
              <c:strCache>
                <c:ptCount val="1"/>
                <c:pt idx="0">
                  <c:v>CAPEX (Wind Turbine)</c:v>
                </c:pt>
              </c:strCache>
            </c:strRef>
          </c:tx>
          <c:spPr>
            <a:solidFill>
              <a:schemeClr val="accent2"/>
            </a:solidFill>
            <a:ln>
              <a:noFill/>
            </a:ln>
            <a:effectLst/>
          </c:spPr>
          <c:invertIfNegative val="0"/>
          <c:val>
            <c:numRef>
              <c:f>'2_CostDistribution'!$E$3</c:f>
              <c:numCache>
                <c:formatCode>General</c:formatCode>
                <c:ptCount val="1"/>
                <c:pt idx="0">
                  <c:v>0</c:v>
                </c:pt>
              </c:numCache>
            </c:numRef>
          </c:val>
          <c:extLst>
            <c:ext xmlns:c16="http://schemas.microsoft.com/office/drawing/2014/chart" uri="{C3380CC4-5D6E-409C-BE32-E72D297353CC}">
              <c16:uniqueId val="{00000001-D1AF-44F0-915B-BBCDE35AA6B1}"/>
            </c:ext>
          </c:extLst>
        </c:ser>
        <c:ser>
          <c:idx val="2"/>
          <c:order val="2"/>
          <c:tx>
            <c:strRef>
              <c:f>'2_CostDistribution'!$D$4</c:f>
              <c:strCache>
                <c:ptCount val="1"/>
                <c:pt idx="0">
                  <c:v>CAPEX (Inverter)</c:v>
                </c:pt>
              </c:strCache>
            </c:strRef>
          </c:tx>
          <c:spPr>
            <a:solidFill>
              <a:schemeClr val="accent3"/>
            </a:solidFill>
            <a:ln>
              <a:noFill/>
            </a:ln>
            <a:effectLst/>
          </c:spPr>
          <c:invertIfNegative val="0"/>
          <c:val>
            <c:numRef>
              <c:f>'2_CostDistribution'!$E$4</c:f>
              <c:numCache>
                <c:formatCode>General</c:formatCode>
                <c:ptCount val="1"/>
                <c:pt idx="0">
                  <c:v>9.6396285915516992E-4</c:v>
                </c:pt>
              </c:numCache>
            </c:numRef>
          </c:val>
          <c:extLst>
            <c:ext xmlns:c16="http://schemas.microsoft.com/office/drawing/2014/chart" uri="{C3380CC4-5D6E-409C-BE32-E72D297353CC}">
              <c16:uniqueId val="{00000002-D1AF-44F0-915B-BBCDE35AA6B1}"/>
            </c:ext>
          </c:extLst>
        </c:ser>
        <c:ser>
          <c:idx val="3"/>
          <c:order val="3"/>
          <c:tx>
            <c:strRef>
              <c:f>'2_CostDistribution'!$D$5</c:f>
              <c:strCache>
                <c:ptCount val="1"/>
                <c:pt idx="0">
                  <c:v>CAPEX (Rectifier)</c:v>
                </c:pt>
              </c:strCache>
            </c:strRef>
          </c:tx>
          <c:spPr>
            <a:solidFill>
              <a:schemeClr val="accent4"/>
            </a:solidFill>
            <a:ln>
              <a:noFill/>
            </a:ln>
            <a:effectLst/>
          </c:spPr>
          <c:invertIfNegative val="0"/>
          <c:val>
            <c:numRef>
              <c:f>'2_CostDistribution'!$E$5</c:f>
              <c:numCache>
                <c:formatCode>General</c:formatCode>
                <c:ptCount val="1"/>
                <c:pt idx="0">
                  <c:v>0</c:v>
                </c:pt>
              </c:numCache>
            </c:numRef>
          </c:val>
          <c:extLst>
            <c:ext xmlns:c16="http://schemas.microsoft.com/office/drawing/2014/chart" uri="{C3380CC4-5D6E-409C-BE32-E72D297353CC}">
              <c16:uniqueId val="{00000003-D1AF-44F0-915B-BBCDE35AA6B1}"/>
            </c:ext>
          </c:extLst>
        </c:ser>
        <c:ser>
          <c:idx val="4"/>
          <c:order val="4"/>
          <c:tx>
            <c:strRef>
              <c:f>'2_CostDistribution'!$D$6</c:f>
              <c:strCache>
                <c:ptCount val="1"/>
                <c:pt idx="0">
                  <c:v>CAPEX (Battery-Energy)</c:v>
                </c:pt>
              </c:strCache>
            </c:strRef>
          </c:tx>
          <c:spPr>
            <a:solidFill>
              <a:schemeClr val="accent5"/>
            </a:solidFill>
            <a:ln>
              <a:noFill/>
            </a:ln>
            <a:effectLst/>
          </c:spPr>
          <c:invertIfNegative val="0"/>
          <c:val>
            <c:numRef>
              <c:f>'2_CostDistribution'!$E$6</c:f>
              <c:numCache>
                <c:formatCode>General</c:formatCode>
                <c:ptCount val="1"/>
                <c:pt idx="0">
                  <c:v>7.8822789765247366E-5</c:v>
                </c:pt>
              </c:numCache>
            </c:numRef>
          </c:val>
          <c:extLst>
            <c:ext xmlns:c16="http://schemas.microsoft.com/office/drawing/2014/chart" uri="{C3380CC4-5D6E-409C-BE32-E72D297353CC}">
              <c16:uniqueId val="{00000004-D1AF-44F0-915B-BBCDE35AA6B1}"/>
            </c:ext>
          </c:extLst>
        </c:ser>
        <c:ser>
          <c:idx val="5"/>
          <c:order val="5"/>
          <c:tx>
            <c:strRef>
              <c:f>'2_CostDistribution'!$D$7</c:f>
              <c:strCache>
                <c:ptCount val="1"/>
                <c:pt idx="0">
                  <c:v>CAPEX (Battery-Power)</c:v>
                </c:pt>
              </c:strCache>
            </c:strRef>
          </c:tx>
          <c:spPr>
            <a:solidFill>
              <a:schemeClr val="accent6"/>
            </a:solidFill>
            <a:ln>
              <a:noFill/>
            </a:ln>
            <a:effectLst/>
          </c:spPr>
          <c:invertIfNegative val="0"/>
          <c:val>
            <c:numRef>
              <c:f>'2_CostDistribution'!$E$7</c:f>
              <c:numCache>
                <c:formatCode>General</c:formatCode>
                <c:ptCount val="1"/>
                <c:pt idx="0">
                  <c:v>1.5381365063633516E-4</c:v>
                </c:pt>
              </c:numCache>
            </c:numRef>
          </c:val>
          <c:extLst>
            <c:ext xmlns:c16="http://schemas.microsoft.com/office/drawing/2014/chart" uri="{C3380CC4-5D6E-409C-BE32-E72D297353CC}">
              <c16:uniqueId val="{00000005-D1AF-44F0-915B-BBCDE35AA6B1}"/>
            </c:ext>
          </c:extLst>
        </c:ser>
        <c:ser>
          <c:idx val="6"/>
          <c:order val="6"/>
          <c:tx>
            <c:strRef>
              <c:f>'2_CostDistribution'!$D$8</c:f>
              <c:strCache>
                <c:ptCount val="1"/>
                <c:pt idx="0">
                  <c:v>CAPEX (Land)</c:v>
                </c:pt>
              </c:strCache>
            </c:strRef>
          </c:tx>
          <c:spPr>
            <a:solidFill>
              <a:schemeClr val="accent1">
                <a:lumMod val="60000"/>
              </a:schemeClr>
            </a:solidFill>
            <a:ln>
              <a:noFill/>
            </a:ln>
            <a:effectLst/>
          </c:spPr>
          <c:invertIfNegative val="0"/>
          <c:val>
            <c:numRef>
              <c:f>'2_CostDistribution'!$E$8</c:f>
              <c:numCache>
                <c:formatCode>General</c:formatCode>
                <c:ptCount val="1"/>
                <c:pt idx="0">
                  <c:v>0</c:v>
                </c:pt>
              </c:numCache>
            </c:numRef>
          </c:val>
          <c:extLst>
            <c:ext xmlns:c16="http://schemas.microsoft.com/office/drawing/2014/chart" uri="{C3380CC4-5D6E-409C-BE32-E72D297353CC}">
              <c16:uniqueId val="{00000006-D1AF-44F0-915B-BBCDE35AA6B1}"/>
            </c:ext>
          </c:extLst>
        </c:ser>
        <c:ser>
          <c:idx val="7"/>
          <c:order val="7"/>
          <c:tx>
            <c:strRef>
              <c:f>'2_CostDistribution'!$D$9</c:f>
              <c:strCache>
                <c:ptCount val="1"/>
                <c:pt idx="0">
                  <c:v>OPEX (Solar PV)</c:v>
                </c:pt>
              </c:strCache>
            </c:strRef>
          </c:tx>
          <c:spPr>
            <a:solidFill>
              <a:schemeClr val="accent2">
                <a:lumMod val="60000"/>
              </a:schemeClr>
            </a:solidFill>
            <a:ln>
              <a:noFill/>
            </a:ln>
            <a:effectLst/>
          </c:spPr>
          <c:invertIfNegative val="0"/>
          <c:val>
            <c:numRef>
              <c:f>'2_CostDistribution'!$E$9</c:f>
              <c:numCache>
                <c:formatCode>General</c:formatCode>
                <c:ptCount val="1"/>
                <c:pt idx="0">
                  <c:v>8.785839981591628E-4</c:v>
                </c:pt>
              </c:numCache>
            </c:numRef>
          </c:val>
          <c:extLst>
            <c:ext xmlns:c16="http://schemas.microsoft.com/office/drawing/2014/chart" uri="{C3380CC4-5D6E-409C-BE32-E72D297353CC}">
              <c16:uniqueId val="{00000007-D1AF-44F0-915B-BBCDE35AA6B1}"/>
            </c:ext>
          </c:extLst>
        </c:ser>
        <c:ser>
          <c:idx val="8"/>
          <c:order val="8"/>
          <c:tx>
            <c:strRef>
              <c:f>'2_CostDistribution'!$D$10</c:f>
              <c:strCache>
                <c:ptCount val="1"/>
                <c:pt idx="0">
                  <c:v>OPEX (Wind Turbine)</c:v>
                </c:pt>
              </c:strCache>
            </c:strRef>
          </c:tx>
          <c:spPr>
            <a:solidFill>
              <a:schemeClr val="accent3">
                <a:lumMod val="60000"/>
              </a:schemeClr>
            </a:solidFill>
            <a:ln>
              <a:noFill/>
            </a:ln>
            <a:effectLst/>
          </c:spPr>
          <c:invertIfNegative val="0"/>
          <c:val>
            <c:numRef>
              <c:f>'2_CostDistribution'!$E$10</c:f>
              <c:numCache>
                <c:formatCode>General</c:formatCode>
                <c:ptCount val="1"/>
                <c:pt idx="0">
                  <c:v>0</c:v>
                </c:pt>
              </c:numCache>
            </c:numRef>
          </c:val>
          <c:extLst>
            <c:ext xmlns:c16="http://schemas.microsoft.com/office/drawing/2014/chart" uri="{C3380CC4-5D6E-409C-BE32-E72D297353CC}">
              <c16:uniqueId val="{00000008-D1AF-44F0-915B-BBCDE35AA6B1}"/>
            </c:ext>
          </c:extLst>
        </c:ser>
        <c:ser>
          <c:idx val="9"/>
          <c:order val="9"/>
          <c:tx>
            <c:strRef>
              <c:f>'2_CostDistribution'!$D$11</c:f>
              <c:strCache>
                <c:ptCount val="1"/>
                <c:pt idx="0">
                  <c:v>OPEX (Battery-Power)</c:v>
                </c:pt>
              </c:strCache>
            </c:strRef>
          </c:tx>
          <c:spPr>
            <a:solidFill>
              <a:schemeClr val="accent4">
                <a:lumMod val="60000"/>
              </a:schemeClr>
            </a:solidFill>
            <a:ln>
              <a:noFill/>
            </a:ln>
            <a:effectLst/>
          </c:spPr>
          <c:invertIfNegative val="0"/>
          <c:val>
            <c:numRef>
              <c:f>'2_CostDistribution'!$E$11</c:f>
              <c:numCache>
                <c:formatCode>General</c:formatCode>
                <c:ptCount val="1"/>
                <c:pt idx="0">
                  <c:v>2.1794510114094701E-5</c:v>
                </c:pt>
              </c:numCache>
            </c:numRef>
          </c:val>
          <c:extLst>
            <c:ext xmlns:c16="http://schemas.microsoft.com/office/drawing/2014/chart" uri="{C3380CC4-5D6E-409C-BE32-E72D297353CC}">
              <c16:uniqueId val="{00000009-D1AF-44F0-915B-BBCDE35AA6B1}"/>
            </c:ext>
          </c:extLst>
        </c:ser>
        <c:ser>
          <c:idx val="10"/>
          <c:order val="10"/>
          <c:tx>
            <c:strRef>
              <c:f>'2_CostDistribution'!$D$12</c:f>
              <c:strCache>
                <c:ptCount val="1"/>
                <c:pt idx="0">
                  <c:v>Grid Electricity Cost</c:v>
                </c:pt>
              </c:strCache>
            </c:strRef>
          </c:tx>
          <c:spPr>
            <a:solidFill>
              <a:schemeClr val="accent5">
                <a:lumMod val="60000"/>
              </a:schemeClr>
            </a:solidFill>
            <a:ln>
              <a:noFill/>
            </a:ln>
            <a:effectLst/>
          </c:spPr>
          <c:invertIfNegative val="0"/>
          <c:val>
            <c:numRef>
              <c:f>'2_CostDistribution'!$E$12</c:f>
              <c:numCache>
                <c:formatCode>General</c:formatCode>
                <c:ptCount val="1"/>
                <c:pt idx="0">
                  <c:v>7.7446382152171631E-2</c:v>
                </c:pt>
              </c:numCache>
            </c:numRef>
          </c:val>
          <c:extLst>
            <c:ext xmlns:c16="http://schemas.microsoft.com/office/drawing/2014/chart" uri="{C3380CC4-5D6E-409C-BE32-E72D297353CC}">
              <c16:uniqueId val="{0000000A-D1AF-44F0-915B-BBCDE35AA6B1}"/>
            </c:ext>
          </c:extLst>
        </c:ser>
        <c:ser>
          <c:idx val="11"/>
          <c:order val="11"/>
          <c:tx>
            <c:strRef>
              <c:f>'2_CostDistribution'!$D$13</c:f>
              <c:strCache>
                <c:ptCount val="1"/>
                <c:pt idx="0">
                  <c:v>Revenue (V2G)</c:v>
                </c:pt>
              </c:strCache>
            </c:strRef>
          </c:tx>
          <c:spPr>
            <a:solidFill>
              <a:schemeClr val="accent6">
                <a:lumMod val="60000"/>
              </a:schemeClr>
            </a:solidFill>
            <a:ln>
              <a:noFill/>
            </a:ln>
            <a:effectLst/>
          </c:spPr>
          <c:invertIfNegative val="0"/>
          <c:val>
            <c:numRef>
              <c:f>'2_CostDistribution'!$E$13</c:f>
              <c:numCache>
                <c:formatCode>General</c:formatCode>
                <c:ptCount val="1"/>
                <c:pt idx="0">
                  <c:v>-8.1319605753619687E-3</c:v>
                </c:pt>
              </c:numCache>
            </c:numRef>
          </c:val>
          <c:extLst>
            <c:ext xmlns:c16="http://schemas.microsoft.com/office/drawing/2014/chart" uri="{C3380CC4-5D6E-409C-BE32-E72D297353CC}">
              <c16:uniqueId val="{0000000B-D1AF-44F0-915B-BBCDE35AA6B1}"/>
            </c:ext>
          </c:extLst>
        </c:ser>
        <c:dLbls>
          <c:showLegendKey val="0"/>
          <c:showVal val="0"/>
          <c:showCatName val="0"/>
          <c:showSerName val="0"/>
          <c:showPercent val="0"/>
          <c:showBubbleSize val="0"/>
        </c:dLbls>
        <c:gapWidth val="150"/>
        <c:overlap val="100"/>
        <c:axId val="1363363535"/>
        <c:axId val="1363361039"/>
      </c:barChart>
      <c:catAx>
        <c:axId val="1363363535"/>
        <c:scaling>
          <c:orientation val="minMax"/>
        </c:scaling>
        <c:delete val="1"/>
        <c:axPos val="b"/>
        <c:numFmt formatCode="General" sourceLinked="1"/>
        <c:majorTickMark val="none"/>
        <c:minorTickMark val="none"/>
        <c:tickLblPos val="nextTo"/>
        <c:crossAx val="1363361039"/>
        <c:crosses val="autoZero"/>
        <c:auto val="1"/>
        <c:lblAlgn val="ctr"/>
        <c:lblOffset val="100"/>
        <c:noMultiLvlLbl val="0"/>
      </c:catAx>
      <c:valAx>
        <c:axId val="1363361039"/>
        <c:scaling>
          <c:orientation val="minMax"/>
          <c:max val="0.1600000000000000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Average Electricity Cost [USD/kWh]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63363535"/>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'2_CostDistribution'!$D$2</c:f>
              <c:strCache>
                <c:ptCount val="1"/>
                <c:pt idx="0">
                  <c:v>CAPEX (Solar PV)</c:v>
                </c:pt>
              </c:strCache>
            </c:strRef>
          </c:tx>
          <c:spPr>
            <a:solidFill>
              <a:schemeClr val="accent1"/>
            </a:solidFill>
            <a:ln>
              <a:noFill/>
            </a:ln>
            <a:effectLst/>
          </c:spPr>
          <c:invertIfNegative val="0"/>
          <c:val>
            <c:numRef>
              <c:f>'2_CostDistribution'!$E$2</c:f>
              <c:numCache>
                <c:formatCode>General</c:formatCode>
                <c:ptCount val="1"/>
                <c:pt idx="0">
                  <c:v>0</c:v>
                </c:pt>
              </c:numCache>
            </c:numRef>
          </c:val>
          <c:extLst>
            <c:ext xmlns:c16="http://schemas.microsoft.com/office/drawing/2014/chart" uri="{C3380CC4-5D6E-409C-BE32-E72D297353CC}">
              <c16:uniqueId val="{00000000-DF49-45C5-B83D-11C76C3DA34C}"/>
            </c:ext>
          </c:extLst>
        </c:ser>
        <c:ser>
          <c:idx val="1"/>
          <c:order val="1"/>
          <c:tx>
            <c:strRef>
              <c:f>'2_CostDistribution'!$D$3</c:f>
              <c:strCache>
                <c:ptCount val="1"/>
                <c:pt idx="0">
                  <c:v>CAPEX (Wind Turbine)</c:v>
                </c:pt>
              </c:strCache>
            </c:strRef>
          </c:tx>
          <c:spPr>
            <a:solidFill>
              <a:schemeClr val="accent2"/>
            </a:solidFill>
            <a:ln>
              <a:noFill/>
            </a:ln>
            <a:effectLst/>
          </c:spPr>
          <c:invertIfNegative val="0"/>
          <c:val>
            <c:numRef>
              <c:f>'2_CostDistribution'!$E$3</c:f>
              <c:numCache>
                <c:formatCode>General</c:formatCode>
                <c:ptCount val="1"/>
                <c:pt idx="0">
                  <c:v>2.5186209840995136E-2</c:v>
                </c:pt>
              </c:numCache>
            </c:numRef>
          </c:val>
          <c:extLst>
            <c:ext xmlns:c16="http://schemas.microsoft.com/office/drawing/2014/chart" uri="{C3380CC4-5D6E-409C-BE32-E72D297353CC}">
              <c16:uniqueId val="{00000001-DF49-45C5-B83D-11C76C3DA34C}"/>
            </c:ext>
          </c:extLst>
        </c:ser>
        <c:ser>
          <c:idx val="2"/>
          <c:order val="2"/>
          <c:tx>
            <c:strRef>
              <c:f>'2_CostDistribution'!$D$4</c:f>
              <c:strCache>
                <c:ptCount val="1"/>
                <c:pt idx="0">
                  <c:v>CAPEX (Inverter)</c:v>
                </c:pt>
              </c:strCache>
            </c:strRef>
          </c:tx>
          <c:spPr>
            <a:solidFill>
              <a:schemeClr val="accent3"/>
            </a:solidFill>
            <a:ln>
              <a:noFill/>
            </a:ln>
            <a:effectLst/>
          </c:spPr>
          <c:invertIfNegative val="0"/>
          <c:val>
            <c:numRef>
              <c:f>'2_CostDistribution'!$E$4</c:f>
              <c:numCache>
                <c:formatCode>General</c:formatCode>
                <c:ptCount val="1"/>
                <c:pt idx="0">
                  <c:v>9.3105003866343335E-4</c:v>
                </c:pt>
              </c:numCache>
            </c:numRef>
          </c:val>
          <c:extLst>
            <c:ext xmlns:c16="http://schemas.microsoft.com/office/drawing/2014/chart" uri="{C3380CC4-5D6E-409C-BE32-E72D297353CC}">
              <c16:uniqueId val="{00000002-DF49-45C5-B83D-11C76C3DA34C}"/>
            </c:ext>
          </c:extLst>
        </c:ser>
        <c:ser>
          <c:idx val="3"/>
          <c:order val="3"/>
          <c:tx>
            <c:strRef>
              <c:f>'2_CostDistribution'!$D$5</c:f>
              <c:strCache>
                <c:ptCount val="1"/>
                <c:pt idx="0">
                  <c:v>CAPEX (Rectifier)</c:v>
                </c:pt>
              </c:strCache>
            </c:strRef>
          </c:tx>
          <c:spPr>
            <a:solidFill>
              <a:schemeClr val="accent4"/>
            </a:solidFill>
            <a:ln>
              <a:noFill/>
            </a:ln>
            <a:effectLst/>
          </c:spPr>
          <c:invertIfNegative val="0"/>
          <c:val>
            <c:numRef>
              <c:f>'2_CostDistribution'!$E$5</c:f>
              <c:numCache>
                <c:formatCode>General</c:formatCode>
                <c:ptCount val="1"/>
                <c:pt idx="0">
                  <c:v>4.2556069340322272E-5</c:v>
                </c:pt>
              </c:numCache>
            </c:numRef>
          </c:val>
          <c:extLst>
            <c:ext xmlns:c16="http://schemas.microsoft.com/office/drawing/2014/chart" uri="{C3380CC4-5D6E-409C-BE32-E72D297353CC}">
              <c16:uniqueId val="{00000003-DF49-45C5-B83D-11C76C3DA34C}"/>
            </c:ext>
          </c:extLst>
        </c:ser>
        <c:ser>
          <c:idx val="4"/>
          <c:order val="4"/>
          <c:tx>
            <c:strRef>
              <c:f>'2_CostDistribution'!$D$6</c:f>
              <c:strCache>
                <c:ptCount val="1"/>
                <c:pt idx="0">
                  <c:v>CAPEX (Battery-Energy)</c:v>
                </c:pt>
              </c:strCache>
            </c:strRef>
          </c:tx>
          <c:spPr>
            <a:solidFill>
              <a:schemeClr val="accent5"/>
            </a:solidFill>
            <a:ln>
              <a:noFill/>
            </a:ln>
            <a:effectLst/>
          </c:spPr>
          <c:invertIfNegative val="0"/>
          <c:val>
            <c:numRef>
              <c:f>'2_CostDistribution'!$E$6</c:f>
              <c:numCache>
                <c:formatCode>General</c:formatCode>
                <c:ptCount val="1"/>
                <c:pt idx="0">
                  <c:v>0</c:v>
                </c:pt>
              </c:numCache>
            </c:numRef>
          </c:val>
          <c:extLst>
            <c:ext xmlns:c16="http://schemas.microsoft.com/office/drawing/2014/chart" uri="{C3380CC4-5D6E-409C-BE32-E72D297353CC}">
              <c16:uniqueId val="{00000004-DF49-45C5-B83D-11C76C3DA34C}"/>
            </c:ext>
          </c:extLst>
        </c:ser>
        <c:ser>
          <c:idx val="5"/>
          <c:order val="5"/>
          <c:tx>
            <c:strRef>
              <c:f>'2_CostDistribution'!$D$7</c:f>
              <c:strCache>
                <c:ptCount val="1"/>
                <c:pt idx="0">
                  <c:v>CAPEX (Battery-Power)</c:v>
                </c:pt>
              </c:strCache>
            </c:strRef>
          </c:tx>
          <c:spPr>
            <a:solidFill>
              <a:schemeClr val="accent6"/>
            </a:solidFill>
            <a:ln>
              <a:noFill/>
            </a:ln>
            <a:effectLst/>
          </c:spPr>
          <c:invertIfNegative val="0"/>
          <c:val>
            <c:numRef>
              <c:f>'2_CostDistribution'!$E$7</c:f>
              <c:numCache>
                <c:formatCode>General</c:formatCode>
                <c:ptCount val="1"/>
                <c:pt idx="0">
                  <c:v>0</c:v>
                </c:pt>
              </c:numCache>
            </c:numRef>
          </c:val>
          <c:extLst>
            <c:ext xmlns:c16="http://schemas.microsoft.com/office/drawing/2014/chart" uri="{C3380CC4-5D6E-409C-BE32-E72D297353CC}">
              <c16:uniqueId val="{00000005-DF49-45C5-B83D-11C76C3DA34C}"/>
            </c:ext>
          </c:extLst>
        </c:ser>
        <c:ser>
          <c:idx val="6"/>
          <c:order val="6"/>
          <c:tx>
            <c:strRef>
              <c:f>'2_CostDistribution'!$D$8</c:f>
              <c:strCache>
                <c:ptCount val="1"/>
                <c:pt idx="0">
                  <c:v>CAPEX (Land)</c:v>
                </c:pt>
              </c:strCache>
            </c:strRef>
          </c:tx>
          <c:spPr>
            <a:solidFill>
              <a:schemeClr val="accent1">
                <a:lumMod val="60000"/>
              </a:schemeClr>
            </a:solidFill>
            <a:ln>
              <a:noFill/>
            </a:ln>
            <a:effectLst/>
          </c:spPr>
          <c:invertIfNegative val="0"/>
          <c:val>
            <c:numRef>
              <c:f>'2_CostDistribution'!$E$8</c:f>
              <c:numCache>
                <c:formatCode>General</c:formatCode>
                <c:ptCount val="1"/>
                <c:pt idx="0">
                  <c:v>0</c:v>
                </c:pt>
              </c:numCache>
            </c:numRef>
          </c:val>
          <c:extLst>
            <c:ext xmlns:c16="http://schemas.microsoft.com/office/drawing/2014/chart" uri="{C3380CC4-5D6E-409C-BE32-E72D297353CC}">
              <c16:uniqueId val="{00000006-DF49-45C5-B83D-11C76C3DA34C}"/>
            </c:ext>
          </c:extLst>
        </c:ser>
        <c:ser>
          <c:idx val="7"/>
          <c:order val="7"/>
          <c:tx>
            <c:strRef>
              <c:f>'2_CostDistribution'!$D$9</c:f>
              <c:strCache>
                <c:ptCount val="1"/>
                <c:pt idx="0">
                  <c:v>OPEX (Solar PV)</c:v>
                </c:pt>
              </c:strCache>
            </c:strRef>
          </c:tx>
          <c:spPr>
            <a:solidFill>
              <a:schemeClr val="accent2">
                <a:lumMod val="60000"/>
              </a:schemeClr>
            </a:solidFill>
            <a:ln>
              <a:noFill/>
            </a:ln>
            <a:effectLst/>
          </c:spPr>
          <c:invertIfNegative val="0"/>
          <c:val>
            <c:numRef>
              <c:f>'2_CostDistribution'!$E$9</c:f>
              <c:numCache>
                <c:formatCode>General</c:formatCode>
                <c:ptCount val="1"/>
                <c:pt idx="0">
                  <c:v>0</c:v>
                </c:pt>
              </c:numCache>
            </c:numRef>
          </c:val>
          <c:extLst>
            <c:ext xmlns:c16="http://schemas.microsoft.com/office/drawing/2014/chart" uri="{C3380CC4-5D6E-409C-BE32-E72D297353CC}">
              <c16:uniqueId val="{00000007-DF49-45C5-B83D-11C76C3DA34C}"/>
            </c:ext>
          </c:extLst>
        </c:ser>
        <c:ser>
          <c:idx val="8"/>
          <c:order val="8"/>
          <c:tx>
            <c:strRef>
              <c:f>'2_CostDistribution'!$D$10</c:f>
              <c:strCache>
                <c:ptCount val="1"/>
                <c:pt idx="0">
                  <c:v>OPEX (Wind Turbine)</c:v>
                </c:pt>
              </c:strCache>
            </c:strRef>
          </c:tx>
          <c:spPr>
            <a:solidFill>
              <a:schemeClr val="accent3">
                <a:lumMod val="60000"/>
              </a:schemeClr>
            </a:solidFill>
            <a:ln>
              <a:noFill/>
            </a:ln>
            <a:effectLst/>
          </c:spPr>
          <c:invertIfNegative val="0"/>
          <c:val>
            <c:numRef>
              <c:f>'2_CostDistribution'!$E$10</c:f>
              <c:numCache>
                <c:formatCode>General</c:formatCode>
                <c:ptCount val="1"/>
                <c:pt idx="0">
                  <c:v>9.9921920997216654E-3</c:v>
                </c:pt>
              </c:numCache>
            </c:numRef>
          </c:val>
          <c:extLst>
            <c:ext xmlns:c16="http://schemas.microsoft.com/office/drawing/2014/chart" uri="{C3380CC4-5D6E-409C-BE32-E72D297353CC}">
              <c16:uniqueId val="{00000008-DF49-45C5-B83D-11C76C3DA34C}"/>
            </c:ext>
          </c:extLst>
        </c:ser>
        <c:ser>
          <c:idx val="9"/>
          <c:order val="9"/>
          <c:tx>
            <c:strRef>
              <c:f>'2_CostDistribution'!$D$11</c:f>
              <c:strCache>
                <c:ptCount val="1"/>
                <c:pt idx="0">
                  <c:v>OPEX (Battery-Power)</c:v>
                </c:pt>
              </c:strCache>
            </c:strRef>
          </c:tx>
          <c:spPr>
            <a:solidFill>
              <a:schemeClr val="accent4">
                <a:lumMod val="60000"/>
              </a:schemeClr>
            </a:solidFill>
            <a:ln>
              <a:noFill/>
            </a:ln>
            <a:effectLst/>
          </c:spPr>
          <c:invertIfNegative val="0"/>
          <c:val>
            <c:numRef>
              <c:f>'2_CostDistribution'!$E$11</c:f>
              <c:numCache>
                <c:formatCode>General</c:formatCode>
                <c:ptCount val="1"/>
                <c:pt idx="0">
                  <c:v>0</c:v>
                </c:pt>
              </c:numCache>
            </c:numRef>
          </c:val>
          <c:extLst>
            <c:ext xmlns:c16="http://schemas.microsoft.com/office/drawing/2014/chart" uri="{C3380CC4-5D6E-409C-BE32-E72D297353CC}">
              <c16:uniqueId val="{00000009-DF49-45C5-B83D-11C76C3DA34C}"/>
            </c:ext>
          </c:extLst>
        </c:ser>
        <c:ser>
          <c:idx val="10"/>
          <c:order val="10"/>
          <c:tx>
            <c:strRef>
              <c:f>'2_CostDistribution'!$D$12</c:f>
              <c:strCache>
                <c:ptCount val="1"/>
                <c:pt idx="0">
                  <c:v>Grid Electricity Cost</c:v>
                </c:pt>
              </c:strCache>
            </c:strRef>
          </c:tx>
          <c:spPr>
            <a:solidFill>
              <a:schemeClr val="accent5">
                <a:lumMod val="60000"/>
              </a:schemeClr>
            </a:solidFill>
            <a:ln>
              <a:noFill/>
            </a:ln>
            <a:effectLst/>
          </c:spPr>
          <c:invertIfNegative val="0"/>
          <c:val>
            <c:numRef>
              <c:f>'2_CostDistribution'!$E$12</c:f>
              <c:numCache>
                <c:formatCode>General</c:formatCode>
                <c:ptCount val="1"/>
                <c:pt idx="0">
                  <c:v>7.6215542703526637E-2</c:v>
                </c:pt>
              </c:numCache>
            </c:numRef>
          </c:val>
          <c:extLst>
            <c:ext xmlns:c16="http://schemas.microsoft.com/office/drawing/2014/chart" uri="{C3380CC4-5D6E-409C-BE32-E72D297353CC}">
              <c16:uniqueId val="{0000000A-DF49-45C5-B83D-11C76C3DA34C}"/>
            </c:ext>
          </c:extLst>
        </c:ser>
        <c:ser>
          <c:idx val="11"/>
          <c:order val="11"/>
          <c:tx>
            <c:strRef>
              <c:f>'2_CostDistribution'!$D$13</c:f>
              <c:strCache>
                <c:ptCount val="1"/>
                <c:pt idx="0">
                  <c:v>Revenue (V2G)</c:v>
                </c:pt>
              </c:strCache>
            </c:strRef>
          </c:tx>
          <c:spPr>
            <a:solidFill>
              <a:schemeClr val="accent6">
                <a:lumMod val="60000"/>
              </a:schemeClr>
            </a:solidFill>
            <a:ln>
              <a:noFill/>
            </a:ln>
            <a:effectLst/>
          </c:spPr>
          <c:invertIfNegative val="0"/>
          <c:val>
            <c:numRef>
              <c:f>'2_CostDistribution'!$E$13</c:f>
              <c:numCache>
                <c:formatCode>General</c:formatCode>
                <c:ptCount val="1"/>
                <c:pt idx="0">
                  <c:v>-1.0861064346858936E-2</c:v>
                </c:pt>
              </c:numCache>
            </c:numRef>
          </c:val>
          <c:extLst>
            <c:ext xmlns:c16="http://schemas.microsoft.com/office/drawing/2014/chart" uri="{C3380CC4-5D6E-409C-BE32-E72D297353CC}">
              <c16:uniqueId val="{0000000B-DF49-45C5-B83D-11C76C3DA34C}"/>
            </c:ext>
          </c:extLst>
        </c:ser>
        <c:dLbls>
          <c:showLegendKey val="0"/>
          <c:showVal val="0"/>
          <c:showCatName val="0"/>
          <c:showSerName val="0"/>
          <c:showPercent val="0"/>
          <c:showBubbleSize val="0"/>
        </c:dLbls>
        <c:gapWidth val="150"/>
        <c:overlap val="100"/>
        <c:axId val="1363363535"/>
        <c:axId val="1363361039"/>
      </c:barChart>
      <c:catAx>
        <c:axId val="1363363535"/>
        <c:scaling>
          <c:orientation val="minMax"/>
        </c:scaling>
        <c:delete val="1"/>
        <c:axPos val="b"/>
        <c:numFmt formatCode="General" sourceLinked="1"/>
        <c:majorTickMark val="none"/>
        <c:minorTickMark val="none"/>
        <c:tickLblPos val="nextTo"/>
        <c:crossAx val="1363361039"/>
        <c:crosses val="autoZero"/>
        <c:auto val="1"/>
        <c:lblAlgn val="ctr"/>
        <c:lblOffset val="100"/>
        <c:noMultiLvlLbl val="0"/>
      </c:catAx>
      <c:valAx>
        <c:axId val="1363361039"/>
        <c:scaling>
          <c:orientation val="minMax"/>
          <c:max val="0.1600000000000000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Average Electricity Cost [USD/kWh]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63363535"/>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157.61362162655234</c:v>
                </c:pt>
                <c:pt idx="1">
                  <c:v>154.07349898346496</c:v>
                </c:pt>
                <c:pt idx="2">
                  <c:v>151.47049371779073</c:v>
                </c:pt>
                <c:pt idx="3">
                  <c:v>150.95199441158144</c:v>
                </c:pt>
                <c:pt idx="4">
                  <c:v>149.85596658384895</c:v>
                </c:pt>
                <c:pt idx="5">
                  <c:v>150.49110392102912</c:v>
                </c:pt>
                <c:pt idx="6">
                  <c:v>153.30192846979071</c:v>
                </c:pt>
                <c:pt idx="7">
                  <c:v>164.37436658925569</c:v>
                </c:pt>
                <c:pt idx="8">
                  <c:v>62.433661576151039</c:v>
                </c:pt>
                <c:pt idx="9">
                  <c:v>50.907491427532804</c:v>
                </c:pt>
                <c:pt idx="10">
                  <c:v>70.405830634209281</c:v>
                </c:pt>
                <c:pt idx="11">
                  <c:v>91.407619420651514</c:v>
                </c:pt>
                <c:pt idx="12">
                  <c:v>104.21597050552322</c:v>
                </c:pt>
                <c:pt idx="13">
                  <c:v>116.577406992384</c:v>
                </c:pt>
                <c:pt idx="14">
                  <c:v>124.32676879253506</c:v>
                </c:pt>
                <c:pt idx="15">
                  <c:v>127.76313577668608</c:v>
                </c:pt>
                <c:pt idx="16">
                  <c:v>130.91721961668608</c:v>
                </c:pt>
                <c:pt idx="17">
                  <c:v>182.66431819440129</c:v>
                </c:pt>
                <c:pt idx="18">
                  <c:v>168.45653831622656</c:v>
                </c:pt>
                <c:pt idx="19">
                  <c:v>158.64869327249409</c:v>
                </c:pt>
                <c:pt idx="20">
                  <c:v>159.2008443506688</c:v>
                </c:pt>
                <c:pt idx="21">
                  <c:v>159.53258177363969</c:v>
                </c:pt>
                <c:pt idx="22">
                  <c:v>161.39525420392448</c:v>
                </c:pt>
                <c:pt idx="23">
                  <c:v>163.57572862091266</c:v>
                </c:pt>
              </c:numCache>
            </c:numRef>
          </c:val>
          <c:extLst>
            <c:ext xmlns:c16="http://schemas.microsoft.com/office/drawing/2014/chart" uri="{C3380CC4-5D6E-409C-BE32-E72D297353CC}">
              <c16:uniqueId val="{00000000-4ADC-4F60-A94A-8ACA778BE33A}"/>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4ADC-4F60-A94A-8ACA778BE33A}"/>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85.386378373447684</c:v>
                </c:pt>
                <c:pt idx="1">
                  <c:v>79.926501016535028</c:v>
                </c:pt>
                <c:pt idx="2">
                  <c:v>75.529506282209283</c:v>
                </c:pt>
                <c:pt idx="3">
                  <c:v>73.048005588418548</c:v>
                </c:pt>
                <c:pt idx="4">
                  <c:v>71.144033416151032</c:v>
                </c:pt>
                <c:pt idx="5">
                  <c:v>70.508896078970892</c:v>
                </c:pt>
                <c:pt idx="6">
                  <c:v>66.698071530209276</c:v>
                </c:pt>
                <c:pt idx="7">
                  <c:v>58.625633410744314</c:v>
                </c:pt>
                <c:pt idx="8">
                  <c:v>84.283169211924474</c:v>
                </c:pt>
                <c:pt idx="9">
                  <c:v>93.124685467238393</c:v>
                </c:pt>
                <c:pt idx="10">
                  <c:v>85.29708468289536</c:v>
                </c:pt>
                <c:pt idx="11">
                  <c:v>75.296190289674229</c:v>
                </c:pt>
                <c:pt idx="12">
                  <c:v>67.892014747238392</c:v>
                </c:pt>
                <c:pt idx="13">
                  <c:v>63.211296503808001</c:v>
                </c:pt>
                <c:pt idx="14">
                  <c:v>60.336615603732476</c:v>
                </c:pt>
                <c:pt idx="15">
                  <c:v>58.618432111656965</c:v>
                </c:pt>
                <c:pt idx="16">
                  <c:v>57.041390191656966</c:v>
                </c:pt>
                <c:pt idx="17">
                  <c:v>56.335681805598711</c:v>
                </c:pt>
                <c:pt idx="18">
                  <c:v>70.54346168377343</c:v>
                </c:pt>
                <c:pt idx="19">
                  <c:v>89.3513067275059</c:v>
                </c:pt>
                <c:pt idx="20">
                  <c:v>98.799155649331198</c:v>
                </c:pt>
                <c:pt idx="21">
                  <c:v>99.467418226360294</c:v>
                </c:pt>
                <c:pt idx="22">
                  <c:v>95.60474579607552</c:v>
                </c:pt>
                <c:pt idx="23">
                  <c:v>90.424271379087344</c:v>
                </c:pt>
              </c:numCache>
            </c:numRef>
          </c:val>
          <c:extLst>
            <c:ext xmlns:c16="http://schemas.microsoft.com/office/drawing/2014/chart" uri="{C3380CC4-5D6E-409C-BE32-E72D297353CC}">
              <c16:uniqueId val="{00000002-4ADC-4F60-A94A-8ACA778BE33A}"/>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84.283169211924474</c:v>
                </c:pt>
                <c:pt idx="9">
                  <c:v>92.967823105228803</c:v>
                </c:pt>
                <c:pt idx="10">
                  <c:v>85.29708468289536</c:v>
                </c:pt>
                <c:pt idx="11">
                  <c:v>75.296190289674243</c:v>
                </c:pt>
                <c:pt idx="12">
                  <c:v>67.892014747238392</c:v>
                </c:pt>
                <c:pt idx="13">
                  <c:v>63.211296503807986</c:v>
                </c:pt>
                <c:pt idx="14">
                  <c:v>60.336615603732469</c:v>
                </c:pt>
                <c:pt idx="15">
                  <c:v>58.618432111656972</c:v>
                </c:pt>
                <c:pt idx="16">
                  <c:v>57.041390191656966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4ADC-4F60-A94A-8ACA778BE33A}"/>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4ADC-4F60-A94A-8ACA778BE33A}"/>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4ADC-4F60-A94A-8ACA778BE33A}"/>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128.69242895167491</c:v>
                </c:pt>
                <c:pt idx="1">
                  <c:v>127.00161960689665</c:v>
                </c:pt>
                <c:pt idx="2">
                  <c:v>125.88791900930048</c:v>
                </c:pt>
                <c:pt idx="3">
                  <c:v>126.20992800260096</c:v>
                </c:pt>
                <c:pt idx="4">
                  <c:v>125.75879397515266</c:v>
                </c:pt>
                <c:pt idx="5">
                  <c:v>126.60905847492609</c:v>
                </c:pt>
                <c:pt idx="6">
                  <c:v>130.71064617730048</c:v>
                </c:pt>
                <c:pt idx="7">
                  <c:v>113.31333103796226</c:v>
                </c:pt>
                <c:pt idx="8">
                  <c:v>4.1396034839756766</c:v>
                </c:pt>
                <c:pt idx="9">
                  <c:v>0.43363515453440016</c:v>
                </c:pt>
                <c:pt idx="10">
                  <c:v>4.5999387978137563</c:v>
                </c:pt>
                <c:pt idx="11">
                  <c:v>10.922995490979844</c:v>
                </c:pt>
                <c:pt idx="12">
                  <c:v>22.088533311283236</c:v>
                </c:pt>
                <c:pt idx="13">
                  <c:v>40.112128963584006</c:v>
                </c:pt>
                <c:pt idx="14">
                  <c:v>51.338927336407046</c:v>
                </c:pt>
                <c:pt idx="15">
                  <c:v>56.853742093230068</c:v>
                </c:pt>
                <c:pt idx="16">
                  <c:v>61.915537933230091</c:v>
                </c:pt>
                <c:pt idx="17">
                  <c:v>133.59775662178305</c:v>
                </c:pt>
                <c:pt idx="18">
                  <c:v>144.56278516527104</c:v>
                </c:pt>
                <c:pt idx="19">
                  <c:v>128.38454099382272</c:v>
                </c:pt>
                <c:pt idx="20">
                  <c:v>125.73661421137921</c:v>
                </c:pt>
                <c:pt idx="21">
                  <c:v>125.84200463245314</c:v>
                </c:pt>
                <c:pt idx="22">
                  <c:v>129.01300159557633</c:v>
                </c:pt>
                <c:pt idx="23">
                  <c:v>132.94815283122176</c:v>
                </c:pt>
              </c:numCache>
            </c:numRef>
          </c:val>
          <c:extLst>
            <c:ext xmlns:c16="http://schemas.microsoft.com/office/drawing/2014/chart" uri="{C3380CC4-5D6E-409C-BE32-E72D297353CC}">
              <c16:uniqueId val="{00000000-5454-423F-ABCB-41B268A20495}"/>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5454-423F-ABCB-41B268A20495}"/>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114.30757104832512</c:v>
                </c:pt>
                <c:pt idx="1">
                  <c:v>106.99838039310336</c:v>
                </c:pt>
                <c:pt idx="2">
                  <c:v>101.11208099069951</c:v>
                </c:pt>
                <c:pt idx="3">
                  <c:v>97.790071997399053</c:v>
                </c:pt>
                <c:pt idx="4">
                  <c:v>95.241206024847358</c:v>
                </c:pt>
                <c:pt idx="5">
                  <c:v>94.390941525073913</c:v>
                </c:pt>
                <c:pt idx="6">
                  <c:v>89.289353822699525</c:v>
                </c:pt>
                <c:pt idx="7">
                  <c:v>109.68666896203774</c:v>
                </c:pt>
                <c:pt idx="8">
                  <c:v>157.69109078360063</c:v>
                </c:pt>
                <c:pt idx="9">
                  <c:v>174.23328248709117</c:v>
                </c:pt>
                <c:pt idx="10">
                  <c:v>159.58809392283649</c:v>
                </c:pt>
                <c:pt idx="11">
                  <c:v>140.87674312261632</c:v>
                </c:pt>
                <c:pt idx="12">
                  <c:v>127.02376952709116</c:v>
                </c:pt>
                <c:pt idx="13">
                  <c:v>118.26629668454397</c:v>
                </c:pt>
                <c:pt idx="14">
                  <c:v>112.88786145214463</c:v>
                </c:pt>
                <c:pt idx="15">
                  <c:v>109.67319556374527</c:v>
                </c:pt>
                <c:pt idx="16">
                  <c:v>106.7226010037453</c:v>
                </c:pt>
                <c:pt idx="17">
                  <c:v>105.40224337821695</c:v>
                </c:pt>
                <c:pt idx="18">
                  <c:v>94.437214834728962</c:v>
                </c:pt>
                <c:pt idx="19">
                  <c:v>119.61545900617728</c:v>
                </c:pt>
                <c:pt idx="20">
                  <c:v>132.26338578862081</c:v>
                </c:pt>
                <c:pt idx="21">
                  <c:v>133.15799536754685</c:v>
                </c:pt>
                <c:pt idx="22">
                  <c:v>127.98699840442367</c:v>
                </c:pt>
                <c:pt idx="23">
                  <c:v>121.05184716877825</c:v>
                </c:pt>
              </c:numCache>
            </c:numRef>
          </c:val>
          <c:extLst>
            <c:ext xmlns:c16="http://schemas.microsoft.com/office/drawing/2014/chart" uri="{C3380CC4-5D6E-409C-BE32-E72D297353CC}">
              <c16:uniqueId val="{00000002-5454-423F-ABCB-41B268A20495}"/>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69.169305732423695</c:v>
                </c:pt>
                <c:pt idx="9">
                  <c:v>62.333082358374412</c:v>
                </c:pt>
                <c:pt idx="10">
                  <c:v>76.811967279349744</c:v>
                </c:pt>
                <c:pt idx="11">
                  <c:v>90.200261386403838</c:v>
                </c:pt>
                <c:pt idx="12">
                  <c:v>90.887697161625567</c:v>
                </c:pt>
                <c:pt idx="13">
                  <c:v>84.621574351871985</c:v>
                </c:pt>
                <c:pt idx="14">
                  <c:v>80.773211211448313</c:v>
                </c:pt>
                <c:pt idx="15">
                  <c:v>78.473062343024637</c:v>
                </c:pt>
                <c:pt idx="16">
                  <c:v>76.361861063024634</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5454-423F-ABCB-41B268A20495}"/>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5454-423F-ABCB-41B268A20495}"/>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5-5454-423F-ABCB-41B268A20495}"/>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105.280034881536</c:v>
                </c:pt>
                <c:pt idx="1">
                  <c:v>105.08628868300802</c:v>
                </c:pt>
                <c:pt idx="2">
                  <c:v>105.17821567385599</c:v>
                </c:pt>
                <c:pt idx="3">
                  <c:v>106.18063614771202</c:v>
                </c:pt>
                <c:pt idx="4">
                  <c:v>104.70014630824707</c:v>
                </c:pt>
                <c:pt idx="5">
                  <c:v>107.27597406617599</c:v>
                </c:pt>
                <c:pt idx="6">
                  <c:v>109.91112809247721</c:v>
                </c:pt>
                <c:pt idx="7">
                  <c:v>85.891663797452807</c:v>
                </c:pt>
                <c:pt idx="8">
                  <c:v>0</c:v>
                </c:pt>
                <c:pt idx="9">
                  <c:v>0</c:v>
                </c:pt>
                <c:pt idx="10">
                  <c:v>0</c:v>
                </c:pt>
                <c:pt idx="11">
                  <c:v>1</c:v>
                </c:pt>
                <c:pt idx="12">
                  <c:v>0.72353768345600855</c:v>
                </c:pt>
                <c:pt idx="13">
                  <c:v>6.1208331827200055</c:v>
                </c:pt>
                <c:pt idx="14">
                  <c:v>12.192624889610229</c:v>
                </c:pt>
                <c:pt idx="15">
                  <c:v>16.227453667154535</c:v>
                </c:pt>
                <c:pt idx="16">
                  <c:v>19.594506500710409</c:v>
                </c:pt>
                <c:pt idx="17">
                  <c:v>105.05067013998639</c:v>
                </c:pt>
                <c:pt idx="18">
                  <c:v>122.7088859093092</c:v>
                </c:pt>
                <c:pt idx="19">
                  <c:v>101.3736519678052</c:v>
                </c:pt>
                <c:pt idx="20">
                  <c:v>98.646523146240014</c:v>
                </c:pt>
                <c:pt idx="21">
                  <c:v>100.92826857644036</c:v>
                </c:pt>
                <c:pt idx="22">
                  <c:v>104.85324217495555</c:v>
                </c:pt>
                <c:pt idx="23">
                  <c:v>108.15440100147201</c:v>
                </c:pt>
              </c:numCache>
            </c:numRef>
          </c:val>
          <c:extLst>
            <c:ext xmlns:c16="http://schemas.microsoft.com/office/drawing/2014/chart" uri="{C3380CC4-5D6E-409C-BE32-E72D297353CC}">
              <c16:uniqueId val="{00000000-8038-434E-A79C-90F3CF91FE94}"/>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8038-434E-A79C-90F3CF91FE94}"/>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137.71996511846399</c:v>
                </c:pt>
                <c:pt idx="1">
                  <c:v>128.91371131699202</c:v>
                </c:pt>
                <c:pt idx="2">
                  <c:v>121.82178432614403</c:v>
                </c:pt>
                <c:pt idx="3">
                  <c:v>117.81936385228796</c:v>
                </c:pt>
                <c:pt idx="4">
                  <c:v>114.74844099379199</c:v>
                </c:pt>
                <c:pt idx="5">
                  <c:v>113.72402593382401</c:v>
                </c:pt>
                <c:pt idx="6">
                  <c:v>107.57753472614398</c:v>
                </c:pt>
                <c:pt idx="7">
                  <c:v>137.10833620254718</c:v>
                </c:pt>
                <c:pt idx="8">
                  <c:v>184.94059550310399</c:v>
                </c:pt>
                <c:pt idx="9">
                  <c:v>197.84151729594367</c:v>
                </c:pt>
                <c:pt idx="10">
                  <c:v>185.21635474055165</c:v>
                </c:pt>
                <c:pt idx="11">
                  <c:v>169.08587991277568</c:v>
                </c:pt>
                <c:pt idx="12">
                  <c:v>158.01507254267383</c:v>
                </c:pt>
                <c:pt idx="13">
                  <c:v>147.83287085567997</c:v>
                </c:pt>
                <c:pt idx="14">
                  <c:v>141.10982681518081</c:v>
                </c:pt>
                <c:pt idx="15">
                  <c:v>136.35446947644351</c:v>
                </c:pt>
                <c:pt idx="16">
                  <c:v>133.40325125468158</c:v>
                </c:pt>
                <c:pt idx="17">
                  <c:v>131.7528042227712</c:v>
                </c:pt>
                <c:pt idx="18">
                  <c:v>113.77977690931202</c:v>
                </c:pt>
                <c:pt idx="19">
                  <c:v>144.11501085081599</c:v>
                </c:pt>
                <c:pt idx="20">
                  <c:v>159.35347685375996</c:v>
                </c:pt>
                <c:pt idx="21">
                  <c:v>158.07173142355961</c:v>
                </c:pt>
                <c:pt idx="22">
                  <c:v>152.14675782504446</c:v>
                </c:pt>
                <c:pt idx="23">
                  <c:v>145.845598998528</c:v>
                </c:pt>
              </c:numCache>
            </c:numRef>
          </c:val>
          <c:extLst>
            <c:ext xmlns:c16="http://schemas.microsoft.com/office/drawing/2014/chart" uri="{C3380CC4-5D6E-409C-BE32-E72D297353CC}">
              <c16:uniqueId val="{00000002-8038-434E-A79C-90F3CF91FE94}"/>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46.059404496895986</c:v>
                </c:pt>
                <c:pt idx="9">
                  <c:v>39.15848270405634</c:v>
                </c:pt>
                <c:pt idx="10">
                  <c:v>55.783645259448335</c:v>
                </c:pt>
                <c:pt idx="11">
                  <c:v>71.914120087224333</c:v>
                </c:pt>
                <c:pt idx="12">
                  <c:v>81.261389773870164</c:v>
                </c:pt>
                <c:pt idx="13">
                  <c:v>89.046295961600009</c:v>
                </c:pt>
                <c:pt idx="14">
                  <c:v>91.697548295208975</c:v>
                </c:pt>
                <c:pt idx="15">
                  <c:v>92.418076856401939</c:v>
                </c:pt>
                <c:pt idx="16">
                  <c:v>92.002242244607999</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8038-434E-A79C-90F3CF91FE94}"/>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8038-434E-A79C-90F3CF91FE94}"/>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0</c:v>
                </c:pt>
                <c:pt idx="2">
                  <c:v>0</c:v>
                </c:pt>
                <c:pt idx="3">
                  <c:v>0</c:v>
                </c:pt>
                <c:pt idx="4">
                  <c:v>1.5514126979609342</c:v>
                </c:pt>
                <c:pt idx="5">
                  <c:v>0</c:v>
                </c:pt>
                <c:pt idx="6">
                  <c:v>2.5113371813787966</c:v>
                </c:pt>
                <c:pt idx="7">
                  <c:v>0</c:v>
                </c:pt>
                <c:pt idx="8">
                  <c:v>0</c:v>
                </c:pt>
                <c:pt idx="9">
                  <c:v>0</c:v>
                </c:pt>
                <c:pt idx="10">
                  <c:v>0</c:v>
                </c:pt>
                <c:pt idx="11">
                  <c:v>0</c:v>
                </c:pt>
                <c:pt idx="12">
                  <c:v>0</c:v>
                </c:pt>
                <c:pt idx="13">
                  <c:v>0</c:v>
                </c:pt>
                <c:pt idx="14">
                  <c:v>0</c:v>
                </c:pt>
                <c:pt idx="15">
                  <c:v>0</c:v>
                </c:pt>
                <c:pt idx="16">
                  <c:v>0</c:v>
                </c:pt>
                <c:pt idx="17">
                  <c:v>2.1965256372424058</c:v>
                </c:pt>
                <c:pt idx="18">
                  <c:v>2.5113371813787966</c:v>
                </c:pt>
                <c:pt idx="19">
                  <c:v>2.5113371813787966</c:v>
                </c:pt>
                <c:pt idx="20">
                  <c:v>0</c:v>
                </c:pt>
                <c:pt idx="21">
                  <c:v>0</c:v>
                </c:pt>
                <c:pt idx="22">
                  <c:v>0</c:v>
                </c:pt>
                <c:pt idx="23">
                  <c:v>0</c:v>
                </c:pt>
              </c:numCache>
            </c:numRef>
          </c:val>
          <c:extLst>
            <c:ext xmlns:c16="http://schemas.microsoft.com/office/drawing/2014/chart" uri="{C3380CC4-5D6E-409C-BE32-E72D297353CC}">
              <c16:uniqueId val="{00000005-8038-434E-A79C-90F3CF91FE94}"/>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'3_LoadProfile'!$AC$2</c:f>
              <c:strCache>
                <c:ptCount val="1"/>
                <c:pt idx="0">
                  <c:v>Grid Electricity</c:v>
                </c:pt>
              </c:strCache>
            </c:strRef>
          </c:tx>
          <c:spPr>
            <a:solidFill>
              <a:schemeClr val="accent5"/>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'3_LoadProfile'!$AC$3:$AC$26</c:f>
              <c:numCache>
                <c:formatCode>General</c:formatCode>
                <c:ptCount val="24"/>
                <c:pt idx="0">
                  <c:v>84.955626858782722</c:v>
                </c:pt>
                <c:pt idx="1">
                  <c:v>76.78423529623133</c:v>
                </c:pt>
                <c:pt idx="2">
                  <c:v>84.197226068869128</c:v>
                </c:pt>
                <c:pt idx="3">
                  <c:v>83.871249914533678</c:v>
                </c:pt>
                <c:pt idx="4">
                  <c:v>76.691493445095318</c:v>
                </c:pt>
                <c:pt idx="5">
                  <c:v>84.15344272596991</c:v>
                </c:pt>
                <c:pt idx="6">
                  <c:v>95.210059717672962</c:v>
                </c:pt>
                <c:pt idx="7">
                  <c:v>64.313331037962257</c:v>
                </c:pt>
                <c:pt idx="8">
                  <c:v>0</c:v>
                </c:pt>
                <c:pt idx="9">
                  <c:v>0</c:v>
                </c:pt>
                <c:pt idx="10">
                  <c:v>0</c:v>
                </c:pt>
                <c:pt idx="11">
                  <c:v>0</c:v>
                </c:pt>
                <c:pt idx="12">
                  <c:v>0</c:v>
                </c:pt>
                <c:pt idx="13">
                  <c:v>0</c:v>
                </c:pt>
                <c:pt idx="14">
                  <c:v>0.12619993357318293</c:v>
                </c:pt>
                <c:pt idx="15">
                  <c:v>1.3804305027789425</c:v>
                </c:pt>
                <c:pt idx="16">
                  <c:v>3.3644509827789406</c:v>
                </c:pt>
                <c:pt idx="17">
                  <c:v>83.597756621783049</c:v>
                </c:pt>
                <c:pt idx="18">
                  <c:v>94.136936341110456</c:v>
                </c:pt>
                <c:pt idx="19">
                  <c:v>69</c:v>
                </c:pt>
                <c:pt idx="20">
                  <c:v>81</c:v>
                </c:pt>
                <c:pt idx="21">
                  <c:v>85</c:v>
                </c:pt>
                <c:pt idx="22">
                  <c:v>85</c:v>
                </c:pt>
                <c:pt idx="23">
                  <c:v>85.698888771133468</c:v>
                </c:pt>
              </c:numCache>
            </c:numRef>
          </c:val>
          <c:extLst>
            <c:ext xmlns:c16="http://schemas.microsoft.com/office/drawing/2014/chart" uri="{C3380CC4-5D6E-409C-BE32-E72D297353CC}">
              <c16:uniqueId val="{00000000-C74B-4AF0-B66C-98EE722380C5}"/>
            </c:ext>
          </c:extLst>
        </c:ser>
        <c:ser>
          <c:idx val="1"/>
          <c:order val="1"/>
          <c:tx>
            <c:strRef>
              <c:f>'3_LoadProfile'!$AD$2</c:f>
              <c:strCache>
                <c:ptCount val="1"/>
                <c:pt idx="0">
                  <c:v>Solar PV</c:v>
                </c:pt>
              </c:strCache>
            </c:strRef>
          </c:tx>
          <c:spPr>
            <a:solidFill>
              <a:schemeClr val="accent2"/>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'3_LoadProfile'!$AD$3:$AD$26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C74B-4AF0-B66C-98EE722380C5}"/>
            </c:ext>
          </c:extLst>
        </c:ser>
        <c:ser>
          <c:idx val="2"/>
          <c:order val="2"/>
          <c:tx>
            <c:strRef>
              <c:f>'3_LoadProfile'!$AE$2</c:f>
              <c:strCache>
                <c:ptCount val="1"/>
                <c:pt idx="0">
                  <c:v>Wind Turbine</c:v>
                </c:pt>
              </c:strCache>
            </c:strRef>
          </c:tx>
          <c:spPr>
            <a:solidFill>
              <a:schemeClr val="accent3"/>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'3_LoadProfile'!$AE$3:$AE$26</c:f>
              <c:numCache>
                <c:formatCode>General</c:formatCode>
                <c:ptCount val="24"/>
                <c:pt idx="0">
                  <c:v>158.04437314121728</c:v>
                </c:pt>
                <c:pt idx="1">
                  <c:v>149.53990512771068</c:v>
                </c:pt>
                <c:pt idx="2">
                  <c:v>141.31326981832706</c:v>
                </c:pt>
                <c:pt idx="3">
                  <c:v>136.67046206865407</c:v>
                </c:pt>
                <c:pt idx="4">
                  <c:v>133.1081915527987</c:v>
                </c:pt>
                <c:pt idx="5">
                  <c:v>131.91987008323588</c:v>
                </c:pt>
                <c:pt idx="6">
                  <c:v>124.78994028232702</c:v>
                </c:pt>
                <c:pt idx="7">
                  <c:v>158.68666896203777</c:v>
                </c:pt>
                <c:pt idx="8">
                  <c:v>206.69109078360066</c:v>
                </c:pt>
                <c:pt idx="9">
                  <c:v>212.1329516119655</c:v>
                </c:pt>
                <c:pt idx="10">
                  <c:v>197.48776304771076</c:v>
                </c:pt>
                <c:pt idx="11">
                  <c:v>187.41394657143573</c:v>
                </c:pt>
                <c:pt idx="12">
                  <c:v>177.02376952709116</c:v>
                </c:pt>
                <c:pt idx="13">
                  <c:v>170.26629668454399</c:v>
                </c:pt>
                <c:pt idx="14">
                  <c:v>165.76166151857146</c:v>
                </c:pt>
                <c:pt idx="15">
                  <c:v>162.54699563017209</c:v>
                </c:pt>
                <c:pt idx="16">
                  <c:v>159.59640107017205</c:v>
                </c:pt>
                <c:pt idx="17">
                  <c:v>155.40224337821695</c:v>
                </c:pt>
                <c:pt idx="18">
                  <c:v>131.98454121480194</c:v>
                </c:pt>
                <c:pt idx="19">
                  <c:v>167.17341258694657</c:v>
                </c:pt>
                <c:pt idx="20">
                  <c:v>177</c:v>
                </c:pt>
                <c:pt idx="21">
                  <c:v>174.00000000000003</c:v>
                </c:pt>
                <c:pt idx="22">
                  <c:v>172</c:v>
                </c:pt>
                <c:pt idx="23">
                  <c:v>168.30111122886655</c:v>
                </c:pt>
              </c:numCache>
            </c:numRef>
          </c:val>
          <c:extLst>
            <c:ext xmlns:c16="http://schemas.microsoft.com/office/drawing/2014/chart" uri="{C3380CC4-5D6E-409C-BE32-E72D297353CC}">
              <c16:uniqueId val="{00000002-C74B-4AF0-B66C-98EE722380C5}"/>
            </c:ext>
          </c:extLst>
        </c:ser>
        <c:ser>
          <c:idx val="3"/>
          <c:order val="3"/>
          <c:tx>
            <c:strRef>
              <c:f>'3_LoadProfile'!$AF$2</c:f>
              <c:strCache>
                <c:ptCount val="1"/>
                <c:pt idx="0">
                  <c:v>V2G</c:v>
                </c:pt>
              </c:strCache>
            </c:strRef>
          </c:tx>
          <c:spPr>
            <a:solidFill>
              <a:schemeClr val="accent4"/>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'3_LoadProfile'!$AF$3:$AF$26</c:f>
              <c:numCache>
                <c:formatCode>General</c:formatCode>
                <c:ptCount val="24"/>
                <c:pt idx="0">
                  <c:v>0</c:v>
                </c:pt>
                <c:pt idx="1">
                  <c:v>0</c:v>
                </c:pt>
                <c:pt idx="2">
                  <c:v>0</c:v>
                </c:pt>
                <c:pt idx="3">
                  <c:v>0</c:v>
                </c:pt>
                <c:pt idx="4">
                  <c:v>0</c:v>
                </c:pt>
                <c:pt idx="5">
                  <c:v>0</c:v>
                </c:pt>
                <c:pt idx="6">
                  <c:v>0</c:v>
                </c:pt>
                <c:pt idx="7">
                  <c:v>0</c:v>
                </c:pt>
                <c:pt idx="8">
                  <c:v>24.308909216399346</c:v>
                </c:pt>
                <c:pt idx="9">
                  <c:v>24.867048388034529</c:v>
                </c:pt>
                <c:pt idx="10">
                  <c:v>43.512236952289243</c:v>
                </c:pt>
                <c:pt idx="11">
                  <c:v>54.586053428564277</c:v>
                </c:pt>
                <c:pt idx="12">
                  <c:v>62.976230472908817</c:v>
                </c:pt>
                <c:pt idx="13">
                  <c:v>72.733703315456026</c:v>
                </c:pt>
                <c:pt idx="14">
                  <c:v>79.112138547855366</c:v>
                </c:pt>
                <c:pt idx="15">
                  <c:v>81.072573867048959</c:v>
                </c:pt>
                <c:pt idx="16">
                  <c:v>82.039147947048946</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74B-4AF0-B66C-98EE722380C5}"/>
            </c:ext>
          </c:extLst>
        </c:ser>
        <c:ser>
          <c:idx val="4"/>
          <c:order val="4"/>
          <c:tx>
            <c:strRef>
              <c:f>'3_LoadProfile'!$AG$2</c:f>
              <c:strCache>
                <c:ptCount val="1"/>
                <c:pt idx="0">
                  <c:v>Battery-Solar</c:v>
                </c:pt>
              </c:strCache>
            </c:strRef>
          </c:tx>
          <c:spPr>
            <a:solidFill>
              <a:srgbClr val="7030A0"/>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'3_LoadProfile'!$AG$3:$AG$26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4-C74B-4AF0-B66C-98EE722380C5}"/>
            </c:ext>
          </c:extLst>
        </c:ser>
        <c:ser>
          <c:idx val="5"/>
          <c:order val="5"/>
          <c:tx>
            <c:strRef>
              <c:f>'3_LoadProfile'!$AH$2</c:f>
              <c:strCache>
                <c:ptCount val="1"/>
                <c:pt idx="0">
                  <c:v>Battery-Wind</c:v>
                </c:pt>
              </c:strCache>
            </c:strRef>
          </c:tx>
          <c:spPr>
            <a:solidFill>
              <a:schemeClr val="accent6"/>
            </a:solidFill>
            <a:ln>
              <a:noFill/>
            </a:ln>
            <a:effectLst/>
          </c:spPr>
          <c:invertIfNegative val="0"/>
          <c:cat>
            <c:strRef>
              <c:f>'3_LoadProfile'!$AB$3:$AB$26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'3_LoadProfile'!$AH$3:$AH$26</c:f>
              <c:numCache>
                <c:formatCode>General</c:formatCode>
                <c:ptCount val="24"/>
                <c:pt idx="0">
                  <c:v>0</c:v>
                </c:pt>
                <c:pt idx="1">
                  <c:v>7.6758595760579755</c:v>
                </c:pt>
                <c:pt idx="2">
                  <c:v>1.4895041128038371</c:v>
                </c:pt>
                <c:pt idx="3">
                  <c:v>3.4582880168122516</c:v>
                </c:pt>
                <c:pt idx="4">
                  <c:v>11.200315002105972</c:v>
                </c:pt>
                <c:pt idx="5">
                  <c:v>4.9266871907942305</c:v>
                </c:pt>
                <c:pt idx="6">
                  <c:v>0</c:v>
                </c:pt>
                <c:pt idx="7">
                  <c:v>0</c:v>
                </c:pt>
                <c:pt idx="8">
                  <c:v>0</c:v>
                </c:pt>
                <c:pt idx="9">
                  <c:v>0</c:v>
                </c:pt>
                <c:pt idx="10">
                  <c:v>0</c:v>
                </c:pt>
                <c:pt idx="11">
                  <c:v>0</c:v>
                </c:pt>
                <c:pt idx="12">
                  <c:v>0</c:v>
                </c:pt>
                <c:pt idx="13">
                  <c:v>0</c:v>
                </c:pt>
                <c:pt idx="14">
                  <c:v>0</c:v>
                </c:pt>
                <c:pt idx="15">
                  <c:v>0</c:v>
                </c:pt>
                <c:pt idx="16">
                  <c:v>0</c:v>
                </c:pt>
                <c:pt idx="17">
                  <c:v>0</c:v>
                </c:pt>
                <c:pt idx="18">
                  <c:v>12.878522444087627</c:v>
                </c:pt>
                <c:pt idx="19">
                  <c:v>11.826587413053462</c:v>
                </c:pt>
                <c:pt idx="20">
                  <c:v>0</c:v>
                </c:pt>
                <c:pt idx="21">
                  <c:v>0</c:v>
                </c:pt>
                <c:pt idx="22">
                  <c:v>0</c:v>
                </c:pt>
                <c:pt idx="23">
                  <c:v>0</c:v>
                </c:pt>
              </c:numCache>
            </c:numRef>
          </c:val>
          <c:extLst>
            <c:ext xmlns:c16="http://schemas.microsoft.com/office/drawing/2014/chart" uri="{C3380CC4-5D6E-409C-BE32-E72D297353CC}">
              <c16:uniqueId val="{00000005-C74B-4AF0-B66C-98EE722380C5}"/>
            </c:ext>
          </c:extLst>
        </c:ser>
        <c:dLbls>
          <c:showLegendKey val="0"/>
          <c:showVal val="0"/>
          <c:showCatName val="0"/>
          <c:showSerName val="0"/>
          <c:showPercent val="0"/>
          <c:showBubbleSize val="0"/>
        </c:dLbls>
        <c:gapWidth val="30"/>
        <c:overlap val="100"/>
        <c:axId val="1658776479"/>
        <c:axId val="1658758591"/>
      </c:barChart>
      <c:catAx>
        <c:axId val="165877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58591"/>
        <c:crosses val="autoZero"/>
        <c:auto val="1"/>
        <c:lblAlgn val="ctr"/>
        <c:lblOffset val="100"/>
        <c:noMultiLvlLbl val="0"/>
      </c:catAx>
      <c:valAx>
        <c:axId val="165875859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Load - Total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5877647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Grid Electricity</c:v>
          </c:tx>
          <c:spPr>
            <a:solidFill>
              <a:srgbClr val="002060"/>
            </a:solidFill>
            <a:ln>
              <a:noFill/>
            </a:ln>
            <a:effectLst/>
          </c:spPr>
          <c:invertIfNegative val="0"/>
          <c:cat>
            <c:strRef>
              <c:f>'4_EVCharging'!$A$2:$A$25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'4_EVCharging'!$B$2:$B$25</c:f>
              <c:numCache>
                <c:formatCode>General</c:formatCode>
                <c:ptCount val="24"/>
                <c:pt idx="0">
                  <c:v>6.0200000000020286E-2</c:v>
                </c:pt>
                <c:pt idx="1">
                  <c:v>6.0200000000020286E-2</c:v>
                </c:pt>
                <c:pt idx="2">
                  <c:v>6.0200000000020286E-2</c:v>
                </c:pt>
                <c:pt idx="3">
                  <c:v>75.265126303433135</c:v>
                </c:pt>
                <c:pt idx="4">
                  <c:v>330</c:v>
                </c:pt>
                <c:pt idx="5">
                  <c:v>330</c:v>
                </c:pt>
                <c:pt idx="6">
                  <c:v>330</c:v>
                </c:pt>
                <c:pt idx="7">
                  <c:v>0</c:v>
                </c:pt>
                <c:pt idx="8">
                  <c:v>0</c:v>
                </c:pt>
                <c:pt idx="9">
                  <c:v>0</c:v>
                </c:pt>
                <c:pt idx="10">
                  <c:v>0</c:v>
                </c:pt>
                <c:pt idx="11">
                  <c:v>0</c:v>
                </c:pt>
                <c:pt idx="12">
                  <c:v>0</c:v>
                </c:pt>
                <c:pt idx="13">
                  <c:v>0</c:v>
                </c:pt>
                <c:pt idx="14">
                  <c:v>0</c:v>
                </c:pt>
                <c:pt idx="15">
                  <c:v>0</c:v>
                </c:pt>
                <c:pt idx="16">
                  <c:v>0</c:v>
                </c:pt>
                <c:pt idx="17">
                  <c:v>0</c:v>
                </c:pt>
                <c:pt idx="18">
                  <c:v>6.0200000000020286E-2</c:v>
                </c:pt>
                <c:pt idx="19">
                  <c:v>6.0200000000020286E-2</c:v>
                </c:pt>
                <c:pt idx="20">
                  <c:v>6.0200000000020286E-2</c:v>
                </c:pt>
                <c:pt idx="21">
                  <c:v>6.0200000000020286E-2</c:v>
                </c:pt>
                <c:pt idx="22">
                  <c:v>6.0200000000020286E-2</c:v>
                </c:pt>
                <c:pt idx="23">
                  <c:v>6.0200000000020286E-2</c:v>
                </c:pt>
              </c:numCache>
            </c:numRef>
          </c:val>
          <c:extLst>
            <c:ext xmlns:c16="http://schemas.microsoft.com/office/drawing/2014/chart" uri="{C3380CC4-5D6E-409C-BE32-E72D297353CC}">
              <c16:uniqueId val="{00000000-689D-4528-B68A-3AB0D715E328}"/>
            </c:ext>
          </c:extLst>
        </c:ser>
        <c:ser>
          <c:idx val="1"/>
          <c:order val="1"/>
          <c:tx>
            <c:v>VRE</c:v>
          </c:tx>
          <c:spPr>
            <a:solidFill>
              <a:schemeClr val="accent2"/>
            </a:solidFill>
            <a:ln>
              <a:noFill/>
            </a:ln>
            <a:effectLst/>
          </c:spPr>
          <c:invertIfNegative val="0"/>
          <c:val>
            <c:numRef>
              <c:f>'4_EVCharging'!$E$2:$E$25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689D-4528-B68A-3AB0D715E328}"/>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Battery 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Grid Electricity</c:v>
          </c:tx>
          <c:spPr>
            <a:solidFill>
              <a:srgbClr val="002060"/>
            </a:solidFill>
            <a:ln>
              <a:noFill/>
            </a:ln>
            <a:effectLst/>
          </c:spPr>
          <c:invertIfNegative val="0"/>
          <c:cat>
            <c:strRef>
              <c:f>'4_EVCharging'!$A$2:$A$25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'4_EVCharging'!$B$2:$B$25</c:f>
              <c:numCache>
                <c:formatCode>General</c:formatCode>
                <c:ptCount val="24"/>
                <c:pt idx="0">
                  <c:v>6.0200000000020286E-2</c:v>
                </c:pt>
                <c:pt idx="1">
                  <c:v>162.34255591927351</c:v>
                </c:pt>
                <c:pt idx="2">
                  <c:v>330</c:v>
                </c:pt>
                <c:pt idx="3">
                  <c:v>330</c:v>
                </c:pt>
                <c:pt idx="4">
                  <c:v>330</c:v>
                </c:pt>
                <c:pt idx="5">
                  <c:v>330</c:v>
                </c:pt>
                <c:pt idx="6">
                  <c:v>330</c:v>
                </c:pt>
                <c:pt idx="7">
                  <c:v>0</c:v>
                </c:pt>
                <c:pt idx="8">
                  <c:v>0</c:v>
                </c:pt>
                <c:pt idx="9">
                  <c:v>0</c:v>
                </c:pt>
                <c:pt idx="10">
                  <c:v>0</c:v>
                </c:pt>
                <c:pt idx="11">
                  <c:v>0</c:v>
                </c:pt>
                <c:pt idx="12">
                  <c:v>0</c:v>
                </c:pt>
                <c:pt idx="13">
                  <c:v>0</c:v>
                </c:pt>
                <c:pt idx="14">
                  <c:v>0</c:v>
                </c:pt>
                <c:pt idx="15">
                  <c:v>0</c:v>
                </c:pt>
                <c:pt idx="16">
                  <c:v>0</c:v>
                </c:pt>
                <c:pt idx="17">
                  <c:v>0</c:v>
                </c:pt>
                <c:pt idx="18">
                  <c:v>6.0200000000020286E-2</c:v>
                </c:pt>
                <c:pt idx="19">
                  <c:v>6.0200000000020286E-2</c:v>
                </c:pt>
                <c:pt idx="20">
                  <c:v>6.0200000000020286E-2</c:v>
                </c:pt>
                <c:pt idx="21">
                  <c:v>6.0200000000020286E-2</c:v>
                </c:pt>
                <c:pt idx="22">
                  <c:v>6.0200000000020286E-2</c:v>
                </c:pt>
                <c:pt idx="23">
                  <c:v>6.0200000000020286E-2</c:v>
                </c:pt>
              </c:numCache>
            </c:numRef>
          </c:val>
          <c:extLst>
            <c:ext xmlns:c16="http://schemas.microsoft.com/office/drawing/2014/chart" uri="{C3380CC4-5D6E-409C-BE32-E72D297353CC}">
              <c16:uniqueId val="{00000000-57F9-4A4E-AC4F-BEAE320BD8AD}"/>
            </c:ext>
          </c:extLst>
        </c:ser>
        <c:ser>
          <c:idx val="1"/>
          <c:order val="1"/>
          <c:tx>
            <c:v>VRE</c:v>
          </c:tx>
          <c:spPr>
            <a:solidFill>
              <a:schemeClr val="accent2"/>
            </a:solidFill>
            <a:ln>
              <a:noFill/>
            </a:ln>
            <a:effectLst/>
          </c:spPr>
          <c:invertIfNegative val="0"/>
          <c:val>
            <c:numRef>
              <c:f>'4_EVCharging'!$E$2:$E$25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1-57F9-4A4E-AC4F-BEAE320BD8AD}"/>
            </c:ext>
          </c:extLst>
        </c:ser>
        <c:dLbls>
          <c:showLegendKey val="0"/>
          <c:showVal val="0"/>
          <c:showCatName val="0"/>
          <c:showSerName val="0"/>
          <c:showPercent val="0"/>
          <c:showBubbleSize val="0"/>
        </c:dLbls>
        <c:gapWidth val="30"/>
        <c:overlap val="100"/>
        <c:axId val="1366545119"/>
        <c:axId val="1366538047"/>
      </c:barChart>
      <c:catAx>
        <c:axId val="136654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Hour of the day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38047"/>
        <c:crosses val="autoZero"/>
        <c:auto val="1"/>
        <c:lblAlgn val="ctr"/>
        <c:lblOffset val="100"/>
        <c:noMultiLvlLbl val="0"/>
      </c:catAx>
      <c:valAx>
        <c:axId val="1366538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r>
                  <a:rPr lang="en-US"/>
                  <a:t>EV Battery Charging [kWh]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crossAx val="13665451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chemeClr val="tx1"/>
          </a:solidFill>
          <a:latin typeface="+mn-lt"/>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42AC63-5690-4B24-B80E-5F95F304097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181408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2AC63-5690-4B24-B80E-5F95F304097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238093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2AC63-5690-4B24-B80E-5F95F304097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405819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2AC63-5690-4B24-B80E-5F95F304097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178957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42AC63-5690-4B24-B80E-5F95F304097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231257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42AC63-5690-4B24-B80E-5F95F304097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321407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42AC63-5690-4B24-B80E-5F95F3040974}"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189664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42AC63-5690-4B24-B80E-5F95F3040974}"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210980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2AC63-5690-4B24-B80E-5F95F3040974}"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413209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42AC63-5690-4B24-B80E-5F95F304097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110219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42AC63-5690-4B24-B80E-5F95F304097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213DD-3908-46FF-8E55-29DF4DD3130B}" type="slidenum">
              <a:rPr lang="en-US" smtClean="0"/>
              <a:t>‹#›</a:t>
            </a:fld>
            <a:endParaRPr lang="en-US"/>
          </a:p>
        </p:txBody>
      </p:sp>
    </p:spTree>
    <p:extLst>
      <p:ext uri="{BB962C8B-B14F-4D97-AF65-F5344CB8AC3E}">
        <p14:creationId xmlns:p14="http://schemas.microsoft.com/office/powerpoint/2010/main" val="272461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2AC63-5690-4B24-B80E-5F95F3040974}" type="datetimeFigureOut">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213DD-3908-46FF-8E55-29DF4DD3130B}" type="slidenum">
              <a:rPr lang="en-US" smtClean="0"/>
              <a:t>‹#›</a:t>
            </a:fld>
            <a:endParaRPr lang="en-US"/>
          </a:p>
        </p:txBody>
      </p:sp>
    </p:spTree>
    <p:extLst>
      <p:ext uri="{BB962C8B-B14F-4D97-AF65-F5344CB8AC3E}">
        <p14:creationId xmlns:p14="http://schemas.microsoft.com/office/powerpoint/2010/main" val="420440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1.xml.rels><?xml version="1.0" encoding="UTF-8" standalone="yes"?>
<Relationships xmlns="http://schemas.openxmlformats.org/package/2006/relationships"><Relationship Id="rId8" Type="http://schemas.openxmlformats.org/officeDocument/2006/relationships/chart" Target="../charts/chart27.xml"/><Relationship Id="rId3" Type="http://schemas.openxmlformats.org/officeDocument/2006/relationships/chart" Target="../charts/chart22.xml"/><Relationship Id="rId7" Type="http://schemas.openxmlformats.org/officeDocument/2006/relationships/chart" Target="../charts/chart2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0.xml"/><Relationship Id="rId4" Type="http://schemas.openxmlformats.org/officeDocument/2006/relationships/chart" Target="../charts/char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4.xml"/><Relationship Id="rId4" Type="http://schemas.openxmlformats.org/officeDocument/2006/relationships/chart" Target="../charts/chart3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9173" y="655842"/>
            <a:ext cx="6756591" cy="5623196"/>
          </a:xfrm>
          <a:prstGeom prst="rect">
            <a:avLst/>
          </a:prstGeom>
          <a:solidFill>
            <a:srgbClr val="EA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445694" y="967697"/>
            <a:ext cx="6231147" cy="2387600"/>
          </a:xfrm>
        </p:spPr>
        <p:txBody>
          <a:bodyPr>
            <a:normAutofit/>
          </a:bodyPr>
          <a:lstStyle/>
          <a:p>
            <a:pPr algn="l"/>
            <a:r>
              <a:rPr lang="en-US" sz="4400" dirty="0">
                <a:solidFill>
                  <a:srgbClr val="002060"/>
                </a:solidFill>
                <a:latin typeface="Arial" panose="020B0604020202020204" pitchFamily="34" charset="0"/>
                <a:cs typeface="Arial" panose="020B0604020202020204" pitchFamily="34" charset="0"/>
              </a:rPr>
              <a:t>Modeling </a:t>
            </a:r>
            <a:r>
              <a:rPr lang="en-US" sz="4400" dirty="0" smtClean="0">
                <a:solidFill>
                  <a:srgbClr val="002060"/>
                </a:solidFill>
                <a:latin typeface="Arial" panose="020B0604020202020204" pitchFamily="34" charset="0"/>
                <a:cs typeface="Arial" panose="020B0604020202020204" pitchFamily="34" charset="0"/>
              </a:rPr>
              <a:t>Wind-Solar-Microgrid-EV </a:t>
            </a:r>
            <a:r>
              <a:rPr lang="en-US" sz="4400" dirty="0">
                <a:solidFill>
                  <a:srgbClr val="002060"/>
                </a:solidFill>
                <a:latin typeface="Arial" panose="020B0604020202020204" pitchFamily="34" charset="0"/>
                <a:cs typeface="Arial" panose="020B0604020202020204" pitchFamily="34" charset="0"/>
              </a:rPr>
              <a:t>System in GAMS</a:t>
            </a:r>
          </a:p>
        </p:txBody>
      </p:sp>
      <p:sp>
        <p:nvSpPr>
          <p:cNvPr id="4" name="Subtitle 2"/>
          <p:cNvSpPr txBox="1">
            <a:spLocks/>
          </p:cNvSpPr>
          <p:nvPr/>
        </p:nvSpPr>
        <p:spPr>
          <a:xfrm>
            <a:off x="532926" y="3355297"/>
            <a:ext cx="5738474" cy="267468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002060"/>
              </a:solidFill>
              <a:latin typeface="Arial" panose="020B0604020202020204" pitchFamily="34" charset="0"/>
              <a:cs typeface="Arial" panose="020B0604020202020204" pitchFamily="34" charset="0"/>
            </a:endParaRPr>
          </a:p>
          <a:p>
            <a:pPr algn="l"/>
            <a:r>
              <a:rPr lang="en-US" smtClean="0">
                <a:solidFill>
                  <a:srgbClr val="002060"/>
                </a:solidFill>
                <a:latin typeface="Arial" panose="020B0604020202020204" pitchFamily="34" charset="0"/>
                <a:cs typeface="Arial" panose="020B0604020202020204" pitchFamily="34" charset="0"/>
              </a:rPr>
              <a:t>26</a:t>
            </a:r>
            <a:r>
              <a:rPr lang="en-US" baseline="30000" smtClean="0">
                <a:solidFill>
                  <a:srgbClr val="002060"/>
                </a:solidFill>
                <a:latin typeface="Arial" panose="020B0604020202020204" pitchFamily="34" charset="0"/>
                <a:cs typeface="Arial" panose="020B0604020202020204" pitchFamily="34" charset="0"/>
              </a:rPr>
              <a:t>th</a:t>
            </a:r>
            <a:r>
              <a:rPr lang="en-US" smtClean="0">
                <a:solidFill>
                  <a:srgbClr val="002060"/>
                </a:solidFill>
                <a:latin typeface="Arial" panose="020B0604020202020204" pitchFamily="34" charset="0"/>
                <a:cs typeface="Arial" panose="020B0604020202020204" pitchFamily="34" charset="0"/>
              </a:rPr>
              <a:t> June </a:t>
            </a:r>
            <a:r>
              <a:rPr lang="en-US" dirty="0">
                <a:solidFill>
                  <a:srgbClr val="002060"/>
                </a:solidFill>
                <a:latin typeface="Arial" panose="020B0604020202020204" pitchFamily="34" charset="0"/>
                <a:cs typeface="Arial" panose="020B0604020202020204" pitchFamily="34" charset="0"/>
              </a:rPr>
              <a:t>2022</a:t>
            </a:r>
          </a:p>
          <a:p>
            <a:pPr algn="l"/>
            <a:endParaRPr lang="en-US" dirty="0">
              <a:solidFill>
                <a:srgbClr val="002060"/>
              </a:solidFill>
              <a:latin typeface="Arial" panose="020B0604020202020204" pitchFamily="34" charset="0"/>
              <a:cs typeface="Arial" panose="020B0604020202020204" pitchFamily="34" charset="0"/>
            </a:endParaRPr>
          </a:p>
          <a:p>
            <a:pPr algn="l"/>
            <a:endParaRPr lang="en-US" dirty="0">
              <a:solidFill>
                <a:srgbClr val="002060"/>
              </a:solidFill>
              <a:latin typeface="Arial" panose="020B0604020202020204" pitchFamily="34" charset="0"/>
              <a:cs typeface="Arial" panose="020B0604020202020204" pitchFamily="34" charset="0"/>
            </a:endParaRPr>
          </a:p>
          <a:p>
            <a:pPr algn="l"/>
            <a:r>
              <a:rPr lang="en-US" b="1" dirty="0">
                <a:solidFill>
                  <a:srgbClr val="002060"/>
                </a:solidFill>
                <a:latin typeface="Arial" panose="020B0604020202020204" pitchFamily="34" charset="0"/>
                <a:cs typeface="Arial" panose="020B0604020202020204" pitchFamily="34" charset="0"/>
              </a:rPr>
              <a:t>Presented by</a:t>
            </a:r>
            <a:r>
              <a:rPr lang="en-US" dirty="0">
                <a:solidFill>
                  <a:srgbClr val="002060"/>
                </a:solidFill>
                <a:latin typeface="Arial" panose="020B0604020202020204" pitchFamily="34" charset="0"/>
                <a:cs typeface="Arial" panose="020B0604020202020204" pitchFamily="34" charset="0"/>
              </a:rPr>
              <a:t>:</a:t>
            </a:r>
          </a:p>
          <a:p>
            <a:pPr algn="l"/>
            <a:r>
              <a:rPr lang="en-US" dirty="0" smtClean="0">
                <a:solidFill>
                  <a:srgbClr val="002060"/>
                </a:solidFill>
                <a:latin typeface="Arial" panose="020B0604020202020204" pitchFamily="34" charset="0"/>
                <a:cs typeface="Arial" panose="020B0604020202020204" pitchFamily="34" charset="0"/>
              </a:rPr>
              <a:t>Dr. Muhammad Nurariffudin</a:t>
            </a:r>
            <a:endParaRPr lang="en-US" dirty="0">
              <a:solidFill>
                <a:srgbClr val="002060"/>
              </a:solidFill>
              <a:latin typeface="Arial" panose="020B0604020202020204" pitchFamily="34" charset="0"/>
              <a:cs typeface="Arial" panose="020B0604020202020204" pitchFamily="34" charset="0"/>
            </a:endParaRPr>
          </a:p>
          <a:p>
            <a:pPr algn="l"/>
            <a:r>
              <a:rPr lang="en-US" dirty="0" err="1">
                <a:solidFill>
                  <a:srgbClr val="002060"/>
                </a:solidFill>
                <a:latin typeface="Arial" panose="020B0604020202020204" pitchFamily="34" charset="0"/>
                <a:cs typeface="Arial" panose="020B0604020202020204" pitchFamily="34" charset="0"/>
              </a:rPr>
              <a:t>Universiti</a:t>
            </a:r>
            <a:r>
              <a:rPr lang="en-US" dirty="0">
                <a:solidFill>
                  <a:srgbClr val="002060"/>
                </a:solidFill>
                <a:latin typeface="Arial" panose="020B0604020202020204" pitchFamily="34" charset="0"/>
                <a:cs typeface="Arial" panose="020B0604020202020204" pitchFamily="34" charset="0"/>
              </a:rPr>
              <a:t> </a:t>
            </a:r>
            <a:r>
              <a:rPr lang="en-US" dirty="0" err="1">
                <a:solidFill>
                  <a:srgbClr val="002060"/>
                </a:solidFill>
                <a:latin typeface="Arial" panose="020B0604020202020204" pitchFamily="34" charset="0"/>
                <a:cs typeface="Arial" panose="020B0604020202020204" pitchFamily="34" charset="0"/>
              </a:rPr>
              <a:t>Teknologi</a:t>
            </a:r>
            <a:r>
              <a:rPr lang="en-US" dirty="0">
                <a:solidFill>
                  <a:srgbClr val="002060"/>
                </a:solidFill>
                <a:latin typeface="Arial" panose="020B0604020202020204" pitchFamily="34" charset="0"/>
                <a:cs typeface="Arial" panose="020B0604020202020204" pitchFamily="34" charset="0"/>
              </a:rPr>
              <a:t> Malaysia (UTM)</a:t>
            </a:r>
          </a:p>
        </p:txBody>
      </p:sp>
      <p:pic>
        <p:nvPicPr>
          <p:cNvPr id="7" name="Picture 6"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7717675" y="2760656"/>
            <a:ext cx="3933825" cy="1162050"/>
          </a:xfrm>
          <a:prstGeom prst="rect">
            <a:avLst/>
          </a:prstGeom>
        </p:spPr>
      </p:pic>
    </p:spTree>
    <p:extLst>
      <p:ext uri="{BB962C8B-B14F-4D97-AF65-F5344CB8AC3E}">
        <p14:creationId xmlns:p14="http://schemas.microsoft.com/office/powerpoint/2010/main" val="258238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250091" y="1700621"/>
            <a:ext cx="11879385" cy="4201150"/>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Vertical turbines spin on the vertical axis and comes in various shapes sizes and </a:t>
            </a:r>
            <a:r>
              <a:rPr lang="en-GB" sz="2300" dirty="0" err="1">
                <a:latin typeface="Century Gothic" panose="020B0502020202020204" pitchFamily="34" charset="0"/>
              </a:rPr>
              <a:t>colors</a:t>
            </a:r>
            <a:r>
              <a:rPr lang="en-GB" sz="23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main difference between the VAWT and HAWT is the position of blades.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In HAWT, blades are on the top, spinning in the air while in VAWT, generator is mounted at the base of the tower and blades are wrapped around the shaft.</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There are two different styles of vertical wind turbines out there.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One is the </a:t>
            </a:r>
            <a:r>
              <a:rPr lang="en-GB" sz="2300" dirty="0" err="1">
                <a:latin typeface="Century Gothic" panose="020B0502020202020204" pitchFamily="34" charset="0"/>
              </a:rPr>
              <a:t>Savonius</a:t>
            </a:r>
            <a:r>
              <a:rPr lang="en-GB" sz="2300" dirty="0">
                <a:latin typeface="Century Gothic" panose="020B0502020202020204" pitchFamily="34" charset="0"/>
              </a:rPr>
              <a:t> rotor</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and the second is the Darrieus model.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Most of the wind turbines being used today are the </a:t>
            </a:r>
            <a:r>
              <a:rPr lang="en-GB" sz="2300" dirty="0" err="1">
                <a:latin typeface="Century Gothic" panose="020B0502020202020204" pitchFamily="34" charset="0"/>
              </a:rPr>
              <a:t>Savonius</a:t>
            </a:r>
            <a:r>
              <a:rPr lang="en-GB" sz="2300" dirty="0">
                <a:latin typeface="Century Gothic" panose="020B0502020202020204" pitchFamily="34" charset="0"/>
              </a:rPr>
              <a:t> models. </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GB" b="1" dirty="0">
                <a:solidFill>
                  <a:schemeClr val="bg1"/>
                </a:solidFill>
                <a:latin typeface="Century Gothic" panose="020B0502020202020204" pitchFamily="34" charset="0"/>
              </a:rPr>
              <a:t>What is a Vertical Axis Turbine?</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10</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76713593"/>
      </p:ext>
    </p:extLst>
  </p:cSld>
  <p:clrMapOvr>
    <a:masterClrMapping/>
  </p:clrMapOvr>
  <mc:AlternateContent xmlns:mc="http://schemas.openxmlformats.org/markup-compatibility/2006" xmlns:p14="http://schemas.microsoft.com/office/powerpoint/2010/main">
    <mc:Choice Requires="p14">
      <p:transition spd="med" p14:dur="700" advTm="34329">
        <p:fade/>
      </p:transition>
    </mc:Choice>
    <mc:Fallback xmlns="">
      <p:transition spd="med" advTm="34329">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3142" x="8669338" y="2965450"/>
          <p14:tracePt t="3146" x="8456613" y="2906713"/>
          <p14:tracePt t="3149" x="8262938" y="2852738"/>
          <p14:tracePt t="3154" x="8074025" y="2797175"/>
          <p14:tracePt t="3157" x="7940675" y="2762250"/>
          <p14:tracePt t="3161" x="7807325" y="2733675"/>
          <p14:tracePt t="3165" x="7697788" y="2689225"/>
          <p14:tracePt t="3169" x="7589838" y="2644775"/>
          <p14:tracePt t="3173" x="7480300" y="2600325"/>
          <p14:tracePt t="3177" x="7372350" y="2554288"/>
          <p14:tracePt t="3181" x="7277100" y="2516188"/>
          <p14:tracePt t="3184" x="7178675" y="2470150"/>
          <p14:tracePt t="3189" x="7094538" y="2416175"/>
          <p14:tracePt t="3193" x="7010400" y="2376488"/>
          <p14:tracePt t="3197" x="6916738" y="2341563"/>
          <p14:tracePt t="3201" x="6832600" y="2312988"/>
          <p14:tracePt t="3205" x="6748463" y="2292350"/>
          <p14:tracePt t="3209" x="6678613" y="2273300"/>
          <p14:tracePt t="3213" x="6608763" y="2252663"/>
          <p14:tracePt t="3217" x="6540500" y="2222500"/>
          <p14:tracePt t="3221" x="6480175" y="2203450"/>
          <p14:tracePt t="3225" x="6411913" y="2184400"/>
          <p14:tracePt t="3229" x="6342063" y="2173288"/>
          <p14:tracePt t="3234" x="6272213" y="2154238"/>
          <p14:tracePt t="3237" x="6218238" y="2133600"/>
          <p14:tracePt t="3243" x="6159500" y="2114550"/>
          <p14:tracePt t="3245" x="6103938" y="2105025"/>
          <p14:tracePt t="3249" x="6049963" y="2100263"/>
          <p14:tracePt t="3253" x="5989638" y="2079625"/>
          <p14:tracePt t="3257" x="5951538" y="2070100"/>
          <p14:tracePt t="3261" x="5905500" y="2060575"/>
          <p14:tracePt t="3264" x="5876925" y="2060575"/>
          <p14:tracePt t="3270" x="5861050" y="2060575"/>
          <p14:tracePt t="3273" x="5851525" y="2060575"/>
          <p14:tracePt t="3277" x="5837238" y="2060575"/>
          <p14:tracePt t="3289" x="5827713" y="2060575"/>
          <p14:tracePt t="3335" x="5816600" y="2044700"/>
          <p14:tracePt t="3340" x="5811838" y="2044700"/>
          <p14:tracePt t="3343" x="5792788" y="2044700"/>
          <p14:tracePt t="3347" x="5772150" y="2035175"/>
          <p14:tracePt t="3351" x="5732463" y="2025650"/>
          <p14:tracePt t="3357" x="5688013" y="2005013"/>
          <p14:tracePt t="3359" x="5643563" y="1990725"/>
          <p14:tracePt t="3362" x="5584825" y="1981200"/>
          <p14:tracePt t="3367" x="5514975" y="1960563"/>
          <p14:tracePt t="3372" x="5445125" y="1941513"/>
          <p14:tracePt t="3375" x="5367338" y="1920875"/>
          <p14:tracePt t="3378" x="5283200" y="1897063"/>
          <p14:tracePt t="3384" x="5197475" y="1857375"/>
          <p14:tracePt t="3388" x="5103813" y="1836738"/>
          <p14:tracePt t="3391" x="5024438" y="1817688"/>
          <p14:tracePt t="3394" x="4926013" y="1782763"/>
          <p14:tracePt t="3399" x="4846638" y="1762125"/>
          <p14:tracePt t="3404" x="4762500" y="1743075"/>
          <p14:tracePt t="3407" x="4678363" y="1722438"/>
          <p14:tracePt t="3411" x="4598988" y="1703388"/>
          <p14:tracePt t="3415" x="4529138" y="1684338"/>
          <p14:tracePt t="3418" x="4484688" y="1673225"/>
          <p14:tracePt t="3423" x="4440238" y="1663700"/>
          <p14:tracePt t="3426" x="4400550" y="1654175"/>
          <p14:tracePt t="3431" x="4356100" y="1649413"/>
          <p14:tracePt t="3434" x="4327525" y="1649413"/>
          <p14:tracePt t="3440" x="4306888" y="1649413"/>
          <p14:tracePt t="3443" x="4287838" y="1649413"/>
          <p14:tracePt t="3451" x="4262438" y="1649413"/>
          <p14:tracePt t="3603" x="4252913" y="1649413"/>
          <p14:tracePt t="3614" x="4222750" y="1654175"/>
          <p14:tracePt t="3623" x="4213225" y="1663700"/>
          <p14:tracePt t="3626" x="4198938" y="1677988"/>
          <p14:tracePt t="3630" x="4183063" y="1684338"/>
          <p14:tracePt t="3637" x="4178300" y="1689100"/>
          <p14:tracePt t="3643" x="4173538" y="1689100"/>
          <p14:tracePt t="3649" x="4173538" y="1693863"/>
          <p14:tracePt t="3661" x="4173538" y="1698625"/>
          <p14:tracePt t="3668" x="4173538" y="1712913"/>
          <p14:tracePt t="3677" x="4173538" y="1717675"/>
          <p14:tracePt t="3684" x="4173538" y="1728788"/>
          <p14:tracePt t="3690" x="4173538" y="1733550"/>
          <p14:tracePt t="3697" x="4173538" y="1747838"/>
          <p14:tracePt t="3706" x="4173538" y="1757363"/>
          <p14:tracePt t="3715" x="4173538" y="1762125"/>
          <p14:tracePt t="3723" x="4178300" y="1768475"/>
          <p14:tracePt t="3727" x="4178300" y="1778000"/>
          <p14:tracePt t="3731" x="4178300" y="1782763"/>
          <p14:tracePt t="3735" x="4183063" y="1787525"/>
          <p14:tracePt t="5471" x="4257675" y="1787525"/>
          <p14:tracePt t="5476" x="4386263" y="1787525"/>
          <p14:tracePt t="5479" x="4465638" y="1787525"/>
          <p14:tracePt t="5486" x="4648200" y="1787525"/>
          <p14:tracePt t="5490" x="4743450" y="1787525"/>
          <p14:tracePt t="5494" x="4837113" y="1787525"/>
          <p14:tracePt t="5497" x="4916488" y="1787525"/>
          <p14:tracePt t="5501" x="4995863" y="1787525"/>
          <p14:tracePt t="5506" x="5075238" y="1787525"/>
          <p14:tracePt t="5509" x="5138738" y="1787525"/>
          <p14:tracePt t="5513" x="5178425" y="1787525"/>
          <p14:tracePt t="5517" x="5222875" y="1787525"/>
          <p14:tracePt t="5521" x="5253038" y="1787525"/>
          <p14:tracePt t="5526" x="5272088" y="1787525"/>
          <p14:tracePt t="5529" x="5287963" y="1787525"/>
          <p14:tracePt t="5569" x="5292725" y="1787525"/>
          <p14:tracePt t="5573" x="5292725" y="1792288"/>
          <p14:tracePt t="5577" x="5292725" y="1797050"/>
          <p14:tracePt t="5581" x="5276850" y="1801813"/>
          <p14:tracePt t="5586" x="5257800" y="1812925"/>
          <p14:tracePt t="5590" x="5232400" y="1827213"/>
          <p14:tracePt t="5593" x="5213350" y="1841500"/>
          <p14:tracePt t="5598" x="5187950" y="1846263"/>
          <p14:tracePt t="5601" x="5173663" y="1862138"/>
          <p14:tracePt t="5605" x="5164138" y="1866900"/>
          <p14:tracePt t="5609" x="5129213" y="1885950"/>
          <p14:tracePt t="5614" x="5084763" y="1911350"/>
          <p14:tracePt t="5617" x="5049838" y="1930400"/>
          <p14:tracePt t="5623" x="5019675" y="1946275"/>
          <p14:tracePt t="5625" x="4975225" y="1960563"/>
          <p14:tracePt t="5627" x="4930775" y="1981200"/>
          <p14:tracePt t="5630" x="4886325" y="2000250"/>
          <p14:tracePt t="5636" x="4841875" y="2005013"/>
          <p14:tracePt t="5640" x="4787900" y="2014538"/>
          <p14:tracePt t="5643" x="4727575" y="2035175"/>
          <p14:tracePt t="5647" x="4687888" y="2044700"/>
          <p14:tracePt t="5651" x="4643438" y="2060575"/>
          <p14:tracePt t="5656" x="4598988" y="2070100"/>
          <p14:tracePt t="5659" x="4568825" y="2079625"/>
          <p14:tracePt t="5662" x="4545013" y="2079625"/>
          <p14:tracePt t="5666" x="4524375" y="2084388"/>
          <p14:tracePt t="5692" x="4510088" y="2093913"/>
          <p14:tracePt t="5707" x="4510088" y="2089150"/>
          <p14:tracePt t="5711" x="4519613" y="2079625"/>
          <p14:tracePt t="5714" x="4535488" y="2065338"/>
          <p14:tracePt t="5719" x="4554538" y="2049463"/>
          <p14:tracePt t="5723" x="4579938" y="2025650"/>
          <p14:tracePt t="5727" x="4614863" y="2000250"/>
          <p14:tracePt t="5731" x="4643438" y="1985963"/>
          <p14:tracePt t="5736" x="4678363" y="1970088"/>
          <p14:tracePt t="5739" x="4708525" y="1951038"/>
          <p14:tracePt t="5744" x="4757738" y="1936750"/>
          <p14:tracePt t="5747" x="4802188" y="1916113"/>
          <p14:tracePt t="5751" x="4841875" y="1906588"/>
          <p14:tracePt t="5755" x="4900613" y="1892300"/>
          <p14:tracePt t="5760" x="4940300" y="1881188"/>
          <p14:tracePt t="5763" x="4975225" y="1871663"/>
          <p14:tracePt t="5767" x="5014913" y="1866900"/>
          <p14:tracePt t="5773" x="5049838" y="1857375"/>
          <p14:tracePt t="5775" x="5089525" y="1846263"/>
          <p14:tracePt t="5779" x="5129213" y="1846263"/>
          <p14:tracePt t="5783" x="5183188" y="1846263"/>
          <p14:tracePt t="5786" x="5237163" y="1846263"/>
          <p14:tracePt t="5791" x="5292725" y="1846263"/>
          <p14:tracePt t="5795" x="5346700" y="1852613"/>
          <p14:tracePt t="5801" x="5461000" y="1881188"/>
          <p14:tracePt t="5805" x="5514975" y="1901825"/>
          <p14:tracePt t="5809" x="5575300" y="1911350"/>
          <p14:tracePt t="5813" x="5603875" y="1925638"/>
          <p14:tracePt t="5817" x="5648325" y="1941513"/>
          <p14:tracePt t="5821" x="5683250" y="1960563"/>
          <p14:tracePt t="5826" x="5727700" y="1985963"/>
          <p14:tracePt t="5829" x="5762625" y="2005013"/>
          <p14:tracePt t="5833" x="5807075" y="2020888"/>
          <p14:tracePt t="5837" x="5837238" y="2030413"/>
          <p14:tracePt t="5842" x="5861050" y="2044700"/>
          <p14:tracePt t="5846" x="5881688" y="2060575"/>
          <p14:tracePt t="5849" x="5905500" y="2074863"/>
          <p14:tracePt t="5853" x="5926138" y="2089150"/>
          <p14:tracePt t="5857" x="5940425" y="2105025"/>
          <p14:tracePt t="5862" x="5961063" y="2109788"/>
          <p14:tracePt t="5865" x="5975350" y="2114550"/>
          <p14:tracePt t="5869" x="5995988" y="2114550"/>
          <p14:tracePt t="5873" x="6010275" y="2114550"/>
          <p14:tracePt t="5877" x="6019800" y="2114550"/>
          <p14:tracePt t="5890" x="6029325" y="2114550"/>
          <p14:tracePt t="5904" x="6040438" y="2114550"/>
          <p14:tracePt t="5910" x="6045200" y="2114550"/>
          <p14:tracePt t="5913" x="6049963" y="2109788"/>
          <p14:tracePt t="5917" x="6064250" y="2105025"/>
          <p14:tracePt t="5926" x="6073775" y="2100263"/>
          <p14:tracePt t="5929" x="6084888" y="2084388"/>
          <p14:tracePt t="5933" x="6089650" y="2079625"/>
          <p14:tracePt t="5936" x="6094413" y="2065338"/>
          <p14:tracePt t="5945" x="6099175" y="2060575"/>
          <p14:tracePt t="5949" x="6113463" y="2049463"/>
          <p14:tracePt t="5957" x="6119813" y="2039938"/>
          <p14:tracePt t="5961" x="6124575" y="2035175"/>
          <p14:tracePt t="5969" x="6129338" y="2035175"/>
          <p14:tracePt t="5973" x="6134100" y="2030413"/>
          <p14:tracePt t="5977" x="6143625" y="2025650"/>
          <p14:tracePt t="5979" x="6148388" y="2025650"/>
          <p14:tracePt t="5984" x="6153150" y="2020888"/>
          <p14:tracePt t="5987" x="6159500" y="2014538"/>
          <p14:tracePt t="5992" x="6173788" y="2005013"/>
          <p14:tracePt t="5994" x="6183313" y="2005013"/>
          <p14:tracePt t="6000" x="6203950" y="2005013"/>
          <p14:tracePt t="6002" x="6232525" y="2000250"/>
          <p14:tracePt t="6007" x="6262688" y="2000250"/>
          <p14:tracePt t="6011" x="6292850" y="2000250"/>
          <p14:tracePt t="6015" x="6332538" y="2000250"/>
          <p14:tracePt t="6019" x="6386513" y="2000250"/>
          <p14:tracePt t="6023" x="6440488" y="2000250"/>
          <p14:tracePt t="6027" x="6496050" y="2000250"/>
          <p14:tracePt t="6031" x="6559550" y="2000250"/>
          <p14:tracePt t="6036" x="6629400" y="2000250"/>
          <p14:tracePt t="6039" x="6683375" y="2000250"/>
          <p14:tracePt t="6043" x="6762750" y="2000250"/>
          <p14:tracePt t="6047" x="6827838" y="2000250"/>
          <p14:tracePt t="6051" x="6896100" y="2000250"/>
          <p14:tracePt t="6055" x="6961188" y="2000250"/>
          <p14:tracePt t="6059" x="7015163" y="2000250"/>
          <p14:tracePt t="6062" x="7069138" y="2000250"/>
          <p14:tracePt t="6067" x="7124700" y="2005013"/>
          <p14:tracePt t="6070" x="7178675" y="2014538"/>
          <p14:tracePt t="6075" x="7223125" y="2014538"/>
          <p14:tracePt t="6079" x="7262813" y="2020888"/>
          <p14:tracePt t="6083" x="7292975" y="2030413"/>
          <p14:tracePt t="6087" x="7337425" y="2039938"/>
          <p14:tracePt t="6091" x="7366000" y="2044700"/>
          <p14:tracePt t="6095" x="7391400" y="2054225"/>
          <p14:tracePt t="6101" x="7421563" y="2060575"/>
          <p14:tracePt t="6102" x="7440613" y="2060575"/>
          <p14:tracePt t="6108" x="7461250" y="2070100"/>
          <p14:tracePt t="6111" x="7475538" y="2074863"/>
          <p14:tracePt t="6116" x="7489825" y="2074863"/>
          <p14:tracePt t="6119" x="7496175" y="2074863"/>
          <p14:tracePt t="6128" x="7500938" y="2074863"/>
          <p14:tracePt t="6452" x="7500938" y="2093913"/>
          <p14:tracePt t="6455" x="7485063" y="2105025"/>
          <p14:tracePt t="6459" x="7475538" y="2114550"/>
          <p14:tracePt t="6463" x="7461250" y="2124075"/>
          <p14:tracePt t="6468" x="7456488" y="2128838"/>
          <p14:tracePt t="6471" x="7440613" y="2138363"/>
          <p14:tracePt t="6477" x="7421563" y="2138363"/>
          <p14:tracePt t="6479" x="7405688" y="2144713"/>
          <p14:tracePt t="6483" x="7391400" y="2149475"/>
          <p14:tracePt t="6486" x="7381875" y="2149475"/>
          <p14:tracePt t="6491" x="7366000" y="2149475"/>
          <p14:tracePt t="6495" x="7351713" y="2159000"/>
          <p14:tracePt t="6500" x="7342188" y="2159000"/>
          <p14:tracePt t="6503" x="7326313" y="2159000"/>
          <p14:tracePt t="6516" x="7316788" y="2159000"/>
          <p14:tracePt t="6520" x="7312025" y="2159000"/>
          <p14:tracePt t="6623" x="7307263" y="2159000"/>
          <p14:tracePt t="6629" x="7277100" y="2168525"/>
          <p14:tracePt t="6634" x="7248525" y="2168525"/>
          <p14:tracePt t="6638" x="7208838" y="2178050"/>
          <p14:tracePt t="6641" x="7169150" y="2178050"/>
          <p14:tracePt t="6650" x="7034213" y="2178050"/>
          <p14:tracePt t="6653" x="6965950" y="2178050"/>
          <p14:tracePt t="6658" x="6916738" y="2178050"/>
          <p14:tracePt t="6663" x="6846888" y="2178050"/>
          <p14:tracePt t="6665" x="6781800" y="2178050"/>
          <p14:tracePt t="6670" x="6704013" y="2178050"/>
          <p14:tracePt t="6673" x="6634163" y="2178050"/>
          <p14:tracePt t="6677" x="6569075" y="2178050"/>
          <p14:tracePt t="6681" x="6500813" y="2178050"/>
          <p14:tracePt t="6686" x="6421438" y="2178050"/>
          <p14:tracePt t="6689" x="6356350" y="2178050"/>
          <p14:tracePt t="6693" x="6302375" y="2178050"/>
          <p14:tracePt t="6697" x="6248400" y="2173288"/>
          <p14:tracePt t="6702" x="6192838" y="2163763"/>
          <p14:tracePt t="6705" x="6124575" y="2154238"/>
          <p14:tracePt t="6710" x="6054725" y="2144713"/>
          <p14:tracePt t="6712" x="6000750" y="2138363"/>
          <p14:tracePt t="6714" x="5940425" y="2119313"/>
          <p14:tracePt t="6720" x="5876925" y="2109788"/>
          <p14:tracePt t="6724" x="5807075" y="2109788"/>
          <p14:tracePt t="6727" x="5727700" y="2109788"/>
          <p14:tracePt t="6731" x="5664200" y="2109788"/>
          <p14:tracePt t="6735" x="5584825" y="2109788"/>
          <p14:tracePt t="6739" x="5500688" y="2109788"/>
          <p14:tracePt t="6743" x="5411788" y="2109788"/>
          <p14:tracePt t="6749" x="5307013" y="2109788"/>
          <p14:tracePt t="6750" x="5197475" y="2109788"/>
          <p14:tracePt t="6755" x="5094288" y="2109788"/>
          <p14:tracePt t="6759" x="4975225" y="2109788"/>
          <p14:tracePt t="6763" x="4872038" y="2109788"/>
          <p14:tracePt t="6767" x="4767263" y="2109788"/>
          <p14:tracePt t="6770" x="4648200" y="2109788"/>
          <p14:tracePt t="6775" x="4529138" y="2109788"/>
          <p14:tracePt t="6779" x="4411663" y="2109788"/>
          <p14:tracePt t="6783" x="4292600" y="2109788"/>
          <p14:tracePt t="6786" x="4187825" y="2109788"/>
          <p14:tracePt t="6792" x="4084638" y="2109788"/>
          <p14:tracePt t="6795" x="3979863" y="2109788"/>
          <p14:tracePt t="6799" x="3886200" y="2109788"/>
          <p14:tracePt t="6803" x="3792538" y="2109788"/>
          <p14:tracePt t="6807" x="3703638" y="2109788"/>
          <p14:tracePt t="6811" x="3633788" y="2109788"/>
          <p14:tracePt t="6815" x="3568700" y="2109788"/>
          <p14:tracePt t="6820" x="3500438" y="2109788"/>
          <p14:tracePt t="6823" x="3435350" y="2109788"/>
          <p14:tracePt t="6827" x="3381375" y="2109788"/>
          <p14:tracePt t="6831" x="3327400" y="2109788"/>
          <p14:tracePt t="6835" x="3271838" y="2109788"/>
          <p14:tracePt t="6839" x="3243263" y="2109788"/>
          <p14:tracePt t="6844" x="3213100" y="2109788"/>
          <p14:tracePt t="6848" x="3182938" y="2119313"/>
          <p14:tracePt t="6850" x="3143250" y="2119313"/>
          <p14:tracePt t="6854" x="3098800" y="2119313"/>
          <p14:tracePt t="6859" x="3059113" y="2128838"/>
          <p14:tracePt t="6864" x="3030538" y="2133600"/>
          <p14:tracePt t="6867" x="2984500" y="2144713"/>
          <p14:tracePt t="6870" x="2940050" y="2154238"/>
          <p14:tracePt t="6875" x="2911475" y="2159000"/>
          <p14:tracePt t="6879" x="2867025" y="2168525"/>
          <p14:tracePt t="6883" x="2836863" y="2168525"/>
          <p14:tracePt t="6885" x="2806700" y="2168525"/>
          <p14:tracePt t="6892" x="2778125" y="2168525"/>
          <p14:tracePt t="6894" x="2747963" y="2168525"/>
          <p14:tracePt t="6897" x="2727325" y="2168525"/>
          <p14:tracePt t="6901" x="2717800" y="2168525"/>
          <p14:tracePt t="6904" x="2703513" y="2168525"/>
          <p14:tracePt t="6909" x="2693988" y="2168525"/>
          <p14:tracePt t="6916" x="2678113" y="2168525"/>
          <p14:tracePt t="7616" x="2593975" y="2212975"/>
          <p14:tracePt t="7620" x="2559050" y="2228850"/>
          <p14:tracePt t="7623" x="2540000" y="2243138"/>
          <p14:tracePt t="7626" x="2505075" y="2268538"/>
          <p14:tracePt t="7632" x="2486025" y="2282825"/>
          <p14:tracePt t="7635" x="2460625" y="2297113"/>
          <p14:tracePt t="7640" x="2439988" y="2312988"/>
          <p14:tracePt t="7644" x="2416175" y="2327275"/>
          <p14:tracePt t="7648" x="2401888" y="2341563"/>
          <p14:tracePt t="7651" x="2386013" y="2346325"/>
          <p14:tracePt t="7655" x="2366963" y="2362200"/>
          <p14:tracePt t="7659" x="2351088" y="2376488"/>
          <p14:tracePt t="7664" x="2336800" y="2392363"/>
          <p14:tracePt t="7667" x="2316163" y="2406650"/>
          <p14:tracePt t="7671" x="2292350" y="2420938"/>
          <p14:tracePt t="7676" x="2266950" y="2441575"/>
          <p14:tracePt t="7681" x="2252663" y="2446338"/>
          <p14:tracePt t="7686" x="2232025" y="2455863"/>
          <p14:tracePt t="7688" x="2217738" y="2460625"/>
          <p14:tracePt t="7693" x="2203450" y="2465388"/>
          <p14:tracePt t="7697" x="2182813" y="2476500"/>
          <p14:tracePt t="7702" x="2159000" y="2481263"/>
          <p14:tracePt t="7705" x="2138363" y="2490788"/>
          <p14:tracePt t="7709" x="2119313" y="2495550"/>
          <p14:tracePt t="7713" x="2089150" y="2495550"/>
          <p14:tracePt t="7719" x="2063750" y="2505075"/>
          <p14:tracePt t="7720" x="2044700" y="2509838"/>
          <p14:tracePt t="7726" x="2019300" y="2525713"/>
          <p14:tracePt t="7729" x="2000250" y="2535238"/>
          <p14:tracePt t="7733" x="1979613" y="2540000"/>
          <p14:tracePt t="7737" x="1955800" y="2540000"/>
          <p14:tracePt t="7742" x="1935163" y="2540000"/>
          <p14:tracePt t="7745" x="1916113" y="2549525"/>
          <p14:tracePt t="7750" x="1890713" y="2554288"/>
          <p14:tracePt t="7754" x="1876425" y="2560638"/>
          <p14:tracePt t="7757" x="1855788" y="2560638"/>
          <p14:tracePt t="7762" x="1851025" y="2560638"/>
          <p14:tracePt t="7765" x="1841500" y="2560638"/>
          <p14:tracePt t="7769" x="1831975" y="2560638"/>
          <p14:tracePt t="7774" x="1822450" y="2565400"/>
          <p14:tracePt t="7781" x="1817688" y="2570163"/>
          <p14:tracePt t="7785" x="1811338" y="2579688"/>
          <p14:tracePt t="8073" x="1801813" y="2593975"/>
          <p14:tracePt t="8080" x="1817688" y="2609850"/>
          <p14:tracePt t="8083" x="1855788" y="2614613"/>
          <p14:tracePt t="8088" x="1885950" y="2614613"/>
          <p14:tracePt t="8091" x="1925638" y="2614613"/>
          <p14:tracePt t="8094" x="1955800" y="2624138"/>
          <p14:tracePt t="8098" x="2000250" y="2633663"/>
          <p14:tracePt t="8102" x="2044700" y="2638425"/>
          <p14:tracePt t="8104" x="2098675" y="2638425"/>
          <p14:tracePt t="8110" x="2138363" y="2638425"/>
          <p14:tracePt t="8114" x="2193925" y="2638425"/>
          <p14:tracePt t="8118" x="2247900" y="2638425"/>
          <p14:tracePt t="8121" x="2297113" y="2638425"/>
          <p14:tracePt t="8126" x="2351088" y="2638425"/>
          <p14:tracePt t="8129" x="2406650" y="2638425"/>
          <p14:tracePt t="8134" x="2446338" y="2638425"/>
          <p14:tracePt t="8137" x="2490788" y="2638425"/>
          <p14:tracePt t="8141" x="2530475" y="2638425"/>
          <p14:tracePt t="8145" x="2559050" y="2638425"/>
          <p14:tracePt t="8149" x="2598738" y="2638425"/>
          <p14:tracePt t="8154" x="2628900" y="2638425"/>
          <p14:tracePt t="8158" x="2638425" y="2638425"/>
          <p14:tracePt t="8161" x="2663825" y="2638425"/>
          <p14:tracePt t="8165" x="2682875" y="2638425"/>
          <p14:tracePt t="8169" x="2693988" y="2638425"/>
          <p14:tracePt t="8173" x="2708275" y="2638425"/>
          <p14:tracePt t="8181" x="2722563" y="2638425"/>
          <p14:tracePt t="10269" x="2762250" y="2649538"/>
          <p14:tracePt t="10275" x="2801938" y="2659063"/>
          <p14:tracePt t="10279" x="2851150" y="2673350"/>
          <p14:tracePt t="10283" x="2895600" y="2693988"/>
          <p14:tracePt t="10287" x="2940050" y="2713038"/>
          <p14:tracePt t="10290" x="2984500" y="2728913"/>
          <p14:tracePt t="10295" x="3040063" y="2747963"/>
          <p14:tracePt t="10297" x="3094038" y="2757488"/>
          <p14:tracePt t="10301" x="3154363" y="2778125"/>
          <p14:tracePt t="10306" x="3208338" y="2797175"/>
          <p14:tracePt t="10310" x="3267075" y="2808288"/>
          <p14:tracePt t="10313" x="3332163" y="2817813"/>
          <p14:tracePt t="10317" x="3390900" y="2832100"/>
          <p14:tracePt t="10322" x="3446463" y="2841625"/>
          <p14:tracePt t="10325" x="3514725" y="2862263"/>
          <p14:tracePt t="10329" x="3575050" y="2881313"/>
          <p14:tracePt t="10333" x="3629025" y="2892425"/>
          <p14:tracePt t="10338" x="3673475" y="2901950"/>
          <p14:tracePt t="10341" x="3713163" y="2901950"/>
          <p14:tracePt t="10346" x="3743325" y="2901950"/>
          <p14:tracePt t="10349" x="3771900" y="2901950"/>
          <p14:tracePt t="10354" x="3792538" y="2901950"/>
          <p14:tracePt t="10356" x="3811588" y="2901950"/>
          <p14:tracePt t="10361" x="3836988" y="2901950"/>
          <p14:tracePt t="10365" x="3846513" y="2901950"/>
          <p14:tracePt t="10393" x="3860800" y="2901950"/>
          <p14:tracePt t="10426" x="3867150" y="2906713"/>
          <p14:tracePt t="10429" x="3871913" y="2906713"/>
          <p14:tracePt t="10433" x="3871913" y="2911475"/>
          <p14:tracePt t="10439" x="3876675" y="2916238"/>
          <p14:tracePt t="10443" x="3881438" y="2921000"/>
          <p14:tracePt t="10447" x="3886200" y="2921000"/>
          <p14:tracePt t="10451" x="3895725" y="2925763"/>
          <p14:tracePt t="10456" x="3906838" y="2936875"/>
          <p14:tracePt t="10460" x="3911600" y="2941638"/>
          <p14:tracePt t="10463" x="3916363" y="2941638"/>
          <p14:tracePt t="10467" x="3925888" y="2941638"/>
          <p14:tracePt t="10483" x="3930650" y="2946400"/>
          <p14:tracePt t="10633" x="3935413" y="2951163"/>
          <p14:tracePt t="10640" x="3935413" y="2960688"/>
          <p14:tracePt t="10645" x="3946525" y="2981325"/>
          <p14:tracePt t="10652" x="3951288" y="2986088"/>
          <p14:tracePt t="10657" x="3965575" y="3000375"/>
          <p14:tracePt t="10660" x="3970338" y="3005138"/>
          <p14:tracePt t="10664" x="3975100" y="3016250"/>
          <p14:tracePt t="10667" x="3979863" y="3025775"/>
          <p14:tracePt t="10671" x="3995738" y="3030538"/>
          <p14:tracePt t="10676" x="4000500" y="3035300"/>
          <p14:tracePt t="10679" x="4014788" y="3040063"/>
          <p14:tracePt t="10683" x="4024313" y="3049588"/>
          <p14:tracePt t="10692" x="4030663" y="3055938"/>
          <p14:tracePt t="10695" x="4044950" y="3055938"/>
          <p14:tracePt t="10700" x="4049713" y="3060700"/>
          <p14:tracePt t="10975" x="4068763" y="3070225"/>
          <p14:tracePt t="10982" x="4079875" y="3070225"/>
          <p14:tracePt t="10986" x="4094163" y="3070225"/>
          <p14:tracePt t="10992" x="4103688" y="3070225"/>
          <p14:tracePt t="10995" x="4119563" y="3070225"/>
          <p14:tracePt t="11000" x="4124325" y="3070225"/>
          <p14:tracePt t="11004" x="4133850" y="3070225"/>
          <p14:tracePt t="11007" x="4138613" y="3074988"/>
          <p14:tracePt t="11012" x="4148138" y="3074988"/>
          <p14:tracePt t="12243" x="4114800" y="3089275"/>
          <p14:tracePt t="12250" x="4030663" y="3109913"/>
          <p14:tracePt t="12254" x="4000500" y="3109913"/>
          <p14:tracePt t="12258" x="3970338" y="3109913"/>
          <p14:tracePt t="12262" x="3930650" y="3109913"/>
          <p14:tracePt t="12267" x="3900488" y="3109913"/>
          <p14:tracePt t="12269" x="3881438" y="3109913"/>
          <p14:tracePt t="12274" x="3856038" y="3109913"/>
          <p14:tracePt t="12277" x="3836988" y="3109913"/>
          <p14:tracePt t="12281" x="3806825" y="3109913"/>
          <p14:tracePt t="12285" x="3776663" y="3109913"/>
          <p14:tracePt t="12290" x="3748088" y="3109913"/>
          <p14:tracePt t="12294" x="3708400" y="3109913"/>
          <p14:tracePt t="12296" x="3668713" y="3109913"/>
          <p14:tracePt t="12301" x="3638550" y="3109913"/>
          <p14:tracePt t="12305" x="3598863" y="3109913"/>
          <p14:tracePt t="12313" x="3540125" y="3109913"/>
          <p14:tracePt t="12317" x="3509963" y="3109913"/>
          <p14:tracePt t="12321" x="3479800" y="3109913"/>
          <p14:tracePt t="12325" x="3460750" y="3109913"/>
          <p14:tracePt t="12329" x="3430588" y="3109913"/>
          <p14:tracePt t="12333" x="3400425" y="3114675"/>
          <p14:tracePt t="12337" x="3367088" y="3124200"/>
          <p14:tracePt t="12341" x="3336925" y="3128963"/>
          <p14:tracePt t="12346" x="3306763" y="3140075"/>
          <p14:tracePt t="12349" x="3262313" y="3149600"/>
          <p14:tracePt t="12353" x="3222625" y="3154363"/>
          <p14:tracePt t="12357" x="3168650" y="3154363"/>
          <p14:tracePt t="12362" x="3114675" y="3154363"/>
          <p14:tracePt t="12365" x="3049588" y="3154363"/>
          <p14:tracePt t="12367" x="2979738" y="3154363"/>
          <p14:tracePt t="12372" x="2925763" y="3154363"/>
          <p14:tracePt t="12374" x="2862263" y="3163888"/>
          <p14:tracePt t="12379" x="2816225" y="3173413"/>
          <p14:tracePt t="12383" x="2757488" y="3194050"/>
          <p14:tracePt t="12387" x="2703513" y="3203575"/>
          <p14:tracePt t="12390" x="2647950" y="3224213"/>
          <p14:tracePt t="12396" x="2603500" y="3228975"/>
          <p14:tracePt t="12399" x="2563813" y="3228975"/>
          <p14:tracePt t="12403" x="2519363" y="3248025"/>
          <p14:tracePt t="12407" x="2474913" y="3268663"/>
          <p14:tracePt t="12412" x="2439988" y="3273425"/>
          <p14:tracePt t="12415" x="2411413" y="3282950"/>
          <p14:tracePt t="12419" x="2381250" y="3287713"/>
          <p14:tracePt t="12424" x="2362200" y="3297238"/>
          <p14:tracePt t="12427" x="2336800" y="3313113"/>
          <p14:tracePt t="12431" x="2322513" y="3317875"/>
          <p14:tracePt t="12435" x="2311400" y="3327400"/>
          <p14:tracePt t="12439" x="2306638" y="3327400"/>
          <p14:tracePt t="12444" x="2292350" y="3332163"/>
          <p14:tracePt t="12447" x="2287588" y="3336925"/>
          <p14:tracePt t="12451" x="2282825" y="3341688"/>
          <p14:tracePt t="12455" x="2282825" y="3348038"/>
          <p14:tracePt t="12467" x="2278063" y="3352800"/>
          <p14:tracePt t="12471" x="2278063" y="3357563"/>
          <p14:tracePt t="12636" x="2271713" y="3357563"/>
          <p14:tracePt t="12640" x="2271713" y="3367088"/>
          <p14:tracePt t="12645" x="2271713" y="3376613"/>
          <p14:tracePt t="12657" x="2271713" y="3392488"/>
          <p14:tracePt t="12665" x="2271713" y="3402013"/>
          <p14:tracePt t="12674" x="2271713" y="3416300"/>
          <p14:tracePt t="12681" x="2271713" y="3421063"/>
          <p14:tracePt t="12689" x="2271713" y="3425825"/>
          <p14:tracePt t="12695" x="2278063" y="3425825"/>
          <p14:tracePt t="12735" x="2282825" y="3425825"/>
          <p14:tracePt t="12739" x="2287588" y="3432175"/>
          <p14:tracePt t="12743" x="2292350" y="3436938"/>
          <p14:tracePt t="12746" x="2306638" y="3436938"/>
          <p14:tracePt t="12751" x="2316163" y="3436938"/>
          <p14:tracePt t="12755" x="2332038" y="3436938"/>
          <p14:tracePt t="12758" x="2351088" y="3436938"/>
          <p14:tracePt t="12763" x="2371725" y="3436938"/>
          <p14:tracePt t="12768" x="2401888" y="3436938"/>
          <p14:tracePt t="12771" x="2430463" y="3436938"/>
          <p14:tracePt t="12774" x="2460625" y="3436938"/>
          <p14:tracePt t="12779" x="2500313" y="3436938"/>
          <p14:tracePt t="12783" x="2554288" y="3436938"/>
          <p14:tracePt t="12787" x="2608263" y="3436938"/>
          <p14:tracePt t="12791" x="2663825" y="3436938"/>
          <p14:tracePt t="12796" x="2717800" y="3436938"/>
          <p14:tracePt t="12799" x="2782888" y="3436938"/>
          <p14:tracePt t="12803" x="2851150" y="3436938"/>
          <p14:tracePt t="12807" x="2930525" y="3436938"/>
          <p14:tracePt t="12814" x="3114675" y="3436938"/>
          <p14:tracePt t="12818" x="3217863" y="3436938"/>
          <p14:tracePt t="12823" x="3311525" y="3436938"/>
          <p14:tracePt t="12828" x="3416300" y="3436938"/>
          <p14:tracePt t="12831" x="3509963" y="3436938"/>
          <p14:tracePt t="12835" x="3603625" y="3455988"/>
          <p14:tracePt t="12839" x="3683000" y="3471863"/>
          <p14:tracePt t="12843" x="3762375" y="3481388"/>
          <p14:tracePt t="12846" x="3846513" y="3490913"/>
          <p14:tracePt t="12851" x="3916363" y="3500438"/>
          <p14:tracePt t="12855" x="3970338" y="3516313"/>
          <p14:tracePt t="12858" x="4024313" y="3525838"/>
          <p14:tracePt t="12863" x="4084638" y="3544888"/>
          <p14:tracePt t="12867" x="4124325" y="3556000"/>
          <p14:tracePt t="12871" x="4159250" y="3560763"/>
          <p14:tracePt t="12874" x="4178300" y="3570288"/>
          <p14:tracePt t="12879" x="4192588" y="3570288"/>
          <p14:tracePt t="12883" x="4213225" y="3575050"/>
          <p14:tracePt t="13110" x="4213225" y="3589338"/>
          <p14:tracePt t="13117" x="4187825" y="3609975"/>
          <p14:tracePt t="13126" x="4138613" y="3624263"/>
          <p14:tracePt t="13132" x="4079875" y="3624263"/>
          <p14:tracePt t="13138" x="4040188" y="3624263"/>
          <p14:tracePt t="13140" x="4000500" y="3624263"/>
          <p14:tracePt t="13143" x="3965575" y="3633788"/>
          <p14:tracePt t="13148" x="3925888" y="3633788"/>
          <p14:tracePt t="13151" x="3886200" y="3633788"/>
          <p14:tracePt t="13155" x="3846513" y="3633788"/>
          <p14:tracePt t="13158" x="3802063" y="3633788"/>
          <p14:tracePt t="13164" x="3762375" y="3633788"/>
          <p14:tracePt t="13167" x="3722688" y="3633788"/>
          <p14:tracePt t="13171" x="3692525" y="3633788"/>
          <p14:tracePt t="13175" x="3654425" y="3633788"/>
          <p14:tracePt t="13180" x="3614738" y="3633788"/>
          <p14:tracePt t="13183" x="3584575" y="3633788"/>
          <p14:tracePt t="13187" x="3554413" y="3633788"/>
          <p14:tracePt t="13191" x="3530600" y="3633788"/>
          <p14:tracePt t="13196" x="3519488" y="3633788"/>
          <p14:tracePt t="13199" x="3505200" y="3633788"/>
          <p14:tracePt t="13203" x="3495675" y="3633788"/>
          <p14:tracePt t="13364" x="3500438" y="3633788"/>
          <p14:tracePt t="13372" x="3535363" y="3633788"/>
          <p14:tracePt t="13379" x="3579813" y="3633788"/>
          <p14:tracePt t="13382" x="3598863" y="3633788"/>
          <p14:tracePt t="13385" x="3619500" y="3633788"/>
          <p14:tracePt t="13389" x="3659188" y="3633788"/>
          <p14:tracePt t="13393" x="3687763" y="3633788"/>
          <p14:tracePt t="13398" x="3727450" y="3633788"/>
          <p14:tracePt t="13401" x="3767138" y="3633788"/>
          <p14:tracePt t="13405" x="3811588" y="3649663"/>
          <p14:tracePt t="13409" x="3846513" y="3659188"/>
          <p14:tracePt t="13413" x="3900488" y="3668713"/>
          <p14:tracePt t="13417" x="3956050" y="3679825"/>
          <p14:tracePt t="13421" x="4035425" y="3689350"/>
          <p14:tracePt t="13424" x="4103688" y="3698875"/>
          <p14:tracePt t="13426" x="4159250" y="3703638"/>
          <p14:tracePt t="13431" x="4217988" y="3713163"/>
          <p14:tracePt t="13437" x="4257675" y="3724275"/>
          <p14:tracePt t="13438" x="4302125" y="3733800"/>
          <p14:tracePt t="13444" x="4356100" y="3743325"/>
          <p14:tracePt t="13447" x="4416425" y="3757613"/>
          <p14:tracePt t="13451" x="4456113" y="3768725"/>
          <p14:tracePt t="13455" x="4491038" y="3778250"/>
          <p14:tracePt t="13458" x="4535488" y="3792538"/>
          <p14:tracePt t="13464" x="4564063" y="3802063"/>
          <p14:tracePt t="13468" x="4594225" y="3802063"/>
          <p14:tracePt t="13471" x="4614863" y="3802063"/>
          <p14:tracePt t="13475" x="4633913" y="3802063"/>
          <p14:tracePt t="13479" x="4659313" y="3802063"/>
          <p14:tracePt t="13483" x="4678363" y="3802063"/>
          <p14:tracePt t="13487" x="4687888" y="3802063"/>
          <p14:tracePt t="13491" x="4703763" y="3802063"/>
          <p14:tracePt t="13497" x="4713288" y="3802063"/>
          <p14:tracePt t="13498" x="4727575" y="3802063"/>
          <p14:tracePt t="13503" x="4743450" y="3802063"/>
          <p14:tracePt t="13508" x="4752975" y="3802063"/>
          <p14:tracePt t="13512" x="4757738" y="3792538"/>
          <p14:tracePt t="13515" x="4772025" y="3787775"/>
          <p14:tracePt t="13519" x="4776788" y="3773488"/>
          <p14:tracePt t="13523" x="4792663" y="3768725"/>
          <p14:tracePt t="13531" x="4816475" y="3752850"/>
          <p14:tracePt t="13535" x="4827588" y="3748088"/>
          <p14:tracePt t="13539" x="4841875" y="3733800"/>
          <p14:tracePt t="13543" x="4856163" y="3724275"/>
          <p14:tracePt t="13547" x="4872038" y="3713163"/>
          <p14:tracePt t="13555" x="4891088" y="3703638"/>
          <p14:tracePt t="13564" x="4916488" y="3698875"/>
          <p14:tracePt t="13567" x="4935538" y="3689350"/>
          <p14:tracePt t="13571" x="4951413" y="3684588"/>
          <p14:tracePt t="13575" x="4970463" y="3684588"/>
          <p14:tracePt t="13580" x="4984750" y="3679825"/>
          <p14:tracePt t="13583" x="4995863" y="3679825"/>
          <p14:tracePt t="13587" x="5014913" y="3679825"/>
          <p14:tracePt t="13591" x="5029200" y="3679825"/>
          <p14:tracePt t="13597" x="5045075" y="3679825"/>
          <p14:tracePt t="13598" x="5064125" y="3679825"/>
          <p14:tracePt t="13603" x="5075238" y="3679825"/>
          <p14:tracePt t="13605" x="5089525" y="3679825"/>
          <p14:tracePt t="13608" x="5108575" y="3679825"/>
          <p14:tracePt t="13614" x="5133975" y="3679825"/>
          <p14:tracePt t="13617" x="5143500" y="3679825"/>
          <p14:tracePt t="13621" x="5164138" y="3679825"/>
          <p14:tracePt t="13625" x="5187950" y="3679825"/>
          <p14:tracePt t="13631" x="5208588" y="3679825"/>
          <p14:tracePt t="13632" x="5222875" y="3679825"/>
          <p14:tracePt t="13636" x="5243513" y="3694113"/>
          <p14:tracePt t="13642" x="5257800" y="3698875"/>
          <p14:tracePt t="13646" x="5267325" y="3698875"/>
          <p14:tracePt t="13649" x="5292725" y="3708400"/>
          <p14:tracePt t="13653" x="5311775" y="3708400"/>
          <p14:tracePt t="13658" x="5327650" y="3713163"/>
          <p14:tracePt t="13662" x="5346700" y="3724275"/>
          <p14:tracePt t="13665" x="5360988" y="3724275"/>
          <p14:tracePt t="13669" x="5372100" y="3724275"/>
          <p14:tracePt t="13673" x="5386388" y="3724275"/>
          <p14:tracePt t="13677" x="5405438" y="3724275"/>
          <p14:tracePt t="13681" x="5421313" y="3724275"/>
          <p14:tracePt t="13684" x="5430838" y="3724275"/>
          <p14:tracePt t="13688" x="5445125" y="3724275"/>
          <p14:tracePt t="13692" x="5456238" y="3724275"/>
          <p14:tracePt t="13698" x="5470525" y="3724275"/>
          <p14:tracePt t="13704" x="5475288" y="3717925"/>
          <p14:tracePt t="13708" x="5489575" y="3713163"/>
          <p14:tracePt t="13714" x="5495925" y="3708400"/>
          <p14:tracePt t="13716" x="5500688" y="3703638"/>
          <p14:tracePt t="13720" x="5505450" y="3703638"/>
          <p14:tracePt t="13724" x="5510213" y="3698875"/>
          <p14:tracePt t="13730" x="5514975" y="3694113"/>
          <p14:tracePt t="13736" x="5519738" y="3689350"/>
          <p14:tracePt t="13741" x="5529263" y="3689350"/>
          <p14:tracePt t="13749" x="5535613" y="3679825"/>
          <p14:tracePt t="14144" x="5575300" y="3673475"/>
          <p14:tracePt t="14149" x="5613400" y="3673475"/>
          <p14:tracePt t="14156" x="5668963" y="3673475"/>
          <p14:tracePt t="14163" x="5776913" y="3673475"/>
          <p14:tracePt t="14167" x="5905500" y="3673475"/>
          <p14:tracePt t="14172" x="5961063" y="3673475"/>
          <p14:tracePt t="14176" x="6029325" y="3673475"/>
          <p14:tracePt t="14179" x="6094413" y="3673475"/>
          <p14:tracePt t="14183" x="6148388" y="3679825"/>
          <p14:tracePt t="14187" x="6203950" y="3679825"/>
          <p14:tracePt t="14192" x="6257925" y="3689350"/>
          <p14:tracePt t="14195" x="6302375" y="3698875"/>
          <p14:tracePt t="14199" x="6342063" y="3698875"/>
          <p14:tracePt t="14203" x="6386513" y="3703638"/>
          <p14:tracePt t="14207" x="6416675" y="3713163"/>
          <p14:tracePt t="14212" x="6440488" y="3729038"/>
          <p14:tracePt t="14215" x="6461125" y="3733800"/>
          <p14:tracePt t="14219" x="6484938" y="3743325"/>
          <p14:tracePt t="14223" x="6496050" y="3743325"/>
          <p14:tracePt t="14230" x="6510338" y="3748088"/>
          <p14:tracePt t="14233" x="6524625" y="3757613"/>
          <p14:tracePt t="14234" x="6529388" y="3757613"/>
          <p14:tracePt t="14239" x="6540500" y="3768725"/>
          <p14:tracePt t="14248" x="6550025" y="3783013"/>
          <p14:tracePt t="14251" x="6559550" y="3787775"/>
          <p14:tracePt t="14255" x="6569075" y="3792538"/>
          <p14:tracePt t="14258" x="6580188" y="3792538"/>
          <p14:tracePt t="14264" x="6580188" y="3817938"/>
          <p14:tracePt t="14267" x="6580188" y="3827463"/>
          <p14:tracePt t="14271" x="6580188" y="3832225"/>
          <p14:tracePt t="14275" x="6584950" y="3832225"/>
          <p14:tracePt t="14280" x="6594475" y="3832225"/>
          <p14:tracePt t="14283" x="6608763" y="3841750"/>
          <p14:tracePt t="14287" x="6634163" y="3848100"/>
          <p14:tracePt t="14291" x="6643688" y="3848100"/>
          <p14:tracePt t="14296" x="6657975" y="3848100"/>
          <p14:tracePt t="14299" x="6678613" y="3848100"/>
          <p14:tracePt t="14303" x="6692900" y="3848100"/>
          <p14:tracePt t="14307" x="6704013" y="3848100"/>
          <p14:tracePt t="14312" x="6718300" y="3848100"/>
          <p14:tracePt t="14314" x="6727825" y="3848100"/>
          <p14:tracePt t="14317" x="6742113" y="3848100"/>
          <p14:tracePt t="14321" x="6753225" y="3848100"/>
          <p14:tracePt t="14325" x="6767513" y="3848100"/>
          <p14:tracePt t="14330" x="6781800" y="3848100"/>
          <p14:tracePt t="14335" x="6792913" y="3841750"/>
          <p14:tracePt t="14337" x="6807200" y="3832225"/>
          <p14:tracePt t="14342" x="6821488" y="3827463"/>
          <p14:tracePt t="14346" x="6832600" y="3827463"/>
          <p14:tracePt t="14348" x="6846888" y="3817938"/>
          <p14:tracePt t="14353" x="6861175" y="3817938"/>
          <p14:tracePt t="14357" x="6872288" y="3817938"/>
          <p14:tracePt t="14361" x="6886575" y="3813175"/>
          <p14:tracePt t="14364" x="6900863" y="3808413"/>
          <p14:tracePt t="14373" x="6931025" y="3808413"/>
          <p14:tracePt t="14376" x="6940550" y="3797300"/>
          <p14:tracePt t="14381" x="6965950" y="3797300"/>
          <p14:tracePt t="14385" x="6985000" y="3792538"/>
          <p14:tracePt t="14389" x="7010400" y="3783013"/>
          <p14:tracePt t="14393" x="7029450" y="3783013"/>
          <p14:tracePt t="14397" x="7059613" y="3783013"/>
          <p14:tracePt t="14400" x="7089775" y="3783013"/>
          <p14:tracePt t="14405" x="7108825" y="3783013"/>
          <p14:tracePt t="14408" x="7138988" y="3783013"/>
          <p14:tracePt t="14413" x="7169150" y="3783013"/>
          <p14:tracePt t="14417" x="7188200" y="3783013"/>
          <p14:tracePt t="14421" x="7213600" y="3783013"/>
          <p14:tracePt t="14425" x="7242175" y="3787775"/>
          <p14:tracePt t="14430" x="7272338" y="3787775"/>
          <p14:tracePt t="14433" x="7302500" y="3792538"/>
          <p14:tracePt t="14437" x="7321550" y="3802063"/>
          <p14:tracePt t="14442" x="7337425" y="3808413"/>
          <p14:tracePt t="14447" x="7351713" y="3817938"/>
          <p14:tracePt t="14449" x="7361238" y="3822700"/>
          <p14:tracePt t="14453" x="7372350" y="3822700"/>
          <p14:tracePt t="14457" x="7381875" y="3822700"/>
          <p14:tracePt t="14507" x="7386638" y="3822700"/>
          <p14:tracePt t="14570" x="7386638" y="3827463"/>
          <p14:tracePt t="14582" x="7326313" y="3827463"/>
          <p14:tracePt t="14588" x="7227888" y="3848100"/>
          <p14:tracePt t="14595" x="7059613" y="3848100"/>
          <p14:tracePt t="14603" x="6861175" y="3848100"/>
          <p14:tracePt t="14607" x="6742113" y="3848100"/>
          <p14:tracePt t="14611" x="6624638" y="3848100"/>
          <p14:tracePt t="14615" x="6505575" y="3848100"/>
          <p14:tracePt t="14620" x="6386513" y="3848100"/>
          <p14:tracePt t="14623" x="6267450" y="3848100"/>
          <p14:tracePt t="14627" x="6138863" y="3848100"/>
          <p14:tracePt t="14632" x="6005513" y="3848100"/>
          <p14:tracePt t="14635" x="5891213" y="3848100"/>
          <p14:tracePt t="14638" x="5772150" y="3848100"/>
          <p14:tracePt t="14642" x="5653088" y="3848100"/>
          <p14:tracePt t="14648" x="5535613" y="3848100"/>
          <p14:tracePt t="14651" x="5416550" y="3848100"/>
          <p14:tracePt t="14655" x="5311775" y="3848100"/>
          <p14:tracePt t="14659" x="5218113" y="3848100"/>
          <p14:tracePt t="14665" x="5035550" y="3848100"/>
          <p14:tracePt t="14669" x="4956175" y="3848100"/>
          <p14:tracePt t="14673" x="4876800" y="3848100"/>
          <p14:tracePt t="14677" x="4806950" y="3848100"/>
          <p14:tracePt t="14681" x="4743450" y="3848100"/>
          <p14:tracePt t="14684" x="4687888" y="3857625"/>
          <p14:tracePt t="14689" x="4619625" y="3867150"/>
          <p14:tracePt t="14692" x="4564063" y="3871913"/>
          <p14:tracePt t="14698" x="4510088" y="3881438"/>
          <p14:tracePt t="14701" x="4451350" y="3892550"/>
          <p14:tracePt t="14705" x="4395788" y="3902075"/>
          <p14:tracePt t="14708" x="4341813" y="3902075"/>
          <p14:tracePt t="14713" x="4287838" y="3902075"/>
          <p14:tracePt t="14717" x="4237038" y="3902075"/>
          <p14:tracePt t="14721" x="4183063" y="3902075"/>
          <p14:tracePt t="14725" x="4129088" y="3902075"/>
          <p14:tracePt t="14729" x="4075113" y="3902075"/>
          <p14:tracePt t="14732" x="4019550" y="3902075"/>
          <p14:tracePt t="14736" x="3965575" y="3902075"/>
          <p14:tracePt t="14742" x="3916363" y="3902075"/>
          <p14:tracePt t="14745" x="3860800" y="3902075"/>
          <p14:tracePt t="14749" x="3792538" y="3902075"/>
          <p14:tracePt t="14752" x="3738563" y="3902075"/>
          <p14:tracePt t="14757" x="3673475" y="3902075"/>
          <p14:tracePt t="14761" x="3603625" y="3902075"/>
          <p14:tracePt t="14765" x="3554413" y="3902075"/>
          <p14:tracePt t="14768" x="3484563" y="3902075"/>
          <p14:tracePt t="14772" x="3421063" y="3902075"/>
          <p14:tracePt t="14777" x="3351213" y="3902075"/>
          <p14:tracePt t="14781" x="3271838" y="3902075"/>
          <p14:tracePt t="14785" x="3208338" y="3902075"/>
          <p14:tracePt t="14788" x="3128963" y="3902075"/>
          <p14:tracePt t="14792" x="3049588" y="3902075"/>
          <p14:tracePt t="14798" x="2979738" y="3902075"/>
          <p14:tracePt t="14801" x="2916238" y="3902075"/>
          <p14:tracePt t="14805" x="2836863" y="3902075"/>
          <p14:tracePt t="14809" x="2767013" y="3902075"/>
          <p14:tracePt t="14814" x="2703513" y="3902075"/>
          <p14:tracePt t="14818" x="2633663" y="3902075"/>
          <p14:tracePt t="14821" x="2570163" y="3902075"/>
          <p14:tracePt t="14825" x="2500313" y="3902075"/>
          <p14:tracePt t="14829" x="2435225" y="3902075"/>
          <p14:tracePt t="14834" x="2381250" y="3902075"/>
          <p14:tracePt t="14837" x="2327275" y="3911600"/>
          <p14:tracePt t="14842" x="2217738" y="3932238"/>
          <p14:tracePt t="14848" x="2159000" y="3941763"/>
          <p14:tracePt t="14851" x="2103438" y="3946525"/>
          <p14:tracePt t="14855" x="2058988" y="3956050"/>
          <p14:tracePt t="14859" x="2005013" y="3976688"/>
          <p14:tracePt t="14864" x="1960563" y="3986213"/>
          <p14:tracePt t="14867" x="1920875" y="3990975"/>
          <p14:tracePt t="14871" x="1876425" y="4000500"/>
          <p14:tracePt t="14875" x="1846263" y="4010025"/>
          <p14:tracePt t="14881" x="1822450" y="4016375"/>
          <p14:tracePt t="14892" x="1738313" y="4044950"/>
          <p14:tracePt t="14895" x="1717675" y="4044950"/>
          <p14:tracePt t="14899" x="1698625" y="4056063"/>
          <p14:tracePt t="14902" x="1673225" y="4060825"/>
          <p14:tracePt t="14907" x="1654175" y="4070350"/>
          <p14:tracePt t="14910" x="1633538" y="4070350"/>
          <p14:tracePt t="14918" x="1603375" y="4075113"/>
          <p14:tracePt t="14922" x="1598613" y="4079875"/>
          <p14:tracePt t="14927" x="1589088" y="4089400"/>
          <p14:tracePt t="14932" x="1574800" y="4089400"/>
          <p14:tracePt t="14935" x="1563688" y="4089400"/>
          <p14:tracePt t="14939" x="1549400" y="4089400"/>
          <p14:tracePt t="14942" x="1535113" y="4089400"/>
          <p14:tracePt t="14948" x="1525588" y="4089400"/>
          <p14:tracePt t="14951" x="1519238" y="4089400"/>
          <p14:tracePt t="14955" x="1514475" y="4089400"/>
          <p14:tracePt t="14964" x="1504950" y="4089400"/>
          <p14:tracePt t="14967" x="1495425" y="4089400"/>
          <p14:tracePt t="15012" x="1490663" y="4089400"/>
          <p14:tracePt t="15015" x="1474788" y="4089400"/>
          <p14:tracePt t="15022" x="1465263" y="4095750"/>
          <p14:tracePt t="15026" x="1450975" y="4100513"/>
          <p14:tracePt t="15029" x="1435100" y="4110038"/>
          <p14:tracePt t="15034" x="1416050" y="4114800"/>
          <p14:tracePt t="15038" x="1395413" y="4124325"/>
          <p14:tracePt t="15042" x="1371600" y="4129088"/>
          <p14:tracePt t="15046" x="1350963" y="4140200"/>
          <p14:tracePt t="15051" x="1327150" y="4144963"/>
          <p14:tracePt t="15053" x="1306513" y="4149725"/>
          <p14:tracePt t="15057" x="1292225" y="4149725"/>
          <p14:tracePt t="15060" x="1282700" y="4159250"/>
          <p14:tracePt t="15067" x="1257300" y="4164013"/>
          <p14:tracePt t="15074" x="1247775" y="4173538"/>
          <p14:tracePt t="15210" x="1233488" y="4173538"/>
          <p14:tracePt t="15220" x="1187450" y="4173538"/>
          <p14:tracePt t="15223" x="1168400" y="4173538"/>
          <p14:tracePt t="15227" x="1149350" y="4168775"/>
          <p14:tracePt t="15233" x="1133475" y="4168775"/>
          <p14:tracePt t="15235" x="1114425" y="4164013"/>
          <p14:tracePt t="15239" x="1089025" y="4154488"/>
          <p14:tracePt t="15242" x="1079500" y="4154488"/>
          <p14:tracePt t="15248" x="1054100" y="4149725"/>
          <p14:tracePt t="15251" x="1035050" y="4140200"/>
          <p14:tracePt t="15255" x="1019175" y="4140200"/>
          <p14:tracePt t="15259" x="1000125" y="4119563"/>
          <p14:tracePt t="15263" x="995363" y="4119563"/>
          <p14:tracePt t="15267" x="974725" y="4110038"/>
          <p14:tracePt t="15271" x="974725" y="4105275"/>
          <p14:tracePt t="15280" x="960438" y="4100513"/>
          <p14:tracePt t="15315" x="960438" y="4095750"/>
          <p14:tracePt t="15519" x="960438" y="4089400"/>
          <p14:tracePt t="15527" x="969963" y="4084638"/>
          <p14:tracePt t="15532" x="995363" y="4070350"/>
          <p14:tracePt t="15541" x="1084263" y="4056063"/>
          <p14:tracePt t="15545" x="1114425" y="4044950"/>
          <p14:tracePt t="15547" x="1158875" y="4040188"/>
          <p14:tracePt t="15552" x="1203325" y="4030663"/>
          <p14:tracePt t="15555" x="1243013" y="4030663"/>
          <p14:tracePt t="15559" x="1282700" y="4030663"/>
          <p14:tracePt t="15564" x="1336675" y="4021138"/>
          <p14:tracePt t="15567" x="1381125" y="4010025"/>
          <p14:tracePt t="15571" x="1435100" y="4010025"/>
          <p14:tracePt t="15575" x="1474788" y="4010025"/>
          <p14:tracePt t="15579" x="1514475" y="4010025"/>
          <p14:tracePt t="15583" x="1544638" y="4010025"/>
          <p14:tracePt t="15587" x="1574800" y="4010025"/>
          <p14:tracePt t="15591" x="1603375" y="4010025"/>
          <p14:tracePt t="15595" x="1633538" y="4010025"/>
          <p14:tracePt t="15599" x="1663700" y="4010025"/>
          <p14:tracePt t="15603" x="1693863" y="4010025"/>
          <p14:tracePt t="15607" x="1717675" y="4010025"/>
          <p14:tracePt t="15610" x="1738313" y="4010025"/>
          <p14:tracePt t="15615" x="1757363" y="4010025"/>
          <p14:tracePt t="15619" x="1778000" y="4010025"/>
          <p14:tracePt t="15623" x="1792288" y="4010025"/>
          <p14:tracePt t="15626" x="1806575" y="4010025"/>
          <p14:tracePt t="15631" x="1811338" y="4010025"/>
          <p14:tracePt t="15635" x="1822450" y="4010025"/>
          <p14:tracePt t="15639" x="1827213" y="4010025"/>
          <p14:tracePt t="15643" x="1841500" y="4010025"/>
          <p14:tracePt t="15648" x="1851025" y="4010025"/>
          <p14:tracePt t="15650" x="1855788" y="4021138"/>
          <p14:tracePt t="15655" x="1862138" y="4025900"/>
          <p14:tracePt t="15659" x="1876425" y="4030663"/>
          <p14:tracePt t="15663" x="1881188" y="4030663"/>
          <p14:tracePt t="15666" x="1895475" y="4035425"/>
          <p14:tracePt t="15680" x="1906588" y="4049713"/>
          <p14:tracePt t="15683" x="1916113" y="4056063"/>
          <p14:tracePt t="15691" x="1925638" y="4060825"/>
          <p14:tracePt t="15699" x="1930400" y="4060825"/>
          <p14:tracePt t="15703" x="1946275" y="4060825"/>
          <p14:tracePt t="15710" x="1951038" y="4060825"/>
          <p14:tracePt t="15715" x="1960563" y="4060825"/>
          <p14:tracePt t="15723" x="1965325" y="4060825"/>
          <p14:tracePt t="15726" x="1979613" y="4060825"/>
          <p14:tracePt t="15729" x="1990725" y="4060825"/>
          <p14:tracePt t="15737" x="2005013" y="4060825"/>
          <p14:tracePt t="15741" x="2014538" y="4060825"/>
          <p14:tracePt t="15746" x="2024063" y="4060825"/>
          <p14:tracePt t="15749" x="2035175" y="4060825"/>
          <p14:tracePt t="15757" x="2039938" y="4060825"/>
          <p14:tracePt t="15761" x="2054225" y="4060825"/>
          <p14:tracePt t="15766" x="2058988" y="4060825"/>
          <p14:tracePt t="15769" x="2063750" y="4056063"/>
          <p14:tracePt t="15777" x="2070100" y="4056063"/>
          <p14:tracePt t="16141" x="2079625" y="4056063"/>
          <p14:tracePt t="16149" x="2217738" y="4035425"/>
          <p14:tracePt t="16156" x="2322513" y="4035425"/>
          <p14:tracePt t="16163" x="2406650" y="4035425"/>
          <p14:tracePt t="16170" x="2500313" y="4035425"/>
          <p14:tracePt t="16175" x="2540000" y="4035425"/>
          <p14:tracePt t="16179" x="2584450" y="4035425"/>
          <p14:tracePt t="16183" x="2614613" y="4035425"/>
          <p14:tracePt t="16187" x="2643188" y="4035425"/>
          <p14:tracePt t="16191" x="2663825" y="4035425"/>
          <p14:tracePt t="16194" x="2693988" y="4035425"/>
          <p14:tracePt t="16200" x="2713038" y="4035425"/>
          <p14:tracePt t="16203" x="2727325" y="4035425"/>
          <p14:tracePt t="16206" x="2738438" y="4035425"/>
          <p14:tracePt t="16210" x="2752725" y="4035425"/>
          <p14:tracePt t="16257" x="2762250" y="4035425"/>
          <p14:tracePt t="16680" x="2787650" y="4060825"/>
          <p14:tracePt t="16693" x="2673350" y="4140200"/>
          <p14:tracePt t="16696" x="2633663" y="4149725"/>
          <p14:tracePt t="16701" x="2495550" y="4179888"/>
          <p14:tracePt t="16706" x="2425700" y="4189413"/>
          <p14:tracePt t="16710" x="2371725" y="4194175"/>
          <p14:tracePt t="16713" x="2301875" y="4203700"/>
          <p14:tracePt t="16717" x="2232025" y="4224338"/>
          <p14:tracePt t="16721" x="2163763" y="4243388"/>
          <p14:tracePt t="16725" x="2109788" y="4264025"/>
          <p14:tracePt t="16729" x="2049463" y="4283075"/>
          <p14:tracePt t="16734" x="1995488" y="4292600"/>
          <p14:tracePt t="16738" x="1925638" y="4303713"/>
          <p14:tracePt t="16741" x="1871663" y="4313238"/>
          <p14:tracePt t="16745" x="1817688" y="4322763"/>
          <p14:tracePt t="16749" x="1771650" y="4337050"/>
          <p14:tracePt t="16752" x="1727200" y="4348163"/>
          <p14:tracePt t="16757" x="1682750" y="4357688"/>
          <p14:tracePt t="16760" x="1638300" y="4362450"/>
          <p14:tracePt t="16766" x="1609725" y="4371975"/>
          <p14:tracePt t="16769" x="1589088" y="4376738"/>
          <p14:tracePt t="16772" x="1570038" y="4387850"/>
          <p14:tracePt t="16776" x="1554163" y="4392613"/>
          <p14:tracePt t="16781" x="1539875" y="4392613"/>
          <p14:tracePt t="16836" x="1530350" y="4402138"/>
          <p14:tracePt t="16840" x="1514475" y="4406900"/>
          <p14:tracePt t="16844" x="1500188" y="4411663"/>
          <p14:tracePt t="16846" x="1479550" y="4427538"/>
          <p14:tracePt t="16852" x="1455738" y="4437063"/>
          <p14:tracePt t="16855" x="1425575" y="4441825"/>
          <p14:tracePt t="16861" x="1406525" y="4451350"/>
          <p14:tracePt t="16863" x="1376363" y="4456113"/>
          <p14:tracePt t="16870" x="1341438" y="4465638"/>
          <p14:tracePt t="16871" x="1301750" y="4465638"/>
          <p14:tracePt t="16875" x="1271588" y="4471988"/>
          <p14:tracePt t="16879" x="1243013" y="4471988"/>
          <p14:tracePt t="16884" x="1212850" y="4481513"/>
          <p14:tracePt t="16893" x="1163638" y="4481513"/>
          <p14:tracePt t="16895" x="1138238" y="4481513"/>
          <p14:tracePt t="16899" x="1128713" y="4481513"/>
          <p14:tracePt t="16903" x="1103313" y="4481513"/>
          <p14:tracePt t="16907" x="1084263" y="4481513"/>
          <p14:tracePt t="16911" x="1074738" y="4481513"/>
          <p14:tracePt t="16915" x="1058863" y="4481513"/>
          <p14:tracePt t="16919" x="1054100" y="4481513"/>
          <p14:tracePt t="16922" x="1049338" y="4481513"/>
          <p14:tracePt t="17188" x="1089025" y="4481513"/>
          <p14:tracePt t="17193" x="1114425" y="4481513"/>
          <p14:tracePt t="17200" x="1193800" y="4481513"/>
          <p14:tracePt t="17205" x="1233488" y="4481513"/>
          <p14:tracePt t="17209" x="1287463" y="4481513"/>
          <p14:tracePt t="17215" x="1371600" y="4486275"/>
          <p14:tracePt t="17219" x="1411288" y="4491038"/>
          <p14:tracePt t="17223" x="1455738" y="4500563"/>
          <p14:tracePt t="17228" x="1500188" y="4521200"/>
          <p14:tracePt t="17231" x="1544638" y="4525963"/>
          <p14:tracePt t="17235" x="1584325" y="4535488"/>
          <p14:tracePt t="17238" x="1643063" y="4545013"/>
          <p14:tracePt t="17243" x="1687513" y="4565650"/>
          <p14:tracePt t="17247" x="1727200" y="4570413"/>
          <p14:tracePt t="17251" x="1762125" y="4589463"/>
          <p14:tracePt t="17255" x="1792288" y="4595813"/>
          <p14:tracePt t="17259" x="1822450" y="4605338"/>
          <p14:tracePt t="17264" x="1846263" y="4605338"/>
          <p14:tracePt t="17267" x="1866900" y="4610100"/>
          <p14:tracePt t="17271" x="1885950" y="4619625"/>
          <p14:tracePt t="17275" x="1911350" y="4624388"/>
          <p14:tracePt t="17281" x="1930400" y="4635500"/>
          <p14:tracePt t="17284" x="1946275" y="4640263"/>
          <p14:tracePt t="17287" x="1965325" y="4640263"/>
          <p14:tracePt t="17291" x="1990725" y="4649788"/>
          <p14:tracePt t="17294" x="2000250" y="4649788"/>
          <p14:tracePt t="17299" x="2014538" y="4649788"/>
          <p14:tracePt t="17303" x="2035175" y="4649788"/>
          <p14:tracePt t="17307" x="2054225" y="4649788"/>
          <p14:tracePt t="17310" x="2070100" y="4649788"/>
          <p14:tracePt t="17316" x="2079625" y="4649788"/>
          <p14:tracePt t="17319" x="2103438" y="4649788"/>
          <p14:tracePt t="17322" x="2124075" y="4649788"/>
          <p14:tracePt t="17327" x="2133600" y="4649788"/>
          <p14:tracePt t="17331" x="2159000" y="4649788"/>
          <p14:tracePt t="17335" x="2168525" y="4649788"/>
          <p14:tracePt t="17339" x="2182813" y="4649788"/>
          <p14:tracePt t="17344" x="2193925" y="4649788"/>
          <p14:tracePt t="17347" x="2203450" y="4649788"/>
          <p14:tracePt t="17355" x="2212975" y="4649788"/>
          <p14:tracePt t="17357" x="2227263" y="4645025"/>
          <p14:tracePt t="17360" x="2238375" y="4645025"/>
          <p14:tracePt t="17366" x="2252663" y="4645025"/>
          <p14:tracePt t="17371" x="2266950" y="4640263"/>
          <p14:tracePt t="17372" x="2278063" y="4640263"/>
          <p14:tracePt t="17377" x="2292350" y="4640263"/>
          <p14:tracePt t="17381" x="2311400" y="4629150"/>
          <p14:tracePt t="17385" x="2327275" y="4624388"/>
          <p14:tracePt t="17389" x="2346325" y="4614863"/>
          <p14:tracePt t="17394" x="2366963" y="4614863"/>
          <p14:tracePt t="17397" x="2390775" y="4610100"/>
          <p14:tracePt t="17402" x="2411413" y="4605338"/>
          <p14:tracePt t="17405" x="2435225" y="4595813"/>
          <p14:tracePt t="17409" x="2455863" y="4589463"/>
          <p14:tracePt t="17413" x="2474913" y="4579938"/>
          <p14:tracePt t="17417" x="2500313" y="4575175"/>
          <p14:tracePt t="17423" x="2519363" y="4575175"/>
          <p14:tracePt t="17424" x="2540000" y="4565650"/>
          <p14:tracePt t="17428" x="2563813" y="4560888"/>
          <p14:tracePt t="17433" x="2584450" y="4560888"/>
          <p14:tracePt t="17437" x="2598738" y="4560888"/>
          <p14:tracePt t="17442" x="2619375" y="4560888"/>
          <p14:tracePt t="17444" x="2638425" y="4560888"/>
          <p14:tracePt t="17450" x="2654300" y="4560888"/>
          <p14:tracePt t="17453" x="2673350" y="4549775"/>
          <p14:tracePt t="17457" x="2693988" y="4549775"/>
          <p14:tracePt t="17460" x="2708275" y="4549775"/>
          <p14:tracePt t="17466" x="2722563" y="4545013"/>
          <p14:tracePt t="17469" x="2727325" y="4540250"/>
          <p14:tracePt t="17473" x="2738438" y="4540250"/>
          <p14:tracePt t="17477" x="2743200" y="4535488"/>
          <p14:tracePt t="17481" x="2757488" y="4535488"/>
          <p14:tracePt t="17489" x="2762250" y="4535488"/>
          <p14:tracePt t="17494" x="2771775" y="4535488"/>
          <p14:tracePt t="17501" x="2782888" y="4535488"/>
          <p14:tracePt t="17509" x="2792413" y="4535488"/>
          <p14:tracePt t="17513" x="2797175" y="4535488"/>
          <p14:tracePt t="17517" x="2811463" y="4535488"/>
          <p14:tracePt t="17521" x="2816225" y="4535488"/>
          <p14:tracePt t="17525" x="2827338" y="4535488"/>
          <p14:tracePt t="17529" x="2832100" y="4535488"/>
          <p14:tracePt t="17535" x="2846388" y="4535488"/>
          <p14:tracePt t="17539" x="2851150" y="4530725"/>
          <p14:tracePt t="17544" x="2862263" y="4521200"/>
          <p14:tracePt t="17547" x="2867025" y="4521200"/>
          <p14:tracePt t="17552" x="2881313" y="4521200"/>
          <p14:tracePt t="17555" x="2895600" y="4516438"/>
          <p14:tracePt t="17559" x="2900363" y="4516438"/>
          <p14:tracePt t="17564" x="2911475" y="4511675"/>
          <p14:tracePt t="17567" x="2925763" y="4500563"/>
          <p14:tracePt t="17570" x="2940050" y="4495800"/>
          <p14:tracePt t="17574" x="2951163" y="4491038"/>
          <p14:tracePt t="17578" x="2965450" y="4481513"/>
          <p14:tracePt t="17584" x="2979738" y="4476750"/>
          <p14:tracePt t="17587" x="2995613" y="4465638"/>
          <p14:tracePt t="17591" x="3000375" y="4460875"/>
          <p14:tracePt t="17595" x="3009900" y="4456113"/>
          <p14:tracePt t="17599" x="3014663" y="4456113"/>
          <p14:tracePt t="17603" x="3030538" y="4451350"/>
          <p14:tracePt t="17608" x="3044825" y="4437063"/>
          <p14:tracePt t="17610" x="3054350" y="4432300"/>
          <p14:tracePt t="17615" x="3070225" y="4421188"/>
          <p14:tracePt t="17624" x="3084513" y="4421188"/>
          <p14:tracePt t="17632" x="3089275" y="4421188"/>
          <p14:tracePt t="17635" x="3098800" y="4421188"/>
          <p14:tracePt t="17644" x="3103563" y="4421188"/>
          <p14:tracePt t="17651" x="3119438" y="4421188"/>
          <p14:tracePt t="17659" x="3124200" y="4421188"/>
          <p14:tracePt t="17663" x="3133725" y="4421188"/>
          <p14:tracePt t="17668" x="3143250" y="4421188"/>
          <p14:tracePt t="17670" x="3154363" y="4421188"/>
          <p14:tracePt t="17675" x="3159125" y="4421188"/>
          <p14:tracePt t="17679" x="3173413" y="4421188"/>
          <p14:tracePt t="17683" x="3192463" y="4421188"/>
          <p14:tracePt t="17687" x="3213100" y="4421188"/>
          <p14:tracePt t="17691" x="3227388" y="4427538"/>
          <p14:tracePt t="17694" x="3248025" y="4427538"/>
          <p14:tracePt t="17700" x="3267075" y="4432300"/>
          <p14:tracePt t="17703" x="3282950" y="4432300"/>
          <p14:tracePt t="17707" x="3302000" y="4441825"/>
          <p14:tracePt t="17711" x="3327400" y="4446588"/>
          <p14:tracePt t="17712" x="3346450" y="4451350"/>
          <p14:tracePt t="17717" x="3371850" y="4451350"/>
          <p14:tracePt t="17721" x="3390900" y="4460875"/>
          <p14:tracePt t="17725" x="3411538" y="4465638"/>
          <p14:tracePt t="17729" x="3435350" y="4476750"/>
          <p14:tracePt t="17734" x="3455988" y="4476750"/>
          <p14:tracePt t="17739" x="3470275" y="4481513"/>
          <p14:tracePt t="17740" x="3490913" y="4491038"/>
          <p14:tracePt t="17744" x="3505200" y="4491038"/>
          <p14:tracePt t="17750" x="3514725" y="4491038"/>
          <p14:tracePt t="17761" x="3519488" y="4491038"/>
          <p14:tracePt t="17801" x="3524250" y="4495800"/>
          <p14:tracePt t="17995" x="3535363" y="4495800"/>
          <p14:tracePt t="17999" x="3544888" y="4495800"/>
          <p14:tracePt t="18003" x="3563938" y="4491038"/>
          <p14:tracePt t="18007" x="3589338" y="4491038"/>
          <p14:tracePt t="18011" x="3619500" y="4486275"/>
          <p14:tracePt t="18016" x="3648075" y="4476750"/>
          <p14:tracePt t="18019" x="3692525" y="4471988"/>
          <p14:tracePt t="18023" x="3732213" y="4471988"/>
          <p14:tracePt t="18027" x="3771900" y="4471988"/>
          <p14:tracePt t="18031" x="3811588" y="4471988"/>
          <p14:tracePt t="18036" x="3856038" y="4471988"/>
          <p14:tracePt t="18041" x="3895725" y="4471988"/>
          <p14:tracePt t="18043" x="3951288" y="4471988"/>
          <p14:tracePt t="18047" x="3990975" y="4471988"/>
          <p14:tracePt t="18051" x="4044950" y="4471988"/>
          <p14:tracePt t="18056" x="4084638" y="4471988"/>
          <p14:tracePt t="18059" x="4124325" y="4471988"/>
          <p14:tracePt t="18063" x="4152900" y="4471988"/>
          <p14:tracePt t="18065" x="4183063" y="4471988"/>
          <p14:tracePt t="18069" x="4208463" y="4471988"/>
          <p14:tracePt t="18073" x="4227513" y="4471988"/>
          <p14:tracePt t="18078" x="4243388" y="4476750"/>
          <p14:tracePt t="18082" x="4262438" y="4486275"/>
          <p14:tracePt t="18086" x="4276725" y="4491038"/>
          <p14:tracePt t="18090" x="4287838" y="4491038"/>
          <p14:tracePt t="18105" x="4297363" y="4495800"/>
          <p14:tracePt t="18121" x="4302125" y="4500563"/>
          <p14:tracePt t="18128" x="4306888" y="4500563"/>
          <p14:tracePt t="18133" x="4311650" y="4511675"/>
          <p14:tracePt t="18141" x="4316413" y="4511675"/>
          <p14:tracePt t="18144" x="4322763" y="4511675"/>
          <p14:tracePt t="18152" x="4327525" y="4511675"/>
          <p14:tracePt t="18161" x="4341813" y="4511675"/>
          <p14:tracePt t="18169" x="4351338" y="4511675"/>
          <p14:tracePt t="18174" x="4360863" y="4511675"/>
          <p14:tracePt t="18181" x="4367213" y="4511675"/>
          <p14:tracePt t="18197" x="4371975" y="4505325"/>
          <p14:tracePt t="18201" x="4376738" y="4505325"/>
          <p14:tracePt t="18205" x="4381500" y="4500563"/>
          <p14:tracePt t="18213" x="4386263" y="4500563"/>
          <p14:tracePt t="18221" x="4391025" y="4500563"/>
          <p14:tracePt t="18225" x="4406900" y="4495800"/>
          <p14:tracePt t="18228" x="4411663" y="4491038"/>
          <p14:tracePt t="18233" x="4421188" y="4491038"/>
          <p14:tracePt t="18238" x="4435475" y="4486275"/>
          <p14:tracePt t="18242" x="4460875" y="4476750"/>
          <p14:tracePt t="18248" x="4470400" y="4471988"/>
          <p14:tracePt t="18251" x="4479925" y="4471988"/>
          <p14:tracePt t="18255" x="4495800" y="4471988"/>
          <p14:tracePt t="18263" x="4514850" y="4471988"/>
          <p14:tracePt t="18268" x="4524375" y="4471988"/>
          <p14:tracePt t="18271" x="4540250" y="4471988"/>
          <p14:tracePt t="18275" x="4549775" y="4471988"/>
          <p14:tracePt t="18278" x="4559300" y="4471988"/>
          <p14:tracePt t="18283" x="4568825" y="4471988"/>
          <p14:tracePt t="18288" x="4584700" y="4471988"/>
          <p14:tracePt t="18291" x="4594225" y="4471988"/>
          <p14:tracePt t="18295" x="4608513" y="4471988"/>
          <p14:tracePt t="18299" x="4614863" y="4471988"/>
          <p14:tracePt t="18304" x="4624388" y="4471988"/>
          <p14:tracePt t="18307" x="4633913" y="4481513"/>
          <p14:tracePt t="18311" x="4643438" y="4481513"/>
          <p14:tracePt t="18315" x="4648200" y="4481513"/>
          <p14:tracePt t="18319" x="4664075" y="4481513"/>
          <p14:tracePt t="18323" x="4673600" y="4486275"/>
          <p14:tracePt t="18328" x="4678363" y="4491038"/>
          <p14:tracePt t="18332" x="4692650" y="4491038"/>
          <p14:tracePt t="18335" x="4713288" y="4500563"/>
          <p14:tracePt t="18339" x="4727575" y="4500563"/>
          <p14:tracePt t="18343" x="4737100" y="4500563"/>
          <p14:tracePt t="18347" x="4752975" y="4500563"/>
          <p14:tracePt t="18351" x="4762500" y="4500563"/>
          <p14:tracePt t="18355" x="4787900" y="4500563"/>
          <p14:tracePt t="18359" x="4797425" y="4500563"/>
          <p14:tracePt t="18373" x="4811713" y="4500563"/>
          <p14:tracePt t="18391" x="4821238" y="4500563"/>
          <p14:tracePt t="18407" x="4832350" y="4500563"/>
          <p14:tracePt t="18411" x="4837113" y="4495800"/>
          <p14:tracePt t="18417" x="4841875" y="4495800"/>
          <p14:tracePt t="18748" x="4900613" y="4495800"/>
          <p14:tracePt t="18752" x="4930775" y="4495800"/>
          <p14:tracePt t="18757" x="4960938" y="4495800"/>
          <p14:tracePt t="18761" x="5000625" y="4495800"/>
          <p14:tracePt t="18766" x="5029200" y="4495800"/>
          <p14:tracePt t="18773" x="5089525" y="4495800"/>
          <p14:tracePt t="18776" x="5119688" y="4495800"/>
          <p14:tracePt t="18779" x="5138738" y="4495800"/>
          <p14:tracePt t="18784" x="5153025" y="4491038"/>
          <p14:tracePt t="18787" x="5168900" y="4491038"/>
          <p14:tracePt t="18793" x="5173663" y="4486275"/>
          <p14:tracePt t="18798" x="5183188" y="4481513"/>
          <p14:tracePt t="19497" x="5248275" y="4481513"/>
          <p14:tracePt t="19500" x="5287963" y="4481513"/>
          <p14:tracePt t="19505" x="5327650" y="4481513"/>
          <p14:tracePt t="19507" x="5367338" y="4481513"/>
          <p14:tracePt t="19512" x="5430838" y="4481513"/>
          <p14:tracePt t="19516" x="5500688" y="4481513"/>
          <p14:tracePt t="19519" x="5580063" y="4481513"/>
          <p14:tracePt t="19522" x="5643563" y="4481513"/>
          <p14:tracePt t="19527" x="5703888" y="4486275"/>
          <p14:tracePt t="19531" x="5748338" y="4500563"/>
          <p14:tracePt t="19536" x="5776913" y="4511675"/>
          <p14:tracePt t="19539" x="5821363" y="4516438"/>
          <p14:tracePt t="19542" x="5842000" y="4516438"/>
          <p14:tracePt t="19546" x="5856288" y="4525963"/>
          <p14:tracePt t="19551" x="5867400" y="4530725"/>
          <p14:tracePt t="19624" x="5872163" y="4530725"/>
          <p14:tracePt t="19628" x="5891213" y="4530725"/>
          <p14:tracePt t="19633" x="5900738" y="4530725"/>
          <p14:tracePt t="19637" x="5916613" y="4525963"/>
          <p14:tracePt t="19641" x="5930900" y="4516438"/>
          <p14:tracePt t="19647" x="5945188" y="4511675"/>
          <p14:tracePt t="19650" x="5951538" y="4505325"/>
          <p14:tracePt t="19654" x="5961063" y="4495800"/>
          <p14:tracePt t="19657" x="5965825" y="4491038"/>
          <p14:tracePt t="19661" x="5980113" y="4486275"/>
          <p14:tracePt t="19666" x="5984875" y="4481513"/>
          <p14:tracePt t="19670" x="6000750" y="4476750"/>
          <p14:tracePt t="19673" x="6010275" y="4476750"/>
          <p14:tracePt t="19677" x="6029325" y="4476750"/>
          <p14:tracePt t="19681" x="6045200" y="4465638"/>
          <p14:tracePt t="19685" x="6059488" y="4460875"/>
          <p14:tracePt t="19688" x="6069013" y="4460875"/>
          <p14:tracePt t="19693" x="6084888" y="4460875"/>
          <p14:tracePt t="19697" x="6099175" y="4456113"/>
          <p14:tracePt t="19701" x="6108700" y="4456113"/>
          <p14:tracePt t="19705" x="6134100" y="4456113"/>
          <p14:tracePt t="19709" x="6153150" y="4456113"/>
          <p14:tracePt t="19712" x="6173788" y="4456113"/>
          <p14:tracePt t="19717" x="6192838" y="4456113"/>
          <p14:tracePt t="19721" x="6218238" y="4456113"/>
          <p14:tracePt t="19725" x="6237288" y="4456113"/>
          <p14:tracePt t="19729" x="6257925" y="4456113"/>
          <p14:tracePt t="19733" x="6276975" y="4456113"/>
          <p14:tracePt t="19737" x="6311900" y="4456113"/>
          <p14:tracePt t="19741" x="6332538" y="4456113"/>
          <p14:tracePt t="19745" x="6351588" y="4456113"/>
          <p14:tracePt t="19750" x="6381750" y="4456113"/>
          <p14:tracePt t="19753" x="6421438" y="4456113"/>
          <p14:tracePt t="19757" x="6461125" y="4456113"/>
          <p14:tracePt t="19761" x="6515100" y="4456113"/>
          <p14:tracePt t="19765" x="6569075" y="4456113"/>
          <p14:tracePt t="19769" x="6624638" y="4456113"/>
          <p14:tracePt t="19773" x="6678613" y="4456113"/>
          <p14:tracePt t="19777" x="6732588" y="4456113"/>
          <p14:tracePt t="19781" x="6781800" y="4456113"/>
          <p14:tracePt t="19785" x="6837363" y="4456113"/>
          <p14:tracePt t="19789" x="6881813" y="4456113"/>
          <p14:tracePt t="19793" x="6921500" y="4451350"/>
          <p14:tracePt t="19796" x="6950075" y="4446588"/>
          <p14:tracePt t="19801" x="6985000" y="4437063"/>
          <p14:tracePt t="19804" x="7005638" y="4432300"/>
          <p14:tracePt t="19807" x="7024688" y="4421188"/>
          <p14:tracePt t="19919" x="7005638" y="4427538"/>
          <p14:tracePt t="19922" x="6975475" y="4427538"/>
          <p14:tracePt t="19930" x="6935788" y="4432300"/>
          <p14:tracePt t="19933" x="6881813" y="4441825"/>
          <p14:tracePt t="19937" x="6827838" y="4451350"/>
          <p14:tracePt t="19940" x="6772275" y="4451350"/>
          <p14:tracePt t="19944" x="6692900" y="4460875"/>
          <p14:tracePt t="19947" x="6608763" y="4460875"/>
          <p14:tracePt t="19952" x="6519863" y="4460875"/>
          <p14:tracePt t="19955" x="6416675" y="4460875"/>
          <p14:tracePt t="19959" x="6307138" y="4460875"/>
          <p14:tracePt t="19962" x="6178550" y="4460875"/>
          <p14:tracePt t="19967" x="6045200" y="4460875"/>
          <p14:tracePt t="19970" x="5916613" y="4460875"/>
          <p14:tracePt t="19974" x="5788025" y="4460875"/>
          <p14:tracePt t="19979" x="5653088" y="4460875"/>
          <p14:tracePt t="19981" x="5510213" y="4460875"/>
          <p14:tracePt t="19985" x="5381625" y="4460875"/>
          <p14:tracePt t="19989" x="5248275" y="4460875"/>
          <p14:tracePt t="19992" x="5119688" y="4460875"/>
          <p14:tracePt t="19996" x="5000625" y="4456113"/>
          <p14:tracePt t="20001" x="4891088" y="4437063"/>
          <p14:tracePt t="20004" x="4783138" y="4421188"/>
          <p14:tracePt t="20009" x="4692650" y="4411663"/>
          <p14:tracePt t="20012" x="4608513" y="4402138"/>
          <p14:tracePt t="20018" x="4529138" y="4402138"/>
          <p14:tracePt t="20021" x="4451350" y="4402138"/>
          <p14:tracePt t="20024" x="4386263" y="4402138"/>
          <p14:tracePt t="20029" x="4316413" y="4402138"/>
          <p14:tracePt t="20033" x="4262438" y="4402138"/>
          <p14:tracePt t="20037" x="4213225" y="4402138"/>
          <p14:tracePt t="20040" x="4168775" y="4402138"/>
          <p14:tracePt t="20046" x="4129088" y="4402138"/>
          <p14:tracePt t="20049" x="4075113" y="4406900"/>
          <p14:tracePt t="20055" x="4019550" y="4416425"/>
          <p14:tracePt t="20059" x="3960813" y="4427538"/>
          <p14:tracePt t="20062" x="3906838" y="4437063"/>
          <p14:tracePt t="20066" x="3851275" y="4456113"/>
          <p14:tracePt t="20070" x="3792538" y="4471988"/>
          <p14:tracePt t="20073" x="3738563" y="4491038"/>
          <p14:tracePt t="20077" x="3678238" y="4511675"/>
          <p14:tracePt t="20081" x="3633788" y="4521200"/>
          <p14:tracePt t="20085" x="3579813" y="4540250"/>
          <p14:tracePt t="20089" x="3535363" y="4545013"/>
          <p14:tracePt t="20093" x="3490913" y="4565650"/>
          <p14:tracePt t="20097" x="3460750" y="4575175"/>
          <p14:tracePt t="20101" x="3425825" y="4589463"/>
          <p14:tracePt t="20104" x="3395663" y="4595813"/>
          <p14:tracePt t="20108" x="3367088" y="4605338"/>
          <p14:tracePt t="20112" x="3346450" y="4610100"/>
          <p14:tracePt t="20117" x="3322638" y="4619625"/>
          <p14:tracePt t="20121" x="3302000" y="4624388"/>
          <p14:tracePt t="20125" x="3276600" y="4635500"/>
          <p14:tracePt t="20129" x="3257550" y="4640263"/>
          <p14:tracePt t="20133" x="3238500" y="4649788"/>
          <p14:tracePt t="20137" x="3213100" y="4649788"/>
          <p14:tracePt t="20141" x="3192463" y="4654550"/>
          <p14:tracePt t="20146" x="3163888" y="4664075"/>
          <p14:tracePt t="20149" x="3119438" y="4668838"/>
          <p14:tracePt t="20153" x="3079750" y="4668838"/>
          <p14:tracePt t="20160" x="2970213" y="4668838"/>
          <p14:tracePt t="20163" x="2890838" y="4668838"/>
          <p14:tracePt t="20167" x="2811463" y="4668838"/>
          <p14:tracePt t="20172" x="2717800" y="4668838"/>
          <p14:tracePt t="20175" x="2614613" y="4668838"/>
          <p14:tracePt t="20179" x="2509838" y="4668838"/>
          <p14:tracePt t="20183" x="2406650" y="4668838"/>
          <p14:tracePt t="20187" x="2287588" y="4664075"/>
          <p14:tracePt t="20191" x="2154238" y="4664075"/>
          <p14:tracePt t="20196" x="2035175" y="4654550"/>
          <p14:tracePt t="20199" x="1916113" y="4645025"/>
          <p14:tracePt t="20203" x="1797050" y="4635500"/>
          <p14:tracePt t="20207" x="1693863" y="4624388"/>
          <p14:tracePt t="20211" x="1598613" y="4610100"/>
          <p14:tracePt t="20215" x="1504950" y="4600575"/>
          <p14:tracePt t="20219" x="1450975" y="4595813"/>
          <p14:tracePt t="20222" x="1390650" y="4584700"/>
          <p14:tracePt t="20229" x="1350963" y="4575175"/>
          <p14:tracePt t="20235" x="1317625" y="4560888"/>
          <p14:tracePt t="20326" x="1306513" y="4560888"/>
          <p14:tracePt t="20334" x="1301750" y="4560888"/>
          <p14:tracePt t="20346" x="1296988" y="4560888"/>
          <p14:tracePt t="20388" x="1292225" y="4560888"/>
          <p14:tracePt t="20392" x="1277938" y="4560888"/>
          <p14:tracePt t="20397" x="1271588" y="4565650"/>
          <p14:tracePt t="20401" x="1262063" y="4565650"/>
          <p14:tracePt t="20404" x="1257300" y="4575175"/>
          <p14:tracePt t="20408" x="1243013" y="4579938"/>
          <p14:tracePt t="20412" x="1238250" y="4584700"/>
          <p14:tracePt t="20418" x="1227138" y="4589463"/>
          <p14:tracePt t="20420" x="1222375" y="4595813"/>
          <p14:tracePt t="20429" x="1208088" y="4605338"/>
          <p14:tracePt t="20433" x="1203325" y="4605338"/>
          <p14:tracePt t="20437" x="1198563" y="4610100"/>
          <p14:tracePt t="20449" x="1193800" y="4614863"/>
          <p14:tracePt t="20453" x="1182688" y="4614863"/>
          <p14:tracePt t="20465" x="1182688" y="4619625"/>
          <p14:tracePt t="20529" x="1187450" y="4619625"/>
          <p14:tracePt t="20532" x="1193800" y="4624388"/>
          <p14:tracePt t="20535" x="1203325" y="4629150"/>
          <p14:tracePt t="20539" x="1217613" y="4640263"/>
          <p14:tracePt t="20543" x="1233488" y="4640263"/>
          <p14:tracePt t="20547" x="1243013" y="4645025"/>
          <p14:tracePt t="20551" x="1257300" y="4654550"/>
          <p14:tracePt t="20554" x="1271588" y="4654550"/>
          <p14:tracePt t="20558" x="1292225" y="4659313"/>
          <p14:tracePt t="20562" x="1311275" y="4659313"/>
          <p14:tracePt t="20567" x="1336675" y="4664075"/>
          <p14:tracePt t="20575" x="1355725" y="4673600"/>
          <p14:tracePt t="20579" x="1371600" y="4679950"/>
          <p14:tracePt t="20583" x="1381125" y="4689475"/>
          <p14:tracePt t="20586" x="1395413" y="4694238"/>
          <p14:tracePt t="20591" x="1411288" y="4699000"/>
          <p14:tracePt t="20595" x="1425575" y="4708525"/>
          <p14:tracePt t="20599" x="1435100" y="4713288"/>
          <p14:tracePt t="20603" x="1446213" y="4719638"/>
          <p14:tracePt t="20606" x="1455738" y="4729163"/>
          <p14:tracePt t="20610" x="1470025" y="4733925"/>
          <p14:tracePt t="20615" x="1485900" y="4738688"/>
          <p14:tracePt t="20619" x="1495425" y="4738688"/>
          <p14:tracePt t="20623" x="1509713" y="4748213"/>
          <p14:tracePt t="20628" x="1530350" y="4752975"/>
          <p14:tracePt t="20633" x="1544638" y="4757738"/>
          <p14:tracePt t="20636" x="1554163" y="4757738"/>
          <p14:tracePt t="20639" x="1570038" y="4757738"/>
          <p14:tracePt t="20644" x="1584325" y="4768850"/>
          <p14:tracePt t="20646" x="1598613" y="4773613"/>
          <p14:tracePt t="20651" x="1609725" y="4773613"/>
          <p14:tracePt t="20657" x="1614488" y="4773613"/>
          <p14:tracePt t="20662" x="1628775" y="4778375"/>
          <p14:tracePt t="20669" x="1654175" y="4778375"/>
          <p14:tracePt t="20673" x="1668463" y="4787900"/>
          <p14:tracePt t="20677" x="1677988" y="4792663"/>
          <p14:tracePt t="20681" x="1703388" y="4792663"/>
          <p14:tracePt t="20684" x="1722438" y="4792663"/>
          <p14:tracePt t="20687" x="1731963" y="4792663"/>
          <p14:tracePt t="20691" x="1747838" y="4792663"/>
          <p14:tracePt t="20695" x="1762125" y="4803775"/>
          <p14:tracePt t="20703" x="1771650" y="4803775"/>
          <p14:tracePt t="20706" x="1778000" y="4808538"/>
          <p14:tracePt t="20709" x="1787525" y="4813300"/>
          <p14:tracePt t="22183" x="1885950" y="4813300"/>
          <p14:tracePt t="22187" x="2044700" y="4813300"/>
          <p14:tracePt t="22190" x="2128838" y="4813300"/>
          <p14:tracePt t="22196" x="2208213" y="4813300"/>
          <p14:tracePt t="22199" x="2287588" y="4822825"/>
          <p14:tracePt t="22205" x="2355850" y="4843463"/>
          <p14:tracePt t="22207" x="2425700" y="4852988"/>
          <p14:tracePt t="22212" x="2495550" y="4872038"/>
          <p14:tracePt t="22215" x="2559050" y="4881563"/>
          <p14:tracePt t="22219" x="2633663" y="4902200"/>
          <p14:tracePt t="22223" x="2713038" y="4911725"/>
          <p14:tracePt t="22227" x="2782888" y="4921250"/>
          <p14:tracePt t="22231" x="2836863" y="4941888"/>
          <p14:tracePt t="22236" x="2881313" y="4946650"/>
          <p14:tracePt t="22239" x="2935288" y="4956175"/>
          <p14:tracePt t="22243" x="2965450" y="4965700"/>
          <p14:tracePt t="22247" x="2995613" y="4972050"/>
          <p14:tracePt t="22249" x="3009900" y="4981575"/>
          <p14:tracePt t="22253" x="3024188" y="4981575"/>
          <p14:tracePt t="22256" x="3035300" y="4981575"/>
          <p14:tracePt t="22297" x="3049588" y="4981575"/>
          <p14:tracePt t="22302" x="3054350" y="4981575"/>
          <p14:tracePt t="22305" x="3063875" y="4976813"/>
          <p14:tracePt t="22314" x="3079750" y="4972050"/>
          <p14:tracePt t="22317" x="3094038" y="4965700"/>
          <p14:tracePt t="22322" x="3114675" y="4965700"/>
          <p14:tracePt t="22325" x="3128963" y="4965700"/>
          <p14:tracePt t="22329" x="3138488" y="4956175"/>
          <p14:tracePt t="22333" x="3154363" y="4956175"/>
          <p14:tracePt t="22338" x="3173413" y="4956175"/>
          <p14:tracePt t="22341" x="3198813" y="4956175"/>
          <p14:tracePt t="22345" x="3208338" y="4956175"/>
          <p14:tracePt t="22348" x="3222625" y="4956175"/>
          <p14:tracePt t="22354" x="3232150" y="4956175"/>
          <p14:tracePt t="22357" x="3248025" y="4956175"/>
          <p14:tracePt t="22361" x="3257550" y="4956175"/>
          <p14:tracePt t="22364" x="3271838" y="4956175"/>
          <p14:tracePt t="22369" x="3292475" y="4956175"/>
          <p14:tracePt t="22372" x="3316288" y="4956175"/>
          <p14:tracePt t="22379" x="3327400" y="4956175"/>
          <p14:tracePt t="22381" x="3346450" y="4956175"/>
          <p14:tracePt t="22386" x="3371850" y="4956175"/>
          <p14:tracePt t="22389" x="3390900" y="4956175"/>
          <p14:tracePt t="22394" x="3421063" y="4956175"/>
          <p14:tracePt t="22397" x="3451225" y="4956175"/>
          <p14:tracePt t="22402" x="3479800" y="4956175"/>
          <p14:tracePt t="22405" x="3500438" y="4956175"/>
          <p14:tracePt t="22409" x="3530600" y="4956175"/>
          <p14:tracePt t="22414" x="3559175" y="4956175"/>
          <p14:tracePt t="22417" x="3589338" y="4956175"/>
          <p14:tracePt t="22421" x="3608388" y="4956175"/>
          <p14:tracePt t="22425" x="3638550" y="4956175"/>
          <p14:tracePt t="22427" x="3663950" y="4960938"/>
          <p14:tracePt t="22431" x="3683000" y="4960938"/>
          <p14:tracePt t="22436" x="3713163" y="4960938"/>
          <p14:tracePt t="22439" x="3727450" y="4960938"/>
          <p14:tracePt t="22443" x="3738563" y="4960938"/>
          <p14:tracePt t="22448" x="3752850" y="4960938"/>
          <p14:tracePt t="22455" x="3762375" y="4960938"/>
          <p14:tracePt t="22472" x="3767138" y="4960938"/>
          <p14:tracePt t="22499" x="3783013" y="4960938"/>
          <p14:tracePt t="22504" x="3792538" y="4960938"/>
          <p14:tracePt t="22507" x="3816350" y="4956175"/>
          <p14:tracePt t="22511" x="3836988" y="4956175"/>
          <p14:tracePt t="22514" x="3867150" y="4951413"/>
          <p14:tracePt t="22520" x="3895725" y="4951413"/>
          <p14:tracePt t="22523" x="3935413" y="4951413"/>
          <p14:tracePt t="22527" x="3965575" y="4941888"/>
          <p14:tracePt t="22531" x="3995738" y="4941888"/>
          <p14:tracePt t="22536" x="4024313" y="4941888"/>
          <p14:tracePt t="22539" x="4044950" y="4941888"/>
          <p14:tracePt t="22544" x="4059238" y="4941888"/>
          <p14:tracePt t="22548" x="4079875" y="4941888"/>
          <p14:tracePt t="22552" x="4094163" y="4941888"/>
          <p14:tracePt t="22555" x="4103688" y="4941888"/>
          <p14:tracePt t="22614" x="4119563" y="4941888"/>
          <p14:tracePt t="22618" x="4124325" y="4941888"/>
          <p14:tracePt t="22622" x="4129088" y="4951413"/>
          <p14:tracePt t="22630" x="4129088" y="4956175"/>
          <p14:tracePt t="22633" x="4143375" y="4960938"/>
          <p14:tracePt t="22638" x="4152900" y="4965700"/>
          <p14:tracePt t="22650" x="4164013" y="4972050"/>
          <p14:tracePt t="22654" x="4168775" y="4972050"/>
          <p14:tracePt t="22694" x="4173538" y="4972050"/>
          <p14:tracePt t="22800" x="4198938" y="4972050"/>
          <p14:tracePt t="22804" x="4217988" y="4972050"/>
          <p14:tracePt t="22808" x="4243388" y="4972050"/>
          <p14:tracePt t="22811" x="4271963" y="4956175"/>
          <p14:tracePt t="22818" x="4316413" y="4937125"/>
          <p14:tracePt t="22820" x="4346575" y="4932363"/>
          <p14:tracePt t="22823" x="4371975" y="4916488"/>
          <p14:tracePt t="22827" x="4391025" y="4906963"/>
          <p14:tracePt t="22831" x="4421188" y="4902200"/>
          <p14:tracePt t="22836" x="4440238" y="4902200"/>
          <p14:tracePt t="22840" x="4465638" y="4892675"/>
          <p14:tracePt t="22843" x="4495800" y="4887913"/>
          <p14:tracePt t="22848" x="4514850" y="4876800"/>
          <p14:tracePt t="22851" x="4529138" y="4872038"/>
          <p14:tracePt t="22855" x="4549775" y="4862513"/>
          <p14:tracePt t="22859" x="4575175" y="4857750"/>
          <p14:tracePt t="22864" x="4584700" y="4857750"/>
          <p14:tracePt t="22867" x="4598988" y="4857750"/>
          <p14:tracePt t="22871" x="4614863" y="4852988"/>
          <p14:tracePt t="22880" x="4624388" y="4843463"/>
          <p14:tracePt t="22897" x="4659313" y="4837113"/>
          <p14:tracePt t="22898" x="4668838" y="4832350"/>
          <p14:tracePt t="22907" x="4683125" y="4832350"/>
          <p14:tracePt t="22911" x="4692650" y="4832350"/>
          <p14:tracePt t="22915" x="4718050" y="4832350"/>
          <p14:tracePt t="22919" x="4737100" y="4832350"/>
          <p14:tracePt t="22923" x="4757738" y="4832350"/>
          <p14:tracePt t="22927" x="4776788" y="4832350"/>
          <p14:tracePt t="22931" x="4806950" y="4832350"/>
          <p14:tracePt t="22936" x="4837113" y="4832350"/>
          <p14:tracePt t="22939" x="4867275" y="4832350"/>
          <p14:tracePt t="22943" x="4891088" y="4832350"/>
          <p14:tracePt t="22948" x="4911725" y="4832350"/>
          <p14:tracePt t="22951" x="4930775" y="4832350"/>
          <p14:tracePt t="22956" x="4975225" y="4832350"/>
          <p14:tracePt t="22961" x="4995863" y="4832350"/>
          <p14:tracePt t="22964" x="5014913" y="4832350"/>
          <p14:tracePt t="22970" x="5029200" y="4832350"/>
          <p14:tracePt t="22973" x="5045075" y="4832350"/>
          <p14:tracePt t="22977" x="5049838" y="4832350"/>
          <p14:tracePt t="22986" x="5054600" y="4832350"/>
          <p14:tracePt t="22989" x="5059363" y="4832350"/>
          <p14:tracePt t="23005" x="5068888" y="4832350"/>
          <p14:tracePt t="23025" x="5075238" y="4832350"/>
          <p14:tracePt t="23029" x="5084763" y="4832350"/>
          <p14:tracePt t="23035" x="5094288" y="4832350"/>
          <p14:tracePt t="23038" x="5108575" y="4832350"/>
          <p14:tracePt t="23041" x="5113338" y="4832350"/>
          <p14:tracePt t="23045" x="5133975" y="4832350"/>
          <p14:tracePt t="23048" x="5153025" y="4832350"/>
          <p14:tracePt t="23053" x="5183188" y="4832350"/>
          <p14:tracePt t="23057" x="5203825" y="4832350"/>
          <p14:tracePt t="23061" x="5232400" y="4832350"/>
          <p14:tracePt t="23065" x="5262563" y="4832350"/>
          <p14:tracePt t="23070" x="5302250" y="4832350"/>
          <p14:tracePt t="23073" x="5346700" y="4837113"/>
          <p14:tracePt t="23077" x="5376863" y="4843463"/>
          <p14:tracePt t="23081" x="5421313" y="4852988"/>
          <p14:tracePt t="23085" x="5451475" y="4862513"/>
          <p14:tracePt t="23089" x="5495925" y="4867275"/>
          <p14:tracePt t="23093" x="5524500" y="4887913"/>
          <p14:tracePt t="23097" x="5554663" y="4892675"/>
          <p14:tracePt t="23101" x="5584825" y="4892675"/>
          <p14:tracePt t="23106" x="5599113" y="4892675"/>
          <p14:tracePt t="23109" x="5619750" y="4892675"/>
          <p14:tracePt t="23116" x="5634038" y="4892675"/>
          <p14:tracePt t="23147" x="5653088" y="4892675"/>
          <p14:tracePt t="23152" x="5668963" y="4892675"/>
          <p14:tracePt t="23155" x="5678488" y="4881563"/>
          <p14:tracePt t="23159" x="5688013" y="4876800"/>
          <p14:tracePt t="23163" x="5697538" y="4872038"/>
          <p14:tracePt t="23168" x="5713413" y="4857750"/>
          <p14:tracePt t="23171" x="5727700" y="4852988"/>
          <p14:tracePt t="23175" x="5737225" y="4837113"/>
          <p14:tracePt t="23179" x="5748338" y="4832350"/>
          <p14:tracePt t="23184" x="5753100" y="4827588"/>
          <p14:tracePt t="23187" x="5762625" y="4818063"/>
          <p14:tracePt t="23191" x="5776913" y="4813300"/>
          <p14:tracePt t="23196" x="5792788" y="4797425"/>
          <p14:tracePt t="23198" x="5811838" y="4792663"/>
          <p14:tracePt t="23203" x="5837238" y="4783138"/>
          <p14:tracePt t="23207" x="5856288" y="4783138"/>
          <p14:tracePt t="23211" x="5876925" y="4778375"/>
          <p14:tracePt t="23214" x="5891213" y="4768850"/>
          <p14:tracePt t="23220" x="5911850" y="4768850"/>
          <p14:tracePt t="23223" x="5935663" y="4764088"/>
          <p14:tracePt t="23227" x="5956300" y="4764088"/>
          <p14:tracePt t="23231" x="5970588" y="4757738"/>
          <p14:tracePt t="23236" x="5980113" y="4748213"/>
          <p14:tracePt t="23239" x="5995988" y="4748213"/>
          <p14:tracePt t="23244" x="6015038" y="4748213"/>
          <p14:tracePt t="23248" x="6029325" y="4748213"/>
          <p14:tracePt t="23256" x="6049963" y="4748213"/>
          <p14:tracePt t="23263" x="6064250" y="4748213"/>
          <p14:tracePt t="23266" x="6073775" y="4748213"/>
          <p14:tracePt t="23275" x="6080125" y="4748213"/>
          <p14:tracePt t="23282" x="6094413" y="4748213"/>
          <p14:tracePt t="23287" x="6103938" y="4748213"/>
          <p14:tracePt t="23290" x="6108700" y="4748213"/>
          <p14:tracePt t="23294" x="6124575" y="4748213"/>
          <p14:tracePt t="23298" x="6129338" y="4748213"/>
          <p14:tracePt t="23303" x="6138863" y="4748213"/>
          <p14:tracePt t="23306" x="6164263" y="4748213"/>
          <p14:tracePt t="23308" x="6183313" y="4748213"/>
          <p14:tracePt t="23313" x="6203950" y="4748213"/>
          <p14:tracePt t="23317" x="6227763" y="4748213"/>
          <p14:tracePt t="23321" x="6237288" y="4748213"/>
          <p14:tracePt t="23325" x="6257925" y="4748213"/>
          <p14:tracePt t="23329" x="6281738" y="4743450"/>
          <p14:tracePt t="23332" x="6302375" y="4733925"/>
          <p14:tracePt t="23337" x="6327775" y="4729163"/>
          <p14:tracePt t="23340" x="6346825" y="4729163"/>
          <p14:tracePt t="23345" x="6365875" y="4719638"/>
          <p14:tracePt t="23348" x="6381750" y="4713288"/>
          <p14:tracePt t="23353" x="6400800" y="4713288"/>
          <p14:tracePt t="23357" x="6421438" y="4713288"/>
          <p14:tracePt t="23361" x="6445250" y="4713288"/>
          <p14:tracePt t="23365" x="6465888" y="4713288"/>
          <p14:tracePt t="23369" x="6480175" y="4713288"/>
          <p14:tracePt t="23373" x="6489700" y="4713288"/>
          <p14:tracePt t="23377" x="6505575" y="4713288"/>
          <p14:tracePt t="23382" x="6524625" y="4713288"/>
          <p14:tracePt t="23385" x="6545263" y="4713288"/>
          <p14:tracePt t="23389" x="6569075" y="4713288"/>
          <p14:tracePt t="23393" x="6589713" y="4713288"/>
          <p14:tracePt t="23398" x="6608763" y="4713288"/>
          <p14:tracePt t="23401" x="6638925" y="4713288"/>
          <p14:tracePt t="23406" x="6669088" y="4713288"/>
          <p14:tracePt t="23408" x="6688138" y="4708525"/>
          <p14:tracePt t="23413" x="6723063" y="4699000"/>
          <p14:tracePt t="23417" x="6753225" y="4699000"/>
          <p14:tracePt t="23421" x="6781800" y="4699000"/>
          <p14:tracePt t="23424" x="6802438" y="4699000"/>
          <p14:tracePt t="23429" x="6821488" y="4699000"/>
          <p14:tracePt t="23433" x="6842125" y="4699000"/>
          <p14:tracePt t="23437" x="6865938" y="4699000"/>
          <p14:tracePt t="23441" x="6886575" y="4699000"/>
          <p14:tracePt t="23445" x="6905625" y="4699000"/>
          <p14:tracePt t="23453" x="6921500" y="4699000"/>
          <p14:tracePt t="23459" x="6931025" y="4699000"/>
          <p14:tracePt t="23465" x="6945313" y="4699000"/>
          <p14:tracePt t="23477" x="6950075" y="4699000"/>
          <p14:tracePt t="23485" x="6961188" y="4699000"/>
          <p14:tracePt t="23495" x="6970713" y="4694238"/>
          <p14:tracePt t="23625" x="6970713" y="4689475"/>
          <p14:tracePt t="23637" x="6961188" y="4689475"/>
          <p14:tracePt t="23640" x="6950075" y="4689475"/>
          <p14:tracePt t="23643" x="6926263" y="4694238"/>
          <p14:tracePt t="23651" x="6886575" y="4708525"/>
          <p14:tracePt t="23654" x="6851650" y="4719638"/>
          <p14:tracePt t="23661" x="6821488" y="4724400"/>
          <p14:tracePt t="23663" x="6792913" y="4743450"/>
          <p14:tracePt t="23666" x="6732588" y="4752975"/>
          <p14:tracePt t="23669" x="6678613" y="4764088"/>
          <p14:tracePt t="23673" x="6638925" y="4768850"/>
          <p14:tracePt t="23677" x="6580188" y="4787900"/>
          <p14:tracePt t="23681" x="6535738" y="4797425"/>
          <p14:tracePt t="23686" x="6489700" y="4813300"/>
          <p14:tracePt t="23689" x="6450013" y="4822825"/>
          <p14:tracePt t="23693" x="6391275" y="4832350"/>
          <p14:tracePt t="23698" x="6337300" y="4843463"/>
          <p14:tracePt t="23701" x="6267450" y="4862513"/>
          <p14:tracePt t="23705" x="6223000" y="4872038"/>
          <p14:tracePt t="23709" x="6169025" y="4892675"/>
          <p14:tracePt t="23713" x="6113463" y="4897438"/>
          <p14:tracePt t="23716" x="6054725" y="4906963"/>
          <p14:tracePt t="23722" x="6000750" y="4916488"/>
          <p14:tracePt t="23725" x="5956300" y="4937125"/>
          <p14:tracePt t="23729" x="5916613" y="4941888"/>
          <p14:tracePt t="23735" x="5872163" y="4960938"/>
          <p14:tracePt t="23738" x="5827713" y="4972050"/>
          <p14:tracePt t="23740" x="5767388" y="4991100"/>
          <p14:tracePt t="23745" x="5722938" y="5005388"/>
          <p14:tracePt t="23748" x="5668963" y="5026025"/>
          <p14:tracePt t="23753" x="5613400" y="5035550"/>
          <p14:tracePt t="23757" x="5545138" y="5045075"/>
          <p14:tracePt t="23761" x="5484813" y="5065713"/>
          <p14:tracePt t="23765" x="5416550" y="5084763"/>
          <p14:tracePt t="23770" x="5346700" y="5095875"/>
          <p14:tracePt t="23773" x="5276850" y="5114925"/>
          <p14:tracePt t="23777" x="5208588" y="5135563"/>
          <p14:tracePt t="23781" x="5129213" y="5145088"/>
          <p14:tracePt t="23785" x="5059363" y="5154613"/>
          <p14:tracePt t="23789" x="4991100" y="5173663"/>
          <p14:tracePt t="23793" x="4921250" y="5194300"/>
          <p14:tracePt t="23798" x="4851400" y="5203825"/>
          <p14:tracePt t="23801" x="4797425" y="5213350"/>
          <p14:tracePt t="23805" x="4743450" y="5233988"/>
          <p14:tracePt t="23809" x="4699000" y="5238750"/>
          <p14:tracePt t="23813" x="4659313" y="5238750"/>
          <p14:tracePt t="23819" x="4614863" y="5248275"/>
          <p14:tracePt t="23821" x="4568825" y="5259388"/>
          <p14:tracePt t="23825" x="4540250" y="5264150"/>
          <p14:tracePt t="23829" x="4519613" y="5264150"/>
          <p14:tracePt t="23833" x="4495800" y="5273675"/>
          <p14:tracePt t="23838" x="4465638" y="5278438"/>
          <p14:tracePt t="23839" x="4435475" y="5297488"/>
          <p14:tracePt t="23843" x="4406900" y="5303838"/>
          <p14:tracePt t="23848" x="4376738" y="5303838"/>
          <p14:tracePt t="23853" x="4341813" y="5313363"/>
          <p14:tracePt t="23855" x="4302125" y="5318125"/>
          <p14:tracePt t="23859" x="4257675" y="5337175"/>
          <p14:tracePt t="23863" x="4203700" y="5348288"/>
          <p14:tracePt t="23867" x="4148138" y="5348288"/>
          <p14:tracePt t="23871" x="4079875" y="5348288"/>
          <p14:tracePt t="23875" x="4024313" y="5348288"/>
          <p14:tracePt t="23879" x="3960813" y="5348288"/>
          <p14:tracePt t="23884" x="3881438" y="5348288"/>
          <p14:tracePt t="23899" x="3535363" y="5348288"/>
          <p14:tracePt t="23903" x="3446463" y="5348288"/>
          <p14:tracePt t="23907" x="3351213" y="5348288"/>
          <p14:tracePt t="23911" x="3248025" y="5348288"/>
          <p14:tracePt t="23915" x="3154363" y="5348288"/>
          <p14:tracePt t="23919" x="3063875" y="5348288"/>
          <p14:tracePt t="23923" x="2970213" y="5348288"/>
          <p14:tracePt t="23927" x="2876550" y="5348288"/>
          <p14:tracePt t="23932" x="2811463" y="5348288"/>
          <p14:tracePt t="23936" x="2757488" y="5348288"/>
          <p14:tracePt t="23939" x="2703513" y="5348288"/>
          <p14:tracePt t="23943" x="2647950" y="5348288"/>
          <p14:tracePt t="23947" x="2608263" y="5348288"/>
          <p14:tracePt t="23952" x="2570163" y="5348288"/>
          <p14:tracePt t="23956" x="2530475" y="5348288"/>
          <p14:tracePt t="23960" x="2514600" y="5362575"/>
          <p14:tracePt t="23966" x="2500313" y="5367338"/>
          <p14:tracePt t="23971" x="2479675" y="5367338"/>
          <p14:tracePt t="23975" x="2465388" y="5372100"/>
          <p14:tracePt t="23980" x="2446338" y="5372100"/>
          <p14:tracePt t="23983" x="2420938" y="5362575"/>
          <p14:tracePt t="23991" x="2416175" y="5362575"/>
          <p14:tracePt t="23995" x="2406650" y="5362575"/>
          <p14:tracePt t="23999" x="2401888" y="5357813"/>
          <p14:tracePt t="24004" x="2390775" y="5357813"/>
          <p14:tracePt t="24007" x="2381250" y="5357813"/>
          <p14:tracePt t="24011" x="2362200" y="5357813"/>
          <p14:tracePt t="24015" x="2346325" y="5357813"/>
          <p14:tracePt t="24016" x="2327275" y="5357813"/>
          <p14:tracePt t="24021" x="2306638" y="5357813"/>
          <p14:tracePt t="24025" x="2282825" y="5357813"/>
          <p14:tracePt t="24029" x="2262188" y="5357813"/>
          <p14:tracePt t="24032" x="2243138" y="5357813"/>
          <p14:tracePt t="24040" x="2193925" y="5357813"/>
          <p14:tracePt t="24044" x="2163763" y="5357813"/>
          <p14:tracePt t="24048" x="2133600" y="5357813"/>
          <p14:tracePt t="24054" x="2103438" y="5357813"/>
          <p14:tracePt t="24057" x="2063750" y="5357813"/>
          <p14:tracePt t="24062" x="2019300" y="5357813"/>
          <p14:tracePt t="24065" x="1990725" y="5357813"/>
          <p14:tracePt t="24070" x="1951038" y="5357813"/>
          <p14:tracePt t="24073" x="1911350" y="5357813"/>
          <p14:tracePt t="24077" x="1871663" y="5353050"/>
          <p14:tracePt t="24082" x="1827213" y="5353050"/>
          <p14:tracePt t="24085" x="1787525" y="5353050"/>
          <p14:tracePt t="24089" x="1747838" y="5353050"/>
          <p14:tracePt t="24093" x="1703388" y="5343525"/>
          <p14:tracePt t="24097" x="1673225" y="5343525"/>
          <p14:tracePt t="24102" x="1654175" y="5327650"/>
          <p14:tracePt t="24105" x="1643063" y="5322888"/>
          <p14:tracePt t="24109" x="1638300" y="5322888"/>
          <p14:tracePt t="24113" x="1638300" y="5318125"/>
          <p14:tracePt t="24158" x="1638300" y="5308600"/>
          <p14:tracePt t="24161" x="1638300" y="5303838"/>
          <p14:tracePt t="24166" x="1643063" y="5292725"/>
          <p14:tracePt t="24169" x="1647825" y="5278438"/>
          <p14:tracePt t="24174" x="1663700" y="5273675"/>
          <p14:tracePt t="24177" x="1673225" y="5264150"/>
          <p14:tracePt t="24182" x="1682750" y="5259388"/>
          <p14:tracePt t="24184" x="1693863" y="5248275"/>
          <p14:tracePt t="24190" x="1708150" y="5238750"/>
          <p14:tracePt t="24194" x="1722438" y="5233988"/>
          <p14:tracePt t="24195" x="1731963" y="5233988"/>
          <p14:tracePt t="24200" x="1738313" y="5229225"/>
          <p14:tracePt t="24204" x="1752600" y="5224463"/>
          <p14:tracePt t="24207" x="1762125" y="5224463"/>
          <p14:tracePt t="24211" x="1766888" y="5213350"/>
          <p14:tracePt t="24216" x="1782763" y="5213350"/>
          <p14:tracePt t="24220" x="1792288" y="5213350"/>
          <p14:tracePt t="24224" x="1817688" y="5213350"/>
          <p14:tracePt t="24228" x="1827213" y="5213350"/>
          <p14:tracePt t="24232" x="1841500" y="5213350"/>
          <p14:tracePt t="24236" x="1862138" y="5213350"/>
          <p14:tracePt t="24239" x="1881188" y="5213350"/>
          <p14:tracePt t="24244" x="1906588" y="5213350"/>
          <p14:tracePt t="24247" x="1916113" y="5213350"/>
          <p14:tracePt t="24251" x="1939925" y="5219700"/>
          <p14:tracePt t="24256" x="1960563" y="5224463"/>
          <p14:tracePt t="24259" x="1974850" y="5233988"/>
          <p14:tracePt t="24264" x="1995488" y="5233988"/>
          <p14:tracePt t="24267" x="2014538" y="5238750"/>
          <p14:tracePt t="24272" x="2039938" y="5248275"/>
          <p14:tracePt t="24276" x="2058988" y="5253038"/>
          <p14:tracePt t="24279" x="2079625" y="5253038"/>
          <p14:tracePt t="24282" x="2103438" y="5264150"/>
          <p14:tracePt t="24287" x="2133600" y="5268913"/>
          <p14:tracePt t="24291" x="2154238" y="5268913"/>
          <p14:tracePt t="24296" x="2178050" y="5268913"/>
          <p14:tracePt t="24299" x="2208213" y="5268913"/>
          <p14:tracePt t="24303" x="2227263" y="5268913"/>
          <p14:tracePt t="24308" x="2247900" y="5268913"/>
          <p14:tracePt t="24312" x="2266950" y="5268913"/>
          <p14:tracePt t="24316" x="2292350" y="5268913"/>
          <p14:tracePt t="24320" x="2311400" y="5268913"/>
          <p14:tracePt t="24324" x="2332038" y="5268913"/>
          <p14:tracePt t="24328" x="2351088" y="5268913"/>
          <p14:tracePt t="24332" x="2366963" y="5268913"/>
          <p14:tracePt t="24335" x="2381250" y="5268913"/>
          <p14:tracePt t="24339" x="2390775" y="5268913"/>
          <p14:tracePt t="24343" x="2406650" y="5268913"/>
          <p14:tracePt t="24347" x="2416175" y="5268913"/>
          <p14:tracePt t="24351" x="2425700" y="5264150"/>
          <p14:tracePt t="24356" x="2435225" y="5253038"/>
          <p14:tracePt t="24367" x="2451100" y="5253038"/>
          <p14:tracePt t="24386" x="2455863" y="5253038"/>
          <p14:tracePt t="24478" x="2460625" y="5248275"/>
          <p14:tracePt t="24484" x="2470150" y="5248275"/>
          <p14:tracePt t="24487" x="2486025" y="5243513"/>
          <p14:tracePt t="24489" x="2514600" y="5233988"/>
          <p14:tracePt t="24495" x="2559050" y="5229225"/>
          <p14:tracePt t="24505" x="2693988" y="5229225"/>
          <p14:tracePt t="24509" x="2747963" y="5229225"/>
          <p14:tracePt t="24514" x="2801938" y="5229225"/>
          <p14:tracePt t="24518" x="2855913" y="5229225"/>
          <p14:tracePt t="24521" x="2911475" y="5229225"/>
          <p14:tracePt t="24526" x="2960688" y="5229225"/>
          <p14:tracePt t="24529" x="3014663" y="5229225"/>
          <p14:tracePt t="24532" x="3084513" y="5229225"/>
          <p14:tracePt t="24537" x="3148013" y="5229225"/>
          <p14:tracePt t="24542" x="3203575" y="5229225"/>
          <p14:tracePt t="24546" x="3262313" y="5238750"/>
          <p14:tracePt t="24547" x="3302000" y="5248275"/>
          <p14:tracePt t="24551" x="3346450" y="5259388"/>
          <p14:tracePt t="24555" x="3400425" y="5259388"/>
          <p14:tracePt t="24559" x="3430588" y="5259388"/>
          <p14:tracePt t="24563" x="3470275" y="5259388"/>
          <p14:tracePt t="24567" x="3490913" y="5264150"/>
          <p14:tracePt t="24571" x="3505200" y="5273675"/>
          <p14:tracePt t="24575" x="3519488" y="5278438"/>
          <p14:tracePt t="24580" x="3530600" y="5278438"/>
          <p14:tracePt t="24582" x="3544888" y="5278438"/>
          <p14:tracePt t="24589" x="3549650" y="5283200"/>
          <p14:tracePt t="26451" x="3568700" y="5283200"/>
          <p14:tracePt t="26455" x="3643313" y="5253038"/>
          <p14:tracePt t="26458" x="3683000" y="5243513"/>
          <p14:tracePt t="26465" x="3738563" y="5229225"/>
          <p14:tracePt t="26469" x="3757613" y="5219700"/>
          <p14:tracePt t="26473" x="3792538" y="5213350"/>
          <p14:tracePt t="26477" x="3811588" y="5203825"/>
          <p14:tracePt t="26481" x="3832225" y="5203825"/>
          <p14:tracePt t="26484" x="3851275" y="5203825"/>
          <p14:tracePt t="26490" x="3876675" y="5203825"/>
          <p14:tracePt t="26493" x="3906838" y="5203825"/>
          <p14:tracePt t="26496" x="3925888" y="5203825"/>
          <p14:tracePt t="26501" x="3956050" y="5203825"/>
          <p14:tracePt t="26505" x="3984625" y="5203825"/>
          <p14:tracePt t="26508" x="4014788" y="5203825"/>
          <p14:tracePt t="26512" x="4044950" y="5219700"/>
          <p14:tracePt t="26517" x="4103688" y="5224463"/>
          <p14:tracePt t="26521" x="4133850" y="5224463"/>
          <p14:tracePt t="26525" x="4183063" y="5224463"/>
          <p14:tracePt t="26528" x="4248150" y="5224463"/>
          <p14:tracePt t="26533" x="4316413" y="5224463"/>
          <p14:tracePt t="26537" x="4381500" y="5224463"/>
          <p14:tracePt t="26541" x="4445000" y="5224463"/>
          <p14:tracePt t="26545" x="4514850" y="5224463"/>
          <p14:tracePt t="26549" x="4579938" y="5224463"/>
          <p14:tracePt t="26553" x="4633913" y="5224463"/>
          <p14:tracePt t="26555" x="4687888" y="5224463"/>
          <p14:tracePt t="26559" x="4743450" y="5224463"/>
          <p14:tracePt t="26563" x="4797425" y="5224463"/>
          <p14:tracePt t="26567" x="4837113" y="5224463"/>
          <p14:tracePt t="26571" x="4876800" y="5224463"/>
          <p14:tracePt t="26575" x="4906963" y="5224463"/>
          <p14:tracePt t="26579" x="4935538" y="5224463"/>
          <p14:tracePt t="26583" x="4960938" y="5213350"/>
          <p14:tracePt t="26587" x="4979988" y="5208588"/>
          <p14:tracePt t="26591" x="5005388" y="5199063"/>
          <p14:tracePt t="26595" x="5014913" y="5199063"/>
          <p14:tracePt t="26600" x="5029200" y="5194300"/>
          <p14:tracePt t="26603" x="5045075" y="5189538"/>
          <p14:tracePt t="26608" x="5054600" y="5180013"/>
          <p14:tracePt t="26611" x="5068888" y="5173663"/>
          <p14:tracePt t="26615" x="5094288" y="5159375"/>
          <p14:tracePt t="26619" x="5103813" y="5145088"/>
          <p14:tracePt t="26623" x="5129213" y="5129213"/>
          <p14:tracePt t="26627" x="5148263" y="5124450"/>
          <p14:tracePt t="26631" x="5173663" y="5110163"/>
          <p14:tracePt t="26636" x="5192713" y="5095875"/>
          <p14:tracePt t="26640" x="5227638" y="5070475"/>
          <p14:tracePt t="26643" x="5248275" y="5060950"/>
          <p14:tracePt t="26647" x="5272088" y="5045075"/>
          <p14:tracePt t="26650" x="5302250" y="5030788"/>
          <p14:tracePt t="26656" x="5327650" y="5011738"/>
          <p14:tracePt t="26659" x="5346700" y="4995863"/>
          <p14:tracePt t="26663" x="5372100" y="4981575"/>
          <p14:tracePt t="26666" x="5391150" y="4965700"/>
          <p14:tracePt t="26672" x="5426075" y="4946650"/>
          <p14:tracePt t="26678" x="5445125" y="4927600"/>
          <p14:tracePt t="26683" x="5470525" y="4911725"/>
          <p14:tracePt t="26687" x="5484813" y="4897438"/>
          <p14:tracePt t="26691" x="5505450" y="4887913"/>
          <p14:tracePt t="26695" x="5519738" y="4876800"/>
          <p14:tracePt t="26700" x="5535613" y="4867275"/>
          <p14:tracePt t="26703" x="5540375" y="4862513"/>
          <p14:tracePt t="26711" x="5545138" y="4862513"/>
          <p14:tracePt t="26715" x="5549900" y="4857750"/>
          <p14:tracePt t="26727" x="5554663" y="4852988"/>
          <p14:tracePt t="26731" x="5559425" y="4848225"/>
          <p14:tracePt t="26741" x="5575300" y="4837113"/>
          <p14:tracePt t="26745" x="5580063" y="4827588"/>
          <p14:tracePt t="26777" x="5584825" y="4822825"/>
          <p14:tracePt t="26868" x="5549900" y="4822825"/>
          <p14:tracePt t="26871" x="5519738" y="4822825"/>
          <p14:tracePt t="26879" x="5451475" y="4822825"/>
          <p14:tracePt t="26884" x="5411788" y="4822825"/>
          <p14:tracePt t="26889" x="5292725" y="4822825"/>
          <p14:tracePt t="26897" x="5183188" y="4822825"/>
          <p14:tracePt t="26901" x="5143500" y="4822825"/>
          <p14:tracePt t="26905" x="5103813" y="4822825"/>
          <p14:tracePt t="26910" x="5035550" y="4822825"/>
          <p14:tracePt t="26915" x="5000625" y="4813300"/>
          <p14:tracePt t="26920" x="4991100" y="4797425"/>
          <p14:tracePt t="26923" x="4979988" y="4797425"/>
          <p14:tracePt t="26927" x="4970463" y="4797425"/>
          <p14:tracePt t="26935" x="4956175" y="4797425"/>
          <p14:tracePt t="27069" x="4945063" y="4797425"/>
          <p14:tracePt t="27075" x="4935538" y="4803775"/>
          <p14:tracePt t="27081" x="4926013" y="4813300"/>
          <p14:tracePt t="27085" x="4916488" y="4818063"/>
          <p14:tracePt t="27090" x="4881563" y="4822825"/>
          <p14:tracePt t="27096" x="4851400" y="4837113"/>
          <p14:tracePt t="27099" x="4816475" y="4857750"/>
          <p14:tracePt t="27103" x="4797425" y="4862513"/>
          <p14:tracePt t="27105" x="4772025" y="4872038"/>
          <p14:tracePt t="27110" x="4752975" y="4872038"/>
          <p14:tracePt t="27113" x="4732338" y="4872038"/>
          <p14:tracePt t="27117" x="4708525" y="4876800"/>
          <p14:tracePt t="27121" x="4687888" y="4887913"/>
          <p14:tracePt t="27125" x="4659313" y="4887913"/>
          <p14:tracePt t="27129" x="4629150" y="4887913"/>
          <p14:tracePt t="27134" x="4608513" y="4887913"/>
          <p14:tracePt t="27138" x="4584700" y="4887913"/>
          <p14:tracePt t="27141" x="4564063" y="4887913"/>
          <p14:tracePt t="27145" x="4545013" y="4887913"/>
          <p14:tracePt t="27149" x="4529138" y="4887913"/>
          <p14:tracePt t="27153" x="4510088" y="4876800"/>
          <p14:tracePt t="27161" x="4505325" y="4876800"/>
          <p14:tracePt t="27169" x="4495800" y="4876800"/>
          <p14:tracePt t="27177" x="4491038" y="4876800"/>
          <p14:tracePt t="27181" x="4479925" y="4876800"/>
          <p14:tracePt t="27184" x="4475163" y="4867275"/>
          <p14:tracePt t="27190" x="4470400" y="4862513"/>
          <p14:tracePt t="27194" x="4460875" y="4862513"/>
          <p14:tracePt t="27197" x="4451350" y="4862513"/>
          <p14:tracePt t="27201" x="4440238" y="4862513"/>
          <p14:tracePt t="27205" x="4425950" y="4862513"/>
          <p14:tracePt t="27211" x="4411663" y="4862513"/>
          <p14:tracePt t="27212" x="4400550" y="4862513"/>
          <p14:tracePt t="27217" x="4386263" y="4862513"/>
          <p14:tracePt t="27221" x="4381500" y="4862513"/>
          <p14:tracePt t="27225" x="4371975" y="4862513"/>
          <p14:tracePt t="27229" x="4356100" y="4862513"/>
          <p14:tracePt t="27238" x="4337050" y="4862513"/>
          <p14:tracePt t="27249" x="4322763" y="4862513"/>
          <p14:tracePt t="27361" x="4322763" y="4857750"/>
          <p14:tracePt t="27369" x="4367213" y="4857750"/>
          <p14:tracePt t="27374" x="4386263" y="4857750"/>
          <p14:tracePt t="27383" x="4445000" y="4857750"/>
          <p14:tracePt t="27387" x="4514850" y="4857750"/>
          <p14:tracePt t="27391" x="4554538" y="4857750"/>
          <p14:tracePt t="27396" x="4594225" y="4857750"/>
          <p14:tracePt t="27399" x="4633913" y="4857750"/>
          <p14:tracePt t="27404" x="4673600" y="4857750"/>
          <p14:tracePt t="27408" x="4708525" y="4862513"/>
          <p14:tracePt t="27411" x="4748213" y="4862513"/>
          <p14:tracePt t="27415" x="4776788" y="4867275"/>
          <p14:tracePt t="27418" x="4806950" y="4867275"/>
          <p14:tracePt t="27423" x="4837113" y="4867275"/>
          <p14:tracePt t="27427" x="4867275" y="4876800"/>
          <p14:tracePt t="27431" x="4895850" y="4881563"/>
          <p14:tracePt t="27434" x="4926013" y="4881563"/>
          <p14:tracePt t="27439" x="4951413" y="4881563"/>
          <p14:tracePt t="27442" x="4970463" y="4881563"/>
          <p14:tracePt t="27445" x="4991100" y="4881563"/>
          <p14:tracePt t="27449" x="5010150" y="4881563"/>
          <p14:tracePt t="27453" x="5035550" y="4881563"/>
          <p14:tracePt t="27458" x="5054600" y="4881563"/>
          <p14:tracePt t="27461" x="5068888" y="4881563"/>
          <p14:tracePt t="27465" x="5089525" y="4881563"/>
          <p14:tracePt t="27468" x="5108575" y="4881563"/>
          <p14:tracePt t="27473" x="5129213" y="4892675"/>
          <p14:tracePt t="27477" x="5159375" y="4892675"/>
          <p14:tracePt t="27481" x="5187950" y="4892675"/>
          <p14:tracePt t="27484" x="5218113" y="4892675"/>
          <p14:tracePt t="27490" x="5257800" y="4892675"/>
          <p14:tracePt t="27492" x="5302250" y="4892675"/>
          <p14:tracePt t="27497" x="5332413" y="4892675"/>
          <p14:tracePt t="27501" x="5372100" y="4892675"/>
          <p14:tracePt t="27506" x="5400675" y="4892675"/>
          <p14:tracePt t="27510" x="5440363" y="4892675"/>
          <p14:tracePt t="27513" x="5470525" y="4892675"/>
          <p14:tracePt t="27517" x="5510213" y="4892675"/>
          <p14:tracePt t="27521" x="5540375" y="4892675"/>
          <p14:tracePt t="27525" x="5564188" y="4892675"/>
          <p14:tracePt t="27529" x="5594350" y="4892675"/>
          <p14:tracePt t="27534" x="5619750" y="4892675"/>
          <p14:tracePt t="27538" x="5638800" y="4892675"/>
          <p14:tracePt t="27542" x="5653088" y="4892675"/>
          <p14:tracePt t="27545" x="5673725" y="4892675"/>
          <p14:tracePt t="27549" x="5683250" y="4892675"/>
          <p14:tracePt t="27553" x="5708650" y="4892675"/>
          <p14:tracePt t="27557" x="5718175" y="4892675"/>
          <p14:tracePt t="27560" x="5732463" y="4892675"/>
          <p14:tracePt t="27565" x="5737225" y="4892675"/>
          <p14:tracePt t="27568" x="5748338" y="4892675"/>
          <p14:tracePt t="27573" x="5753100" y="4892675"/>
          <p14:tracePt t="27577" x="5762625" y="4892675"/>
          <p14:tracePt t="27580" x="5767388" y="4892675"/>
          <p14:tracePt t="27584" x="5772150" y="4892675"/>
          <p14:tracePt t="27589" x="5776913" y="4892675"/>
          <p14:tracePt t="27596" x="5781675" y="4892675"/>
          <p14:tracePt t="27601" x="5797550" y="4892675"/>
          <p14:tracePt t="27605" x="5807075" y="4892675"/>
          <p14:tracePt t="27608" x="5821363" y="4881563"/>
          <p14:tracePt t="27612" x="5832475" y="4881563"/>
          <p14:tracePt t="27614" x="5856288" y="4876800"/>
          <p14:tracePt t="27619" x="5867400" y="4876800"/>
          <p14:tracePt t="27623" x="5891213" y="4876800"/>
          <p14:tracePt t="27627" x="5911850" y="4876800"/>
          <p14:tracePt t="27631" x="5926138" y="4876800"/>
          <p14:tracePt t="27634" x="5945188" y="4876800"/>
          <p14:tracePt t="27639" x="5965825" y="4876800"/>
          <p14:tracePt t="27643" x="5984875" y="4876800"/>
          <p14:tracePt t="27648" x="6010275" y="4876800"/>
          <p14:tracePt t="27651" x="6029325" y="4876800"/>
          <p14:tracePt t="27656" x="6049963" y="4876800"/>
          <p14:tracePt t="27659" x="6080125" y="4876800"/>
          <p14:tracePt t="27664" x="6108700" y="4876800"/>
          <p14:tracePt t="27667" x="6129338" y="4876800"/>
          <p14:tracePt t="27671" x="6153150" y="4876800"/>
          <p14:tracePt t="27676" x="6183313" y="4876800"/>
          <p14:tracePt t="27680" x="6213475" y="4876800"/>
          <p14:tracePt t="27684" x="6243638" y="4876800"/>
          <p14:tracePt t="27688" x="6272213" y="4887913"/>
          <p14:tracePt t="27692" x="6302375" y="4892675"/>
          <p14:tracePt t="27695" x="6332538" y="4902200"/>
          <p14:tracePt t="27699" x="6361113" y="4911725"/>
          <p14:tracePt t="27703" x="6396038" y="4916488"/>
          <p14:tracePt t="27708" x="6426200" y="4927600"/>
          <p14:tracePt t="27711" x="6470650" y="4941888"/>
          <p14:tracePt t="27715" x="6515100" y="4960938"/>
          <p14:tracePt t="27720" x="6545263" y="4965700"/>
          <p14:tracePt t="27723" x="6564313" y="4976813"/>
          <p14:tracePt t="27727" x="6589713" y="4981575"/>
          <p14:tracePt t="27731" x="6608763" y="4991100"/>
          <p14:tracePt t="27734" x="6638925" y="4991100"/>
          <p14:tracePt t="27739" x="6669088" y="4991100"/>
          <p14:tracePt t="27743" x="6683375" y="4991100"/>
          <p14:tracePt t="27747" x="6704013" y="4991100"/>
          <p14:tracePt t="27751" x="6718300" y="4991100"/>
          <p14:tracePt t="27756" x="6727825" y="4991100"/>
          <p14:tracePt t="27759" x="6742113" y="4991100"/>
          <p14:tracePt t="27763" x="6748463" y="4991100"/>
          <p14:tracePt t="27768" x="6757988" y="4991100"/>
          <p14:tracePt t="27771" x="6762750" y="4991100"/>
          <p14:tracePt t="27775" x="6777038" y="4991100"/>
          <p14:tracePt t="27779" x="6788150" y="4991100"/>
          <p14:tracePt t="27784" x="6797675" y="4981575"/>
          <p14:tracePt t="27787" x="6807200" y="4976813"/>
          <p14:tracePt t="27791" x="6821488" y="4976813"/>
          <p14:tracePt t="27793" x="6851650" y="4960938"/>
          <p14:tracePt t="27797" x="6872288" y="4956175"/>
          <p14:tracePt t="27801" x="6886575" y="4946650"/>
          <p14:tracePt t="27806" x="6905625" y="4946650"/>
          <p14:tracePt t="27809" x="6921500" y="4941888"/>
          <p14:tracePt t="27813" x="6935788" y="4932363"/>
          <p14:tracePt t="27817" x="6950075" y="4927600"/>
          <p14:tracePt t="27822" x="6956425" y="4927600"/>
          <p14:tracePt t="27825" x="6965950" y="4927600"/>
          <p14:tracePt t="27829" x="6980238" y="4921250"/>
          <p14:tracePt t="27837" x="6996113" y="4911725"/>
          <p14:tracePt t="27841" x="7005638" y="4906963"/>
          <p14:tracePt t="27846" x="7010400" y="4906963"/>
          <p14:tracePt t="27849" x="7024688" y="4906963"/>
          <p14:tracePt t="27852" x="7029450" y="4902200"/>
          <p14:tracePt t="27858" x="7045325" y="4897438"/>
          <p14:tracePt t="27861" x="7050088" y="4897438"/>
          <p14:tracePt t="27866" x="7059613" y="4897438"/>
          <p14:tracePt t="27869" x="7064375" y="4892675"/>
          <p14:tracePt t="27873" x="7080250" y="4892675"/>
          <p14:tracePt t="27877" x="7085013" y="4892675"/>
          <p14:tracePt t="27885" x="7089775" y="4892675"/>
          <p14:tracePt t="27890" x="7094538" y="4892675"/>
          <p14:tracePt t="27901" x="7104063" y="4892675"/>
          <p14:tracePt t="28016" x="7064375" y="4892675"/>
          <p14:tracePt t="28019" x="7045325" y="4892675"/>
          <p14:tracePt t="28023" x="7015163" y="4892675"/>
          <p14:tracePt t="28027" x="6975475" y="4892675"/>
          <p14:tracePt t="28036" x="6881813" y="4892675"/>
          <p14:tracePt t="28042" x="6802438" y="4892675"/>
          <p14:tracePt t="28046" x="6723063" y="4892675"/>
          <p14:tracePt t="28052" x="6510338" y="4892675"/>
          <p14:tracePt t="28055" x="6391275" y="4892675"/>
          <p14:tracePt t="28060" x="6288088" y="4892675"/>
          <p14:tracePt t="28063" x="6159500" y="4892675"/>
          <p14:tracePt t="28068" x="6024563" y="4892675"/>
          <p14:tracePt t="28071" x="5905500" y="4892675"/>
          <p14:tracePt t="28076" x="5792788" y="4892675"/>
          <p14:tracePt t="28081" x="5659438" y="4892675"/>
          <p14:tracePt t="28083" x="5540375" y="4892675"/>
          <p14:tracePt t="28087" x="5435600" y="4892675"/>
          <p14:tracePt t="28092" x="5341938" y="4897438"/>
          <p14:tracePt t="28095" x="5262563" y="4897438"/>
          <p14:tracePt t="28099" x="5183188" y="4906963"/>
          <p14:tracePt t="28103" x="5113338" y="4916488"/>
          <p14:tracePt t="28108" x="5059363" y="4921250"/>
          <p14:tracePt t="28113" x="5005388" y="4932363"/>
          <p14:tracePt t="28115" x="4960938" y="4941888"/>
          <p14:tracePt t="28118" x="4916488" y="4951413"/>
          <p14:tracePt t="28124" x="4886325" y="4956175"/>
          <p14:tracePt t="28127" x="4867275" y="4965700"/>
          <p14:tracePt t="28132" x="4841875" y="4972050"/>
          <p14:tracePt t="28135" x="4821238" y="4981575"/>
          <p14:tracePt t="28139" x="4797425" y="4986338"/>
          <p14:tracePt t="28144" x="4776788" y="4995863"/>
          <p14:tracePt t="28145" x="4757738" y="4995863"/>
          <p14:tracePt t="28150" x="4727575" y="5000625"/>
          <p14:tracePt t="28152" x="4692650" y="5011738"/>
          <p14:tracePt t="28157" x="4664075" y="5011738"/>
          <p14:tracePt t="28161" x="4633913" y="5016500"/>
          <p14:tracePt t="28165" x="4594225" y="5026025"/>
          <p14:tracePt t="28168" x="4564063" y="5035550"/>
          <p14:tracePt t="28174" x="4540250" y="5035550"/>
          <p14:tracePt t="28177" x="4500563" y="5035550"/>
          <p14:tracePt t="28181" x="4460875" y="5035550"/>
          <p14:tracePt t="28185" x="4395788" y="5035550"/>
          <p14:tracePt t="28189" x="4341813" y="5035550"/>
          <p14:tracePt t="28193" x="4271963" y="5035550"/>
          <p14:tracePt t="28198" x="4208463" y="5035550"/>
          <p14:tracePt t="28202" x="4138613" y="5035550"/>
          <p14:tracePt t="28205" x="4059238" y="5035550"/>
          <p14:tracePt t="28209" x="3979863" y="5035550"/>
          <p14:tracePt t="28213" x="3916363" y="5035550"/>
          <p14:tracePt t="28219" x="3836988" y="5035550"/>
          <p14:tracePt t="28221" x="3767138" y="5035550"/>
          <p14:tracePt t="28226" x="3687763" y="5035550"/>
          <p14:tracePt t="28230" x="3624263" y="5035550"/>
          <p14:tracePt t="28234" x="3544888" y="5035550"/>
          <p14:tracePt t="28245" x="3316288" y="5035550"/>
          <p14:tracePt t="28249" x="3238500" y="5035550"/>
          <p14:tracePt t="28253" x="3159125" y="5035550"/>
          <p14:tracePt t="28257" x="3079750" y="5035550"/>
          <p14:tracePt t="28261" x="3000375" y="5035550"/>
          <p14:tracePt t="28265" x="2921000" y="5035550"/>
          <p14:tracePt t="28269" x="2855913" y="5035550"/>
          <p14:tracePt t="28273" x="2771775" y="5035550"/>
          <p14:tracePt t="28277" x="2708275" y="5035550"/>
          <p14:tracePt t="28281" x="2643188" y="5035550"/>
          <p14:tracePt t="28285" x="2574925" y="5045075"/>
          <p14:tracePt t="28290" x="2505075" y="5056188"/>
          <p14:tracePt t="28294" x="2435225" y="5075238"/>
          <p14:tracePt t="28298" x="2366963" y="5095875"/>
          <p14:tracePt t="28302" x="2311400" y="5100638"/>
          <p14:tracePt t="28305" x="2252663" y="5119688"/>
          <p14:tracePt t="28309" x="2198688" y="5140325"/>
          <p14:tracePt t="28313" x="2138363" y="5149850"/>
          <p14:tracePt t="28318" x="2098675" y="5159375"/>
          <p14:tracePt t="28321" x="2054225" y="5164138"/>
          <p14:tracePt t="28324" x="2009775" y="5173663"/>
          <p14:tracePt t="28327" x="1979613" y="5189538"/>
          <p14:tracePt t="28332" x="1951038" y="5199063"/>
          <p14:tracePt t="28335" x="1925638" y="5203825"/>
          <p14:tracePt t="28339" x="1906588" y="5203825"/>
          <p14:tracePt t="28343" x="1890713" y="5213350"/>
          <p14:tracePt t="28352" x="1881188" y="5219700"/>
          <p14:tracePt t="28450" x="1866900" y="5219700"/>
          <p14:tracePt t="28457" x="1846263" y="5224463"/>
          <p14:tracePt t="28461" x="1827213" y="5224463"/>
          <p14:tracePt t="28469" x="1811338" y="5233988"/>
          <p14:tracePt t="28474" x="1771650" y="5238750"/>
          <p14:tracePt t="28477" x="1757363" y="5238750"/>
          <p14:tracePt t="28485" x="1743075" y="5248275"/>
          <p14:tracePt t="28491" x="1731963" y="5248275"/>
          <p14:tracePt t="28498" x="1717675" y="5248275"/>
          <p14:tracePt t="28587" x="1717675" y="5238750"/>
          <p14:tracePt t="28595" x="1747838" y="5229225"/>
          <p14:tracePt t="28601" x="1757363" y="5219700"/>
          <p14:tracePt t="28608" x="1778000" y="5208588"/>
          <p14:tracePt t="28617" x="1801813" y="5203825"/>
          <p14:tracePt t="28627" x="1841500" y="5203825"/>
          <p14:tracePt t="28632" x="1862138" y="5203825"/>
          <p14:tracePt t="28637" x="1895475" y="5203825"/>
          <p14:tracePt t="28642" x="1911350" y="5203825"/>
          <p14:tracePt t="28645" x="1930400" y="5203825"/>
          <p14:tracePt t="28649" x="1960563" y="5203825"/>
          <p14:tracePt t="28653" x="1979613" y="5203825"/>
          <p14:tracePt t="28657" x="2019300" y="5203825"/>
          <p14:tracePt t="28661" x="2049463" y="5203825"/>
          <p14:tracePt t="28665" x="2079625" y="5203825"/>
          <p14:tracePt t="28668" x="2098675" y="5203825"/>
          <p14:tracePt t="28673" x="2133600" y="5203825"/>
          <p14:tracePt t="28675" x="2173288" y="5203825"/>
          <p14:tracePt t="28678" x="2203450" y="5213350"/>
          <p14:tracePt t="28683" x="2247900" y="5219700"/>
          <p14:tracePt t="28687" x="2287588" y="5229225"/>
          <p14:tracePt t="28691" x="2346325" y="5248275"/>
          <p14:tracePt t="28695" x="2401888" y="5259388"/>
          <p14:tracePt t="28698" x="2460625" y="5278438"/>
          <p14:tracePt t="28703" x="2514600" y="5292725"/>
          <p14:tracePt t="28707" x="2574925" y="5313363"/>
          <p14:tracePt t="28711" x="2628900" y="5332413"/>
          <p14:tracePt t="28714" x="2682875" y="5343525"/>
          <p14:tracePt t="28718" x="2743200" y="5362575"/>
          <p14:tracePt t="28723" x="2797175" y="5372100"/>
          <p14:tracePt t="28729" x="2841625" y="5376863"/>
          <p14:tracePt t="28732" x="2886075" y="5387975"/>
          <p14:tracePt t="28740" x="2995613" y="5397500"/>
          <p14:tracePt t="28746" x="3035300" y="5397500"/>
          <p14:tracePt t="28754" x="3103563" y="5397500"/>
          <p14:tracePt t="28757" x="3124200" y="5397500"/>
          <p14:tracePt t="28760" x="3154363" y="5397500"/>
          <p14:tracePt t="28763" x="3182938" y="5397500"/>
          <p14:tracePt t="28767" x="3198813" y="5397500"/>
          <p14:tracePt t="28770" x="3208338" y="5397500"/>
          <p14:tracePt t="28775" x="3232150" y="5397500"/>
          <p14:tracePt t="28786" x="3243263" y="5397500"/>
          <p14:tracePt t="28792" x="3257550" y="5397500"/>
          <p14:tracePt t="29178" x="3267075" y="5397500"/>
          <p14:tracePt t="29185" x="3311525" y="5397500"/>
          <p14:tracePt t="29190" x="3332163" y="5397500"/>
          <p14:tracePt t="29200" x="3421063" y="5397500"/>
          <p14:tracePt t="29205" x="3470275" y="5397500"/>
          <p14:tracePt t="29210" x="3500438" y="5397500"/>
          <p14:tracePt t="29215" x="3524250" y="5397500"/>
          <p14:tracePt t="29218" x="3554413" y="5397500"/>
          <p14:tracePt t="29221" x="3575050" y="5397500"/>
          <p14:tracePt t="29227" x="3594100" y="5397500"/>
          <p14:tracePt t="29229" x="3614738" y="5397500"/>
          <p14:tracePt t="29234" x="3643313" y="5397500"/>
          <p14:tracePt t="29236" x="3668713" y="5397500"/>
          <p14:tracePt t="29241" x="3678238" y="5397500"/>
          <p14:tracePt t="29245" x="3692525" y="5397500"/>
          <p14:tracePt t="29250" x="3713163" y="5407025"/>
          <p14:tracePt t="29252" x="3738563" y="5411788"/>
          <p14:tracePt t="29258" x="3748088" y="5416550"/>
          <p14:tracePt t="29261" x="3762375" y="5416550"/>
          <p14:tracePt t="29265" x="3783013" y="5416550"/>
          <p14:tracePt t="29269" x="3797300" y="5427663"/>
          <p14:tracePt t="29274" x="3816350" y="5432425"/>
          <p14:tracePt t="29277" x="3832225" y="5432425"/>
          <p14:tracePt t="29281" x="3851275" y="5432425"/>
          <p14:tracePt t="29285" x="3871913" y="5432425"/>
          <p14:tracePt t="29289" x="3895725" y="5432425"/>
          <p14:tracePt t="29293" x="3916363" y="5432425"/>
          <p14:tracePt t="29299" x="3935413" y="5432425"/>
          <p14:tracePt t="29302" x="3956050" y="5432425"/>
          <p14:tracePt t="29306" x="3979863" y="5432425"/>
          <p14:tracePt t="29309" x="4000500" y="5432425"/>
          <p14:tracePt t="29313" x="4019550" y="5432425"/>
          <p14:tracePt t="29317" x="4035425" y="5432425"/>
          <p14:tracePt t="29321" x="4044950" y="5432425"/>
          <p14:tracePt t="29325" x="4059238" y="5432425"/>
          <p14:tracePt t="29329" x="4075113" y="5432425"/>
          <p14:tracePt t="29333" x="4084638" y="5432425"/>
          <p14:tracePt t="29336" x="4098925" y="5432425"/>
          <p14:tracePt t="29341" x="4108450" y="5432425"/>
          <p14:tracePt t="29345" x="4124325" y="5421313"/>
          <p14:tracePt t="29349" x="4129088" y="5416550"/>
          <p14:tracePt t="29352" x="4143375" y="5411788"/>
          <p14:tracePt t="29358" x="4148138" y="5411788"/>
          <p14:tracePt t="29361" x="4159250" y="5411788"/>
          <p14:tracePt t="29365" x="4173538" y="5407025"/>
          <p14:tracePt t="29369" x="4178300" y="5407025"/>
          <p14:tracePt t="29374" x="4192588" y="5407025"/>
          <p14:tracePt t="29377" x="4198938" y="5407025"/>
          <p14:tracePt t="29382" x="4213225" y="5392738"/>
          <p14:tracePt t="29387" x="4227513" y="5392738"/>
          <p14:tracePt t="29391" x="4243388" y="5387975"/>
          <p14:tracePt t="29395" x="4252913" y="5387975"/>
          <p14:tracePt t="29399" x="4267200" y="5387975"/>
          <p14:tracePt t="29403" x="4276725" y="5387975"/>
          <p14:tracePt t="29408" x="4292600" y="5381625"/>
          <p14:tracePt t="29412" x="4297363" y="5372100"/>
          <p14:tracePt t="29415" x="4302125" y="5372100"/>
          <p14:tracePt t="29419" x="4316413" y="5372100"/>
          <p14:tracePt t="29424" x="4322763" y="5372100"/>
          <p14:tracePt t="29427" x="4332288" y="5367338"/>
          <p14:tracePt t="29435" x="4337050" y="5367338"/>
          <p14:tracePt t="29439" x="4351338" y="5367338"/>
          <p14:tracePt t="29442" x="4356100" y="5367338"/>
          <p14:tracePt t="29447" x="4360863" y="5362575"/>
          <p14:tracePt t="29451" x="4367213" y="5357813"/>
          <p14:tracePt t="29462" x="4371975" y="5357813"/>
          <p14:tracePt t="29475" x="4386263" y="5357813"/>
          <p14:tracePt t="29500" x="4391025" y="5353050"/>
          <p14:tracePt t="29516" x="4395788" y="5353050"/>
          <p14:tracePt t="29524" x="4400550" y="5353050"/>
          <p14:tracePt t="29527" x="4406900" y="5353050"/>
          <p14:tracePt t="29531" x="4421188" y="5353050"/>
          <p14:tracePt t="29536" x="4425950" y="5353050"/>
          <p14:tracePt t="29539" x="4435475" y="5353050"/>
          <p14:tracePt t="29543" x="4460875" y="5353050"/>
          <p14:tracePt t="29548" x="4479925" y="5353050"/>
          <p14:tracePt t="29551" x="4491038" y="5353050"/>
          <p14:tracePt t="29556" x="4514850" y="5353050"/>
          <p14:tracePt t="29559" x="4535488" y="5353050"/>
          <p14:tracePt t="29562" x="4554538" y="5353050"/>
          <p14:tracePt t="29567" x="4579938" y="5353050"/>
          <p14:tracePt t="29569" x="4598988" y="5353050"/>
          <p14:tracePt t="29574" x="4608513" y="5353050"/>
          <p14:tracePt t="29577" x="4633913" y="5353050"/>
          <p14:tracePt t="29582" x="4643438" y="5353050"/>
          <p14:tracePt t="29586" x="4659313" y="5353050"/>
          <p14:tracePt t="29589" x="4664075" y="5353050"/>
          <p14:tracePt t="29593" x="4673600" y="5353050"/>
          <p14:tracePt t="29601" x="4678363" y="5348288"/>
          <p14:tracePt t="29730" x="4699000" y="5332413"/>
          <p14:tracePt t="29735" x="4713288" y="5327650"/>
          <p14:tracePt t="29742" x="4748213" y="5308600"/>
          <p14:tracePt t="29745" x="4776788" y="5297488"/>
          <p14:tracePt t="29749" x="4797425" y="5292725"/>
          <p14:tracePt t="29754" x="4827588" y="5283200"/>
          <p14:tracePt t="29756" x="4860925" y="5278438"/>
          <p14:tracePt t="29759" x="4891088" y="5268913"/>
          <p14:tracePt t="29763" x="4935538" y="5259388"/>
          <p14:tracePt t="29767" x="4965700" y="5253038"/>
          <p14:tracePt t="29771" x="4984750" y="5243513"/>
          <p14:tracePt t="29776" x="5005388" y="5238750"/>
          <p14:tracePt t="29779" x="5029200" y="5238750"/>
          <p14:tracePt t="29782" x="5040313" y="5233988"/>
          <p14:tracePt t="29787" x="5054600" y="5233988"/>
          <p14:tracePt t="29792" x="5059363" y="5233988"/>
          <p14:tracePt t="29941" x="5064125" y="5224463"/>
          <p14:tracePt t="30007" x="5068888" y="5219700"/>
          <p14:tracePt t="30014" x="5113338" y="5224463"/>
          <p14:tracePt t="30019" x="5143500" y="5229225"/>
          <p14:tracePt t="30026" x="5243513" y="5259388"/>
          <p14:tracePt t="30031" x="5297488" y="5268913"/>
          <p14:tracePt t="30036" x="5356225" y="5287963"/>
          <p14:tracePt t="30043" x="5480050" y="5313363"/>
          <p14:tracePt t="30047" x="5549900" y="5322888"/>
          <p14:tracePt t="30051" x="5619750" y="5343525"/>
          <p14:tracePt t="30055" x="5688013" y="5353050"/>
          <p14:tracePt t="30057" x="5743575" y="5362575"/>
          <p14:tracePt t="30061" x="5797550" y="5372100"/>
          <p14:tracePt t="30067" x="5842000" y="5381625"/>
          <p14:tracePt t="30070" x="5881688" y="5381625"/>
          <p14:tracePt t="30073" x="5911850" y="5387975"/>
          <p14:tracePt t="30076" x="5940425" y="5387975"/>
          <p14:tracePt t="30081" x="5970588" y="5387975"/>
          <p14:tracePt t="30086" x="5989638" y="5387975"/>
          <p14:tracePt t="30090" x="6005513" y="5387975"/>
          <p14:tracePt t="30092" x="6024563" y="5387975"/>
          <p14:tracePt t="30099" x="6040438" y="5387975"/>
          <p14:tracePt t="30108" x="6054725" y="5381625"/>
          <p14:tracePt t="30111" x="6064250" y="5372100"/>
          <p14:tracePt t="30115" x="6073775" y="5367338"/>
          <p14:tracePt t="30119" x="6080125" y="5362575"/>
          <p14:tracePt t="30124" x="6084888" y="5357813"/>
          <p14:tracePt t="30131" x="6089650" y="5343525"/>
          <p14:tracePt t="30136" x="6103938" y="5337175"/>
          <p14:tracePt t="30139" x="6108700" y="5322888"/>
          <p14:tracePt t="30147" x="6124575" y="5318125"/>
          <p14:tracePt t="30151" x="6129338" y="5303838"/>
          <p14:tracePt t="30158" x="6143625" y="5297488"/>
          <p14:tracePt t="30163" x="6148388" y="5283200"/>
          <p14:tracePt t="30168" x="6164263" y="5278438"/>
          <p14:tracePt t="30171" x="6169025" y="5268913"/>
          <p14:tracePt t="30179" x="6173788" y="5264150"/>
          <p14:tracePt t="30186" x="6183313" y="5259388"/>
          <p14:tracePt t="30192" x="6188075" y="5253038"/>
          <p14:tracePt t="30199" x="6192838" y="5253038"/>
          <p14:tracePt t="30208" x="6203950" y="5248275"/>
          <p14:tracePt t="30215" x="6218238" y="5248275"/>
          <p14:tracePt t="30220" x="6227763" y="5248275"/>
          <p14:tracePt t="30223" x="6243638" y="5248275"/>
          <p14:tracePt t="30226" x="6257925" y="5248275"/>
          <p14:tracePt t="30236" x="6267450" y="5248275"/>
          <p14:tracePt t="30239" x="6281738" y="5248275"/>
          <p14:tracePt t="30243" x="6292850" y="5248275"/>
          <p14:tracePt t="30247" x="6297613" y="5248275"/>
          <p14:tracePt t="30251" x="6307138" y="5248275"/>
          <p14:tracePt t="30255" x="6316663" y="5248275"/>
          <p14:tracePt t="30259" x="6332538" y="5248275"/>
          <p14:tracePt t="30263" x="6342063" y="5248275"/>
          <p14:tracePt t="30264" x="6356350" y="5253038"/>
          <p14:tracePt t="30274" x="6372225" y="5264150"/>
          <p14:tracePt t="30277" x="6381750" y="5264150"/>
          <p14:tracePt t="30282" x="6396038" y="5268913"/>
          <p14:tracePt t="30285" x="6400800" y="5268913"/>
          <p14:tracePt t="30289" x="6411913" y="5268913"/>
          <p14:tracePt t="30293" x="6421438" y="5268913"/>
          <p14:tracePt t="30297" x="6430963" y="5273675"/>
          <p14:tracePt t="30301" x="6445250" y="5283200"/>
          <p14:tracePt t="30305" x="6450013" y="5283200"/>
          <p14:tracePt t="30309" x="6456363" y="5292725"/>
          <p14:tracePt t="30316" x="6465888" y="5297488"/>
          <p14:tracePt t="30321" x="6475413" y="5297488"/>
          <p14:tracePt t="30325" x="6484938" y="5297488"/>
          <p14:tracePt t="30329" x="6489700" y="5297488"/>
          <p14:tracePt t="30333" x="6505575" y="5297488"/>
          <p14:tracePt t="30342" x="6510338" y="5297488"/>
          <p14:tracePt t="30349" x="6519863" y="5297488"/>
          <p14:tracePt t="30398" x="6524625" y="5297488"/>
          <p14:tracePt t="30406" x="6540500" y="5297488"/>
          <p14:tracePt t="30411" x="6550025" y="5297488"/>
          <p14:tracePt t="30415" x="6569075" y="5297488"/>
          <p14:tracePt t="30420" x="6594475" y="5308600"/>
          <p14:tracePt t="30422" x="6613525" y="5313363"/>
          <p14:tracePt t="30427" x="6643688" y="5322888"/>
          <p14:tracePt t="30430" x="6678613" y="5327650"/>
          <p14:tracePt t="30434" x="6708775" y="5337175"/>
          <p14:tracePt t="30439" x="6753225" y="5353050"/>
          <p14:tracePt t="30443" x="6816725" y="5387975"/>
          <p14:tracePt t="30448" x="6851650" y="5402263"/>
          <p14:tracePt t="30452" x="6881813" y="5411788"/>
          <p14:tracePt t="30455" x="6911975" y="5427663"/>
          <p14:tracePt t="30460" x="6945313" y="5446713"/>
          <p14:tracePt t="30464" x="6989763" y="5461000"/>
          <p14:tracePt t="30468" x="7069138" y="5472113"/>
          <p14:tracePt t="30471" x="7113588" y="5472113"/>
          <p14:tracePt t="30476" x="7143750" y="5481638"/>
          <p14:tracePt t="30479" x="7173913" y="5486400"/>
          <p14:tracePt t="30483" x="7192963" y="5500688"/>
          <p14:tracePt t="30486" x="7218363" y="5511800"/>
          <p14:tracePt t="30492" x="7237413" y="5516563"/>
          <p14:tracePt t="30496" x="7258050" y="5516563"/>
          <p14:tracePt t="30499" x="7267575" y="5521325"/>
          <p14:tracePt t="30503" x="7272338" y="5526088"/>
          <p14:tracePt t="30511" x="7281863" y="5526088"/>
          <p14:tracePt t="30586" x="7297738" y="5526088"/>
          <p14:tracePt t="30593" x="7307263" y="5521325"/>
          <p14:tracePt t="30598" x="7307263" y="5500688"/>
          <p14:tracePt t="30607" x="7307263" y="5495925"/>
          <p14:tracePt t="30611" x="7302500" y="5491163"/>
          <p14:tracePt t="30617" x="7292975" y="5486400"/>
          <p14:tracePt t="30622" x="7267575" y="5472113"/>
          <p14:tracePt t="30625" x="7267575" y="5467350"/>
          <p14:tracePt t="30633" x="7253288" y="5461000"/>
          <p14:tracePt t="30638" x="7208838" y="5451475"/>
          <p14:tracePt t="30642" x="7169150" y="5451475"/>
          <p14:tracePt t="30645" x="7124700" y="5446713"/>
          <p14:tracePt t="30649" x="7069138" y="5446713"/>
          <p14:tracePt t="30654" x="7015163" y="5446713"/>
          <p14:tracePt t="30657" x="6950075" y="5446713"/>
          <p14:tracePt t="30662" x="6881813" y="5446713"/>
          <p14:tracePt t="30665" x="6816725" y="5451475"/>
          <p14:tracePt t="30670" x="6742113" y="5472113"/>
          <p14:tracePt t="30674" x="6673850" y="5491163"/>
          <p14:tracePt t="30678" x="6619875" y="5521325"/>
          <p14:tracePt t="30681" x="6569075" y="5556250"/>
          <p14:tracePt t="30685" x="6519863" y="5595938"/>
          <p14:tracePt t="30691" x="6475413" y="5635625"/>
          <p14:tracePt t="30694" x="6440488" y="5668963"/>
          <p14:tracePt t="30699" x="6411913" y="5703888"/>
          <p14:tracePt t="30701" x="6386513" y="5738813"/>
          <p14:tracePt t="30705" x="6361113" y="5783263"/>
          <p14:tracePt t="30710" x="6351588" y="5813425"/>
          <p14:tracePt t="30714" x="6342063" y="5848350"/>
          <p14:tracePt t="30718" x="6342063" y="5867400"/>
          <p14:tracePt t="30720" x="6342063" y="5888038"/>
          <p14:tracePt t="30726" x="6346825" y="5916613"/>
          <p14:tracePt t="30730" x="6361113" y="5942013"/>
          <p14:tracePt t="30734" x="6365875" y="5961063"/>
          <p14:tracePt t="30737" x="6381750" y="5986463"/>
          <p14:tracePt t="30741" x="6396038" y="6007100"/>
          <p14:tracePt t="30745" x="6411913" y="6030913"/>
          <p14:tracePt t="30749" x="6435725" y="6051550"/>
          <p14:tracePt t="30754" x="6461125" y="6065838"/>
          <p14:tracePt t="30758" x="6480175" y="6091238"/>
          <p14:tracePt t="30761" x="6524625" y="6115050"/>
          <p14:tracePt t="30766" x="6559550" y="6135688"/>
          <p14:tracePt t="30770" x="6594475" y="6159500"/>
          <p14:tracePt t="30774" x="6653213" y="6180138"/>
          <p14:tracePt t="30777" x="6718300" y="6189663"/>
          <p14:tracePt t="30781" x="6802438" y="6208713"/>
          <p14:tracePt t="30785" x="6881813" y="6229350"/>
          <p14:tracePt t="30789" x="6940550" y="6248400"/>
          <p14:tracePt t="30794" x="7073900" y="6259513"/>
          <p14:tracePt t="30801" x="7153275" y="6259513"/>
          <p14:tracePt t="30804" x="7223125" y="6259513"/>
          <p14:tracePt t="30807" x="7302500" y="6259513"/>
          <p14:tracePt t="30811" x="7366000" y="6259513"/>
          <p14:tracePt t="30815" x="7435850" y="6259513"/>
          <p14:tracePt t="30820" x="7500938" y="6253163"/>
          <p14:tracePt t="30824" x="7559675" y="6243638"/>
          <p14:tracePt t="30827" x="7613650" y="6234113"/>
          <p14:tracePt t="30831" x="7673975" y="6203950"/>
          <p14:tracePt t="30835" x="7727950" y="6175375"/>
          <p14:tracePt t="30839" x="7762875" y="6149975"/>
          <p14:tracePt t="30844" x="7797800" y="6124575"/>
          <p14:tracePt t="30847" x="7826375" y="6091238"/>
          <p14:tracePt t="30851" x="7851775" y="6056313"/>
          <p14:tracePt t="30855" x="7856538" y="6026150"/>
          <p14:tracePt t="30860" x="7866063" y="5995988"/>
          <p14:tracePt t="30862" x="7866063" y="5951538"/>
          <p14:tracePt t="30867" x="7866063" y="5911850"/>
          <p14:tracePt t="30871" x="7856538" y="5876925"/>
          <p14:tracePt t="30876" x="7837488" y="5832475"/>
          <p14:tracePt t="30878" x="7797800" y="5773738"/>
          <p14:tracePt t="30883" x="7758113" y="5729288"/>
          <p14:tracePt t="30886" x="7723188" y="5680075"/>
          <p14:tracePt t="30903" x="7515225" y="5421313"/>
          <p14:tracePt t="30907" x="7431088" y="5381625"/>
          <p14:tracePt t="30910" x="7346950" y="5327650"/>
          <p14:tracePt t="30916" x="7262813" y="5273675"/>
          <p14:tracePt t="30925" x="7089775" y="5168900"/>
          <p14:tracePt t="30928" x="6996113" y="5124450"/>
          <p14:tracePt t="30932" x="6896100" y="5095875"/>
          <p14:tracePt t="30936" x="6802438" y="5075238"/>
          <p14:tracePt t="30939" x="6692900" y="5040313"/>
          <p14:tracePt t="30943" x="6613525" y="5021263"/>
          <p14:tracePt t="30947" x="6515100" y="4991100"/>
          <p14:tracePt t="30950" x="6421438" y="4965700"/>
          <p14:tracePt t="30955" x="6327775" y="4946650"/>
          <p14:tracePt t="30959" x="6232525" y="4927600"/>
          <p14:tracePt t="30964" x="6153150" y="4916488"/>
          <p14:tracePt t="30969" x="6069013" y="4906963"/>
          <p14:tracePt t="30975" x="5900738" y="4906963"/>
          <p14:tracePt t="30980" x="5821363" y="4906963"/>
          <p14:tracePt t="30985" x="5673725" y="4921250"/>
          <p14:tracePt t="30989" x="5613400" y="4941888"/>
          <p14:tracePt t="30995" x="5554663" y="4965700"/>
          <p14:tracePt t="30997" x="5495925" y="5005388"/>
          <p14:tracePt t="31001" x="5451475" y="5045075"/>
          <p14:tracePt t="31005" x="5411788" y="5095875"/>
          <p14:tracePt t="31010" x="5372100" y="5140325"/>
          <p14:tracePt t="31012" x="5341938" y="5199063"/>
          <p14:tracePt t="31016" x="5311775" y="5268913"/>
          <p14:tracePt t="31021" x="5292725" y="5337175"/>
          <p14:tracePt t="31028" x="5272088" y="5421313"/>
          <p14:tracePt t="31031" x="5262563" y="5491163"/>
          <p14:tracePt t="31035" x="5253038" y="5570538"/>
          <p14:tracePt t="31043" x="5257800" y="5703888"/>
          <p14:tracePt t="31047" x="5276850" y="5773738"/>
          <p14:tracePt t="31051" x="5316538" y="5848350"/>
          <p14:tracePt t="31055" x="5360988" y="5916613"/>
          <p14:tracePt t="31058" x="5411788" y="5991225"/>
          <p14:tracePt t="31062" x="5461000" y="6040438"/>
          <p14:tracePt t="31065" x="5535613" y="6091238"/>
          <p14:tracePt t="31073" x="5692775" y="6199188"/>
          <p14:tracePt t="31080" x="5788025" y="6238875"/>
          <p14:tracePt t="31084" x="5881688" y="6264275"/>
          <p14:tracePt t="31087" x="5989638" y="6292850"/>
          <p14:tracePt t="31090" x="6099175" y="6327775"/>
          <p14:tracePt t="31095" x="6232525" y="6348413"/>
          <p14:tracePt t="31097" x="6381750" y="6372225"/>
          <p14:tracePt t="31100" x="6510338" y="6383338"/>
          <p14:tracePt t="31105" x="6643688" y="6383338"/>
          <p14:tracePt t="31111" x="6772275" y="6383338"/>
          <p14:tracePt t="31115" x="6916738" y="6383338"/>
          <p14:tracePt t="31122" x="7178675" y="6376988"/>
          <p14:tracePt t="31129" x="7412038" y="6313488"/>
          <p14:tracePt t="31133" x="7489825" y="6278563"/>
          <p14:tracePt t="31137" x="7564438" y="6248400"/>
          <p14:tracePt t="31141" x="7648575" y="6219825"/>
          <p14:tracePt t="31146" x="7718425" y="6180138"/>
          <p14:tracePt t="31150" x="7802563" y="6105525"/>
          <p14:tracePt t="31156" x="7851775" y="6065838"/>
          <p14:tracePt t="31159" x="7877175" y="6030913"/>
          <p14:tracePt t="31163" x="7900988" y="5986463"/>
          <p14:tracePt t="31166" x="7921625" y="5942013"/>
          <p14:tracePt t="31171" x="7940675" y="5883275"/>
          <p14:tracePt t="31176" x="7970838" y="5813425"/>
          <p14:tracePt t="31180" x="8001000" y="5743575"/>
          <p14:tracePt t="31187" x="8020050" y="5684838"/>
          <p14:tracePt t="31193" x="8059738" y="5570538"/>
          <p14:tracePt t="31196" x="8085138" y="5526088"/>
          <p14:tracePt t="31201" x="8124825" y="5467350"/>
          <p14:tracePt t="31204" x="8188325" y="5402263"/>
          <p14:tracePt t="31208" x="8237538" y="5343525"/>
          <p14:tracePt t="31211" x="8286750" y="5283200"/>
          <p14:tracePt t="31216" x="8361363" y="5219700"/>
          <p14:tracePt t="31222" x="8421688" y="5154613"/>
          <p14:tracePt t="31224" x="8485188" y="5095875"/>
          <p14:tracePt t="31228" x="8545513" y="5045075"/>
          <p14:tracePt t="31231" x="8618538" y="4981575"/>
          <p14:tracePt t="31240" x="8753475" y="4876800"/>
          <p14:tracePt t="31245" x="8826500" y="4827588"/>
          <p14:tracePt t="31249" x="8896350" y="4787900"/>
          <p14:tracePt t="31254" x="8970963" y="4743450"/>
          <p14:tracePt t="31257" x="9029700" y="4694238"/>
          <p14:tracePt t="31260" x="9090025" y="4654550"/>
          <p14:tracePt t="31262" x="9124950" y="4629150"/>
          <p14:tracePt t="32062" x="8807450" y="3481388"/>
          <p14:tracePt t="32066" x="8658225" y="3446463"/>
          <p14:tracePt t="32070" x="8524875" y="3411538"/>
          <p14:tracePt t="32073" x="8391525" y="3376613"/>
          <p14:tracePt t="32078" x="8258175" y="3348038"/>
          <p14:tracePt t="32081" x="8118475" y="3297238"/>
          <p14:tracePt t="32085" x="7931150" y="3248025"/>
          <p14:tracePt t="32089" x="7762875" y="3194050"/>
          <p14:tracePt t="32093" x="7573963" y="3140075"/>
          <p14:tracePt t="32097" x="7386638" y="3084513"/>
          <p14:tracePt t="32105" x="7253288" y="3055938"/>
          <p14:tracePt t="32112" x="6935788" y="2965450"/>
          <p14:tracePt t="32120" x="6669088" y="2901950"/>
          <p14:tracePt t="32126" x="6381750" y="2832100"/>
          <p14:tracePt t="32133" x="6138863" y="2768600"/>
          <p14:tracePt t="32139" x="6010275" y="2752725"/>
          <p14:tracePt t="32142" x="5891213" y="2743200"/>
          <p14:tracePt t="32145" x="5772150" y="2743200"/>
          <p14:tracePt t="32148" x="5668963" y="2743200"/>
          <p14:tracePt t="32153" x="5559425" y="2743200"/>
          <p14:tracePt t="32157" x="5465763" y="2747963"/>
          <p14:tracePt t="32166" x="5327650" y="2787650"/>
          <p14:tracePt t="32175" x="5232400" y="2876550"/>
          <p14:tracePt t="32180" x="5183188" y="2925763"/>
          <p14:tracePt t="32183" x="5143500" y="2986088"/>
          <p14:tracePt t="32186" x="5103813" y="3044825"/>
          <p14:tracePt t="32189" x="5075238" y="3114675"/>
          <p14:tracePt t="32194" x="5064125" y="3168650"/>
          <p14:tracePt t="32197" x="5054600" y="3228975"/>
          <p14:tracePt t="32201" x="5054600" y="3292475"/>
          <p14:tracePt t="32204" x="5059363" y="3362325"/>
          <p14:tracePt t="32208" x="5080000" y="3441700"/>
          <p14:tracePt t="32211" x="5124450" y="3516313"/>
          <p14:tracePt t="32214" x="5183188" y="3575050"/>
          <p14:tracePt t="32219" x="5257800" y="3649663"/>
          <p14:tracePt t="32223" x="5341938" y="3713163"/>
          <p14:tracePt t="32227" x="5430838" y="3792538"/>
          <p14:tracePt t="32233" x="5559425" y="3871913"/>
          <p14:tracePt t="32241" x="5891213" y="4044950"/>
          <p14:tracePt t="32250" x="6292850" y="4219575"/>
          <p14:tracePt t="32257" x="6496050" y="4303713"/>
          <p14:tracePt t="32262" x="6985000" y="4456113"/>
          <p14:tracePt t="32268" x="7545388" y="4600575"/>
          <p14:tracePt t="32272" x="7777163" y="4645025"/>
          <p14:tracePt t="32275" x="8005763" y="4673600"/>
          <p14:tracePt t="32278" x="8228013" y="4689475"/>
          <p14:tracePt t="32282" x="8421688" y="4689475"/>
          <p14:tracePt t="32288" x="8564563" y="4689475"/>
          <p14:tracePt t="32291" x="8697913" y="4668838"/>
          <p14:tracePt t="32294" x="8777288" y="4659313"/>
          <p14:tracePt t="32298" x="8847138" y="4649788"/>
          <p14:tracePt t="32303" x="8905875" y="4610100"/>
          <p14:tracePt t="32307" x="8966200" y="4560888"/>
          <p14:tracePt t="32310" x="9015413" y="4511675"/>
          <p14:tracePt t="32321" x="9064625" y="4451350"/>
          <p14:tracePt t="32333" x="9134475" y="4149725"/>
          <p14:tracePt t="32341" x="9118600" y="4065588"/>
          <p14:tracePt t="32344" x="9055100" y="3862388"/>
          <p14:tracePt t="32351" x="8936038" y="3654425"/>
          <p14:tracePt t="32355" x="8837613" y="3565525"/>
          <p14:tracePt t="32360" x="8737600" y="3476625"/>
          <p14:tracePt t="32363" x="8639175" y="3392488"/>
          <p14:tracePt t="32366" x="8520113" y="3282950"/>
          <p14:tracePt t="32371" x="8347075" y="3140075"/>
          <p14:tracePt t="32375" x="8183563" y="3030538"/>
          <p14:tracePt t="32378" x="8001000" y="2916238"/>
          <p14:tracePt t="32382" x="7793038" y="2797175"/>
          <p14:tracePt t="32384" x="7564438" y="2708275"/>
          <p14:tracePt t="32389" x="7292975" y="2609850"/>
          <p14:tracePt t="32397" x="7019925" y="2530475"/>
          <p14:tracePt t="32404" x="6351588" y="2362200"/>
          <p14:tracePt t="32412" x="5164138" y="2217738"/>
          <p14:tracePt t="32419" x="4752975" y="2184400"/>
          <p14:tracePt t="32423" x="4371975" y="2163763"/>
          <p14:tracePt t="32426" x="3935413" y="2149475"/>
          <p14:tracePt t="32429" x="3535363" y="2149475"/>
          <p14:tracePt t="32433" x="3103563" y="2149475"/>
          <p14:tracePt t="32438" x="2722563" y="2159000"/>
          <p14:tracePt t="32442" x="2362200" y="2212975"/>
          <p14:tracePt t="32445" x="2044700" y="2278063"/>
          <p14:tracePt t="32449" x="1771650" y="2357438"/>
          <p14:tracePt t="32453" x="1549400" y="2446338"/>
          <p14:tracePt t="32456" x="1346200" y="2549525"/>
          <p14:tracePt t="32462" x="1203325" y="2654300"/>
          <p14:tracePt t="32465" x="1119188" y="2728913"/>
          <p14:tracePt t="32475" x="1019175" y="2936875"/>
          <p14:tracePt t="32484" x="1009650" y="3144838"/>
          <p14:tracePt t="32490" x="1025525" y="3263900"/>
          <p14:tracePt t="32494" x="1168400" y="3540125"/>
          <p14:tracePt t="32499" x="1296988" y="3708400"/>
          <p14:tracePt t="32503" x="1441450" y="3876675"/>
          <p14:tracePt t="32506" x="1598613" y="4056063"/>
          <p14:tracePt t="32510" x="1778000" y="4219575"/>
          <p14:tracePt t="32512" x="1970088" y="4367213"/>
          <p14:tracePt t="32516" x="2187575" y="4521200"/>
          <p14:tracePt t="32521" x="2455863" y="4689475"/>
          <p14:tracePt t="32527" x="2743200" y="4843463"/>
          <p14:tracePt t="32530" x="3049588" y="4976813"/>
          <p14:tracePt t="32534" x="3355975" y="5114925"/>
          <p14:tracePt t="32542" x="3979863" y="5318125"/>
          <p14:tracePt t="32549" x="4276725" y="5402263"/>
          <p14:tracePt t="32551" x="4545013" y="5461000"/>
          <p14:tracePt t="32553" x="4827588" y="5511800"/>
          <p14:tracePt t="32557" x="5080000" y="5526088"/>
          <p14:tracePt t="32562" x="5248275" y="5535613"/>
          <p14:tracePt t="32563" x="5391150" y="5535613"/>
          <p14:tracePt t="32566" x="5484813" y="5535613"/>
          <p14:tracePt t="32571" x="5594350" y="5521325"/>
          <p14:tracePt t="32575" x="5697538" y="5486400"/>
          <p14:tracePt t="32578" x="5807075" y="5441950"/>
          <p14:tracePt t="32582" x="5895975" y="5376863"/>
          <p14:tracePt t="32587" x="5980113" y="5313363"/>
          <p14:tracePt t="32591" x="6054725" y="5229225"/>
          <p14:tracePt t="32598" x="6108700" y="5145088"/>
          <p14:tracePt t="32605" x="6164263" y="5035550"/>
          <p14:tracePt t="32615" x="6321425" y="4521200"/>
          <p14:tracePt t="32623" x="6332538" y="4273550"/>
          <p14:tracePt t="32626" x="6332538" y="4140200"/>
          <p14:tracePt t="32631" x="6327775" y="4035425"/>
          <p14:tracePt t="32635" x="6302375" y="3925888"/>
          <p14:tracePt t="32640" x="6281738" y="3822700"/>
          <p14:tracePt t="32643" x="6262688" y="3729038"/>
          <p14:tracePt t="32646" x="6218238" y="3644900"/>
          <p14:tracePt t="32652" x="6188075" y="3570288"/>
          <p14:tracePt t="32658" x="6148388" y="3509963"/>
          <p14:tracePt t="32660" x="6124575" y="3465513"/>
          <p14:tracePt t="32663" x="6094413" y="3432175"/>
          <p14:tracePt t="32667" x="6089650" y="3402013"/>
          <p14:tracePt t="32672" x="6080125" y="3376613"/>
          <p14:tracePt t="32697" x="6103938" y="3348038"/>
          <p14:tracePt t="32707" x="6197600" y="3348038"/>
          <p14:tracePt t="32711" x="6386513" y="3381375"/>
          <p14:tracePt t="32715" x="6524625" y="3425825"/>
          <p14:tracePt t="32719" x="6737350" y="3486150"/>
          <p14:tracePt t="32723" x="7005638" y="3544888"/>
          <p14:tracePt t="32727" x="7302500" y="3644900"/>
          <p14:tracePt t="32730" x="7678738" y="3752850"/>
          <p14:tracePt t="32739" x="8059738" y="388143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288758" y="1372375"/>
            <a:ext cx="9224210" cy="4601260"/>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Darrieus wind turbine offers the following features:</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These eggbeater shaped turbines are great at efficiency, however, they are not as reliable.</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In order to use the Darrieus wind turbine you must have an outside source of power in order to start them</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It is in your best interest to choose a wind turbine that has at least three blades.</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To support such a wind turbine it is necessary that                                                                             you have a superstructure                                                                                        which will connect it near                                                                            the top bearing.</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GB" b="1" dirty="0">
                <a:solidFill>
                  <a:schemeClr val="bg1"/>
                </a:solidFill>
                <a:latin typeface="Century Gothic" panose="020B0502020202020204" pitchFamily="34" charset="0"/>
              </a:rPr>
              <a:t>Darrieus Wind Turbine</a:t>
            </a:r>
            <a:endParaRPr lang="en-US" b="1" dirty="0">
              <a:solidFill>
                <a:schemeClr val="bg1"/>
              </a:solidFill>
              <a:latin typeface="Century Gothic" panose="020B0502020202020204" pitchFamily="34" charset="0"/>
            </a:endParaRPr>
          </a:p>
        </p:txBody>
      </p:sp>
      <p:pic>
        <p:nvPicPr>
          <p:cNvPr id="1026" name="Picture 2" descr="Darrieus wind turbine - Wikipedia">
            <a:extLst>
              <a:ext uri="{FF2B5EF4-FFF2-40B4-BE49-F238E27FC236}">
                <a16:creationId xmlns:a16="http://schemas.microsoft.com/office/drawing/2014/main" id="{6426C980-E669-4EE2-B247-795E1F61D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8242" y="1189349"/>
            <a:ext cx="19050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iet Revolution twisted Darrieus wind turbine | Download ...">
            <a:extLst>
              <a:ext uri="{FF2B5EF4-FFF2-40B4-BE49-F238E27FC236}">
                <a16:creationId xmlns:a16="http://schemas.microsoft.com/office/drawing/2014/main" id="{305D51B3-BD24-4299-9B13-F657767B0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0117" y="396463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11</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45530998"/>
      </p:ext>
    </p:extLst>
  </p:cSld>
  <p:clrMapOvr>
    <a:masterClrMapping/>
  </p:clrMapOvr>
  <mc:AlternateContent xmlns:mc="http://schemas.openxmlformats.org/markup-compatibility/2006" xmlns:p14="http://schemas.microsoft.com/office/powerpoint/2010/main">
    <mc:Choice Requires="p14">
      <p:transition spd="med" p14:dur="700" advTm="46148">
        <p:fade/>
      </p:transition>
    </mc:Choice>
    <mc:Fallback xmlns="">
      <p:transition spd="med" advTm="46148">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3829" x="9040813" y="3490913"/>
          <p14:tracePt t="3832" x="8985250" y="3490913"/>
          <p14:tracePt t="3834" x="8931275" y="3490913"/>
          <p14:tracePt t="3839" x="8866188" y="3490913"/>
          <p14:tracePt t="3843" x="8812213" y="3490913"/>
          <p14:tracePt t="3847" x="8758238" y="3490913"/>
          <p14:tracePt t="3851" x="8702675" y="3490913"/>
          <p14:tracePt t="3856" x="8639175" y="3490913"/>
          <p14:tracePt t="3859" x="8574088" y="3490913"/>
          <p14:tracePt t="3863" x="8520113" y="3490913"/>
          <p14:tracePt t="3868" x="8450263" y="3490913"/>
          <p14:tracePt t="3871" x="8386763" y="3490913"/>
          <p14:tracePt t="3875" x="8332788" y="3490913"/>
          <p14:tracePt t="3879" x="8277225" y="3490913"/>
          <p14:tracePt t="3883" x="8223250" y="3490913"/>
          <p14:tracePt t="3888" x="8183563" y="3490913"/>
          <p14:tracePt t="3892" x="8129588" y="3490913"/>
          <p14:tracePt t="3895" x="8085138" y="3495675"/>
          <p14:tracePt t="3899" x="8045450" y="3495675"/>
          <p14:tracePt t="3903" x="8015288" y="3495675"/>
          <p14:tracePt t="3908" x="7985125" y="3495675"/>
          <p14:tracePt t="3911" x="7956550" y="3495675"/>
          <p14:tracePt t="3913" x="7926388" y="3495675"/>
          <p14:tracePt t="3918" x="7896225" y="3495675"/>
          <p14:tracePt t="3922" x="7866063" y="3495675"/>
          <p14:tracePt t="3925" x="7847013" y="3495675"/>
          <p14:tracePt t="3929" x="7816850" y="3495675"/>
          <p14:tracePt t="3933" x="7797800" y="3495675"/>
          <p14:tracePt t="3938" x="7781925" y="3495675"/>
          <p14:tracePt t="3941" x="7762875" y="3495675"/>
          <p14:tracePt t="3945" x="7758113" y="3486150"/>
          <p14:tracePt t="3950" x="7748588" y="3486150"/>
          <p14:tracePt t="3953" x="7732713" y="3481388"/>
          <p14:tracePt t="3957" x="7708900" y="3471863"/>
          <p14:tracePt t="3961" x="7702550" y="3471863"/>
          <p14:tracePt t="3965" x="7697788" y="3471863"/>
          <p14:tracePt t="3969" x="7678738" y="3460750"/>
          <p14:tracePt t="3973" x="7673975" y="3460750"/>
          <p14:tracePt t="3977" x="7653338" y="3460750"/>
          <p14:tracePt t="3981" x="7639050" y="3460750"/>
          <p14:tracePt t="3984" x="7629525" y="3460750"/>
          <p14:tracePt t="3989" x="7613650" y="3446463"/>
          <p14:tracePt t="3993" x="7608888" y="3446463"/>
          <p14:tracePt t="3997" x="7594600" y="3441700"/>
          <p14:tracePt t="4001" x="7585075" y="3441700"/>
          <p14:tracePt t="4005" x="7569200" y="3425825"/>
          <p14:tracePt t="4009" x="7554913" y="3425825"/>
          <p14:tracePt t="4013" x="7534275" y="3416300"/>
          <p14:tracePt t="4018" x="7529513" y="3416300"/>
          <p14:tracePt t="4021" x="7515225" y="3406775"/>
          <p14:tracePt t="4026" x="7515225" y="3392488"/>
          <p14:tracePt t="4029" x="7510463" y="3386138"/>
          <p14:tracePt t="4033" x="7489825" y="3371850"/>
          <p14:tracePt t="4038" x="7485063" y="3371850"/>
          <p14:tracePt t="4042" x="7466013" y="3371850"/>
          <p14:tracePt t="4045" x="7445375" y="3371850"/>
          <p14:tracePt t="4050" x="7421563" y="3357563"/>
          <p14:tracePt t="4053" x="7412038" y="3357563"/>
          <p14:tracePt t="4057" x="7391400" y="3357563"/>
          <p14:tracePt t="4061" x="7356475" y="3352800"/>
          <p14:tracePt t="4065" x="7326313" y="3341688"/>
          <p14:tracePt t="4069" x="7297738" y="3327400"/>
          <p14:tracePt t="4073" x="7253288" y="3317875"/>
          <p14:tracePt t="4077" x="7208838" y="3313113"/>
          <p14:tracePt t="4081" x="7153275" y="3302000"/>
          <p14:tracePt t="4084" x="7108825" y="3282950"/>
          <p14:tracePt t="4090" x="7064375" y="3273425"/>
          <p14:tracePt t="4092" x="7010400" y="3268663"/>
          <p14:tracePt t="4095" x="6956425" y="3248025"/>
          <p14:tracePt t="4099" x="6911975" y="3238500"/>
          <p14:tracePt t="4103" x="6865938" y="3217863"/>
          <p14:tracePt t="4108" x="6837363" y="3213100"/>
          <p14:tracePt t="4111" x="6792913" y="3194050"/>
          <p14:tracePt t="4115" x="6748463" y="3184525"/>
          <p14:tracePt t="4119" x="6727825" y="3178175"/>
          <p14:tracePt t="4124" x="6713538" y="3173413"/>
          <p14:tracePt t="4127" x="6688138" y="3159125"/>
          <p14:tracePt t="4131" x="6683375" y="3159125"/>
          <p14:tracePt t="4135" x="6664325" y="3140075"/>
          <p14:tracePt t="4139" x="6657975" y="3128963"/>
          <p14:tracePt t="4143" x="6638925" y="3124200"/>
          <p14:tracePt t="4148" x="6634163" y="3119438"/>
          <p14:tracePt t="4151" x="6629400" y="3114675"/>
          <p14:tracePt t="4156" x="6624638" y="3109913"/>
          <p14:tracePt t="4159" x="6604000" y="3109913"/>
          <p14:tracePt t="4168" x="6599238" y="3105150"/>
          <p14:tracePt t="4171" x="6580188" y="3105150"/>
          <p14:tracePt t="4176" x="6573838" y="3094038"/>
          <p14:tracePt t="4179" x="6559550" y="3089275"/>
          <p14:tracePt t="4183" x="6554788" y="3084513"/>
          <p14:tracePt t="4187" x="6550025" y="3084513"/>
          <p14:tracePt t="4192" x="6545263" y="3084513"/>
          <p14:tracePt t="4195" x="6540500" y="3079750"/>
          <p14:tracePt t="4208" x="6535738" y="3074988"/>
          <p14:tracePt t="4215" x="6535738" y="3070225"/>
          <p14:tracePt t="4223" x="6529388" y="3070225"/>
          <p14:tracePt t="4231" x="6519863" y="3070225"/>
          <p14:tracePt t="4700" x="6515100" y="3070225"/>
          <p14:tracePt t="4707" x="6515100" y="3109913"/>
          <p14:tracePt t="4711" x="6515100" y="3124200"/>
          <p14:tracePt t="4718" x="6515100" y="3149600"/>
          <p14:tracePt t="4721" x="6515100" y="3154363"/>
          <p14:tracePt t="4725" x="6515100" y="3159125"/>
          <p14:tracePt t="4729" x="6515100" y="3163888"/>
          <p14:tracePt t="4737" x="6524625" y="3178175"/>
          <p14:tracePt t="4746" x="6524625" y="3184525"/>
          <p14:tracePt t="4749" x="6524625" y="3194050"/>
          <p14:tracePt t="4753" x="6524625" y="3198813"/>
          <p14:tracePt t="4761" x="6524625" y="3213100"/>
          <p14:tracePt t="4769" x="6529388" y="3217863"/>
          <p14:tracePt t="4777" x="6535738" y="3224213"/>
          <p14:tracePt t="4782" x="6540500" y="3224213"/>
          <p14:tracePt t="4789" x="6540500" y="3228975"/>
          <p14:tracePt t="4797" x="6540500" y="3233738"/>
          <p14:tracePt t="4809" x="6540500" y="3248025"/>
          <p14:tracePt t="4817" x="6540500" y="3252788"/>
          <p14:tracePt t="4824" x="6545263" y="3257550"/>
          <p14:tracePt t="4827" x="6550025" y="3263900"/>
          <p14:tracePt t="6639" x="6584950" y="3233738"/>
          <p14:tracePt t="6646" x="6683375" y="3089275"/>
          <p14:tracePt t="6650" x="6713538" y="3030538"/>
          <p14:tracePt t="6655" x="6723063" y="2986088"/>
          <p14:tracePt t="6658" x="6723063" y="2932113"/>
          <p14:tracePt t="6662" x="6742113" y="2876550"/>
          <p14:tracePt t="6665" x="6762750" y="2808288"/>
          <p14:tracePt t="6670" x="6772275" y="2738438"/>
          <p14:tracePt t="6674" x="6772275" y="2668588"/>
          <p14:tracePt t="6677" x="6772275" y="2619375"/>
          <p14:tracePt t="6681" x="6772275" y="2549525"/>
          <p14:tracePt t="6685" x="6772275" y="2486025"/>
          <p14:tracePt t="6690" x="6772275" y="2416175"/>
          <p14:tracePt t="6693" x="6772275" y="2352675"/>
          <p14:tracePt t="6697" x="6772275" y="2282825"/>
          <p14:tracePt t="6701" x="6772275" y="2217738"/>
          <p14:tracePt t="6705" x="6767513" y="2163763"/>
          <p14:tracePt t="6710" x="6757988" y="2105025"/>
          <p14:tracePt t="6713" x="6748463" y="2049463"/>
          <p14:tracePt t="6717" x="6727825" y="1995488"/>
          <p14:tracePt t="6721" x="6713538" y="1951038"/>
          <p14:tracePt t="6726" x="6692900" y="1906588"/>
          <p14:tracePt t="6727" x="6683375" y="1862138"/>
          <p14:tracePt t="6733" x="6678613" y="1817688"/>
          <p14:tracePt t="6735" x="6669088" y="1778000"/>
          <p14:tracePt t="6740" x="6653213" y="1743075"/>
          <p14:tracePt t="6743" x="6638925" y="1717675"/>
          <p14:tracePt t="6749" x="6638925" y="1712913"/>
          <p14:tracePt t="6753" x="6638925" y="1693863"/>
          <p14:tracePt t="6759" x="6629400" y="1677988"/>
          <p14:tracePt t="6766" x="6619875" y="1658938"/>
          <p14:tracePt t="6771" x="6619875" y="1654175"/>
          <p14:tracePt t="6776" x="6619875" y="1644650"/>
          <p14:tracePt t="6783" x="6619875" y="1638300"/>
          <p14:tracePt t="7098" x="6599238" y="1633538"/>
          <p14:tracePt t="7104" x="6580188" y="1638300"/>
          <p14:tracePt t="7108" x="6535738" y="1658938"/>
          <p14:tracePt t="7111" x="6510338" y="1673225"/>
          <p14:tracePt t="7120" x="6500813" y="1689100"/>
          <p14:tracePt t="7124" x="6470650" y="1703388"/>
          <p14:tracePt t="7127" x="6440488" y="1728788"/>
          <p14:tracePt t="7131" x="6426200" y="1738313"/>
          <p14:tracePt t="7135" x="6411913" y="1747838"/>
          <p14:tracePt t="7140" x="6396038" y="1752600"/>
          <p14:tracePt t="7143" x="6381750" y="1757363"/>
          <p14:tracePt t="7147" x="6376988" y="1768475"/>
          <p14:tracePt t="7154" x="6365875" y="1768475"/>
          <p14:tracePt t="7854" x="6337300" y="1782763"/>
          <p14:tracePt t="7862" x="6253163" y="1801813"/>
          <p14:tracePt t="7866" x="6208713" y="1812925"/>
          <p14:tracePt t="7870" x="6153150" y="1831975"/>
          <p14:tracePt t="7877" x="6049963" y="1862138"/>
          <p14:tracePt t="7879" x="5984875" y="1866900"/>
          <p14:tracePt t="7884" x="5900738" y="1892300"/>
          <p14:tracePt t="7888" x="5816600" y="1911350"/>
          <p14:tracePt t="7891" x="5737225" y="1930400"/>
          <p14:tracePt t="7896" x="5653088" y="1951038"/>
          <p14:tracePt t="7899" x="5559425" y="1970088"/>
          <p14:tracePt t="7904" x="5480050" y="1990725"/>
          <p14:tracePt t="7907" x="5386388" y="2014538"/>
          <p14:tracePt t="7912" x="5276850" y="2025650"/>
          <p14:tracePt t="7915" x="5168900" y="2044700"/>
          <p14:tracePt t="7919" x="5075238" y="2065338"/>
          <p14:tracePt t="7925" x="4970463" y="2089150"/>
          <p14:tracePt t="7928" x="4860925" y="2119313"/>
          <p14:tracePt t="7931" x="4752975" y="2144713"/>
          <p14:tracePt t="7935" x="4643438" y="2163763"/>
          <p14:tracePt t="7940" x="4535488" y="2198688"/>
          <p14:tracePt t="7943" x="4416425" y="2217738"/>
          <p14:tracePt t="7947" x="4311650" y="2238375"/>
          <p14:tracePt t="7951" x="4203700" y="2262188"/>
          <p14:tracePt t="7955" x="4094163" y="2282825"/>
          <p14:tracePt t="7960" x="3984625" y="2301875"/>
          <p14:tracePt t="7963" x="3890963" y="2336800"/>
          <p14:tracePt t="7967" x="3797300" y="2357438"/>
          <p14:tracePt t="7970" x="3703638" y="2386013"/>
          <p14:tracePt t="7977" x="3619500" y="2420938"/>
          <p14:tracePt t="7979" x="3549650" y="2430463"/>
          <p14:tracePt t="7983" x="3479800" y="2451100"/>
          <p14:tracePt t="7987" x="3411538" y="2470150"/>
          <p14:tracePt t="7992" x="3355975" y="2481263"/>
          <p14:tracePt t="7995" x="3297238" y="2495550"/>
          <p14:tracePt t="7999" x="3243263" y="2505075"/>
          <p14:tracePt t="8004" x="3198813" y="2516188"/>
          <p14:tracePt t="8009" x="3159125" y="2525713"/>
          <p14:tracePt t="8011" x="3114675" y="2535238"/>
          <p14:tracePt t="8016" x="3059113" y="2549525"/>
          <p14:tracePt t="8019" x="3014663" y="2560638"/>
          <p14:tracePt t="8025" x="2984500" y="2560638"/>
          <p14:tracePt t="8027" x="2955925" y="2570163"/>
          <p14:tracePt t="8031" x="2911475" y="2574925"/>
          <p14:tracePt t="8035" x="2881313" y="2584450"/>
          <p14:tracePt t="8040" x="2851150" y="2584450"/>
          <p14:tracePt t="8044" x="2822575" y="2584450"/>
          <p14:tracePt t="8048" x="2792413" y="2584450"/>
          <p14:tracePt t="8049" x="2762250" y="2584450"/>
          <p14:tracePt t="8053" x="2743200" y="2584450"/>
          <p14:tracePt t="8058" x="2717800" y="2584450"/>
          <p14:tracePt t="8061" x="2698750" y="2584450"/>
          <p14:tracePt t="8065" x="2678113" y="2584450"/>
          <p14:tracePt t="8069" x="2659063" y="2584450"/>
          <p14:tracePt t="8073" x="2633663" y="2584450"/>
          <p14:tracePt t="8077" x="2614613" y="2584450"/>
          <p14:tracePt t="8082" x="2584450" y="2584450"/>
          <p14:tracePt t="8085" x="2554288" y="2584450"/>
          <p14:tracePt t="8089" x="2524125" y="2584450"/>
          <p14:tracePt t="8094" x="2495550" y="2584450"/>
          <p14:tracePt t="8097" x="2455863" y="2584450"/>
          <p14:tracePt t="8101" x="2416175" y="2584450"/>
          <p14:tracePt t="8104" x="2362200" y="2584450"/>
          <p14:tracePt t="8110" x="2322513" y="2584450"/>
          <p14:tracePt t="8113" x="2266950" y="2584450"/>
          <p14:tracePt t="8118" x="2227263" y="2584450"/>
          <p14:tracePt t="8121" x="2173288" y="2584450"/>
          <p14:tracePt t="8126" x="2133600" y="2584450"/>
          <p14:tracePt t="8129" x="2079625" y="2584450"/>
          <p14:tracePt t="8133" x="2035175" y="2584450"/>
          <p14:tracePt t="8137" x="1995488" y="2584450"/>
          <p14:tracePt t="8142" x="1965325" y="2584450"/>
          <p14:tracePt t="8145" x="1946275" y="2584450"/>
          <p14:tracePt t="8149" x="1925638" y="2584450"/>
          <p14:tracePt t="8154" x="1911350" y="2584450"/>
          <p14:tracePt t="8159" x="1895475" y="2584450"/>
          <p14:tracePt t="8221" x="1895475" y="2574925"/>
          <p14:tracePt t="8225" x="1901825" y="2570163"/>
          <p14:tracePt t="8228" x="1911350" y="2560638"/>
          <p14:tracePt t="8231" x="1935163" y="2544763"/>
          <p14:tracePt t="8235" x="1955800" y="2530475"/>
          <p14:tracePt t="8239" x="1979613" y="2516188"/>
          <p14:tracePt t="8244" x="2000250" y="2500313"/>
          <p14:tracePt t="8247" x="2030413" y="2486025"/>
          <p14:tracePt t="8251" x="2063750" y="2455863"/>
          <p14:tracePt t="8255" x="2098675" y="2441575"/>
          <p14:tracePt t="8260" x="2143125" y="2420938"/>
          <p14:tracePt t="8263" x="2187575" y="2406650"/>
          <p14:tracePt t="8267" x="2222500" y="2381250"/>
          <p14:tracePt t="8271" x="2266950" y="2352675"/>
          <p14:tracePt t="8276" x="2301875" y="2327275"/>
          <p14:tracePt t="8279" x="2351088" y="2297113"/>
          <p14:tracePt t="8283" x="2395538" y="2282825"/>
          <p14:tracePt t="8288" x="2439988" y="2262188"/>
          <p14:tracePt t="8292" x="2486025" y="2243138"/>
          <p14:tracePt t="8295" x="2514600" y="2228850"/>
          <p14:tracePt t="8299" x="2559050" y="2217738"/>
          <p14:tracePt t="8304" x="2589213" y="2212975"/>
          <p14:tracePt t="8307" x="2614613" y="2203450"/>
          <p14:tracePt t="8311" x="2633663" y="2198688"/>
          <p14:tracePt t="8315" x="2654300" y="2189163"/>
          <p14:tracePt t="8319" x="2678113" y="2184400"/>
          <p14:tracePt t="8327" x="2698750" y="2184400"/>
          <p14:tracePt t="8331" x="2713038" y="2178050"/>
          <p14:tracePt t="8335" x="2727325" y="2168525"/>
          <p14:tracePt t="8343" x="2738438" y="2168525"/>
          <p14:tracePt t="8351" x="2752725" y="2168525"/>
          <p14:tracePt t="8354" x="2762250" y="2168525"/>
          <p14:tracePt t="8360" x="2767013" y="2168525"/>
          <p14:tracePt t="8367" x="2782888" y="2168525"/>
          <p14:tracePt t="8371" x="2792413" y="2168525"/>
          <p14:tracePt t="8376" x="2797175" y="2168525"/>
          <p14:tracePt t="8384" x="2811463" y="2168525"/>
          <p14:tracePt t="8388" x="2822575" y="2168525"/>
          <p14:tracePt t="8392" x="2836863" y="2168525"/>
          <p14:tracePt t="8395" x="2851150" y="2168525"/>
          <p14:tracePt t="8399" x="2871788" y="2173288"/>
          <p14:tracePt t="8404" x="2916238" y="2178050"/>
          <p14:tracePt t="8410" x="2925763" y="2184400"/>
          <p14:tracePt t="8414" x="2951163" y="2184400"/>
          <p14:tracePt t="8417" x="2960688" y="2198688"/>
          <p14:tracePt t="8421" x="2984500" y="2208213"/>
          <p14:tracePt t="8426" x="3005138" y="2212975"/>
          <p14:tracePt t="8429" x="3030538" y="2212975"/>
          <p14:tracePt t="8433" x="3049588" y="2222500"/>
          <p14:tracePt t="8437" x="3070225" y="2228850"/>
          <p14:tracePt t="8441" x="3094038" y="2238375"/>
          <p14:tracePt t="8445" x="3114675" y="2238375"/>
          <p14:tracePt t="8449" x="3133725" y="2238375"/>
          <p14:tracePt t="8454" x="3159125" y="2238375"/>
          <p14:tracePt t="8459" x="3178175" y="2238375"/>
          <p14:tracePt t="8461" x="3187700" y="2238375"/>
          <p14:tracePt t="8466" x="3203575" y="2238375"/>
          <p14:tracePt t="8469" x="3208338" y="2238375"/>
          <p14:tracePt t="8474" x="3217863" y="2238375"/>
          <p14:tracePt t="8477" x="3227388" y="2238375"/>
          <p14:tracePt t="8481" x="3238500" y="2243138"/>
          <p14:tracePt t="8562" x="3252788" y="2262188"/>
          <p14:tracePt t="8566" x="3257550" y="2292350"/>
          <p14:tracePt t="8570" x="3267075" y="2322513"/>
          <p14:tracePt t="8576" x="3271838" y="2366963"/>
          <p14:tracePt t="8580" x="3311525" y="2465388"/>
          <p14:tracePt t="8585" x="3341688" y="2535238"/>
          <p14:tracePt t="8590" x="3386138" y="2619375"/>
          <p14:tracePt t="8597" x="3505200" y="2801938"/>
          <p14:tracePt t="8602" x="3559175" y="2916238"/>
          <p14:tracePt t="8608" x="3703638" y="3133725"/>
          <p14:tracePt t="8612" x="3783013" y="3248025"/>
          <p14:tracePt t="8617" x="3871913" y="3362325"/>
          <p14:tracePt t="8621" x="3970338" y="3500438"/>
          <p14:tracePt t="8623" x="4089400" y="3644900"/>
          <p14:tracePt t="8628" x="4183063" y="3763963"/>
          <p14:tracePt t="8632" x="4311650" y="3887788"/>
          <p14:tracePt t="8635" x="4435475" y="4016375"/>
          <p14:tracePt t="8638" x="4559300" y="4124325"/>
          <p14:tracePt t="8644" x="4659313" y="4224338"/>
          <p14:tracePt t="8647" x="4757738" y="4327525"/>
          <p14:tracePt t="8651" x="4876800" y="4432300"/>
          <p14:tracePt t="8660" x="5103813" y="4589463"/>
          <p14:tracePt t="8668" x="5203825" y="4668838"/>
          <p14:tracePt t="8672" x="5302250" y="4733925"/>
          <p14:tracePt t="8679" x="5545138" y="4881563"/>
          <p14:tracePt t="8685" x="5613400" y="4911725"/>
          <p14:tracePt t="8690" x="5683250" y="4932363"/>
          <p14:tracePt t="8692" x="5743575" y="4951413"/>
          <p14:tracePt t="8695" x="5807075" y="4960938"/>
          <p14:tracePt t="8699" x="5876925" y="4972050"/>
          <p14:tracePt t="8705" x="5916613" y="4972050"/>
          <p14:tracePt t="8711" x="6000750" y="4972050"/>
          <p14:tracePt t="8716" x="6029325" y="4965700"/>
          <p14:tracePt t="8719" x="6059488" y="4956175"/>
          <p14:tracePt t="8723" x="6103938" y="4941888"/>
          <p14:tracePt t="8728" x="6138863" y="4927600"/>
          <p14:tracePt t="8732" x="6173788" y="4897438"/>
          <p14:tracePt t="8738" x="6192838" y="4876800"/>
          <p14:tracePt t="8744" x="6243638" y="4827588"/>
          <p14:tracePt t="8750" x="6257925" y="4808538"/>
          <p14:tracePt t="8752" x="6276975" y="4783138"/>
          <p14:tracePt t="8756" x="6292850" y="4743450"/>
          <p14:tracePt t="8762" x="6302375" y="4708525"/>
          <p14:tracePt t="8766" x="6302375" y="4689475"/>
          <p14:tracePt t="8771" x="6302375" y="4659313"/>
          <p14:tracePt t="8775" x="6302375" y="4629150"/>
          <p14:tracePt t="8779" x="6297613" y="4610100"/>
          <p14:tracePt t="8781" x="6292850" y="4605338"/>
          <p14:tracePt t="8785" x="6276975" y="4584700"/>
          <p14:tracePt t="8788" x="6262688" y="4560888"/>
          <p14:tracePt t="8794" x="6243638" y="4540250"/>
          <p14:tracePt t="8797" x="6237288" y="4535488"/>
          <p14:tracePt t="8802" x="6223000" y="4521200"/>
          <p14:tracePt t="8807" x="6203950" y="4495800"/>
          <p14:tracePt t="8809" x="6188075" y="4491038"/>
          <p14:tracePt t="8814" x="6164263" y="4486275"/>
          <p14:tracePt t="8817" x="6134100" y="4465638"/>
          <p14:tracePt t="8822" x="6099175" y="4441825"/>
          <p14:tracePt t="8826" x="6069013" y="4427538"/>
          <p14:tracePt t="8829" x="6024563" y="4406900"/>
          <p14:tracePt t="8833" x="5975350" y="4392613"/>
          <p14:tracePt t="8848" x="5821363" y="4352925"/>
          <p14:tracePt t="8852" x="5757863" y="4352925"/>
          <p14:tracePt t="8858" x="5624513" y="4352925"/>
          <p14:tracePt t="8863" x="5545138" y="4352925"/>
          <p14:tracePt t="8867" x="5475288" y="4352925"/>
          <p14:tracePt t="8869" x="5411788" y="4352925"/>
          <p14:tracePt t="8873" x="5341938" y="4357688"/>
          <p14:tracePt t="8878" x="5287963" y="4367213"/>
          <p14:tracePt t="8881" x="5243513" y="4376738"/>
          <p14:tracePt t="8886" x="5197475" y="4392613"/>
          <p14:tracePt t="8893" x="5129213" y="4456113"/>
          <p14:tracePt t="8905" x="5059363" y="4556125"/>
          <p14:tracePt t="8910" x="5040313" y="4614863"/>
          <p14:tracePt t="8913" x="5035550" y="4659313"/>
          <p14:tracePt t="8917" x="5024438" y="4699000"/>
          <p14:tracePt t="8931" x="5024438" y="4848225"/>
          <p14:tracePt t="8937" x="5040313" y="4946650"/>
          <p14:tracePt t="8945" x="5094288" y="5065713"/>
          <p14:tracePt t="8948" x="5124450" y="5119688"/>
          <p14:tracePt t="8953" x="5164138" y="5184775"/>
          <p14:tracePt t="8956" x="5203825" y="5229225"/>
          <p14:tracePt t="8960" x="5243513" y="5278438"/>
          <p14:tracePt t="8963" x="5292725" y="5337175"/>
          <p14:tracePt t="8967" x="5332413" y="5397500"/>
          <p14:tracePt t="8971" x="5391150" y="5446713"/>
          <p14:tracePt t="8978" x="5451475" y="5495925"/>
          <p14:tracePt t="8981" x="5489575" y="5556250"/>
          <p14:tracePt t="8983" x="5529263" y="5619750"/>
          <p14:tracePt t="8988" x="5594350" y="5659438"/>
          <p14:tracePt t="8993" x="5653088" y="5699125"/>
          <p14:tracePt t="8996" x="5748338" y="5719763"/>
          <p14:tracePt t="8999" x="5816600" y="5738813"/>
          <p14:tracePt t="9004" x="5895975" y="5759450"/>
          <p14:tracePt t="9010" x="5989638" y="5768975"/>
          <p14:tracePt t="9013" x="6069013" y="5768975"/>
          <p14:tracePt t="9017" x="6148388" y="5768975"/>
          <p14:tracePt t="9019" x="6218238" y="5764213"/>
          <p14:tracePt t="9023" x="6288088" y="5743575"/>
          <p14:tracePt t="9028" x="6372225" y="5724525"/>
          <p14:tracePt t="9032" x="6440488" y="5694363"/>
          <p14:tracePt t="9036" x="6510338" y="5654675"/>
          <p14:tracePt t="9044" x="6619875" y="5575300"/>
          <p14:tracePt t="9050" x="6669088" y="5526088"/>
          <p14:tracePt t="9052" x="6708775" y="5467350"/>
          <p14:tracePt t="9055" x="6737350" y="5407025"/>
          <p14:tracePt t="9060" x="6757988" y="5353050"/>
          <p14:tracePt t="9063" x="6767513" y="5292725"/>
          <p14:tracePt t="9068" x="6772275" y="5238750"/>
          <p14:tracePt t="9074" x="6772275" y="5184775"/>
          <p14:tracePt t="9076" x="6772275" y="5129213"/>
          <p14:tracePt t="9080" x="6762750" y="5075238"/>
          <p14:tracePt t="9083" x="6732588" y="5016500"/>
          <p14:tracePt t="9096" x="6604000" y="4862513"/>
          <p14:tracePt t="9099" x="6554788" y="4813300"/>
          <p14:tracePt t="9104" x="6496050" y="4764088"/>
          <p14:tracePt t="9107" x="6435725" y="4708525"/>
          <p14:tracePt t="9110" x="6361113" y="4659313"/>
          <p14:tracePt t="9114" x="6292850" y="4619625"/>
          <p14:tracePt t="9117" x="6208713" y="4584700"/>
          <p14:tracePt t="9122" x="6138863" y="4565650"/>
          <p14:tracePt t="9125" x="6069013" y="4545013"/>
          <p14:tracePt t="9129" x="5989638" y="4535488"/>
          <p14:tracePt t="9132" x="5905500" y="4516438"/>
          <p14:tracePt t="9143" x="5772150" y="4505325"/>
          <p14:tracePt t="9147" x="5718175" y="4505325"/>
          <p14:tracePt t="9150" x="5664200" y="4511675"/>
          <p14:tracePt t="9153" x="5580063" y="4530725"/>
          <p14:tracePt t="9157" x="5524500" y="4549775"/>
          <p14:tracePt t="9162" x="5465763" y="4570413"/>
          <p14:tracePt t="9165" x="5405438" y="4600575"/>
          <p14:tracePt t="9169" x="5360988" y="4635500"/>
          <p14:tracePt t="9173" x="5321300" y="4673600"/>
          <p14:tracePt t="9177" x="5287963" y="4719638"/>
          <p14:tracePt t="9180" x="5262563" y="4752975"/>
          <p14:tracePt t="9188" x="5232400" y="4803775"/>
          <p14:tracePt t="9199" x="5208588" y="4941888"/>
          <p14:tracePt t="9204" x="5208588" y="4995863"/>
          <p14:tracePt t="9210" x="5208588" y="5129213"/>
          <p14:tracePt t="9213" x="5208588" y="5194300"/>
          <p14:tracePt t="9218" x="5208588" y="5253038"/>
          <p14:tracePt t="9223" x="5237163" y="5308600"/>
          <p14:tracePt t="9225" x="5267325" y="5367338"/>
          <p14:tracePt t="9229" x="5307013" y="5416550"/>
          <p14:tracePt t="9233" x="5337175" y="5461000"/>
          <p14:tracePt t="9237" x="5360988" y="5495925"/>
          <p14:tracePt t="9241" x="5395913" y="5530850"/>
          <p14:tracePt t="9245" x="5465763" y="5561013"/>
          <p14:tracePt t="9248" x="5519738" y="5570538"/>
          <p14:tracePt t="9252" x="5580063" y="5591175"/>
          <p14:tracePt t="9257" x="5624513" y="5610225"/>
          <p14:tracePt t="9261" x="5668963" y="5624513"/>
          <p14:tracePt t="9264" x="5713413" y="5635625"/>
          <p14:tracePt t="9272" x="5767388" y="5635625"/>
          <p14:tracePt t="9284" x="5867400" y="5635625"/>
          <p14:tracePt t="9293" x="5921375" y="5610225"/>
          <p14:tracePt t="9300" x="6010275" y="5535613"/>
          <p14:tracePt t="9305" x="6035675" y="5491163"/>
          <p14:tracePt t="9308" x="6064250" y="5456238"/>
          <p14:tracePt t="9312" x="6089650" y="5407025"/>
          <p14:tracePt t="9317" x="6119813" y="5362575"/>
          <p14:tracePt t="9320" x="6143625" y="5318125"/>
          <p14:tracePt t="9323" x="6164263" y="5259388"/>
          <p14:tracePt t="9328" x="6164263" y="5203825"/>
          <p14:tracePt t="9331" x="6173788" y="5149850"/>
          <p14:tracePt t="9335" x="6183313" y="5080000"/>
          <p14:tracePt t="9338" x="6183313" y="5030788"/>
          <p14:tracePt t="9344" x="6183313" y="4976813"/>
          <p14:tracePt t="9346" x="6178550" y="4916488"/>
          <p14:tracePt t="9350" x="6164263" y="4872038"/>
          <p14:tracePt t="9355" x="6143625" y="4827588"/>
          <p14:tracePt t="9361" x="6113463" y="4783138"/>
          <p14:tracePt t="9363" x="6094413" y="4757738"/>
          <p14:tracePt t="9367" x="6080125" y="4752975"/>
          <p14:tracePt t="9372" x="6059488" y="4748213"/>
          <p14:tracePt t="9376" x="6035675" y="4733925"/>
          <p14:tracePt t="9379" x="6019800" y="4724400"/>
          <p14:tracePt t="9382" x="6000750" y="4719638"/>
          <p14:tracePt t="9387" x="5970588" y="4719638"/>
          <p14:tracePt t="9393" x="5930900" y="4719638"/>
          <p14:tracePt t="9395" x="5891213" y="4719638"/>
          <p14:tracePt t="9399" x="5861050" y="4719638"/>
          <p14:tracePt t="9408" x="5821363" y="4719638"/>
          <p14:tracePt t="9416" x="5748338" y="4719638"/>
          <p14:tracePt t="9428" x="5743575" y="4724400"/>
          <p14:tracePt t="9432" x="5732463" y="4733925"/>
          <p14:tracePt t="9435" x="5708650" y="4752975"/>
          <p14:tracePt t="9443" x="5673725" y="4797425"/>
          <p14:tracePt t="9448" x="5659438" y="4822825"/>
          <p14:tracePt t="9451" x="5638800" y="4862513"/>
          <p14:tracePt t="9456" x="5629275" y="4906963"/>
          <p14:tracePt t="9460" x="5613400" y="4951413"/>
          <p14:tracePt t="9463" x="5603875" y="5005388"/>
          <p14:tracePt t="9466" x="5594350" y="5060950"/>
          <p14:tracePt t="9470" x="5584825" y="5119688"/>
          <p14:tracePt t="9477" x="5599113" y="5243513"/>
          <p14:tracePt t="9483" x="5608638" y="5297488"/>
          <p14:tracePt t="9485" x="5638800" y="5357813"/>
          <p14:tracePt t="9489" x="5664200" y="5402263"/>
          <p14:tracePt t="9493" x="5703888" y="5451475"/>
          <p14:tracePt t="9497" x="5727700" y="5486400"/>
          <p14:tracePt t="9504" x="5776913" y="5530850"/>
          <p14:tracePt t="9514" x="5956300" y="5619750"/>
          <p14:tracePt t="9517" x="6010275" y="5649913"/>
          <p14:tracePt t="9523" x="6069013" y="5668963"/>
          <p14:tracePt t="9526" x="6138863" y="5680075"/>
          <p14:tracePt t="9530" x="6203950" y="5689600"/>
          <p14:tracePt t="9533" x="6272213" y="5699125"/>
          <p14:tracePt t="9537" x="6327775" y="5699125"/>
          <p14:tracePt t="9541" x="6391275" y="5699125"/>
          <p14:tracePt t="9545" x="6461125" y="5699125"/>
          <p14:tracePt t="9552" x="6515100" y="5694363"/>
          <p14:tracePt t="9557" x="6629400" y="5654675"/>
          <p14:tracePt t="9562" x="6678613" y="5629275"/>
          <p14:tracePt t="9567" x="6723063" y="5600700"/>
          <p14:tracePt t="9569" x="6757988" y="5565775"/>
          <p14:tracePt t="9573" x="6792913" y="5540375"/>
          <p14:tracePt t="9579" x="6827838" y="5500688"/>
          <p14:tracePt t="9582" x="6856413" y="5467350"/>
          <p14:tracePt t="9585" x="6872288" y="5437188"/>
          <p14:tracePt t="9590" x="6886575" y="5392738"/>
          <p14:tracePt t="9595" x="6905625" y="5348288"/>
          <p14:tracePt t="9597" x="6916738" y="5303838"/>
          <p14:tracePt t="9601" x="6916738" y="5248275"/>
          <p14:tracePt t="9605" x="6916738" y="5208588"/>
          <p14:tracePt t="9609" x="6916738" y="5168900"/>
          <p14:tracePt t="9616" x="6911975" y="5124450"/>
          <p14:tracePt t="9622" x="6905625" y="5095875"/>
          <p14:tracePt t="9629" x="6821488" y="4981575"/>
          <p14:tracePt t="9635" x="6777038" y="4932363"/>
          <p14:tracePt t="9639" x="6692900" y="4867275"/>
          <p14:tracePt t="9644" x="6648450" y="4837113"/>
          <p14:tracePt t="9648" x="6599238" y="4813300"/>
          <p14:tracePt t="9652" x="6554788" y="4783138"/>
          <p14:tracePt t="9657" x="6500813" y="4764088"/>
          <p14:tracePt t="9662" x="6440488" y="4743450"/>
          <p14:tracePt t="9665" x="6381750" y="4729163"/>
          <p14:tracePt t="9667" x="6327775" y="4708525"/>
          <p14:tracePt t="9672" x="6257925" y="4699000"/>
          <p14:tracePt t="9675" x="6192838" y="4699000"/>
          <p14:tracePt t="9679" x="6124575" y="4699000"/>
          <p14:tracePt t="9685" x="6069013" y="4699000"/>
          <p14:tracePt t="9696" x="5921375" y="4703763"/>
          <p14:tracePt t="9701" x="5876925" y="4719638"/>
          <p14:tracePt t="9705" x="5832475" y="4738688"/>
          <p14:tracePt t="9708" x="5788025" y="4764088"/>
          <p14:tracePt t="9712" x="5737225" y="4803775"/>
          <p14:tracePt t="9715" x="5688013" y="4843463"/>
          <p14:tracePt t="9720" x="5629275" y="4892675"/>
          <p14:tracePt t="9726" x="5594350" y="4927600"/>
          <p14:tracePt t="9728" x="5568950" y="4951413"/>
          <p14:tracePt t="9732" x="5564188" y="4972050"/>
          <p14:tracePt t="9735" x="5564188" y="4986338"/>
          <p14:tracePt t="9739" x="5564188" y="5005388"/>
          <p14:tracePt t="9743" x="5564188" y="5035550"/>
          <p14:tracePt t="9747" x="5564188" y="5065713"/>
          <p14:tracePt t="9750" x="5564188" y="5105400"/>
          <p14:tracePt t="9755" x="5564188" y="5145088"/>
          <p14:tracePt t="9765" x="5599113" y="5213350"/>
          <p14:tracePt t="9770" x="5624513" y="5248275"/>
          <p14:tracePt t="9781" x="5678488" y="5322888"/>
          <p14:tracePt t="9784" x="5692775" y="5348288"/>
          <p14:tracePt t="9790" x="5713413" y="5362575"/>
          <p14:tracePt t="9795" x="5753100" y="5387975"/>
          <p14:tracePt t="9799" x="5781675" y="5407025"/>
          <p14:tracePt t="9803" x="5807075" y="5411788"/>
          <p14:tracePt t="9809" x="5827713" y="5421313"/>
          <p14:tracePt t="9812" x="5846763" y="5421313"/>
          <p14:tracePt t="9817" x="5900738" y="5421313"/>
          <p14:tracePt t="9825" x="5940425" y="5416550"/>
          <p14:tracePt t="9831" x="5975350" y="5402263"/>
          <p14:tracePt t="9834" x="6005513" y="5387975"/>
          <p14:tracePt t="9838" x="6040438" y="5357813"/>
          <p14:tracePt t="9842" x="6073775" y="5332413"/>
          <p14:tracePt t="9846" x="6099175" y="5297488"/>
          <p14:tracePt t="9849" x="6129338" y="5253038"/>
          <p14:tracePt t="9853" x="6169025" y="5203825"/>
          <p14:tracePt t="9858" x="6192838" y="5159375"/>
          <p14:tracePt t="9863" x="6208713" y="5124450"/>
          <p14:tracePt t="9882" x="6257925" y="4897438"/>
          <p14:tracePt t="9887" x="6257925" y="4857750"/>
          <p14:tracePt t="9892" x="6253163" y="4818063"/>
          <p14:tracePt t="9894" x="6243638" y="4773613"/>
          <p14:tracePt t="9898" x="6218238" y="4748213"/>
          <p14:tracePt t="9902" x="6208713" y="4743450"/>
          <p14:tracePt t="9906" x="6183313" y="4729163"/>
          <p14:tracePt t="9909" x="6143625" y="4713288"/>
          <p14:tracePt t="9914" x="6099175" y="4694238"/>
          <p14:tracePt t="9919" x="6064250" y="4679950"/>
          <p14:tracePt t="9923" x="6035675" y="4659313"/>
          <p14:tracePt t="9926" x="5984875" y="4645025"/>
          <p14:tracePt t="9930" x="5940425" y="4624388"/>
          <p14:tracePt t="9933" x="5900738" y="4614863"/>
          <p14:tracePt t="9937" x="5861050" y="4614863"/>
          <p14:tracePt t="9941" x="5816600" y="4614863"/>
          <p14:tracePt t="9945" x="5762625" y="4614863"/>
          <p14:tracePt t="9949" x="5713413" y="4614863"/>
          <p14:tracePt t="9953" x="5653088" y="4619625"/>
          <p14:tracePt t="9957" x="5613400" y="4629150"/>
          <p14:tracePt t="9962" x="5554663" y="4659313"/>
          <p14:tracePt t="9965" x="5495925" y="4689475"/>
          <p14:tracePt t="9972" x="5461000" y="4724400"/>
          <p14:tracePt t="9985" x="5351463" y="4832350"/>
          <p14:tracePt t="9992" x="5297488" y="4927600"/>
          <p14:tracePt t="9997" x="5267325" y="5026025"/>
          <p14:tracePt t="10003" x="5257800" y="5135563"/>
          <p14:tracePt t="10007" x="5257800" y="5189538"/>
          <p14:tracePt t="10012" x="5262563" y="5243513"/>
          <p14:tracePt t="10015" x="5283200" y="5287963"/>
          <p14:tracePt t="10020" x="5307013" y="5332413"/>
          <p14:tracePt t="10026" x="5346700" y="5381625"/>
          <p14:tracePt t="10029" x="5395913" y="5432425"/>
          <p14:tracePt t="10032" x="5440363" y="5467350"/>
          <p14:tracePt t="10035" x="5505450" y="5521325"/>
          <p14:tracePt t="10040" x="5564188" y="5561013"/>
          <p14:tracePt t="10043" x="5624513" y="5600700"/>
          <p14:tracePt t="10048" x="5692775" y="5629275"/>
          <p14:tracePt t="10052" x="5762625" y="5659438"/>
          <p14:tracePt t="10057" x="5846763" y="5680075"/>
          <p14:tracePt t="10060" x="5926138" y="5689600"/>
          <p14:tracePt t="10064" x="6005513" y="5689600"/>
          <p14:tracePt t="10067" x="6084888" y="5689600"/>
          <p14:tracePt t="10071" x="6164263" y="5689600"/>
          <p14:tracePt t="10076" x="6243638" y="5689600"/>
          <p14:tracePt t="10078" x="6311900" y="5675313"/>
          <p14:tracePt t="10084" x="6386513" y="5654675"/>
          <p14:tracePt t="10089" x="6440488" y="5624513"/>
          <p14:tracePt t="10096" x="6535738" y="5570538"/>
          <p14:tracePt t="10101" x="6569075" y="5535613"/>
          <p14:tracePt t="10104" x="6604000" y="5500688"/>
          <p14:tracePt t="10108" x="6634163" y="5451475"/>
          <p14:tracePt t="10113" x="6653213" y="5407025"/>
          <p14:tracePt t="10115" x="6669088" y="5362575"/>
          <p14:tracePt t="10119" x="6678613" y="5318125"/>
          <p14:tracePt t="10122" x="6678613" y="5278438"/>
          <p14:tracePt t="10128" x="6678613" y="5238750"/>
          <p14:tracePt t="10131" x="6678613" y="5199063"/>
          <p14:tracePt t="10135" x="6657975" y="5173663"/>
          <p14:tracePt t="10148" x="6608763" y="5105400"/>
          <p14:tracePt t="10152" x="6559550" y="5080000"/>
          <p14:tracePt t="10158" x="6540500" y="5056188"/>
          <p14:tracePt t="10160" x="6524625" y="5051425"/>
          <p14:tracePt t="10165" x="6496050" y="5030788"/>
          <p14:tracePt t="10169" x="6416675" y="4995863"/>
          <p14:tracePt t="10173" x="6361113" y="4991100"/>
          <p14:tracePt t="10178" x="6307138" y="4991100"/>
          <p14:tracePt t="10180" x="6253163" y="4991100"/>
          <p14:tracePt t="10184" x="6197600" y="4991100"/>
          <p14:tracePt t="10188" x="6143625" y="4991100"/>
          <p14:tracePt t="10199" x="6010275" y="5000625"/>
          <p14:tracePt t="10203" x="5956300" y="5011738"/>
          <p14:tracePt t="10213" x="5827713" y="5084763"/>
          <p14:tracePt t="10218" x="5792788" y="5119688"/>
          <p14:tracePt t="10225" x="5718175" y="5203825"/>
          <p14:tracePt t="10230" x="5688013" y="5248275"/>
          <p14:tracePt t="10233" x="5673725" y="5292725"/>
          <p14:tracePt t="10237" x="5653088" y="5337175"/>
          <p14:tracePt t="10241" x="5643563" y="5392738"/>
          <p14:tracePt t="10245" x="5638800" y="5451475"/>
          <p14:tracePt t="10252" x="5629275" y="5491163"/>
          <p14:tracePt t="10256" x="5629275" y="5545138"/>
          <p14:tracePt t="10261" x="5634038" y="5629275"/>
          <p14:tracePt t="10267" x="5648325" y="5675313"/>
          <p14:tracePt t="10269" x="5673725" y="5708650"/>
          <p14:tracePt t="10273" x="5703888" y="5759450"/>
          <p14:tracePt t="10280" x="5737225" y="5792788"/>
          <p14:tracePt t="10283" x="5788025" y="5827713"/>
          <p14:tracePt t="10285" x="5846763" y="5857875"/>
          <p14:tracePt t="10290" x="5900738" y="5867400"/>
          <p14:tracePt t="10295" x="5921375" y="5892800"/>
          <p14:tracePt t="10297" x="5956300" y="5897563"/>
          <p14:tracePt t="10301" x="5995988" y="5907088"/>
          <p14:tracePt t="10306" x="6040438" y="5907088"/>
          <p14:tracePt t="10310" x="6089650" y="5907088"/>
          <p14:tracePt t="10313" x="6134100" y="5902325"/>
          <p14:tracePt t="10317" x="6169025" y="5888038"/>
          <p14:tracePt t="10328" x="6203950" y="5883275"/>
          <p14:tracePt t="10340" x="6316663" y="5803900"/>
          <p14:tracePt t="10345" x="6381750" y="5708650"/>
          <p14:tracePt t="10347" x="6405563" y="5659438"/>
          <p14:tracePt t="10352" x="6426200" y="5629275"/>
          <p14:tracePt t="10356" x="6440488" y="5595938"/>
          <p14:tracePt t="10359" x="6450013" y="5551488"/>
          <p14:tracePt t="10364" x="6456363" y="5530850"/>
          <p14:tracePt t="10367" x="6456363" y="5500688"/>
          <p14:tracePt t="10371" x="6456363" y="5472113"/>
          <p14:tracePt t="10375" x="6456363" y="5451475"/>
          <p14:tracePt t="10379" x="6456363" y="5441950"/>
          <p14:tracePt t="10383" x="6445250" y="5427663"/>
          <p14:tracePt t="10387" x="6435725" y="5411788"/>
          <p14:tracePt t="10391" x="6426200" y="5397500"/>
          <p14:tracePt t="10395" x="6411913" y="5381625"/>
          <p14:tracePt t="10398" x="6400800" y="5381625"/>
          <p14:tracePt t="10402" x="6376988" y="5376863"/>
          <p14:tracePt t="10407" x="6346825" y="5367338"/>
          <p14:tracePt t="10411" x="6307138" y="5357813"/>
          <p14:tracePt t="10414" x="6272213" y="5353050"/>
          <p14:tracePt t="10419" x="6253163" y="5343525"/>
          <p14:tracePt t="10422" x="6243638" y="5343525"/>
          <p14:tracePt t="10428" x="6213475" y="5343525"/>
          <p14:tracePt t="10430" x="6173788" y="5343525"/>
          <p14:tracePt t="10434" x="6129338" y="5343525"/>
          <p14:tracePt t="10439" x="6073775" y="5343525"/>
          <p14:tracePt t="10443" x="6024563" y="5343525"/>
          <p14:tracePt t="10447" x="5965825" y="5348288"/>
          <p14:tracePt t="10451" x="5911850" y="5367338"/>
          <p14:tracePt t="10455" x="5867400" y="5376863"/>
          <p14:tracePt t="10465" x="5811838" y="5397500"/>
          <p14:tracePt t="10470" x="5722938" y="5432425"/>
          <p14:tracePt t="10483" x="5603875" y="5511800"/>
          <p14:tracePt t="10487" x="5545138" y="5580063"/>
          <p14:tracePt t="10490" x="5519738" y="5614988"/>
          <p14:tracePt t="10496" x="5489575" y="5659438"/>
          <p14:tracePt t="10499" x="5461000" y="5708650"/>
          <p14:tracePt t="10504" x="5445125" y="5764213"/>
          <p14:tracePt t="10509" x="5435600" y="5818188"/>
          <p14:tracePt t="10513" x="5426075" y="5862638"/>
          <p14:tracePt t="10516" x="5426075" y="5902325"/>
          <p14:tracePt t="10519" x="5426075" y="5946775"/>
          <p14:tracePt t="10521" x="5430838" y="5986463"/>
          <p14:tracePt t="10526" x="5445125" y="6030913"/>
          <p14:tracePt t="10531" x="5461000" y="6056313"/>
          <p14:tracePt t="10534" x="5484813" y="6075363"/>
          <p14:tracePt t="10537" x="5505450" y="6091238"/>
          <p14:tracePt t="10541" x="5529263" y="6105525"/>
          <p14:tracePt t="10546" x="5559425" y="6124575"/>
          <p14:tracePt t="10549" x="5594350" y="6140450"/>
          <p14:tracePt t="10553" x="5624513" y="6145213"/>
          <p14:tracePt t="10557" x="5643563" y="6154738"/>
          <p14:tracePt t="10561" x="5673725" y="6154738"/>
          <p14:tracePt t="10565" x="5697538" y="6154738"/>
          <p14:tracePt t="10569" x="5727700" y="6154738"/>
          <p14:tracePt t="10579" x="5788025" y="6149975"/>
          <p14:tracePt t="10587" x="5861050" y="6124575"/>
          <p14:tracePt t="10595" x="5935663" y="6075363"/>
          <p14:tracePt t="10599" x="5984875" y="6035675"/>
          <p14:tracePt t="10603" x="6019800" y="6011863"/>
          <p14:tracePt t="10607" x="6054725" y="5976938"/>
          <p14:tracePt t="10611" x="6069013" y="5942013"/>
          <p14:tracePt t="10614" x="6099175" y="5907088"/>
          <p14:tracePt t="10617" x="6124575" y="5862638"/>
          <p14:tracePt t="10623" x="6143625" y="5827713"/>
          <p14:tracePt t="10628" x="6159500" y="5783263"/>
          <p14:tracePt t="10631" x="6169025" y="5753100"/>
          <p14:tracePt t="10634" x="6173788" y="5724525"/>
          <p14:tracePt t="10637" x="6192838" y="5680075"/>
          <p14:tracePt t="10640" x="6203950" y="5635625"/>
          <p14:tracePt t="10645" x="6203950" y="5595938"/>
          <p14:tracePt t="10650" x="6192838" y="5575300"/>
          <p14:tracePt t="10654" x="6192838" y="5561013"/>
          <p14:tracePt t="10659" x="6192838" y="5540375"/>
          <p14:tracePt t="10663" x="6178550" y="5516563"/>
          <p14:tracePt t="10667" x="6173788" y="5511800"/>
          <p14:tracePt t="10669" x="6153150" y="5491163"/>
          <p14:tracePt t="10673" x="6143625" y="5476875"/>
          <p14:tracePt t="10677" x="6129338" y="5456238"/>
          <p14:tracePt t="10681" x="6108700" y="5432425"/>
          <p14:tracePt t="10686" x="6064250" y="5416550"/>
          <p14:tracePt t="10693" x="5961063" y="5367338"/>
          <p14:tracePt t="10697" x="5911850" y="5343525"/>
          <p14:tracePt t="10701" x="5867400" y="5322888"/>
          <p14:tracePt t="10703" x="5811838" y="5303838"/>
          <p14:tracePt t="10706" x="5743575" y="5283200"/>
          <p14:tracePt t="10712" x="5673725" y="5273675"/>
          <p14:tracePt t="10715" x="5603875" y="5253038"/>
          <p14:tracePt t="10720" x="5535613" y="5243513"/>
          <p14:tracePt t="10728" x="5391150" y="5243513"/>
          <p14:tracePt t="10731" x="5321300" y="5248275"/>
          <p14:tracePt t="10737" x="5253038" y="5268913"/>
          <p14:tracePt t="10740" x="5192713" y="5287963"/>
          <p14:tracePt t="10744" x="5148263" y="5327650"/>
          <p14:tracePt t="10748" x="5108575" y="5362575"/>
          <p14:tracePt t="10751" x="5075238" y="5397500"/>
          <p14:tracePt t="10759" x="5010150" y="5481638"/>
          <p14:tracePt t="10766" x="4975225" y="5570538"/>
          <p14:tracePt t="10771" x="4956175" y="5624513"/>
          <p14:tracePt t="10775" x="4945063" y="5684838"/>
          <p14:tracePt t="10780" x="4951413" y="5724525"/>
          <p14:tracePt t="10783" x="4970463" y="5768975"/>
          <p14:tracePt t="10787" x="4984750" y="5813425"/>
          <p14:tracePt t="10791" x="5024438" y="5862638"/>
          <p14:tracePt t="10796" x="5054600" y="5907088"/>
          <p14:tracePt t="10799" x="5099050" y="5946775"/>
          <p14:tracePt t="10803" x="5133975" y="5972175"/>
          <p14:tracePt t="10807" x="5178425" y="5991225"/>
          <p14:tracePt t="10811" x="5222875" y="6007100"/>
          <p14:tracePt t="10815" x="5283200" y="6026150"/>
          <p14:tracePt t="10819" x="5337175" y="6035675"/>
          <p14:tracePt t="10823" x="5381625" y="6045200"/>
          <p14:tracePt t="10828" x="5435600" y="6056313"/>
          <p14:tracePt t="10834" x="5489575" y="6056313"/>
          <p14:tracePt t="10841" x="5554663" y="6056313"/>
          <p14:tracePt t="10853" x="5792788" y="5991225"/>
          <p14:tracePt t="10864" x="5984875" y="5862638"/>
          <p14:tracePt t="10869" x="6059488" y="5808663"/>
          <p14:tracePt t="10872" x="6108700" y="5748338"/>
          <p14:tracePt t="10875" x="6173788" y="5684838"/>
          <p14:tracePt t="10878" x="6223000" y="5614988"/>
          <p14:tracePt t="10881" x="6281738" y="5551488"/>
          <p14:tracePt t="10885" x="6327775" y="5481638"/>
          <p14:tracePt t="10889" x="6365875" y="5421313"/>
          <p14:tracePt t="10899" x="6416675" y="5303838"/>
          <p14:tracePt t="10902" x="6435725" y="5233988"/>
          <p14:tracePt t="10910" x="6450013" y="5100638"/>
          <p14:tracePt t="10914" x="6450013" y="5030788"/>
          <p14:tracePt t="10919" x="6450013" y="4965700"/>
          <p14:tracePt t="10921" x="6450013" y="4897438"/>
          <p14:tracePt t="10926" x="6450013" y="4832350"/>
          <p14:tracePt t="10929" x="6450013" y="4778375"/>
          <p14:tracePt t="10933" x="6421438" y="4719638"/>
          <p14:tracePt t="10941" x="6391275" y="4659313"/>
          <p14:tracePt t="10951" x="6267450" y="4456113"/>
          <p14:tracePt t="10955" x="6218238" y="4381500"/>
          <p14:tracePt t="10959" x="6169025" y="4322763"/>
          <p14:tracePt t="10962" x="6103938" y="4248150"/>
          <p14:tracePt t="10966" x="6040438" y="4189413"/>
          <p14:tracePt t="10969" x="5989638" y="4129088"/>
          <p14:tracePt t="10973" x="5926138" y="4056063"/>
          <p14:tracePt t="10981" x="5811838" y="3921125"/>
          <p14:tracePt t="10985" x="5762625" y="3848100"/>
          <p14:tracePt t="10991" x="5697538" y="3763963"/>
          <p14:tracePt t="10994" x="5659438" y="3689350"/>
          <p14:tracePt t="10997" x="5603875" y="3605213"/>
          <p14:tracePt t="11001" x="5564188" y="3530600"/>
          <p14:tracePt t="11014" x="5440363" y="3327400"/>
          <p14:tracePt t="11019" x="5411788" y="3282950"/>
          <p14:tracePt t="11026" x="5356225" y="3189288"/>
          <p14:tracePt t="11029" x="5332413" y="3144838"/>
          <p14:tracePt t="11034" x="5307013" y="3119438"/>
          <p14:tracePt t="11037" x="5292725" y="3109913"/>
          <p14:tracePt t="11042" x="5276850" y="3084513"/>
          <p14:tracePt t="11045" x="5262563" y="3070225"/>
          <p14:tracePt t="11049" x="5257800" y="3049588"/>
          <p14:tracePt t="11052" x="5232400" y="3025775"/>
          <p14:tracePt t="11055" x="5227638" y="3021013"/>
          <p14:tracePt t="11059" x="5208588" y="3000375"/>
          <p14:tracePt t="11063" x="5203825" y="2995613"/>
          <p14:tracePt t="11067" x="5187950" y="2981325"/>
          <p14:tracePt t="11071" x="5183188" y="2981325"/>
          <p14:tracePt t="11075" x="5178425" y="2970213"/>
          <p14:tracePt t="11079" x="5173663" y="2970213"/>
          <p14:tracePt t="11154" x="5173663" y="2965450"/>
          <p14:tracePt t="11168" x="5159375" y="2862263"/>
          <p14:tracePt t="11177" x="5129213" y="2822575"/>
          <p14:tracePt t="11181" x="5113338" y="2801938"/>
          <p14:tracePt t="11189" x="5094288" y="2768600"/>
          <p14:tracePt t="11192" x="5080000" y="2743200"/>
          <p14:tracePt t="11196" x="5064125" y="2724150"/>
          <p14:tracePt t="11199" x="5040313" y="2698750"/>
          <p14:tracePt t="11204" x="5040313" y="2693988"/>
          <p14:tracePt t="11209" x="5024438" y="2673350"/>
          <p14:tracePt t="11212" x="5024438" y="2668588"/>
          <p14:tracePt t="11215" x="5024438" y="2654300"/>
          <p14:tracePt t="11219" x="5014913" y="2649538"/>
          <p14:tracePt t="11223" x="5014913" y="2644775"/>
          <p14:tracePt t="11229" x="5005388" y="2624138"/>
          <p14:tracePt t="11233" x="5005388" y="2619375"/>
          <p14:tracePt t="11242" x="4995863" y="2593975"/>
          <p14:tracePt t="11250" x="4984750" y="2579688"/>
          <p14:tracePt t="11255" x="4984750" y="2574925"/>
          <p14:tracePt t="11257" x="4984750" y="2570163"/>
          <p14:tracePt t="11267" x="4984750" y="2554288"/>
          <p14:tracePt t="11270" x="4984750" y="2549525"/>
          <p14:tracePt t="11274" x="4984750" y="2540000"/>
          <p14:tracePt t="11284" x="4979988" y="2535238"/>
          <p14:tracePt t="11291" x="4979988" y="2530475"/>
          <p14:tracePt t="11448" x="4979988" y="2495550"/>
          <p14:tracePt t="11453" x="4979988" y="2486025"/>
          <p14:tracePt t="11468" x="4979988" y="2460625"/>
          <p14:tracePt t="11481" x="4995863" y="2446338"/>
          <p14:tracePt t="11488" x="4995863" y="2441575"/>
          <p14:tracePt t="11494" x="5000625" y="2430463"/>
          <p14:tracePt t="11501" x="5000625" y="2425700"/>
          <p14:tracePt t="11507" x="5000625" y="2411413"/>
          <p14:tracePt t="11512" x="5005388" y="2406650"/>
          <p14:tracePt t="11515" x="5010150" y="2397125"/>
          <p14:tracePt t="11523" x="5010150" y="2386013"/>
          <p14:tracePt t="11531" x="5019675" y="2376488"/>
          <p14:tracePt t="11535" x="5019675" y="2371725"/>
          <p14:tracePt t="11544" x="5024438" y="2357438"/>
          <p14:tracePt t="11555" x="5029200" y="2352675"/>
          <p14:tracePt t="11580" x="5029200" y="2341563"/>
          <p14:tracePt t="11587" x="5035550" y="2336800"/>
          <p14:tracePt t="11623" x="5040313" y="2322513"/>
          <p14:tracePt t="11639" x="5045075" y="2317750"/>
          <p14:tracePt t="11645" x="5059363" y="2317750"/>
          <p14:tracePt t="11647" x="5064125" y="2312988"/>
          <p14:tracePt t="11653" x="5068888" y="2312988"/>
          <p14:tracePt t="11663" x="5068888" y="2308225"/>
          <p14:tracePt t="11677" x="5075238" y="2301875"/>
          <p14:tracePt t="11704" x="5080000" y="2297113"/>
          <p14:tracePt t="11714" x="5099050" y="2282825"/>
          <p14:tracePt t="11991" x="5103813" y="2282825"/>
          <p14:tracePt t="12002" x="5173663" y="2292350"/>
          <p14:tracePt t="12008" x="5203825" y="2292350"/>
          <p14:tracePt t="12019" x="5311775" y="2292350"/>
          <p14:tracePt t="12028" x="5381625" y="2292350"/>
          <p14:tracePt t="12037" x="5480050" y="2292350"/>
          <p14:tracePt t="12042" x="5510213" y="2292350"/>
          <p14:tracePt t="12046" x="5540375" y="2292350"/>
          <p14:tracePt t="12049" x="5568950" y="2292350"/>
          <p14:tracePt t="12053" x="5589588" y="2292350"/>
          <p14:tracePt t="12057" x="5613400" y="2292350"/>
          <p14:tracePt t="12062" x="5634038" y="2292350"/>
          <p14:tracePt t="12065" x="5653088" y="2292350"/>
          <p14:tracePt t="12069" x="5668963" y="2287588"/>
          <p14:tracePt t="12074" x="5688013" y="2287588"/>
          <p14:tracePt t="12078" x="5703888" y="2282825"/>
          <p14:tracePt t="12085" x="5713413" y="2282825"/>
          <p14:tracePt t="12090" x="5722938" y="2282825"/>
          <p14:tracePt t="12101" x="5732463" y="2262188"/>
          <p14:tracePt t="12510" x="5743575" y="2238375"/>
          <p14:tracePt t="12518" x="5718175" y="2228850"/>
          <p14:tracePt t="12524" x="5688013" y="2228850"/>
          <p14:tracePt t="12530" x="5629275" y="2238375"/>
          <p14:tracePt t="12536" x="5554663" y="2257425"/>
          <p14:tracePt t="12540" x="5500688" y="2268538"/>
          <p14:tracePt t="12543" x="5456238" y="2273300"/>
          <p14:tracePt t="12548" x="5416550" y="2282825"/>
          <p14:tracePt t="12552" x="5367338" y="2301875"/>
          <p14:tracePt t="12555" x="5311775" y="2317750"/>
          <p14:tracePt t="12559" x="5257800" y="2327275"/>
          <p14:tracePt t="12564" x="5197475" y="2346325"/>
          <p14:tracePt t="12568" x="5159375" y="2357438"/>
          <p14:tracePt t="12571" x="5108575" y="2376488"/>
          <p14:tracePt t="12575" x="5068888" y="2381250"/>
          <p14:tracePt t="12579" x="5010150" y="2411413"/>
          <p14:tracePt t="12583" x="4951413" y="2430463"/>
          <p14:tracePt t="12587" x="4906963" y="2451100"/>
          <p14:tracePt t="12590" x="4867275" y="2455863"/>
          <p14:tracePt t="12595" x="4821238" y="2465388"/>
          <p14:tracePt t="12599" x="4767263" y="2486025"/>
          <p14:tracePt t="12603" x="4732338" y="2490788"/>
          <p14:tracePt t="12607" x="4703763" y="2509838"/>
          <p14:tracePt t="12612" x="4659313" y="2520950"/>
          <p14:tracePt t="12615" x="4614863" y="2535238"/>
          <p14:tracePt t="12618" x="4568825" y="2544763"/>
          <p14:tracePt t="12624" x="4524375" y="2560638"/>
          <p14:tracePt t="12628" x="4484688" y="2570163"/>
          <p14:tracePt t="12631" x="4440238" y="2589213"/>
          <p14:tracePt t="12635" x="4395788" y="2600325"/>
          <p14:tracePt t="12639" x="4360863" y="2614613"/>
          <p14:tracePt t="12644" x="4322763" y="2624138"/>
          <p14:tracePt t="12648" x="4292600" y="2624138"/>
          <p14:tracePt t="12651" x="4248150" y="2628900"/>
          <p14:tracePt t="12655" x="4208463" y="2638425"/>
          <p14:tracePt t="12659" x="4178300" y="2638425"/>
          <p14:tracePt t="12663" x="4138613" y="2638425"/>
          <p14:tracePt t="12667" x="4098925" y="2638425"/>
          <p14:tracePt t="12671" x="4054475" y="2638425"/>
          <p14:tracePt t="12675" x="4014788" y="2638425"/>
          <p14:tracePt t="12679" x="3984625" y="2638425"/>
          <p14:tracePt t="12683" x="3946525" y="2638425"/>
          <p14:tracePt t="12687" x="3916363" y="2638425"/>
          <p14:tracePt t="12689" x="3876675" y="2638425"/>
          <p14:tracePt t="12694" x="3846513" y="2638425"/>
          <p14:tracePt t="12698" x="3806825" y="2638425"/>
          <p14:tracePt t="12702" x="3767138" y="2638425"/>
          <p14:tracePt t="12705" x="3738563" y="2638425"/>
          <p14:tracePt t="12710" x="3698875" y="2638425"/>
          <p14:tracePt t="12714" x="3668713" y="2638425"/>
          <p14:tracePt t="12717" x="3629025" y="2638425"/>
          <p14:tracePt t="12722" x="3598863" y="2638425"/>
          <p14:tracePt t="12725" x="3568700" y="2638425"/>
          <p14:tracePt t="12729" x="3540125" y="2638425"/>
          <p14:tracePt t="12733" x="3509963" y="2638425"/>
          <p14:tracePt t="12738" x="3479800" y="2638425"/>
          <p14:tracePt t="12741" x="3451225" y="2638425"/>
          <p14:tracePt t="12746" x="3421063" y="2638425"/>
          <p14:tracePt t="12749" x="3400425" y="2638425"/>
          <p14:tracePt t="12753" x="3381375" y="2638425"/>
          <p14:tracePt t="12757" x="3355975" y="2638425"/>
          <p14:tracePt t="12762" x="3346450" y="2638425"/>
          <p14:tracePt t="12765" x="3322638" y="2638425"/>
          <p14:tracePt t="12769" x="3302000" y="2644775"/>
          <p14:tracePt t="12774" x="3287713" y="2654300"/>
          <p14:tracePt t="12778" x="3267075" y="2659063"/>
          <p14:tracePt t="12782" x="3262313" y="2663825"/>
          <p14:tracePt t="12786" x="3248025" y="2663825"/>
          <p14:tracePt t="12794" x="3243263" y="2663825"/>
          <p14:tracePt t="12798" x="3238500" y="2663825"/>
          <p14:tracePt t="12801" x="3232150" y="2663825"/>
          <p14:tracePt t="12805" x="3227388" y="2673350"/>
          <p14:tracePt t="13034" x="3222625" y="2678113"/>
          <p14:tracePt t="13051" x="3163888" y="2703513"/>
          <p14:tracePt t="13055" x="3133725" y="2703513"/>
          <p14:tracePt t="13060" x="3103563" y="2703513"/>
          <p14:tracePt t="13062" x="3063875" y="2703513"/>
          <p14:tracePt t="13067" x="3035300" y="2703513"/>
          <p14:tracePt t="13069" x="3005138" y="2703513"/>
          <p14:tracePt t="13074" x="2965450" y="2703513"/>
          <p14:tracePt t="13077" x="2911475" y="2703513"/>
          <p14:tracePt t="13081" x="2855913" y="2703513"/>
          <p14:tracePt t="13086" x="2801938" y="2703513"/>
          <p14:tracePt t="13089" x="2752725" y="2703513"/>
          <p14:tracePt t="13094" x="2698750" y="2703513"/>
          <p14:tracePt t="13098" x="2643188" y="2703513"/>
          <p14:tracePt t="13101" x="2603500" y="2703513"/>
          <p14:tracePt t="13105" x="2549525" y="2703513"/>
          <p14:tracePt t="13109" x="2495550" y="2703513"/>
          <p14:tracePt t="13113" x="2439988" y="2703513"/>
          <p14:tracePt t="13117" x="2401888" y="2703513"/>
          <p14:tracePt t="13120" x="2362200" y="2703513"/>
          <p14:tracePt t="13124" x="2316163" y="2703513"/>
          <p14:tracePt t="13129" x="2278063" y="2703513"/>
          <p14:tracePt t="13133" x="2238375" y="2703513"/>
          <p14:tracePt t="13137" x="2182813" y="2703513"/>
          <p14:tracePt t="13141" x="2143125" y="2703513"/>
          <p14:tracePt t="13146" x="2103438" y="2703513"/>
          <p14:tracePt t="13149" x="2058988" y="2703513"/>
          <p14:tracePt t="13154" x="2019300" y="2703513"/>
          <p14:tracePt t="13157" x="1979613" y="2703513"/>
          <p14:tracePt t="13162" x="1939925" y="2703513"/>
          <p14:tracePt t="13166" x="1881188" y="2708275"/>
          <p14:tracePt t="13169" x="1827213" y="2717800"/>
          <p14:tracePt t="13173" x="1787525" y="2717800"/>
          <p14:tracePt t="13178" x="1747838" y="2717800"/>
          <p14:tracePt t="13182" x="1703388" y="2728913"/>
          <p14:tracePt t="13187" x="1663700" y="2728913"/>
          <p14:tracePt t="13189" x="1633538" y="2728913"/>
          <p14:tracePt t="13193" x="1603375" y="2738438"/>
          <p14:tracePt t="13198" x="1570038" y="2743200"/>
          <p14:tracePt t="13203" x="1549400" y="2752725"/>
          <p14:tracePt t="13206" x="1530350" y="2752725"/>
          <p14:tracePt t="13209" x="1504950" y="2757488"/>
          <p14:tracePt t="13213" x="1495425" y="2757488"/>
          <p14:tracePt t="13217" x="1479550" y="2757488"/>
          <p14:tracePt t="13219" x="1474788" y="2757488"/>
          <p14:tracePt t="13224" x="1465263" y="2757488"/>
          <p14:tracePt t="13228" x="1460500" y="2762250"/>
          <p14:tracePt t="14279" x="1514475" y="2762250"/>
          <p14:tracePt t="14287" x="1593850" y="2762250"/>
          <p14:tracePt t="14296" x="1806575" y="2762250"/>
          <p14:tracePt t="14301" x="2005013" y="2762250"/>
          <p14:tracePt t="14308" x="2109788" y="2762250"/>
          <p14:tracePt t="14310" x="2227263" y="2762250"/>
          <p14:tracePt t="14313" x="2332038" y="2762250"/>
          <p14:tracePt t="14316" x="2451100" y="2762250"/>
          <p14:tracePt t="14319" x="2554288" y="2762250"/>
          <p14:tracePt t="14323" x="2673350" y="2762250"/>
          <p14:tracePt t="14328" x="2778125" y="2762250"/>
          <p14:tracePt t="14332" x="2881313" y="2762250"/>
          <p14:tracePt t="14335" x="2990850" y="2762250"/>
          <p14:tracePt t="14340" x="3094038" y="2762250"/>
          <p14:tracePt t="14343" x="3198813" y="2762250"/>
          <p14:tracePt t="14347" x="3306763" y="2757488"/>
          <p14:tracePt t="14351" x="3386138" y="2757488"/>
          <p14:tracePt t="14355" x="3465513" y="2757488"/>
          <p14:tracePt t="14359" x="3530600" y="2757488"/>
          <p14:tracePt t="14363" x="3584575" y="2757488"/>
          <p14:tracePt t="14367" x="3629025" y="2747963"/>
          <p14:tracePt t="14371" x="3659188" y="2747963"/>
          <p14:tracePt t="14375" x="3698875" y="2747963"/>
          <p14:tracePt t="14379" x="3727450" y="2747963"/>
          <p14:tracePt t="14383" x="3738563" y="2743200"/>
          <p14:tracePt t="14392" x="3752850" y="2738438"/>
          <p14:tracePt t="14568" x="3767138" y="2728913"/>
          <p14:tracePt t="14575" x="3783013" y="2724150"/>
          <p14:tracePt t="14579" x="3792538" y="2717800"/>
          <p14:tracePt t="14587" x="3806825" y="2708275"/>
          <p14:tracePt t="14592" x="3811588" y="2698750"/>
          <p14:tracePt t="14596" x="3827463" y="2693988"/>
          <p14:tracePt t="14599" x="3832225" y="2693988"/>
          <p14:tracePt t="14603" x="3841750" y="2693988"/>
          <p14:tracePt t="14608" x="3856038" y="2693988"/>
          <p14:tracePt t="14610" x="3871913" y="2693988"/>
          <p14:tracePt t="14613" x="3881438" y="2693988"/>
          <p14:tracePt t="14617" x="3886200" y="2689225"/>
          <p14:tracePt t="14621" x="3900488" y="2684463"/>
          <p14:tracePt t="14626" x="3911600" y="2684463"/>
          <p14:tracePt t="14630" x="3935413" y="2684463"/>
          <p14:tracePt t="14634" x="3956050" y="2684463"/>
          <p14:tracePt t="14637" x="3975100" y="2684463"/>
          <p14:tracePt t="14642" x="3995738" y="2684463"/>
          <p14:tracePt t="14646" x="4019550" y="2684463"/>
          <p14:tracePt t="14649" x="4040188" y="2684463"/>
          <p14:tracePt t="14651" x="4059238" y="2684463"/>
          <p14:tracePt t="14655" x="4075113" y="2684463"/>
          <p14:tracePt t="14658" x="4094163" y="2684463"/>
          <p14:tracePt t="14663" x="4114800" y="2684463"/>
          <p14:tracePt t="14667" x="4138613" y="2684463"/>
          <p14:tracePt t="14671" x="4159250" y="2684463"/>
          <p14:tracePt t="14676" x="4168775" y="2684463"/>
          <p14:tracePt t="14680" x="4183063" y="2684463"/>
          <p14:tracePt t="14684" x="4213225" y="2684463"/>
          <p14:tracePt t="14688" x="4232275" y="2684463"/>
          <p14:tracePt t="14692" x="4257675" y="2693988"/>
          <p14:tracePt t="14696" x="4276725" y="2698750"/>
          <p14:tracePt t="14699" x="4297363" y="2698750"/>
          <p14:tracePt t="14703" x="4351338" y="2698750"/>
          <p14:tracePt t="14707" x="4391025" y="2698750"/>
          <p14:tracePt t="14711" x="4430713" y="2698750"/>
          <p14:tracePt t="14715" x="4460875" y="2698750"/>
          <p14:tracePt t="14718" x="4500563" y="2698750"/>
          <p14:tracePt t="14723" x="4529138" y="2698750"/>
          <p14:tracePt t="14727" x="4559300" y="2698750"/>
          <p14:tracePt t="14731" x="4579938" y="2698750"/>
          <p14:tracePt t="14735" x="4608513" y="2698750"/>
          <p14:tracePt t="14739" x="4638675" y="2698750"/>
          <p14:tracePt t="14743" x="4668838" y="2698750"/>
          <p14:tracePt t="14747" x="4687888" y="2698750"/>
          <p14:tracePt t="14751" x="4713288" y="2698750"/>
          <p14:tracePt t="14755" x="4732338" y="2698750"/>
          <p14:tracePt t="14759" x="4748213" y="2698750"/>
          <p14:tracePt t="14763" x="4767263" y="2698750"/>
          <p14:tracePt t="14771" x="4776788" y="2698750"/>
          <p14:tracePt t="14776" x="4792663" y="2698750"/>
          <p14:tracePt t="14779" x="4797425" y="2698750"/>
          <p14:tracePt t="14788" x="4811713" y="2698750"/>
          <p14:tracePt t="14796" x="4816475" y="2698750"/>
          <p14:tracePt t="14811" x="4827588" y="2698750"/>
          <p14:tracePt t="14827" x="4832350" y="2698750"/>
          <p14:tracePt t="14838" x="4846638" y="2698750"/>
          <p14:tracePt t="14853" x="4851400" y="2698750"/>
          <p14:tracePt t="14858" x="4860925" y="2698750"/>
          <p14:tracePt t="14866" x="4867275" y="2698750"/>
          <p14:tracePt t="14874" x="4881563" y="2698750"/>
          <p14:tracePt t="14893" x="4895850" y="2698750"/>
          <p14:tracePt t="14898" x="4911725" y="2698750"/>
          <p14:tracePt t="14901" x="4916488" y="2698750"/>
          <p14:tracePt t="14907" x="4926013" y="2698750"/>
          <p14:tracePt t="14910" x="4930775" y="2698750"/>
          <p14:tracePt t="14914" x="4945063" y="2698750"/>
          <p14:tracePt t="14918" x="4956175" y="2698750"/>
          <p14:tracePt t="14922" x="4970463" y="2698750"/>
          <p14:tracePt t="14926" x="4979988" y="2698750"/>
          <p14:tracePt t="14930" x="4995863" y="2698750"/>
          <p14:tracePt t="14934" x="5014913" y="2698750"/>
          <p14:tracePt t="14939" x="5035550" y="2698750"/>
          <p14:tracePt t="14941" x="5059363" y="2698750"/>
          <p14:tracePt t="14945" x="5080000" y="2698750"/>
          <p14:tracePt t="14950" x="5099050" y="2698750"/>
          <p14:tracePt t="14954" x="5129213" y="2698750"/>
          <p14:tracePt t="14958" x="5159375" y="2698750"/>
          <p14:tracePt t="14960" x="5197475" y="2698750"/>
          <p14:tracePt t="14965" x="5237163" y="2698750"/>
          <p14:tracePt t="14969" x="5267325" y="2698750"/>
          <p14:tracePt t="14974" x="5307013" y="2698750"/>
          <p14:tracePt t="14977" x="5351463" y="2698750"/>
          <p14:tracePt t="14982" x="5391150" y="2698750"/>
          <p14:tracePt t="14986" x="5430838" y="2698750"/>
          <p14:tracePt t="14991" x="5470525" y="2698750"/>
          <p14:tracePt t="14993" x="5514975" y="2698750"/>
          <p14:tracePt t="14998" x="5554663" y="2698750"/>
          <p14:tracePt t="15001" x="5594350" y="2698750"/>
          <p14:tracePt t="15003" x="5624513" y="2698750"/>
          <p14:tracePt t="15007" x="5664200" y="2698750"/>
          <p14:tracePt t="15010" x="5692775" y="2698750"/>
          <p14:tracePt t="15016" x="5722938" y="2698750"/>
          <p14:tracePt t="15020" x="5743575" y="2698750"/>
          <p14:tracePt t="15023" x="5767388" y="2698750"/>
          <p14:tracePt t="15027" x="5776913" y="2698750"/>
          <p14:tracePt t="15032" x="5792788" y="2698750"/>
          <p14:tracePt t="15036" x="5802313" y="2698750"/>
          <p14:tracePt t="15051" x="5807075" y="2698750"/>
          <p14:tracePt t="15893" x="5802313" y="2703513"/>
          <p14:tracePt t="15902" x="5788025" y="2713038"/>
          <p14:tracePt t="15905" x="5767388" y="2717800"/>
          <p14:tracePt t="15910" x="5743575" y="2733675"/>
          <p14:tracePt t="15914" x="5722938" y="2743200"/>
          <p14:tracePt t="15917" x="5692775" y="2747963"/>
          <p14:tracePt t="15922" x="5664200" y="2757488"/>
          <p14:tracePt t="15926" x="5629275" y="2762250"/>
          <p14:tracePt t="15929" x="5584825" y="2782888"/>
          <p14:tracePt t="15933" x="5545138" y="2792413"/>
          <p14:tracePt t="15937" x="5500688" y="2797175"/>
          <p14:tracePt t="15941" x="5445125" y="2808288"/>
          <p14:tracePt t="15947" x="5386388" y="2827338"/>
          <p14:tracePt t="15949" x="5332413" y="2836863"/>
          <p14:tracePt t="15955" x="5192713" y="2867025"/>
          <p14:tracePt t="15959" x="5113338" y="2886075"/>
          <p14:tracePt t="15963" x="5029200" y="2906713"/>
          <p14:tracePt t="15967" x="4951413" y="2916238"/>
          <p14:tracePt t="15972" x="4856163" y="2925763"/>
          <p14:tracePt t="15976" x="4748213" y="2941638"/>
          <p14:tracePt t="15980" x="4643438" y="2951163"/>
          <p14:tracePt t="15984" x="4549775" y="2951163"/>
          <p14:tracePt t="15988" x="4445000" y="2960688"/>
          <p14:tracePt t="15991" x="4337050" y="2981325"/>
          <p14:tracePt t="15997" x="4217988" y="2990850"/>
          <p14:tracePt t="16000" x="4098925" y="3016250"/>
          <p14:tracePt t="16003" x="3979863" y="3025775"/>
          <p14:tracePt t="16007" x="3846513" y="3025775"/>
          <p14:tracePt t="16011" x="3727450" y="3035300"/>
          <p14:tracePt t="16016" x="3608388" y="3044825"/>
          <p14:tracePt t="16020" x="3490913" y="3060700"/>
          <p14:tracePt t="16023" x="3355975" y="3079750"/>
          <p14:tracePt t="16026" x="3252788" y="3089275"/>
          <p14:tracePt t="16032" x="3143250" y="3100388"/>
          <p14:tracePt t="16035" x="3054350" y="3100388"/>
          <p14:tracePt t="16039" x="2960688" y="3124200"/>
          <p14:tracePt t="16043" x="2876550" y="3144838"/>
          <p14:tracePt t="16048" x="2797175" y="3154363"/>
          <p14:tracePt t="16051" x="2727325" y="3163888"/>
          <p14:tracePt t="16055" x="2673350" y="3173413"/>
          <p14:tracePt t="16060" x="2614613" y="3189288"/>
          <p14:tracePt t="16063" x="2574925" y="3198813"/>
          <p14:tracePt t="16067" x="2540000" y="3208338"/>
          <p14:tracePt t="16071" x="2509838" y="3213100"/>
          <p14:tracePt t="16076" x="2490788" y="3224213"/>
          <p14:tracePt t="16081" x="2465388" y="3228975"/>
          <p14:tracePt t="16084" x="2446338" y="3228975"/>
          <p14:tracePt t="16087" x="2425700" y="3238500"/>
          <p14:tracePt t="16091" x="2411413" y="3243263"/>
          <p14:tracePt t="16100" x="2395538" y="3243263"/>
          <p14:tracePt t="16103" x="2386013" y="3248025"/>
          <p14:tracePt t="16108" x="2371725" y="3248025"/>
          <p14:tracePt t="16116" x="2362200" y="3248025"/>
          <p14:tracePt t="16119" x="2346325" y="3257550"/>
          <p14:tracePt t="16124" x="2341563" y="3263900"/>
          <p14:tracePt t="16127" x="2327275" y="3263900"/>
          <p14:tracePt t="16133" x="2316163" y="3263900"/>
          <p14:tracePt t="16137" x="2311400" y="3263900"/>
          <p14:tracePt t="16141" x="2297113" y="3263900"/>
          <p14:tracePt t="16145" x="2292350" y="3263900"/>
          <p14:tracePt t="16150" x="2282825" y="3263900"/>
          <p14:tracePt t="16154" x="2278063" y="3263900"/>
          <p14:tracePt t="16157" x="2262188" y="3263900"/>
          <p14:tracePt t="16161" x="2252663" y="3263900"/>
          <p14:tracePt t="16165" x="2238375" y="3263900"/>
          <p14:tracePt t="16169" x="2222500" y="3263900"/>
          <p14:tracePt t="16173" x="2203450" y="3252788"/>
          <p14:tracePt t="16176" x="2198688" y="3252788"/>
          <p14:tracePt t="16181" x="2193925" y="3248025"/>
          <p14:tracePt t="16185" x="2187575" y="3248025"/>
          <p14:tracePt t="16189" x="2173288" y="3248025"/>
          <p14:tracePt t="16193" x="2163763" y="3248025"/>
          <p14:tracePt t="16198" x="2147888" y="3248025"/>
          <p14:tracePt t="16202" x="2133600" y="3248025"/>
          <p14:tracePt t="16205" x="2124075" y="3248025"/>
          <p14:tracePt t="16209" x="2114550" y="3233738"/>
          <p14:tracePt t="16213" x="2109788" y="3233738"/>
          <p14:tracePt t="16218" x="2098675" y="3233738"/>
          <p14:tracePt t="16221" x="2093913" y="3228975"/>
          <p14:tracePt t="16225" x="2089150" y="3228975"/>
          <p14:tracePt t="16229" x="2084388" y="3228975"/>
          <p14:tracePt t="16233" x="2070100" y="3213100"/>
          <p14:tracePt t="16373" x="2070100" y="3208338"/>
          <p14:tracePt t="16381" x="2070100" y="3203575"/>
          <p14:tracePt t="16388" x="2084388" y="3184525"/>
          <p14:tracePt t="16393" x="2089150" y="3178175"/>
          <p14:tracePt t="16397" x="2103438" y="3173413"/>
          <p14:tracePt t="16401" x="2114550" y="3163888"/>
          <p14:tracePt t="16405" x="2138363" y="3163888"/>
          <p14:tracePt t="16408" x="2159000" y="3159125"/>
          <p14:tracePt t="16410" x="2178050" y="3154363"/>
          <p14:tracePt t="16416" x="2203450" y="3144838"/>
          <p14:tracePt t="16419" x="2232025" y="3140075"/>
          <p14:tracePt t="16423" x="2262188" y="3128963"/>
          <p14:tracePt t="16426" x="2297113" y="3114675"/>
          <p14:tracePt t="16432" x="2327275" y="3105150"/>
          <p14:tracePt t="16435" x="2371725" y="3094038"/>
          <p14:tracePt t="16440" x="2411413" y="3089275"/>
          <p14:tracePt t="16443" x="2465388" y="3079750"/>
          <p14:tracePt t="16448" x="2524125" y="3070225"/>
          <p14:tracePt t="16451" x="2563813" y="3060700"/>
          <p14:tracePt t="16456" x="2608263" y="3049588"/>
          <p14:tracePt t="16459" x="2647950" y="3049588"/>
          <p14:tracePt t="16463" x="2678113" y="3049588"/>
          <p14:tracePt t="16467" x="2717800" y="3049588"/>
          <p14:tracePt t="16471" x="2757488" y="3049588"/>
          <p14:tracePt t="16475" x="2801938" y="3049588"/>
          <p14:tracePt t="16479" x="2832100" y="3049588"/>
          <p14:tracePt t="16483" x="2862263" y="3049588"/>
          <p14:tracePt t="16485" x="2890838" y="3049588"/>
          <p14:tracePt t="16489" x="2911475" y="3049588"/>
          <p14:tracePt t="16493" x="2930525" y="3049588"/>
          <p14:tracePt t="16498" x="2946400" y="3049588"/>
          <p14:tracePt t="16501" x="2965450" y="3049588"/>
          <p14:tracePt t="16505" x="2979738" y="3049588"/>
          <p14:tracePt t="16510" x="2990850" y="3049588"/>
          <p14:tracePt t="16517" x="3005138" y="3049588"/>
          <p14:tracePt t="16879" x="3009900" y="3049588"/>
          <p14:tracePt t="16882" x="3089275" y="3049588"/>
          <p14:tracePt t="16887" x="3143250" y="3049588"/>
          <p14:tracePt t="16891" x="3198813" y="3049588"/>
          <p14:tracePt t="16895" x="3252788" y="3049588"/>
          <p14:tracePt t="16899" x="3316288" y="3049588"/>
          <p14:tracePt t="16903" x="3386138" y="3049588"/>
          <p14:tracePt t="16907" x="3465513" y="3049588"/>
          <p14:tracePt t="16911" x="3544888" y="3049588"/>
          <p14:tracePt t="16915" x="3633788" y="3049588"/>
          <p14:tracePt t="16919" x="3703638" y="3049588"/>
          <p14:tracePt t="16923" x="3783013" y="3049588"/>
          <p14:tracePt t="16927" x="3860800" y="3049588"/>
          <p14:tracePt t="16932" x="3925888" y="3049588"/>
          <p14:tracePt t="16935" x="3995738" y="3049588"/>
          <p14:tracePt t="16941" x="4049713" y="3049588"/>
          <p14:tracePt t="16943" x="4103688" y="3049588"/>
          <p14:tracePt t="16948" x="4143375" y="3049588"/>
          <p14:tracePt t="16951" x="4173538" y="3055938"/>
          <p14:tracePt t="16957" x="4203700" y="3055938"/>
          <p14:tracePt t="16960" x="4222750" y="3060700"/>
          <p14:tracePt t="16963" x="4248150" y="3070225"/>
          <p14:tracePt t="16968" x="4257675" y="3074988"/>
          <p14:tracePt t="16971" x="4271963" y="3074988"/>
          <p14:tracePt t="17365" x="4276725" y="3079750"/>
          <p14:tracePt t="17373" x="4346575" y="3089275"/>
          <p14:tracePt t="17379" x="4470400" y="3109913"/>
          <p14:tracePt t="17383" x="4540250" y="3119438"/>
          <p14:tracePt t="17387" x="4589463" y="3119438"/>
          <p14:tracePt t="17392" x="4659313" y="3119438"/>
          <p14:tracePt t="17394" x="4722813" y="3119438"/>
          <p14:tracePt t="17397" x="4776788" y="3119438"/>
          <p14:tracePt t="17402" x="4832350" y="3119438"/>
          <p14:tracePt t="17405" x="4872038" y="3119438"/>
          <p14:tracePt t="17410" x="4900613" y="3119438"/>
          <p14:tracePt t="17413" x="4930775" y="3119438"/>
          <p14:tracePt t="17418" x="4960938" y="3119438"/>
          <p14:tracePt t="17421" x="4975225" y="3119438"/>
          <p14:tracePt t="17425" x="4984750" y="3119438"/>
          <p14:tracePt t="17584" x="5029200" y="3119438"/>
          <p14:tracePt t="17588" x="5049838" y="3119438"/>
          <p14:tracePt t="17593" x="5068888" y="3119438"/>
          <p14:tracePt t="17598" x="5099050" y="3119438"/>
          <p14:tracePt t="17607" x="5262563" y="3119438"/>
          <p14:tracePt t="17612" x="5327650" y="3119438"/>
          <p14:tracePt t="17616" x="5395913" y="3119438"/>
          <p14:tracePt t="17620" x="5461000" y="3119438"/>
          <p14:tracePt t="17623" x="5540375" y="3119438"/>
          <p14:tracePt t="17628" x="5603875" y="3119438"/>
          <p14:tracePt t="17631" x="5688013" y="3119438"/>
          <p14:tracePt t="17635" x="5753100" y="3119438"/>
          <p14:tracePt t="17640" x="5807075" y="3119438"/>
          <p14:tracePt t="17644" x="5861050" y="3119438"/>
          <p14:tracePt t="17648" x="5916613" y="3119438"/>
          <p14:tracePt t="17651" x="5965825" y="3119438"/>
          <p14:tracePt t="17656" x="6019800" y="3119438"/>
          <p14:tracePt t="17659" x="6059488" y="3119438"/>
          <p14:tracePt t="17663" x="6103938" y="3119438"/>
          <p14:tracePt t="17668" x="6134100" y="3119438"/>
          <p14:tracePt t="17671" x="6153150" y="3119438"/>
          <p14:tracePt t="17675" x="6173788" y="3119438"/>
          <p14:tracePt t="17679" x="6197600" y="3119438"/>
          <p14:tracePt t="17684" x="6208713" y="3119438"/>
          <p14:tracePt t="17688" x="6213475" y="3124200"/>
          <p14:tracePt t="17691" x="6227763" y="3128963"/>
          <p14:tracePt t="17708" x="6237288" y="3128963"/>
          <p14:tracePt t="17719" x="6243638" y="3133725"/>
          <p14:tracePt t="17724" x="6253163" y="3133725"/>
          <p14:tracePt t="17732" x="6257925" y="3133725"/>
          <p14:tracePt t="17735" x="6267450" y="3133725"/>
          <p14:tracePt t="17739" x="6281738" y="3140075"/>
          <p14:tracePt t="17744" x="6297613" y="3149600"/>
          <p14:tracePt t="17745" x="6302375" y="3149600"/>
          <p14:tracePt t="17749" x="6311900" y="3149600"/>
          <p14:tracePt t="17753" x="6327775" y="3154363"/>
          <p14:tracePt t="17759" x="6346825" y="3154363"/>
          <p14:tracePt t="17761" x="6365875" y="3154363"/>
          <p14:tracePt t="17766" x="6381750" y="3163888"/>
          <p14:tracePt t="17769" x="6396038" y="3168650"/>
          <p14:tracePt t="17773" x="6416675" y="3173413"/>
          <p14:tracePt t="17777" x="6430963" y="3173413"/>
          <p14:tracePt t="17781" x="6450013" y="3173413"/>
          <p14:tracePt t="17785" x="6470650" y="3173413"/>
          <p14:tracePt t="17789" x="6496050" y="3173413"/>
          <p14:tracePt t="17794" x="6505575" y="3173413"/>
          <p14:tracePt t="17798" x="6524625" y="3173413"/>
          <p14:tracePt t="17801" x="6540500" y="3173413"/>
          <p14:tracePt t="17805" x="6554788" y="3173413"/>
          <p14:tracePt t="17809" x="6559550" y="3173413"/>
          <p14:tracePt t="17813" x="6564313" y="3173413"/>
          <p14:tracePt t="17817" x="6569075" y="3173413"/>
          <p14:tracePt t="17826" x="6580188" y="3173413"/>
          <p14:tracePt t="17834" x="6589713" y="3173413"/>
          <p14:tracePt t="17844" x="6594475" y="3173413"/>
          <p14:tracePt t="17849" x="6599238" y="3173413"/>
          <p14:tracePt t="17853" x="6604000" y="3173413"/>
          <p14:tracePt t="17861" x="6613525" y="3173413"/>
          <p14:tracePt t="17869" x="6624638" y="3168650"/>
          <p14:tracePt t="17873" x="6629400" y="3168650"/>
          <p14:tracePt t="17894" x="6634163" y="3168650"/>
          <p14:tracePt t="17905" x="6638925" y="3163888"/>
          <p14:tracePt t="18092" x="6643688" y="3163888"/>
          <p14:tracePt t="18096" x="6648450" y="3154363"/>
          <p14:tracePt t="18098" x="6653213" y="3144838"/>
          <p14:tracePt t="18101" x="6664325" y="3140075"/>
          <p14:tracePt t="18106" x="6669088" y="3140075"/>
          <p14:tracePt t="18238" x="6657975" y="3140075"/>
          <p14:tracePt t="18243" x="6653213" y="3149600"/>
          <p14:tracePt t="18245" x="6643688" y="3149600"/>
          <p14:tracePt t="18250" x="6629400" y="3154363"/>
          <p14:tracePt t="18253" x="6624638" y="3159125"/>
          <p14:tracePt t="18257" x="6613525" y="3163888"/>
          <p14:tracePt t="18261" x="6599238" y="3173413"/>
          <p14:tracePt t="18266" x="6573838" y="3178175"/>
          <p14:tracePt t="18269" x="6564313" y="3184525"/>
          <p14:tracePt t="18273" x="6540500" y="3184525"/>
          <p14:tracePt t="18275" x="6510338" y="3194050"/>
          <p14:tracePt t="18279" x="6480175" y="3203575"/>
          <p14:tracePt t="18283" x="6435725" y="3208338"/>
          <p14:tracePt t="18287" x="6396038" y="3217863"/>
          <p14:tracePt t="18291" x="6351588" y="3228975"/>
          <p14:tracePt t="18294" x="6281738" y="3238500"/>
          <p14:tracePt t="18299" x="6227763" y="3248025"/>
          <p14:tracePt t="18303" x="6159500" y="3257550"/>
          <p14:tracePt t="18308" x="6094413" y="3268663"/>
          <p14:tracePt t="18311" x="6024563" y="3273425"/>
          <p14:tracePt t="18315" x="5940425" y="3287713"/>
          <p14:tracePt t="18319" x="5861050" y="3297238"/>
          <p14:tracePt t="18324" x="5781675" y="3297238"/>
          <p14:tracePt t="18328" x="5703888" y="3308350"/>
          <p14:tracePt t="18331" x="5608638" y="3308350"/>
          <p14:tracePt t="18336" x="5529263" y="3308350"/>
          <p14:tracePt t="18339" x="5435600" y="3308350"/>
          <p14:tracePt t="18344" x="5341938" y="3317875"/>
          <p14:tracePt t="18348" x="5276850" y="3327400"/>
          <p14:tracePt t="18351" x="5197475" y="3327400"/>
          <p14:tracePt t="18355" x="5119688" y="3327400"/>
          <p14:tracePt t="18360" x="5049838" y="3336925"/>
          <p14:tracePt t="18362" x="4970463" y="3348038"/>
          <p14:tracePt t="18367" x="4886325" y="3357563"/>
          <p14:tracePt t="18371" x="4816475" y="3376613"/>
          <p14:tracePt t="18375" x="4737100" y="3386138"/>
          <p14:tracePt t="18379" x="4668838" y="3406775"/>
          <p14:tracePt t="18383" x="4584700" y="3425825"/>
          <p14:tracePt t="18387" x="4514850" y="3455988"/>
          <p14:tracePt t="18391" x="4430713" y="3476625"/>
          <p14:tracePt t="18394" x="4351338" y="3495675"/>
          <p14:tracePt t="18400" x="4267200" y="3516313"/>
          <p14:tracePt t="18403" x="4198938" y="3535363"/>
          <p14:tracePt t="18407" x="4129088" y="3560763"/>
          <p14:tracePt t="18411" x="4059238" y="3579813"/>
          <p14:tracePt t="18415" x="3990975" y="3584575"/>
          <p14:tracePt t="18419" x="3921125" y="3609975"/>
          <p14:tracePt t="18423" x="3867150" y="3614738"/>
          <p14:tracePt t="18428" x="3811588" y="3624263"/>
          <p14:tracePt t="18431" x="3767138" y="3633788"/>
          <p14:tracePt t="18435" x="3722688" y="3644900"/>
          <p14:tracePt t="18439" x="3683000" y="3649663"/>
          <p14:tracePt t="18443" x="3654425" y="3659188"/>
          <p14:tracePt t="18448" x="3624263" y="3659188"/>
          <p14:tracePt t="18452" x="3589338" y="3668713"/>
          <p14:tracePt t="18453" x="3559175" y="3668713"/>
          <p14:tracePt t="18458" x="3530600" y="3673475"/>
          <p14:tracePt t="18461" x="3509963" y="3673475"/>
          <p14:tracePt t="18465" x="3490913" y="3673475"/>
          <p14:tracePt t="18470" x="3460750" y="3673475"/>
          <p14:tracePt t="18474" x="3440113" y="3673475"/>
          <p14:tracePt t="18478" x="3416300" y="3673475"/>
          <p14:tracePt t="18482" x="3395663" y="3673475"/>
          <p14:tracePt t="18485" x="3376613" y="3673475"/>
          <p14:tracePt t="18490" x="3351213" y="3673475"/>
          <p14:tracePt t="18493" x="3332163" y="3673475"/>
          <p14:tracePt t="18498" x="3311525" y="3673475"/>
          <p14:tracePt t="18501" x="3292475" y="3673475"/>
          <p14:tracePt t="18505" x="3267075" y="3673475"/>
          <p14:tracePt t="18509" x="3248025" y="3673475"/>
          <p14:tracePt t="18514" x="3217863" y="3673475"/>
          <p14:tracePt t="18517" x="3187700" y="3673475"/>
          <p14:tracePt t="18521" x="3168650" y="3673475"/>
          <p14:tracePt t="18525" x="3148013" y="3673475"/>
          <p14:tracePt t="18529" x="3124200" y="3673475"/>
          <p14:tracePt t="18534" x="3103563" y="3673475"/>
          <p14:tracePt t="18537" x="3084513" y="3673475"/>
          <p14:tracePt t="18541" x="3063875" y="3673475"/>
          <p14:tracePt t="18545" x="3040063" y="3673475"/>
          <p14:tracePt t="18549" x="3019425" y="3673475"/>
          <p14:tracePt t="18553" x="3005138" y="3673475"/>
          <p14:tracePt t="18557" x="2995613" y="3673475"/>
          <p14:tracePt t="18562" x="2990850" y="3673475"/>
          <p14:tracePt t="18565" x="2974975" y="3673475"/>
          <p14:tracePt t="18569" x="2970213" y="3673475"/>
          <p14:tracePt t="18573" x="2960688" y="3673475"/>
          <p14:tracePt t="18680" x="2930525" y="3689350"/>
          <p14:tracePt t="18689" x="2886075" y="3703638"/>
          <p14:tracePt t="18694" x="2855913" y="3703638"/>
          <p14:tracePt t="18705" x="2722563" y="3703638"/>
          <p14:tracePt t="18710" x="2659063" y="3703638"/>
          <p14:tracePt t="18715" x="2514600" y="3703638"/>
          <p14:tracePt t="18720" x="2430463" y="3703638"/>
          <p14:tracePt t="18723" x="2351088" y="3703638"/>
          <p14:tracePt t="18728" x="2271713" y="3703638"/>
          <p14:tracePt t="18732" x="2193925" y="3703638"/>
          <p14:tracePt t="18736" x="2128838" y="3703638"/>
          <p14:tracePt t="18740" x="2049463" y="3703638"/>
          <p14:tracePt t="18743" x="1970088" y="3703638"/>
          <p14:tracePt t="18747" x="1890713" y="3703638"/>
          <p14:tracePt t="18752" x="1822450" y="3703638"/>
          <p14:tracePt t="18755" x="1766888" y="3703638"/>
          <p14:tracePt t="18760" x="1703388" y="3703638"/>
          <p14:tracePt t="18763" x="1647825" y="3703638"/>
          <p14:tracePt t="18768" x="1593850" y="3703638"/>
          <p14:tracePt t="18772" x="1554163" y="3703638"/>
          <p14:tracePt t="18775" x="1514475" y="3703638"/>
          <p14:tracePt t="18778" x="1485900" y="3703638"/>
          <p14:tracePt t="18784" x="1465263" y="3703638"/>
          <p14:tracePt t="18787" x="1450975" y="3703638"/>
          <p14:tracePt t="18791" x="1435100" y="3703638"/>
          <p14:tracePt t="19047" x="1430338" y="3703638"/>
          <p14:tracePt t="19051" x="1430338" y="3689350"/>
          <p14:tracePt t="19055" x="1441450" y="3673475"/>
          <p14:tracePt t="19059" x="1465263" y="3654425"/>
          <p14:tracePt t="19063" x="1500188" y="3624263"/>
          <p14:tracePt t="19067" x="1530350" y="3619500"/>
          <p14:tracePt t="19071" x="1549400" y="3605213"/>
          <p14:tracePt t="19075" x="1579563" y="3594100"/>
          <p14:tracePt t="19078" x="1628775" y="3579813"/>
          <p14:tracePt t="19084" x="1668463" y="3570288"/>
          <p14:tracePt t="19088" x="1712913" y="3560763"/>
          <p14:tracePt t="19091" x="1797050" y="3530600"/>
          <p14:tracePt t="19095" x="1866900" y="3509963"/>
          <p14:tracePt t="19100" x="1920875" y="3490913"/>
          <p14:tracePt t="19103" x="1990725" y="3471863"/>
          <p14:tracePt t="19107" x="2058988" y="3451225"/>
          <p14:tracePt t="19112" x="2119313" y="3432175"/>
          <p14:tracePt t="19117" x="2187575" y="3411538"/>
          <p14:tracePt t="19119" x="2243138" y="3402013"/>
          <p14:tracePt t="19123" x="2301875" y="3386138"/>
          <p14:tracePt t="19127" x="2355850" y="3376613"/>
          <p14:tracePt t="19132" x="2411413" y="3357563"/>
          <p14:tracePt t="19135" x="2446338" y="3348038"/>
          <p14:tracePt t="19139" x="2486025" y="3341688"/>
          <p14:tracePt t="19143" x="2530475" y="3332163"/>
          <p14:tracePt t="19149" x="2559050" y="3332163"/>
          <p14:tracePt t="19151" x="2589213" y="3332163"/>
          <p14:tracePt t="19155" x="2619375" y="3332163"/>
          <p14:tracePt t="19157" x="2647950" y="3332163"/>
          <p14:tracePt t="19162" x="2668588" y="3332163"/>
          <p14:tracePt t="19167" x="2687638" y="3332163"/>
          <p14:tracePt t="19169" x="2713038" y="3332163"/>
          <p14:tracePt t="19173" x="2743200" y="3332163"/>
          <p14:tracePt t="19177" x="2762250" y="3332163"/>
          <p14:tracePt t="19181" x="2782888" y="3332163"/>
          <p14:tracePt t="19185" x="2801938" y="3332163"/>
          <p14:tracePt t="19189" x="2816225" y="3332163"/>
          <p14:tracePt t="19193" x="2846388" y="3332163"/>
          <p14:tracePt t="19197" x="2862263" y="3332163"/>
          <p14:tracePt t="19202" x="2871788" y="3332163"/>
          <p14:tracePt t="19205" x="2890838" y="3332163"/>
          <p14:tracePt t="19210" x="2906713" y="3332163"/>
          <p14:tracePt t="19213" x="2925763" y="3332163"/>
          <p14:tracePt t="19217" x="2940050" y="3322638"/>
          <p14:tracePt t="19221" x="2955925" y="3322638"/>
          <p14:tracePt t="19225" x="2960688" y="3317875"/>
          <p14:tracePt t="19228" x="2970213" y="3313113"/>
          <p14:tracePt t="19237" x="2974975" y="3313113"/>
          <p14:tracePt t="19245" x="2979738" y="3308350"/>
          <p14:tracePt t="19855" x="2995613" y="3317875"/>
          <p14:tracePt t="19860" x="3009900" y="3322638"/>
          <p14:tracePt t="19866" x="3030538" y="3332163"/>
          <p14:tracePt t="19869" x="3035300" y="3341688"/>
          <p14:tracePt t="19878" x="3044825" y="3352800"/>
          <p14:tracePt t="19881" x="3049588" y="3357563"/>
          <p14:tracePt t="19897" x="3070225" y="3381375"/>
          <p14:tracePt t="19904" x="3070225" y="3386138"/>
          <p14:tracePt t="19906" x="3074988" y="3392488"/>
          <p14:tracePt t="19918" x="3074988" y="3397250"/>
          <p14:tracePt t="19926" x="3079750" y="3397250"/>
          <p14:tracePt t="19934" x="3084513" y="3406775"/>
          <p14:tracePt t="19938" x="3094038" y="3411538"/>
          <p14:tracePt t="19941" x="3094038" y="3416300"/>
          <p14:tracePt t="19946" x="3103563" y="3416300"/>
          <p14:tracePt t="19952" x="3119438" y="3416300"/>
          <p14:tracePt t="19954" x="3138488" y="3421063"/>
          <p14:tracePt t="19957" x="3159125" y="3432175"/>
          <p14:tracePt t="19962" x="3182938" y="3432175"/>
          <p14:tracePt t="19965" x="3213100" y="3432175"/>
          <p14:tracePt t="19968" x="3243263" y="3436938"/>
          <p14:tracePt t="19972" x="3252788" y="3446463"/>
          <p14:tracePt t="19975" x="3287713" y="3451225"/>
          <p14:tracePt t="19979" x="3316288" y="3460750"/>
          <p14:tracePt t="19983" x="3355975" y="3460750"/>
          <p14:tracePt t="19988" x="3411538" y="3460750"/>
          <p14:tracePt t="19991" x="3465513" y="3460750"/>
          <p14:tracePt t="19996" x="3505200" y="3460750"/>
          <p14:tracePt t="20000" x="3559175" y="3460750"/>
          <p14:tracePt t="20005" x="3598863" y="3460750"/>
          <p14:tracePt t="20007" x="3654425" y="3460750"/>
          <p14:tracePt t="20012" x="3708400" y="3471863"/>
          <p14:tracePt t="20016" x="3752850" y="3476625"/>
          <p14:tracePt t="20019" x="3792538" y="3476625"/>
          <p14:tracePt t="20023" x="3846513" y="3486150"/>
          <p14:tracePt t="20027" x="3886200" y="3486150"/>
          <p14:tracePt t="20031" x="3946525" y="3495675"/>
          <p14:tracePt t="20035" x="4000500" y="3495675"/>
          <p14:tracePt t="20039" x="4040188" y="3505200"/>
          <p14:tracePt t="20043" x="4059238" y="3505200"/>
          <p14:tracePt t="20047" x="4089400" y="3505200"/>
          <p14:tracePt t="20052" x="4119563" y="3505200"/>
          <p14:tracePt t="20055" x="4164013" y="3509963"/>
          <p14:tracePt t="20060" x="4192588" y="3521075"/>
          <p14:tracePt t="20062" x="4213225" y="3525838"/>
          <p14:tracePt t="20068" x="4243388" y="3535363"/>
          <p14:tracePt t="20071" x="4267200" y="3540125"/>
          <p14:tracePt t="20075" x="4287838" y="3540125"/>
          <p14:tracePt t="20079" x="4302125" y="3549650"/>
          <p14:tracePt t="20084" x="4311650" y="3549650"/>
          <p14:tracePt t="20087" x="4316413" y="3549650"/>
          <p14:tracePt t="20091" x="4332288" y="3549650"/>
          <p14:tracePt t="20099" x="4337050" y="3549650"/>
          <p14:tracePt t="20107" x="4341813" y="3549650"/>
          <p14:tracePt t="20115" x="4346575" y="3549650"/>
          <p14:tracePt t="20127" x="4360863" y="3549650"/>
          <p14:tracePt t="20135" x="4367213" y="3549650"/>
          <p14:tracePt t="20146" x="4376738" y="3549650"/>
          <p14:tracePt t="20153" x="4381500" y="3549650"/>
          <p14:tracePt t="20162" x="4395788" y="3549650"/>
          <p14:tracePt t="20173" x="4400550" y="3544888"/>
          <p14:tracePt t="20181" x="4411663" y="3544888"/>
          <p14:tracePt t="20185" x="4421188" y="3535363"/>
          <p14:tracePt t="20189" x="4430713" y="3530600"/>
          <p14:tracePt t="20202" x="4445000" y="3530600"/>
          <p14:tracePt t="20206" x="4456113" y="3530600"/>
          <p14:tracePt t="20209" x="4470400" y="3530600"/>
          <p14:tracePt t="20212" x="4479925" y="3530600"/>
          <p14:tracePt t="20218" x="4495800" y="3530600"/>
          <p14:tracePt t="20221" x="4514850" y="3530600"/>
          <p14:tracePt t="20225" x="4535488" y="3530600"/>
          <p14:tracePt t="20229" x="4559300" y="3530600"/>
          <p14:tracePt t="20234" x="4589463" y="3530600"/>
          <p14:tracePt t="20237" x="4629150" y="3530600"/>
          <p14:tracePt t="20241" x="4668838" y="3530600"/>
          <p14:tracePt t="20246" x="4708525" y="3530600"/>
          <p14:tracePt t="20251" x="4748213" y="3530600"/>
          <p14:tracePt t="20253" x="4792663" y="3530600"/>
          <p14:tracePt t="20257" x="4841875" y="3530600"/>
          <p14:tracePt t="20262" x="4886325" y="3530600"/>
          <p14:tracePt t="20266" x="4926013" y="3530600"/>
          <p14:tracePt t="20269" x="4956175" y="3530600"/>
          <p14:tracePt t="20273" x="4995863" y="3530600"/>
          <p14:tracePt t="20277" x="5035550" y="3530600"/>
          <p14:tracePt t="20281" x="5064125" y="3530600"/>
          <p14:tracePt t="20286" x="5094288" y="3530600"/>
          <p14:tracePt t="20289" x="5124450" y="3530600"/>
          <p14:tracePt t="20293" x="5143500" y="3530600"/>
          <p14:tracePt t="20297" x="5168900" y="3530600"/>
          <p14:tracePt t="20301" x="5187950" y="3530600"/>
          <p14:tracePt t="20305" x="5208588" y="3525838"/>
          <p14:tracePt t="20309" x="5222875" y="3525838"/>
          <p14:tracePt t="20321" x="5237163" y="3516313"/>
          <p14:tracePt t="20708" x="5243513" y="3509963"/>
          <p14:tracePt t="20801" x="5248275" y="3505200"/>
          <p14:tracePt t="21381" x="5248275" y="3556000"/>
          <p14:tracePt t="21384" x="5243513" y="3579813"/>
          <p14:tracePt t="21388" x="5243513" y="3600450"/>
          <p14:tracePt t="21392" x="5243513" y="3619500"/>
          <p14:tracePt t="21397" x="5243513" y="3633788"/>
          <p14:tracePt t="21399" x="5243513" y="3654425"/>
          <p14:tracePt t="21403" x="5243513" y="3668713"/>
          <p14:tracePt t="21410" x="5243513" y="3679825"/>
          <p14:tracePt t="21411" x="5243513" y="3694113"/>
          <p14:tracePt t="21415" x="5243513" y="3713163"/>
          <p14:tracePt t="21419" x="5243513" y="3729038"/>
          <p14:tracePt t="21424" x="5243513" y="3738563"/>
          <p14:tracePt t="21427" x="5243513" y="3752850"/>
          <p14:tracePt t="21431" x="5243513" y="3763963"/>
          <p14:tracePt t="21435" x="5243513" y="3778250"/>
          <p14:tracePt t="21439" x="5243513" y="3787775"/>
          <p14:tracePt t="21441" x="5243513" y="3797300"/>
          <p14:tracePt t="21449" x="5243513" y="3808413"/>
          <p14:tracePt t="23689" x="5302250" y="3802063"/>
          <p14:tracePt t="23696" x="5440363" y="3773488"/>
          <p14:tracePt t="23700" x="5480050" y="3763963"/>
          <p14:tracePt t="23703" x="5514975" y="3757613"/>
          <p14:tracePt t="23709" x="5554663" y="3748088"/>
          <p14:tracePt t="23713" x="5599113" y="3738563"/>
          <p14:tracePt t="23715" x="5653088" y="3724275"/>
          <p14:tracePt t="23721" x="5688013" y="3713163"/>
          <p14:tracePt t="23723" x="5727700" y="3703638"/>
          <p14:tracePt t="23727" x="5781675" y="3703638"/>
          <p14:tracePt t="23732" x="5851525" y="3703638"/>
          <p14:tracePt t="23736" x="5916613" y="3703638"/>
          <p14:tracePt t="23739" x="5984875" y="3703638"/>
          <p14:tracePt t="23743" x="6049963" y="3703638"/>
          <p14:tracePt t="23748" x="6113463" y="3703638"/>
          <p14:tracePt t="23752" x="6169025" y="3703638"/>
          <p14:tracePt t="23755" x="6223000" y="3703638"/>
          <p14:tracePt t="23759" x="6276975" y="3703638"/>
          <p14:tracePt t="23763" x="6332538" y="3703638"/>
          <p14:tracePt t="23768" x="6372225" y="3698875"/>
          <p14:tracePt t="23772" x="6405563" y="3689350"/>
          <p14:tracePt t="23775" x="6435725" y="3689350"/>
          <p14:tracePt t="23779" x="6456363" y="3689350"/>
          <p14:tracePt t="23787" x="6470650" y="3684588"/>
          <p14:tracePt t="24167" x="6480175" y="3684588"/>
          <p14:tracePt t="24174" x="6489700" y="3684588"/>
          <p14:tracePt t="24178" x="6500813" y="3689350"/>
          <p14:tracePt t="24184" x="6505575" y="3694113"/>
          <p14:tracePt t="24189" x="6510338" y="3698875"/>
          <p14:tracePt t="24193" x="6515100" y="3713163"/>
          <p14:tracePt t="24197" x="6519863" y="3717925"/>
          <p14:tracePt t="24202" x="6529388" y="3729038"/>
          <p14:tracePt t="24206" x="6540500" y="3738563"/>
          <p14:tracePt t="24209" x="6554788" y="3752850"/>
          <p14:tracePt t="24213" x="6559550" y="3757613"/>
          <p14:tracePt t="24218" x="6569075" y="3768725"/>
          <p14:tracePt t="24225" x="6573838" y="3783013"/>
          <p14:tracePt t="24229" x="6580188" y="3787775"/>
          <p14:tracePt t="24233" x="6594475" y="3792538"/>
          <p14:tracePt t="24242" x="6599238" y="3797300"/>
          <p14:tracePt t="24248" x="6608763" y="3797300"/>
          <p14:tracePt t="24254" x="6613525" y="3808413"/>
          <p14:tracePt t="25155" x="6613525" y="3813175"/>
          <p14:tracePt t="25163" x="6613525" y="3822700"/>
          <p14:tracePt t="25169" x="6613525" y="3827463"/>
          <p14:tracePt t="26072" x="6594475" y="3848100"/>
          <p14:tracePt t="26077" x="6559550" y="3916363"/>
          <p14:tracePt t="26082" x="6545263" y="3937000"/>
          <p14:tracePt t="26085" x="6529388" y="3960813"/>
          <p14:tracePt t="26090" x="6515100" y="3981450"/>
          <p14:tracePt t="26093" x="6500813" y="4016375"/>
          <p14:tracePt t="26098" x="6475413" y="4049713"/>
          <p14:tracePt t="26101" x="6450013" y="4084638"/>
          <p14:tracePt t="26107" x="6435725" y="4114800"/>
          <p14:tracePt t="26109" x="6426200" y="4144963"/>
          <p14:tracePt t="26114" x="6411913" y="4179888"/>
          <p14:tracePt t="26116" x="6372225" y="4229100"/>
          <p14:tracePt t="26122" x="6356350" y="4257675"/>
          <p14:tracePt t="26126" x="6337300" y="4303713"/>
          <p14:tracePt t="26131" x="6327775" y="4357688"/>
          <p14:tracePt t="26133" x="6311900" y="4402138"/>
          <p14:tracePt t="26138" x="6302375" y="4446588"/>
          <p14:tracePt t="26141" x="6281738" y="4505325"/>
          <p14:tracePt t="26146" x="6272213" y="4560888"/>
          <p14:tracePt t="26150" x="6262688" y="4605338"/>
          <p14:tracePt t="26154" x="6257925" y="4645025"/>
          <p14:tracePt t="26157" x="6248400" y="4699000"/>
          <p14:tracePt t="26162" x="6227763" y="4743450"/>
          <p14:tracePt t="26165" x="6218238" y="4787900"/>
          <p14:tracePt t="26171" x="6203950" y="4832350"/>
          <p14:tracePt t="26173" x="6192838" y="4862513"/>
          <p14:tracePt t="26177" x="6188075" y="4897438"/>
          <p14:tracePt t="26181" x="6178550" y="4927600"/>
          <p14:tracePt t="26187" x="6173788" y="4956175"/>
          <p14:tracePt t="26189" x="6164263" y="4976813"/>
          <p14:tracePt t="26193" x="6159500" y="5005388"/>
          <p14:tracePt t="26197" x="6138863" y="5040313"/>
          <p14:tracePt t="26200" x="6134100" y="5060950"/>
          <p14:tracePt t="26203" x="6124575" y="5084763"/>
          <p14:tracePt t="26207" x="6119813" y="5100638"/>
          <p14:tracePt t="26211" x="6119813" y="5110163"/>
          <p14:tracePt t="26215" x="6103938" y="5124450"/>
          <p14:tracePt t="26224" x="6099175" y="5140325"/>
          <p14:tracePt t="26231" x="6094413" y="5145088"/>
          <p14:tracePt t="26239" x="6084888" y="5154613"/>
          <p14:tracePt t="27591" x="6015038" y="5164138"/>
          <p14:tracePt t="27594" x="5970588" y="5173663"/>
          <p14:tracePt t="27597" x="5842000" y="5173663"/>
          <p14:tracePt t="27601" x="5722938" y="5173663"/>
          <p14:tracePt t="27606" x="5603875" y="5173663"/>
          <p14:tracePt t="27609" x="5475288" y="5173663"/>
          <p14:tracePt t="27613" x="5341938" y="5173663"/>
          <p14:tracePt t="27618" x="5222875" y="5173663"/>
          <p14:tracePt t="27621" x="5094288" y="5173663"/>
          <p14:tracePt t="27625" x="4960938" y="5173663"/>
          <p14:tracePt t="27630" x="4832350" y="5173663"/>
          <p14:tracePt t="27634" x="4703763" y="5173663"/>
          <p14:tracePt t="27638" x="4594225" y="5173663"/>
          <p14:tracePt t="27641" x="4475163" y="5168900"/>
          <p14:tracePt t="27645" x="4341813" y="5135563"/>
          <p14:tracePt t="27650" x="4208463" y="5100638"/>
          <p14:tracePt t="27653" x="4089400" y="5070475"/>
          <p14:tracePt t="27657" x="3965575" y="5035550"/>
          <p14:tracePt t="27661" x="3871913" y="5000625"/>
          <p14:tracePt t="27665" x="3762375" y="4981575"/>
          <p14:tracePt t="27669" x="3668713" y="4951413"/>
          <p14:tracePt t="27673" x="3575050" y="4927600"/>
          <p14:tracePt t="27677" x="3490913" y="4906963"/>
          <p14:tracePt t="27681" x="3425825" y="4897438"/>
          <p14:tracePt t="27684" x="3351213" y="4867275"/>
          <p14:tracePt t="27690" x="3306763" y="4843463"/>
          <p14:tracePt t="27693" x="3262313" y="4822825"/>
          <p14:tracePt t="27697" x="3243263" y="4818063"/>
          <p14:tracePt t="27701" x="3243263" y="4808538"/>
          <p14:tracePt t="27703" x="3227388" y="4808538"/>
          <p14:tracePt t="27708" x="3217863" y="4808538"/>
          <p14:tracePt t="27711" x="3208338" y="4803775"/>
          <p14:tracePt t="27724" x="3203575" y="4797425"/>
          <p14:tracePt t="27728" x="3198813" y="4797425"/>
          <p14:tracePt t="27829" x="3192463" y="4797425"/>
          <p14:tracePt t="27837" x="3163888" y="4797425"/>
          <p14:tracePt t="27844" x="3119438" y="4813300"/>
          <p14:tracePt t="27850" x="3094038" y="4822825"/>
          <p14:tracePt t="27856" x="3059113" y="4837113"/>
          <p14:tracePt t="27860" x="3030538" y="4843463"/>
          <p14:tracePt t="27864" x="3009900" y="4852988"/>
          <p14:tracePt t="27868" x="2979738" y="4857750"/>
          <p14:tracePt t="27872" x="2955925" y="4857750"/>
          <p14:tracePt t="27875" x="2935288" y="4867275"/>
          <p14:tracePt t="27877" x="2916238" y="4872038"/>
          <p14:tracePt t="27881" x="2890838" y="4881563"/>
          <p14:tracePt t="27885" x="2876550" y="4887913"/>
          <p14:tracePt t="27890" x="2867025" y="4892675"/>
          <p14:tracePt t="27893" x="2851150" y="4892675"/>
          <p14:tracePt t="27897" x="2846388" y="4892675"/>
          <p14:tracePt t="27906" x="2841625" y="4897438"/>
          <p14:tracePt t="27991" x="2836863" y="4897438"/>
          <p14:tracePt t="27997" x="2816225" y="4911725"/>
          <p14:tracePt t="28008" x="2797175" y="4937125"/>
          <p14:tracePt t="28014" x="2782888" y="4946650"/>
          <p14:tracePt t="28021" x="2767013" y="4960938"/>
          <p14:tracePt t="28026" x="2762250" y="4965700"/>
          <p14:tracePt t="28030" x="2757488" y="4972050"/>
          <p14:tracePt t="28182" x="2752725" y="4981575"/>
          <p14:tracePt t="28188" x="2738438" y="5011738"/>
          <p14:tracePt t="28193" x="2738438" y="5021263"/>
          <p14:tracePt t="28197" x="2732088" y="5035550"/>
          <p14:tracePt t="28202" x="2732088" y="5040313"/>
          <p14:tracePt t="28206" x="2732088" y="5056188"/>
          <p14:tracePt t="28213" x="2732088" y="5060950"/>
          <p14:tracePt t="28215" x="2732088" y="5070475"/>
          <p14:tracePt t="28219" x="2732088" y="5075238"/>
          <p14:tracePt t="28228" x="2732088" y="5089525"/>
          <p14:tracePt t="28231" x="2732088" y="5095875"/>
          <p14:tracePt t="28233" x="2732088" y="5105400"/>
          <p14:tracePt t="28237" x="2732088" y="5114925"/>
          <p14:tracePt t="28241" x="2738438" y="5119688"/>
          <p14:tracePt t="28249" x="2738438" y="5124450"/>
          <p14:tracePt t="28253" x="2743200" y="5129213"/>
          <p14:tracePt t="28258" x="2747963" y="5129213"/>
          <p14:tracePt t="28267" x="2762250" y="5129213"/>
          <p14:tracePt t="28282" x="2767013" y="5129213"/>
          <p14:tracePt t="28285" x="2778125" y="5129213"/>
          <p14:tracePt t="28297" x="2782888" y="5129213"/>
          <p14:tracePt t="28302" x="2792413" y="5129213"/>
          <p14:tracePt t="28306" x="2797175" y="5129213"/>
          <p14:tracePt t="28314" x="2801938" y="5124450"/>
          <p14:tracePt t="28321" x="2806700" y="5119688"/>
          <p14:tracePt t="28329" x="2811463" y="5119688"/>
          <p14:tracePt t="28333" x="2816225" y="5110163"/>
          <p14:tracePt t="28342" x="2822575" y="5110163"/>
          <p14:tracePt t="28350" x="2832100" y="5105400"/>
          <p14:tracePt t="28359" x="2841625" y="5100638"/>
          <p14:tracePt t="28367" x="2846388" y="5100638"/>
          <p14:tracePt t="28369" x="2862263" y="5100638"/>
          <p14:tracePt t="28374" x="2867025" y="5100638"/>
          <p14:tracePt t="28382" x="2876550" y="5100638"/>
          <p14:tracePt t="28385" x="2881313" y="5100638"/>
          <p14:tracePt t="28390" x="2895600" y="5100638"/>
          <p14:tracePt t="28394" x="2906713" y="5100638"/>
          <p14:tracePt t="28397" x="2921000" y="5100638"/>
          <p14:tracePt t="28402" x="2930525" y="5100638"/>
          <p14:tracePt t="28405" x="2946400" y="5100638"/>
          <p14:tracePt t="28409" x="2965450" y="5100638"/>
          <p14:tracePt t="28413" x="2979738" y="5100638"/>
          <p14:tracePt t="28418" x="2990850" y="5100638"/>
          <p14:tracePt t="28421" x="3005138" y="5100638"/>
          <p14:tracePt t="28425" x="3014663" y="5100638"/>
          <p14:tracePt t="28429" x="3030538" y="5100638"/>
          <p14:tracePt t="28431" x="3044825" y="5100638"/>
          <p14:tracePt t="28435" x="3063875" y="5100638"/>
          <p14:tracePt t="28440" x="3074988" y="5100638"/>
          <p14:tracePt t="28443" x="3084513" y="5100638"/>
          <p14:tracePt t="28447" x="3094038" y="5100638"/>
          <p14:tracePt t="28452" x="3108325" y="5100638"/>
          <p14:tracePt t="28455" x="3119438" y="5100638"/>
          <p14:tracePt t="28459" x="3124200" y="5095875"/>
          <p14:tracePt t="28464" x="3138488" y="5095875"/>
          <p14:tracePt t="28468" x="3143250" y="5089525"/>
          <p14:tracePt t="28471" x="3148013" y="5084763"/>
          <p14:tracePt t="28475" x="3154363" y="5084763"/>
          <p14:tracePt t="28479" x="3159125" y="5084763"/>
          <p14:tracePt t="28483" x="3173413" y="5075238"/>
          <p14:tracePt t="28491" x="3178175" y="5075238"/>
          <p14:tracePt t="28495" x="3182938" y="5070475"/>
          <p14:tracePt t="28499" x="3187700" y="5065713"/>
          <p14:tracePt t="28503" x="3192463" y="5060950"/>
          <p14:tracePt t="28507" x="3198813" y="5060950"/>
          <p14:tracePt t="28511" x="3203575" y="5060950"/>
          <p14:tracePt t="28515" x="3213100" y="5056188"/>
          <p14:tracePt t="28518" x="3217863" y="5051425"/>
          <p14:tracePt t="28524" x="3217863" y="5045075"/>
          <p14:tracePt t="28527" x="3222625" y="5045075"/>
          <p14:tracePt t="28535" x="3227388" y="5045075"/>
          <p14:tracePt t="28540" x="3232150" y="5035550"/>
          <p14:tracePt t="28695" x="3238500" y="5030788"/>
          <p14:tracePt t="31967" x="3376613" y="5035550"/>
          <p14:tracePt t="31976" x="3549650" y="5075238"/>
          <p14:tracePt t="31979" x="3683000" y="5110163"/>
          <p14:tracePt t="31984" x="3816350" y="5145088"/>
          <p14:tracePt t="31988" x="3951288" y="5180013"/>
          <p14:tracePt t="31992" x="4068763" y="5199063"/>
          <p14:tracePt t="31995" x="4203700" y="5233988"/>
          <p14:tracePt t="31999" x="4337050" y="5264150"/>
          <p14:tracePt t="32004" x="4470400" y="5297488"/>
          <p14:tracePt t="32008" x="4594225" y="5332413"/>
          <p14:tracePt t="32011" x="4713288" y="5367338"/>
          <p14:tracePt t="32015" x="4837113" y="5397500"/>
          <p14:tracePt t="32019" x="4956175" y="5421313"/>
          <p14:tracePt t="32025" x="5049838" y="5441950"/>
          <p14:tracePt t="32027" x="5143500" y="5461000"/>
          <p14:tracePt t="32031" x="5222875" y="5472113"/>
          <p14:tracePt t="32035" x="5307013" y="5491163"/>
          <p14:tracePt t="32039" x="5360988" y="5500688"/>
          <p14:tracePt t="32044" x="5405438" y="5521325"/>
          <p14:tracePt t="32047" x="5451475" y="5530850"/>
          <p14:tracePt t="32051" x="5470525" y="5535613"/>
          <p14:tracePt t="32055" x="5495925" y="5535613"/>
          <p14:tracePt t="32060" x="5505450" y="5535613"/>
          <p14:tracePt t="32063" x="5519738" y="5535613"/>
          <p14:tracePt t="32071" x="5529263" y="5535613"/>
          <p14:tracePt t="32079" x="5545138" y="5535613"/>
          <p14:tracePt t="32084" x="5554663" y="5535613"/>
          <p14:tracePt t="32092" x="5568950" y="5535613"/>
          <p14:tracePt t="32095" x="5584825" y="5535613"/>
          <p14:tracePt t="32097" x="5594350" y="5535613"/>
          <p14:tracePt t="32101" x="5599113" y="5535613"/>
          <p14:tracePt t="32104" x="5613400" y="5535613"/>
          <p14:tracePt t="32110" x="5624513" y="5535613"/>
          <p14:tracePt t="32113" x="5648325" y="5535613"/>
          <p14:tracePt t="32117" x="5659438" y="5535613"/>
          <p14:tracePt t="32121" x="5683250" y="5551488"/>
          <p14:tracePt t="32126" x="5692775" y="5556250"/>
          <p14:tracePt t="32129" x="5718175" y="5565775"/>
          <p14:tracePt t="32133" x="5727700" y="5570538"/>
          <p14:tracePt t="32138" x="5743575" y="5580063"/>
          <p14:tracePt t="32142" x="5757863" y="5580063"/>
          <p14:tracePt t="32147" x="5767388" y="5584825"/>
          <p14:tracePt t="32149" x="5776913" y="5591175"/>
          <p14:tracePt t="32158" x="5788025" y="5605463"/>
          <p14:tracePt t="32165" x="5802313" y="5614988"/>
          <p14:tracePt t="32169" x="5816600" y="5624513"/>
          <p14:tracePt t="32182" x="5821363" y="5640388"/>
          <p14:tracePt t="32185" x="5827713" y="5645150"/>
          <p14:tracePt t="32851" x="5926138" y="5645150"/>
          <p14:tracePt t="32853" x="5995988" y="5645150"/>
          <p14:tracePt t="32857" x="6089650" y="5654675"/>
          <p14:tracePt t="32861" x="6183313" y="5664200"/>
          <p14:tracePt t="32866" x="6272213" y="5664200"/>
          <p14:tracePt t="32869" x="6365875" y="5664200"/>
          <p14:tracePt t="32873" x="6456363" y="5664200"/>
          <p14:tracePt t="32878" x="6550025" y="5664200"/>
          <p14:tracePt t="32889" x="6777038" y="5675313"/>
          <p14:tracePt t="32896" x="6896100" y="5675313"/>
          <p14:tracePt t="32901" x="6950075" y="5675313"/>
          <p14:tracePt t="32905" x="6980238" y="5675313"/>
          <p14:tracePt t="32910" x="7010400" y="5675313"/>
          <p14:tracePt t="32914" x="7029450" y="5675313"/>
          <p14:tracePt t="32917" x="7054850" y="5675313"/>
          <p14:tracePt t="32921" x="7073900" y="5675313"/>
          <p14:tracePt t="32926" x="7094538" y="5675313"/>
          <p14:tracePt t="32929" x="7113588" y="5675313"/>
          <p14:tracePt t="32933" x="7129463" y="5675313"/>
          <p14:tracePt t="32935" x="7148513" y="5675313"/>
          <p14:tracePt t="32939" x="7164388" y="5675313"/>
          <p14:tracePt t="32943" x="7183438" y="5680075"/>
          <p14:tracePt t="32947" x="7197725" y="5689600"/>
          <p14:tracePt t="32951" x="7227888" y="5694363"/>
          <p14:tracePt t="32954" x="7253288" y="5703888"/>
          <p14:tracePt t="32960" x="7281863" y="5703888"/>
          <p14:tracePt t="32963" x="7316788" y="5703888"/>
          <p14:tracePt t="32967" x="7361238" y="5703888"/>
          <p14:tracePt t="32971" x="7391400" y="5708650"/>
          <p14:tracePt t="32976" x="7412038" y="5724525"/>
          <p14:tracePt t="32979" x="7426325" y="5748338"/>
          <p14:tracePt t="32983" x="7440613" y="5764213"/>
          <p14:tracePt t="32988" x="7470775" y="5768975"/>
          <p14:tracePt t="32992" x="7496175" y="5778500"/>
          <p14:tracePt t="32996" x="7524750" y="5783263"/>
          <p14:tracePt t="33000" x="7545388" y="5792788"/>
          <p14:tracePt t="33003" x="7573963" y="5799138"/>
          <p14:tracePt t="33009" x="7599363" y="5808663"/>
          <p14:tracePt t="33011" x="7618413" y="5813425"/>
          <p14:tracePt t="33015" x="7643813" y="5818188"/>
          <p14:tracePt t="33019" x="7653338" y="5818188"/>
          <p14:tracePt t="33024" x="7678738" y="5827713"/>
          <p14:tracePt t="33028" x="7688263" y="5832475"/>
          <p14:tracePt t="33032" x="7702550" y="5832475"/>
          <p14:tracePt t="33035" x="7718425" y="5843588"/>
          <p14:tracePt t="33039" x="7723188" y="5843588"/>
          <p14:tracePt t="33048" x="7727950" y="5843588"/>
          <p14:tracePt t="33051" x="7732713" y="5843588"/>
          <p14:tracePt t="33083" x="7742238" y="5843588"/>
          <p14:tracePt t="33111" x="7753350" y="5843588"/>
          <p14:tracePt t="38760" x="7643813" y="5843588"/>
          <p14:tracePt t="38764" x="7589838" y="5843588"/>
          <p14:tracePt t="38767" x="7519988" y="5843588"/>
          <p14:tracePt t="38772" x="7456488" y="5843588"/>
          <p14:tracePt t="38775" x="7391400" y="5843588"/>
          <p14:tracePt t="38780" x="7307263" y="5843588"/>
          <p14:tracePt t="38783" x="7227888" y="5843588"/>
          <p14:tracePt t="38788" x="7164388" y="5843588"/>
          <p14:tracePt t="38792" x="6989763" y="5843588"/>
          <p14:tracePt t="38798" x="6911975" y="5843588"/>
          <p14:tracePt t="38801" x="6832600" y="5843588"/>
          <p14:tracePt t="38806" x="6767513" y="5843588"/>
          <p14:tracePt t="38808" x="6688138" y="5843588"/>
          <p14:tracePt t="38814" x="6634163" y="5843588"/>
          <p14:tracePt t="38817" x="6580188" y="5843588"/>
          <p14:tracePt t="38821" x="6524625" y="5843588"/>
          <p14:tracePt t="38825" x="6445250" y="5843588"/>
          <p14:tracePt t="38829" x="6365875" y="5843588"/>
          <p14:tracePt t="38833" x="6272213" y="5843588"/>
          <p14:tracePt t="38838" x="6169025" y="5843588"/>
          <p14:tracePt t="38842" x="6080125" y="5843588"/>
          <p14:tracePt t="38845" x="5984875" y="5837238"/>
          <p14:tracePt t="38849" x="5891213" y="5837238"/>
          <p14:tracePt t="38853" x="5797550" y="5837238"/>
          <p14:tracePt t="38857" x="5708650" y="5837238"/>
          <p14:tracePt t="38861" x="5613400" y="5837238"/>
          <p14:tracePt t="38866" x="5510213" y="5837238"/>
          <p14:tracePt t="38869" x="5405438" y="5837238"/>
          <p14:tracePt t="38876" x="5208588" y="5837238"/>
          <p14:tracePt t="38882" x="5099050" y="5837238"/>
          <p14:tracePt t="38887" x="5010150" y="5837238"/>
          <p14:tracePt t="38889" x="4900613" y="5837238"/>
          <p14:tracePt t="38892" x="4821238" y="5813425"/>
          <p14:tracePt t="38898" x="4743450" y="5803900"/>
          <p14:tracePt t="38902" x="4664075" y="5803900"/>
          <p14:tracePt t="38905" x="4568825" y="5803900"/>
          <p14:tracePt t="38909" x="4491038" y="5803900"/>
          <p14:tracePt t="38914" x="4395788" y="5803900"/>
          <p14:tracePt t="38918" x="4316413" y="5803900"/>
          <p14:tracePt t="38921" x="4237038" y="5803900"/>
          <p14:tracePt t="38925" x="4173538" y="5803900"/>
          <p14:tracePt t="38929" x="4103688" y="5803900"/>
          <p14:tracePt t="38934" x="4024313" y="5803900"/>
          <p14:tracePt t="38938" x="3960813" y="5803900"/>
          <p14:tracePt t="38942" x="3890963" y="5803900"/>
          <p14:tracePt t="38945" x="3827463" y="5803900"/>
          <p14:tracePt t="38949" x="3757613" y="5803900"/>
          <p14:tracePt t="38953" x="3692525" y="5803900"/>
          <p14:tracePt t="38957" x="3624263" y="5803900"/>
          <p14:tracePt t="38961" x="3559175" y="5803900"/>
          <p14:tracePt t="38965" x="3495675" y="5803900"/>
          <p14:tracePt t="38969" x="3425825" y="5803900"/>
          <p14:tracePt t="38972" x="3371850" y="5803900"/>
          <p14:tracePt t="38975" x="3306763" y="5803900"/>
          <p14:tracePt t="38980" x="3238500" y="5803900"/>
          <p14:tracePt t="38983" x="3173413" y="5803900"/>
          <p14:tracePt t="38987" x="3103563" y="5803900"/>
          <p14:tracePt t="38992" x="3040063" y="5803900"/>
          <p14:tracePt t="38996" x="2970213" y="5783263"/>
          <p14:tracePt t="38999" x="2890838" y="5773738"/>
          <p14:tracePt t="39004" x="2822575" y="5764213"/>
          <p14:tracePt t="39008" x="2752725" y="5753100"/>
          <p14:tracePt t="39011" x="2682875" y="5734050"/>
          <p14:tracePt t="39016" x="2598738" y="5713413"/>
          <p14:tracePt t="39019" x="2535238" y="5703888"/>
          <p14:tracePt t="39024" x="2465388" y="5694363"/>
          <p14:tracePt t="39028" x="2406650" y="5675313"/>
          <p14:tracePt t="39032" x="2341563" y="5664200"/>
          <p14:tracePt t="39035" x="2297113" y="5649913"/>
          <p14:tracePt t="39040" x="2238375" y="5640388"/>
          <p14:tracePt t="39043" x="2182813" y="5619750"/>
          <p14:tracePt t="39048" x="2128838" y="5610225"/>
          <p14:tracePt t="39051" x="2103438" y="5595938"/>
          <p14:tracePt t="39055" x="2098675" y="5595938"/>
          <p14:tracePt t="39058" x="2079625" y="5591175"/>
          <p14:tracePt t="39064" x="2063750" y="5584825"/>
          <p14:tracePt t="39067" x="2054225" y="5575300"/>
          <p14:tracePt t="39071" x="2039938" y="5561013"/>
          <p14:tracePt t="39083" x="2035175" y="5561013"/>
          <p14:tracePt t="39088" x="2024063" y="5561013"/>
          <p14:tracePt t="39103" x="2024063" y="5556250"/>
          <p14:tracePt t="39107" x="2019300" y="5551488"/>
          <p14:tracePt t="39111" x="2019300" y="5545138"/>
          <p14:tracePt t="39116" x="2014538" y="5540375"/>
          <p14:tracePt t="39119" x="2014538" y="5535613"/>
          <p14:tracePt t="39124" x="2014538" y="5530850"/>
          <p14:tracePt t="39127" x="1995488" y="5521325"/>
          <p14:tracePt t="39131" x="1995488" y="5516563"/>
          <p14:tracePt t="39135" x="1990725" y="5505450"/>
          <p14:tracePt t="39139" x="1985963" y="5500688"/>
          <p14:tracePt t="39143" x="1985963" y="5491163"/>
          <p14:tracePt t="39147" x="1979613" y="5486400"/>
          <p14:tracePt t="39149" x="1974850" y="5481638"/>
          <p14:tracePt t="39153" x="1974850" y="5472113"/>
          <p14:tracePt t="39157" x="1965325" y="5446713"/>
          <p14:tracePt t="39165" x="1951038" y="5427663"/>
          <p14:tracePt t="39169" x="1951038" y="5421313"/>
          <p14:tracePt t="39173" x="1930400" y="5402263"/>
          <p14:tracePt t="39182" x="1911350" y="5376863"/>
          <p14:tracePt t="39185" x="1911350" y="5372100"/>
          <p14:tracePt t="39189" x="1911350" y="5357813"/>
          <p14:tracePt t="39192" x="1901825" y="5353050"/>
          <p14:tracePt t="39197" x="1895475" y="5348288"/>
          <p14:tracePt t="39201" x="1890713" y="5343525"/>
          <p14:tracePt t="39205" x="1885950" y="5343525"/>
          <p14:tracePt t="39209" x="1881188" y="5343525"/>
          <p14:tracePt t="39214" x="1866900" y="5343525"/>
          <p14:tracePt t="39217" x="1862138" y="5327650"/>
          <p14:tracePt t="39221" x="1855788" y="5327650"/>
          <p14:tracePt t="39230" x="1851025" y="5327650"/>
          <p14:tracePt t="39233" x="1846263" y="5327650"/>
          <p14:tracePt t="39237" x="1841500" y="5327650"/>
          <p14:tracePt t="39242" x="1827213" y="5327650"/>
          <p14:tracePt t="39250" x="1822450" y="5327650"/>
          <p14:tracePt t="39257" x="1817688" y="5327650"/>
          <p14:tracePt t="39261" x="1811338" y="5327650"/>
          <p14:tracePt t="39266" x="1782763" y="5332413"/>
          <p14:tracePt t="39273" x="1762125" y="5348288"/>
          <p14:tracePt t="39277" x="1747838" y="5353050"/>
          <p14:tracePt t="39352" x="1731963" y="5367338"/>
          <p14:tracePt t="39358" x="1731963" y="5372100"/>
          <p14:tracePt t="39361" x="1738313" y="5381625"/>
          <p14:tracePt t="39364" x="1747838" y="5392738"/>
          <p14:tracePt t="39368" x="1771650" y="5407025"/>
          <p14:tracePt t="39373" x="1792288" y="5411788"/>
          <p14:tracePt t="39378" x="1822450" y="5432425"/>
          <p14:tracePt t="39382" x="1855788" y="5446713"/>
          <p14:tracePt t="39385" x="1901825" y="5456238"/>
          <p14:tracePt t="39389" x="1939925" y="5461000"/>
          <p14:tracePt t="39392" x="2000250" y="5481638"/>
          <p14:tracePt t="39395" x="2054225" y="5491163"/>
          <p14:tracePt t="39399" x="2114550" y="5511800"/>
          <p14:tracePt t="39404" x="2173288" y="5540375"/>
          <p14:tracePt t="39407" x="2227263" y="5561013"/>
          <p14:tracePt t="39413" x="2287588" y="5575300"/>
          <p14:tracePt t="39416" x="2355850" y="5595938"/>
          <p14:tracePt t="39419" x="2425700" y="5614988"/>
          <p14:tracePt t="39423" x="2479675" y="5635625"/>
          <p14:tracePt t="39427" x="2540000" y="5654675"/>
          <p14:tracePt t="39432" x="2593975" y="5664200"/>
          <p14:tracePt t="39435" x="2647950" y="5684838"/>
          <p14:tracePt t="39441" x="2693988" y="5694363"/>
          <p14:tracePt t="39443" x="2738438" y="5708650"/>
          <p14:tracePt t="39448" x="2767013" y="5719763"/>
          <p14:tracePt t="39451" x="2792413" y="5734050"/>
          <p14:tracePt t="39456" x="2811463" y="5738813"/>
          <p14:tracePt t="39459" x="2827338" y="5753100"/>
          <p14:tracePt t="39463" x="2841625" y="5759450"/>
          <p14:tracePt t="39467" x="2855913" y="5768975"/>
          <p14:tracePt t="39534" x="2862263" y="5773738"/>
          <p14:tracePt t="39542" x="2846388" y="5783263"/>
          <p14:tracePt t="39546" x="2836863" y="5783263"/>
          <p14:tracePt t="39550" x="2801938" y="5792788"/>
          <p14:tracePt t="39553" x="2771775" y="5792788"/>
          <p14:tracePt t="39560" x="2732088" y="5792788"/>
          <p14:tracePt t="39564" x="2693988" y="5792788"/>
          <p14:tracePt t="39569" x="2638425" y="5792788"/>
          <p14:tracePt t="39574" x="2535238" y="5792788"/>
          <p14:tracePt t="39577" x="2479675" y="5792788"/>
          <p14:tracePt t="39582" x="2425700" y="5792788"/>
          <p14:tracePt t="39585" x="2355850" y="5792788"/>
          <p14:tracePt t="39589" x="2306638" y="5792788"/>
          <p14:tracePt t="39593" x="2252663" y="5792788"/>
          <p14:tracePt t="39598" x="2198688" y="5792788"/>
          <p14:tracePt t="39601" x="2143125" y="5792788"/>
          <p14:tracePt t="39605" x="2103438" y="5792788"/>
          <p14:tracePt t="39610" x="2074863" y="5792788"/>
          <p14:tracePt t="39614" x="2035175" y="5792788"/>
          <p14:tracePt t="39617" x="2014538" y="5792788"/>
          <p14:tracePt t="39621" x="2000250" y="5792788"/>
          <p14:tracePt t="39626" x="1985963" y="5792788"/>
          <p14:tracePt t="39713" x="1995488" y="5792788"/>
          <p14:tracePt t="39718" x="2000250" y="5792788"/>
          <p14:tracePt t="39721" x="2014538" y="5792788"/>
          <p14:tracePt t="39728" x="2054225" y="5792788"/>
          <p14:tracePt t="39731" x="2074863" y="5792788"/>
          <p14:tracePt t="39737" x="2098675" y="5792788"/>
          <p14:tracePt t="39743" x="2119313" y="5792788"/>
          <p14:tracePt t="39747" x="2159000" y="5792788"/>
          <p14:tracePt t="39752" x="2182813" y="5792788"/>
          <p14:tracePt t="39757" x="2203450" y="5792788"/>
          <p14:tracePt t="39759" x="2222500" y="5792788"/>
          <p14:tracePt t="39764" x="2247900" y="5799138"/>
          <p14:tracePt t="39768" x="2257425" y="5799138"/>
          <p14:tracePt t="39772" x="2282825" y="5799138"/>
          <p14:tracePt t="39776" x="2292350" y="5799138"/>
          <p14:tracePt t="39780" x="2297113" y="5803900"/>
          <p14:tracePt t="39784" x="2301875" y="5813425"/>
          <p14:tracePt t="39840" x="2311400" y="5818188"/>
          <p14:tracePt t="39844" x="2311400" y="5822950"/>
          <p14:tracePt t="39848" x="2306638" y="5827713"/>
          <p14:tracePt t="39852" x="2297113" y="5843588"/>
          <p14:tracePt t="39854" x="2282825" y="5848350"/>
          <p14:tracePt t="39858" x="2266950" y="5862638"/>
          <p14:tracePt t="39861" x="2247900" y="5867400"/>
          <p14:tracePt t="39866" x="2222500" y="5876925"/>
          <p14:tracePt t="39869" x="2203450" y="5883275"/>
          <p14:tracePt t="39873" x="2182813" y="5892800"/>
          <p14:tracePt t="39877" x="2147888" y="5907088"/>
          <p14:tracePt t="39882" x="2119313" y="5911850"/>
          <p14:tracePt t="39887" x="2084388" y="5932488"/>
          <p14:tracePt t="39895" x="2044700" y="5946775"/>
          <p14:tracePt t="39899" x="2019300" y="5946775"/>
          <p14:tracePt t="39905" x="1979613" y="5951538"/>
          <p14:tracePt t="39910" x="1965325" y="5956300"/>
          <p14:tracePt t="39913" x="1951038" y="5956300"/>
          <p14:tracePt t="39921" x="1939925" y="5956300"/>
          <p14:tracePt t="40213" x="1951038" y="5956300"/>
          <p14:tracePt t="40220" x="1979613" y="5956300"/>
          <p14:tracePt t="40224" x="1990725" y="5956300"/>
          <p14:tracePt t="40228" x="1995488" y="5956300"/>
          <p14:tracePt t="40231" x="2009775" y="5956300"/>
          <p14:tracePt t="40238" x="2030413" y="5946775"/>
          <p14:tracePt t="40245" x="2039938" y="5946775"/>
          <p14:tracePt t="40249" x="2044700" y="5942013"/>
          <p14:tracePt t="40257" x="2058988" y="5942013"/>
          <p14:tracePt t="40273" x="2063750" y="5942013"/>
          <p14:tracePt t="40437" x="2074863" y="5932488"/>
          <p14:tracePt t="40443" x="2089150" y="5927725"/>
          <p14:tracePt t="40448" x="2133600" y="5927725"/>
          <p14:tracePt t="40452" x="2163763" y="5927725"/>
          <p14:tracePt t="40461" x="2217738" y="5927725"/>
          <p14:tracePt t="40465" x="2247900" y="5927725"/>
          <p14:tracePt t="40471" x="2278063" y="5927725"/>
          <p14:tracePt t="40473" x="2322513" y="5932488"/>
          <p14:tracePt t="40476" x="2362200" y="5932488"/>
          <p14:tracePt t="40479" x="2390775" y="5937250"/>
          <p14:tracePt t="40484" x="2430463" y="5937250"/>
          <p14:tracePt t="40488" x="2474913" y="5937250"/>
          <p14:tracePt t="40491" x="2514600" y="5937250"/>
          <p14:tracePt t="40495" x="2554288" y="5937250"/>
          <p14:tracePt t="40499" x="2584450" y="5937250"/>
          <p14:tracePt t="40503" x="2614613" y="5946775"/>
          <p14:tracePt t="40507" x="2643188" y="5951538"/>
          <p14:tracePt t="40511" x="2687638" y="5961063"/>
          <p14:tracePt t="40516" x="2732088" y="5981700"/>
          <p14:tracePt t="40519" x="2778125" y="5986463"/>
          <p14:tracePt t="40524" x="2806700" y="5995988"/>
          <p14:tracePt t="40527" x="2836863" y="6000750"/>
          <p14:tracePt t="40532" x="2862263" y="6011863"/>
          <p14:tracePt t="40536" x="2881313" y="6016625"/>
          <p14:tracePt t="40539" x="2900363" y="6016625"/>
          <p14:tracePt t="40544" x="2916238" y="6026150"/>
          <p14:tracePt t="40548" x="2930525" y="6030913"/>
          <p14:tracePt t="40551" x="2940050" y="6030913"/>
          <p14:tracePt t="41335" x="2979738" y="6030913"/>
          <p14:tracePt t="41341" x="3019425" y="6030913"/>
          <p14:tracePt t="41345" x="3049588" y="6030913"/>
          <p14:tracePt t="41350" x="3079750" y="6030913"/>
          <p14:tracePt t="41353" x="3103563" y="6030913"/>
          <p14:tracePt t="41357" x="3124200" y="6030913"/>
          <p14:tracePt t="41360" x="3143250" y="6030913"/>
          <p14:tracePt t="41363" x="3168650" y="6030913"/>
          <p14:tracePt t="41368" x="3187700" y="6030913"/>
          <p14:tracePt t="41371" x="3208338" y="6030913"/>
          <p14:tracePt t="41375" x="3222625" y="6030913"/>
          <p14:tracePt t="41379" x="3232150" y="6030913"/>
          <p14:tracePt t="41383" x="3238500" y="6030913"/>
          <p14:tracePt t="41387" x="3252788" y="6030913"/>
          <p14:tracePt t="41623" x="3257550" y="6030913"/>
          <p14:tracePt t="41630" x="3297238" y="6026150"/>
          <p14:tracePt t="41634" x="3332163" y="6021388"/>
          <p14:tracePt t="41639" x="3362325" y="6021388"/>
          <p14:tracePt t="41645" x="3465513" y="6021388"/>
          <p14:tracePt t="41650" x="3514725" y="6021388"/>
          <p14:tracePt t="41654" x="3584575" y="6021388"/>
          <p14:tracePt t="41657" x="3648075" y="6021388"/>
          <p14:tracePt t="41660" x="3717925" y="6021388"/>
          <p14:tracePt t="41666" x="3783013" y="6021388"/>
          <p14:tracePt t="41669" x="3851275" y="6021388"/>
          <p14:tracePt t="41673" x="3930650" y="6021388"/>
          <p14:tracePt t="41677" x="3995738" y="6021388"/>
          <p14:tracePt t="41682" x="4064000" y="6021388"/>
          <p14:tracePt t="41685" x="4129088" y="6021388"/>
          <p14:tracePt t="41689" x="4198938" y="6021388"/>
          <p14:tracePt t="41694" x="4262438" y="6021388"/>
          <p14:tracePt t="41698" x="4327525" y="6021388"/>
          <p14:tracePt t="41701" x="4381500" y="6021388"/>
          <p14:tracePt t="41705" x="4435475" y="6021388"/>
          <p14:tracePt t="41709" x="4475163" y="6021388"/>
          <p14:tracePt t="41714" x="4519613" y="6021388"/>
          <p14:tracePt t="41715" x="4549775" y="6021388"/>
          <p14:tracePt t="41719" x="4579938" y="6021388"/>
          <p14:tracePt t="41724" x="4598988" y="6021388"/>
          <p14:tracePt t="41727" x="4619625" y="6021388"/>
          <p14:tracePt t="41732" x="4638675" y="6021388"/>
          <p14:tracePt t="41735" x="4664075" y="6021388"/>
          <p14:tracePt t="41739" x="4673600" y="6021388"/>
          <p14:tracePt t="41744" x="4687888" y="6021388"/>
          <p14:tracePt t="41748" x="4708525" y="6021388"/>
          <p14:tracePt t="41752" x="4727575" y="6021388"/>
          <p14:tracePt t="41755" x="4757738" y="6021388"/>
          <p14:tracePt t="41759" x="4787900" y="6021388"/>
          <p14:tracePt t="41763" x="4816475" y="6021388"/>
          <p14:tracePt t="41768" x="4856163" y="6021388"/>
          <p14:tracePt t="41771" x="4911725" y="6021388"/>
          <p14:tracePt t="41775" x="4965700" y="6021388"/>
          <p14:tracePt t="41780" x="5029200" y="6021388"/>
          <p14:tracePt t="41784" x="5084763" y="6021388"/>
          <p14:tracePt t="41788" x="5153025" y="6021388"/>
          <p14:tracePt t="41792" x="5218113" y="6021388"/>
          <p14:tracePt t="41795" x="5272088" y="6021388"/>
          <p14:tracePt t="41800" x="5337175" y="6021388"/>
          <p14:tracePt t="41803" x="5405438" y="6021388"/>
          <p14:tracePt t="41807" x="5470525" y="6021388"/>
          <p14:tracePt t="41811" x="5524500" y="6021388"/>
          <p14:tracePt t="41816" x="5580063" y="6021388"/>
          <p14:tracePt t="41819" x="5619750" y="6021388"/>
          <p14:tracePt t="41823" x="5664200" y="6021388"/>
          <p14:tracePt t="41828" x="5692775" y="6021388"/>
          <p14:tracePt t="41832" x="5732463" y="6021388"/>
          <p14:tracePt t="41835" x="5757863" y="6021388"/>
          <p14:tracePt t="41839" x="5788025" y="6021388"/>
          <p14:tracePt t="41844" x="5811838" y="6021388"/>
          <p14:tracePt t="41848" x="5832475" y="6021388"/>
          <p14:tracePt t="41851" x="5861050" y="6021388"/>
          <p14:tracePt t="41855" x="5876925" y="6021388"/>
          <p14:tracePt t="41859" x="5905500" y="6021388"/>
          <p14:tracePt t="41864" x="5926138" y="6021388"/>
          <p14:tracePt t="41867" x="5945188" y="6021388"/>
          <p14:tracePt t="41872" x="5984875" y="6011863"/>
          <p14:tracePt t="41878" x="6040438" y="5995988"/>
          <p14:tracePt t="41883" x="6080125" y="5995988"/>
          <p14:tracePt t="41889" x="6124575" y="5981700"/>
          <p14:tracePt t="41891" x="6178550" y="5972175"/>
          <p14:tracePt t="41895" x="6232525" y="5961063"/>
          <p14:tracePt t="41897" x="6302375" y="5942013"/>
          <p14:tracePt t="41901" x="6372225" y="5932488"/>
          <p14:tracePt t="41905" x="6440488" y="5932488"/>
          <p14:tracePt t="41909" x="6505575" y="5932488"/>
          <p14:tracePt t="41913" x="6584950" y="5932488"/>
          <p14:tracePt t="41918" x="6664325" y="5932488"/>
          <p14:tracePt t="41921" x="6742113" y="5921375"/>
          <p14:tracePt t="41926" x="6837363" y="5921375"/>
          <p14:tracePt t="41930" x="6931025" y="5921375"/>
          <p14:tracePt t="41933" x="7019925" y="5921375"/>
          <p14:tracePt t="41937" x="7099300" y="5921375"/>
          <p14:tracePt t="41941" x="7169150" y="5921375"/>
          <p14:tracePt t="41945" x="7232650" y="5921375"/>
          <p14:tracePt t="41950" x="7312025" y="5921375"/>
          <p14:tracePt t="41953" x="7381875" y="5921375"/>
          <p14:tracePt t="41959" x="7450138" y="5911850"/>
          <p14:tracePt t="41961" x="7505700" y="5902325"/>
          <p14:tracePt t="41966" x="7585075" y="5902325"/>
          <p14:tracePt t="41969" x="7664450" y="5892800"/>
          <p14:tracePt t="41973" x="7748588" y="5872163"/>
          <p14:tracePt t="41977" x="7832725" y="5843588"/>
          <p14:tracePt t="41982" x="7926388" y="5808663"/>
          <p14:tracePt t="41985" x="8020050" y="5778500"/>
          <p14:tracePt t="41990" x="8118475" y="5743575"/>
          <p14:tracePt t="41994" x="8213725" y="5713413"/>
          <p14:tracePt t="41998" x="8297863" y="5684838"/>
          <p14:tracePt t="42001" x="8366125" y="5664200"/>
          <p14:tracePt t="42005" x="8421688" y="5645150"/>
          <p14:tracePt t="42009" x="8466138" y="5635625"/>
          <p14:tracePt t="42015" x="8520113" y="5614988"/>
          <p14:tracePt t="42017" x="8564563" y="5605463"/>
          <p14:tracePt t="42021" x="8594725" y="5600700"/>
          <p14:tracePt t="42025" x="8629650" y="5591175"/>
          <p14:tracePt t="42029" x="8648700" y="5591175"/>
          <p14:tracePt t="42033" x="8669338" y="5575300"/>
          <p14:tracePt t="42037" x="8683625" y="5570538"/>
          <p14:tracePt t="42041" x="8709025" y="5556250"/>
          <p14:tracePt t="42044" x="8718550" y="5551488"/>
          <p14:tracePt t="42050" x="8732838" y="5540375"/>
          <p14:tracePt t="42058" x="8748713" y="5535613"/>
          <p14:tracePt t="42255" x="8753475" y="5530850"/>
          <p14:tracePt t="42262" x="8742363" y="5516563"/>
          <p14:tracePt t="42268" x="8732838" y="5491163"/>
          <p14:tracePt t="42275" x="8697913" y="5476875"/>
          <p14:tracePt t="42279" x="8674100" y="5461000"/>
          <p14:tracePt t="42283" x="8669338" y="5456238"/>
          <p14:tracePt t="42287" x="8648700" y="5441950"/>
          <p14:tracePt t="42293" x="8629650" y="5432425"/>
          <p14:tracePt t="42298" x="8609013" y="5432425"/>
          <p14:tracePt t="42302" x="8609013" y="5427663"/>
          <p14:tracePt t="42305" x="8599488" y="5421313"/>
          <p14:tracePt t="42309" x="8599488" y="5416550"/>
          <p14:tracePt t="42313" x="8585200" y="5407025"/>
          <p14:tracePt t="42317" x="8578850" y="5402263"/>
          <p14:tracePt t="42321" x="8574088" y="5381625"/>
          <p14:tracePt t="42326" x="8569325" y="5376863"/>
          <p14:tracePt t="42329" x="8555038" y="5357813"/>
          <p14:tracePt t="42334" x="8555038" y="5353050"/>
          <p14:tracePt t="42337" x="8540750" y="5332413"/>
          <p14:tracePt t="42342" x="8534400" y="5318125"/>
          <p14:tracePt t="42344" x="8520113" y="5297488"/>
          <p14:tracePt t="42350" x="8520113" y="5283200"/>
          <p14:tracePt t="42353" x="8515350" y="5264150"/>
          <p14:tracePt t="42358" x="8515350" y="5233988"/>
          <p14:tracePt t="42361" x="8501063" y="5208588"/>
          <p14:tracePt t="42365" x="8501063" y="5199063"/>
          <p14:tracePt t="42369" x="8501063" y="5180013"/>
          <p14:tracePt t="42373" x="8501063" y="5149850"/>
          <p14:tracePt t="42377" x="8501063" y="5119688"/>
          <p14:tracePt t="42381" x="8501063" y="5065713"/>
          <p14:tracePt t="42385" x="8520113" y="5011738"/>
          <p14:tracePt t="42389" x="8540750" y="4951413"/>
          <p14:tracePt t="42393" x="8534400" y="4932363"/>
          <p14:tracePt t="42398" x="8534400" y="4902200"/>
          <p14:tracePt t="42401" x="8550275" y="4857750"/>
          <p14:tracePt t="42405" x="8555038" y="4827588"/>
          <p14:tracePt t="42408" x="8564563" y="4797425"/>
          <p14:tracePt t="42413" x="8585200" y="4752975"/>
          <p14:tracePt t="42417" x="8599488" y="4719638"/>
          <p14:tracePt t="42421" x="8613775" y="4689475"/>
          <p14:tracePt t="42422" x="8624888" y="4664075"/>
          <p14:tracePt t="42428" x="8658225" y="4624388"/>
          <p14:tracePt t="42432" x="8702675" y="4575175"/>
          <p14:tracePt t="42435" x="8732838" y="4540250"/>
          <p14:tracePt t="42439" x="8758238" y="4505325"/>
          <p14:tracePt t="42444" x="8763000" y="4486275"/>
          <p14:tracePt t="42448" x="8777288" y="4460875"/>
          <p14:tracePt t="42451" x="8786813" y="4441825"/>
          <p14:tracePt t="42455" x="8793163" y="4416425"/>
          <p14:tracePt t="42459" x="8793163" y="4406900"/>
          <p14:tracePt t="42465" x="8793163" y="4381500"/>
          <p14:tracePt t="42468" x="8793163" y="4362450"/>
          <p14:tracePt t="42471" x="8793163" y="4357688"/>
          <p14:tracePt t="42475" x="8772525" y="4337050"/>
          <p14:tracePt t="42479" x="8767763" y="4332288"/>
          <p14:tracePt t="42484" x="8748713" y="4313238"/>
          <p14:tracePt t="42487" x="8742363" y="4308475"/>
          <p14:tracePt t="42491" x="8718550" y="4287838"/>
          <p14:tracePt t="42494" x="8713788" y="4278313"/>
          <p14:tracePt t="42500" x="8688388" y="4268788"/>
          <p14:tracePt t="42503" x="8634413" y="4257675"/>
          <p14:tracePt t="42507" x="8574088" y="4238625"/>
          <p14:tracePt t="42511" x="8520113" y="4219575"/>
          <p14:tracePt t="42516" x="8461375" y="4189413"/>
          <p14:tracePt t="42519" x="8401050" y="4168775"/>
          <p14:tracePt t="42523" x="8332788" y="4149725"/>
          <p14:tracePt t="42528" x="8262938" y="4129088"/>
          <p14:tracePt t="42531" x="8193088" y="4110038"/>
          <p14:tracePt t="42534" x="8124825" y="4089400"/>
          <p14:tracePt t="42540" x="8054975" y="4070350"/>
          <p14:tracePt t="42544" x="8001000" y="4060825"/>
          <p14:tracePt t="42548" x="7931150" y="4040188"/>
          <p14:tracePt t="42551" x="7872413" y="4035425"/>
          <p14:tracePt t="42555" x="7821613" y="4035425"/>
          <p14:tracePt t="42560" x="7777163" y="4035425"/>
          <p14:tracePt t="42565" x="7737475" y="4035425"/>
          <p14:tracePt t="42567" x="7708900" y="4035425"/>
          <p14:tracePt t="42572" x="7678738" y="4035425"/>
          <p14:tracePt t="42576" x="7639050" y="4035425"/>
          <p14:tracePt t="42579" x="7608888" y="4035425"/>
          <p14:tracePt t="42584" x="7585075" y="4049713"/>
          <p14:tracePt t="42588" x="7554913" y="4065588"/>
          <p14:tracePt t="42591" x="7534275" y="4079875"/>
          <p14:tracePt t="42594" x="7510463" y="4105275"/>
          <p14:tracePt t="42600" x="7485063" y="4129088"/>
          <p14:tracePt t="42601" x="7466013" y="4149725"/>
          <p14:tracePt t="42606" x="7440613" y="4173538"/>
          <p14:tracePt t="42609" x="7426325" y="4203700"/>
          <p14:tracePt t="42614" x="7412038" y="4238625"/>
          <p14:tracePt t="42618" x="7400925" y="4257675"/>
          <p14:tracePt t="42621" x="7396163" y="4292600"/>
          <p14:tracePt t="42625" x="7386638" y="4322763"/>
          <p14:tracePt t="42629" x="7377113" y="4362450"/>
          <p14:tracePt t="42634" x="7372350" y="4397375"/>
          <p14:tracePt t="42638" x="7372350" y="4427538"/>
          <p14:tracePt t="42643" x="7372350" y="4456113"/>
          <p14:tracePt t="42645" x="7372350" y="4495800"/>
          <p14:tracePt t="42650" x="7372350" y="4535488"/>
          <p14:tracePt t="42653" x="7381875" y="4589463"/>
          <p14:tracePt t="42657" x="7400925" y="4635500"/>
          <p14:tracePt t="42661" x="7440613" y="4684713"/>
          <p14:tracePt t="42666" x="7466013" y="4729163"/>
          <p14:tracePt t="42669" x="7515225" y="4768850"/>
          <p14:tracePt t="42673" x="7585075" y="4808538"/>
          <p14:tracePt t="42677" x="7648575" y="4862513"/>
          <p14:tracePt t="42681" x="7718425" y="4902200"/>
          <p14:tracePt t="42685" x="7793038" y="4941888"/>
          <p14:tracePt t="42690" x="7877175" y="4986338"/>
          <p14:tracePt t="42693" x="7980363" y="5005388"/>
          <p14:tracePt t="42699" x="8089900" y="5016500"/>
          <p14:tracePt t="42701" x="8183563" y="5026025"/>
          <p14:tracePt t="42706" x="8262938" y="5035550"/>
          <p14:tracePt t="42709" x="8332788" y="5056188"/>
          <p14:tracePt t="42715" x="8410575" y="5065713"/>
          <p14:tracePt t="42717" x="8489950" y="5065713"/>
          <p14:tracePt t="42721" x="8569325" y="5065713"/>
          <p14:tracePt t="42725" x="8639175" y="5051425"/>
          <p14:tracePt t="42729" x="8697913" y="5035550"/>
          <p14:tracePt t="42734" x="8758238" y="5005388"/>
          <p14:tracePt t="42738" x="8802688" y="4965700"/>
          <p14:tracePt t="42741" x="8842375" y="4932363"/>
          <p14:tracePt t="42745" x="8886825" y="4881563"/>
          <p14:tracePt t="42750" x="8926513" y="4848225"/>
          <p14:tracePt t="42753" x="8950325" y="4797425"/>
          <p14:tracePt t="42757" x="8970963" y="4768850"/>
          <p14:tracePt t="42761" x="8985250" y="4724400"/>
          <p14:tracePt t="42766" x="8994775" y="4679950"/>
          <p14:tracePt t="42769" x="9005888" y="4649788"/>
          <p14:tracePt t="42773" x="9005888" y="4610100"/>
          <p14:tracePt t="42775" x="9005888" y="4579938"/>
          <p14:tracePt t="42779" x="9005888" y="4540250"/>
          <p14:tracePt t="42783" x="9005888" y="4511675"/>
          <p14:tracePt t="42787" x="9001125" y="4486275"/>
          <p14:tracePt t="42791" x="8994775" y="4481513"/>
          <p14:tracePt t="42795" x="8980488" y="4460875"/>
          <p14:tracePt t="42800" x="8975725" y="4456113"/>
          <p14:tracePt t="42804" x="8966200" y="4437063"/>
          <p14:tracePt t="42807" x="8955088" y="4432300"/>
          <p14:tracePt t="42811" x="8945563" y="4427538"/>
          <p14:tracePt t="42816" x="8940800" y="4416425"/>
          <p14:tracePt t="42819" x="8926513" y="4411663"/>
          <p14:tracePt t="42824" x="8921750" y="4406900"/>
          <p14:tracePt t="42828" x="8901113" y="4402138"/>
          <p14:tracePt t="42832" x="8896350" y="4397375"/>
          <p14:tracePt t="42835" x="8886825" y="4387850"/>
          <p14:tracePt t="42840" x="8877300" y="4387850"/>
          <p14:tracePt t="42843" x="8866188" y="4387850"/>
          <p14:tracePt t="42848" x="8851900" y="4387850"/>
          <p14:tracePt t="42851" x="8842375" y="4387850"/>
          <p14:tracePt t="42855" x="8821738" y="4387850"/>
          <p14:tracePt t="42859" x="8807450" y="4387850"/>
          <p14:tracePt t="42863" x="8793163" y="4387850"/>
          <p14:tracePt t="42867" x="8782050" y="4387850"/>
          <p14:tracePt t="42875" x="8767763" y="4392613"/>
          <p14:tracePt t="42878" x="8753475" y="4397375"/>
          <p14:tracePt t="42884" x="8748713" y="4411663"/>
          <p14:tracePt t="42888" x="8732838" y="4427538"/>
          <p14:tracePt t="42891" x="8728075" y="4437063"/>
          <p14:tracePt t="42895" x="8713788" y="4451350"/>
          <p14:tracePt t="42900" x="8709025" y="4476750"/>
          <p14:tracePt t="42903" x="8709025" y="4495800"/>
          <p14:tracePt t="42907" x="8709025" y="4511675"/>
          <p14:tracePt t="42911" x="8709025" y="4530725"/>
          <p14:tracePt t="42916" x="8709025" y="4549775"/>
          <p14:tracePt t="42919" x="8709025" y="4570413"/>
          <p14:tracePt t="42923" x="8709025" y="4595813"/>
          <p14:tracePt t="42928" x="8713788" y="4605338"/>
          <p14:tracePt t="42931" x="8728075" y="4619625"/>
          <p14:tracePt t="42935" x="8742363" y="4629150"/>
          <p14:tracePt t="42939" x="8758238" y="4645025"/>
          <p14:tracePt t="42943" x="8786813" y="4649788"/>
          <p14:tracePt t="42948" x="8802688" y="4664075"/>
          <p14:tracePt t="42951" x="8821738" y="4668838"/>
          <p14:tracePt t="42953" x="8847138" y="4684713"/>
          <p14:tracePt t="42958" x="8866188" y="4694238"/>
          <p14:tracePt t="42961" x="8882063" y="4694238"/>
          <p14:tracePt t="42966" x="8901113" y="4694238"/>
          <p14:tracePt t="42969" x="8910638" y="4694238"/>
          <p14:tracePt t="42973" x="8936038" y="4694238"/>
          <p14:tracePt t="42978" x="8955088" y="4694238"/>
          <p14:tracePt t="42982" x="8970963" y="4694238"/>
          <p14:tracePt t="42986" x="8980488" y="4689475"/>
          <p14:tracePt t="42990" x="8994775" y="4684713"/>
          <p14:tracePt t="42993" x="9010650" y="4679950"/>
          <p14:tracePt t="42998" x="9020175" y="4668838"/>
          <p14:tracePt t="43001" x="9029700" y="4664075"/>
          <p14:tracePt t="43006" x="9040813" y="4659313"/>
          <p14:tracePt t="43017" x="9045575" y="4645025"/>
          <p14:tracePt t="43321" x="9085263" y="4624388"/>
          <p14:tracePt t="43325" x="9113838" y="4600575"/>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390769" y="1372375"/>
            <a:ext cx="9896231" cy="287771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A </a:t>
            </a:r>
            <a:r>
              <a:rPr lang="en-GB" sz="2300" dirty="0" err="1">
                <a:latin typeface="Century Gothic" panose="020B0502020202020204" pitchFamily="34" charset="0"/>
              </a:rPr>
              <a:t>Savonius</a:t>
            </a:r>
            <a:r>
              <a:rPr lang="en-GB" sz="2300" dirty="0">
                <a:latin typeface="Century Gothic" panose="020B0502020202020204" pitchFamily="34" charset="0"/>
              </a:rPr>
              <a:t> vertical-axis wind turbine is a slow rotating, high torque machine with two or more scoops and are used in high-reliability low-efficiency power turbines.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Most wind turbines use lift generated by </a:t>
            </a:r>
            <a:r>
              <a:rPr lang="en-GB" sz="2300" dirty="0" err="1">
                <a:latin typeface="Century Gothic" panose="020B0502020202020204" pitchFamily="34" charset="0"/>
              </a:rPr>
              <a:t>airfoil</a:t>
            </a:r>
            <a:r>
              <a:rPr lang="en-GB" sz="2300" dirty="0">
                <a:latin typeface="Century Gothic" panose="020B0502020202020204" pitchFamily="34" charset="0"/>
              </a:rPr>
              <a:t>-shaped blades to drive a rotor</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a:t>
            </a:r>
            <a:r>
              <a:rPr lang="en-GB" sz="2300" dirty="0" err="1">
                <a:latin typeface="Century Gothic" panose="020B0502020202020204" pitchFamily="34" charset="0"/>
              </a:rPr>
              <a:t>Savonius</a:t>
            </a:r>
            <a:r>
              <a:rPr lang="en-GB" sz="2300" dirty="0">
                <a:latin typeface="Century Gothic" panose="020B0502020202020204" pitchFamily="34" charset="0"/>
              </a:rPr>
              <a:t> uses drag and therefore cannot rotate faster than the approaching wind speed.</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GB" b="1" dirty="0" err="1">
                <a:solidFill>
                  <a:schemeClr val="bg1"/>
                </a:solidFill>
                <a:latin typeface="Century Gothic" panose="020B0502020202020204" pitchFamily="34" charset="0"/>
              </a:rPr>
              <a:t>Savonius</a:t>
            </a:r>
            <a:r>
              <a:rPr lang="en-GB" b="1" dirty="0">
                <a:solidFill>
                  <a:schemeClr val="bg1"/>
                </a:solidFill>
                <a:latin typeface="Century Gothic" panose="020B0502020202020204" pitchFamily="34" charset="0"/>
              </a:rPr>
              <a:t> Wind Turbine</a:t>
            </a:r>
            <a:endParaRPr lang="en-US" b="1" dirty="0">
              <a:solidFill>
                <a:schemeClr val="bg1"/>
              </a:solidFill>
              <a:latin typeface="Century Gothic" panose="020B0502020202020204" pitchFamily="34" charset="0"/>
            </a:endParaRPr>
          </a:p>
        </p:txBody>
      </p:sp>
      <p:pic>
        <p:nvPicPr>
          <p:cNvPr id="2050" name="Picture 2" descr="Small vertical axis wind turbine (helical Savonius rotor) - WS-4 ...">
            <a:extLst>
              <a:ext uri="{FF2B5EF4-FFF2-40B4-BE49-F238E27FC236}">
                <a16:creationId xmlns:a16="http://schemas.microsoft.com/office/drawing/2014/main" id="{59DF2CDB-D666-494C-A3BF-FCA4C269D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413" y="4291201"/>
            <a:ext cx="3305175" cy="247569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12</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54071152"/>
      </p:ext>
    </p:extLst>
  </p:cSld>
  <p:clrMapOvr>
    <a:masterClrMapping/>
  </p:clrMapOvr>
  <mc:AlternateContent xmlns:mc="http://schemas.openxmlformats.org/markup-compatibility/2006" xmlns:p14="http://schemas.microsoft.com/office/powerpoint/2010/main">
    <mc:Choice Requires="p14">
      <p:transition spd="med" p14:dur="700" advTm="28431">
        <p:fade/>
      </p:transition>
    </mc:Choice>
    <mc:Fallback xmlns="">
      <p:transition spd="med" advTm="28431">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3416" x="8842375" y="3836988"/>
          <p14:tracePt t="3418" x="8624888" y="3911600"/>
          <p14:tracePt t="3422" x="8377238" y="3986213"/>
          <p14:tracePt t="3426" x="8164513" y="4044950"/>
          <p14:tracePt t="3430" x="7945438" y="4119563"/>
          <p14:tracePt t="3434" x="7693025" y="4213225"/>
          <p14:tracePt t="3439" x="7450138" y="4287838"/>
          <p14:tracePt t="3444" x="7227888" y="4362450"/>
          <p14:tracePt t="3447" x="7034213" y="4432300"/>
          <p14:tracePt t="3451" x="6872288" y="4481513"/>
          <p14:tracePt t="3454" x="6697663" y="4545013"/>
          <p14:tracePt t="3458" x="6619875" y="4570413"/>
          <p14:tracePt t="3462" x="6604000" y="4570413"/>
          <p14:tracePt t="3466" x="6604000" y="4565650"/>
          <p14:tracePt t="3470" x="6584950" y="4565650"/>
          <p14:tracePt t="3474" x="6519863" y="4589463"/>
          <p14:tracePt t="3478" x="6465888" y="4619625"/>
          <p14:tracePt t="3482" x="6391275" y="4668838"/>
          <p14:tracePt t="3486" x="6342063" y="4708525"/>
          <p14:tracePt t="3491" x="6321425" y="4733925"/>
          <p14:tracePt t="3494" x="6311900" y="4752975"/>
          <p14:tracePt t="3502" x="6307138" y="4768850"/>
          <p14:tracePt t="3509" x="6297613" y="4783138"/>
          <p14:tracePt t="3634" x="6292850" y="4792663"/>
          <p14:tracePt t="3644" x="6272213" y="4822825"/>
          <p14:tracePt t="3650" x="6237288" y="4843463"/>
          <p14:tracePt t="3655" x="6223000" y="4852988"/>
          <p14:tracePt t="3659" x="6197600" y="4867275"/>
          <p14:tracePt t="3663" x="6164263" y="4876800"/>
          <p14:tracePt t="3668" x="6143625" y="4876800"/>
          <p14:tracePt t="3673" x="6129338" y="4876800"/>
          <p14:tracePt t="3677" x="6108700" y="4887913"/>
          <p14:tracePt t="3680" x="6080125" y="4892675"/>
          <p14:tracePt t="3684" x="6049963" y="4902200"/>
          <p14:tracePt t="3688" x="6019800" y="4902200"/>
          <p14:tracePt t="3692" x="5980113" y="4902200"/>
          <p14:tracePt t="3696" x="5926138" y="4902200"/>
          <p14:tracePt t="3700" x="5872163" y="4902200"/>
          <p14:tracePt t="3704" x="5807075" y="4902200"/>
          <p14:tracePt t="3708" x="5737225" y="4902200"/>
          <p14:tracePt t="3712" x="5673725" y="4902200"/>
          <p14:tracePt t="3716" x="5603875" y="4902200"/>
          <p14:tracePt t="3720" x="5524500" y="4902200"/>
          <p14:tracePt t="3724" x="5461000" y="4902200"/>
          <p14:tracePt t="3728" x="5381625" y="4902200"/>
          <p14:tracePt t="3732" x="5302250" y="4902200"/>
          <p14:tracePt t="3736" x="5208588" y="4911725"/>
          <p14:tracePt t="3740" x="5129213" y="4911725"/>
          <p14:tracePt t="3743" x="5059363" y="4911725"/>
          <p14:tracePt t="3748" x="4995863" y="4911725"/>
          <p14:tracePt t="3752" x="4940300" y="4911725"/>
          <p14:tracePt t="3762" x="4846638" y="4911725"/>
          <p14:tracePt t="3766" x="4787900" y="4911725"/>
          <p14:tracePt t="3770" x="4767263" y="4911725"/>
          <p14:tracePt t="3774" x="4752975" y="4911725"/>
          <p14:tracePt t="3785" x="4743450" y="4911725"/>
          <p14:tracePt t="4000" x="4743450" y="4916488"/>
          <p14:tracePt t="4007" x="4748213" y="4937125"/>
          <p14:tracePt t="4014" x="4772025" y="4951413"/>
          <p14:tracePt t="4018" x="4787900" y="4956175"/>
          <p14:tracePt t="4024" x="4802188" y="4960938"/>
          <p14:tracePt t="4031" x="4846638" y="4972050"/>
          <p14:tracePt t="4036" x="4895850" y="4976813"/>
          <p14:tracePt t="4040" x="4945063" y="4976813"/>
          <p14:tracePt t="4046" x="4991100" y="4976813"/>
          <p14:tracePt t="4048" x="5019675" y="4976813"/>
          <p14:tracePt t="4052" x="5059363" y="4976813"/>
          <p14:tracePt t="4056" x="5089525" y="4986338"/>
          <p14:tracePt t="4061" x="5129213" y="4986338"/>
          <p14:tracePt t="4064" x="5173663" y="4991100"/>
          <p14:tracePt t="4068" x="5213350" y="5000625"/>
          <p14:tracePt t="4073" x="5257800" y="5000625"/>
          <p14:tracePt t="4076" x="5297488" y="5000625"/>
          <p14:tracePt t="4081" x="5327650" y="5000625"/>
          <p14:tracePt t="4085" x="5367338" y="5000625"/>
          <p14:tracePt t="4089" x="5395913" y="5000625"/>
          <p14:tracePt t="4093" x="5416550" y="5000625"/>
          <p14:tracePt t="4097" x="5430838" y="5000625"/>
          <p14:tracePt t="4100" x="5440363" y="5000625"/>
          <p14:tracePt t="4108" x="5445125" y="5000625"/>
          <p14:tracePt t="4116" x="5461000" y="5000625"/>
          <p14:tracePt t="4120" x="5465763" y="4995863"/>
          <p14:tracePt t="4124" x="5465763" y="4991100"/>
          <p14:tracePt t="4128" x="5465763" y="4981575"/>
          <p14:tracePt t="4133" x="5465763" y="4972050"/>
          <p14:tracePt t="4135" x="5465763" y="4960938"/>
          <p14:tracePt t="4138" x="5465763" y="4946650"/>
          <p14:tracePt t="4143" x="5465763" y="4932363"/>
          <p14:tracePt t="4147" x="5456238" y="4921250"/>
          <p14:tracePt t="4150" x="5451475" y="4911725"/>
          <p14:tracePt t="4154" x="5445125" y="4906963"/>
          <p14:tracePt t="4158" x="5440363" y="4897438"/>
          <p14:tracePt t="4162" x="5430838" y="4892675"/>
          <p14:tracePt t="4166" x="5426075" y="4872038"/>
          <p14:tracePt t="4170" x="5395913" y="4872038"/>
          <p14:tracePt t="4174" x="5391150" y="4867275"/>
          <p14:tracePt t="4178" x="5381625" y="4857750"/>
          <p14:tracePt t="4182" x="5346700" y="4852988"/>
          <p14:tracePt t="4187" x="5337175" y="4837113"/>
          <p14:tracePt t="4190" x="5311775" y="4822825"/>
          <p14:tracePt t="4194" x="5307013" y="4822825"/>
          <p14:tracePt t="4200" x="5283200" y="4818063"/>
          <p14:tracePt t="4202" x="5248275" y="4808538"/>
          <p14:tracePt t="4206" x="5203825" y="4787900"/>
          <p14:tracePt t="4210" x="5164138" y="4783138"/>
          <p14:tracePt t="4214" x="5108575" y="4783138"/>
          <p14:tracePt t="4219" x="5054600" y="4783138"/>
          <p14:tracePt t="4223" x="5000625" y="4783138"/>
          <p14:tracePt t="4227" x="4945063" y="4783138"/>
          <p14:tracePt t="4230" x="4891088" y="4783138"/>
          <p14:tracePt t="4235" x="4841875" y="4783138"/>
          <p14:tracePt t="4238" x="4787900" y="4783138"/>
          <p14:tracePt t="4243" x="4743450" y="4783138"/>
          <p14:tracePt t="4246" x="4703763" y="4783138"/>
          <p14:tracePt t="4250" x="4648200" y="4787900"/>
          <p14:tracePt t="4255" x="4608513" y="4787900"/>
          <p14:tracePt t="4258" x="4579938" y="4792663"/>
          <p14:tracePt t="4262" x="4554538" y="4808538"/>
          <p14:tracePt t="4266" x="4540250" y="4813300"/>
          <p14:tracePt t="4270" x="4519613" y="4822825"/>
          <p14:tracePt t="4275" x="4505325" y="4837113"/>
          <p14:tracePt t="4278" x="4500563" y="4852988"/>
          <p14:tracePt t="4283" x="4491038" y="4862513"/>
          <p14:tracePt t="4285" x="4484688" y="4876800"/>
          <p14:tracePt t="4290" x="4484688" y="4881563"/>
          <p14:tracePt t="4294" x="4484688" y="4897438"/>
          <p14:tracePt t="4299" x="4484688" y="4916488"/>
          <p14:tracePt t="4301" x="4495800" y="4932363"/>
          <p14:tracePt t="4307" x="4500563" y="4951413"/>
          <p14:tracePt t="4310" x="4514850" y="4965700"/>
          <p14:tracePt t="4315" x="4540250" y="4981575"/>
          <p14:tracePt t="4317" x="4559300" y="4986338"/>
          <p14:tracePt t="4320" x="4584700" y="5000625"/>
          <p14:tracePt t="4325" x="4603750" y="5016500"/>
          <p14:tracePt t="4329" x="4624388" y="5026025"/>
          <p14:tracePt t="4333" x="4659313" y="5040313"/>
          <p14:tracePt t="4336" x="4699000" y="5051425"/>
          <p14:tracePt t="4340" x="4732338" y="5056188"/>
          <p14:tracePt t="4345" x="4772025" y="5056188"/>
          <p14:tracePt t="4348" x="4802188" y="5056188"/>
          <p14:tracePt t="4352" x="4841875" y="5056188"/>
          <p14:tracePt t="4357" x="4881563" y="5056188"/>
          <p14:tracePt t="4362" x="4935538" y="5056188"/>
          <p14:tracePt t="4364" x="4975225" y="5056188"/>
          <p14:tracePt t="4369" x="5019675" y="5056188"/>
          <p14:tracePt t="4376" x="5064125" y="5035550"/>
          <p14:tracePt t="4381" x="5084763" y="5026025"/>
          <p14:tracePt t="4385" x="5108575" y="5011738"/>
          <p14:tracePt t="4389" x="5143500" y="4981575"/>
          <p14:tracePt t="4392" x="5153025" y="4965700"/>
          <p14:tracePt t="4396" x="5187950" y="4941888"/>
          <p14:tracePt t="4400" x="5222875" y="4906963"/>
          <p14:tracePt t="4405" x="5248275" y="4881563"/>
          <p14:tracePt t="4408" x="5253038" y="4862513"/>
          <p14:tracePt t="4412" x="5262563" y="4837113"/>
          <p14:tracePt t="4416" x="5243513" y="4818063"/>
          <p14:tracePt t="4420" x="5243513" y="4813300"/>
          <p14:tracePt t="4424" x="5243513" y="4797425"/>
          <p14:tracePt t="4428" x="5237163" y="4778375"/>
          <p14:tracePt t="4435" x="5237163" y="4773613"/>
          <p14:tracePt t="4440" x="5222875" y="4757738"/>
          <p14:tracePt t="4457" x="5222875" y="4752975"/>
          <p14:tracePt t="4460" x="5218113" y="4748213"/>
          <p14:tracePt t="4481" x="5213350" y="4748213"/>
          <p14:tracePt t="4502" x="5197475" y="4748213"/>
          <p14:tracePt t="4511" x="5192713" y="4748213"/>
          <p14:tracePt t="4517" x="5183188" y="4743450"/>
          <p14:tracePt t="4521" x="5159375" y="4719638"/>
          <p14:tracePt t="4527" x="5143500" y="4713288"/>
          <p14:tracePt t="4531" x="5124450" y="4708525"/>
          <p14:tracePt t="4536" x="5089525" y="4699000"/>
          <p14:tracePt t="4538" x="5045075" y="4684713"/>
          <p14:tracePt t="4543" x="5000625" y="4654550"/>
          <p14:tracePt t="4548" x="4965700" y="4629150"/>
          <p14:tracePt t="4551" x="4940300" y="4605338"/>
          <p14:tracePt t="4822" x="4945063" y="4605338"/>
          <p14:tracePt t="4824" x="4956175" y="4605338"/>
          <p14:tracePt t="4828" x="4970463" y="4605338"/>
          <p14:tracePt t="4848" x="4979988" y="4605338"/>
          <p14:tracePt t="4852" x="4984750" y="4605338"/>
          <p14:tracePt t="4856" x="4984750" y="4610100"/>
          <p14:tracePt t="4869" x="4984750" y="4629150"/>
          <p14:tracePt t="4876" x="4979988" y="4645025"/>
          <p14:tracePt t="4889" x="4956175" y="4649788"/>
          <p14:tracePt t="4896" x="4951413" y="4640263"/>
          <p14:tracePt t="4900" x="4951413" y="4629150"/>
          <p14:tracePt t="4904" x="4951413" y="4610100"/>
          <p14:tracePt t="4909" x="4951413" y="4579938"/>
          <p14:tracePt t="4912" x="4956175" y="4525963"/>
          <p14:tracePt t="4914" x="4956175" y="4460875"/>
          <p14:tracePt t="4918" x="4956175" y="4381500"/>
          <p14:tracePt t="4923" x="4951413" y="4297363"/>
          <p14:tracePt t="4927" x="4930775" y="4203700"/>
          <p14:tracePt t="4930" x="4886325" y="4110038"/>
          <p14:tracePt t="4935" x="4851400" y="4000500"/>
          <p14:tracePt t="4938" x="4806950" y="3876675"/>
          <p14:tracePt t="4943" x="4776788" y="3768725"/>
          <p14:tracePt t="4948" x="4732338" y="3649663"/>
          <p14:tracePt t="4950" x="4687888" y="3540125"/>
          <p14:tracePt t="4954" x="4633913" y="3416300"/>
          <p14:tracePt t="4958" x="4579938" y="3308350"/>
          <p14:tracePt t="4962" x="4495800" y="3178175"/>
          <p14:tracePt t="4966" x="4440238" y="3055938"/>
          <p14:tracePt t="4972" x="4367213" y="2911475"/>
          <p14:tracePt t="4974" x="4306888" y="2768600"/>
          <p14:tracePt t="4978" x="4252913" y="2644775"/>
          <p14:tracePt t="4983" x="4183063" y="2516188"/>
          <p14:tracePt t="4985" x="4129088" y="2406650"/>
          <p14:tracePt t="4990" x="4075113" y="2287588"/>
          <p14:tracePt t="4994" x="4005263" y="2189163"/>
          <p14:tracePt t="4998" x="3956050" y="2100263"/>
          <p14:tracePt t="5002" x="3900488" y="2014538"/>
          <p14:tracePt t="5006" x="3851275" y="1955800"/>
          <p14:tracePt t="5010" x="3811588" y="1897063"/>
          <p14:tracePt t="5016" x="3783013" y="1852613"/>
          <p14:tracePt t="5018" x="3752850" y="1801813"/>
          <p14:tracePt t="5022" x="3732213" y="1782763"/>
          <p14:tracePt t="5026" x="3722688" y="1768475"/>
          <p14:tracePt t="5030" x="3708400" y="1743075"/>
          <p14:tracePt t="5035" x="3708400" y="1733550"/>
          <p14:tracePt t="5039" x="3703638" y="1717675"/>
          <p14:tracePt t="5043" x="3698875" y="1712913"/>
          <p14:tracePt t="5047" x="3692525" y="1708150"/>
          <p14:tracePt t="5050" x="3687763" y="1703388"/>
          <p14:tracePt t="5132" x="3673475" y="1689100"/>
          <p14:tracePt t="5138" x="3663950" y="1689100"/>
          <p14:tracePt t="5142" x="3643313" y="1684338"/>
          <p14:tracePt t="5150" x="3608388" y="1673225"/>
          <p14:tracePt t="5155" x="3584575" y="1668463"/>
          <p14:tracePt t="5158" x="3568700" y="1663700"/>
          <p14:tracePt t="5161" x="3540125" y="1663700"/>
          <p14:tracePt t="5165" x="3509963" y="1663700"/>
          <p14:tracePt t="5169" x="3460750" y="1663700"/>
          <p14:tracePt t="5172" x="3406775" y="1663700"/>
          <p14:tracePt t="5176" x="3355975" y="1663700"/>
          <p14:tracePt t="5180" x="3302000" y="1663700"/>
          <p14:tracePt t="5185" x="3232150" y="1663700"/>
          <p14:tracePt t="5188" x="3168650" y="1663700"/>
          <p14:tracePt t="5192" x="3089275" y="1663700"/>
          <p14:tracePt t="5196" x="3019425" y="1663700"/>
          <p14:tracePt t="5201" x="2940050" y="1663700"/>
          <p14:tracePt t="5203" x="2862263" y="1663700"/>
          <p14:tracePt t="5209" x="2771775" y="1663700"/>
          <p14:tracePt t="5212" x="2678113" y="1663700"/>
          <p14:tracePt t="5216" x="2584450" y="1663700"/>
          <p14:tracePt t="5220" x="2495550" y="1663700"/>
          <p14:tracePt t="5224" x="2416175" y="1663700"/>
          <p14:tracePt t="5228" x="2336800" y="1663700"/>
          <p14:tracePt t="5232" x="2257425" y="1663700"/>
          <p14:tracePt t="5235" x="2187575" y="1663700"/>
          <p14:tracePt t="5241" x="2133600" y="1663700"/>
          <p14:tracePt t="5244" x="2093913" y="1663700"/>
          <p14:tracePt t="5248" x="2054225" y="1663700"/>
          <p14:tracePt t="5252" x="2024063" y="1663700"/>
          <p14:tracePt t="5257" x="2009775" y="1663700"/>
          <p14:tracePt t="5261" x="2000250" y="1663700"/>
          <p14:tracePt t="5628" x="1990725" y="1663700"/>
          <p14:tracePt t="5635" x="2019300" y="1663700"/>
          <p14:tracePt t="5640" x="2058988" y="1663700"/>
          <p14:tracePt t="5651" x="2262188" y="1668463"/>
          <p14:tracePt t="5654" x="2351088" y="1677988"/>
          <p14:tracePt t="5659" x="2446338" y="1689100"/>
          <p14:tracePt t="5663" x="2530475" y="1708150"/>
          <p14:tracePt t="5667" x="2624138" y="1717675"/>
          <p14:tracePt t="5670" x="2717800" y="1738313"/>
          <p14:tracePt t="5675" x="2827338" y="1762125"/>
          <p14:tracePt t="5678" x="2906713" y="1773238"/>
          <p14:tracePt t="5682" x="3000375" y="1782763"/>
          <p14:tracePt t="5685" x="3089275" y="1782763"/>
          <p14:tracePt t="5690" x="3159125" y="1782763"/>
          <p14:tracePt t="5694" x="3238500" y="1782763"/>
          <p14:tracePt t="5698" x="3302000" y="1782763"/>
          <p14:tracePt t="5702" x="3355975" y="1782763"/>
          <p14:tracePt t="5707" x="3411538" y="1782763"/>
          <p14:tracePt t="5710" x="3465513" y="1782763"/>
          <p14:tracePt t="5714" x="3495675" y="1782763"/>
          <p14:tracePt t="5719" x="3524250" y="1782763"/>
          <p14:tracePt t="5722" x="3544888" y="1782763"/>
          <p14:tracePt t="5726" x="3559175" y="1782763"/>
          <p14:tracePt t="5734" x="3568700" y="1782763"/>
          <p14:tracePt t="5852" x="3575050" y="1782763"/>
          <p14:tracePt t="5856" x="3589338" y="1773238"/>
          <p14:tracePt t="5860" x="3603625" y="1773238"/>
          <p14:tracePt t="5869" x="3643313" y="1773238"/>
          <p14:tracePt t="5872" x="3663950" y="1773238"/>
          <p14:tracePt t="5876" x="3692525" y="1773238"/>
          <p14:tracePt t="5879" x="3722688" y="1773238"/>
          <p14:tracePt t="5884" x="3752850" y="1773238"/>
          <p14:tracePt t="5888" x="3783013" y="1773238"/>
          <p14:tracePt t="5892" x="3811588" y="1768475"/>
          <p14:tracePt t="5896" x="3836988" y="1757363"/>
          <p14:tracePt t="5900" x="3856038" y="1752600"/>
          <p14:tracePt t="5903" x="3876675" y="1752600"/>
          <p14:tracePt t="5908" x="3906838" y="1752600"/>
          <p14:tracePt t="5912" x="3935413" y="1752600"/>
          <p14:tracePt t="5916" x="3960813" y="1743075"/>
          <p14:tracePt t="5919" x="3975100" y="1738313"/>
          <p14:tracePt t="5924" x="3984625" y="1733550"/>
          <p14:tracePt t="5932" x="4000500" y="1733550"/>
          <p14:tracePt t="6413" x="4030663" y="1717675"/>
          <p14:tracePt t="6416" x="4108450" y="1717675"/>
          <p14:tracePt t="6423" x="4187825" y="1717675"/>
          <p14:tracePt t="6427" x="4257675" y="1722438"/>
          <p14:tracePt t="6433" x="4406900" y="1733550"/>
          <p14:tracePt t="6438" x="4475163" y="1743075"/>
          <p14:tracePt t="6441" x="4554538" y="1743075"/>
          <p14:tracePt t="6444" x="4619625" y="1743075"/>
          <p14:tracePt t="6450" x="4687888" y="1743075"/>
          <p14:tracePt t="6453" x="4743450" y="1743075"/>
          <p14:tracePt t="6456" x="4792663" y="1743075"/>
          <p14:tracePt t="6461" x="4846638" y="1743075"/>
          <p14:tracePt t="6464" x="4900613" y="1743075"/>
          <p14:tracePt t="6468" x="4940300" y="1743075"/>
          <p14:tracePt t="6473" x="4984750" y="1743075"/>
          <p14:tracePt t="6477" x="5014913" y="1743075"/>
          <p14:tracePt t="6480" x="5045075" y="1743075"/>
          <p14:tracePt t="6482" x="5064125" y="1743075"/>
          <p14:tracePt t="6487" x="5075238" y="1743075"/>
          <p14:tracePt t="6491" x="5089525" y="1743075"/>
          <p14:tracePt t="6495" x="5103813" y="1743075"/>
          <p14:tracePt t="6498" x="5108575" y="1743075"/>
          <p14:tracePt t="6503" x="5119688" y="1743075"/>
          <p14:tracePt t="6511" x="5133975" y="1743075"/>
          <p14:tracePt t="6530" x="5148263" y="1733550"/>
          <p14:tracePt t="6538" x="5159375" y="1728788"/>
          <p14:tracePt t="6543" x="5164138" y="1722438"/>
          <p14:tracePt t="6550" x="5178425" y="1722438"/>
          <p14:tracePt t="6554" x="5183188" y="1722438"/>
          <p14:tracePt t="6559" x="5192713" y="1722438"/>
          <p14:tracePt t="6562" x="5208588" y="1722438"/>
          <p14:tracePt t="6566" x="5222875" y="1722438"/>
          <p14:tracePt t="6570" x="5243513" y="1722438"/>
          <p14:tracePt t="6575" x="5262563" y="1722438"/>
          <p14:tracePt t="6578" x="5267325" y="1722438"/>
          <p14:tracePt t="6582" x="5287963" y="1722438"/>
          <p14:tracePt t="6587" x="5316538" y="1722438"/>
          <p14:tracePt t="6590" x="5337175" y="1722438"/>
          <p14:tracePt t="6594" x="5367338" y="1722438"/>
          <p14:tracePt t="6598" x="5395913" y="1722438"/>
          <p14:tracePt t="6603" x="5426075" y="1722438"/>
          <p14:tracePt t="6606" x="5451475" y="1722438"/>
          <p14:tracePt t="6610" x="5480050" y="1722438"/>
          <p14:tracePt t="6614" x="5500688" y="1722438"/>
          <p14:tracePt t="6618" x="5519738" y="1722438"/>
          <p14:tracePt t="6623" x="5540375" y="1722438"/>
          <p14:tracePt t="6626" x="5564188" y="1722438"/>
          <p14:tracePt t="6631" x="5575300" y="1722438"/>
          <p14:tracePt t="6634" x="5594350" y="1722438"/>
          <p14:tracePt t="6639" x="5619750" y="1722438"/>
          <p14:tracePt t="6643" x="5629275" y="1712913"/>
          <p14:tracePt t="6646" x="5643563" y="1712913"/>
          <p14:tracePt t="6651" x="5659438" y="1708150"/>
          <p14:tracePt t="6653" x="5678488" y="1703388"/>
          <p14:tracePt t="6660" x="5703888" y="1693863"/>
          <p14:tracePt t="6664" x="5713413" y="1693863"/>
          <p14:tracePt t="6668" x="5732463" y="1689100"/>
          <p14:tracePt t="6672" x="5748338" y="1677988"/>
          <p14:tracePt t="6676" x="5762625" y="1673225"/>
          <p14:tracePt t="6680" x="5767388" y="1668463"/>
          <p14:tracePt t="6685" x="5781675" y="1663700"/>
          <p14:tracePt t="6688" x="5792788" y="1654175"/>
          <p14:tracePt t="6696" x="5816600" y="1654175"/>
          <p14:tracePt t="6701" x="5827713" y="1649413"/>
          <p14:tracePt t="6703" x="5842000" y="1644650"/>
          <p14:tracePt t="6712" x="5856288" y="1644650"/>
          <p14:tracePt t="6716" x="5861050" y="1644650"/>
          <p14:tracePt t="6720" x="5872163" y="1644650"/>
          <p14:tracePt t="6725" x="5886450" y="1633538"/>
          <p14:tracePt t="6728" x="5905500" y="1633538"/>
          <p14:tracePt t="6733" x="5926138" y="1633538"/>
          <p14:tracePt t="6737" x="5951538" y="1633538"/>
          <p14:tracePt t="6740" x="5970588" y="1633538"/>
          <p14:tracePt t="6744" x="5989638" y="1638300"/>
          <p14:tracePt t="6750" x="6024563" y="1644650"/>
          <p14:tracePt t="6753" x="6049963" y="1644650"/>
          <p14:tracePt t="6757" x="6084888" y="1654175"/>
          <p14:tracePt t="6761" x="6113463" y="1658938"/>
          <p14:tracePt t="6764" x="6159500" y="1677988"/>
          <p14:tracePt t="6768" x="6203950" y="1689100"/>
          <p14:tracePt t="6772" x="6248400" y="1703388"/>
          <p14:tracePt t="6776" x="6302375" y="1712913"/>
          <p14:tracePt t="6780" x="6342063" y="1722438"/>
          <p14:tracePt t="6784" x="6386513" y="1733550"/>
          <p14:tracePt t="6788" x="6416675" y="1738313"/>
          <p14:tracePt t="6793" x="6440488" y="1752600"/>
          <p14:tracePt t="6796" x="6456363" y="1778000"/>
          <p14:tracePt t="6800" x="6456363" y="1806575"/>
          <p14:tracePt t="6804" x="6470650" y="1817688"/>
          <p14:tracePt t="6808" x="6500813" y="1827213"/>
          <p14:tracePt t="6812" x="6519863" y="1827213"/>
          <p14:tracePt t="6818" x="6550025" y="1827213"/>
          <p14:tracePt t="6820" x="6569075" y="1827213"/>
          <p14:tracePt t="6824" x="6594475" y="1827213"/>
          <p14:tracePt t="6828" x="6613525" y="1827213"/>
          <p14:tracePt t="6832" x="6634163" y="1827213"/>
          <p14:tracePt t="6836" x="6648450" y="1827213"/>
          <p14:tracePt t="6841" x="6657975" y="1827213"/>
          <p14:tracePt t="6844" x="6673850" y="1827213"/>
          <p14:tracePt t="6856" x="6692900" y="1812925"/>
          <p14:tracePt t="7237" x="6727825" y="1787525"/>
          <p14:tracePt t="7246" x="6807200" y="1752600"/>
          <p14:tracePt t="7251" x="6881813" y="1728788"/>
          <p14:tracePt t="7254" x="6926263" y="1717675"/>
          <p14:tracePt t="7260" x="6956425" y="1717675"/>
          <p14:tracePt t="7263" x="6985000" y="1708150"/>
          <p14:tracePt t="7266" x="7015163" y="1703388"/>
          <p14:tracePt t="7270" x="7045325" y="1693863"/>
          <p14:tracePt t="7275" x="7064375" y="1693863"/>
          <p14:tracePt t="7278" x="7089775" y="1693863"/>
          <p14:tracePt t="7282" x="7108825" y="1693863"/>
          <p14:tracePt t="7287" x="7129463" y="1693863"/>
          <p14:tracePt t="7290" x="7143750" y="1693863"/>
          <p14:tracePt t="7295" x="7153275" y="1693863"/>
          <p14:tracePt t="7302" x="7169150" y="1693863"/>
          <p14:tracePt t="7592" x="7173913" y="1689100"/>
          <p14:tracePt t="7597" x="7108825" y="1698625"/>
          <p14:tracePt t="7601" x="7064375" y="1708150"/>
          <p14:tracePt t="7609" x="6956425" y="1728788"/>
          <p14:tracePt t="7612" x="6886575" y="1738313"/>
          <p14:tracePt t="7617" x="6807200" y="1747838"/>
          <p14:tracePt t="7623" x="6723063" y="1768475"/>
          <p14:tracePt t="7627" x="6524625" y="1778000"/>
          <p14:tracePt t="7630" x="6430963" y="1778000"/>
          <p14:tracePt t="7634" x="6327775" y="1778000"/>
          <p14:tracePt t="7637" x="6197600" y="1778000"/>
          <p14:tracePt t="7642" x="6054725" y="1778000"/>
          <p14:tracePt t="7646" x="5891213" y="1778000"/>
          <p14:tracePt t="7651" x="5727700" y="1778000"/>
          <p14:tracePt t="7654" x="5540375" y="1778000"/>
          <p14:tracePt t="7659" x="5376863" y="1778000"/>
          <p14:tracePt t="7662" x="5187950" y="1778000"/>
          <p14:tracePt t="7667" x="4995863" y="1778000"/>
          <p14:tracePt t="7670" x="4832350" y="1778000"/>
          <p14:tracePt t="7674" x="4668838" y="1778000"/>
          <p14:tracePt t="7678" x="4524375" y="1778000"/>
          <p14:tracePt t="7682" x="4381500" y="1778000"/>
          <p14:tracePt t="7687" x="4262438" y="1778000"/>
          <p14:tracePt t="7691" x="4143375" y="1778000"/>
          <p14:tracePt t="7694" x="4024313" y="1778000"/>
          <p14:tracePt t="7698" x="3921125" y="1778000"/>
          <p14:tracePt t="7702" x="3827463" y="1787525"/>
          <p14:tracePt t="7706" x="3748088" y="1797050"/>
          <p14:tracePt t="7711" x="3668713" y="1806575"/>
          <p14:tracePt t="7714" x="3584575" y="1817688"/>
          <p14:tracePt t="7718" x="3519488" y="1827213"/>
          <p14:tracePt t="7722" x="3451225" y="1846263"/>
          <p14:tracePt t="7726" x="3376613" y="1866900"/>
          <p14:tracePt t="7730" x="3322638" y="1885950"/>
          <p14:tracePt t="7735" x="3252788" y="1906588"/>
          <p14:tracePt t="7737" x="3192463" y="1925638"/>
          <p14:tracePt t="7742" x="3138488" y="1946275"/>
          <p14:tracePt t="7746" x="3094038" y="1951038"/>
          <p14:tracePt t="7751" x="3040063" y="1960563"/>
          <p14:tracePt t="7753" x="2995613" y="1970088"/>
          <p14:tracePt t="7758" x="2965450" y="1981200"/>
          <p14:tracePt t="7762" x="2921000" y="1985963"/>
          <p14:tracePt t="7767" x="2867025" y="1995488"/>
          <p14:tracePt t="7770" x="2811463" y="1995488"/>
          <p14:tracePt t="7774" x="2771775" y="2005013"/>
          <p14:tracePt t="7778" x="2717800" y="2005013"/>
          <p14:tracePt t="7782" x="2663825" y="2005013"/>
          <p14:tracePt t="7787" x="2608263" y="2005013"/>
          <p14:tracePt t="7790" x="2570163" y="2005013"/>
          <p14:tracePt t="7795" x="2514600" y="2005013"/>
          <p14:tracePt t="7798" x="2460625" y="2005013"/>
          <p14:tracePt t="7802" x="2420938" y="2005013"/>
          <p14:tracePt t="7804" x="2381250" y="2005013"/>
          <p14:tracePt t="7809" x="2311400" y="2005013"/>
          <p14:tracePt t="7812" x="2257425" y="2000250"/>
          <p14:tracePt t="7816" x="2203450" y="1990725"/>
          <p14:tracePt t="7820" x="2147888" y="1981200"/>
          <p14:tracePt t="7824" x="2089150" y="1970088"/>
          <p14:tracePt t="7828" x="2035175" y="1955800"/>
          <p14:tracePt t="7832" x="1979613" y="1946275"/>
          <p14:tracePt t="7836" x="1920875" y="1925638"/>
          <p14:tracePt t="7841" x="1866900" y="1906588"/>
          <p14:tracePt t="7844" x="1797050" y="1897063"/>
          <p14:tracePt t="7848" x="1738313" y="1876425"/>
          <p14:tracePt t="7851" x="1682750" y="1866900"/>
          <p14:tracePt t="7856" x="1628775" y="1862138"/>
          <p14:tracePt t="7860" x="1574800" y="1852613"/>
          <p14:tracePt t="7864" x="1514475" y="1831975"/>
          <p14:tracePt t="7871" x="1416050" y="1812925"/>
          <p14:tracePt t="7877" x="1385888" y="1812925"/>
          <p14:tracePt t="7880" x="1355725" y="1812925"/>
          <p14:tracePt t="7884" x="1327150" y="1812925"/>
          <p14:tracePt t="7888" x="1306513" y="1812925"/>
          <p14:tracePt t="7893" x="1292225" y="1812925"/>
          <p14:tracePt t="7896" x="1271588" y="1812925"/>
          <p14:tracePt t="7904" x="1262063" y="1812925"/>
          <p14:tracePt t="8058" x="1252538" y="1812925"/>
          <p14:tracePt t="8062" x="1247775" y="1812925"/>
          <p14:tracePt t="8067" x="1247775" y="1827213"/>
          <p14:tracePt t="8070" x="1257300" y="1846263"/>
          <p14:tracePt t="8075" x="1266825" y="1862138"/>
          <p14:tracePt t="8078" x="1282700" y="1881188"/>
          <p14:tracePt t="8082" x="1301750" y="1906588"/>
          <p14:tracePt t="8087" x="1317625" y="1930400"/>
          <p14:tracePt t="8090" x="1341438" y="1951038"/>
          <p14:tracePt t="8095" x="1362075" y="1976438"/>
          <p14:tracePt t="8098" x="1385888" y="1995488"/>
          <p14:tracePt t="8102" x="1420813" y="2014538"/>
          <p14:tracePt t="8106" x="1450975" y="2030413"/>
          <p14:tracePt t="8110" x="1495425" y="2049463"/>
          <p14:tracePt t="8115" x="1530350" y="2074863"/>
          <p14:tracePt t="8119" x="1554163" y="2093913"/>
          <p14:tracePt t="8122" x="1589088" y="2114550"/>
          <p14:tracePt t="8127" x="1619250" y="2128838"/>
          <p14:tracePt t="8131" x="1654175" y="2154238"/>
          <p14:tracePt t="8134" x="1687513" y="2184400"/>
          <p14:tracePt t="8137" x="1722438" y="2208213"/>
          <p14:tracePt t="8143" x="1743075" y="2222500"/>
          <p14:tracePt t="8146" x="1778000" y="2238375"/>
          <p14:tracePt t="8151" x="1797050" y="2252663"/>
          <p14:tracePt t="8154" x="1822450" y="2273300"/>
          <p14:tracePt t="8155" x="1841500" y="2282825"/>
          <p14:tracePt t="8160" x="1876425" y="2297113"/>
          <p14:tracePt t="8164" x="1906588" y="2308225"/>
          <p14:tracePt t="8168" x="1925638" y="2312988"/>
          <p14:tracePt t="8171" x="1951038" y="2312988"/>
          <p14:tracePt t="8176" x="1970088" y="2312988"/>
          <p14:tracePt t="8180" x="1979613" y="2312988"/>
          <p14:tracePt t="8184" x="1995488" y="2312988"/>
          <p14:tracePt t="8188" x="2014538" y="2312988"/>
          <p14:tracePt t="8192" x="2030413" y="2312988"/>
          <p14:tracePt t="8196" x="2039938" y="2312988"/>
          <p14:tracePt t="8200" x="2044700" y="2312988"/>
          <p14:tracePt t="8205" x="2054225" y="2312988"/>
          <p14:tracePt t="8212" x="2058988" y="2308225"/>
          <p14:tracePt t="8216" x="2070100" y="2308225"/>
          <p14:tracePt t="8221" x="2074863" y="2301875"/>
          <p14:tracePt t="8224" x="2079625" y="2297113"/>
          <p14:tracePt t="8229" x="2089150" y="2282825"/>
          <p14:tracePt t="8232" x="2093913" y="2278063"/>
          <p14:tracePt t="8236" x="2103438" y="2273300"/>
          <p14:tracePt t="8240" x="2114550" y="2257425"/>
          <p14:tracePt t="8248" x="2128838" y="2243138"/>
          <p14:tracePt t="8252" x="2133600" y="2238375"/>
          <p14:tracePt t="8256" x="2143125" y="2233613"/>
          <p14:tracePt t="8264" x="2147888" y="2228850"/>
          <p14:tracePt t="8329" x="2154238" y="2217738"/>
          <p14:tracePt t="8513" x="2154238" y="2212975"/>
          <p14:tracePt t="8523" x="2147888" y="2212975"/>
          <p14:tracePt t="8529" x="2119313" y="2212975"/>
          <p14:tracePt t="8534" x="2109788" y="2212975"/>
          <p14:tracePt t="8540" x="2093913" y="2212975"/>
          <p14:tracePt t="8713" x="2109788" y="2208213"/>
          <p14:tracePt t="8722" x="2147888" y="2203450"/>
          <p14:tracePt t="8727" x="2203450" y="2203450"/>
          <p14:tracePt t="8731" x="2243138" y="2203450"/>
          <p14:tracePt t="8734" x="2282825" y="2203450"/>
          <p14:tracePt t="8739" x="2322513" y="2203450"/>
          <p14:tracePt t="8743" x="2376488" y="2203450"/>
          <p14:tracePt t="8746" x="2430463" y="2203450"/>
          <p14:tracePt t="8751" x="2486025" y="2203450"/>
          <p14:tracePt t="8755" x="2540000" y="2203450"/>
          <p14:tracePt t="8759" x="2589213" y="2203450"/>
          <p14:tracePt t="8762" x="2643188" y="2203450"/>
          <p14:tracePt t="8766" x="2682875" y="2203450"/>
          <p14:tracePt t="8771" x="2738438" y="2203450"/>
          <p14:tracePt t="8774" x="2792413" y="2203450"/>
          <p14:tracePt t="8778" x="2846388" y="2203450"/>
          <p14:tracePt t="8782" x="2886075" y="2203450"/>
          <p14:tracePt t="8786" x="2930525" y="2203450"/>
          <p14:tracePt t="8790" x="2960688" y="2203450"/>
          <p14:tracePt t="8795" x="2995613" y="2203450"/>
          <p14:tracePt t="8798" x="3024188" y="2203450"/>
          <p14:tracePt t="8802" x="3054350" y="2203450"/>
          <p14:tracePt t="8805" x="3084513" y="2203450"/>
          <p14:tracePt t="8810" x="3119438" y="2193925"/>
          <p14:tracePt t="8814" x="3138488" y="2178050"/>
          <p14:tracePt t="8818" x="3159125" y="2173288"/>
          <p14:tracePt t="8821" x="3182938" y="2163763"/>
          <p14:tracePt t="8826" x="3203575" y="2149475"/>
          <p14:tracePt t="8830" x="3227388" y="2144713"/>
          <p14:tracePt t="8838" x="3248025" y="2144713"/>
          <p14:tracePt t="8843" x="3262313" y="2133600"/>
          <p14:tracePt t="8850" x="3271838" y="2133600"/>
          <p14:tracePt t="8855" x="3276600" y="2128838"/>
          <p14:tracePt t="8859" x="3292475" y="2124075"/>
          <p14:tracePt t="8864" x="3297238" y="2119313"/>
          <p14:tracePt t="8868" x="3302000" y="2119313"/>
          <p14:tracePt t="8880" x="3306763" y="2119313"/>
          <p14:tracePt t="8893" x="3311525" y="2119313"/>
          <p14:tracePt t="8897" x="3327400" y="2119313"/>
          <p14:tracePt t="8905" x="3332163" y="2119313"/>
          <p14:tracePt t="8912" x="3341688" y="2119313"/>
          <p14:tracePt t="8916" x="3355975" y="2119313"/>
          <p14:tracePt t="8921" x="3371850" y="2119313"/>
          <p14:tracePt t="8924" x="3381375" y="2119313"/>
          <p14:tracePt t="8929" x="3395663" y="2119313"/>
          <p14:tracePt t="8932" x="3400425" y="2119313"/>
          <p14:tracePt t="8936" x="3411538" y="2119313"/>
          <p14:tracePt t="8940" x="3435350" y="2119313"/>
          <p14:tracePt t="8945" x="3446463" y="2124075"/>
          <p14:tracePt t="8948" x="3460750" y="2124075"/>
          <p14:tracePt t="8952" x="3470275" y="2124075"/>
          <p14:tracePt t="8955" x="3484563" y="2133600"/>
          <p14:tracePt t="8960" x="3500438" y="2138363"/>
          <p14:tracePt t="8964" x="3509963" y="2138363"/>
          <p14:tracePt t="8968" x="3524250" y="2138363"/>
          <p14:tracePt t="8971" x="3540125" y="2138363"/>
          <p14:tracePt t="8980" x="3549650" y="2138363"/>
          <p14:tracePt t="8988" x="3563938" y="2138363"/>
          <p14:tracePt t="8992" x="3568700" y="2138363"/>
          <p14:tracePt t="8996" x="3579813" y="2138363"/>
          <p14:tracePt t="9000" x="3584575" y="2138363"/>
          <p14:tracePt t="9005" x="3598863" y="2138363"/>
          <p14:tracePt t="9009" x="3608388" y="2138363"/>
          <p14:tracePt t="9015" x="3633788" y="2138363"/>
          <p14:tracePt t="9020" x="3643313" y="2138363"/>
          <p14:tracePt t="9024" x="3659188" y="2138363"/>
          <p14:tracePt t="9028" x="3663950" y="2138363"/>
          <p14:tracePt t="9032" x="3673475" y="2138363"/>
          <p14:tracePt t="9036" x="3683000" y="2138363"/>
          <p14:tracePt t="9040" x="3692525" y="2128838"/>
          <p14:tracePt t="9042" x="3708400" y="2124075"/>
          <p14:tracePt t="9046" x="3717925" y="2124075"/>
          <p14:tracePt t="9049" x="3732213" y="2124075"/>
          <p14:tracePt t="9054" x="3743325" y="2124075"/>
          <p14:tracePt t="9058" x="3757613" y="2124075"/>
          <p14:tracePt t="9062" x="3771900" y="2124075"/>
          <p14:tracePt t="9065" x="3783013" y="2124075"/>
          <p14:tracePt t="9070" x="3802063" y="2124075"/>
          <p14:tracePt t="9074" x="3827463" y="2124075"/>
          <p14:tracePt t="9078" x="3846513" y="2124075"/>
          <p14:tracePt t="9082" x="3867150" y="2124075"/>
          <p14:tracePt t="9086" x="3890963" y="2124075"/>
          <p14:tracePt t="9090" x="3911600" y="2124075"/>
          <p14:tracePt t="9094" x="3940175" y="2124075"/>
          <p14:tracePt t="9098" x="3960813" y="2124075"/>
          <p14:tracePt t="9102" x="3979863" y="2128838"/>
          <p14:tracePt t="9105" x="4014788" y="2133600"/>
          <p14:tracePt t="9110" x="4044950" y="2133600"/>
          <p14:tracePt t="9114" x="4075113" y="2144713"/>
          <p14:tracePt t="9118" x="4103688" y="2149475"/>
          <p14:tracePt t="9122" x="4133850" y="2163763"/>
          <p14:tracePt t="9127" x="4168775" y="2173288"/>
          <p14:tracePt t="9130" x="4198938" y="2184400"/>
          <p14:tracePt t="9134" x="4237038" y="2189163"/>
          <p14:tracePt t="9138" x="4271963" y="2198688"/>
          <p14:tracePt t="9142" x="4302125" y="2203450"/>
          <p14:tracePt t="9147" x="4332288" y="2212975"/>
          <p14:tracePt t="9151" x="4360863" y="2217738"/>
          <p14:tracePt t="9154" x="4395788" y="2238375"/>
          <p14:tracePt t="9158" x="4425950" y="2243138"/>
          <p14:tracePt t="9163" x="4456113" y="2243138"/>
          <p14:tracePt t="9166" x="4475163" y="2252663"/>
          <p14:tracePt t="9170" x="4500563" y="2252663"/>
          <p14:tracePt t="9174" x="4519613" y="2252663"/>
          <p14:tracePt t="9181" x="4529138" y="2252663"/>
          <p14:tracePt t="9186" x="4540250" y="2252663"/>
          <p14:tracePt t="9190" x="4545013" y="2252663"/>
          <p14:tracePt t="9195" x="4554538" y="2252663"/>
          <p14:tracePt t="9202" x="4559300" y="2252663"/>
          <p14:tracePt t="9210" x="4575175" y="2243138"/>
          <p14:tracePt t="9215" x="4598988" y="2233613"/>
          <p14:tracePt t="9220" x="4614863" y="2222500"/>
          <p14:tracePt t="9224" x="4619625" y="2217738"/>
          <p14:tracePt t="9229" x="4638675" y="2203450"/>
          <p14:tracePt t="9232" x="4673600" y="2184400"/>
          <p14:tracePt t="9236" x="4708525" y="2154238"/>
          <p14:tracePt t="9240" x="4718050" y="2149475"/>
          <p14:tracePt t="9244" x="4743450" y="2133600"/>
          <p14:tracePt t="9248" x="4762500" y="2119313"/>
          <p14:tracePt t="9374" x="4776788" y="2105025"/>
          <p14:tracePt t="9380" x="4806950" y="2084388"/>
          <p14:tracePt t="9385" x="4816475" y="2079625"/>
          <p14:tracePt t="9391" x="4832350" y="2070100"/>
          <p14:tracePt t="9394" x="4876800" y="2065338"/>
          <p14:tracePt t="9399" x="4895850" y="2054225"/>
          <p14:tracePt t="9403" x="4921250" y="2049463"/>
          <p14:tracePt t="9408" x="4951413" y="2039938"/>
          <p14:tracePt t="9411" x="4979988" y="2035175"/>
          <p14:tracePt t="9414" x="5010150" y="2025650"/>
          <p14:tracePt t="9419" x="5035550" y="2020888"/>
          <p14:tracePt t="9422" x="5064125" y="2009775"/>
          <p14:tracePt t="9427" x="5094288" y="2005013"/>
          <p14:tracePt t="9431" x="5124450" y="1995488"/>
          <p14:tracePt t="9434" x="5153025" y="1985963"/>
          <p14:tracePt t="9438" x="5183188" y="1981200"/>
          <p14:tracePt t="9443" x="5208588" y="1970088"/>
          <p14:tracePt t="9446" x="5227638" y="1970088"/>
          <p14:tracePt t="9450" x="5248275" y="1965325"/>
          <p14:tracePt t="9455" x="5272088" y="1960563"/>
          <p14:tracePt t="9458" x="5287963" y="1951038"/>
          <p14:tracePt t="9462" x="5297488" y="1951038"/>
          <p14:tracePt t="9466" x="5302250" y="1951038"/>
          <p14:tracePt t="9470" x="5307013" y="1946275"/>
          <p14:tracePt t="9474" x="5316538" y="1946275"/>
          <p14:tracePt t="9486" x="5332413" y="1941513"/>
          <p14:tracePt t="9530" x="5346700" y="1930400"/>
          <p14:tracePt t="9535" x="5360988" y="1930400"/>
          <p14:tracePt t="9541" x="5367338" y="1930400"/>
          <p14:tracePt t="9543" x="5372100" y="1936750"/>
          <p14:tracePt t="9547" x="5381625" y="1936750"/>
          <p14:tracePt t="9551" x="5395913" y="1936750"/>
          <p14:tracePt t="9557" x="5416550" y="1941513"/>
          <p14:tracePt t="9559" x="5430838" y="1941513"/>
          <p14:tracePt t="9563" x="5445125" y="1941513"/>
          <p14:tracePt t="9567" x="5465763" y="1941513"/>
          <p14:tracePt t="9572" x="5489575" y="1955800"/>
          <p14:tracePt t="9576" x="5505450" y="1955800"/>
          <p14:tracePt t="9581" x="5514975" y="1955800"/>
          <p14:tracePt t="9585" x="5529263" y="1960563"/>
          <p14:tracePt t="9590" x="5545138" y="1960563"/>
          <p14:tracePt t="9594" x="5549900" y="1960563"/>
          <p14:tracePt t="9597" x="5559425" y="1960563"/>
          <p14:tracePt t="9601" x="5564188" y="1960563"/>
          <p14:tracePt t="9608" x="5584825" y="1960563"/>
          <p14:tracePt t="9613" x="5594350" y="1960563"/>
          <p14:tracePt t="9616" x="5599113" y="1960563"/>
          <p14:tracePt t="9622" x="5613400" y="1960563"/>
          <p14:tracePt t="9626" x="5624513" y="1960563"/>
          <p14:tracePt t="9633" x="5638800" y="1960563"/>
          <p14:tracePt t="9640" x="5653088" y="1960563"/>
          <p14:tracePt t="9649" x="5664200" y="1960563"/>
          <p14:tracePt t="9656" x="5683250" y="1960563"/>
          <p14:tracePt t="9660" x="5688013" y="1960563"/>
          <p14:tracePt t="9665" x="5697538" y="1960563"/>
          <p14:tracePt t="9671" x="5713413" y="1960563"/>
          <p14:tracePt t="9675" x="5732463" y="1960563"/>
          <p14:tracePt t="9677" x="5753100" y="1960563"/>
          <p14:tracePt t="9681" x="5792788" y="1960563"/>
          <p14:tracePt t="9685" x="5837238" y="1970088"/>
          <p14:tracePt t="9691" x="5867400" y="1976438"/>
          <p14:tracePt t="9694" x="5911850" y="1995488"/>
          <p14:tracePt t="9698" x="5940425" y="2005013"/>
          <p14:tracePt t="9701" x="6000750" y="2009775"/>
          <p14:tracePt t="9705" x="6049963" y="2009775"/>
          <p14:tracePt t="9710" x="6108700" y="2030413"/>
          <p14:tracePt t="9715" x="6169025" y="2049463"/>
          <p14:tracePt t="9717" x="6223000" y="2060575"/>
          <p14:tracePt t="9721" x="6276975" y="2079625"/>
          <p14:tracePt t="9723" x="6332538" y="2089150"/>
          <p14:tracePt t="9728" x="6376988" y="2093913"/>
          <p14:tracePt t="9732" x="6421438" y="2105025"/>
          <p14:tracePt t="9736" x="6465888" y="2114550"/>
          <p14:tracePt t="9740" x="6510338" y="2128838"/>
          <p14:tracePt t="9746" x="6580188" y="2149475"/>
          <p14:tracePt t="9750" x="6608763" y="2149475"/>
          <p14:tracePt t="9754" x="6638925" y="2149475"/>
          <p14:tracePt t="9758" x="6664325" y="2154238"/>
          <p14:tracePt t="9762" x="6683375" y="2163763"/>
          <p14:tracePt t="9765" x="6704013" y="2163763"/>
          <p14:tracePt t="9770" x="6727825" y="2163763"/>
          <p14:tracePt t="9774" x="6748463" y="2163763"/>
          <p14:tracePt t="9784" x="6762750" y="2163763"/>
          <p14:tracePt t="9790" x="6772275" y="2163763"/>
          <p14:tracePt t="9800" x="6777038" y="2163763"/>
          <p14:tracePt t="9803" x="6792913" y="2154238"/>
          <p14:tracePt t="9810" x="6797675" y="2149475"/>
          <p14:tracePt t="9814" x="6802438" y="2133600"/>
          <p14:tracePt t="9818" x="6807200" y="2128838"/>
          <p14:tracePt t="9822" x="6821488" y="2119313"/>
          <p14:tracePt t="9829" x="6827838" y="2114550"/>
          <p14:tracePt t="9843" x="6837363" y="2093913"/>
          <p14:tracePt t="9858" x="6846888" y="2079625"/>
          <p14:tracePt t="9930" x="6856413" y="2074863"/>
          <p14:tracePt t="9938" x="6877050" y="2074863"/>
          <p14:tracePt t="9945" x="6911975" y="2074863"/>
          <p14:tracePt t="9949" x="6931025" y="2074863"/>
          <p14:tracePt t="9954" x="6945313" y="2074863"/>
          <p14:tracePt t="9958" x="6956425" y="2074863"/>
          <p14:tracePt t="9962" x="6975475" y="2074863"/>
          <p14:tracePt t="9969" x="7019925" y="2074863"/>
          <p14:tracePt t="9976" x="7054850" y="2079625"/>
          <p14:tracePt t="9981" x="7069138" y="2079625"/>
          <p14:tracePt t="9984" x="7080250" y="2079625"/>
          <p14:tracePt t="10347" x="7099300" y="2084388"/>
          <p14:tracePt t="10350" x="7108825" y="2089150"/>
          <p14:tracePt t="10355" x="7124700" y="2100263"/>
          <p14:tracePt t="10360" x="7129463" y="2105025"/>
          <p14:tracePt t="10364" x="7134225" y="2105025"/>
          <p14:tracePt t="10689" x="7148513" y="2109788"/>
          <p14:tracePt t="10695" x="7223125" y="2133600"/>
          <p14:tracePt t="10700" x="7242175" y="2149475"/>
          <p14:tracePt t="10705" x="7267575" y="2163763"/>
          <p14:tracePt t="10710" x="7342188" y="2189163"/>
          <p14:tracePt t="10714" x="7386638" y="2198688"/>
          <p14:tracePt t="10718" x="7426325" y="2203450"/>
          <p14:tracePt t="10723" x="7470775" y="2212975"/>
          <p14:tracePt t="10727" x="7505700" y="2228850"/>
          <p14:tracePt t="10730" x="7545388" y="2238375"/>
          <p14:tracePt t="10734" x="7573963" y="2238375"/>
          <p14:tracePt t="10739" x="7604125" y="2247900"/>
          <p14:tracePt t="10742" x="7639050" y="2252663"/>
          <p14:tracePt t="10746" x="7669213" y="2262188"/>
          <p14:tracePt t="10750" x="7688263" y="2262188"/>
          <p14:tracePt t="10754" x="7702550" y="2262188"/>
          <p14:tracePt t="10758" x="7723188" y="2262188"/>
          <p14:tracePt t="10762" x="7732713" y="2262188"/>
          <p14:tracePt t="10773" x="7748588" y="2262188"/>
          <p14:tracePt t="10821" x="7753350" y="2262188"/>
          <p14:tracePt t="10828" x="7758113" y="2252663"/>
          <p14:tracePt t="10840" x="7762875" y="2247900"/>
          <p14:tracePt t="10861" x="7762875" y="2243138"/>
          <p14:tracePt t="11116" x="7758113" y="2243138"/>
          <p14:tracePt t="11122" x="7748588" y="2243138"/>
          <p14:tracePt t="11128" x="7693025" y="2247900"/>
          <p14:tracePt t="11132" x="7664450" y="2252663"/>
          <p14:tracePt t="11136" x="7643813" y="2262188"/>
          <p14:tracePt t="11140" x="7618413" y="2262188"/>
          <p14:tracePt t="11143" x="7599363" y="2262188"/>
          <p14:tracePt t="11146" x="7569200" y="2262188"/>
          <p14:tracePt t="11150" x="7540625" y="2262188"/>
          <p14:tracePt t="11154" x="7510463" y="2268538"/>
          <p14:tracePt t="11158" x="7480300" y="2268538"/>
          <p14:tracePt t="11160" x="7440613" y="2268538"/>
          <p14:tracePt t="11164" x="7400925" y="2268538"/>
          <p14:tracePt t="11167" x="7361238" y="2268538"/>
          <p14:tracePt t="11173" x="7316788" y="2268538"/>
          <p14:tracePt t="11176" x="7288213" y="2268538"/>
          <p14:tracePt t="11180" x="7258050" y="2268538"/>
          <p14:tracePt t="11183" x="7237413" y="2268538"/>
          <p14:tracePt t="11188" x="7218363" y="2268538"/>
          <p14:tracePt t="11192" x="7204075" y="2268538"/>
          <p14:tracePt t="11196" x="7192963" y="2268538"/>
          <p14:tracePt t="11302" x="7188200" y="2268538"/>
          <p14:tracePt t="11309" x="7192963" y="2262188"/>
          <p14:tracePt t="11313" x="7223125" y="2252663"/>
          <p14:tracePt t="11321" x="7277100" y="2247900"/>
          <p14:tracePt t="11324" x="7307263" y="2247900"/>
          <p14:tracePt t="11327" x="7337425" y="2247900"/>
          <p14:tracePt t="11333" x="7377113" y="2247900"/>
          <p14:tracePt t="11337" x="7445375" y="2247900"/>
          <p14:tracePt t="11342" x="7475538" y="2247900"/>
          <p14:tracePt t="11346" x="7510463" y="2247900"/>
          <p14:tracePt t="11350" x="7540625" y="2247900"/>
          <p14:tracePt t="11354" x="7564438" y="2247900"/>
          <p14:tracePt t="11357" x="7585075" y="2247900"/>
          <p14:tracePt t="11362" x="7599363" y="2247900"/>
          <p14:tracePt t="11366" x="7608888" y="2247900"/>
          <p14:tracePt t="11543" x="7624763" y="2238375"/>
          <p14:tracePt t="11551" x="7669213" y="2208213"/>
          <p14:tracePt t="11557" x="7688263" y="2193925"/>
          <p14:tracePt t="11564" x="7772400" y="2163763"/>
          <p14:tracePt t="11568" x="7816850" y="2154238"/>
          <p14:tracePt t="11573" x="7861300" y="2138363"/>
          <p14:tracePt t="11576" x="7900988" y="2138363"/>
          <p14:tracePt t="11580" x="7956550" y="2138363"/>
          <p14:tracePt t="11584" x="8010525" y="2138363"/>
          <p14:tracePt t="11588" x="8080375" y="2128838"/>
          <p14:tracePt t="11592" x="8158163" y="2119313"/>
          <p14:tracePt t="11597" x="8237538" y="2119313"/>
          <p14:tracePt t="11600" x="8316913" y="2119313"/>
          <p14:tracePt t="11604" x="8396288" y="2119313"/>
          <p14:tracePt t="11608" x="8475663" y="2119313"/>
          <p14:tracePt t="11613" x="8555038" y="2119313"/>
          <p14:tracePt t="11616" x="8624888" y="2119313"/>
          <p14:tracePt t="11620" x="8688388" y="2119313"/>
          <p14:tracePt t="11623" x="8742363" y="2119313"/>
          <p14:tracePt t="11629" x="8758238" y="2128838"/>
          <p14:tracePt t="11631" x="8807450" y="2128838"/>
          <p14:tracePt t="11636" x="8837613" y="2128838"/>
          <p14:tracePt t="11640" x="8866188" y="2128838"/>
          <p14:tracePt t="11645" x="8882063" y="2128838"/>
          <p14:tracePt t="11765" x="8886825" y="2128838"/>
          <p14:tracePt t="11779" x="8856663" y="2133600"/>
          <p14:tracePt t="11783" x="8837613" y="2133600"/>
          <p14:tracePt t="11787" x="8826500" y="2133600"/>
          <p14:tracePt t="11793" x="8802688" y="2133600"/>
          <p14:tracePt t="11795" x="8793163" y="2133600"/>
          <p14:tracePt t="11798" x="8777288" y="2133600"/>
          <p14:tracePt t="11803" x="8758238" y="2133600"/>
          <p14:tracePt t="11807" x="8742363" y="2133600"/>
          <p14:tracePt t="11811" x="8732838" y="2133600"/>
          <p14:tracePt t="11815" x="8718550" y="2133600"/>
          <p14:tracePt t="11822" x="8713788" y="2133600"/>
          <p14:tracePt t="11826" x="8709025" y="2133600"/>
          <p14:tracePt t="11830" x="8693150" y="2133600"/>
          <p14:tracePt t="11838" x="8683625" y="2133600"/>
          <p14:tracePt t="11842" x="8669338" y="2133600"/>
          <p14:tracePt t="11847" x="8658225" y="2133600"/>
          <p14:tracePt t="11850" x="8634413" y="2133600"/>
          <p14:tracePt t="11855" x="8609013" y="2133600"/>
          <p14:tracePt t="11857" x="8574088" y="2133600"/>
          <p14:tracePt t="11874" x="8286750" y="2212975"/>
          <p14:tracePt t="11876" x="8193088" y="2222500"/>
          <p14:tracePt t="11880" x="8074025" y="2247900"/>
          <p14:tracePt t="11884" x="7950200" y="2257425"/>
          <p14:tracePt t="11888" x="7821613" y="2257425"/>
          <p14:tracePt t="11892" x="7664450" y="2257425"/>
          <p14:tracePt t="11897" x="7470775" y="2257425"/>
          <p14:tracePt t="11901" x="7227888" y="2257425"/>
          <p14:tracePt t="11905" x="7010400" y="2257425"/>
          <p14:tracePt t="11907" x="6767513" y="2257425"/>
          <p14:tracePt t="11913" x="6524625" y="2257425"/>
          <p14:tracePt t="11916" x="6257925" y="2257425"/>
          <p14:tracePt t="11920" x="5984875" y="2257425"/>
          <p14:tracePt t="11923" x="5718175" y="2257425"/>
          <p14:tracePt t="11929" x="5440363" y="2273300"/>
          <p14:tracePt t="11933" x="5143500" y="2273300"/>
          <p14:tracePt t="11937" x="4846638" y="2273300"/>
          <p14:tracePt t="11940" x="4524375" y="2273300"/>
          <p14:tracePt t="11945" x="4257675" y="2273300"/>
          <p14:tracePt t="11948" x="3960813" y="2273300"/>
          <p14:tracePt t="11953" x="3687763" y="2273300"/>
          <p14:tracePt t="11957" x="3446463" y="2273300"/>
          <p14:tracePt t="11960" x="3203575" y="2273300"/>
          <p14:tracePt t="11964" x="2960688" y="2273300"/>
          <p14:tracePt t="11968" x="2743200" y="2273300"/>
          <p14:tracePt t="11972" x="2554288" y="2273300"/>
          <p14:tracePt t="11976" x="2362200" y="2273300"/>
          <p14:tracePt t="11980" x="2173288" y="2273300"/>
          <p14:tracePt t="11984" x="2009775" y="2273300"/>
          <p14:tracePt t="11988" x="1890713" y="2273300"/>
          <p14:tracePt t="11992" x="1771650" y="2273300"/>
          <p14:tracePt t="11997" x="1682750" y="2273300"/>
          <p14:tracePt t="12000" x="1614488" y="2268538"/>
          <p14:tracePt t="12004" x="1544638" y="2257425"/>
          <p14:tracePt t="12008" x="1485900" y="2238375"/>
          <p14:tracePt t="12015" x="1446213" y="2228850"/>
          <p14:tracePt t="12016" x="1420813" y="2222500"/>
          <p14:tracePt t="12020" x="1416050" y="2208213"/>
          <p14:tracePt t="12135" x="1385888" y="2222500"/>
          <p14:tracePt t="12140" x="1381125" y="2233613"/>
          <p14:tracePt t="12145" x="1371600" y="2243138"/>
          <p14:tracePt t="12153" x="1341438" y="2257425"/>
          <p14:tracePt t="12162" x="1311275" y="2278063"/>
          <p14:tracePt t="12166" x="1306513" y="2282825"/>
          <p14:tracePt t="12171" x="1292225" y="2287588"/>
          <p14:tracePt t="12179" x="1277938" y="2301875"/>
          <p14:tracePt t="12186" x="1257300" y="2317750"/>
          <p14:tracePt t="12190" x="1227138" y="2332038"/>
          <p14:tracePt t="12195" x="1203325" y="2346325"/>
          <p14:tracePt t="12199" x="1187450" y="2352675"/>
          <p14:tracePt t="12284" x="1212850" y="2352675"/>
          <p14:tracePt t="12288" x="1257300" y="2352675"/>
          <p14:tracePt t="12292" x="1306513" y="2352675"/>
          <p14:tracePt t="12297" x="1317625" y="2362200"/>
          <p14:tracePt t="12300" x="1336675" y="2366963"/>
          <p14:tracePt t="12304" x="1371600" y="2381250"/>
          <p14:tracePt t="12308" x="1411288" y="2392363"/>
          <p14:tracePt t="12313" x="1455738" y="2411413"/>
          <p14:tracePt t="12316" x="1525588" y="2420938"/>
          <p14:tracePt t="12320" x="1593850" y="2441575"/>
          <p14:tracePt t="12323" x="1673225" y="2451100"/>
          <p14:tracePt t="12332" x="1836738" y="2481263"/>
          <p14:tracePt t="12336" x="1930400" y="2490788"/>
          <p14:tracePt t="12340" x="2024063" y="2500313"/>
          <p14:tracePt t="12344" x="2119313" y="2509838"/>
          <p14:tracePt t="12348" x="2212975" y="2520950"/>
          <p14:tracePt t="12352" x="2306638" y="2530475"/>
          <p14:tracePt t="12357" x="2401888" y="2540000"/>
          <p14:tracePt t="12362" x="2479675" y="2540000"/>
          <p14:tracePt t="12364" x="2570163" y="2540000"/>
          <p14:tracePt t="12368" x="2647950" y="2540000"/>
          <p14:tracePt t="12372" x="2717800" y="2540000"/>
          <p14:tracePt t="12376" x="2782888" y="2540000"/>
          <p14:tracePt t="12381" x="2836863" y="2540000"/>
          <p14:tracePt t="12384" x="2890838" y="2540000"/>
          <p14:tracePt t="12388" x="2930525" y="2540000"/>
          <p14:tracePt t="12392" x="2960688" y="2540000"/>
          <p14:tracePt t="12396" x="2990850" y="2540000"/>
          <p14:tracePt t="12397" x="3014663" y="2540000"/>
          <p14:tracePt t="12402" x="3024188" y="2540000"/>
          <p14:tracePt t="12406" x="3040063" y="2540000"/>
          <p14:tracePt t="12686" x="3074988" y="2535238"/>
          <p14:tracePt t="12690" x="3094038" y="2535238"/>
          <p14:tracePt t="12695" x="3133725" y="2525713"/>
          <p14:tracePt t="12703" x="3198813" y="2509838"/>
          <p14:tracePt t="12708" x="3248025" y="2509838"/>
          <p14:tracePt t="12714" x="3276600" y="2500313"/>
          <p14:tracePt t="12717" x="3306763" y="2495550"/>
          <p14:tracePt t="12720" x="3346450" y="2495550"/>
          <p14:tracePt t="12724" x="3376613" y="2495550"/>
          <p14:tracePt t="12728" x="3416300" y="2495550"/>
          <p14:tracePt t="12732" x="3446463" y="2495550"/>
          <p14:tracePt t="12736" x="3490913" y="2495550"/>
          <p14:tracePt t="12740" x="3519488" y="2495550"/>
          <p14:tracePt t="12744" x="3559175" y="2505075"/>
          <p14:tracePt t="12748" x="3603625" y="2516188"/>
          <p14:tracePt t="12753" x="3633788" y="2520950"/>
          <p14:tracePt t="12757" x="3673475" y="2530475"/>
          <p14:tracePt t="12760" x="3708400" y="2544763"/>
          <p14:tracePt t="12764" x="3738563" y="2554288"/>
          <p14:tracePt t="12768" x="3762375" y="2560638"/>
          <p14:tracePt t="12772" x="3792538" y="2560638"/>
          <p14:tracePt t="12774" x="3811588" y="2570163"/>
          <p14:tracePt t="12778" x="3827463" y="2574925"/>
          <p14:tracePt t="12782" x="3836988" y="2574925"/>
          <p14:tracePt t="12786" x="3851275" y="2584450"/>
          <p14:tracePt t="12799" x="3856038" y="2584450"/>
          <p14:tracePt t="13174" x="3881438" y="2584450"/>
          <p14:tracePt t="13184" x="4064000" y="2584450"/>
          <p14:tracePt t="13188" x="4133850" y="2584450"/>
          <p14:tracePt t="13193" x="4248150" y="2609850"/>
          <p14:tracePt t="13200" x="4297363" y="2609850"/>
          <p14:tracePt t="13202" x="4367213" y="2609850"/>
          <p14:tracePt t="13206" x="4430713" y="2609850"/>
          <p14:tracePt t="13210" x="4475163" y="2609850"/>
          <p14:tracePt t="13215" x="4514850" y="2609850"/>
          <p14:tracePt t="13218" x="4545013" y="2609850"/>
          <p14:tracePt t="13222" x="4575175" y="2609850"/>
          <p14:tracePt t="13226" x="4594225" y="2609850"/>
          <p14:tracePt t="13231" x="4614863" y="2609850"/>
          <p14:tracePt t="13238" x="4629150" y="2609850"/>
          <p14:tracePt t="13900" x="4687888" y="2605088"/>
          <p14:tracePt t="13903" x="4732338" y="2600325"/>
          <p14:tracePt t="13908" x="4772025" y="2600325"/>
          <p14:tracePt t="13913" x="4816475" y="2589213"/>
          <p14:tracePt t="13917" x="4856163" y="2589213"/>
          <p14:tracePt t="13925" x="4940300" y="2589213"/>
          <p14:tracePt t="13928" x="4979988" y="2579688"/>
          <p14:tracePt t="13932" x="5014913" y="2574925"/>
          <p14:tracePt t="13935" x="5035550" y="2574925"/>
          <p14:tracePt t="13940" x="5054600" y="2574925"/>
          <p14:tracePt t="13944" x="5075238" y="2574925"/>
          <p14:tracePt t="13948" x="5089525" y="2574925"/>
          <p14:tracePt t="13952" x="5103813" y="2574925"/>
          <p14:tracePt t="13981" x="5113338" y="2565400"/>
          <p14:tracePt t="13988" x="5119688" y="2565400"/>
          <p14:tracePt t="13991" x="5129213" y="2560638"/>
          <p14:tracePt t="13996" x="5133975" y="2554288"/>
          <p14:tracePt t="14000" x="5138738" y="2549525"/>
          <p14:tracePt t="14003" x="5148263" y="2549525"/>
          <p14:tracePt t="14008" x="5153025" y="2549525"/>
          <p14:tracePt t="14012" x="5168900" y="2549525"/>
          <p14:tracePt t="14016" x="5197475" y="2549525"/>
          <p14:tracePt t="14019" x="5227638" y="2540000"/>
          <p14:tracePt t="14024" x="5248275" y="2535238"/>
          <p14:tracePt t="14028" x="5276850" y="2535238"/>
          <p14:tracePt t="14032" x="5316538" y="2525713"/>
          <p14:tracePt t="14035" x="5351463" y="2520950"/>
          <p14:tracePt t="14040" x="5391150" y="2509838"/>
          <p14:tracePt t="14044" x="5421313" y="2509838"/>
          <p14:tracePt t="14048" x="5451475" y="2509838"/>
          <p14:tracePt t="14051" x="5480050" y="2500313"/>
          <p14:tracePt t="14056" x="5505450" y="2495550"/>
          <p14:tracePt t="14060" x="5514975" y="2495550"/>
          <p14:tracePt t="14064" x="5540375" y="2495550"/>
          <p14:tracePt t="14067" x="5559425" y="2495550"/>
          <p14:tracePt t="14072" x="5575300" y="2490788"/>
          <p14:tracePt t="14076" x="5603875" y="2470150"/>
          <p14:tracePt t="14082" x="5624513" y="2465388"/>
          <p14:tracePt t="14090" x="5648325" y="2460625"/>
          <p14:tracePt t="14098" x="5664200" y="2451100"/>
          <p14:tracePt t="14102" x="5673725" y="2451100"/>
          <p14:tracePt t="14110" x="5688013" y="2451100"/>
          <p14:tracePt t="14114" x="5697538" y="2451100"/>
          <p14:tracePt t="14118" x="5713413" y="2451100"/>
          <p14:tracePt t="14121" x="5722938" y="2451100"/>
          <p14:tracePt t="14125" x="5737225" y="2451100"/>
          <p14:tracePt t="14130" x="5757863" y="2451100"/>
          <p14:tracePt t="14133" x="5772150" y="2451100"/>
          <p14:tracePt t="14137" x="5792788" y="2451100"/>
          <p14:tracePt t="14141" x="5811838" y="2455863"/>
          <p14:tracePt t="14146" x="5837238" y="2455863"/>
          <p14:tracePt t="14149" x="5856288" y="2455863"/>
          <p14:tracePt t="14153" x="5876925" y="2460625"/>
          <p14:tracePt t="14158" x="5891213" y="2460625"/>
          <p14:tracePt t="14167" x="5916613" y="2465388"/>
          <p14:tracePt t="14170" x="5930900" y="2476500"/>
          <p14:tracePt t="14175" x="5940425" y="2476500"/>
          <p14:tracePt t="14183" x="5951538" y="2476500"/>
          <p14:tracePt t="14210" x="5961063" y="2476500"/>
          <p14:tracePt t="14215" x="5965825" y="2476500"/>
          <p14:tracePt t="14226" x="5970588" y="2476500"/>
          <p14:tracePt t="14232" x="5984875" y="2465388"/>
          <p14:tracePt t="14264" x="5995988" y="2460625"/>
          <p14:tracePt t="14368" x="6005513" y="2460625"/>
          <p14:tracePt t="14372" x="6000750" y="2460625"/>
          <p14:tracePt t="14376" x="5995988" y="2465388"/>
          <p14:tracePt t="14381" x="5984875" y="2481263"/>
          <p14:tracePt t="14384" x="5970588" y="2500313"/>
          <p14:tracePt t="14388" x="5945188" y="2516188"/>
          <p14:tracePt t="14392" x="5930900" y="2540000"/>
          <p14:tracePt t="14396" x="5911850" y="2560638"/>
          <p14:tracePt t="14399" x="5886450" y="2584450"/>
          <p14:tracePt t="14404" x="5851525" y="2609850"/>
          <p14:tracePt t="14408" x="5816600" y="2649538"/>
          <p14:tracePt t="14413" x="5781675" y="2684463"/>
          <p14:tracePt t="14415" x="5743575" y="2728913"/>
          <p14:tracePt t="14419" x="5713413" y="2778125"/>
          <p14:tracePt t="14424" x="5678488" y="2822575"/>
          <p14:tracePt t="14429" x="5638800" y="2871788"/>
          <p14:tracePt t="14432" x="5599113" y="2921000"/>
          <p14:tracePt t="14433" x="5568950" y="2976563"/>
          <p14:tracePt t="14437" x="5540375" y="3035300"/>
          <p14:tracePt t="14441" x="5510213" y="3105150"/>
          <p14:tracePt t="14446" x="5480050" y="3163888"/>
          <p14:tracePt t="14449" x="5456238" y="3224213"/>
          <p14:tracePt t="14453" x="5421313" y="3292475"/>
          <p14:tracePt t="14458" x="5400675" y="3376613"/>
          <p14:tracePt t="14463" x="5381625" y="3455988"/>
          <p14:tracePt t="14465" x="5360988" y="3540125"/>
          <p14:tracePt t="14473" x="5332413" y="3633788"/>
          <p14:tracePt t="14485" x="5243513" y="3937000"/>
          <p14:tracePt t="14493" x="5203825" y="4124325"/>
          <p14:tracePt t="14499" x="5148263" y="4337050"/>
          <p14:tracePt t="14504" x="5113338" y="4446588"/>
          <p14:tracePt t="14509" x="5084763" y="4545013"/>
          <p14:tracePt t="14510" x="5049838" y="4654550"/>
          <p14:tracePt t="14515" x="5019675" y="4748213"/>
          <p14:tracePt t="14518" x="5000625" y="4843463"/>
          <p14:tracePt t="14522" x="4975225" y="4937125"/>
          <p14:tracePt t="14526" x="4956175" y="5021263"/>
          <p14:tracePt t="14531" x="4935538" y="5100638"/>
          <p14:tracePt t="14533" x="4916488" y="5168900"/>
          <p14:tracePt t="14537" x="4906963" y="5238750"/>
          <p14:tracePt t="14542" x="4886325" y="5297488"/>
          <p14:tracePt t="14546" x="4881563" y="5337175"/>
          <p14:tracePt t="14549" x="4860925" y="5381625"/>
          <p14:tracePt t="14562" x="4851400" y="5416550"/>
          <p14:tracePt t="14572" x="4792663" y="5511800"/>
          <p14:tracePt t="14639" x="4787900" y="5511800"/>
          <p14:tracePt t="14649" x="4783138" y="5500688"/>
          <p14:tracePt t="14658" x="4783138" y="5486400"/>
          <p14:tracePt t="14663" x="4783138" y="5472113"/>
          <p14:tracePt t="14681" x="4767263" y="5467350"/>
          <p14:tracePt t="14693" x="4757738" y="5467350"/>
          <p14:tracePt t="14697" x="4748213" y="5467350"/>
          <p14:tracePt t="14706" x="4732338" y="5467350"/>
          <p14:tracePt t="14711" x="4722813" y="5467350"/>
          <p14:tracePt t="14713" x="4699000" y="5467350"/>
          <p14:tracePt t="14718" x="4687888" y="5467350"/>
          <p14:tracePt t="14720" x="4668838" y="5467350"/>
          <p14:tracePt t="14724" x="4643438" y="5476875"/>
          <p14:tracePt t="14728" x="4624388" y="5481638"/>
          <p14:tracePt t="14732" x="4589463" y="5505450"/>
          <p14:tracePt t="14739" x="4554538" y="5535613"/>
          <p14:tracePt t="14746" x="4500563" y="5570538"/>
          <p14:tracePt t="14756" x="4445000" y="5610225"/>
          <p14:tracePt t="14760" x="4411663" y="5629275"/>
          <p14:tracePt t="14765" x="4346575" y="5668963"/>
          <p14:tracePt t="14768" x="4322763" y="5694363"/>
          <p14:tracePt t="14772" x="4287838" y="5719763"/>
          <p14:tracePt t="14776" x="4271963" y="5743575"/>
          <p14:tracePt t="14781" x="4257675" y="5764213"/>
          <p14:tracePt t="14783" x="4237038" y="5788025"/>
          <p14:tracePt t="14785" x="4227513" y="5808663"/>
          <p14:tracePt t="14789" x="4203700" y="5853113"/>
          <p14:tracePt t="14794" x="4187825" y="5883275"/>
          <p14:tracePt t="14797" x="4178300" y="5907088"/>
          <p14:tracePt t="14802" x="4178300" y="5927725"/>
          <p14:tracePt t="14811" x="4178300" y="5946775"/>
          <p14:tracePt t="14821" x="4187825" y="5995988"/>
          <p14:tracePt t="14827" x="4208463" y="6011863"/>
          <p14:tracePt t="14832" x="4243388" y="6026150"/>
          <p14:tracePt t="14836" x="4267200" y="6026150"/>
          <p14:tracePt t="14839" x="4283075" y="6030913"/>
          <p14:tracePt t="14843" x="4292600" y="6035675"/>
          <p14:tracePt t="14847" x="4306888" y="6035675"/>
          <p14:tracePt t="14859" x="4371975" y="6035675"/>
          <p14:tracePt t="14862" x="4391025" y="6035675"/>
          <p14:tracePt t="14866" x="4411663" y="6035675"/>
          <p14:tracePt t="14872" x="4435475" y="6035675"/>
          <p14:tracePt t="14881" x="4456113" y="6030913"/>
          <p14:tracePt t="14889" x="4529138" y="6007100"/>
          <p14:tracePt t="14893" x="4559300" y="5991225"/>
          <p14:tracePt t="14899" x="4603750" y="5961063"/>
          <p14:tracePt t="14904" x="4629150" y="5946775"/>
          <p14:tracePt t="14907" x="4648200" y="5921375"/>
          <p14:tracePt t="14909" x="4673600" y="5907088"/>
          <p14:tracePt t="14915" x="4687888" y="5892800"/>
          <p14:tracePt t="14919" x="4708525" y="5872163"/>
          <p14:tracePt t="14923" x="4722813" y="5857875"/>
          <p14:tracePt t="14927" x="4737100" y="5843588"/>
          <p14:tracePt t="14931" x="4743450" y="5827713"/>
          <p14:tracePt t="14935" x="4752975" y="5818188"/>
          <p14:tracePt t="14938" x="4752975" y="5803900"/>
          <p14:tracePt t="14942" x="4752975" y="5792788"/>
          <p14:tracePt t="14947" x="4752975" y="5778500"/>
          <p14:tracePt t="14949" x="4752975" y="5773738"/>
          <p14:tracePt t="14956" x="4748213" y="5753100"/>
          <p14:tracePt t="14967" x="4732338" y="5729288"/>
          <p14:tracePt t="14971" x="4722813" y="5713413"/>
          <p14:tracePt t="14974" x="4718050" y="5708650"/>
          <p14:tracePt t="14978" x="4699000" y="5703888"/>
          <p14:tracePt t="14983" x="4659313" y="5689600"/>
          <p14:tracePt t="14985" x="4614863" y="5680075"/>
          <p14:tracePt t="14988" x="4545013" y="5668963"/>
          <p14:tracePt t="14992" x="4479925" y="5668963"/>
          <p14:tracePt t="14996" x="4425950" y="5668963"/>
          <p14:tracePt t="14999" x="4371975" y="5668963"/>
          <p14:tracePt t="15003" x="4302125" y="5675313"/>
          <p14:tracePt t="15009" x="4248150" y="5694363"/>
          <p14:tracePt t="15012" x="4178300" y="5703888"/>
          <p14:tracePt t="15019" x="4133850" y="5719763"/>
          <p14:tracePt t="15025" x="4068763" y="5743575"/>
          <p14:tracePt t="15037" x="4010025" y="5788025"/>
          <p14:tracePt t="15043" x="3984625" y="5803900"/>
          <p14:tracePt t="15056" x="3975100" y="5808663"/>
          <p14:tracePt t="15065" x="3975100" y="5813425"/>
          <p14:tracePt t="15067" x="3975100" y="5818188"/>
          <p14:tracePt t="15083" x="3990975" y="5832475"/>
          <p14:tracePt t="15090" x="4000500" y="5832475"/>
          <p14:tracePt t="15096" x="4035425" y="5832475"/>
          <p14:tracePt t="15100" x="4049713" y="5832475"/>
          <p14:tracePt t="15104" x="4059238" y="5832475"/>
          <p14:tracePt t="15109" x="4089400" y="5832475"/>
          <p14:tracePt t="15112" x="4119563" y="5832475"/>
          <p14:tracePt t="15116" x="4148138" y="5832475"/>
          <p14:tracePt t="15120" x="4178300" y="5827713"/>
          <p14:tracePt t="15124" x="4213225" y="5813425"/>
          <p14:tracePt t="15128" x="4257675" y="5783263"/>
          <p14:tracePt t="15132" x="4306888" y="5759450"/>
          <p14:tracePt t="15139" x="4376738" y="5694363"/>
          <p14:tracePt t="15152" x="4484688" y="5584825"/>
          <p14:tracePt t="15161" x="4510088" y="5551488"/>
          <p14:tracePt t="15168" x="4549775" y="5467350"/>
          <p14:tracePt t="15170" x="4549775" y="5437188"/>
          <p14:tracePt t="15175" x="4549775" y="5407025"/>
          <p14:tracePt t="15177" x="4549775" y="5376863"/>
          <p14:tracePt t="15183" x="4549775" y="5348288"/>
          <p14:tracePt t="15186" x="4540250" y="5327650"/>
          <p14:tracePt t="15189" x="4535488" y="5322888"/>
          <p14:tracePt t="15194" x="4514850" y="5303838"/>
          <p14:tracePt t="15201" x="4505325" y="5287963"/>
          <p14:tracePt t="15210" x="4470400" y="5253038"/>
          <p14:tracePt t="15216" x="4391025" y="5208588"/>
          <p14:tracePt t="15221" x="4311650" y="5173663"/>
          <p14:tracePt t="15226" x="4257675" y="5154613"/>
          <p14:tracePt t="15230" x="4213225" y="5135563"/>
          <p14:tracePt t="15234" x="4143375" y="5124450"/>
          <p14:tracePt t="15237" x="4075113" y="5105400"/>
          <p14:tracePt t="15242" x="4014788" y="5089525"/>
          <p14:tracePt t="15247" x="3960813" y="5080000"/>
          <p14:tracePt t="15250" x="3921125" y="5070475"/>
          <p14:tracePt t="15257" x="3876675" y="5051425"/>
          <p14:tracePt t="15268" x="3732213" y="4965700"/>
          <p14:tracePt t="15273" x="3703638" y="4941888"/>
          <p14:tracePt t="15281" x="3638550" y="4872038"/>
          <p14:tracePt t="15286" x="3589338" y="4803775"/>
          <p14:tracePt t="15290" x="3559175" y="4768850"/>
          <p14:tracePt t="15294" x="3544888" y="4738688"/>
          <p14:tracePt t="15299" x="3530600" y="4694238"/>
          <p14:tracePt t="15302" x="3509963" y="4635500"/>
          <p14:tracePt t="15305" x="3500438" y="4589463"/>
          <p14:tracePt t="15310" x="3479800" y="4535488"/>
          <p14:tracePt t="15315" x="3460750" y="4476750"/>
          <p14:tracePt t="15316" x="3440113" y="4421188"/>
          <p14:tracePt t="15319" x="3425825" y="4362450"/>
          <p14:tracePt t="15329" x="3395663" y="4238625"/>
          <p14:tracePt t="15339" x="3367088" y="4124325"/>
          <p14:tracePt t="15345" x="3355975" y="4070350"/>
          <p14:tracePt t="15350" x="3322638" y="3956050"/>
          <p14:tracePt t="15354" x="3302000" y="3911600"/>
          <p14:tracePt t="15357" x="3276600" y="3876675"/>
          <p14:tracePt t="15360" x="3257550" y="3832225"/>
          <p14:tracePt t="15367" x="3203575" y="3729038"/>
          <p14:tracePt t="15371" x="3173413" y="3679825"/>
          <p14:tracePt t="15375" x="3124200" y="3644900"/>
          <p14:tracePt t="15382" x="3089275" y="3594100"/>
          <p14:tracePt t="15385" x="3049588" y="3535363"/>
          <p14:tracePt t="15388" x="3019425" y="3490913"/>
          <p14:tracePt t="15394" x="2979738" y="3441700"/>
          <p14:tracePt t="15397" x="2946400" y="3397250"/>
          <p14:tracePt t="15401" x="2916238" y="3336925"/>
          <p14:tracePt t="15404" x="2890838" y="3313113"/>
          <p14:tracePt t="15413" x="2862263" y="3282950"/>
          <p14:tracePt t="15418" x="2855913" y="3278188"/>
          <p14:tracePt t="15423" x="2851150" y="3257550"/>
          <p14:tracePt t="15427" x="2836863" y="3248025"/>
          <p14:tracePt t="15428" x="2836863" y="3238500"/>
          <p14:tracePt t="15433" x="2822575" y="3217863"/>
          <p14:tracePt t="15436" x="2822575" y="3213100"/>
          <p14:tracePt t="15440" x="2811463" y="3203575"/>
          <p14:tracePt t="15444" x="2811463" y="3198813"/>
          <p14:tracePt t="15449" x="2811463" y="3178175"/>
          <p14:tracePt t="15452" x="2806700" y="3173413"/>
          <p14:tracePt t="15455" x="2801938" y="3163888"/>
          <p14:tracePt t="15460" x="2787650" y="3159125"/>
          <p14:tracePt t="15465" x="2771775" y="3154363"/>
          <p14:tracePt t="15468" x="2762250" y="3149600"/>
          <p14:tracePt t="15471" x="2752725" y="3140075"/>
          <p14:tracePt t="15475" x="2743200" y="3140075"/>
          <p14:tracePt t="15481" x="2727325" y="3133725"/>
          <p14:tracePt t="15483" x="2722563" y="3128963"/>
          <p14:tracePt t="15487" x="2717800" y="3128963"/>
          <p14:tracePt t="15492" x="2708275" y="3128963"/>
          <p14:tracePt t="15494" x="2698750" y="3124200"/>
          <p14:tracePt t="15499" x="2693988" y="3124200"/>
          <p14:tracePt t="15502" x="2673350" y="3109913"/>
          <p14:tracePt t="15507" x="2668588" y="3109913"/>
          <p14:tracePt t="15512" x="2663825" y="3109913"/>
          <p14:tracePt t="15515" x="2654300" y="3109913"/>
          <p14:tracePt t="15519" x="2638425" y="3109913"/>
          <p14:tracePt t="15522" x="2628900" y="3109913"/>
          <p14:tracePt t="15526" x="2614613" y="3109913"/>
          <p14:tracePt t="15531" x="2598738" y="3109913"/>
          <p14:tracePt t="15534" x="2589213" y="3109913"/>
          <p14:tracePt t="15537" x="2584450" y="3109913"/>
          <p14:tracePt t="15550" x="2570163" y="3109913"/>
          <p14:tracePt t="15777" x="2579688" y="3100388"/>
          <p14:tracePt t="15782" x="2638425" y="3084513"/>
          <p14:tracePt t="15790" x="2732088" y="3084513"/>
          <p14:tracePt t="15797" x="2827338" y="3084513"/>
          <p14:tracePt t="15803" x="2895600" y="3084513"/>
          <p14:tracePt t="15813" x="3094038" y="3084513"/>
          <p14:tracePt t="15819" x="3173413" y="3084513"/>
          <p14:tracePt t="15822" x="3252788" y="3084513"/>
          <p14:tracePt t="15826" x="3332163" y="3084513"/>
          <p14:tracePt t="15828" x="3400425" y="3084513"/>
          <p14:tracePt t="15832" x="3465513" y="3084513"/>
          <p14:tracePt t="15837" x="3519488" y="3084513"/>
          <p14:tracePt t="15840" x="3584575" y="3084513"/>
          <p14:tracePt t="15844" x="3638550" y="3084513"/>
          <p14:tracePt t="15846" x="3692525" y="3084513"/>
          <p14:tracePt t="15850" x="3732213" y="3084513"/>
          <p14:tracePt t="15860" x="3792538" y="3084513"/>
          <p14:tracePt t="15862" x="3816350" y="3084513"/>
          <p14:tracePt t="15868" x="3836988" y="3084513"/>
          <p14:tracePt t="15869" x="3846513" y="3084513"/>
          <p14:tracePt t="15874" x="3871913" y="3074988"/>
          <p14:tracePt t="15883" x="3886200" y="3070225"/>
          <p14:tracePt t="15885" x="3895725" y="3060700"/>
          <p14:tracePt t="15899" x="3911600" y="3060700"/>
          <p14:tracePt t="15902" x="3916363" y="3060700"/>
          <p14:tracePt t="15906" x="3925888" y="3060700"/>
          <p14:tracePt t="15910" x="3935413" y="3055938"/>
          <p14:tracePt t="15918" x="3940175" y="3055938"/>
          <p14:tracePt t="15926" x="3946525" y="3055938"/>
          <p14:tracePt t="15931" x="3951288" y="3055938"/>
          <p14:tracePt t="15934" x="3956050" y="3055938"/>
          <p14:tracePt t="15938" x="3960813" y="3055938"/>
          <p14:tracePt t="15943" x="3975100" y="3055938"/>
          <p14:tracePt t="15946" x="3995738" y="3055938"/>
          <p14:tracePt t="15950" x="4010025" y="3055938"/>
          <p14:tracePt t="15953" x="4030663" y="3055938"/>
          <p14:tracePt t="15958" x="4049713" y="3060700"/>
          <p14:tracePt t="15963" x="4068763" y="3060700"/>
          <p14:tracePt t="15966" x="4094163" y="3060700"/>
          <p14:tracePt t="15970" x="4124325" y="3060700"/>
          <p14:tracePt t="15974" x="4143375" y="3060700"/>
          <p14:tracePt t="15977" x="4164013" y="3060700"/>
          <p14:tracePt t="15983" x="4187825" y="3060700"/>
          <p14:tracePt t="15986" x="4208463" y="3065463"/>
          <p14:tracePt t="15990" x="4227513" y="3065463"/>
          <p14:tracePt t="15993" x="4243388" y="3065463"/>
          <p14:tracePt t="15998" x="4262438" y="3065463"/>
          <p14:tracePt t="16002" x="4276725" y="3065463"/>
          <p14:tracePt t="16006" x="4297363" y="3065463"/>
          <p14:tracePt t="16009" x="4306888" y="3065463"/>
          <p14:tracePt t="16015" x="4316413" y="3065463"/>
          <p14:tracePt t="16018" x="4322763" y="3065463"/>
          <p14:tracePt t="16020" x="4332288" y="3065463"/>
          <p14:tracePt t="16024" x="4337050" y="3065463"/>
          <p14:tracePt t="16027" x="4341813" y="3065463"/>
          <p14:tracePt t="16041" x="4351338" y="3065463"/>
          <p14:tracePt t="16053" x="4367213" y="3049588"/>
          <p14:tracePt t="16065" x="4381500" y="3044825"/>
          <p14:tracePt t="16097" x="4395788" y="3040063"/>
          <p14:tracePt t="16101" x="4400550" y="3035300"/>
          <p14:tracePt t="16112" x="4406900" y="3025775"/>
          <p14:tracePt t="16125" x="4411663" y="3021013"/>
          <p14:tracePt t="16134" x="4425950" y="3021013"/>
          <p14:tracePt t="16142" x="4430713" y="3021013"/>
          <p14:tracePt t="16146" x="4435475" y="3021013"/>
          <p14:tracePt t="16149" x="4440238" y="3021013"/>
          <p14:tracePt t="16154" x="4456113" y="3021013"/>
          <p14:tracePt t="16157" x="4465638" y="3021013"/>
          <p14:tracePt t="16162" x="4479925" y="3021013"/>
          <p14:tracePt t="16165" x="4491038" y="3021013"/>
          <p14:tracePt t="16172" x="4510088" y="3021013"/>
          <p14:tracePt t="16178" x="4535488" y="3021013"/>
          <p14:tracePt t="16181" x="4564063" y="3021013"/>
          <p14:tracePt t="16186" x="4589463" y="3021013"/>
          <p14:tracePt t="16189" x="4598988" y="3021013"/>
          <p14:tracePt t="16196" x="4624388" y="3030538"/>
          <p14:tracePt t="16199" x="4624388" y="3035300"/>
          <p14:tracePt t="16202" x="4624388" y="3040063"/>
          <p14:tracePt t="16208" x="4624388" y="3044825"/>
          <p14:tracePt t="16214" x="4633913" y="3044825"/>
          <p14:tracePt t="16218" x="4638675" y="3044825"/>
          <p14:tracePt t="16222" x="4648200" y="3044825"/>
          <p14:tracePt t="16234" x="4664075" y="3044825"/>
          <p14:tracePt t="16254" x="4683125" y="3035300"/>
          <p14:tracePt t="16267" x="4687888" y="3030538"/>
          <p14:tracePt t="16274" x="4703763" y="3025775"/>
          <p14:tracePt t="16290" x="4718050" y="3009900"/>
          <p14:tracePt t="16303" x="4732338" y="3005138"/>
          <p14:tracePt t="16544" x="4743450" y="2995613"/>
          <p14:tracePt t="16548" x="4767263" y="2995613"/>
          <p14:tracePt t="16550" x="4787900" y="2995613"/>
          <p14:tracePt t="16554" x="4806950" y="2995613"/>
          <p14:tracePt t="16557" x="4821238" y="3000375"/>
          <p14:tracePt t="16562" x="4841875" y="3016250"/>
          <p14:tracePt t="16566" x="4881563" y="3016250"/>
          <p14:tracePt t="16569" x="4935538" y="3016250"/>
          <p14:tracePt t="16573" x="4975225" y="3016250"/>
          <p14:tracePt t="16577" x="5019675" y="3016250"/>
          <p14:tracePt t="16583" x="5049838" y="3016250"/>
          <p14:tracePt t="16586" x="5089525" y="3021013"/>
          <p14:tracePt t="16590" x="5108575" y="3021013"/>
          <p14:tracePt t="16593" x="5129213" y="3021013"/>
          <p14:tracePt t="16599" x="5153025" y="3030538"/>
          <p14:tracePt t="16602" x="5173663" y="3030538"/>
          <p14:tracePt t="16606" x="5178425" y="3035300"/>
          <p14:tracePt t="16610" x="5192713" y="3040063"/>
          <p14:tracePt t="17400" x="5287963" y="3074988"/>
          <p14:tracePt t="17403" x="5381625" y="3094038"/>
          <p14:tracePt t="17407" x="5451475" y="3114675"/>
          <p14:tracePt t="17413" x="5545138" y="3128963"/>
          <p14:tracePt t="17419" x="5708650" y="3159125"/>
          <p14:tracePt t="17422" x="5776913" y="3168650"/>
          <p14:tracePt t="17426" x="5856288" y="3178175"/>
          <p14:tracePt t="17431" x="5926138" y="3189288"/>
          <p14:tracePt t="17434" x="5995988" y="3198813"/>
          <p14:tracePt t="17438" x="6059488" y="3198813"/>
          <p14:tracePt t="17442" x="6103938" y="3203575"/>
          <p14:tracePt t="17446" x="6134100" y="3203575"/>
          <p14:tracePt t="17450" x="6148388" y="3228975"/>
          <p14:tracePt t="17458" x="6153150" y="3243263"/>
          <p14:tracePt t="17488" x="6169025" y="3243263"/>
          <p14:tracePt t="17492" x="6173788" y="3238500"/>
          <p14:tracePt t="17496" x="6183313" y="3233738"/>
          <p14:tracePt t="17500" x="6188075" y="3228975"/>
          <p14:tracePt t="17512" x="6188075" y="3224213"/>
          <p14:tracePt t="17520" x="6188075" y="3217863"/>
          <p14:tracePt t="17525" x="6192838" y="3213100"/>
          <p14:tracePt t="17603" x="6203950" y="3208338"/>
          <p14:tracePt t="17614" x="6223000" y="3194050"/>
          <p14:tracePt t="17625" x="6288088" y="3194050"/>
          <p14:tracePt t="17629" x="6307138" y="3194050"/>
          <p14:tracePt t="17634" x="6332538" y="3194050"/>
          <p14:tracePt t="17638" x="6351588" y="3194050"/>
          <p14:tracePt t="17641" x="6372225" y="3194050"/>
          <p14:tracePt t="17644" x="6396038" y="3194050"/>
          <p14:tracePt t="17649" x="6405563" y="3194050"/>
          <p14:tracePt t="17650" x="6426200" y="3194050"/>
          <p14:tracePt t="17654" x="6450013" y="3194050"/>
          <p14:tracePt t="17657" x="6470650" y="3189288"/>
          <p14:tracePt t="17662" x="6484938" y="3178175"/>
          <p14:tracePt t="17667" x="6500813" y="3173413"/>
          <p14:tracePt t="17673" x="6505575" y="3168650"/>
          <p14:tracePt t="17683" x="6515100" y="3163888"/>
          <p14:tracePt t="17685" x="6529388" y="3154363"/>
          <p14:tracePt t="17694" x="6535738" y="3149600"/>
          <p14:tracePt t="17703" x="6550025" y="3140075"/>
          <p14:tracePt t="17719" x="6554788" y="3119438"/>
          <p14:tracePt t="17729" x="6559550" y="3114675"/>
          <p14:tracePt t="17735" x="6559550" y="3100388"/>
          <p14:tracePt t="17744" x="6559550" y="3094038"/>
          <p14:tracePt t="17749" x="6564313" y="3084513"/>
          <p14:tracePt t="17751" x="6564313" y="3079750"/>
          <p14:tracePt t="17776" x="6564313" y="3070225"/>
          <p14:tracePt t="18158" x="6569075" y="3070225"/>
          <p14:tracePt t="18163" x="6573838" y="3070225"/>
          <p14:tracePt t="18170" x="6608763" y="3070225"/>
          <p14:tracePt t="18179" x="6619875" y="3070225"/>
          <p14:tracePt t="18186" x="6664325" y="3070225"/>
          <p14:tracePt t="18192" x="6678613" y="3070225"/>
          <p14:tracePt t="18197" x="6692900" y="3070225"/>
          <p14:tracePt t="18205" x="6713538" y="3065463"/>
          <p14:tracePt t="18209" x="6732588" y="3060700"/>
          <p14:tracePt t="18220" x="6748463" y="3060700"/>
          <p14:tracePt t="18229" x="6757988" y="3060700"/>
          <p14:tracePt t="18236" x="6767513" y="3060700"/>
          <p14:tracePt t="18245" x="6777038" y="3060700"/>
          <p14:tracePt t="18249" x="6781800" y="3060700"/>
          <p14:tracePt t="18252" x="6797675" y="3060700"/>
          <p14:tracePt t="18261" x="6802438" y="3060700"/>
          <p14:tracePt t="18264" x="6811963" y="3060700"/>
          <p14:tracePt t="18276" x="6827838" y="3060700"/>
          <p14:tracePt t="18290" x="6832600" y="3049588"/>
          <p14:tracePt t="18317" x="6842125" y="3049588"/>
          <p14:tracePt t="18327" x="6846888" y="3044825"/>
          <p14:tracePt t="18333" x="6846888" y="3040063"/>
          <p14:tracePt t="18341" x="6856413" y="3035300"/>
          <p14:tracePt t="18387" x="6861175" y="3035300"/>
          <p14:tracePt t="18391" x="6865938" y="3035300"/>
          <p14:tracePt t="18396" x="6877050" y="3035300"/>
          <p14:tracePt t="18400" x="6891338" y="3035300"/>
          <p14:tracePt t="18403" x="6911975" y="3035300"/>
          <p14:tracePt t="18407" x="6931025" y="3035300"/>
          <p14:tracePt t="18413" x="6961188" y="3035300"/>
          <p14:tracePt t="18415" x="7005638" y="3044825"/>
          <p14:tracePt t="18419" x="7045325" y="3055938"/>
          <p14:tracePt t="18423" x="7089775" y="3065463"/>
          <p14:tracePt t="18427" x="7158038" y="3084513"/>
          <p14:tracePt t="18430" x="7227888" y="3094038"/>
          <p14:tracePt t="18436" x="7272338" y="3109913"/>
          <p14:tracePt t="18439" x="7326313" y="3128963"/>
          <p14:tracePt t="18443" x="7386638" y="3149600"/>
          <p14:tracePt t="18447" x="7440613" y="3159125"/>
          <p14:tracePt t="18452" x="7496175" y="3168650"/>
          <p14:tracePt t="18455" x="7554913" y="3184525"/>
          <p14:tracePt t="18458" x="7608888" y="3194050"/>
          <p14:tracePt t="18463" x="7653338" y="3203575"/>
          <p14:tracePt t="18467" x="7697788" y="3224213"/>
          <p14:tracePt t="18470" x="7727950" y="3224213"/>
          <p14:tracePt t="18476" x="7748588" y="3224213"/>
          <p14:tracePt t="18479" x="7767638" y="3224213"/>
          <p14:tracePt t="18483" x="7793038" y="3224213"/>
          <p14:tracePt t="18490" x="7802563" y="3224213"/>
          <p14:tracePt t="18511" x="7816850" y="3224213"/>
          <p14:tracePt t="18515" x="7821613" y="3224213"/>
          <p14:tracePt t="18523" x="7826375" y="3213100"/>
          <p14:tracePt t="18530" x="7826375" y="3208338"/>
          <p14:tracePt t="18533" x="7826375" y="3203575"/>
          <p14:tracePt t="18536" x="7826375" y="3198813"/>
          <p14:tracePt t="18541" x="7826375" y="3194050"/>
          <p14:tracePt t="18557" x="7826375" y="3189288"/>
          <p14:tracePt t="18560" x="7826375" y="3184525"/>
          <p14:tracePt t="18638" x="7812088" y="3184525"/>
          <p14:tracePt t="18647" x="7788275" y="3194050"/>
          <p14:tracePt t="18653" x="7748588" y="3203575"/>
          <p14:tracePt t="18657" x="7718425" y="3208338"/>
          <p14:tracePt t="18669" x="7599363" y="3233738"/>
          <p14:tracePt t="18679" x="7545388" y="3243263"/>
          <p14:tracePt t="18682" x="7435850" y="3243263"/>
          <p14:tracePt t="18686" x="7372350" y="3243263"/>
          <p14:tracePt t="18690" x="7292975" y="3243263"/>
          <p14:tracePt t="18692" x="7197725" y="3243263"/>
          <p14:tracePt t="18695" x="7119938" y="3243263"/>
          <p14:tracePt t="18701" x="7015163" y="3243263"/>
          <p14:tracePt t="18705" x="6905625" y="3243263"/>
          <p14:tracePt t="18708" x="6802438" y="3243263"/>
          <p14:tracePt t="18711" x="6683375" y="3243263"/>
          <p14:tracePt t="18714" x="6564313" y="3243263"/>
          <p14:tracePt t="18719" x="6450013" y="3243263"/>
          <p14:tracePt t="18722" x="6332538" y="3238500"/>
          <p14:tracePt t="18726" x="6213475" y="3228975"/>
          <p14:tracePt t="18730" x="6094413" y="3228975"/>
          <p14:tracePt t="18735" x="5945188" y="3217863"/>
          <p14:tracePt t="18738" x="5802313" y="3217863"/>
          <p14:tracePt t="18742" x="5659438" y="3217863"/>
          <p14:tracePt t="18746" x="5514975" y="3217863"/>
          <p14:tracePt t="18751" x="5372100" y="3217863"/>
          <p14:tracePt t="18754" x="5243513" y="3217863"/>
          <p14:tracePt t="18758" x="5108575" y="3217863"/>
          <p14:tracePt t="18761" x="4965700" y="3203575"/>
          <p14:tracePt t="18767" x="4837113" y="3203575"/>
          <p14:tracePt t="18769" x="4703763" y="3203575"/>
          <p14:tracePt t="18773" x="4575175" y="3203575"/>
          <p14:tracePt t="18778" x="4440238" y="3203575"/>
          <p14:tracePt t="18782" x="4322763" y="3203575"/>
          <p14:tracePt t="18785" x="4203700" y="3224213"/>
          <p14:tracePt t="18789" x="4098925" y="3233738"/>
          <p14:tracePt t="18802" x="3895725" y="3273425"/>
          <p14:tracePt t="18807" x="3717925" y="3317875"/>
          <p14:tracePt t="18811" x="3638550" y="3336925"/>
          <p14:tracePt t="18815" x="3554413" y="3357563"/>
          <p14:tracePt t="18819" x="3475038" y="3376613"/>
          <p14:tracePt t="18822" x="3390900" y="3411538"/>
          <p14:tracePt t="18826" x="3322638" y="3432175"/>
          <p14:tracePt t="18830" x="3252788" y="3441700"/>
          <p14:tracePt t="18836" x="3182938" y="3460750"/>
          <p14:tracePt t="18839" x="3098800" y="3481388"/>
          <p14:tracePt t="18842" x="3030538" y="3500438"/>
          <p14:tracePt t="18846" x="2974975" y="3509963"/>
          <p14:tracePt t="18851" x="2921000" y="3516313"/>
          <p14:tracePt t="18854" x="2906713" y="3516313"/>
          <p14:tracePt t="18859" x="2867025" y="3516313"/>
          <p14:tracePt t="18863" x="2827338" y="3516313"/>
          <p14:tracePt t="18867" x="2787650" y="3516313"/>
          <p14:tracePt t="18870" x="2747963" y="3516313"/>
          <p14:tracePt t="18874" x="2703513" y="3525838"/>
          <p14:tracePt t="18879" x="2647950" y="3525838"/>
          <p14:tracePt t="18882" x="2593975" y="3525838"/>
          <p14:tracePt t="18887" x="2554288" y="3525838"/>
          <p14:tracePt t="18888" x="2514600" y="3525838"/>
          <p14:tracePt t="18891" x="2460625" y="3525838"/>
          <p14:tracePt t="18895" x="2420938" y="3525838"/>
          <p14:tracePt t="18900" x="2366963" y="3525838"/>
          <p14:tracePt t="18906" x="2322513" y="3525838"/>
          <p14:tracePt t="18913" x="2282825" y="3521075"/>
          <p14:tracePt t="18923" x="2128838" y="3516313"/>
          <p14:tracePt t="18933" x="2054225" y="3490913"/>
          <p14:tracePt t="18938" x="2000250" y="3481388"/>
          <p14:tracePt t="18941" x="1970088" y="3476625"/>
          <p14:tracePt t="18945" x="1935163" y="3455988"/>
          <p14:tracePt t="18947" x="1916113" y="3441700"/>
          <p14:tracePt t="18953" x="1901825" y="3441700"/>
          <p14:tracePt t="18955" x="1890713" y="3432175"/>
          <p14:tracePt t="18960" x="1881188" y="3432175"/>
          <p14:tracePt t="18964" x="1866900" y="3421063"/>
          <p14:tracePt t="18970" x="1855788" y="3421063"/>
          <p14:tracePt t="18973" x="1846263" y="3421063"/>
          <p14:tracePt t="18980" x="1817688" y="3406775"/>
          <p14:tracePt t="18984" x="1806575" y="3406775"/>
          <p14:tracePt t="18988" x="1792288" y="3406775"/>
          <p14:tracePt t="18995" x="1771650" y="3406775"/>
          <p14:tracePt t="19000" x="1762125" y="3406775"/>
          <p14:tracePt t="19004" x="1738313" y="3406775"/>
          <p14:tracePt t="19008" x="1727200" y="3411538"/>
          <p14:tracePt t="19012" x="1712913" y="3411538"/>
          <p14:tracePt t="19017" x="1698625" y="3411538"/>
          <p14:tracePt t="19020" x="1687513" y="3416300"/>
          <p14:tracePt t="19024" x="1673225" y="3421063"/>
          <p14:tracePt t="19029" x="1668463" y="3432175"/>
          <p14:tracePt t="19032" x="1663700" y="3436938"/>
          <p14:tracePt t="19036" x="1658938" y="3436938"/>
          <p14:tracePt t="19055" x="1647825" y="3441700"/>
          <p14:tracePt t="19472" x="1663700" y="3446463"/>
          <p14:tracePt t="19488" x="1747838" y="3446463"/>
          <p14:tracePt t="19491" x="1766888" y="3446463"/>
          <p14:tracePt t="19495" x="1782763" y="3446463"/>
          <p14:tracePt t="19497" x="1801813" y="3446463"/>
          <p14:tracePt t="19503" x="1817688" y="3446463"/>
          <p14:tracePt t="19506" x="1836738" y="3451225"/>
          <p14:tracePt t="19510" x="1855788" y="3451225"/>
          <p14:tracePt t="19514" x="1881188" y="3451225"/>
          <p14:tracePt t="19523" x="1901825" y="3451225"/>
          <p14:tracePt t="19527" x="1916113" y="3451225"/>
          <p14:tracePt t="19529" x="1925638" y="3451225"/>
          <p14:tracePt t="19535" x="1939925" y="3451225"/>
          <p14:tracePt t="19538" x="1951038" y="3451225"/>
          <p14:tracePt t="19542" x="1974850" y="3460750"/>
          <p14:tracePt t="19546" x="1985963" y="3465513"/>
          <p14:tracePt t="19551" x="2000250" y="3465513"/>
          <p14:tracePt t="19554" x="2005013" y="3465513"/>
          <p14:tracePt t="19558" x="2014538" y="3465513"/>
          <p14:tracePt t="19562" x="2024063" y="3465513"/>
          <p14:tracePt t="19567" x="2035175" y="3465513"/>
          <p14:tracePt t="19570" x="2054225" y="3465513"/>
          <p14:tracePt t="19576" x="2070100" y="3465513"/>
          <p14:tracePt t="19579" x="2079625" y="3465513"/>
          <p14:tracePt t="19583" x="2093913" y="3465513"/>
          <p14:tracePt t="19586" x="2103438" y="3465513"/>
          <p14:tracePt t="19591" x="2138363" y="3465513"/>
          <p14:tracePt t="19594" x="2159000" y="3465513"/>
          <p14:tracePt t="19598" x="2187575" y="3465513"/>
          <p14:tracePt t="19602" x="2208213" y="3465513"/>
          <p14:tracePt t="19606" x="2238375" y="3465513"/>
          <p14:tracePt t="19610" x="2266950" y="3465513"/>
          <p14:tracePt t="19613" x="2297113" y="3465513"/>
          <p14:tracePt t="19617" x="2327275" y="3465513"/>
          <p14:tracePt t="19620" x="2371725" y="3476625"/>
          <p14:tracePt t="19624" x="2401888" y="3486150"/>
          <p14:tracePt t="19629" x="2446338" y="3490913"/>
          <p14:tracePt t="19633" x="2490788" y="3509963"/>
          <p14:tracePt t="19636" x="2530475" y="3521075"/>
          <p14:tracePt t="19640" x="2574925" y="3525838"/>
          <p14:tracePt t="19644" x="2619375" y="3535363"/>
          <p14:tracePt t="19649" x="2647950" y="3544888"/>
          <p14:tracePt t="19652" x="2693988" y="3560763"/>
          <p14:tracePt t="19656" x="2738438" y="3570288"/>
          <p14:tracePt t="19661" x="2767013" y="3579813"/>
          <p14:tracePt t="19663" x="2797175" y="3584575"/>
          <p14:tracePt t="19668" x="2827338" y="3594100"/>
          <p14:tracePt t="19672" x="2851150" y="3600450"/>
          <p14:tracePt t="19676" x="2871788" y="3600450"/>
          <p14:tracePt t="19680" x="2890838" y="3600450"/>
          <p14:tracePt t="19685" x="2911475" y="3600450"/>
          <p14:tracePt t="19688" x="2935288" y="3600450"/>
          <p14:tracePt t="19693" x="2955925" y="3600450"/>
          <p14:tracePt t="19695" x="2970213" y="3600450"/>
          <p14:tracePt t="19704" x="2979738" y="3600450"/>
          <p14:tracePt t="19741" x="2984500" y="3600450"/>
          <p14:tracePt t="19745" x="3005138" y="3600450"/>
          <p14:tracePt t="19749" x="3030538" y="3584575"/>
          <p14:tracePt t="19756" x="3040063" y="3575050"/>
          <p14:tracePt t="19761" x="3054350" y="3570288"/>
          <p14:tracePt t="19764" x="3089275" y="3556000"/>
          <p14:tracePt t="19769" x="3098800" y="3549650"/>
          <p14:tracePt t="19785" x="3103563" y="3549650"/>
          <p14:tracePt t="19788" x="3119438" y="3549650"/>
          <p14:tracePt t="19790" x="3124200" y="3549650"/>
          <p14:tracePt t="19794" x="3133725" y="3549650"/>
          <p14:tracePt t="19798" x="3159125" y="3549650"/>
          <p14:tracePt t="19803" x="3178175" y="3549650"/>
          <p14:tracePt t="19806" x="3187700" y="3549650"/>
          <p14:tracePt t="19810" x="3213100" y="3544888"/>
          <p14:tracePt t="19813" x="3232150" y="3544888"/>
          <p14:tracePt t="19819" x="3252788" y="3544888"/>
          <p14:tracePt t="19822" x="3276600" y="3544888"/>
          <p14:tracePt t="19826" x="3287713" y="3544888"/>
          <p14:tracePt t="19829" x="3302000" y="3544888"/>
          <p14:tracePt t="19834" x="3311525" y="3544888"/>
          <p14:tracePt t="19837" x="3327400" y="3544888"/>
          <p14:tracePt t="19841" x="3336925" y="3544888"/>
          <p14:tracePt t="19845" x="3351213" y="3544888"/>
          <p14:tracePt t="19850" x="3367088" y="3549650"/>
          <p14:tracePt t="19854" x="3381375" y="3556000"/>
          <p14:tracePt t="19858" x="3390900" y="3556000"/>
          <p14:tracePt t="19862" x="3406775" y="3560763"/>
          <p14:tracePt t="19867" x="3416300" y="3560763"/>
          <p14:tracePt t="19870" x="3430588" y="3570288"/>
          <p14:tracePt t="19874" x="3435350" y="3575050"/>
          <p14:tracePt t="19879" x="3451225" y="3579813"/>
          <p14:tracePt t="19886" x="3455988" y="3584575"/>
          <p14:tracePt t="19890" x="3460750" y="3589338"/>
          <p14:tracePt t="19897" x="3465513" y="3605213"/>
          <p14:tracePt t="19903" x="3479800" y="3609975"/>
          <p14:tracePt t="19906" x="3484563" y="3614738"/>
          <p14:tracePt t="19910" x="3500438" y="3614738"/>
          <p14:tracePt t="19918" x="3509963" y="3633788"/>
          <p14:tracePt t="19922" x="3509963" y="3649663"/>
          <p14:tracePt t="19926" x="3514725" y="3659188"/>
          <p14:tracePt t="19930" x="3519488" y="3663950"/>
          <p14:tracePt t="19935" x="3535363" y="3679825"/>
          <p14:tracePt t="19938" x="3540125" y="3698875"/>
          <p14:tracePt t="19942" x="3549650" y="3713163"/>
          <p14:tracePt t="19946" x="3554413" y="3733800"/>
          <p14:tracePt t="19951" x="3568700" y="3748088"/>
          <p14:tracePt t="19954" x="3584575" y="3773488"/>
          <p14:tracePt t="19958" x="3598863" y="3792538"/>
          <p14:tracePt t="19962" x="3614738" y="3817938"/>
          <p14:tracePt t="19966" x="3638550" y="3836988"/>
          <p14:tracePt t="19968" x="3654425" y="3862388"/>
          <p14:tracePt t="19972" x="3678238" y="3892550"/>
          <p14:tracePt t="19977" x="3692525" y="3941763"/>
          <p14:tracePt t="19979" x="3722688" y="3986213"/>
          <p14:tracePt t="19984" x="3748088" y="4030663"/>
          <p14:tracePt t="19988" x="3797300" y="4070350"/>
          <p14:tracePt t="19992" x="3867150" y="4100513"/>
          <p14:tracePt t="19996" x="3925888" y="4140200"/>
          <p14:tracePt t="20001" x="3965575" y="4198938"/>
          <p14:tracePt t="20004" x="4005263" y="4248150"/>
          <p14:tracePt t="20008" x="4068763" y="4308475"/>
          <p14:tracePt t="20012" x="4138613" y="4362450"/>
          <p14:tracePt t="20016" x="4213225" y="4411663"/>
          <p14:tracePt t="20020" x="4297363" y="4465638"/>
          <p14:tracePt t="20024" x="4371975" y="4516438"/>
          <p14:tracePt t="20029" x="4445000" y="4570413"/>
          <p14:tracePt t="20032" x="4514850" y="4635500"/>
          <p14:tracePt t="20037" x="4589463" y="4694238"/>
          <p14:tracePt t="20040" x="4673600" y="4748213"/>
          <p14:tracePt t="20045" x="4748213" y="4813300"/>
          <p14:tracePt t="20050" x="4837113" y="4876800"/>
          <p14:tracePt t="20052" x="4911725" y="4941888"/>
          <p14:tracePt t="20055" x="4995863" y="4991100"/>
          <p14:tracePt t="20060" x="5064125" y="5045075"/>
          <p14:tracePt t="20065" x="5148263" y="5084763"/>
          <p14:tracePt t="20068" x="5222875" y="5129213"/>
          <p14:tracePt t="20072" x="5272088" y="5164138"/>
          <p14:tracePt t="20077" x="5316538" y="5203825"/>
          <p14:tracePt t="20082" x="5351463" y="5229225"/>
          <p14:tracePt t="20084" x="5386388" y="5253038"/>
          <p14:tracePt t="20088" x="5411788" y="5278438"/>
          <p14:tracePt t="20092" x="5430838" y="5287963"/>
          <p14:tracePt t="20096" x="5451475" y="5292725"/>
          <p14:tracePt t="20160" x="5461000" y="5292725"/>
          <p14:tracePt t="20168" x="5451475" y="5278438"/>
          <p14:tracePt t="20179" x="5435600" y="5264150"/>
          <p14:tracePt t="20190" x="5416550" y="5248275"/>
          <p14:tracePt t="20200" x="5391150" y="5238750"/>
          <p14:tracePt t="20204" x="5386388" y="5233988"/>
          <p14:tracePt t="20209" x="5376863" y="5233988"/>
          <p14:tracePt t="20213" x="5351463" y="5219700"/>
          <p14:tracePt t="20217" x="5327650" y="5219700"/>
          <p14:tracePt t="20222" x="5307013" y="5219700"/>
          <p14:tracePt t="20226" x="5287963" y="5219700"/>
          <p14:tracePt t="20230" x="5257800" y="5219700"/>
          <p14:tracePt t="20235" x="5232400" y="5219700"/>
          <p14:tracePt t="20238" x="5203825" y="5219700"/>
          <p14:tracePt t="20242" x="5173663" y="5219700"/>
          <p14:tracePt t="20246" x="5153025" y="5229225"/>
          <p14:tracePt t="20251" x="5129213" y="5233988"/>
          <p14:tracePt t="20254" x="5119688" y="5248275"/>
          <p14:tracePt t="20258" x="5103813" y="5264150"/>
          <p14:tracePt t="20262" x="5068888" y="5287963"/>
          <p14:tracePt t="20266" x="5035550" y="5313363"/>
          <p14:tracePt t="20270" x="5014913" y="5337175"/>
          <p14:tracePt t="20274" x="4991100" y="5357813"/>
          <p14:tracePt t="20279" x="4979988" y="5381625"/>
          <p14:tracePt t="20282" x="4975225" y="5402263"/>
          <p14:tracePt t="20286" x="4970463" y="5416550"/>
          <p14:tracePt t="20290" x="4970463" y="5437188"/>
          <p14:tracePt t="20294" x="4970463" y="5461000"/>
          <p14:tracePt t="20299" x="4970463" y="5481638"/>
          <p14:tracePt t="20303" x="4970463" y="5500688"/>
          <p14:tracePt t="20306" x="4970463" y="5516563"/>
          <p14:tracePt t="20310" x="4970463" y="5535613"/>
          <p14:tracePt t="20314" x="4970463" y="5551488"/>
          <p14:tracePt t="20318" x="4970463" y="5561013"/>
          <p14:tracePt t="20319" x="4975225" y="5575300"/>
          <p14:tracePt t="20324" x="4984750" y="5591175"/>
          <p14:tracePt t="20329" x="5000625" y="5605463"/>
          <p14:tracePt t="20332" x="5005388" y="5610225"/>
          <p14:tracePt t="20336" x="5014913" y="5619750"/>
          <p14:tracePt t="20340" x="5029200" y="5629275"/>
          <p14:tracePt t="20344" x="5049838" y="5635625"/>
          <p14:tracePt t="20348" x="5064125" y="5640388"/>
          <p14:tracePt t="20353" x="5084763" y="5649913"/>
          <p14:tracePt t="20356" x="5113338" y="5649913"/>
          <p14:tracePt t="20360" x="5138738" y="5649913"/>
          <p14:tracePt t="20363" x="5178425" y="5649913"/>
          <p14:tracePt t="20368" x="5218113" y="5649913"/>
          <p14:tracePt t="20373" x="5257800" y="5649913"/>
          <p14:tracePt t="20376" x="5287963" y="5649913"/>
          <p14:tracePt t="20379" x="5327650" y="5649913"/>
          <p14:tracePt t="20384" x="5381625" y="5645150"/>
          <p14:tracePt t="20388" x="5440363" y="5635625"/>
          <p14:tracePt t="20393" x="5484813" y="5619750"/>
          <p14:tracePt t="20396" x="5529263" y="5600700"/>
          <p14:tracePt t="20401" x="5584825" y="5591175"/>
          <p14:tracePt t="20404" x="5629275" y="5580063"/>
          <p14:tracePt t="20408" x="5659438" y="5575300"/>
          <p14:tracePt t="20413" x="5678488" y="5561013"/>
          <p14:tracePt t="20417" x="5703888" y="5551488"/>
          <p14:tracePt t="20420" x="5708650" y="5540375"/>
          <p14:tracePt t="20424" x="5722938" y="5530850"/>
          <p14:tracePt t="20432" x="5727700" y="5516563"/>
          <p14:tracePt t="20444" x="5727700" y="5511800"/>
          <p14:tracePt t="20456" x="5727700" y="5500688"/>
          <p14:tracePt t="20460" x="5727700" y="5495925"/>
          <p14:tracePt t="20464" x="5727700" y="5491163"/>
          <p14:tracePt t="20472" x="5722938" y="5491163"/>
          <p14:tracePt t="20477" x="5718175" y="5476875"/>
          <p14:tracePt t="20480" x="5708650" y="5476875"/>
          <p14:tracePt t="20485" x="5703888" y="5476875"/>
          <p14:tracePt t="20488" x="5697538" y="5476875"/>
          <p14:tracePt t="20492" x="5692775" y="5476875"/>
          <p14:tracePt t="20497" x="5683250" y="5476875"/>
          <p14:tracePt t="20498" x="5668963" y="5476875"/>
          <p14:tracePt t="20503" x="5648325" y="5472113"/>
          <p14:tracePt t="20506" x="5643563" y="5472113"/>
          <p14:tracePt t="20511" x="5629275" y="5472113"/>
          <p14:tracePt t="20513" x="5599113" y="5472113"/>
          <p14:tracePt t="20518" x="5559425" y="5472113"/>
          <p14:tracePt t="20522" x="5529263" y="5472113"/>
          <p14:tracePt t="20527" x="5489575" y="5472113"/>
          <p14:tracePt t="20530" x="5451475" y="5472113"/>
          <p14:tracePt t="20535" x="5421313" y="5472113"/>
          <p14:tracePt t="20538" x="5391150" y="5472113"/>
          <p14:tracePt t="20543" x="5360988" y="5472113"/>
          <p14:tracePt t="20547" x="5332413" y="5472113"/>
          <p14:tracePt t="20550" x="5311775" y="5472113"/>
          <p14:tracePt t="20555" x="5297488" y="5472113"/>
          <p14:tracePt t="20558" x="5276850" y="5481638"/>
          <p14:tracePt t="20564" x="5253038" y="5486400"/>
          <p14:tracePt t="20595" x="5248275" y="5491163"/>
          <p14:tracePt t="20607" x="5248275" y="5505450"/>
          <p14:tracePt t="20613" x="5248275" y="5511800"/>
          <p14:tracePt t="20616" x="5248275" y="5521325"/>
          <p14:tracePt t="20623" x="5248275" y="5526088"/>
          <p14:tracePt t="20627" x="5248275" y="5530850"/>
          <p14:tracePt t="20635" x="5253038" y="5530850"/>
          <p14:tracePt t="20639" x="5262563" y="5540375"/>
          <p14:tracePt t="20643" x="5267325" y="5545138"/>
          <p14:tracePt t="20648" x="5272088" y="5545138"/>
          <p14:tracePt t="20650" x="5276850" y="5545138"/>
          <p14:tracePt t="20655" x="5287963" y="5545138"/>
          <p14:tracePt t="20659" x="5297488" y="5545138"/>
          <p14:tracePt t="20665" x="5307013" y="5545138"/>
          <p14:tracePt t="20668" x="5316538" y="5545138"/>
          <p14:tracePt t="20672" x="5346700" y="5545138"/>
          <p14:tracePt t="20677" x="5356225" y="5545138"/>
          <p14:tracePt t="20685" x="5381625" y="5540375"/>
          <p14:tracePt t="20689" x="5400675" y="5535613"/>
          <p14:tracePt t="20696" x="5421313" y="5526088"/>
          <p14:tracePt t="20699" x="5435600" y="5511800"/>
          <p14:tracePt t="20705" x="5440363" y="5505450"/>
          <p14:tracePt t="20714" x="5451475" y="5495925"/>
          <p14:tracePt t="20717" x="5461000" y="5481638"/>
          <p14:tracePt t="20722" x="5495925" y="5456238"/>
          <p14:tracePt t="20724" x="5510213" y="5437188"/>
          <p14:tracePt t="20729" x="5510213" y="5421313"/>
          <p14:tracePt t="20738" x="5500688" y="5421313"/>
          <p14:tracePt t="20742" x="5495925" y="5407025"/>
          <p14:tracePt t="20749" x="5470525" y="5397500"/>
          <p14:tracePt t="20755" x="5465763" y="5392738"/>
          <p14:tracePt t="20759" x="5461000" y="5381625"/>
          <p14:tracePt t="20762" x="5440363" y="5376863"/>
          <p14:tracePt t="20766" x="5435600" y="5372100"/>
          <p14:tracePt t="20768" x="5421313" y="5353050"/>
          <p14:tracePt t="20772" x="5416550" y="5353050"/>
          <p14:tracePt t="20777" x="5395913" y="5348288"/>
          <p14:tracePt t="20782" x="5376863" y="5322888"/>
          <p14:tracePt t="20785" x="5360988" y="5318125"/>
          <p14:tracePt t="20788" x="5341938" y="5318125"/>
          <p14:tracePt t="20792" x="5307013" y="5308600"/>
          <p14:tracePt t="20796" x="5267325" y="5297488"/>
          <p14:tracePt t="20800" x="5213350" y="5292725"/>
          <p14:tracePt t="20804" x="5153025" y="5273675"/>
          <p14:tracePt t="20808" x="5099050" y="5264150"/>
          <p14:tracePt t="20819" x="5000625" y="5233988"/>
          <p14:tracePt t="20823" x="4956175" y="5233988"/>
          <p14:tracePt t="20830" x="4926013" y="5233988"/>
          <p14:tracePt t="20835" x="4867275" y="5233988"/>
          <p14:tracePt t="20840" x="4832350" y="5238750"/>
          <p14:tracePt t="20852" x="4821238" y="5248275"/>
          <p14:tracePt t="20854" x="4816475" y="5259388"/>
          <p14:tracePt t="20858" x="4816475" y="5273675"/>
          <p14:tracePt t="20864" x="4816475" y="5287963"/>
          <p14:tracePt t="20879" x="4821238" y="5348288"/>
          <p14:tracePt t="20882" x="4832350" y="5362575"/>
          <p14:tracePt t="20886" x="4837113" y="5372100"/>
          <p14:tracePt t="20889" x="4841875" y="5376863"/>
          <p14:tracePt t="20894" x="4856163" y="5392738"/>
          <p14:tracePt t="20898" x="4872038" y="5407025"/>
          <p14:tracePt t="20902" x="4891088" y="5421313"/>
          <p14:tracePt t="20906" x="4916488" y="5437188"/>
          <p14:tracePt t="20909" x="4935538" y="5451475"/>
          <p14:tracePt t="20914" x="4951413" y="5467350"/>
          <p14:tracePt t="20918" x="4970463" y="5481638"/>
          <p14:tracePt t="20922" x="4995863" y="5486400"/>
          <p14:tracePt t="20925" x="5014913" y="5495925"/>
          <p14:tracePt t="20929" x="5040313" y="5495925"/>
          <p14:tracePt t="20934" x="5059363" y="5495925"/>
          <p14:tracePt t="20938" x="5080000" y="5500688"/>
          <p14:tracePt t="20941" x="5103813" y="5511800"/>
          <p14:tracePt t="20946" x="5124450" y="5511800"/>
          <p14:tracePt t="20953" x="5143500" y="5511800"/>
          <p14:tracePt t="20958" x="5178425" y="5511800"/>
          <p14:tracePt t="20969" x="5222875" y="5505450"/>
          <p14:tracePt t="20973" x="5243513" y="5500688"/>
          <p14:tracePt t="20976" x="5257800" y="5491163"/>
          <p14:tracePt t="20980" x="5272088" y="5476875"/>
          <p14:tracePt t="20986" x="5276850" y="5472113"/>
          <p14:tracePt t="20990" x="5287963" y="5461000"/>
          <p14:tracePt t="20994" x="5292725" y="5456238"/>
          <p14:tracePt t="21002" x="5292725" y="5441950"/>
          <p14:tracePt t="21013" x="5292725" y="5437188"/>
          <p14:tracePt t="21021" x="5292725" y="5432425"/>
          <p14:tracePt t="21030" x="5292725" y="5427663"/>
          <p14:tracePt t="21035" x="5276850" y="5411788"/>
          <p14:tracePt t="21041" x="5272088" y="5407025"/>
          <p14:tracePt t="21048" x="5253038" y="5402263"/>
          <p14:tracePt t="21059" x="5237163" y="5387975"/>
          <p14:tracePt t="21065" x="5232400" y="5381625"/>
          <p14:tracePt t="21072" x="5197475" y="5362575"/>
          <p14:tracePt t="21076" x="5192713" y="5357813"/>
          <p14:tracePt t="21081" x="5183188" y="5353050"/>
          <p14:tracePt t="21084" x="5159375" y="5337175"/>
          <p14:tracePt t="21088" x="5138738" y="5322888"/>
          <p14:tracePt t="21092" x="5124450" y="5313363"/>
          <p14:tracePt t="21096" x="5103813" y="5297488"/>
          <p14:tracePt t="21100" x="5068888" y="5283200"/>
          <p14:tracePt t="21106" x="5035550" y="5259388"/>
          <p14:tracePt t="21110" x="4991100" y="5229225"/>
          <p14:tracePt t="21118" x="4860925" y="5168900"/>
          <p14:tracePt t="21121" x="4802188" y="5140325"/>
          <p14:tracePt t="21126" x="4743450" y="5100638"/>
          <p14:tracePt t="21128" x="4683125" y="5060950"/>
          <p14:tracePt t="21132" x="4624388" y="5021263"/>
          <p14:tracePt t="21136" x="4549775" y="4972050"/>
          <p14:tracePt t="21141" x="4479925" y="4932363"/>
          <p14:tracePt t="21145" x="4406900" y="4876800"/>
          <p14:tracePt t="21149" x="4332288" y="4827588"/>
          <p14:tracePt t="21153" x="4262438" y="4773613"/>
          <p14:tracePt t="21156" x="4187825" y="4724400"/>
          <p14:tracePt t="21163" x="4103688" y="4668838"/>
          <p14:tracePt t="21170" x="3921125" y="4549775"/>
          <p14:tracePt t="21175" x="3822700" y="4486275"/>
          <p14:tracePt t="21178" x="3722688" y="4416425"/>
          <p14:tracePt t="21181" x="3624263" y="4367213"/>
          <p14:tracePt t="21184" x="3540125" y="4303713"/>
          <p14:tracePt t="21190" x="3440113" y="4233863"/>
          <p14:tracePt t="21193" x="3341688" y="4179888"/>
          <p14:tracePt t="21198" x="3257550" y="4129088"/>
          <p14:tracePt t="21201" x="3163888" y="4075113"/>
          <p14:tracePt t="21204" x="3063875" y="4021138"/>
          <p14:tracePt t="21206" x="2965450" y="3965575"/>
          <p14:tracePt t="21211" x="2881313" y="3921125"/>
          <p14:tracePt t="21217" x="2787650" y="3881438"/>
          <p14:tracePt t="21220" x="2687638" y="3848100"/>
          <p14:tracePt t="21223" x="2603500" y="3808413"/>
          <p14:tracePt t="21226" x="2524125" y="3787775"/>
          <p14:tracePt t="21230" x="2439988" y="3752850"/>
          <p14:tracePt t="21235" x="2371725" y="3733800"/>
          <p14:tracePt t="21238" x="2287588" y="3713163"/>
          <p14:tracePt t="21241" x="2217738" y="3694113"/>
          <p14:tracePt t="21255" x="2063750" y="3659188"/>
          <p14:tracePt t="21260" x="2024063" y="3659188"/>
          <p14:tracePt t="21267" x="1951038" y="3659188"/>
          <p14:tracePt t="21270" x="1920875" y="3659188"/>
          <p14:tracePt t="21274" x="1901825" y="3659188"/>
          <p14:tracePt t="21278" x="1881188" y="3659188"/>
          <p14:tracePt t="21282" x="1862138" y="3659188"/>
          <p14:tracePt t="21289" x="1846263" y="3659188"/>
          <p14:tracePt t="21297" x="1822450" y="3659188"/>
          <p14:tracePt t="21304" x="1797050" y="3659188"/>
          <p14:tracePt t="21307" x="1792288" y="3659188"/>
          <p14:tracePt t="21311" x="1778000" y="3659188"/>
          <p14:tracePt t="21314" x="1766888" y="3659188"/>
          <p14:tracePt t="21319" x="1757363" y="3659188"/>
          <p14:tracePt t="21322" x="1747838" y="3659188"/>
          <p14:tracePt t="21325" x="1731963" y="3663950"/>
          <p14:tracePt t="21336" x="1708150" y="3673475"/>
          <p14:tracePt t="21340" x="1693863" y="3673475"/>
          <p14:tracePt t="21343" x="1687513" y="3679825"/>
          <p14:tracePt t="21348" x="1682750" y="3679825"/>
          <p14:tracePt t="21355" x="1677988" y="3679825"/>
          <p14:tracePt t="21377" x="1673225" y="3679825"/>
          <p14:tracePt t="21389" x="1647825" y="3663950"/>
          <p14:tracePt t="21396" x="1643063" y="3659188"/>
          <p14:tracePt t="21401" x="1633538" y="3649663"/>
          <p14:tracePt t="21404" x="1614488" y="3644900"/>
          <p14:tracePt t="21409" x="1609725" y="3644900"/>
          <p14:tracePt t="21412" x="1589088" y="3633788"/>
          <p14:tracePt t="21417" x="1574800" y="3629025"/>
          <p14:tracePt t="21421" x="1558925" y="3624263"/>
          <p14:tracePt t="21424" x="1539875" y="3609975"/>
          <p14:tracePt t="21429" x="1525588" y="3600450"/>
          <p14:tracePt t="21435" x="1500188" y="3579813"/>
          <p14:tracePt t="21439" x="1495425" y="3579813"/>
          <p14:tracePt t="21442" x="1485900" y="3570288"/>
          <p14:tracePt t="21444" x="1465263" y="3570288"/>
          <p14:tracePt t="21447" x="1441450" y="3565525"/>
          <p14:tracePt t="21453" x="1435100" y="3565525"/>
          <p14:tracePt t="21456" x="1430338" y="3565525"/>
          <p14:tracePt t="21459" x="1425575" y="3565525"/>
          <p14:tracePt t="21468" x="1420813" y="3549650"/>
          <p14:tracePt t="21529" x="1420813" y="3560763"/>
          <p14:tracePt t="21534" x="1420813" y="3570288"/>
          <p14:tracePt t="21539" x="1420813" y="3584575"/>
          <p14:tracePt t="21552" x="1479550" y="3663950"/>
          <p14:tracePt t="21556" x="1495425" y="3689350"/>
          <p14:tracePt t="21558" x="1514475" y="3708400"/>
          <p14:tracePt t="21563" x="1539875" y="3733800"/>
          <p14:tracePt t="21565" x="1574800" y="3757613"/>
          <p14:tracePt t="21571" x="1619250" y="3787775"/>
          <p14:tracePt t="21573" x="1654175" y="3802063"/>
          <p14:tracePt t="21577" x="1687513" y="3827463"/>
          <p14:tracePt t="21582" x="1731963" y="3857625"/>
          <p14:tracePt t="21586" x="1778000" y="3871913"/>
          <p14:tracePt t="21590" x="1822450" y="3892550"/>
          <p14:tracePt t="21597" x="1881188" y="3902075"/>
          <p14:tracePt t="21605" x="1979613" y="3932238"/>
          <p14:tracePt t="21615" x="2093913" y="3956050"/>
          <p14:tracePt t="21618" x="2124075" y="3956050"/>
          <p14:tracePt t="21622" x="2154238" y="3956050"/>
          <p14:tracePt t="21627" x="2168525" y="3956050"/>
          <p14:tracePt t="21631" x="2178050" y="3956050"/>
          <p14:tracePt t="21634" x="2193925" y="3956050"/>
          <p14:tracePt t="21638" x="2203450" y="3956050"/>
          <p14:tracePt t="21666" x="2212975" y="3956050"/>
          <p14:tracePt t="23096" x="2278063" y="3976688"/>
          <p14:tracePt t="23100" x="2332038" y="3986213"/>
          <p14:tracePt t="23104" x="2401888" y="4005263"/>
          <p14:tracePt t="23108" x="2479675" y="4025900"/>
          <p14:tracePt t="23112" x="2549525" y="4044950"/>
          <p14:tracePt t="23115" x="2633663" y="4070350"/>
          <p14:tracePt t="23120" x="2717800" y="4089400"/>
          <p14:tracePt t="23123" x="2797175" y="4110038"/>
          <p14:tracePt t="23129" x="2855913" y="4129088"/>
          <p14:tracePt t="23132" x="2916238" y="4159250"/>
          <p14:tracePt t="23136" x="2970213" y="4184650"/>
          <p14:tracePt t="23138" x="3030538" y="4213225"/>
          <p14:tracePt t="23142" x="3074988" y="4243388"/>
          <p14:tracePt t="23146" x="3124200" y="4273550"/>
          <p14:tracePt t="23151" x="3182938" y="4303713"/>
          <p14:tracePt t="23154" x="3227388" y="4327525"/>
          <p14:tracePt t="23158" x="3271838" y="4348163"/>
          <p14:tracePt t="23162" x="3306763" y="4362450"/>
          <p14:tracePt t="23167" x="3351213" y="4392613"/>
          <p14:tracePt t="23170" x="3386138" y="4416425"/>
          <p14:tracePt t="23174" x="3430588" y="4441825"/>
          <p14:tracePt t="23178" x="3479800" y="4471988"/>
          <p14:tracePt t="23181" x="3524250" y="4511675"/>
          <p14:tracePt t="23186" x="3575050" y="4535488"/>
          <p14:tracePt t="23190" x="3619500" y="4565650"/>
          <p14:tracePt t="23194" x="3663950" y="4595813"/>
          <p14:tracePt t="23198" x="3722688" y="4619625"/>
          <p14:tracePt t="23203" x="3767138" y="4649788"/>
          <p14:tracePt t="23206" x="3816350" y="4679950"/>
          <p14:tracePt t="23210" x="3860800" y="4703763"/>
          <p14:tracePt t="23214" x="3906838" y="4733925"/>
          <p14:tracePt t="23218" x="3951288" y="4752975"/>
          <p14:tracePt t="23223" x="3984625" y="4768850"/>
          <p14:tracePt t="23226" x="4030663" y="4783138"/>
          <p14:tracePt t="23231" x="4059238" y="4792663"/>
          <p14:tracePt t="23235" x="4094163" y="4808538"/>
          <p14:tracePt t="23238" x="4124325" y="4827588"/>
          <p14:tracePt t="23242" x="4168775" y="4832350"/>
          <p14:tracePt t="23246" x="4213225" y="4843463"/>
          <p14:tracePt t="23250" x="4267200" y="4862513"/>
          <p14:tracePt t="23256" x="4327525" y="4872038"/>
          <p14:tracePt t="23257" x="4381500" y="4892675"/>
          <p14:tracePt t="23265" x="4440238" y="4906963"/>
          <p14:tracePt t="23272" x="4589463" y="4951413"/>
          <p14:tracePt t="23280" x="4718050" y="4976813"/>
          <p14:tracePt t="23282" x="4797425" y="4986338"/>
          <p14:tracePt t="23288" x="4867275" y="5005388"/>
          <p14:tracePt t="23290" x="4935538" y="5026025"/>
          <p14:tracePt t="23293" x="5005388" y="5045075"/>
          <p14:tracePt t="23298" x="5089525" y="5070475"/>
          <p14:tracePt t="23302" x="5153025" y="5080000"/>
          <p14:tracePt t="23306" x="5213350" y="5095875"/>
          <p14:tracePt t="23310" x="5267325" y="5105400"/>
          <p14:tracePt t="23315" x="5302250" y="5124450"/>
          <p14:tracePt t="23316" x="5332413" y="5129213"/>
          <p14:tracePt t="23321" x="5376863" y="5140325"/>
          <p14:tracePt t="23324" x="5395913" y="5145088"/>
          <p14:tracePt t="23328" x="5416550" y="5154613"/>
          <p14:tracePt t="23331" x="5430838" y="5159375"/>
          <p14:tracePt t="23338" x="5445125" y="5159375"/>
          <p14:tracePt t="23340" x="5456238" y="5168900"/>
          <p14:tracePt t="23360" x="5461000" y="5173663"/>
          <p14:tracePt t="23430" x="5461000" y="5180013"/>
          <p14:tracePt t="23436" x="5445125" y="5180013"/>
          <p14:tracePt t="23440" x="5421313" y="5173663"/>
          <p14:tracePt t="23447" x="5400675" y="5173663"/>
          <p14:tracePt t="23452" x="5346700" y="5159375"/>
          <p14:tracePt t="23457" x="5316538" y="5154613"/>
          <p14:tracePt t="23460" x="5272088" y="5145088"/>
          <p14:tracePt t="23465" x="5227638" y="5124450"/>
          <p14:tracePt t="23468" x="5173663" y="5119688"/>
          <p14:tracePt t="23473" x="5103813" y="5100638"/>
          <p14:tracePt t="23476" x="5049838" y="5089525"/>
          <p14:tracePt t="23480" x="4965700" y="5070475"/>
          <p14:tracePt t="23489" x="4841875" y="5051425"/>
          <p14:tracePt t="23491" x="4787900" y="5040313"/>
          <p14:tracePt t="23494" x="4748213" y="5040313"/>
          <p14:tracePt t="23498" x="4708525" y="5040313"/>
          <p14:tracePt t="23503" x="4678363" y="5040313"/>
          <p14:tracePt t="23506" x="4648200" y="5040313"/>
          <p14:tracePt t="23510" x="4624388" y="5040313"/>
          <p14:tracePt t="23514" x="4614863" y="5040313"/>
          <p14:tracePt t="23519" x="4608513" y="5040313"/>
          <p14:tracePt t="23522" x="4603750" y="5045075"/>
          <p14:tracePt t="23530" x="4594225" y="5051425"/>
          <p14:tracePt t="23540" x="4594225" y="5065713"/>
          <p14:tracePt t="23542" x="4594225" y="5075238"/>
          <p14:tracePt t="23546" x="4594225" y="5089525"/>
          <p14:tracePt t="23550" x="4594225" y="5100638"/>
          <p14:tracePt t="23555" x="4594225" y="5110163"/>
          <p14:tracePt t="23558" x="4598988" y="5119688"/>
          <p14:tracePt t="23562" x="4598988" y="5140325"/>
          <p14:tracePt t="23565" x="4598988" y="5164138"/>
          <p14:tracePt t="23570" x="4598988" y="5173663"/>
          <p14:tracePt t="23574" x="4598988" y="5194300"/>
          <p14:tracePt t="23578" x="4614863" y="5219700"/>
          <p14:tracePt t="23582" x="4619625" y="5238750"/>
          <p14:tracePt t="23587" x="4633913" y="5264150"/>
          <p14:tracePt t="23590" x="4648200" y="5283200"/>
          <p14:tracePt t="23594" x="4664075" y="5318125"/>
          <p14:tracePt t="23598" x="4678363" y="5337175"/>
          <p14:tracePt t="23603" x="4703763" y="5362575"/>
          <p14:tracePt t="23606" x="4727575" y="5381625"/>
          <p14:tracePt t="23610" x="4748213" y="5407025"/>
          <p14:tracePt t="23614" x="4772025" y="5421313"/>
          <p14:tracePt t="23618" x="4792663" y="5437188"/>
          <p14:tracePt t="23623" x="4816475" y="5441950"/>
          <p14:tracePt t="23626" x="4837113" y="5456238"/>
          <p14:tracePt t="23630" x="4856163" y="5467350"/>
          <p14:tracePt t="23635" x="4872038" y="5467350"/>
          <p14:tracePt t="23638" x="4886325" y="5472113"/>
          <p14:tracePt t="23646" x="4895850" y="5472113"/>
          <p14:tracePt t="23651" x="4911725" y="5472113"/>
          <p14:tracePt t="23658" x="4921250" y="5472113"/>
          <p14:tracePt t="23663" x="4930775" y="5472113"/>
          <p14:tracePt t="23665" x="4935538" y="5467350"/>
          <p14:tracePt t="23669" x="4940300" y="5461000"/>
          <p14:tracePt t="23672" x="4940300" y="5446713"/>
          <p14:tracePt t="23676" x="4940300" y="5437188"/>
          <p14:tracePt t="23680" x="4940300" y="5421313"/>
          <p14:tracePt t="23685" x="4935538" y="5402263"/>
          <p14:tracePt t="23688" x="4935538" y="5397500"/>
          <p14:tracePt t="23693" x="4935538" y="5381625"/>
          <p14:tracePt t="23696" x="4926013" y="5372100"/>
          <p14:tracePt t="23700" x="4926013" y="5362575"/>
          <p14:tracePt t="23705" x="4911725" y="5353050"/>
          <p14:tracePt t="23708" x="4911725" y="5348288"/>
          <p14:tracePt t="23713" x="4895850" y="5332413"/>
          <p14:tracePt t="23716" x="4891088" y="5327650"/>
          <p14:tracePt t="23720" x="4886325" y="5313363"/>
          <p14:tracePt t="23725" x="4881563" y="5308600"/>
          <p14:tracePt t="23728" x="4876800" y="5303838"/>
          <p14:tracePt t="23731" x="4876800" y="5297488"/>
          <p14:tracePt t="23736" x="4872038" y="5292725"/>
          <p14:tracePt t="23740" x="4860925" y="5292725"/>
          <p14:tracePt t="23744" x="4851400" y="5292725"/>
          <p14:tracePt t="23748" x="4837113" y="5292725"/>
          <p14:tracePt t="23752" x="4827588" y="5287963"/>
          <p14:tracePt t="23757" x="4811713" y="5287963"/>
          <p14:tracePt t="23760" x="4792663" y="5287963"/>
          <p14:tracePt t="23765" x="4762500" y="5287963"/>
          <p14:tracePt t="23769" x="4737100" y="5297488"/>
          <p14:tracePt t="23776" x="4708525" y="5313363"/>
          <p14:tracePt t="23780" x="4678363" y="5318125"/>
          <p14:tracePt t="23784" x="4652963" y="5332413"/>
          <p14:tracePt t="23791" x="4643438" y="5343525"/>
          <p14:tracePt t="23792" x="4629150" y="5353050"/>
          <p14:tracePt t="23796" x="4614863" y="5367338"/>
          <p14:tracePt t="23800" x="4598988" y="5381625"/>
          <p14:tracePt t="23804" x="4594225" y="5407025"/>
          <p14:tracePt t="23808" x="4584700" y="5416550"/>
          <p14:tracePt t="23812" x="4579938" y="5432425"/>
          <p14:tracePt t="23815" x="4579938" y="5451475"/>
          <p14:tracePt t="23820" x="4575175" y="5467350"/>
          <p14:tracePt t="23823" x="4575175" y="5481638"/>
          <p14:tracePt t="23828" x="4575175" y="5491163"/>
          <p14:tracePt t="23831" x="4575175" y="5505450"/>
          <p14:tracePt t="23836" x="4575175" y="5516563"/>
          <p14:tracePt t="23840" x="4575175" y="5530850"/>
          <p14:tracePt t="23844" x="4589463" y="5545138"/>
          <p14:tracePt t="23848" x="4598988" y="5551488"/>
          <p14:tracePt t="23853" x="4614863" y="5565775"/>
          <p14:tracePt t="23856" x="4629150" y="5580063"/>
          <p14:tracePt t="23860" x="4652963" y="5584825"/>
          <p14:tracePt t="23864" x="4683125" y="5595938"/>
          <p14:tracePt t="23868" x="4703763" y="5600700"/>
          <p14:tracePt t="23881" x="4783138" y="5600700"/>
          <p14:tracePt t="23884" x="4811713" y="5600700"/>
          <p14:tracePt t="23889" x="4872038" y="5600700"/>
          <p14:tracePt t="23894" x="4886325" y="5610225"/>
          <p14:tracePt t="23899" x="4900613" y="5614988"/>
          <p14:tracePt t="23908" x="4921250" y="5614988"/>
          <p14:tracePt t="23910" x="4940300" y="5614988"/>
          <p14:tracePt t="23914" x="4965700" y="5614988"/>
          <p14:tracePt t="23918" x="4995863" y="5614988"/>
          <p14:tracePt t="23923" x="5024438" y="5614988"/>
          <p14:tracePt t="23926" x="5045075" y="5605463"/>
          <p14:tracePt t="23930" x="5059363" y="5600700"/>
          <p14:tracePt t="23934" x="5075238" y="5584825"/>
          <p14:tracePt t="23938" x="5094288" y="5575300"/>
          <p14:tracePt t="23942" x="5099050" y="5570538"/>
          <p14:tracePt t="23946" x="5103813" y="5565775"/>
          <p14:tracePt t="24003" x="5103813" y="5561013"/>
          <p14:tracePt t="24023" x="5099050" y="5561013"/>
          <p14:tracePt t="24061" x="5089525" y="5561013"/>
          <p14:tracePt t="24066" x="5080000" y="5565775"/>
          <p14:tracePt t="24070" x="5068888" y="5580063"/>
          <p14:tracePt t="24073" x="5064125" y="5584825"/>
          <p14:tracePt t="24081" x="5049838" y="5591175"/>
          <p14:tracePt t="24112" x="5045075" y="5600700"/>
          <p14:tracePt t="24115" x="5045075" y="5605463"/>
          <p14:tracePt t="24120" x="5045075" y="5610225"/>
          <p14:tracePt t="24127" x="5049838" y="5610225"/>
          <p14:tracePt t="24132" x="5054600" y="5610225"/>
          <p14:tracePt t="24136" x="5064125" y="5614988"/>
          <p14:tracePt t="24139" x="5068888" y="5619750"/>
          <p14:tracePt t="24144" x="5075238" y="5619750"/>
          <p14:tracePt t="24148" x="5084763" y="5619750"/>
          <p14:tracePt t="24152" x="5099050" y="5619750"/>
          <p14:tracePt t="24156" x="5119688" y="5629275"/>
          <p14:tracePt t="24160" x="5133975" y="5629275"/>
          <p14:tracePt t="24165" x="5143500" y="5629275"/>
          <p14:tracePt t="24168" x="5148263" y="5629275"/>
          <p14:tracePt t="24172" x="5164138" y="5629275"/>
          <p14:tracePt t="24176" x="5173663" y="5629275"/>
          <p14:tracePt t="24180" x="5183188" y="5629275"/>
          <p14:tracePt t="24184" x="5192713" y="5629275"/>
          <p14:tracePt t="24188" x="5197475" y="5629275"/>
          <p14:tracePt t="24192" x="5213350" y="5629275"/>
          <p14:tracePt t="24199" x="5218113" y="5629275"/>
          <p14:tracePt t="26138" x="5262563" y="5624513"/>
          <p14:tracePt t="26145" x="5332413" y="5610225"/>
          <p14:tracePt t="26148" x="5381625" y="5580063"/>
          <p14:tracePt t="26152" x="5426075" y="5561013"/>
          <p14:tracePt t="26158" x="5495925" y="5530850"/>
          <p14:tracePt t="26161" x="5554663" y="5500688"/>
          <p14:tracePt t="26164" x="5624513" y="5472113"/>
          <p14:tracePt t="26168" x="5692775" y="5432425"/>
          <p14:tracePt t="26173" x="5767388" y="5402263"/>
          <p14:tracePt t="26176" x="5837238" y="5381625"/>
          <p14:tracePt t="26180" x="5916613" y="5362575"/>
          <p14:tracePt t="26184" x="6000750" y="5327650"/>
          <p14:tracePt t="26189" x="6094413" y="5308600"/>
          <p14:tracePt t="26192" x="6169025" y="5278438"/>
          <p14:tracePt t="26196" x="6237288" y="5248275"/>
          <p14:tracePt t="26200" x="6321425" y="5203825"/>
          <p14:tracePt t="26204" x="6391275" y="5164138"/>
          <p14:tracePt t="26208" x="6450013" y="5124450"/>
          <p14:tracePt t="26212" x="6510338" y="5095875"/>
          <p14:tracePt t="26216" x="6584950" y="5045075"/>
          <p14:tracePt t="26220" x="6643688" y="5016500"/>
          <p14:tracePt t="26224" x="6713538" y="4960938"/>
          <p14:tracePt t="26228" x="6748463" y="4946650"/>
          <p14:tracePt t="26232" x="6762750" y="4946650"/>
          <p14:tracePt t="26236" x="6792913" y="4951413"/>
          <p14:tracePt t="26240" x="6861175" y="4937125"/>
          <p14:tracePt t="26244" x="6945313" y="4902200"/>
          <p14:tracePt t="26248" x="7040563" y="4862513"/>
          <p14:tracePt t="26252" x="7148513" y="4818063"/>
          <p14:tracePt t="26256" x="7248525" y="4773613"/>
          <p14:tracePt t="26260" x="7356475" y="4729163"/>
          <p14:tracePt t="26264" x="7475538" y="4684713"/>
          <p14:tracePt t="26268" x="7585075" y="4640263"/>
          <p14:tracePt t="26272" x="7708900" y="4600575"/>
          <p14:tracePt t="26276" x="7816850" y="4565650"/>
          <p14:tracePt t="26280" x="7935913" y="4545013"/>
          <p14:tracePt t="26283" x="8054975" y="4511675"/>
          <p14:tracePt t="26289" x="8164513" y="4476750"/>
          <p14:tracePt t="26292" x="8286750" y="4446588"/>
          <p14:tracePt t="26296" x="8405813" y="4411663"/>
          <p14:tracePt t="26300" x="8515350" y="4376738"/>
          <p14:tracePt t="26301" x="8624888" y="4357688"/>
          <p14:tracePt t="26306" x="8718550" y="4337050"/>
          <p14:tracePt t="26310" x="8797925" y="4318000"/>
          <p14:tracePt t="26315" x="8882063" y="4297363"/>
          <p14:tracePt t="26319" x="8950325" y="4278313"/>
          <p14:tracePt t="26322" x="9005888" y="4257675"/>
          <p14:tracePt t="26326" x="9064625" y="4248150"/>
          <p14:tracePt t="26330" x="9094788" y="4233863"/>
          <p14:tracePt t="26333" x="9124950" y="4224338"/>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GB" b="1" dirty="0">
                <a:solidFill>
                  <a:schemeClr val="bg1"/>
                </a:solidFill>
                <a:latin typeface="Century Gothic" panose="020B0502020202020204" pitchFamily="34" charset="0"/>
              </a:rPr>
              <a:t>DARRIEUS VS SAVONIUS</a:t>
            </a:r>
            <a:endParaRPr lang="en-US" b="1" dirty="0">
              <a:solidFill>
                <a:schemeClr val="bg1"/>
              </a:solidFill>
              <a:latin typeface="Century Gothic" panose="020B0502020202020204" pitchFamily="34" charset="0"/>
            </a:endParaRPr>
          </a:p>
        </p:txBody>
      </p:sp>
      <p:pic>
        <p:nvPicPr>
          <p:cNvPr id="5" name="Picture 4" descr="1. Background/Introduction | Geometry of the Twisted Savonius Wind ...">
            <a:extLst>
              <a:ext uri="{FF2B5EF4-FFF2-40B4-BE49-F238E27FC236}">
                <a16:creationId xmlns:a16="http://schemas.microsoft.com/office/drawing/2014/main" id="{2D196CAE-3247-4B6F-AF99-862079B9AD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781175"/>
            <a:ext cx="5562600" cy="3295650"/>
          </a:xfrm>
          <a:prstGeom prst="rect">
            <a:avLst/>
          </a:prstGeom>
          <a:noFill/>
          <a:ln>
            <a:noFill/>
          </a:ln>
        </p:spPr>
      </p:pic>
      <p:sp>
        <p:nvSpPr>
          <p:cNvPr id="6"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13</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539420"/>
      </p:ext>
    </p:extLst>
  </p:cSld>
  <p:clrMapOvr>
    <a:masterClrMapping/>
  </p:clrMapOvr>
  <mc:AlternateContent xmlns:mc="http://schemas.openxmlformats.org/markup-compatibility/2006" xmlns:p14="http://schemas.microsoft.com/office/powerpoint/2010/main">
    <mc:Choice Requires="p14">
      <p:transition spd="med" p14:dur="700" advTm="48609">
        <p:fade/>
      </p:transition>
    </mc:Choice>
    <mc:Fallback xmlns="">
      <p:transition spd="med" advTm="48609">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654" x="9040813" y="3887788"/>
          <p14:tracePt t="657" x="8945563" y="3941763"/>
          <p14:tracePt t="662" x="8847138" y="3995738"/>
          <p14:tracePt t="665" x="8763000" y="4060825"/>
          <p14:tracePt t="671" x="8648700" y="4114800"/>
          <p14:tracePt t="674" x="8540750" y="4159250"/>
          <p14:tracePt t="677" x="8445500" y="4203700"/>
          <p14:tracePt t="681" x="8347075" y="4233863"/>
          <p14:tracePt t="687" x="8253413" y="4252913"/>
          <p14:tracePt t="690" x="8158163" y="4278313"/>
          <p14:tracePt t="694" x="8050213" y="4308475"/>
          <p14:tracePt t="698" x="7945438" y="4332288"/>
          <p14:tracePt t="703" x="7837488" y="4352925"/>
          <p14:tracePt t="706" x="7742238" y="4381500"/>
          <p14:tracePt t="709" x="7634288" y="4416425"/>
          <p14:tracePt t="715" x="7534275" y="4446588"/>
          <p14:tracePt t="719" x="7440613" y="4471988"/>
          <p14:tracePt t="722" x="7346950" y="4491038"/>
          <p14:tracePt t="726" x="7253288" y="4511675"/>
          <p14:tracePt t="730" x="7169150" y="4530725"/>
          <p14:tracePt t="734" x="7089775" y="4540250"/>
          <p14:tracePt t="738" x="7019925" y="4560888"/>
          <p14:tracePt t="741" x="6940550" y="4570413"/>
          <p14:tracePt t="746" x="6856413" y="4579938"/>
          <p14:tracePt t="750" x="6777038" y="4589463"/>
          <p14:tracePt t="755" x="6708775" y="4610100"/>
          <p14:tracePt t="758" x="6629400" y="4624388"/>
          <p14:tracePt t="762" x="6559550" y="4645025"/>
          <p14:tracePt t="765" x="6489700" y="4654550"/>
          <p14:tracePt t="771" x="6421438" y="4673600"/>
          <p14:tracePt t="774" x="6351588" y="4679950"/>
          <p14:tracePt t="778" x="6288088" y="4679950"/>
          <p14:tracePt t="781" x="6218238" y="4689475"/>
          <p14:tracePt t="787" x="6173788" y="4699000"/>
          <p14:tracePt t="790" x="6119813" y="4699000"/>
          <p14:tracePt t="794" x="6080125" y="4699000"/>
          <p14:tracePt t="796" x="6040438" y="4699000"/>
          <p14:tracePt t="800" x="6000750" y="4699000"/>
          <p14:tracePt t="804" x="5956300" y="4699000"/>
          <p14:tracePt t="807" x="5916613" y="4699000"/>
          <p14:tracePt t="812" x="5876925" y="4699000"/>
          <p14:tracePt t="815" x="5821363" y="4708525"/>
          <p14:tracePt t="820" x="5792788" y="4708525"/>
          <p14:tracePt t="824" x="5781675" y="4699000"/>
          <p14:tracePt t="828" x="5762625" y="4694238"/>
          <p14:tracePt t="831" x="5722938" y="4684713"/>
          <p14:tracePt t="838" x="5678488" y="4684713"/>
          <p14:tracePt t="840" x="5629275" y="4684713"/>
          <p14:tracePt t="844" x="5575300" y="4684713"/>
          <p14:tracePt t="848" x="5519738" y="4673600"/>
          <p14:tracePt t="853" x="5465763" y="4673600"/>
          <p14:tracePt t="855" x="5411788" y="4673600"/>
          <p14:tracePt t="861" x="5341938" y="4673600"/>
          <p14:tracePt t="866" x="5292725" y="4673600"/>
          <p14:tracePt t="868" x="5237163" y="4673600"/>
          <p14:tracePt t="872" x="5178425" y="4664075"/>
          <p14:tracePt t="876" x="5124450" y="4659313"/>
          <p14:tracePt t="880" x="5068888" y="4649788"/>
          <p14:tracePt t="883" x="5014913" y="4640263"/>
          <p14:tracePt t="889" x="4970463" y="4619625"/>
          <p14:tracePt t="892" x="4926013" y="4614863"/>
          <p14:tracePt t="896" x="4881563" y="4605338"/>
          <p14:tracePt t="900" x="4841875" y="4605338"/>
          <p14:tracePt t="905" x="4802188" y="4595813"/>
          <p14:tracePt t="907" x="4767263" y="4589463"/>
          <p14:tracePt t="911" x="4727575" y="4589463"/>
          <p14:tracePt t="916" x="4683125" y="4579938"/>
          <p14:tracePt t="921" x="4664075" y="4570413"/>
          <p14:tracePt t="924" x="4643438" y="4570413"/>
          <p14:tracePt t="928" x="4619625" y="4565650"/>
          <p14:tracePt t="932" x="4589463" y="4565650"/>
          <p14:tracePt t="937" x="4559300" y="4565650"/>
          <p14:tracePt t="940" x="4529138" y="4556125"/>
          <p14:tracePt t="945" x="4500563" y="4549775"/>
          <p14:tracePt t="948" x="4470400" y="4540250"/>
          <p14:tracePt t="953" x="4425950" y="4525963"/>
          <p14:tracePt t="956" x="4400550" y="4516438"/>
          <p14:tracePt t="961" x="4381500" y="4511675"/>
          <p14:tracePt t="965" x="4376738" y="4505325"/>
          <p14:tracePt t="968" x="4356100" y="4495800"/>
          <p14:tracePt t="972" x="4351338" y="4491038"/>
          <p14:tracePt t="976" x="4332288" y="4486275"/>
          <p14:tracePt t="980" x="4327525" y="4481513"/>
          <p14:tracePt t="984" x="4322763" y="4460875"/>
          <p14:tracePt t="988" x="4311650" y="4460875"/>
          <p14:tracePt t="991" x="4302125" y="4446588"/>
          <p14:tracePt t="996" x="4302125" y="4441825"/>
          <p14:tracePt t="1000" x="4287838" y="4421188"/>
          <p14:tracePt t="1004" x="4287838" y="4411663"/>
          <p14:tracePt t="1007" x="4267200" y="4402138"/>
          <p14:tracePt t="1012" x="4252913" y="4381500"/>
          <p14:tracePt t="1015" x="4227513" y="4357688"/>
          <p14:tracePt t="1018" x="4208463" y="4332288"/>
          <p14:tracePt t="1022" x="4178300" y="4297363"/>
          <p14:tracePt t="1026" x="4164013" y="4252913"/>
          <p14:tracePt t="1030" x="4143375" y="4198938"/>
          <p14:tracePt t="1034" x="4124325" y="4140200"/>
          <p14:tracePt t="1038" x="4103688" y="4070350"/>
          <p14:tracePt t="1046" x="4075113" y="3946525"/>
          <p14:tracePt t="1050" x="4054475" y="3876675"/>
          <p14:tracePt t="1054" x="4035425" y="3808413"/>
          <p14:tracePt t="1058" x="4024313" y="3752850"/>
          <p14:tracePt t="1062" x="4005263" y="3684588"/>
          <p14:tracePt t="1065" x="3975100" y="3624263"/>
          <p14:tracePt t="1071" x="3951288" y="3565525"/>
          <p14:tracePt t="1074" x="3921125" y="3505200"/>
          <p14:tracePt t="1078" x="3890963" y="3460750"/>
          <p14:tracePt t="1082" x="3851275" y="3411538"/>
          <p14:tracePt t="1086" x="3822700" y="3352800"/>
          <p14:tracePt t="1090" x="3787775" y="3308350"/>
          <p14:tracePt t="1094" x="3757613" y="3248025"/>
          <p14:tracePt t="1098" x="3717925" y="3189288"/>
          <p14:tracePt t="1102" x="3678238" y="3128963"/>
          <p14:tracePt t="1106" x="3638550" y="3070225"/>
          <p14:tracePt t="1110" x="3598863" y="3009900"/>
          <p14:tracePt t="1115" x="3559175" y="2951163"/>
          <p14:tracePt t="1118" x="3519488" y="2901950"/>
          <p14:tracePt t="1121" x="3479800" y="2857500"/>
          <p14:tracePt t="1126" x="3455988" y="2808288"/>
          <p14:tracePt t="1130" x="3430588" y="2773363"/>
          <p14:tracePt t="1134" x="3411538" y="2743200"/>
          <p14:tracePt t="1138" x="3386138" y="2693988"/>
          <p14:tracePt t="1142" x="3355975" y="2659063"/>
          <p14:tracePt t="1146" x="3336925" y="2649538"/>
          <p14:tracePt t="1150" x="3332163" y="2633663"/>
          <p14:tracePt t="1154" x="3316288" y="2609850"/>
          <p14:tracePt t="1158" x="3302000" y="2589213"/>
          <p14:tracePt t="1161" x="3292475" y="2584450"/>
          <p14:tracePt t="1165" x="3282950" y="2570163"/>
          <p14:tracePt t="1171" x="3276600" y="2565400"/>
          <p14:tracePt t="1173" x="3271838" y="2560638"/>
          <p14:tracePt t="1177" x="3262313" y="2554288"/>
          <p14:tracePt t="1182" x="3262313" y="2540000"/>
          <p14:tracePt t="1187" x="3257550" y="2535238"/>
          <p14:tracePt t="1190" x="3257550" y="2530475"/>
          <p14:tracePt t="1192" x="3252788" y="2530475"/>
          <p14:tracePt t="1196" x="3248025" y="2525713"/>
          <p14:tracePt t="1204" x="3243263" y="2520950"/>
          <p14:tracePt t="1269" x="3238500" y="2516188"/>
          <p14:tracePt t="1277" x="3222625" y="2505075"/>
          <p14:tracePt t="1280" x="3217863" y="2500313"/>
          <p14:tracePt t="1284" x="3198813" y="2495550"/>
          <p14:tracePt t="1296" x="3163888" y="2481263"/>
          <p14:tracePt t="1299" x="3159125" y="2481263"/>
          <p14:tracePt t="1305" x="3138488" y="2481263"/>
          <p14:tracePt t="1310" x="3119438" y="2481263"/>
          <p14:tracePt t="1312" x="3094038" y="2465388"/>
          <p14:tracePt t="1315" x="3089275" y="2465388"/>
          <p14:tracePt t="1321" x="3084513" y="2465388"/>
          <p14:tracePt t="1325" x="3074988" y="2465388"/>
          <p14:tracePt t="1328" x="3049588" y="2465388"/>
          <p14:tracePt t="1332" x="3030538" y="2465388"/>
          <p14:tracePt t="1338" x="3009900" y="2465388"/>
          <p14:tracePt t="1340" x="2995613" y="2465388"/>
          <p14:tracePt t="1345" x="2974975" y="2465388"/>
          <p14:tracePt t="1350" x="2955925" y="2465388"/>
          <p14:tracePt t="1353" x="2930525" y="2476500"/>
          <p14:tracePt t="1356" x="2900363" y="2476500"/>
          <p14:tracePt t="1360" x="2881313" y="2481263"/>
          <p14:tracePt t="1366" x="2867025" y="2490788"/>
          <p14:tracePt t="1367" x="2846388" y="2495550"/>
          <p14:tracePt t="1370" x="2816225" y="2495550"/>
          <p14:tracePt t="1375" x="2792413" y="2505075"/>
          <p14:tracePt t="1379" x="2771775" y="2509838"/>
          <p14:tracePt t="1383" x="2752725" y="2509838"/>
          <p14:tracePt t="1387" x="2732088" y="2509838"/>
          <p14:tracePt t="1390" x="2708275" y="2509838"/>
          <p14:tracePt t="1394" x="2687638" y="2509838"/>
          <p14:tracePt t="1399" x="2668588" y="2509838"/>
          <p14:tracePt t="1402" x="2638425" y="2509838"/>
          <p14:tracePt t="1408" x="2608263" y="2509838"/>
          <p14:tracePt t="1410" x="2584450" y="2509838"/>
          <p14:tracePt t="1414" x="2563813" y="2509838"/>
          <p14:tracePt t="1418" x="2544763" y="2509838"/>
          <p14:tracePt t="1422" x="2524125" y="2509838"/>
          <p14:tracePt t="1426" x="2495550" y="2509838"/>
          <p14:tracePt t="1431" x="2465388" y="2509838"/>
          <p14:tracePt t="1434" x="2439988" y="2509838"/>
          <p14:tracePt t="1440" x="2420938" y="2509838"/>
          <p14:tracePt t="1443" x="2390775" y="2509838"/>
          <p14:tracePt t="1448" x="2371725" y="2509838"/>
          <p14:tracePt t="1451" x="2351088" y="2509838"/>
          <p14:tracePt t="1455" x="2327275" y="2509838"/>
          <p14:tracePt t="1459" x="2306638" y="2509838"/>
          <p14:tracePt t="1464" x="2287588" y="2509838"/>
          <p14:tracePt t="1467" x="2257425" y="2509838"/>
          <p14:tracePt t="1471" x="2238375" y="2509838"/>
          <p14:tracePt t="1474" x="2222500" y="2509838"/>
          <p14:tracePt t="1478" x="2203450" y="2520950"/>
          <p14:tracePt t="1483" x="2178050" y="2525713"/>
          <p14:tracePt t="1486" x="2159000" y="2525713"/>
          <p14:tracePt t="1491" x="2138363" y="2530475"/>
          <p14:tracePt t="1495" x="2114550" y="2540000"/>
          <p14:tracePt t="1499" x="2093913" y="2554288"/>
          <p14:tracePt t="1502" x="2070100" y="2570163"/>
          <p14:tracePt t="1506" x="2049463" y="2584450"/>
          <p14:tracePt t="1510" x="2014538" y="2609850"/>
          <p14:tracePt t="1514" x="1995488" y="2624138"/>
          <p14:tracePt t="1518" x="1970088" y="2654300"/>
          <p14:tracePt t="1523" x="1946275" y="2678113"/>
          <p14:tracePt t="1527" x="1911350" y="2713038"/>
          <p14:tracePt t="1531" x="1876425" y="2752725"/>
          <p14:tracePt t="1534" x="1846263" y="2797175"/>
          <p14:tracePt t="1540" x="1822450" y="2832100"/>
          <p14:tracePt t="1542" x="1792288" y="2876550"/>
          <p14:tracePt t="1547" x="1766888" y="2921000"/>
          <p14:tracePt t="1550" x="1738313" y="2981325"/>
          <p14:tracePt t="1553" x="1708150" y="3030538"/>
          <p14:tracePt t="1557" x="1687513" y="3074988"/>
          <p14:tracePt t="1562" x="1673225" y="3128963"/>
          <p14:tracePt t="1565" x="1654175" y="3198813"/>
          <p14:tracePt t="1567" x="1633538" y="3268663"/>
          <p14:tracePt t="1573" x="1614488" y="3327400"/>
          <p14:tracePt t="1577" x="1593850" y="3397250"/>
          <p14:tracePt t="1580" x="1593850" y="3460750"/>
          <p14:tracePt t="1584" x="1593850" y="3516313"/>
          <p14:tracePt t="1589" x="1593850" y="3584575"/>
          <p14:tracePt t="1594" x="1593850" y="3649663"/>
          <p14:tracePt t="1596" x="1593850" y="3703638"/>
          <p14:tracePt t="1600" x="1593850" y="3757613"/>
          <p14:tracePt t="1605" x="1598613" y="3813175"/>
          <p14:tracePt t="1609" x="1603375" y="3867150"/>
          <p14:tracePt t="1613" x="1614488" y="3921125"/>
          <p14:tracePt t="1616" x="1633538" y="3981450"/>
          <p14:tracePt t="1621" x="1647825" y="4016375"/>
          <p14:tracePt t="1624" x="1668463" y="4044950"/>
          <p14:tracePt t="1629" x="1693863" y="4089400"/>
          <p14:tracePt t="1633" x="1722438" y="4124325"/>
          <p14:tracePt t="1637" x="1747838" y="4173538"/>
          <p14:tracePt t="1641" x="1778000" y="4219575"/>
          <p14:tracePt t="1644" x="1801813" y="4264025"/>
          <p14:tracePt t="1650" x="1831975" y="4313238"/>
          <p14:tracePt t="1652" x="1881188" y="4348163"/>
          <p14:tracePt t="1657" x="1916113" y="4387850"/>
          <p14:tracePt t="1661" x="1951038" y="4411663"/>
          <p14:tracePt t="1664" x="1995488" y="4451350"/>
          <p14:tracePt t="1668" x="2044700" y="4486275"/>
          <p14:tracePt t="1672" x="2089150" y="4516438"/>
          <p14:tracePt t="1676" x="2138363" y="4556125"/>
          <p14:tracePt t="1680" x="2182813" y="4579938"/>
          <p14:tracePt t="1684" x="2232025" y="4610100"/>
          <p14:tracePt t="1688" x="2278063" y="4645025"/>
          <p14:tracePt t="1695" x="2336800" y="4673600"/>
          <p14:tracePt t="1696" x="2395538" y="4694238"/>
          <p14:tracePt t="1700" x="2439988" y="4713288"/>
          <p14:tracePt t="1705" x="2495550" y="4733925"/>
          <p14:tracePt t="1710" x="2540000" y="4738688"/>
          <p14:tracePt t="1712" x="2584450" y="4757738"/>
          <p14:tracePt t="1716" x="2628900" y="4768850"/>
          <p14:tracePt t="1721" x="2668588" y="4778375"/>
          <p14:tracePt t="1724" x="2722563" y="4783138"/>
          <p14:tracePt t="1729" x="2778125" y="4783138"/>
          <p14:tracePt t="1732" x="2832100" y="4783138"/>
          <p14:tracePt t="1736" x="2886075" y="4783138"/>
          <p14:tracePt t="1740" x="2925763" y="4783138"/>
          <p14:tracePt t="1742" x="2965450" y="4783138"/>
          <p14:tracePt t="1747" x="2995613" y="4783138"/>
          <p14:tracePt t="1750" x="3024188" y="4783138"/>
          <p14:tracePt t="1755" x="3054350" y="4783138"/>
          <p14:tracePt t="1758" x="3089275" y="4783138"/>
          <p14:tracePt t="1764" x="3119438" y="4773613"/>
          <p14:tracePt t="1767" x="3148013" y="4768850"/>
          <p14:tracePt t="1770" x="3168650" y="4757738"/>
          <p14:tracePt t="1774" x="3198813" y="4752975"/>
          <p14:tracePt t="1778" x="3232150" y="4733925"/>
          <p14:tracePt t="1782" x="3267075" y="4708525"/>
          <p14:tracePt t="1787" x="3311525" y="4684713"/>
          <p14:tracePt t="1790" x="3346450" y="4654550"/>
          <p14:tracePt t="1793" x="3371850" y="4635500"/>
          <p14:tracePt t="1798" x="3406775" y="4610100"/>
          <p14:tracePt t="1803" x="3440113" y="4570413"/>
          <p14:tracePt t="1806" x="3484563" y="4545013"/>
          <p14:tracePt t="1809" x="3524250" y="4511675"/>
          <p14:tracePt t="1814" x="3544888" y="4486275"/>
          <p14:tracePt t="1819" x="3568700" y="4460875"/>
          <p14:tracePt t="1822" x="3594100" y="4441825"/>
          <p14:tracePt t="1826" x="3619500" y="4406900"/>
          <p14:tracePt t="1830" x="3638550" y="4381500"/>
          <p14:tracePt t="1833" x="3663950" y="4357688"/>
          <p14:tracePt t="1839" x="3687763" y="4322763"/>
          <p14:tracePt t="1842" x="3713163" y="4303713"/>
          <p14:tracePt t="1847" x="3738563" y="4268788"/>
          <p14:tracePt t="1849" x="3762375" y="4233863"/>
          <p14:tracePt t="1855" x="3771900" y="4189413"/>
          <p14:tracePt t="1858" x="3783013" y="4159250"/>
          <p14:tracePt t="1862" x="3797300" y="4114800"/>
          <p14:tracePt t="1866" x="3806825" y="4084638"/>
          <p14:tracePt t="1870" x="3811588" y="4040188"/>
          <p14:tracePt t="1874" x="3822700" y="4000500"/>
          <p14:tracePt t="1878" x="3841750" y="3951288"/>
          <p14:tracePt t="1882" x="3851275" y="3897313"/>
          <p14:tracePt t="1886" x="3860800" y="3841750"/>
          <p14:tracePt t="1890" x="3867150" y="3787775"/>
          <p14:tracePt t="1894" x="3867150" y="3733800"/>
          <p14:tracePt t="1899" x="3867150" y="3694113"/>
          <p14:tracePt t="1903" x="3867150" y="3649663"/>
          <p14:tracePt t="1906" x="3867150" y="3594100"/>
          <p14:tracePt t="1910" x="3856038" y="3556000"/>
          <p14:tracePt t="1914" x="3846513" y="3509963"/>
          <p14:tracePt t="1918" x="3836988" y="3465513"/>
          <p14:tracePt t="1922" x="3832225" y="3436938"/>
          <p14:tracePt t="1926" x="3822700" y="3392488"/>
          <p14:tracePt t="1930" x="3816350" y="3362325"/>
          <p14:tracePt t="1933" x="3802063" y="3341688"/>
          <p14:tracePt t="1938" x="3802063" y="3327400"/>
          <p14:tracePt t="1942" x="3802063" y="3317875"/>
          <p14:tracePt t="1944" x="3787775" y="3292475"/>
          <p14:tracePt t="1949" x="3787775" y="3287713"/>
          <p14:tracePt t="1953" x="3776663" y="3268663"/>
          <p14:tracePt t="1956" x="3776663" y="3252788"/>
          <p14:tracePt t="1960" x="3762375" y="3243263"/>
          <p14:tracePt t="1966" x="3762375" y="3233738"/>
          <p14:tracePt t="1967" x="3752850" y="3217863"/>
          <p14:tracePt t="1973" x="3752850" y="3208338"/>
          <p14:tracePt t="1976" x="3732213" y="3189288"/>
          <p14:tracePt t="1979" x="3727450" y="3184525"/>
          <p14:tracePt t="1983" x="3708400" y="3178175"/>
          <p14:tracePt t="1988" x="3692525" y="3163888"/>
          <p14:tracePt t="1992" x="3678238" y="3149600"/>
          <p14:tracePt t="1996" x="3673475" y="3128963"/>
          <p14:tracePt t="2000" x="3648075" y="3114675"/>
          <p14:tracePt t="2004" x="3643313" y="3100388"/>
          <p14:tracePt t="2008" x="3619500" y="3079750"/>
          <p14:tracePt t="2012" x="3614738" y="3070225"/>
          <p14:tracePt t="2016" x="3594100" y="3060700"/>
          <p14:tracePt t="2021" x="3559175" y="3035300"/>
          <p14:tracePt t="2024" x="3524250" y="3000375"/>
          <p14:tracePt t="2028" x="3490913" y="2960688"/>
          <p14:tracePt t="2032" x="3446463" y="2936875"/>
          <p14:tracePt t="2037" x="3395663" y="2906713"/>
          <p14:tracePt t="2040" x="3351213" y="2867025"/>
          <p14:tracePt t="2044" x="3302000" y="2841625"/>
          <p14:tracePt t="2049" x="3257550" y="2813050"/>
          <p14:tracePt t="2052" x="3213100" y="2787650"/>
          <p14:tracePt t="2056" x="3178175" y="2757488"/>
          <p14:tracePt t="2060" x="3143250" y="2733675"/>
          <p14:tracePt t="2064" x="3108325" y="2708275"/>
          <p14:tracePt t="2069" x="3059113" y="2678113"/>
          <p14:tracePt t="2072" x="3024188" y="2654300"/>
          <p14:tracePt t="2076" x="2995613" y="2628900"/>
          <p14:tracePt t="2079" x="2960688" y="2605088"/>
          <p14:tracePt t="2084" x="2916238" y="2584450"/>
          <p14:tracePt t="2088" x="2871788" y="2570163"/>
          <p14:tracePt t="2092" x="2836863" y="2549525"/>
          <p14:tracePt t="2096" x="2792413" y="2525713"/>
          <p14:tracePt t="2099" x="2767013" y="2516188"/>
          <p14:tracePt t="2105" x="2738438" y="2509838"/>
          <p14:tracePt t="2108" x="2708275" y="2500313"/>
          <p14:tracePt t="2112" x="2693988" y="2495550"/>
          <p14:tracePt t="2116" x="2682875" y="2495550"/>
          <p14:tracePt t="2118" x="2673350" y="2490788"/>
          <p14:tracePt t="2122" x="2668588" y="2490788"/>
          <p14:tracePt t="2126" x="2659063" y="2490788"/>
          <p14:tracePt t="2130" x="2643188" y="2490788"/>
          <p14:tracePt t="2133" x="2624138" y="2490788"/>
          <p14:tracePt t="2138" x="2614613" y="2490788"/>
          <p14:tracePt t="2142" x="2598738" y="2490788"/>
          <p14:tracePt t="2147" x="2579688" y="2481263"/>
          <p14:tracePt t="2149" x="2570163" y="2481263"/>
          <p14:tracePt t="2155" x="2559050" y="2481263"/>
          <p14:tracePt t="2158" x="2544763" y="2481263"/>
          <p14:tracePt t="2162" x="2535238" y="2481263"/>
          <p14:tracePt t="2166" x="2519363" y="2490788"/>
          <p14:tracePt t="2171" x="2500313" y="2490788"/>
          <p14:tracePt t="2174" x="2474913" y="2495550"/>
          <p14:tracePt t="2178" x="2455863" y="2505075"/>
          <p14:tracePt t="2182" x="2430463" y="2520950"/>
          <p14:tracePt t="2187" x="2401888" y="2535238"/>
          <p14:tracePt t="2189" x="2381250" y="2549525"/>
          <p14:tracePt t="2194" x="2346325" y="2565400"/>
          <p14:tracePt t="2198" x="2311400" y="2589213"/>
          <p14:tracePt t="2202" x="2266950" y="2628900"/>
          <p14:tracePt t="2205" x="2208213" y="2668588"/>
          <p14:tracePt t="2210" x="2159000" y="2708275"/>
          <p14:tracePt t="2214" x="2114550" y="2733675"/>
          <p14:tracePt t="2220" x="2079625" y="2762250"/>
          <p14:tracePt t="2222" x="2044700" y="2787650"/>
          <p14:tracePt t="2226" x="1995488" y="2813050"/>
          <p14:tracePt t="2230" x="1960563" y="2841625"/>
          <p14:tracePt t="2233" x="1930400" y="2867025"/>
          <p14:tracePt t="2238" x="1895475" y="2881313"/>
          <p14:tracePt t="2242" x="1871663" y="2897188"/>
          <p14:tracePt t="2246" x="1851025" y="2921000"/>
          <p14:tracePt t="2249" x="1817688" y="2946400"/>
          <p14:tracePt t="2254" x="1792288" y="2960688"/>
          <p14:tracePt t="2258" x="1771650" y="2981325"/>
          <p14:tracePt t="2264" x="1747838" y="3005138"/>
          <p14:tracePt t="2266" x="1727200" y="3021013"/>
          <p14:tracePt t="2271" x="1703388" y="3044825"/>
          <p14:tracePt t="2274" x="1677988" y="3065463"/>
          <p14:tracePt t="2278" x="1663700" y="3100388"/>
          <p14:tracePt t="2282" x="1647825" y="3119438"/>
          <p14:tracePt t="2287" x="1628775" y="3144838"/>
          <p14:tracePt t="2290" x="1609725" y="3178175"/>
          <p14:tracePt t="2295" x="1579563" y="3243263"/>
          <p14:tracePt t="2299" x="1558925" y="3273425"/>
          <p14:tracePt t="2304" x="1554163" y="3308350"/>
          <p14:tracePt t="2308" x="1544638" y="3348038"/>
          <p14:tracePt t="2312" x="1539875" y="3376613"/>
          <p14:tracePt t="2316" x="1530350" y="3421063"/>
          <p14:tracePt t="2320" x="1519238" y="3451225"/>
          <p14:tracePt t="2323" x="1519238" y="3495675"/>
          <p14:tracePt t="2328" x="1519238" y="3525838"/>
          <p14:tracePt t="2333" x="1519238" y="3565525"/>
          <p14:tracePt t="2337" x="1519238" y="3605213"/>
          <p14:tracePt t="2341" x="1519238" y="3633788"/>
          <p14:tracePt t="2344" x="1519238" y="3673475"/>
          <p14:tracePt t="2349" x="1525588" y="3703638"/>
          <p14:tracePt t="2352" x="1535113" y="3748088"/>
          <p14:tracePt t="2356" x="1539875" y="3787775"/>
          <p14:tracePt t="2360" x="1558925" y="3832225"/>
          <p14:tracePt t="2364" x="1570038" y="3876675"/>
          <p14:tracePt t="2369" x="1584325" y="3921125"/>
          <p14:tracePt t="2372" x="1593850" y="3965575"/>
          <p14:tracePt t="2376" x="1614488" y="4010025"/>
          <p14:tracePt t="2379" x="1638300" y="4056063"/>
          <p14:tracePt t="2384" x="1663700" y="4089400"/>
          <p14:tracePt t="2388" x="1682750" y="4133850"/>
          <p14:tracePt t="2392" x="1708150" y="4168775"/>
          <p14:tracePt t="2398" x="1743075" y="4194175"/>
          <p14:tracePt t="2399" x="1782763" y="4243388"/>
          <p14:tracePt t="2404" x="1806575" y="4278313"/>
          <p14:tracePt t="2408" x="1831975" y="4313238"/>
          <p14:tracePt t="2412" x="1855788" y="4348163"/>
          <p14:tracePt t="2416" x="1890713" y="4371975"/>
          <p14:tracePt t="2420" x="1925638" y="4397375"/>
          <p14:tracePt t="2424" x="1960563" y="4421188"/>
          <p14:tracePt t="2428" x="1995488" y="4451350"/>
          <p14:tracePt t="2433" x="2030413" y="4476750"/>
          <p14:tracePt t="2436" x="2079625" y="4500563"/>
          <p14:tracePt t="2440" x="2124075" y="4521200"/>
          <p14:tracePt t="2444" x="2159000" y="4545013"/>
          <p14:tracePt t="2449" x="2198688" y="4556125"/>
          <p14:tracePt t="2452" x="2257425" y="4575175"/>
          <p14:tracePt t="2456" x="2311400" y="4584700"/>
          <p14:tracePt t="2460" x="2355850" y="4589463"/>
          <p14:tracePt t="2464" x="2411413" y="4600575"/>
          <p14:tracePt t="2468" x="2455863" y="4610100"/>
          <p14:tracePt t="2471" x="2505075" y="4610100"/>
          <p14:tracePt t="2474" x="2549525" y="4610100"/>
          <p14:tracePt t="2480" x="2603500" y="4610100"/>
          <p14:tracePt t="2483" x="2643188" y="4610100"/>
          <p14:tracePt t="2488" x="2682875" y="4610100"/>
          <p14:tracePt t="2492" x="2727325" y="4605338"/>
          <p14:tracePt t="2494" x="2757488" y="4605338"/>
          <p14:tracePt t="2499" x="2797175" y="4600575"/>
          <p14:tracePt t="2503" x="2841625" y="4589463"/>
          <p14:tracePt t="2506" x="2911475" y="4560888"/>
          <p14:tracePt t="2512" x="2955925" y="4530725"/>
          <p14:tracePt t="2514" x="3000375" y="4511675"/>
          <p14:tracePt t="2518" x="3035300" y="4495800"/>
          <p14:tracePt t="2522" x="3063875" y="4481513"/>
          <p14:tracePt t="2526" x="3098800" y="4465638"/>
          <p14:tracePt t="2530" x="3133725" y="4437063"/>
          <p14:tracePt t="2533" x="3168650" y="4411663"/>
          <p14:tracePt t="2539" x="3187700" y="4397375"/>
          <p14:tracePt t="2542" x="3213100" y="4381500"/>
          <p14:tracePt t="2546" x="3243263" y="4367213"/>
          <p14:tracePt t="2549" x="3267075" y="4341813"/>
          <p14:tracePt t="2554" x="3282950" y="4322763"/>
          <p14:tracePt t="2558" x="3297238" y="4308475"/>
          <p14:tracePt t="2562" x="3302000" y="4292600"/>
          <p14:tracePt t="2566" x="3316288" y="4278313"/>
          <p14:tracePt t="2571" x="3336925" y="4264025"/>
          <p14:tracePt t="2574" x="3351213" y="4243388"/>
          <p14:tracePt t="2579" x="3351213" y="4224338"/>
          <p14:tracePt t="2586" x="3351213" y="4208463"/>
          <p14:tracePt t="2590" x="3351213" y="4194175"/>
          <p14:tracePt t="2596" x="3362325" y="4173538"/>
          <p14:tracePt t="2598" x="3367088" y="4154488"/>
          <p14:tracePt t="2602" x="3367088" y="4129088"/>
          <p14:tracePt t="2606" x="3367088" y="4110038"/>
          <p14:tracePt t="2610" x="3351213" y="4095750"/>
          <p14:tracePt t="2614" x="3351213" y="4089400"/>
          <p14:tracePt t="2618" x="3351213" y="4075113"/>
          <p14:tracePt t="2622" x="3351213" y="4056063"/>
          <p14:tracePt t="2626" x="3351213" y="4035425"/>
          <p14:tracePt t="2630" x="3351213" y="4016375"/>
          <p14:tracePt t="2633" x="3351213" y="3986213"/>
          <p14:tracePt t="2639" x="3351213" y="3960813"/>
          <p14:tracePt t="2642" x="3332163" y="3946525"/>
          <p14:tracePt t="2646" x="3327400" y="3941763"/>
          <p14:tracePt t="2650" x="3327400" y="3921125"/>
          <p14:tracePt t="2654" x="3311525" y="3902075"/>
          <p14:tracePt t="2658" x="3306763" y="3876675"/>
          <p14:tracePt t="2662" x="3297238" y="3867150"/>
          <p14:tracePt t="2666" x="3292475" y="3841750"/>
          <p14:tracePt t="2670" x="3287713" y="3832225"/>
          <p14:tracePt t="2673" x="3271838" y="3808413"/>
          <p14:tracePt t="2678" x="3262313" y="3787775"/>
          <p14:tracePt t="2682" x="3257550" y="3757613"/>
          <p14:tracePt t="2687" x="3238500" y="3724275"/>
          <p14:tracePt t="2690" x="3213100" y="3689350"/>
          <p14:tracePt t="2691" x="3187700" y="3654425"/>
          <p14:tracePt t="2696" x="3173413" y="3624263"/>
          <p14:tracePt t="2699" x="3163888" y="3600450"/>
          <p14:tracePt t="2705" x="3159125" y="3584575"/>
          <p14:tracePt t="2708" x="3133725" y="3556000"/>
          <p14:tracePt t="2711" x="3108325" y="3521075"/>
          <p14:tracePt t="2716" x="3079750" y="3486150"/>
          <p14:tracePt t="2721" x="3054350" y="3451225"/>
          <p14:tracePt t="2724" x="3019425" y="3402013"/>
          <p14:tracePt t="2727" x="2990850" y="3357563"/>
          <p14:tracePt t="2733" x="2960688" y="3313113"/>
          <p14:tracePt t="2737" x="2940050" y="3287713"/>
          <p14:tracePt t="2740" x="2930525" y="3273425"/>
          <p14:tracePt t="2744" x="2916238" y="3252788"/>
          <p14:tracePt t="2748" x="2900363" y="3217863"/>
          <p14:tracePt t="2752" x="2876550" y="3189288"/>
          <p14:tracePt t="2756" x="2851150" y="3173413"/>
          <p14:tracePt t="2759" x="2846388" y="3159125"/>
          <p14:tracePt t="2764" x="2832100" y="3133725"/>
          <p14:tracePt t="2768" x="2811463" y="3114675"/>
          <p14:tracePt t="2772" x="2801938" y="3109913"/>
          <p14:tracePt t="2775" x="2782888" y="3100388"/>
          <p14:tracePt t="2779" x="2778125" y="3094038"/>
          <p14:tracePt t="2784" x="2767013" y="3084513"/>
          <p14:tracePt t="2788" x="2762250" y="3084513"/>
          <p14:tracePt t="2791" x="2752725" y="3070225"/>
          <p14:tracePt t="2795" x="2747963" y="3070225"/>
          <p14:tracePt t="2799" x="2738438" y="3055938"/>
          <p14:tracePt t="2804" x="2732088" y="3055938"/>
          <p14:tracePt t="2807" x="2722563" y="3044825"/>
          <p14:tracePt t="2811" x="2717800" y="3044825"/>
          <p14:tracePt t="2816" x="2713038" y="3044825"/>
          <p14:tracePt t="2821" x="2703513" y="3040063"/>
          <p14:tracePt t="2823" x="2693988" y="3040063"/>
          <p14:tracePt t="2827" x="2682875" y="3040063"/>
          <p14:tracePt t="2833" x="2678113" y="3040063"/>
          <p14:tracePt t="2837" x="2663825" y="3040063"/>
          <p14:tracePt t="2840" x="2654300" y="3040063"/>
          <p14:tracePt t="2848" x="2633663" y="3040063"/>
          <p14:tracePt t="2852" x="2608263" y="3040063"/>
          <p14:tracePt t="2856" x="2598738" y="3040063"/>
          <p14:tracePt t="2859" x="2584450" y="3040063"/>
          <p14:tracePt t="2864" x="2570163" y="3044825"/>
          <p14:tracePt t="2883" x="2470150" y="3089275"/>
          <p14:tracePt t="2886" x="2455863" y="3100388"/>
          <p14:tracePt t="2890" x="2439988" y="3105150"/>
          <p14:tracePt t="2893" x="2420938" y="3109913"/>
          <p14:tracePt t="2898" x="2401888" y="3119438"/>
          <p14:tracePt t="2902" x="2386013" y="3124200"/>
          <p14:tracePt t="2907" x="2371725" y="3133725"/>
          <p14:tracePt t="2910" x="2355850" y="3140075"/>
          <p14:tracePt t="2913" x="2346325" y="3144838"/>
          <p14:tracePt t="2918" x="2332038" y="3154363"/>
          <p14:tracePt t="2923" x="2316163" y="3159125"/>
          <p14:tracePt t="2925" x="2306638" y="3163888"/>
          <p14:tracePt t="2929" x="2292350" y="3178175"/>
          <p14:tracePt t="2933" x="2278063" y="3189288"/>
          <p14:tracePt t="2938" x="2262188" y="3203575"/>
          <p14:tracePt t="2941" x="2243138" y="3208338"/>
          <p14:tracePt t="2945" x="2227263" y="3224213"/>
          <p14:tracePt t="2949" x="2212975" y="3228975"/>
          <p14:tracePt t="2954" x="2198688" y="3243263"/>
          <p14:tracePt t="2957" x="2182813" y="3257550"/>
          <p14:tracePt t="2961" x="2173288" y="3273425"/>
          <p14:tracePt t="2970" x="2143125" y="3297238"/>
          <p14:tracePt t="2975" x="2128838" y="3313113"/>
          <p14:tracePt t="2979" x="2114550" y="3327400"/>
          <p14:tracePt t="2983" x="2098675" y="3352800"/>
          <p14:tracePt t="2985" x="2084388" y="3371850"/>
          <p14:tracePt t="2990" x="2070100" y="3397250"/>
          <p14:tracePt t="2999" x="2049463" y="3432175"/>
          <p14:tracePt t="3005" x="2035175" y="3451225"/>
          <p14:tracePt t="3007" x="2024063" y="3476625"/>
          <p14:tracePt t="3012" x="2014538" y="3490913"/>
          <p14:tracePt t="3014" x="2005013" y="3509963"/>
          <p14:tracePt t="3018" x="1990725" y="3530600"/>
          <p14:tracePt t="3023" x="1985963" y="3556000"/>
          <p14:tracePt t="3027" x="1970088" y="3575050"/>
          <p14:tracePt t="3030" x="1960563" y="3600450"/>
          <p14:tracePt t="3034" x="1960563" y="3619500"/>
          <p14:tracePt t="3039" x="1955800" y="3649663"/>
          <p14:tracePt t="3042" x="1955800" y="3679825"/>
          <p14:tracePt t="3045" x="1955800" y="3708400"/>
          <p14:tracePt t="3048" x="1955800" y="3729038"/>
          <p14:tracePt t="3052" x="1955800" y="3752850"/>
          <p14:tracePt t="3056" x="1955800" y="3783013"/>
          <p14:tracePt t="3059" x="1955800" y="3802063"/>
          <p14:tracePt t="3072" x="1955800" y="3841750"/>
          <p14:tracePt t="3080" x="1955800" y="3897313"/>
          <p14:tracePt t="3084" x="1955800" y="3937000"/>
          <p14:tracePt t="3088" x="1965325" y="3960813"/>
          <p14:tracePt t="3094" x="1979613" y="3981450"/>
          <p14:tracePt t="3097" x="1990725" y="3995738"/>
          <p14:tracePt t="3101" x="2000250" y="4010025"/>
          <p14:tracePt t="3104" x="2014538" y="4025900"/>
          <p14:tracePt t="3108" x="2019300" y="4044950"/>
          <p14:tracePt t="3112" x="2035175" y="4060825"/>
          <p14:tracePt t="3116" x="2039938" y="4075113"/>
          <p14:tracePt t="3120" x="2054225" y="4079875"/>
          <p14:tracePt t="3123" x="2070100" y="4095750"/>
          <p14:tracePt t="3131" x="2084388" y="4100513"/>
          <p14:tracePt t="3143" x="2128838" y="4124325"/>
          <p14:tracePt t="3146" x="2143125" y="4133850"/>
          <p14:tracePt t="3150" x="2168525" y="4144963"/>
          <p14:tracePt t="3153" x="2187575" y="4144963"/>
          <p14:tracePt t="3157" x="2208213" y="4144963"/>
          <p14:tracePt t="3161" x="2227263" y="4144963"/>
          <p14:tracePt t="3164" x="2252663" y="4144963"/>
          <p14:tracePt t="3168" x="2282825" y="4144963"/>
          <p14:tracePt t="3172" x="2311400" y="4144963"/>
          <p14:tracePt t="3178" x="2341563" y="4144963"/>
          <p14:tracePt t="3186" x="2401888" y="4144963"/>
          <p14:tracePt t="3191" x="2439988" y="4144963"/>
          <p14:tracePt t="3195" x="2470150" y="4144963"/>
          <p14:tracePt t="3198" x="2500313" y="4144963"/>
          <p14:tracePt t="3202" x="2519363" y="4144963"/>
          <p14:tracePt t="3204" x="2549525" y="4144963"/>
          <p14:tracePt t="3209" x="2570163" y="4144963"/>
          <p14:tracePt t="3212" x="2598738" y="4144963"/>
          <p14:tracePt t="3217" x="2619375" y="4144963"/>
          <p14:tracePt t="3220" x="2643188" y="4144963"/>
          <p14:tracePt t="3222" x="2663825" y="4144963"/>
          <p14:tracePt t="3228" x="2673350" y="4144963"/>
          <p14:tracePt t="3231" x="2687638" y="4144963"/>
          <p14:tracePt t="3238" x="2693988" y="4144963"/>
          <p14:tracePt t="3247" x="2708275" y="4144963"/>
          <p14:tracePt t="3277" x="2713038" y="4144963"/>
          <p14:tracePt t="3282" x="2722563" y="4129088"/>
          <p14:tracePt t="3287" x="2738438" y="4110038"/>
          <p14:tracePt t="3291" x="2752725" y="4084638"/>
          <p14:tracePt t="3294" x="2767013" y="4065588"/>
          <p14:tracePt t="3298" x="2782888" y="4040188"/>
          <p14:tracePt t="3302" x="2792413" y="4021138"/>
          <p14:tracePt t="3307" x="2806700" y="3995738"/>
          <p14:tracePt t="3310" x="2822575" y="3965575"/>
          <p14:tracePt t="3314" x="2836863" y="3941763"/>
          <p14:tracePt t="3318" x="2862263" y="3911600"/>
          <p14:tracePt t="3322" x="2886075" y="3876675"/>
          <p14:tracePt t="3326" x="2911475" y="3841750"/>
          <p14:tracePt t="3333" x="2921000" y="3822700"/>
          <p14:tracePt t="3345" x="2960688" y="3724275"/>
          <p14:tracePt t="3351" x="2965450" y="3703638"/>
          <p14:tracePt t="3355" x="2979738" y="3659188"/>
          <p14:tracePt t="3359" x="2984500" y="3640138"/>
          <p14:tracePt t="3365" x="2995613" y="3614738"/>
          <p14:tracePt t="3368" x="3000375" y="3594100"/>
          <p14:tracePt t="3370" x="3009900" y="3579813"/>
          <p14:tracePt t="3373" x="3009900" y="3560763"/>
          <p14:tracePt t="3377" x="3024188" y="3530600"/>
          <p14:tracePt t="3382" x="3030538" y="3505200"/>
          <p14:tracePt t="3386" x="3040063" y="3486150"/>
          <p14:tracePt t="3390" x="3040063" y="3465513"/>
          <p14:tracePt t="3401" x="3054350" y="3421063"/>
          <p14:tracePt t="3408" x="3059113" y="3376613"/>
          <p14:tracePt t="3415" x="3059113" y="3341688"/>
          <p14:tracePt t="3418" x="3059113" y="3322638"/>
          <p14:tracePt t="3422" x="3059113" y="3302000"/>
          <p14:tracePt t="3426" x="3059113" y="3278188"/>
          <p14:tracePt t="3429" x="3059113" y="3268663"/>
          <p14:tracePt t="3433" x="3059113" y="3252788"/>
          <p14:tracePt t="3438" x="3059113" y="3243263"/>
          <p14:tracePt t="3446" x="3044825" y="3208338"/>
          <p14:tracePt t="3449" x="3040063" y="3203575"/>
          <p14:tracePt t="3456" x="3040063" y="3184525"/>
          <p14:tracePt t="3461" x="3030538" y="3168650"/>
          <p14:tracePt t="3464" x="3030538" y="3163888"/>
          <p14:tracePt t="3467" x="3030538" y="3159125"/>
          <p14:tracePt t="3472" x="3019425" y="3154363"/>
          <p14:tracePt t="3475" x="3019425" y="3149600"/>
          <p14:tracePt t="3480" x="3000375" y="3140075"/>
          <p14:tracePt t="3483" x="3000375" y="3133725"/>
          <p14:tracePt t="3488" x="2995613" y="3128963"/>
          <p14:tracePt t="3495" x="2990850" y="3124200"/>
          <p14:tracePt t="3502" x="2979738" y="3109913"/>
          <p14:tracePt t="3512" x="2965450" y="3089275"/>
          <p14:tracePt t="3520" x="2940050" y="3044825"/>
          <p14:tracePt t="3524" x="2935288" y="3044825"/>
          <p14:tracePt t="3529" x="2925763" y="3030538"/>
          <p14:tracePt t="3532" x="2911475" y="3009900"/>
          <p14:tracePt t="3536" x="2906713" y="2995613"/>
          <p14:tracePt t="3540" x="2900363" y="2990850"/>
          <p14:tracePt t="3544" x="2881313" y="2976563"/>
          <p14:tracePt t="3550" x="2855913" y="2960688"/>
          <p14:tracePt t="3554" x="2836863" y="2941638"/>
          <p14:tracePt t="3557" x="2832100" y="2932113"/>
          <p14:tracePt t="3560" x="2811463" y="2921000"/>
          <p14:tracePt t="3564" x="2797175" y="2911475"/>
          <p14:tracePt t="3567" x="2771775" y="2892425"/>
          <p14:tracePt t="3572" x="2767013" y="2892425"/>
          <p14:tracePt t="3576" x="2747963" y="2876550"/>
          <p14:tracePt t="3580" x="2743200" y="2876550"/>
          <p14:tracePt t="3583" x="2722563" y="2867025"/>
          <p14:tracePt t="3588" x="2717800" y="2867025"/>
          <p14:tracePt t="3591" x="2708275" y="2867025"/>
          <p14:tracePt t="3599" x="2703513" y="2857500"/>
          <p14:tracePt t="3608" x="2682875" y="2857500"/>
          <p14:tracePt t="3619" x="2668588" y="2857500"/>
          <p14:tracePt t="3628" x="2663825" y="2862263"/>
          <p14:tracePt t="3630" x="2654300" y="2862263"/>
          <p14:tracePt t="3635" x="2647950" y="2867025"/>
          <p14:tracePt t="3638" x="2633663" y="2871788"/>
          <p14:tracePt t="3643" x="2628900" y="2886075"/>
          <p14:tracePt t="3645" x="2614613" y="2892425"/>
          <p14:tracePt t="3650" x="2608263" y="2906713"/>
          <p14:tracePt t="3654" x="2593975" y="2911475"/>
          <p14:tracePt t="3658" x="2589213" y="2925763"/>
          <p14:tracePt t="3661" x="2574925" y="2932113"/>
          <p14:tracePt t="3667" x="2570163" y="2936875"/>
          <p14:tracePt t="3670" x="2563813" y="2941638"/>
          <p14:tracePt t="3674" x="2559050" y="2951163"/>
          <p14:tracePt t="3692" x="2540000" y="2965450"/>
          <p14:tracePt t="3698" x="2535238" y="2981325"/>
          <p14:tracePt t="3851" x="2535238" y="2990850"/>
          <p14:tracePt t="3854" x="2535238" y="3016250"/>
          <p14:tracePt t="3857" x="2535238" y="3025775"/>
          <p14:tracePt t="3860" x="2535238" y="3040063"/>
          <p14:tracePt t="3864" x="2535238" y="3044825"/>
          <p14:tracePt t="3868" x="2535238" y="3049588"/>
          <p14:tracePt t="3872" x="2535238" y="3055938"/>
          <p14:tracePt t="3885" x="2535238" y="3070225"/>
          <p14:tracePt t="3894" x="2535238" y="3084513"/>
          <p14:tracePt t="3905" x="2535238" y="3089275"/>
          <p14:tracePt t="3924" x="2535238" y="3105150"/>
          <p14:tracePt t="4064" x="2535238" y="3119438"/>
          <p14:tracePt t="4071" x="2535238" y="3144838"/>
          <p14:tracePt t="4075" x="2535238" y="3154363"/>
          <p14:tracePt t="4079" x="2535238" y="3168650"/>
          <p14:tracePt t="4086" x="2535238" y="3173413"/>
          <p14:tracePt t="4095" x="2535238" y="3178175"/>
          <p14:tracePt t="4727" x="2544763" y="3184525"/>
          <p14:tracePt t="4735" x="2559050" y="3198813"/>
          <p14:tracePt t="4740" x="2563813" y="3203575"/>
          <p14:tracePt t="4754" x="2579688" y="3208338"/>
          <p14:tracePt t="4760" x="2589213" y="3224213"/>
          <p14:tracePt t="4765" x="2593975" y="3228975"/>
          <p14:tracePt t="4772" x="2608263" y="3228975"/>
          <p14:tracePt t="4781" x="2614613" y="3228975"/>
          <p14:tracePt t="4786" x="2624138" y="3228975"/>
          <p14:tracePt t="4787" x="2643188" y="3228975"/>
          <p14:tracePt t="4792" x="2659063" y="3224213"/>
          <p14:tracePt t="4794" x="2673350" y="3224213"/>
          <p14:tracePt t="4801" x="2682875" y="3224213"/>
          <p14:tracePt t="4805" x="2703513" y="3203575"/>
          <p14:tracePt t="4810" x="2708275" y="3198813"/>
          <p14:tracePt t="4814" x="2722563" y="3194050"/>
          <p14:tracePt t="4817" x="2738438" y="3189288"/>
          <p14:tracePt t="4822" x="2757488" y="3173413"/>
          <p14:tracePt t="4826" x="2771775" y="3163888"/>
          <p14:tracePt t="4830" x="2792413" y="3149600"/>
          <p14:tracePt t="4834" x="2816225" y="3133725"/>
          <p14:tracePt t="4838" x="2836863" y="3119438"/>
          <p14:tracePt t="4841" x="2862263" y="3105150"/>
          <p14:tracePt t="4846" x="2881313" y="3100388"/>
          <p14:tracePt t="4850" x="2906713" y="3084513"/>
          <p14:tracePt t="4853" x="2921000" y="3070225"/>
          <p14:tracePt t="4863" x="2946400" y="3049588"/>
          <p14:tracePt t="4869" x="2960688" y="3040063"/>
          <p14:tracePt t="4878" x="2995613" y="3005138"/>
          <p14:tracePt t="4883" x="3009900" y="3000375"/>
          <p14:tracePt t="4886" x="3014663" y="2986088"/>
          <p14:tracePt t="4892" x="3019425" y="2981325"/>
          <p14:tracePt t="4894" x="3019425" y="2970213"/>
          <p14:tracePt t="4898" x="3024188" y="2965450"/>
          <p14:tracePt t="4901" x="3030538" y="2951163"/>
          <p14:tracePt t="4906" x="3040063" y="2946400"/>
          <p14:tracePt t="4919" x="3044825" y="2936875"/>
          <p14:tracePt t="4927" x="3049588" y="2916238"/>
          <p14:tracePt t="4932" x="3049588" y="2911475"/>
          <p14:tracePt t="4943" x="3049588" y="2897188"/>
          <p14:tracePt t="4945" x="3049588" y="2886075"/>
          <p14:tracePt t="4954" x="3049588" y="2881313"/>
          <p14:tracePt t="4959" x="3049588" y="2871788"/>
          <p14:tracePt t="4963" x="3049588" y="2862263"/>
          <p14:tracePt t="4966" x="3049588" y="2852738"/>
          <p14:tracePt t="4970" x="3049588" y="2847975"/>
          <p14:tracePt t="4976" x="3044825" y="2841625"/>
          <p14:tracePt t="4980" x="3040063" y="2827338"/>
          <p14:tracePt t="4985" x="3024188" y="2822575"/>
          <p14:tracePt t="4988" x="3024188" y="2817813"/>
          <p14:tracePt t="4992" x="3005138" y="2817813"/>
          <p14:tracePt t="4996" x="2984500" y="2801938"/>
          <p14:tracePt t="5006" x="2955925" y="2787650"/>
          <p14:tracePt t="5018" x="2916238" y="2778125"/>
          <p14:tracePt t="5025" x="2871788" y="2762250"/>
          <p14:tracePt t="5032" x="2846388" y="2762250"/>
          <p14:tracePt t="5037" x="2836863" y="2752725"/>
          <p14:tracePt t="5042" x="2822575" y="2752725"/>
          <p14:tracePt t="5044" x="2806700" y="2743200"/>
          <p14:tracePt t="5048" x="2797175" y="2743200"/>
          <p14:tracePt t="5051" x="2771775" y="2728913"/>
          <p14:tracePt t="5056" x="2767013" y="2728913"/>
          <p14:tracePt t="5059" x="2757488" y="2724150"/>
          <p14:tracePt t="5063" x="2743200" y="2724150"/>
          <p14:tracePt t="5067" x="2727325" y="2724150"/>
          <p14:tracePt t="5072" x="2717800" y="2724150"/>
          <p14:tracePt t="5075" x="2703513" y="2724150"/>
          <p14:tracePt t="5079" x="2693988" y="2724150"/>
          <p14:tracePt t="5085" x="2687638" y="2724150"/>
          <p14:tracePt t="5088" x="2673350" y="2724150"/>
          <p14:tracePt t="5095" x="2668588" y="2724150"/>
          <p14:tracePt t="5108" x="2663825" y="2724150"/>
          <p14:tracePt t="5113" x="2663825" y="2728913"/>
          <p14:tracePt t="5118" x="2659063" y="2733675"/>
          <p14:tracePt t="5125" x="2654300" y="2738438"/>
          <p14:tracePt t="5132" x="2654300" y="2747963"/>
          <p14:tracePt t="5144" x="2654300" y="2757488"/>
          <p14:tracePt t="5161" x="2654300" y="2762250"/>
          <p14:tracePt t="5255" x="2654300" y="2797175"/>
          <p14:tracePt t="5264" x="2654300" y="2832100"/>
          <p14:tracePt t="5271" x="2654300" y="2867025"/>
          <p14:tracePt t="5277" x="2654300" y="2876550"/>
          <p14:tracePt t="5280" x="2663825" y="2892425"/>
          <p14:tracePt t="5283" x="2668588" y="2906713"/>
          <p14:tracePt t="5286" x="2673350" y="2925763"/>
          <p14:tracePt t="5290" x="2673350" y="2946400"/>
          <p14:tracePt t="5294" x="2682875" y="2960688"/>
          <p14:tracePt t="5297" x="2687638" y="2976563"/>
          <p14:tracePt t="5309" x="2693988" y="3009900"/>
          <p14:tracePt t="5316" x="2703513" y="3049588"/>
          <p14:tracePt t="5320" x="2708275" y="3065463"/>
          <p14:tracePt t="5324" x="2717800" y="3089275"/>
          <p14:tracePt t="5329" x="2717800" y="3105150"/>
          <p14:tracePt t="5333" x="2722563" y="3119438"/>
          <p14:tracePt t="5335" x="2727325" y="3124200"/>
          <p14:tracePt t="5343" x="2743200" y="3133725"/>
          <p14:tracePt t="5347" x="2747963" y="3144838"/>
          <p14:tracePt t="5351" x="2752725" y="3154363"/>
          <p14:tracePt t="5363" x="2757488" y="3159125"/>
          <p14:tracePt t="5375" x="2762250" y="3163888"/>
          <p14:tracePt t="5391" x="2771775" y="3163888"/>
          <p14:tracePt t="5398" x="2778125" y="3163888"/>
          <p14:tracePt t="5408" x="2782888" y="3173413"/>
          <p14:tracePt t="5412" x="2787650" y="3178175"/>
          <p14:tracePt t="5424" x="2797175" y="3178175"/>
          <p14:tracePt t="5432" x="2811463" y="3178175"/>
          <p14:tracePt t="5435" x="2816225" y="3184525"/>
          <p14:tracePt t="5441" x="2822575" y="3189288"/>
          <p14:tracePt t="5444" x="2836863" y="3189288"/>
          <p14:tracePt t="5457" x="2867025" y="3194050"/>
          <p14:tracePt t="5466" x="2881313" y="3198813"/>
          <p14:tracePt t="5472" x="2895600" y="3208338"/>
          <p14:tracePt t="5476" x="2921000" y="3213100"/>
          <p14:tracePt t="5481" x="2935288" y="3213100"/>
          <p14:tracePt t="5486" x="2951163" y="3224213"/>
          <p14:tracePt t="5487" x="2960688" y="3228975"/>
          <p14:tracePt t="5492" x="2984500" y="3233738"/>
          <p14:tracePt t="5495" x="2995613" y="3233738"/>
          <p14:tracePt t="5497" x="3009900" y="3243263"/>
          <p14:tracePt t="5501" x="3044825" y="3257550"/>
          <p14:tracePt t="5506" x="3063875" y="3263900"/>
          <p14:tracePt t="5510" x="3094038" y="3282950"/>
          <p14:tracePt t="5513" x="3119438" y="3287713"/>
          <p14:tracePt t="5519" x="3138488" y="3287713"/>
          <p14:tracePt t="5522" x="3159125" y="3297238"/>
          <p14:tracePt t="5529" x="3173413" y="3302000"/>
          <p14:tracePt t="5537" x="3187700" y="3308350"/>
          <p14:tracePt t="5548" x="3243263" y="3327400"/>
          <p14:tracePt t="5553" x="3252788" y="3327400"/>
          <p14:tracePt t="5556" x="3257550" y="3332163"/>
          <p14:tracePt t="5560" x="3271838" y="3332163"/>
          <p14:tracePt t="5566" x="3276600" y="3332163"/>
          <p14:tracePt t="5593" x="3287713" y="3332163"/>
          <p14:tracePt t="5599" x="3306763" y="3327400"/>
          <p14:tracePt t="5605" x="3322638" y="3322638"/>
          <p14:tracePt t="5608" x="3332163" y="3308350"/>
          <p14:tracePt t="5612" x="3355975" y="3297238"/>
          <p14:tracePt t="5614" x="3376613" y="3282950"/>
          <p14:tracePt t="5619" x="3390900" y="3263900"/>
          <p14:tracePt t="5622" x="3406775" y="3248025"/>
          <p14:tracePt t="5626" x="3421063" y="3224213"/>
          <p14:tracePt t="5634" x="3446463" y="3203575"/>
          <p14:tracePt t="5643" x="3495675" y="3133725"/>
          <p14:tracePt t="5647" x="3509963" y="3119438"/>
          <p14:tracePt t="5652" x="3524250" y="3100388"/>
          <p14:tracePt t="5655" x="3540125" y="3074988"/>
          <p14:tracePt t="5658" x="3554413" y="3070225"/>
          <p14:tracePt t="5662" x="3559175" y="3055938"/>
          <p14:tracePt t="5666" x="3568700" y="3044825"/>
          <p14:tracePt t="5674" x="3575050" y="3030538"/>
          <p14:tracePt t="5683" x="3579813" y="3025775"/>
          <p14:tracePt t="5765" x="3579813" y="3005138"/>
          <p14:tracePt t="5776" x="3540125" y="2981325"/>
          <p14:tracePt t="5782" x="3530600" y="2981325"/>
          <p14:tracePt t="5788" x="3519488" y="2965450"/>
          <p14:tracePt t="5792" x="3509963" y="2965450"/>
          <p14:tracePt t="5796" x="3479800" y="2965450"/>
          <p14:tracePt t="5800" x="3455988" y="2951163"/>
          <p14:tracePt t="5804" x="3446463" y="2951163"/>
          <p14:tracePt t="5808" x="3421063" y="2951163"/>
          <p14:tracePt t="5811" x="3390900" y="2946400"/>
          <p14:tracePt t="5815" x="3362325" y="2936875"/>
          <p14:tracePt t="5820" x="3332163" y="2925763"/>
          <p14:tracePt t="5824" x="3292475" y="2925763"/>
          <p14:tracePt t="5827" x="3262313" y="2925763"/>
          <p14:tracePt t="5831" x="3227388" y="2921000"/>
          <p14:tracePt t="5835" x="3187700" y="2921000"/>
          <p14:tracePt t="5840" x="3159125" y="2911475"/>
          <p14:tracePt t="5843" x="3138488" y="2906713"/>
          <p14:tracePt t="5857" x="3103563" y="2901950"/>
          <p14:tracePt t="5871" x="3084513" y="2892425"/>
          <p14:tracePt t="5877" x="3079750" y="2892425"/>
          <p14:tracePt t="5902" x="3070225" y="2892425"/>
          <p14:tracePt t="5957" x="3044825" y="2886075"/>
          <p14:tracePt t="5963" x="3030538" y="2871788"/>
          <p14:tracePt t="5969" x="3024188" y="2867025"/>
          <p14:tracePt t="5979" x="3009900" y="2857500"/>
          <p14:tracePt t="5984" x="3005138" y="2857500"/>
          <p14:tracePt t="5988" x="2990850" y="2841625"/>
          <p14:tracePt t="5991" x="2984500" y="2841625"/>
          <p14:tracePt t="5994" x="2979738" y="2841625"/>
          <p14:tracePt t="5998" x="2965450" y="2841625"/>
          <p14:tracePt t="6008" x="2951163" y="2836863"/>
          <p14:tracePt t="6012" x="2940050" y="2822575"/>
          <p14:tracePt t="6015" x="2935288" y="2822575"/>
          <p14:tracePt t="6020" x="2925763" y="2822575"/>
          <p14:tracePt t="6023" x="2900363" y="2817813"/>
          <p14:tracePt t="6028" x="2895600" y="2817813"/>
          <p14:tracePt t="6035" x="2886075" y="2817813"/>
          <p14:tracePt t="6041" x="2876550" y="2801938"/>
          <p14:tracePt t="6048" x="2871788" y="2801938"/>
          <p14:tracePt t="6118" x="2876550" y="2836863"/>
          <p14:tracePt t="6122" x="2890838" y="2867025"/>
          <p14:tracePt t="6125" x="2906713" y="2892425"/>
          <p14:tracePt t="6128" x="2921000" y="2911475"/>
          <p14:tracePt t="6132" x="2940050" y="2936875"/>
          <p14:tracePt t="6136" x="2965450" y="2955925"/>
          <p14:tracePt t="6140" x="2990850" y="2981325"/>
          <p14:tracePt t="6144" x="3009900" y="3005138"/>
          <p14:tracePt t="6147" x="3044825" y="3030538"/>
          <p14:tracePt t="6152" x="3094038" y="3055938"/>
          <p14:tracePt t="6156" x="3138488" y="3084513"/>
          <p14:tracePt t="6160" x="3182938" y="3114675"/>
          <p14:tracePt t="6164" x="3243263" y="3144838"/>
          <p14:tracePt t="6168" x="3302000" y="3159125"/>
          <p14:tracePt t="6173" x="3346450" y="3178175"/>
          <p14:tracePt t="6176" x="3386138" y="3189288"/>
          <p14:tracePt t="6179" x="3430588" y="3198813"/>
          <p14:tracePt t="6184" x="3465513" y="3213100"/>
          <p14:tracePt t="6187" x="3495675" y="3217863"/>
          <p14:tracePt t="6192" x="3514725" y="3217863"/>
          <p14:tracePt t="6195" x="3530600" y="3217863"/>
          <p14:tracePt t="6239" x="3540125" y="3217863"/>
          <p14:tracePt t="6244" x="3540125" y="3213100"/>
          <p14:tracePt t="6252" x="3540125" y="3208338"/>
          <p14:tracePt t="6255" x="3540125" y="3203575"/>
          <p14:tracePt t="6258" x="3540125" y="3198813"/>
          <p14:tracePt t="6266" x="3540125" y="3184525"/>
          <p14:tracePt t="6278" x="3540125" y="3178175"/>
          <p14:tracePt t="6297" x="3530600" y="3168650"/>
          <p14:tracePt t="6327" x="3509963" y="3168650"/>
          <p14:tracePt t="6337" x="3505200" y="3168650"/>
          <p14:tracePt t="6343" x="3446463" y="3184525"/>
          <p14:tracePt t="6346" x="3425825" y="3198813"/>
          <p14:tracePt t="6351" x="3406775" y="3203575"/>
          <p14:tracePt t="6353" x="3371850" y="3217863"/>
          <p14:tracePt t="6358" x="3351213" y="3228975"/>
          <p14:tracePt t="6362" x="3327400" y="3233738"/>
          <p14:tracePt t="6367" x="3306763" y="3243263"/>
          <p14:tracePt t="6372" x="3287713" y="3248025"/>
          <p14:tracePt t="6375" x="3252788" y="3257550"/>
          <p14:tracePt t="6378" x="3222625" y="3263900"/>
          <p14:tracePt t="6382" x="3203575" y="3273425"/>
          <p14:tracePt t="6384" x="3178175" y="3278188"/>
          <p14:tracePt t="6389" x="3148013" y="3287713"/>
          <p14:tracePt t="6392" x="3128963" y="3287713"/>
          <p14:tracePt t="6395" x="3098800" y="3292475"/>
          <p14:tracePt t="6405" x="3063875" y="3308350"/>
          <p14:tracePt t="6414" x="3040063" y="3308350"/>
          <p14:tracePt t="6422" x="3024188" y="3308350"/>
          <p14:tracePt t="6431" x="3019425" y="3308350"/>
          <p14:tracePt t="6441" x="3014663" y="3308350"/>
          <p14:tracePt t="6449" x="3014663" y="3302000"/>
          <p14:tracePt t="6455" x="3009900" y="3282950"/>
          <p14:tracePt t="6464" x="3009900" y="3278188"/>
          <p14:tracePt t="6469" x="3000375" y="3273425"/>
          <p14:tracePt t="6473" x="3000375" y="3268663"/>
          <p14:tracePt t="6476" x="2995613" y="3252788"/>
          <p14:tracePt t="6480" x="2995613" y="3248025"/>
          <p14:tracePt t="6490" x="2984500" y="3224213"/>
          <p14:tracePt t="6498" x="2974975" y="3203575"/>
          <p14:tracePt t="6505" x="2965450" y="3178175"/>
          <p14:tracePt t="6508" x="2965450" y="3173413"/>
          <p14:tracePt t="6512" x="2955925" y="3154363"/>
          <p14:tracePt t="6516" x="2955925" y="3149600"/>
          <p14:tracePt t="6521" x="2946400" y="3140075"/>
          <p14:tracePt t="6524" x="2946400" y="3128963"/>
          <p14:tracePt t="6527" x="2930525" y="3124200"/>
          <p14:tracePt t="6531" x="2930525" y="3119438"/>
          <p14:tracePt t="6535" x="2925763" y="3114675"/>
          <p14:tracePt t="6540" x="2925763" y="3109913"/>
          <p14:tracePt t="6543" x="2921000" y="3094038"/>
          <p14:tracePt t="6553" x="2916238" y="3094038"/>
          <p14:tracePt t="6563" x="2895600" y="3070225"/>
          <p14:tracePt t="6575" x="2890838" y="3065463"/>
          <p14:tracePt t="6582" x="2876550" y="3044825"/>
          <p14:tracePt t="6587" x="2871788" y="3044825"/>
          <p14:tracePt t="6602" x="2867025" y="3044825"/>
          <p14:tracePt t="6610" x="2851150" y="3035300"/>
          <p14:tracePt t="6615" x="2841625" y="3035300"/>
          <p14:tracePt t="6622" x="2832100" y="3035300"/>
          <p14:tracePt t="6630" x="2827338" y="3030538"/>
          <p14:tracePt t="6638" x="2822575" y="3030538"/>
          <p14:tracePt t="6642" x="2822575" y="3025775"/>
          <p14:tracePt t="6646" x="2816225" y="3016250"/>
          <p14:tracePt t="6662" x="2806700" y="3009900"/>
          <p14:tracePt t="6667" x="2801938" y="3005138"/>
          <p14:tracePt t="6671" x="2797175" y="2995613"/>
          <p14:tracePt t="6674" x="2792413" y="2990850"/>
          <p14:tracePt t="6679" x="2787650" y="2981325"/>
          <p14:tracePt t="6682" x="2782888" y="2976563"/>
          <p14:tracePt t="6685" x="2771775" y="2955925"/>
          <p14:tracePt t="6690" x="2767013" y="2955925"/>
          <p14:tracePt t="6694" x="2762250" y="2951163"/>
          <p14:tracePt t="6697" x="2757488" y="2946400"/>
          <p14:tracePt t="6712" x="2722563" y="2932113"/>
          <p14:tracePt t="6726" x="2713038" y="2921000"/>
          <p14:tracePt t="6816" x="2713038" y="2916238"/>
          <p14:tracePt t="6820" x="2713038" y="2911475"/>
          <p14:tracePt t="6823" x="2713038" y="2897188"/>
          <p14:tracePt t="6829" x="2698750" y="2886075"/>
          <p14:tracePt t="6841" x="2698750" y="2871788"/>
          <p14:tracePt t="6846" x="2698750" y="2862263"/>
          <p14:tracePt t="6849" x="2698750" y="2847975"/>
          <p14:tracePt t="6854" x="2698750" y="2836863"/>
          <p14:tracePt t="6856" x="2698750" y="2822575"/>
          <p14:tracePt t="6860" x="2698750" y="2813050"/>
          <p14:tracePt t="6864" x="2698750" y="2797175"/>
          <p14:tracePt t="6869" x="2698750" y="2787650"/>
          <p14:tracePt t="6872" x="2698750" y="2773363"/>
          <p14:tracePt t="6886" x="2673350" y="2728913"/>
          <p14:tracePt t="6888" x="2673350" y="2724150"/>
          <p14:tracePt t="6892" x="2673350" y="2713038"/>
          <p14:tracePt t="6896" x="2668588" y="2703513"/>
          <p14:tracePt t="6899" x="2663825" y="2698750"/>
          <p14:tracePt t="6904" x="2659063" y="2693988"/>
          <p14:tracePt t="6908" x="2654300" y="2689225"/>
          <p14:tracePt t="6917" x="2647950" y="2668588"/>
          <p14:tracePt t="6926" x="2638425" y="2668588"/>
          <p14:tracePt t="6937" x="2633663" y="2659063"/>
          <p14:tracePt t="6945" x="2628900" y="2659063"/>
          <p14:tracePt t="6953" x="2624138" y="2649538"/>
          <p14:tracePt t="6959" x="2619375" y="2649538"/>
          <p14:tracePt t="6962" x="2614613" y="2649538"/>
          <p14:tracePt t="6973" x="2598738" y="2649538"/>
          <p14:tracePt t="6976" x="2589213" y="2649538"/>
          <p14:tracePt t="6979" x="2574925" y="2649538"/>
          <p14:tracePt t="6982" x="2563813" y="2649538"/>
          <p14:tracePt t="6986" x="2540000" y="2654300"/>
          <p14:tracePt t="6990" x="2519363" y="2659063"/>
          <p14:tracePt t="6994" x="2495550" y="2668588"/>
          <p14:tracePt t="6997" x="2486025" y="2668588"/>
          <p14:tracePt t="7012" x="2425700" y="2689225"/>
          <p14:tracePt t="7020" x="2406650" y="2689225"/>
          <p14:tracePt t="7026" x="2362200" y="2689225"/>
          <p14:tracePt t="7032" x="2346325" y="2689225"/>
          <p14:tracePt t="7035" x="2336800" y="2689225"/>
          <p14:tracePt t="7038" x="2311400" y="2689225"/>
          <p14:tracePt t="7046" x="2306638" y="2689225"/>
          <p14:tracePt t="7061" x="2287588" y="2689225"/>
          <p14:tracePt t="7065" x="2278063" y="2693988"/>
          <p14:tracePt t="7076" x="2262188" y="2703513"/>
          <p14:tracePt t="7079" x="2247900" y="2708275"/>
          <p14:tracePt t="7088" x="2238375" y="2724150"/>
          <p14:tracePt t="7098" x="2222500" y="2728913"/>
          <p14:tracePt t="7110" x="2208213" y="2743200"/>
          <p14:tracePt t="7119" x="2203450" y="2747963"/>
          <p14:tracePt t="7126" x="2182813" y="2757488"/>
          <p14:tracePt t="7134" x="2178050" y="2768600"/>
          <p14:tracePt t="7138" x="2173288" y="2778125"/>
          <p14:tracePt t="7141" x="2168525" y="2782888"/>
          <p14:tracePt t="7144" x="2163763" y="2787650"/>
          <p14:tracePt t="7147" x="2163763" y="2797175"/>
          <p14:tracePt t="7153" x="2154238" y="2808288"/>
          <p14:tracePt t="7155" x="2154238" y="2813050"/>
          <p14:tracePt t="7159" x="2133600" y="2832100"/>
          <p14:tracePt t="7165" x="2109788" y="2881313"/>
          <p14:tracePt t="7169" x="2093913" y="2901950"/>
          <p14:tracePt t="7172" x="2079625" y="2916238"/>
          <p14:tracePt t="7176" x="2070100" y="2936875"/>
          <p14:tracePt t="7180" x="2063750" y="2951163"/>
          <p14:tracePt t="7186" x="2049463" y="2965450"/>
          <p14:tracePt t="7191" x="2035175" y="2986088"/>
          <p14:tracePt t="7195" x="2019300" y="3009900"/>
          <p14:tracePt t="7197" x="2005013" y="3030538"/>
          <p14:tracePt t="7200" x="1990725" y="3044825"/>
          <p14:tracePt t="7203" x="1974850" y="3060700"/>
          <p14:tracePt t="7209" x="1960563" y="3079750"/>
          <p14:tracePt t="7212" x="1946275" y="3105150"/>
          <p14:tracePt t="7215" x="1930400" y="3124200"/>
          <p14:tracePt t="7219" x="1916113" y="3149600"/>
          <p14:tracePt t="7224" x="1911350" y="3168650"/>
          <p14:tracePt t="7227" x="1895475" y="3184525"/>
          <p14:tracePt t="7231" x="1890713" y="3198813"/>
          <p14:tracePt t="7236" x="1881188" y="3213100"/>
          <p14:tracePt t="7241" x="1871663" y="3224213"/>
          <p14:tracePt t="7243" x="1862138" y="3238500"/>
          <p14:tracePt t="7248" x="1862138" y="3243263"/>
          <p14:tracePt t="7252" x="1862138" y="3252788"/>
          <p14:tracePt t="7256" x="1862138" y="3257550"/>
          <p14:tracePt t="7260" x="1855788" y="3268663"/>
          <p14:tracePt t="7265" x="1851025" y="3273425"/>
          <p14:tracePt t="7275" x="1851025" y="3287713"/>
          <p14:tracePt t="7285" x="1851025" y="3292475"/>
          <p14:tracePt t="7294" x="1851025" y="3308350"/>
          <p14:tracePt t="7307" x="1855788" y="3327400"/>
          <p14:tracePt t="7315" x="1862138" y="3341688"/>
          <p14:tracePt t="7319" x="1876425" y="3348038"/>
          <p14:tracePt t="7327" x="1885950" y="3362325"/>
          <p14:tracePt t="7330" x="1895475" y="3367088"/>
          <p14:tracePt t="7334" x="1901825" y="3371850"/>
          <p14:tracePt t="7339" x="1911350" y="3376613"/>
          <p14:tracePt t="7342" x="1916113" y="3381375"/>
          <p14:tracePt t="7349" x="1920875" y="3392488"/>
          <p14:tracePt t="7357" x="1935163" y="3397250"/>
          <p14:tracePt t="7365" x="1951038" y="3406775"/>
          <p14:tracePt t="7371" x="1960563" y="3411538"/>
          <p14:tracePt t="7374" x="1965325" y="3416300"/>
          <p14:tracePt t="7378" x="1979613" y="3421063"/>
          <p14:tracePt t="7382" x="1985963" y="3432175"/>
          <p14:tracePt t="7386" x="1995488" y="3436938"/>
          <p14:tracePt t="7391" x="2000250" y="3441700"/>
          <p14:tracePt t="7395" x="2009775" y="3446463"/>
          <p14:tracePt t="7399" x="2014538" y="3446463"/>
          <p14:tracePt t="7404" x="2019300" y="3451225"/>
          <p14:tracePt t="7407" x="2030413" y="3460750"/>
          <p14:tracePt t="7410" x="2044700" y="3465513"/>
          <p14:tracePt t="7423" x="2063750" y="3486150"/>
          <p14:tracePt t="7433" x="2089150" y="3500438"/>
          <p14:tracePt t="7437" x="2098675" y="3505200"/>
          <p14:tracePt t="7442" x="2128838" y="3530600"/>
          <p14:tracePt t="7445" x="2143125" y="3530600"/>
          <p14:tracePt t="7449" x="2154238" y="3530600"/>
          <p14:tracePt t="7453" x="2168525" y="3530600"/>
          <p14:tracePt t="7455" x="2173288" y="3530600"/>
          <p14:tracePt t="7459" x="2182813" y="3530600"/>
          <p14:tracePt t="7466" x="2203450" y="3530600"/>
          <p14:tracePt t="7474" x="2247900" y="3530600"/>
          <p14:tracePt t="7481" x="2297113" y="3525838"/>
          <p14:tracePt t="7487" x="2322513" y="3521075"/>
          <p14:tracePt t="7490" x="2351088" y="3509963"/>
          <p14:tracePt t="7492" x="2381250" y="3509963"/>
          <p14:tracePt t="7496" x="2411413" y="3505200"/>
          <p14:tracePt t="7502" x="2439988" y="3495675"/>
          <p14:tracePt t="7506" x="2470150" y="3486150"/>
          <p14:tracePt t="7510" x="2505075" y="3481388"/>
          <p14:tracePt t="7512" x="2549525" y="3460750"/>
          <p14:tracePt t="7516" x="2589213" y="3455988"/>
          <p14:tracePt t="7520" x="2633663" y="3436938"/>
          <p14:tracePt t="7525" x="2678113" y="3425825"/>
          <p14:tracePt t="7528" x="2722563" y="3416300"/>
          <p14:tracePt t="7532" x="2767013" y="3402013"/>
          <p14:tracePt t="7536" x="2806700" y="3392488"/>
          <p14:tracePt t="7540" x="2841625" y="3386138"/>
          <p14:tracePt t="7544" x="2862263" y="3376613"/>
          <p14:tracePt t="7551" x="2881313" y="3371850"/>
          <p14:tracePt t="7561" x="2940050" y="3341688"/>
          <p14:tracePt t="7565" x="2955925" y="3332163"/>
          <p14:tracePt t="7570" x="2960688" y="3322638"/>
          <p14:tracePt t="7573" x="2974975" y="3308350"/>
          <p14:tracePt t="7578" x="2979738" y="3292475"/>
          <p14:tracePt t="7580" x="2990850" y="3278188"/>
          <p14:tracePt t="7585" x="2990850" y="3273425"/>
          <p14:tracePt t="7590" x="2995613" y="3263900"/>
          <p14:tracePt t="7595" x="3000375" y="3257550"/>
          <p14:tracePt t="7596" x="3000375" y="3243263"/>
          <p14:tracePt t="7600" x="3000375" y="3233738"/>
          <p14:tracePt t="7604" x="2990850" y="3224213"/>
          <p14:tracePt t="7608" x="2990850" y="3217863"/>
          <p14:tracePt t="7613" x="2990850" y="3213100"/>
          <p14:tracePt t="7618" x="2990850" y="3189288"/>
          <p14:tracePt t="7623" x="2984500" y="3184525"/>
          <p14:tracePt t="7626" x="2979738" y="3178175"/>
          <p14:tracePt t="7631" x="2979738" y="3163888"/>
          <p14:tracePt t="7634" x="2974975" y="3159125"/>
          <p14:tracePt t="7637" x="2970213" y="3154363"/>
          <p14:tracePt t="7642" x="2970213" y="3144838"/>
          <p14:tracePt t="7647" x="2965450" y="3133725"/>
          <p14:tracePt t="7651" x="2960688" y="3128963"/>
          <p14:tracePt t="7657" x="2951163" y="3119438"/>
          <p14:tracePt t="7660" x="2946400" y="3119438"/>
          <p14:tracePt t="7663" x="2940050" y="3105150"/>
          <p14:tracePt t="7666" x="2935288" y="3100388"/>
          <p14:tracePt t="7670" x="2921000" y="3094038"/>
          <p14:tracePt t="7675" x="2916238" y="3089275"/>
          <p14:tracePt t="7678" x="2911475" y="3084513"/>
          <p14:tracePt t="7683" x="2906713" y="3079750"/>
          <p14:tracePt t="7690" x="2886075" y="3065463"/>
          <p14:tracePt t="7695" x="2867025" y="3055938"/>
          <p14:tracePt t="7698" x="2862263" y="3044825"/>
          <p14:tracePt t="7703" x="2855913" y="3035300"/>
          <p14:tracePt t="7708" x="2851150" y="3035300"/>
          <p14:tracePt t="7710" x="2832100" y="3021013"/>
          <p14:tracePt t="7714" x="2827338" y="3021013"/>
          <p14:tracePt t="7717" x="2816225" y="3009900"/>
          <p14:tracePt t="7722" x="2811463" y="3009900"/>
          <p14:tracePt t="7726" x="2792413" y="2995613"/>
          <p14:tracePt t="7739" x="2782888" y="2986088"/>
          <p14:tracePt t="7750" x="2767013" y="2976563"/>
          <p14:tracePt t="7757" x="2743200" y="2965450"/>
          <p14:tracePt t="7760" x="2738438" y="2965450"/>
          <p14:tracePt t="7768" x="2727325" y="2965450"/>
          <p14:tracePt t="7774" x="2703513" y="2951163"/>
          <p14:tracePt t="7781" x="2698750" y="2951163"/>
          <p14:tracePt t="7795" x="2673350" y="2951163"/>
          <p14:tracePt t="7806" x="2659063" y="2951163"/>
          <p14:tracePt t="7812" x="2619375" y="2951163"/>
          <p14:tracePt t="7817" x="2598738" y="2951163"/>
          <p14:tracePt t="7820" x="2584450" y="2960688"/>
          <p14:tracePt t="7825" x="2570163" y="2960688"/>
          <p14:tracePt t="7828" x="2559050" y="2960688"/>
          <p14:tracePt t="7832" x="2535238" y="2965450"/>
          <p14:tracePt t="7840" x="2509838" y="2981325"/>
          <p14:tracePt t="7845" x="2495550" y="2986088"/>
          <p14:tracePt t="7848" x="2479675" y="3000375"/>
          <p14:tracePt t="7854" x="2460625" y="3016250"/>
          <p14:tracePt t="7856" x="2435225" y="3030538"/>
          <p14:tracePt t="7860" x="2425700" y="3040063"/>
          <p14:tracePt t="7867" x="2411413" y="3049588"/>
          <p14:tracePt t="7873" x="2371725" y="3079750"/>
          <p14:tracePt t="7880" x="2327275" y="3128963"/>
          <p14:tracePt t="7885" x="2311400" y="3149600"/>
          <p14:tracePt t="7887" x="2297113" y="3163888"/>
          <p14:tracePt t="7907" x="2262188" y="3228975"/>
          <p14:tracePt t="7909" x="2257425" y="3233738"/>
          <p14:tracePt t="7912" x="2252663" y="3243263"/>
          <p14:tracePt t="7916" x="2243138" y="3268663"/>
          <p14:tracePt t="7927" x="2238375" y="3282950"/>
          <p14:tracePt t="7932" x="2238375" y="3313113"/>
          <p14:tracePt t="7940" x="2238375" y="3332163"/>
          <p14:tracePt t="7945" x="2238375" y="3348038"/>
          <p14:tracePt t="7948" x="2238375" y="3352800"/>
          <p14:tracePt t="7952" x="2243138" y="3362325"/>
          <p14:tracePt t="7956" x="2247900" y="3367088"/>
          <p14:tracePt t="7959" x="2257425" y="3381375"/>
          <p14:tracePt t="7963" x="2266950" y="3386138"/>
          <p14:tracePt t="7975" x="2297113" y="3421063"/>
          <p14:tracePt t="7982" x="2297113" y="3432175"/>
          <p14:tracePt t="7991" x="2301875" y="3436938"/>
          <p14:tracePt t="7998" x="2311400" y="3446463"/>
          <p14:tracePt t="8004" x="2316163" y="3451225"/>
          <p14:tracePt t="8017" x="2327275" y="3455988"/>
          <p14:tracePt t="8026" x="2332038" y="3460750"/>
          <p14:tracePt t="8088" x="2341563" y="3460750"/>
          <p14:tracePt t="8099" x="2395538" y="3446463"/>
          <p14:tracePt t="8108" x="2416175" y="3425825"/>
          <p14:tracePt t="8111" x="2430463" y="3416300"/>
          <p14:tracePt t="8114" x="2439988" y="3411538"/>
          <p14:tracePt t="8118" x="2451100" y="3406775"/>
          <p14:tracePt t="8123" x="2455863" y="3402013"/>
          <p14:tracePt t="8126" x="2460625" y="3386138"/>
          <p14:tracePt t="8131" x="2465388" y="3381375"/>
          <p14:tracePt t="8135" x="2470150" y="3371850"/>
          <p14:tracePt t="8141" x="2479675" y="3357563"/>
          <p14:tracePt t="8143" x="2486025" y="3341688"/>
          <p14:tracePt t="8148" x="2490788" y="3317875"/>
          <p14:tracePt t="8152" x="2500313" y="3302000"/>
          <p14:tracePt t="8156" x="2500313" y="3292475"/>
          <p14:tracePt t="8160" x="2500313" y="3278188"/>
          <p14:tracePt t="8163" x="2500313" y="3257550"/>
          <p14:tracePt t="8167" x="2500313" y="3243263"/>
          <p14:tracePt t="8172" x="2495550" y="3233738"/>
          <p14:tracePt t="8176" x="2500313" y="3217863"/>
          <p14:tracePt t="8179" x="2500313" y="3203575"/>
          <p14:tracePt t="8183" x="2500313" y="3194050"/>
          <p14:tracePt t="8187" x="2490788" y="3184525"/>
          <p14:tracePt t="8197" x="2486025" y="3173413"/>
          <p14:tracePt t="8202" x="2479675" y="3168650"/>
          <p14:tracePt t="8212" x="2470150" y="3149600"/>
          <p14:tracePt t="8219" x="2460625" y="3144838"/>
          <p14:tracePt t="8223" x="2460625" y="3140075"/>
          <p14:tracePt t="8225" x="2455863" y="3128963"/>
          <p14:tracePt t="8232" x="2451100" y="3128963"/>
          <p14:tracePt t="8237" x="2451100" y="3124200"/>
          <p14:tracePt t="8240" x="2446338" y="3114675"/>
          <p14:tracePt t="8244" x="2446338" y="3109913"/>
          <p14:tracePt t="8249" x="2439988" y="3109913"/>
          <p14:tracePt t="8254" x="2435225" y="3105150"/>
          <p14:tracePt t="8260" x="2425700" y="3084513"/>
          <p14:tracePt t="8310" x="2420938" y="3089275"/>
          <p14:tracePt t="8312" x="2416175" y="3089275"/>
          <p14:tracePt t="8315" x="2411413" y="3094038"/>
          <p14:tracePt t="8320" x="2406650" y="3100388"/>
          <p14:tracePt t="8325" x="2390775" y="3105150"/>
          <p14:tracePt t="8326" x="2376488" y="3119438"/>
          <p14:tracePt t="8329" x="2366963" y="3124200"/>
          <p14:tracePt t="8333" x="2362200" y="3133725"/>
          <p14:tracePt t="8337" x="2351088" y="3140075"/>
          <p14:tracePt t="8342" x="2341563" y="3144838"/>
          <p14:tracePt t="8345" x="2336800" y="3159125"/>
          <p14:tracePt t="8349" x="2322513" y="3168650"/>
          <p14:tracePt t="8353" x="2311400" y="3194050"/>
          <p14:tracePt t="8358" x="2297113" y="3213100"/>
          <p14:tracePt t="8362" x="2292350" y="3238500"/>
          <p14:tracePt t="8365" x="2278063" y="3252788"/>
          <p14:tracePt t="8370" x="2271713" y="3263900"/>
          <p14:tracePt t="8379" x="2262188" y="3308350"/>
          <p14:tracePt t="8382" x="2257425" y="3322638"/>
          <p14:tracePt t="8388" x="2247900" y="3341688"/>
          <p14:tracePt t="8391" x="2247900" y="3357563"/>
          <p14:tracePt t="8395" x="2247900" y="3367088"/>
          <p14:tracePt t="8398" x="2247900" y="3371850"/>
          <p14:tracePt t="8404" x="2247900" y="3386138"/>
          <p14:tracePt t="8409" x="2247900" y="3392488"/>
          <p14:tracePt t="8415" x="2247900" y="3402013"/>
          <p14:tracePt t="8628" x="2247900" y="3416300"/>
          <p14:tracePt t="8631" x="2247900" y="3436938"/>
          <p14:tracePt t="8637" x="2257425" y="3451225"/>
          <p14:tracePt t="8641" x="2266950" y="3465513"/>
          <p14:tracePt t="8644" x="2278063" y="3481388"/>
          <p14:tracePt t="8647" x="2297113" y="3509963"/>
          <p14:tracePt t="8651" x="2316163" y="3535363"/>
          <p14:tracePt t="8656" x="2332038" y="3565525"/>
          <p14:tracePt t="8660" x="2351088" y="3600450"/>
          <p14:tracePt t="8663" x="2386013" y="3633788"/>
          <p14:tracePt t="8673" x="2470150" y="3717925"/>
          <p14:tracePt t="8683" x="2628900" y="3857625"/>
          <p14:tracePt t="8703" x="2916238" y="4084638"/>
          <p14:tracePt t="8711" x="3009900" y="4154488"/>
          <p14:tracePt t="8714" x="3044825" y="4179888"/>
          <p14:tracePt t="8717" x="3094038" y="4203700"/>
          <p14:tracePt t="8722" x="3128963" y="4233863"/>
          <p14:tracePt t="8726" x="3148013" y="4248150"/>
          <p14:tracePt t="8729" x="3163888" y="4252913"/>
          <p14:tracePt t="8733" x="3178175" y="4257675"/>
          <p14:tracePt t="8737" x="3187700" y="4257675"/>
          <p14:tracePt t="8769" x="3192463" y="4257675"/>
          <p14:tracePt t="8783" x="3217863" y="4229100"/>
          <p14:tracePt t="8793" x="3232150" y="4208463"/>
          <p14:tracePt t="8795" x="3238500" y="4203700"/>
          <p14:tracePt t="8798" x="3243263" y="4194175"/>
          <p14:tracePt t="8802" x="3248025" y="4179888"/>
          <p14:tracePt t="8806" x="3257550" y="4164013"/>
          <p14:tracePt t="8810" x="3262313" y="4149725"/>
          <p14:tracePt t="8813" x="3262313" y="4140200"/>
          <p14:tracePt t="8817" x="3262313" y="4124325"/>
          <p14:tracePt t="8822" x="3262313" y="4114800"/>
          <p14:tracePt t="8826" x="3262313" y="4089400"/>
          <p14:tracePt t="8833" x="3262313" y="4084638"/>
          <p14:tracePt t="8839" x="3262313" y="4075113"/>
          <p14:tracePt t="8849" x="3248025" y="4035425"/>
          <p14:tracePt t="8853" x="3238500" y="4016375"/>
          <p14:tracePt t="8858" x="3222625" y="3981450"/>
          <p14:tracePt t="8860" x="3213100" y="3976688"/>
          <p14:tracePt t="8864" x="3192463" y="3956050"/>
          <p14:tracePt t="8868" x="3192463" y="3946525"/>
          <p14:tracePt t="8872" x="3187700" y="3925888"/>
          <p14:tracePt t="8875" x="3182938" y="3916363"/>
          <p14:tracePt t="8888" x="3159125" y="3867150"/>
          <p14:tracePt t="8902" x="3114675" y="3783013"/>
          <p14:tracePt t="8909" x="3108325" y="3748088"/>
          <p14:tracePt t="8914" x="3098800" y="3729038"/>
          <p14:tracePt t="8919" x="3094038" y="3698875"/>
          <p14:tracePt t="8924" x="3070225" y="3633788"/>
          <p14:tracePt t="8930" x="3059113" y="3609975"/>
          <p14:tracePt t="8932" x="3044825" y="3589338"/>
          <p14:tracePt t="8936" x="3040063" y="3565525"/>
          <p14:tracePt t="8940" x="3035300" y="3560763"/>
          <p14:tracePt t="8944" x="3019425" y="3556000"/>
          <p14:tracePt t="8951" x="3019425" y="3549650"/>
          <p14:tracePt t="8957" x="2995613" y="3530600"/>
          <p14:tracePt t="8961" x="2979738" y="3509963"/>
          <p14:tracePt t="8965" x="2974975" y="3505200"/>
          <p14:tracePt t="8968" x="2970213" y="3500438"/>
          <p14:tracePt t="8973" x="2960688" y="3500438"/>
          <p14:tracePt t="8979" x="2955925" y="3495675"/>
          <p14:tracePt t="8984" x="2946400" y="3495675"/>
          <p14:tracePt t="8988" x="2940050" y="3495675"/>
          <p14:tracePt t="8993" x="2935288" y="3481388"/>
          <p14:tracePt t="9000" x="2925763" y="3481388"/>
          <p14:tracePt t="9004" x="2916238" y="3481388"/>
          <p14:tracePt t="9008" x="2911475" y="3481388"/>
          <p14:tracePt t="9012" x="2906713" y="3481388"/>
          <p14:tracePt t="9016" x="2900363" y="3471863"/>
          <p14:tracePt t="9021" x="2895600" y="3465513"/>
          <p14:tracePt t="9024" x="2890838" y="3455988"/>
          <p14:tracePt t="9028" x="2881313" y="3451225"/>
          <p14:tracePt t="9036" x="2871788" y="3446463"/>
          <p14:tracePt t="9049" x="2841625" y="3432175"/>
          <p14:tracePt t="9054" x="2841625" y="3421063"/>
          <p14:tracePt t="9059" x="2822575" y="3416300"/>
          <p14:tracePt t="9063" x="2816225" y="3416300"/>
          <p14:tracePt t="9066" x="2811463" y="3411538"/>
          <p14:tracePt t="9071" x="2806700" y="3411538"/>
          <p14:tracePt t="9082" x="2801938" y="3411538"/>
          <p14:tracePt t="9112" x="2792413" y="3397250"/>
          <p14:tracePt t="9158" x="2782888" y="3397250"/>
          <p14:tracePt t="9163" x="2778125" y="3397250"/>
          <p14:tracePt t="9166" x="2762250" y="3397250"/>
          <p14:tracePt t="9172" x="2743200" y="3402013"/>
          <p14:tracePt t="9174" x="2732088" y="3402013"/>
          <p14:tracePt t="9179" x="2708275" y="3402013"/>
          <p14:tracePt t="9182" x="2698750" y="3402013"/>
          <p14:tracePt t="9196" x="2643188" y="3402013"/>
          <p14:tracePt t="9200" x="2628900" y="3402013"/>
          <p14:tracePt t="9204" x="2614613" y="3402013"/>
          <p14:tracePt t="9208" x="2589213" y="3402013"/>
          <p14:tracePt t="9213" x="2579688" y="3402013"/>
          <p14:tracePt t="9216" x="2574925" y="3402013"/>
          <p14:tracePt t="9221" x="2559050" y="3402013"/>
          <p14:tracePt t="9302" x="2554288" y="3402013"/>
          <p14:tracePt t="9308" x="2554288" y="3397250"/>
          <p14:tracePt t="9313" x="2559050" y="3392488"/>
          <p14:tracePt t="9317" x="2589213" y="3376613"/>
          <p14:tracePt t="9325" x="2619375" y="3348038"/>
          <p14:tracePt t="9333" x="2638425" y="3332163"/>
          <p14:tracePt t="9340" x="2673350" y="3308350"/>
          <p14:tracePt t="9345" x="2703513" y="3292475"/>
          <p14:tracePt t="9348" x="2738438" y="3278188"/>
          <p14:tracePt t="9352" x="2757488" y="3268663"/>
          <p14:tracePt t="9356" x="2787650" y="3263900"/>
          <p14:tracePt t="9360" x="2832100" y="3252788"/>
          <p14:tracePt t="9364" x="2876550" y="3243263"/>
          <p14:tracePt t="9368" x="2921000" y="3233738"/>
          <p14:tracePt t="9372" x="2946400" y="3233738"/>
          <p14:tracePt t="9376" x="2979738" y="3228975"/>
          <p14:tracePt t="9380" x="3009900" y="3228975"/>
          <p14:tracePt t="9383" x="3019425" y="3228975"/>
          <p14:tracePt t="9385" x="3035300" y="3228975"/>
          <p14:tracePt t="9390" x="3040063" y="3228975"/>
          <p14:tracePt t="9395" x="3049588" y="3228975"/>
          <p14:tracePt t="9485" x="3030538" y="3233738"/>
          <p14:tracePt t="9490" x="2990850" y="3243263"/>
          <p14:tracePt t="9498" x="2930525" y="3257550"/>
          <p14:tracePt t="9502" x="2895600" y="3263900"/>
          <p14:tracePt t="9506" x="2855913" y="3273425"/>
          <p14:tracePt t="9511" x="2811463" y="3292475"/>
          <p14:tracePt t="9513" x="2752725" y="3297238"/>
          <p14:tracePt t="9517" x="2708275" y="3317875"/>
          <p14:tracePt t="9522" x="2668588" y="3327400"/>
          <p14:tracePt t="9526" x="2608263" y="3348038"/>
          <p14:tracePt t="9529" x="2563813" y="3362325"/>
          <p14:tracePt t="9533" x="2495550" y="3381375"/>
          <p14:tracePt t="9537" x="2451100" y="3392488"/>
          <p14:tracePt t="9543" x="2411413" y="3402013"/>
          <p14:tracePt t="9545" x="2376488" y="3416300"/>
          <p14:tracePt t="9553" x="2346325" y="3425825"/>
          <p14:tracePt t="9564" x="2292350" y="3436938"/>
          <p14:tracePt t="10114" x="2292350" y="3451225"/>
          <p14:tracePt t="10118" x="2292350" y="3481388"/>
          <p14:tracePt t="10121" x="2292350" y="3500438"/>
          <p14:tracePt t="10126" x="2292350" y="3530600"/>
          <p14:tracePt t="10130" x="2292350" y="3556000"/>
          <p14:tracePt t="10134" x="2292350" y="3575050"/>
          <p14:tracePt t="10138" x="2292350" y="3594100"/>
          <p14:tracePt t="10142" x="2282825" y="3619500"/>
          <p14:tracePt t="10146" x="2266950" y="3640138"/>
          <p14:tracePt t="10150" x="2252663" y="3673475"/>
          <p14:tracePt t="10155" x="2238375" y="3684588"/>
          <p14:tracePt t="10158" x="2222500" y="3717925"/>
          <p14:tracePt t="10166" x="2193925" y="3748088"/>
          <p14:tracePt t="10171" x="2173288" y="3768725"/>
          <p14:tracePt t="10175" x="2159000" y="3783013"/>
          <p14:tracePt t="10178" x="2147888" y="3797300"/>
          <p14:tracePt t="10182" x="2143125" y="3802063"/>
          <p14:tracePt t="10186" x="2138363" y="3813175"/>
          <p14:tracePt t="10190" x="2124075" y="3822700"/>
          <p14:tracePt t="10196" x="2119313" y="3827463"/>
          <p14:tracePt t="10198" x="2109788" y="3827463"/>
          <p14:tracePt t="10202" x="2103438" y="3827463"/>
          <p14:tracePt t="10206" x="2093913" y="3832225"/>
          <p14:tracePt t="10210" x="2084388" y="3836988"/>
          <p14:tracePt t="10219" x="2079625" y="3841750"/>
          <p14:tracePt t="10227" x="2063750" y="3852863"/>
          <p14:tracePt t="10231" x="2058988" y="3857625"/>
          <p14:tracePt t="10234" x="2049463" y="3857625"/>
          <p14:tracePt t="10242" x="2030413" y="3848100"/>
          <p14:tracePt t="10246" x="2014538" y="3848100"/>
          <p14:tracePt t="10250" x="1995488" y="3841750"/>
          <p14:tracePt t="10252" x="1970088" y="3832225"/>
          <p14:tracePt t="10256" x="1939925" y="3817938"/>
          <p14:tracePt t="10260" x="1916113" y="3792538"/>
          <p14:tracePt t="10264" x="1906588" y="3787775"/>
          <p14:tracePt t="10269" x="1881188" y="3773488"/>
          <p14:tracePt t="10274" x="1851025" y="3757613"/>
          <p14:tracePt t="10277" x="1817688" y="3733800"/>
          <p14:tracePt t="10280" x="1792288" y="3708400"/>
          <p14:tracePt t="10284" x="1787525" y="3703638"/>
          <p14:tracePt t="10291" x="1766888" y="3694113"/>
          <p14:tracePt t="10293" x="1747838" y="3673475"/>
          <p14:tracePt t="10298" x="1743075" y="3668713"/>
          <p14:tracePt t="10300" x="1717675" y="3649663"/>
          <p14:tracePt t="10308" x="1693863" y="3629025"/>
          <p14:tracePt t="10313" x="1693863" y="3624263"/>
          <p14:tracePt t="10316" x="1687513" y="3609975"/>
          <p14:tracePt t="10320" x="1668463" y="3594100"/>
          <p14:tracePt t="10324" x="1668463" y="3589338"/>
          <p14:tracePt t="10328" x="1658938" y="3570288"/>
          <p14:tracePt t="10333" x="1654175" y="3570288"/>
          <p14:tracePt t="10337" x="1654175" y="3565525"/>
          <p14:tracePt t="10340" x="1654175" y="3549650"/>
          <p14:tracePt t="10344" x="1647825" y="3544888"/>
          <p14:tracePt t="10350" x="1647825" y="3540125"/>
          <p14:tracePt t="10352" x="1647825" y="3530600"/>
          <p14:tracePt t="10356" x="1647825" y="3516313"/>
          <p14:tracePt t="10360" x="1633538" y="3509963"/>
          <p14:tracePt t="10364" x="1633538" y="3505200"/>
          <p14:tracePt t="10367" x="1633538" y="3490913"/>
          <p14:tracePt t="10371" x="1638300" y="3471863"/>
          <p14:tracePt t="10379" x="1638300" y="3455988"/>
          <p14:tracePt t="10386" x="1654175" y="3416300"/>
          <p14:tracePt t="10392" x="1668463" y="3371850"/>
          <p14:tracePt t="10398" x="1673225" y="3348038"/>
          <p14:tracePt t="10401" x="1687513" y="3317875"/>
          <p14:tracePt t="10407" x="1703388" y="3292475"/>
          <p14:tracePt t="10410" x="1717675" y="3273425"/>
          <p14:tracePt t="10413" x="1731963" y="3243263"/>
          <p14:tracePt t="10416" x="1757363" y="3217863"/>
          <p14:tracePt t="10420" x="1782763" y="3184525"/>
          <p14:tracePt t="10424" x="1817688" y="3159125"/>
          <p14:tracePt t="10429" x="1855788" y="3109913"/>
          <p14:tracePt t="10432" x="1906588" y="3074988"/>
          <p14:tracePt t="10435" x="1951038" y="3044825"/>
          <p14:tracePt t="10440" x="1985963" y="3021013"/>
          <p14:tracePt t="10444" x="2030413" y="2981325"/>
          <p14:tracePt t="10447" x="2079625" y="2941638"/>
          <p14:tracePt t="10449" x="2128838" y="2906713"/>
          <p14:tracePt t="10455" x="2182813" y="2876550"/>
          <p14:tracePt t="10458" x="2243138" y="2847975"/>
          <p14:tracePt t="10462" x="2301875" y="2817813"/>
          <p14:tracePt t="10467" x="2362200" y="2787650"/>
          <p14:tracePt t="10469" x="2406650" y="2757488"/>
          <p14:tracePt t="10473" x="2465388" y="2743200"/>
          <p14:tracePt t="10478" x="2519363" y="2724150"/>
          <p14:tracePt t="10482" x="2563813" y="2703513"/>
          <p14:tracePt t="10485" x="2608263" y="2693988"/>
          <p14:tracePt t="10490" x="2654300" y="2689225"/>
          <p14:tracePt t="10494" x="2698750" y="2668588"/>
          <p14:tracePt t="10497" x="2738438" y="2659063"/>
          <p14:tracePt t="10501" x="2782888" y="2659063"/>
          <p14:tracePt t="10506" x="2811463" y="2659063"/>
          <p14:tracePt t="10510" x="2851150" y="2659063"/>
          <p14:tracePt t="10513" x="2881313" y="2659063"/>
          <p14:tracePt t="10517" x="2890838" y="2659063"/>
          <p14:tracePt t="10521" x="2921000" y="2659063"/>
          <p14:tracePt t="10531" x="2979738" y="2663825"/>
          <p14:tracePt t="10537" x="3009900" y="2668588"/>
          <p14:tracePt t="10543" x="3063875" y="2684463"/>
          <p14:tracePt t="10553" x="3143250" y="2728913"/>
          <p14:tracePt t="10559" x="3213100" y="2782888"/>
          <p14:tracePt t="10563" x="3248025" y="2808288"/>
          <p14:tracePt t="10567" x="3282950" y="2832100"/>
          <p14:tracePt t="10570" x="3327400" y="2862263"/>
          <p14:tracePt t="10574" x="3362325" y="2886075"/>
          <p14:tracePt t="10577" x="3386138" y="2921000"/>
          <p14:tracePt t="10592" x="3425825" y="2976563"/>
          <p14:tracePt t="10599" x="3479800" y="3055938"/>
          <p14:tracePt t="10603" x="3484563" y="3084513"/>
          <p14:tracePt t="10606" x="3495675" y="3100388"/>
          <p14:tracePt t="10609" x="3500438" y="3128963"/>
          <p14:tracePt t="10614" x="3500438" y="3149600"/>
          <p14:tracePt t="10619" x="3500438" y="3168650"/>
          <p14:tracePt t="10624" x="3500438" y="3184525"/>
          <p14:tracePt t="10626" x="3500438" y="3203575"/>
          <p14:tracePt t="10632" x="3500438" y="3224213"/>
          <p14:tracePt t="10634" x="3500438" y="3248025"/>
          <p14:tracePt t="10638" x="3500438" y="3268663"/>
          <p14:tracePt t="10642" x="3500438" y="3287713"/>
          <p14:tracePt t="10646" x="3490913" y="3302000"/>
          <p14:tracePt t="10647" x="3475038" y="3322638"/>
          <p14:tracePt t="10655" x="3460750" y="3348038"/>
          <p14:tracePt t="10661" x="3425825" y="3381375"/>
          <p14:tracePt t="10666" x="3400425" y="3397250"/>
          <p14:tracePt t="10668" x="3381375" y="3411538"/>
          <p14:tracePt t="10672" x="3362325" y="3425825"/>
          <p14:tracePt t="10676" x="3327400" y="3446463"/>
          <p14:tracePt t="10681" x="3306763" y="3460750"/>
          <p14:tracePt t="10685" x="3271838" y="3476625"/>
          <p14:tracePt t="10690" x="3243263" y="3490913"/>
          <p14:tracePt t="10693" x="3198813" y="3509963"/>
          <p14:tracePt t="10696" x="3163888" y="3516313"/>
          <p14:tracePt t="10700" x="3124200" y="3525838"/>
          <p14:tracePt t="10705" x="3070225" y="3535363"/>
          <p14:tracePt t="10708" x="3009900" y="3544888"/>
          <p14:tracePt t="10712" x="2965450" y="3560763"/>
          <p14:tracePt t="10718" x="2911475" y="3570288"/>
          <p14:tracePt t="10725" x="2771775" y="3600450"/>
          <p14:tracePt t="10735" x="2638425" y="3619500"/>
          <p14:tracePt t="10740" x="2584450" y="3629025"/>
          <p14:tracePt t="10742" x="2524125" y="3640138"/>
          <p14:tracePt t="10746" x="2470150" y="3649663"/>
          <p14:tracePt t="10748" x="2430463" y="3649663"/>
          <p14:tracePt t="10753" x="2390775" y="3649663"/>
          <p14:tracePt t="10755" x="2362200" y="3649663"/>
          <p14:tracePt t="10760" x="2332038" y="3649663"/>
          <p14:tracePt t="10765" x="2316163" y="3649663"/>
          <p14:tracePt t="10769" x="2297113" y="3649663"/>
          <p14:tracePt t="10776" x="2282825" y="3649663"/>
          <p14:tracePt t="10803" x="2271713" y="3649663"/>
          <p14:tracePt t="10815" x="2266950" y="3633788"/>
          <p14:tracePt t="10822" x="2252663" y="3614738"/>
          <p14:tracePt t="10830" x="2232025" y="3575050"/>
          <p14:tracePt t="10835" x="2232025" y="3570288"/>
          <p14:tracePt t="10840" x="2217738" y="3549650"/>
          <p14:tracePt t="10843" x="2217738" y="3544888"/>
          <p14:tracePt t="10845" x="2208213" y="3525838"/>
          <p14:tracePt t="10849" x="2208213" y="3521075"/>
          <p14:tracePt t="10854" x="2198688" y="3500438"/>
          <p14:tracePt t="10857" x="2198688" y="3495675"/>
          <p14:tracePt t="10867" x="2198688" y="3460750"/>
          <p14:tracePt t="10870" x="2182813" y="3446463"/>
          <p14:tracePt t="10875" x="2187575" y="3441700"/>
          <p14:tracePt t="10879" x="2198688" y="3421063"/>
          <p14:tracePt t="10883" x="2208213" y="3402013"/>
          <p14:tracePt t="10889" x="2212975" y="3357563"/>
          <p14:tracePt t="10894" x="2222500" y="3336925"/>
          <p14:tracePt t="10904" x="2243138" y="3282950"/>
          <p14:tracePt t="10909" x="2266950" y="3263900"/>
          <p14:tracePt t="10911" x="2282825" y="3238500"/>
          <p14:tracePt t="10915" x="2306638" y="3213100"/>
          <p14:tracePt t="10918" x="2327275" y="3194050"/>
          <p14:tracePt t="10923" x="2341563" y="3168650"/>
          <p14:tracePt t="10927" x="2355850" y="3149600"/>
          <p14:tracePt t="10931" x="2381250" y="3124200"/>
          <p14:tracePt t="10933" x="2401888" y="3109913"/>
          <p14:tracePt t="10938" x="2425700" y="3094038"/>
          <p14:tracePt t="10942" x="2446338" y="3079750"/>
          <p14:tracePt t="10946" x="2470150" y="3065463"/>
          <p14:tracePt t="10949" x="2500313" y="3049588"/>
          <p14:tracePt t="10959" x="2544763" y="3021013"/>
          <p14:tracePt t="10972" x="2628900" y="2990850"/>
          <p14:tracePt t="10976" x="2659063" y="2986088"/>
          <p14:tracePt t="10980" x="2687638" y="2986088"/>
          <p14:tracePt t="10986" x="2757488" y="2986088"/>
          <p14:tracePt t="10989" x="2787650" y="2986088"/>
          <p14:tracePt t="10994" x="2816225" y="2986088"/>
          <p14:tracePt t="10998" x="2846388" y="2986088"/>
          <p14:tracePt t="10999" x="2876550" y="2986088"/>
          <p14:tracePt t="11004" x="2895600" y="2986088"/>
          <p14:tracePt t="11008" x="2921000" y="3000375"/>
          <p14:tracePt t="11012" x="2940050" y="3005138"/>
          <p14:tracePt t="11019" x="2965450" y="3021013"/>
          <p14:tracePt t="11026" x="3009900" y="3060700"/>
          <p14:tracePt t="11034" x="3044825" y="3094038"/>
          <p14:tracePt t="11039" x="3070225" y="3119438"/>
          <p14:tracePt t="11042" x="3089275" y="3133725"/>
          <p14:tracePt t="11045" x="3114675" y="3168650"/>
          <p14:tracePt t="11049" x="3124200" y="3189288"/>
          <p14:tracePt t="11051" x="3128963" y="3208338"/>
          <p14:tracePt t="11056" x="3138488" y="3233738"/>
          <p14:tracePt t="11060" x="3154363" y="3273425"/>
          <p14:tracePt t="11063" x="3159125" y="3297238"/>
          <p14:tracePt t="11067" x="3168650" y="3317875"/>
          <p14:tracePt t="11072" x="3168650" y="3336925"/>
          <p14:tracePt t="11076" x="3168650" y="3362325"/>
          <p14:tracePt t="11083" x="3168650" y="3381375"/>
          <p14:tracePt t="11093" x="3168650" y="3416300"/>
          <p14:tracePt t="11100" x="3168650" y="3481388"/>
          <p14:tracePt t="11109" x="3154363" y="3516313"/>
          <p14:tracePt t="11113" x="3138488" y="3530600"/>
          <p14:tracePt t="11116" x="3128963" y="3540125"/>
          <p14:tracePt t="11120" x="3119438" y="3556000"/>
          <p14:tracePt t="11124" x="3108325" y="3560763"/>
          <p14:tracePt t="11128" x="3098800" y="3575050"/>
          <p14:tracePt t="11131" x="3084513" y="3589338"/>
          <p14:tracePt t="11139" x="3059113" y="3609975"/>
          <p14:tracePt t="11150" x="3009900" y="3649663"/>
          <p14:tracePt t="11154" x="2995613" y="3659188"/>
          <p14:tracePt t="11158" x="2974975" y="3673475"/>
          <p14:tracePt t="11162" x="2955925" y="3684588"/>
          <p14:tracePt t="11164" x="2940050" y="3689350"/>
          <p14:tracePt t="11168" x="2916238" y="3698875"/>
          <p14:tracePt t="11172" x="2886075" y="3703638"/>
          <p14:tracePt t="11176" x="2855913" y="3703638"/>
          <p14:tracePt t="11178" x="2836863" y="3713163"/>
          <p14:tracePt t="11184" x="2806700" y="3717925"/>
          <p14:tracePt t="11189" x="2778125" y="3729038"/>
          <p14:tracePt t="11192" x="2732088" y="3733800"/>
          <p14:tracePt t="11196" x="2703513" y="3733800"/>
          <p14:tracePt t="11197" x="2663825" y="3733800"/>
          <p14:tracePt t="11201" x="2619375" y="3743325"/>
          <p14:tracePt t="11205" x="2589213" y="3752850"/>
          <p14:tracePt t="11210" x="2549525" y="3752850"/>
          <p14:tracePt t="11214" x="2519363" y="3752850"/>
          <p14:tracePt t="11217" x="2479675" y="3752850"/>
          <p14:tracePt t="11222" x="2451100" y="3752850"/>
          <p14:tracePt t="11227" x="2420938" y="3752850"/>
          <p14:tracePt t="11230" x="2390775" y="3752850"/>
          <p14:tracePt t="11236" x="2362200" y="3752850"/>
          <p14:tracePt t="11248" x="2332038" y="3752850"/>
          <p14:tracePt t="11254" x="2316163" y="3752850"/>
          <p14:tracePt t="11282" x="2311400" y="3752850"/>
          <p14:tracePt t="11286" x="2311400" y="3743325"/>
          <p14:tracePt t="11290" x="2311400" y="3738563"/>
          <p14:tracePt t="11294" x="2311400" y="3733800"/>
          <p14:tracePt t="11299" x="2311400" y="3724275"/>
          <p14:tracePt t="11302" x="2311400" y="3717925"/>
          <p14:tracePt t="11307" x="2311400" y="3703638"/>
          <p14:tracePt t="11310" x="2336800" y="3689350"/>
          <p14:tracePt t="11315" x="2351088" y="3673475"/>
          <p14:tracePt t="11321" x="2366963" y="3659188"/>
          <p14:tracePt t="11330" x="2371725" y="3644900"/>
          <p14:tracePt t="11336" x="2376488" y="3640138"/>
          <p14:tracePt t="11342" x="2395538" y="3624263"/>
          <p14:tracePt t="11350" x="2401888" y="3614738"/>
          <p14:tracePt t="11358" x="2416175" y="3605213"/>
          <p14:tracePt t="11369" x="2420938" y="3605213"/>
          <p14:tracePt t="11382" x="2425700" y="3600450"/>
          <p14:tracePt t="11713" x="2425700" y="3594100"/>
          <p14:tracePt t="11716" x="2425700" y="3570288"/>
          <p14:tracePt t="11719" x="2425700" y="3525838"/>
          <p14:tracePt t="11724" x="2425700" y="3486150"/>
          <p14:tracePt t="11730" x="2416175" y="3465513"/>
          <p14:tracePt t="11734" x="2411413" y="3432175"/>
          <p14:tracePt t="11743" x="2386013" y="3386138"/>
          <p14:tracePt t="11747" x="2386013" y="3381375"/>
          <p14:tracePt t="11750" x="2381250" y="3362325"/>
          <p14:tracePt t="11754" x="2381250" y="3348038"/>
          <p14:tracePt t="11758" x="2376488" y="3327400"/>
          <p14:tracePt t="11762" x="2376488" y="3313113"/>
          <p14:tracePt t="11765" x="2366963" y="3292475"/>
          <p14:tracePt t="11771" x="2362200" y="3268663"/>
          <p14:tracePt t="11775" x="2351088" y="3257550"/>
          <p14:tracePt t="11778" x="2346325" y="3243263"/>
          <p14:tracePt t="11782" x="2341563" y="3224213"/>
          <p14:tracePt t="11786" x="2341563" y="3213100"/>
          <p14:tracePt t="11789" x="2332038" y="3198813"/>
          <p14:tracePt t="11794" x="2327275" y="3173413"/>
          <p14:tracePt t="11804" x="2311400" y="3149600"/>
          <p14:tracePt t="11811" x="2297113" y="3114675"/>
          <p14:tracePt t="11816" x="2297113" y="3105150"/>
          <p14:tracePt t="11818" x="2297113" y="3094038"/>
          <p14:tracePt t="11823" x="2297113" y="3074988"/>
          <p14:tracePt t="11826" x="2297113" y="3055938"/>
          <p14:tracePt t="11830" x="2297113" y="3030538"/>
          <p14:tracePt t="11833" x="2297113" y="3009900"/>
          <p14:tracePt t="11838" x="2297113" y="2990850"/>
          <p14:tracePt t="11842" x="2297113" y="2976563"/>
          <p14:tracePt t="11851" x="2306638" y="2932113"/>
          <p14:tracePt t="11856" x="2311400" y="2921000"/>
          <p14:tracePt t="11864" x="2332038" y="2892425"/>
          <p14:tracePt t="11866" x="2346325" y="2876550"/>
          <p14:tracePt t="11870" x="2351088" y="2871788"/>
          <p14:tracePt t="11873" x="2366963" y="2867025"/>
          <p14:tracePt t="11878" x="2371725" y="2852738"/>
          <p14:tracePt t="11881" x="2376488" y="2847975"/>
          <p14:tracePt t="11890" x="2386013" y="2832100"/>
          <p14:tracePt t="11898" x="2395538" y="2827338"/>
          <p14:tracePt t="11914" x="2460625" y="2822575"/>
          <p14:tracePt t="11926" x="2554288" y="2832100"/>
          <p14:tracePt t="11933" x="2643188" y="2876550"/>
          <p14:tracePt t="11938" x="2703513" y="2906713"/>
          <p14:tracePt t="11942" x="2752725" y="2946400"/>
          <p14:tracePt t="11944" x="2797175" y="2970213"/>
          <p14:tracePt t="11949" x="2855913" y="3009900"/>
          <p14:tracePt t="11952" x="2925763" y="3055938"/>
          <p14:tracePt t="11956" x="3000375" y="3094038"/>
          <p14:tracePt t="11960" x="3074988" y="3133725"/>
          <p14:tracePt t="11963" x="3143250" y="3173413"/>
          <p14:tracePt t="11967" x="3203575" y="3228975"/>
          <p14:tracePt t="11979" x="3311525" y="3313113"/>
          <p14:tracePt t="11987" x="3376613" y="3386138"/>
          <p14:tracePt t="11991" x="3416300" y="3451225"/>
          <p14:tracePt t="11997" x="3430588" y="3476625"/>
          <p14:tracePt t="12000" x="3440113" y="3495675"/>
          <p14:tracePt t="12004" x="3446463" y="3516313"/>
          <p14:tracePt t="12008" x="3446463" y="3540125"/>
          <p14:tracePt t="12015" x="3446463" y="3560763"/>
          <p14:tracePt t="12021" x="3430588" y="3594100"/>
          <p14:tracePt t="12026" x="3421063" y="3609975"/>
          <p14:tracePt t="12029" x="3406775" y="3629025"/>
          <p14:tracePt t="12033" x="3390900" y="3644900"/>
          <p14:tracePt t="12036" x="3381375" y="3659188"/>
          <p14:tracePt t="12039" x="3355975" y="3673475"/>
          <p14:tracePt t="12044" x="3336925" y="3689350"/>
          <p14:tracePt t="12051" x="3311525" y="3703638"/>
          <p14:tracePt t="12053" x="3297238" y="3717925"/>
          <p14:tracePt t="12057" x="3276600" y="3724275"/>
          <p14:tracePt t="12061" x="3252788" y="3738563"/>
          <p14:tracePt t="12064" x="3222625" y="3757613"/>
          <p14:tracePt t="12069" x="3187700" y="3773488"/>
          <p14:tracePt t="12077" x="3128963" y="3797300"/>
          <p14:tracePt t="12082" x="3094038" y="3802063"/>
          <p14:tracePt t="12087" x="3014663" y="3802063"/>
          <p14:tracePt t="12089" x="2974975" y="3802063"/>
          <p14:tracePt t="12095" x="2930525" y="3802063"/>
          <p14:tracePt t="12098" x="2890838" y="3802063"/>
          <p14:tracePt t="12101" x="2836863" y="3802063"/>
          <p14:tracePt t="12105" x="2787650" y="3802063"/>
          <p14:tracePt t="12113" x="2732088" y="3802063"/>
          <p14:tracePt t="12118" x="2633663" y="3797300"/>
          <p14:tracePt t="12125" x="2593975" y="3792538"/>
          <p14:tracePt t="12126" x="2544763" y="3773488"/>
          <p14:tracePt t="12131" x="2490788" y="3763963"/>
          <p14:tracePt t="12134" x="2470150" y="3748088"/>
          <p14:tracePt t="12140" x="2455863" y="3748088"/>
          <p14:tracePt t="12144" x="2435225" y="3733800"/>
          <p14:tracePt t="12147" x="2425700" y="3717925"/>
          <p14:tracePt t="12151" x="2420938" y="3717925"/>
          <p14:tracePt t="12154" x="2411413" y="3708400"/>
          <p14:tracePt t="12162" x="2401888" y="3689350"/>
          <p14:tracePt t="12165" x="2395538" y="3679825"/>
          <p14:tracePt t="12169" x="2390775" y="3659188"/>
          <p14:tracePt t="12174" x="2386013" y="3654425"/>
          <p14:tracePt t="12178" x="2386013" y="3633788"/>
          <p14:tracePt t="12182" x="2386013" y="3614738"/>
          <p14:tracePt t="12186" x="2376488" y="3594100"/>
          <p14:tracePt t="12189" x="2376488" y="3589338"/>
          <p14:tracePt t="12198" x="2376488" y="3570288"/>
          <p14:tracePt t="12206" x="2376488" y="3509963"/>
          <p14:tracePt t="12213" x="2386013" y="3451225"/>
          <p14:tracePt t="12215" x="2395538" y="3416300"/>
          <p14:tracePt t="12219" x="2411413" y="3386138"/>
          <p14:tracePt t="12223" x="2420938" y="3362325"/>
          <p14:tracePt t="12226" x="2435225" y="3341688"/>
          <p14:tracePt t="12230" x="2455863" y="3317875"/>
          <p14:tracePt t="12234" x="2490788" y="3282950"/>
          <p14:tracePt t="12240" x="2519363" y="3248025"/>
          <p14:tracePt t="12244" x="2554288" y="3213100"/>
          <p14:tracePt t="12247" x="2574925" y="3189288"/>
          <p14:tracePt t="12250" x="2614613" y="3154363"/>
          <p14:tracePt t="12254" x="2638425" y="3119438"/>
          <p14:tracePt t="12258" x="2673350" y="3094038"/>
          <p14:tracePt t="12262" x="2693988" y="3079750"/>
          <p14:tracePt t="12265" x="2717800" y="3065463"/>
          <p14:tracePt t="12268" x="2738438" y="3040063"/>
          <p14:tracePt t="12273" x="2762250" y="3025775"/>
          <p14:tracePt t="12277" x="2792413" y="3009900"/>
          <p14:tracePt t="12280" x="2806700" y="2995613"/>
          <p14:tracePt t="12284" x="2836863" y="2990850"/>
          <p14:tracePt t="12293" x="2862263" y="2976563"/>
          <p14:tracePt t="12296" x="2871788" y="2965450"/>
          <p14:tracePt t="12306" x="2900363" y="2960688"/>
          <p14:tracePt t="12315" x="2911475" y="2960688"/>
          <p14:tracePt t="12322" x="2930525" y="2960688"/>
          <p14:tracePt t="12326" x="2940050" y="2960688"/>
          <p14:tracePt t="12329" x="2965450" y="2960688"/>
          <p14:tracePt t="12333" x="2979738" y="2976563"/>
          <p14:tracePt t="12337" x="2990850" y="2986088"/>
          <p14:tracePt t="12340" x="3014663" y="3005138"/>
          <p14:tracePt t="12344" x="3049588" y="3030538"/>
          <p14:tracePt t="12351" x="3084513" y="3070225"/>
          <p14:tracePt t="12354" x="3108325" y="3089275"/>
          <p14:tracePt t="12358" x="3133725" y="3140075"/>
          <p14:tracePt t="12361" x="3163888" y="3184525"/>
          <p14:tracePt t="12365" x="3192463" y="3228975"/>
          <p14:tracePt t="12368" x="3217863" y="3278188"/>
          <p14:tracePt t="12373" x="3248025" y="3322638"/>
          <p14:tracePt t="12375" x="3271838" y="3367088"/>
          <p14:tracePt t="12380" x="3292475" y="3411538"/>
          <p14:tracePt t="12390" x="3302000" y="3455988"/>
          <p14:tracePt t="12397" x="3302000" y="3535363"/>
          <p14:tracePt t="12402" x="3297238" y="3570288"/>
          <p14:tracePt t="12407" x="3276600" y="3609975"/>
          <p14:tracePt t="12413" x="3262313" y="3633788"/>
          <p14:tracePt t="12416" x="3248025" y="3663950"/>
          <p14:tracePt t="12419" x="3232150" y="3689350"/>
          <p14:tracePt t="12424" x="3208338" y="3708400"/>
          <p14:tracePt t="12428" x="3187700" y="3717925"/>
          <p14:tracePt t="12431" x="3163888" y="3733800"/>
          <p14:tracePt t="12435" x="3143250" y="3748088"/>
          <p14:tracePt t="12439" x="3119438" y="3763963"/>
          <p14:tracePt t="12442" x="3098800" y="3778250"/>
          <p14:tracePt t="12450" x="3074988" y="3783013"/>
          <p14:tracePt t="12455" x="3035300" y="3792538"/>
          <p14:tracePt t="12464" x="2979738" y="3792538"/>
          <p14:tracePt t="12466" x="2951163" y="3792538"/>
          <p14:tracePt t="12470" x="2921000" y="3792538"/>
          <p14:tracePt t="12474" x="2881313" y="3792538"/>
          <p14:tracePt t="12478" x="2841625" y="3792538"/>
          <p14:tracePt t="12483" x="2787650" y="3787775"/>
          <p14:tracePt t="12489" x="2727325" y="3768725"/>
          <p14:tracePt t="12494" x="2628900" y="3724275"/>
          <p14:tracePt t="12498" x="2579688" y="3694113"/>
          <p14:tracePt t="12502" x="2535238" y="3663950"/>
          <p14:tracePt t="12507" x="2490788" y="3640138"/>
          <p14:tracePt t="12510" x="2439988" y="3609975"/>
          <p14:tracePt t="12514" x="2420938" y="3584575"/>
          <p14:tracePt t="12518" x="2406650" y="3579813"/>
          <p14:tracePt t="12523" x="2390775" y="3565525"/>
          <p14:tracePt t="12526" x="2386013" y="3560763"/>
          <p14:tracePt t="12535" x="2366963" y="3549650"/>
          <p14:tracePt t="12541" x="2366963" y="3540125"/>
          <p14:tracePt t="12548" x="2355850" y="3525838"/>
          <p14:tracePt t="12555" x="2355850" y="3516313"/>
          <p14:tracePt t="12563" x="2355850" y="3509963"/>
          <p14:tracePt t="12566" x="2355850" y="3500438"/>
          <p14:tracePt t="14532" x="2381250" y="3490913"/>
          <p14:tracePt t="14536" x="2401888" y="3486150"/>
          <p14:tracePt t="14545" x="2455863" y="3471863"/>
          <p14:tracePt t="14548" x="2486025" y="3455988"/>
          <p14:tracePt t="14552" x="2519363" y="3446463"/>
          <p14:tracePt t="14556" x="2540000" y="3441700"/>
          <p14:tracePt t="14560" x="2559050" y="3432175"/>
          <p14:tracePt t="14564" x="2584450" y="3425825"/>
          <p14:tracePt t="14570" x="2603500" y="3425825"/>
          <p14:tracePt t="14573" x="2619375" y="3416300"/>
          <p14:tracePt t="14578" x="2628900" y="3416300"/>
          <p14:tracePt t="14581" x="2633663" y="3416300"/>
          <p14:tracePt t="14612" x="2647950" y="3416300"/>
          <p14:tracePt t="15028" x="2654300" y="3416300"/>
          <p14:tracePt t="15043" x="2654300" y="3425825"/>
          <p14:tracePt t="15046" x="2659063" y="3432175"/>
          <p14:tracePt t="15054" x="2659063" y="3436938"/>
          <p14:tracePt t="15067" x="2659063" y="3446463"/>
          <p14:tracePt t="15070" x="2659063" y="3451225"/>
          <p14:tracePt t="15075" x="2663825" y="3471863"/>
          <p14:tracePt t="15077" x="2673350" y="3486150"/>
          <p14:tracePt t="15082" x="2678113" y="3490913"/>
          <p14:tracePt t="15085" x="2682875" y="3495675"/>
          <p14:tracePt t="15094" x="2687638" y="3500438"/>
          <p14:tracePt t="15098" x="2687638" y="3509963"/>
          <p14:tracePt t="15107" x="2687638" y="3521075"/>
          <p14:tracePt t="15110" x="2687638" y="3525838"/>
          <p14:tracePt t="15119" x="2687638" y="3540125"/>
          <p14:tracePt t="15124" x="2693988" y="3544888"/>
          <p14:tracePt t="15131" x="2693988" y="3549650"/>
          <p14:tracePt t="15145" x="2698750" y="3549650"/>
          <p14:tracePt t="15150" x="2708275" y="3556000"/>
          <p14:tracePt t="15158" x="2713038" y="3560763"/>
          <p14:tracePt t="15162" x="2717800" y="3575050"/>
          <p14:tracePt t="15166" x="2732088" y="3579813"/>
          <p14:tracePt t="15171" x="2738438" y="3584575"/>
          <p14:tracePt t="15176" x="2747963" y="3589338"/>
          <p14:tracePt t="15179" x="2771775" y="3600450"/>
          <p14:tracePt t="15182" x="2792413" y="3605213"/>
          <p14:tracePt t="15186" x="2822575" y="3605213"/>
          <p14:tracePt t="15190" x="2851150" y="3614738"/>
          <p14:tracePt t="15194" x="2881313" y="3619500"/>
          <p14:tracePt t="15202" x="2984500" y="3649663"/>
          <p14:tracePt t="15208" x="3054350" y="3668713"/>
          <p14:tracePt t="15212" x="3124200" y="3689350"/>
          <p14:tracePt t="15215" x="3192463" y="3708400"/>
          <p14:tracePt t="15218" x="3248025" y="3729038"/>
          <p14:tracePt t="15222" x="3316288" y="3738563"/>
          <p14:tracePt t="15224" x="3376613" y="3757613"/>
          <p14:tracePt t="15228" x="3406775" y="3773488"/>
          <p14:tracePt t="15232" x="3440113" y="3787775"/>
          <p14:tracePt t="15235" x="3455988" y="3813175"/>
          <p14:tracePt t="15242" x="3470275" y="3832225"/>
          <p14:tracePt t="15246" x="3475038" y="3852863"/>
          <p14:tracePt t="15248" x="3484563" y="3887788"/>
          <p14:tracePt t="15252" x="3484563" y="3916363"/>
          <p14:tracePt t="15256" x="3479800" y="3956050"/>
          <p14:tracePt t="15260" x="3470275" y="3995738"/>
          <p14:tracePt t="15264" x="3465513" y="4056063"/>
          <p14:tracePt t="15277" x="3406775" y="4184650"/>
          <p14:tracePt t="15282" x="3351213" y="4337050"/>
          <p14:tracePt t="15285" x="3341688" y="4402138"/>
          <p14:tracePt t="15288" x="3341688" y="4471988"/>
          <p14:tracePt t="15292" x="3355975" y="4540250"/>
          <p14:tracePt t="15296" x="3376613" y="4584700"/>
          <p14:tracePt t="15300" x="3406775" y="4654550"/>
          <p14:tracePt t="15303" x="3446463" y="4703763"/>
          <p14:tracePt t="15308" x="3484563" y="4764088"/>
          <p14:tracePt t="15312" x="3509963" y="4797425"/>
          <p14:tracePt t="15316" x="3549650" y="4843463"/>
          <p14:tracePt t="15325" x="3584575" y="4881563"/>
          <p14:tracePt t="15337" x="3713163" y="4937125"/>
          <p14:tracePt t="15341" x="3752850" y="4937125"/>
          <p14:tracePt t="15346" x="3783013" y="4937125"/>
          <p14:tracePt t="15348" x="3822700" y="4937125"/>
          <p14:tracePt t="15353" x="3851275" y="4937125"/>
          <p14:tracePt t="15356" x="3886200" y="4916488"/>
          <p14:tracePt t="15360" x="3916363" y="4902200"/>
          <p14:tracePt t="15363" x="3965575" y="4876800"/>
          <p14:tracePt t="15371" x="4000500" y="4848225"/>
          <p14:tracePt t="15380" x="4094163" y="4773613"/>
          <p14:tracePt t="15385" x="4192588" y="4673600"/>
          <p14:tracePt t="15390" x="4227513" y="4640263"/>
          <p14:tracePt t="15394" x="4252913" y="4595813"/>
          <p14:tracePt t="15399" x="4292600" y="4505325"/>
          <p14:tracePt t="15402" x="4297363" y="4460875"/>
          <p14:tracePt t="15405" x="4306888" y="4416425"/>
          <p14:tracePt t="15410" x="4306888" y="4376738"/>
          <p14:tracePt t="15414" x="4306888" y="4337050"/>
          <p14:tracePt t="15421" x="4306888" y="4283075"/>
          <p14:tracePt t="15427" x="4306888" y="4213225"/>
          <p14:tracePt t="15431" x="4302125" y="4168775"/>
          <p14:tracePt t="15435" x="4302125" y="4129088"/>
          <p14:tracePt t="15438" x="4297363" y="4084638"/>
          <p14:tracePt t="15442" x="4287838" y="4056063"/>
          <p14:tracePt t="15446" x="4283075" y="4025900"/>
          <p14:tracePt t="15450" x="4271963" y="3995738"/>
          <p14:tracePt t="15457" x="4257675" y="3971925"/>
          <p14:tracePt t="15461" x="4252913" y="3946525"/>
          <p14:tracePt t="15466" x="4248150" y="3941763"/>
          <p14:tracePt t="15470" x="4232275" y="3921125"/>
          <p14:tracePt t="15478" x="4227513" y="3906838"/>
          <p14:tracePt t="15482" x="4217988" y="3902075"/>
          <p14:tracePt t="15486" x="4213225" y="3892550"/>
          <p14:tracePt t="15490" x="4213225" y="3887788"/>
          <p14:tracePt t="15498" x="4208463" y="3881438"/>
          <p14:tracePt t="15505" x="4208463" y="3871913"/>
          <p14:tracePt t="15513" x="4192588" y="3857625"/>
          <p14:tracePt t="15521" x="4187825" y="3852863"/>
          <p14:tracePt t="15528" x="4183063" y="3841750"/>
          <p14:tracePt t="15533" x="4183063" y="3836988"/>
          <p14:tracePt t="15535" x="4178300" y="3827463"/>
          <p14:tracePt t="15560" x="4178300" y="3817938"/>
          <p14:tracePt t="15570" x="4173538" y="3808413"/>
          <p14:tracePt t="15696" x="4168775" y="3802063"/>
          <p14:tracePt t="15699" x="4152900" y="3797300"/>
          <p14:tracePt t="15707" x="4138613" y="3792538"/>
          <p14:tracePt t="15718" x="4094163" y="3752850"/>
          <p14:tracePt t="15721" x="4059238" y="3738563"/>
          <p14:tracePt t="15728" x="4010025" y="3708400"/>
          <p14:tracePt t="15733" x="3995738" y="3703638"/>
          <p14:tracePt t="15736" x="3970338" y="3694113"/>
          <p14:tracePt t="15740" x="3951288" y="3689350"/>
          <p14:tracePt t="15744" x="3930650" y="3679825"/>
          <p14:tracePt t="15748" x="3906838" y="3673475"/>
          <p14:tracePt t="15752" x="3886200" y="3659188"/>
          <p14:tracePt t="15753" x="3881438" y="3659188"/>
          <p14:tracePt t="15758" x="3867150" y="3659188"/>
          <p14:tracePt t="15762" x="3851275" y="3649663"/>
          <p14:tracePt t="15770" x="3841750" y="3649663"/>
          <p14:tracePt t="15774" x="3836988" y="3644900"/>
          <p14:tracePt t="15778" x="3832225" y="3644900"/>
          <p14:tracePt t="15878" x="3827463" y="3644900"/>
          <p14:tracePt t="15881" x="3811588" y="3644900"/>
          <p14:tracePt t="15887" x="3792538" y="3644900"/>
          <p14:tracePt t="15892" x="3771900" y="3644900"/>
          <p14:tracePt t="15896" x="3743325" y="3644900"/>
          <p14:tracePt t="15899" x="3713163" y="3644900"/>
          <p14:tracePt t="15902" x="3683000" y="3644900"/>
          <p14:tracePt t="15906" x="3643313" y="3644900"/>
          <p14:tracePt t="15909" x="3598863" y="3644900"/>
          <p14:tracePt t="15917" x="3559175" y="3644900"/>
          <p14:tracePt t="15923" x="3479800" y="3644900"/>
          <p14:tracePt t="15929" x="3425825" y="3644900"/>
          <p14:tracePt t="15934" x="3341688" y="3644900"/>
          <p14:tracePt t="15939" x="3311525" y="3644900"/>
          <p14:tracePt t="15944" x="3282950" y="3644900"/>
          <p14:tracePt t="15946" x="3243263" y="3644900"/>
          <p14:tracePt t="15948" x="3213100" y="3644900"/>
          <p14:tracePt t="15952" x="3182938" y="3644900"/>
          <p14:tracePt t="15956" x="3154363" y="3644900"/>
          <p14:tracePt t="15960" x="3143250" y="3640138"/>
          <p14:tracePt t="15968" x="3128963" y="3640138"/>
          <p14:tracePt t="15975" x="3114675" y="3624263"/>
          <p14:tracePt t="15983" x="3108325" y="3624263"/>
          <p14:tracePt t="15990" x="3094038" y="3624263"/>
          <p14:tracePt t="15998" x="3074988" y="3624263"/>
          <p14:tracePt t="16003" x="3070225" y="3624263"/>
          <p14:tracePt t="16011" x="3054350" y="3624263"/>
          <p14:tracePt t="16013" x="3044825" y="3624263"/>
          <p14:tracePt t="16016" x="3030538" y="3624263"/>
          <p14:tracePt t="16028" x="3014663" y="3624263"/>
          <p14:tracePt t="16033" x="3000375" y="3624263"/>
          <p14:tracePt t="16039" x="2990850" y="3624263"/>
          <p14:tracePt t="16041" x="2974975" y="3624263"/>
          <p14:tracePt t="16044" x="2965450" y="3624263"/>
          <p14:tracePt t="16052" x="2951163" y="3624263"/>
          <p14:tracePt t="16056" x="2935288" y="3624263"/>
          <p14:tracePt t="16060" x="2925763" y="3624263"/>
          <p14:tracePt t="16064" x="2911475" y="3624263"/>
          <p14:tracePt t="16072" x="2890838" y="3624263"/>
          <p14:tracePt t="16078" x="2862263" y="3609975"/>
          <p14:tracePt t="16086" x="2822575" y="3609975"/>
          <p14:tracePt t="16089" x="2792413" y="3609975"/>
          <p14:tracePt t="16094" x="2762250" y="3605213"/>
          <p14:tracePt t="16097" x="2732088" y="3594100"/>
          <p14:tracePt t="16100" x="2703513" y="3594100"/>
          <p14:tracePt t="16104" x="2673350" y="3594100"/>
          <p14:tracePt t="16109" x="2643188" y="3594100"/>
          <p14:tracePt t="16112" x="2614613" y="3594100"/>
          <p14:tracePt t="16116" x="2574925" y="3594100"/>
          <p14:tracePt t="16119" x="2535238" y="3594100"/>
          <p14:tracePt t="16130" x="2505075" y="3579813"/>
          <p14:tracePt t="16140" x="2446338" y="3579813"/>
          <p14:tracePt t="16146" x="2351088" y="3579813"/>
          <p14:tracePt t="16151" x="2306638" y="3579813"/>
          <p14:tracePt t="16157" x="2252663" y="3579813"/>
          <p14:tracePt t="16160" x="2203450" y="3579813"/>
          <p14:tracePt t="16162" x="2147888" y="3579813"/>
          <p14:tracePt t="16167" x="2079625" y="3579813"/>
          <p14:tracePt t="16172" x="2024063" y="3579813"/>
          <p14:tracePt t="16175" x="1974850" y="3579813"/>
          <p14:tracePt t="16178" x="1920875" y="3579813"/>
          <p14:tracePt t="16182" x="1851025" y="3579813"/>
          <p14:tracePt t="16186" x="1797050" y="3579813"/>
          <p14:tracePt t="16190" x="1757363" y="3579813"/>
          <p14:tracePt t="16194" x="1717675" y="3579813"/>
          <p14:tracePt t="16198" x="1663700" y="3579813"/>
          <p14:tracePt t="16205" x="1624013" y="3579813"/>
          <p14:tracePt t="16214" x="1563688" y="3579813"/>
          <p14:tracePt t="16222" x="1519238" y="3579813"/>
          <p14:tracePt t="16224" x="1500188" y="3579813"/>
          <p14:tracePt t="16228" x="1490663" y="3579813"/>
          <p14:tracePt t="16230" x="1474788" y="3579813"/>
          <p14:tracePt t="16234" x="1455738" y="3579813"/>
          <p14:tracePt t="16237" x="1441450" y="3579813"/>
          <p14:tracePt t="16242" x="1435100" y="3579813"/>
          <p14:tracePt t="16246" x="1425575" y="3579813"/>
          <p14:tracePt t="16255" x="1406525" y="3579813"/>
          <p14:tracePt t="16266" x="1390650" y="3579813"/>
          <p14:tracePt t="16366" x="1406525" y="3575050"/>
          <p14:tracePt t="16381" x="1455738" y="3544888"/>
          <p14:tracePt t="16386" x="1500188" y="3540125"/>
          <p14:tracePt t="16390" x="1519238" y="3530600"/>
          <p14:tracePt t="16394" x="1544638" y="3525838"/>
          <p14:tracePt t="16397" x="1563688" y="3525838"/>
          <p14:tracePt t="16400" x="1584325" y="3525838"/>
          <p14:tracePt t="16405" x="1603375" y="3516313"/>
          <p14:tracePt t="16412" x="1658938" y="3500438"/>
          <p14:tracePt t="16415" x="1687513" y="3495675"/>
          <p14:tracePt t="16420" x="1717675" y="3486150"/>
          <p14:tracePt t="16424" x="1778000" y="3476625"/>
          <p14:tracePt t="16427" x="1817688" y="3471863"/>
          <p14:tracePt t="16433" x="1871663" y="3460750"/>
          <p14:tracePt t="16435" x="1901825" y="3460750"/>
          <p14:tracePt t="16443" x="1939925" y="3460750"/>
          <p14:tracePt t="16449" x="2014538" y="3460750"/>
          <p14:tracePt t="16454" x="2054225" y="3460750"/>
          <p14:tracePt t="16458" x="2084388" y="3460750"/>
          <p14:tracePt t="16461" x="2124075" y="3460750"/>
          <p14:tracePt t="16464" x="2154238" y="3460750"/>
          <p14:tracePt t="16469" x="2173288" y="3460750"/>
          <p14:tracePt t="16473" x="2203450" y="3460750"/>
          <p14:tracePt t="16477" x="2222500" y="3460750"/>
          <p14:tracePt t="16480" x="2252663" y="3460750"/>
          <p14:tracePt t="16484" x="2282825" y="3460750"/>
          <p14:tracePt t="16492" x="2301875" y="3460750"/>
          <p14:tracePt t="16502" x="2386013" y="3460750"/>
          <p14:tracePt t="16508" x="2411413" y="3460750"/>
          <p14:tracePt t="16513" x="2430463" y="3460750"/>
          <p14:tracePt t="16515" x="2460625" y="3460750"/>
          <p14:tracePt t="16518" x="2490788" y="3460750"/>
          <p14:tracePt t="16522" x="2530475" y="3460750"/>
          <p14:tracePt t="16525" x="2559050" y="3460750"/>
          <p14:tracePt t="16530" x="2589213" y="3460750"/>
          <p14:tracePt t="16534" x="2619375" y="3460750"/>
          <p14:tracePt t="16542" x="2659063" y="3460750"/>
          <p14:tracePt t="16551" x="2782888" y="3460750"/>
          <p14:tracePt t="16555" x="2822575" y="3460750"/>
          <p14:tracePt t="16562" x="2925763" y="3460750"/>
          <p14:tracePt t="16567" x="2970213" y="3451225"/>
          <p14:tracePt t="16570" x="3024188" y="3441700"/>
          <p14:tracePt t="16574" x="3079750" y="3441700"/>
          <p14:tracePt t="16578" x="3133725" y="3432175"/>
          <p14:tracePt t="16581" x="3192463" y="3421063"/>
          <p14:tracePt t="16588" x="3248025" y="3416300"/>
          <p14:tracePt t="16597" x="3355975" y="3406775"/>
          <p14:tracePt t="16603" x="3470275" y="3376613"/>
          <p14:tracePt t="16610" x="3544888" y="3352800"/>
          <p14:tracePt t="16614" x="3589338" y="3332163"/>
          <p14:tracePt t="16619" x="3619500" y="3327400"/>
          <p14:tracePt t="16623" x="3648075" y="3317875"/>
          <p14:tracePt t="16629" x="3673475" y="3313113"/>
          <p14:tracePt t="16631" x="3683000" y="3313113"/>
          <p14:tracePt t="16636" x="3698875" y="3302000"/>
          <p14:tracePt t="16638" x="3713163" y="3302000"/>
          <p14:tracePt t="16644" x="3732213" y="3297238"/>
          <p14:tracePt t="16646" x="3748088" y="3287713"/>
          <p14:tracePt t="16666" x="3757613" y="3282950"/>
          <p14:tracePt t="16752" x="3767138" y="3282950"/>
          <p14:tracePt t="16760" x="3757613" y="3282950"/>
          <p14:tracePt t="16763" x="3698875" y="3292475"/>
          <p14:tracePt t="16769" x="3654425" y="3313113"/>
          <p14:tracePt t="16772" x="3594100" y="3327400"/>
          <p14:tracePt t="16776" x="3554413" y="3336925"/>
          <p14:tracePt t="16780" x="3495675" y="3348038"/>
          <p14:tracePt t="16784" x="3440113" y="3357563"/>
          <p14:tracePt t="16787" x="3386138" y="3376613"/>
          <p14:tracePt t="16792" x="3332163" y="3386138"/>
          <p14:tracePt t="16797" x="3271838" y="3392488"/>
          <p14:tracePt t="16800" x="3217863" y="3402013"/>
          <p14:tracePt t="16804" x="3163888" y="3421063"/>
          <p14:tracePt t="16808" x="3103563" y="3432175"/>
          <p14:tracePt t="16812" x="3049588" y="3432175"/>
          <p14:tracePt t="16816" x="2995613" y="3441700"/>
          <p14:tracePt t="16820" x="2940050" y="3451225"/>
          <p14:tracePt t="16823" x="2886075" y="3460750"/>
          <p14:tracePt t="16828" x="2841625" y="3465513"/>
          <p14:tracePt t="16832" x="2801938" y="3465513"/>
          <p14:tracePt t="16835" x="2762250" y="3465513"/>
          <p14:tracePt t="16839" x="2727325" y="3476625"/>
          <p14:tracePt t="16844" x="2698750" y="3481388"/>
          <p14:tracePt t="16849" x="2668588" y="3481388"/>
          <p14:tracePt t="16852" x="2647950" y="3481388"/>
          <p14:tracePt t="16855" x="2628900" y="3490913"/>
          <p14:tracePt t="16876" x="2535238" y="3521075"/>
          <p14:tracePt t="16882" x="2524125" y="3521075"/>
          <p14:tracePt t="16885" x="2509838" y="3525838"/>
          <p14:tracePt t="16888" x="2486025" y="3530600"/>
          <p14:tracePt t="16896" x="2455863" y="3530600"/>
          <p14:tracePt t="16900" x="2439988" y="3530600"/>
          <p14:tracePt t="16903" x="2420938" y="3530600"/>
          <p14:tracePt t="16906" x="2406650" y="3530600"/>
          <p14:tracePt t="16910" x="2386013" y="3530600"/>
          <p14:tracePt t="16914" x="2366963" y="3530600"/>
          <p14:tracePt t="16918" x="2351088" y="3530600"/>
          <p14:tracePt t="16922" x="2341563" y="3530600"/>
          <p14:tracePt t="16927" x="2332038" y="3530600"/>
          <p14:tracePt t="16931" x="2322513" y="3530600"/>
          <p14:tracePt t="16935" x="2306638" y="3530600"/>
          <p14:tracePt t="16938" x="2297113" y="3530600"/>
          <p14:tracePt t="16944" x="2282825" y="3525838"/>
          <p14:tracePt t="16951" x="2278063" y="3525838"/>
          <p14:tracePt t="16954" x="2271713" y="3525838"/>
          <p14:tracePt t="16969" x="2252663" y="3509963"/>
          <p14:tracePt t="16977" x="2243138" y="3505200"/>
          <p14:tracePt t="16982" x="2238375" y="3495675"/>
          <p14:tracePt t="16990" x="2222500" y="3486150"/>
          <p14:tracePt t="16994" x="2217738" y="3486150"/>
          <p14:tracePt t="17002" x="2198688" y="3481388"/>
          <p14:tracePt t="17023" x="2138363" y="3471863"/>
          <p14:tracePt t="17030" x="2103438" y="3471863"/>
          <p14:tracePt t="17034" x="2089150" y="3471863"/>
          <p14:tracePt t="17040" x="2079625" y="3471863"/>
          <p14:tracePt t="17045" x="2054225" y="3471863"/>
          <p14:tracePt t="17051" x="2030413" y="3471863"/>
          <p14:tracePt t="17053" x="2019300" y="3471863"/>
          <p14:tracePt t="17058" x="2014538" y="3471863"/>
          <p14:tracePt t="17061" x="2005013" y="3471863"/>
          <p14:tracePt t="17180" x="2005013" y="3465513"/>
          <p14:tracePt t="17183" x="2005013" y="3460750"/>
          <p14:tracePt t="17187" x="2019300" y="3455988"/>
          <p14:tracePt t="17192" x="2035175" y="3451225"/>
          <p14:tracePt t="17197" x="2058988" y="3441700"/>
          <p14:tracePt t="17199" x="2089150" y="3436938"/>
          <p14:tracePt t="17205" x="2128838" y="3425825"/>
          <p14:tracePt t="17210" x="2154238" y="3416300"/>
          <p14:tracePt t="17215" x="2193925" y="3411538"/>
          <p14:tracePt t="17221" x="2316163" y="3392488"/>
          <p14:tracePt t="17224" x="2381250" y="3392488"/>
          <p14:tracePt t="17228" x="2451100" y="3381375"/>
          <p14:tracePt t="17234" x="2530475" y="3371850"/>
          <p14:tracePt t="17236" x="2598738" y="3371850"/>
          <p14:tracePt t="17239" x="2678113" y="3371850"/>
          <p14:tracePt t="17243" x="2757488" y="3371850"/>
          <p14:tracePt t="17245" x="2836863" y="3371850"/>
          <p14:tracePt t="17249" x="2916238" y="3371850"/>
          <p14:tracePt t="17253" x="2995613" y="3371850"/>
          <p14:tracePt t="17264" x="3154363" y="3371850"/>
          <p14:tracePt t="17273" x="3287713" y="3371850"/>
          <p14:tracePt t="17281" x="3381375" y="3371850"/>
          <p14:tracePt t="17286" x="3475038" y="3371850"/>
          <p14:tracePt t="17290" x="3519488" y="3362325"/>
          <p14:tracePt t="17294" x="3563938" y="3352800"/>
          <p14:tracePt t="17299" x="3594100" y="3352800"/>
          <p14:tracePt t="17301" x="3614738" y="3352800"/>
          <p14:tracePt t="17305" x="3633788" y="3352800"/>
          <p14:tracePt t="17309" x="3648075" y="3352800"/>
          <p14:tracePt t="17319" x="3683000" y="3348038"/>
          <p14:tracePt t="17323" x="3692525" y="3341688"/>
          <p14:tracePt t="17329" x="3708400" y="3332163"/>
          <p14:tracePt t="17334" x="3722688" y="3332163"/>
          <p14:tracePt t="17338" x="3727450" y="3332163"/>
          <p14:tracePt t="17344" x="3738563" y="3327400"/>
          <p14:tracePt t="17352" x="3748088" y="3327400"/>
          <p14:tracePt t="17364" x="3762375" y="3327400"/>
          <p14:tracePt t="17371" x="3783013" y="3317875"/>
          <p14:tracePt t="17379" x="3792538" y="3317875"/>
          <p14:tracePt t="17387" x="3806825" y="3317875"/>
          <p14:tracePt t="17391" x="3816350" y="3317875"/>
          <p14:tracePt t="17397" x="3832225" y="3317875"/>
          <p14:tracePt t="17401" x="3836988" y="3308350"/>
          <p14:tracePt t="17407" x="3846513" y="3308350"/>
          <p14:tracePt t="17412" x="3856038" y="3308350"/>
          <p14:tracePt t="17415" x="3860800" y="3302000"/>
          <p14:tracePt t="17419" x="3867150" y="3297238"/>
          <p14:tracePt t="17422" x="3876675" y="3297238"/>
          <p14:tracePt t="17434" x="3881438" y="3297238"/>
          <p14:tracePt t="17436" x="3895725" y="3292475"/>
          <p14:tracePt t="17574" x="3881438" y="3292475"/>
          <p14:tracePt t="17580" x="3856038" y="3292475"/>
          <p14:tracePt t="17584" x="3846513" y="3292475"/>
          <p14:tracePt t="17589" x="3822700" y="3292475"/>
          <p14:tracePt t="17597" x="3783013" y="3292475"/>
          <p14:tracePt t="17601" x="3762375" y="3292475"/>
          <p14:tracePt t="17605" x="3732213" y="3292475"/>
          <p14:tracePt t="17608" x="3703638" y="3292475"/>
          <p14:tracePt t="17612" x="3678238" y="3292475"/>
          <p14:tracePt t="17618" x="3659188" y="3292475"/>
          <p14:tracePt t="17621" x="3638550" y="3302000"/>
          <p14:tracePt t="17622" x="3614738" y="3308350"/>
          <p14:tracePt t="17628" x="3584575" y="3308350"/>
          <p14:tracePt t="17634" x="3554413" y="3317875"/>
          <p14:tracePt t="17636" x="3535363" y="3322638"/>
          <p14:tracePt t="17639" x="3519488" y="3322638"/>
          <p14:tracePt t="17643" x="3500438" y="3332163"/>
          <p14:tracePt t="17645" x="3484563" y="3336925"/>
          <p14:tracePt t="17651" x="3465513" y="3336925"/>
          <p14:tracePt t="17655" x="3451225" y="3336925"/>
          <p14:tracePt t="17659" x="3440113" y="3336925"/>
          <p14:tracePt t="17662" x="3430588" y="3341688"/>
          <p14:tracePt t="17666" x="3421063" y="3341688"/>
          <p14:tracePt t="17683" x="3376613" y="3367088"/>
          <p14:tracePt t="17705" x="3346450" y="3386138"/>
          <p14:tracePt t="17715" x="3322638" y="3392488"/>
          <p14:tracePt t="17723" x="3311525" y="3392488"/>
          <p14:tracePt t="17730" x="3297238" y="3392488"/>
          <p14:tracePt t="17736" x="3287713" y="3392488"/>
          <p14:tracePt t="17748" x="3267075" y="3392488"/>
          <p14:tracePt t="17752" x="3257550" y="3392488"/>
          <p14:tracePt t="17756" x="3248025" y="3392488"/>
          <p14:tracePt t="17759" x="3238500" y="3392488"/>
          <p14:tracePt t="17763" x="3222625" y="3392488"/>
          <p14:tracePt t="17767" x="3213100" y="3392488"/>
          <p14:tracePt t="17770" x="3198813" y="3392488"/>
          <p14:tracePt t="17773" x="3187700" y="3392488"/>
          <p14:tracePt t="17778" x="3173413" y="3392488"/>
          <p14:tracePt t="17782" x="3163888" y="3392488"/>
          <p14:tracePt t="17785" x="3148013" y="3392488"/>
          <p14:tracePt t="17793" x="3138488" y="3392488"/>
          <p14:tracePt t="17805" x="3089275" y="3392488"/>
          <p14:tracePt t="17814" x="3044825" y="3392488"/>
          <p14:tracePt t="17818" x="3030538" y="3392488"/>
          <p14:tracePt t="17820" x="3019425" y="3392488"/>
          <p14:tracePt t="17824" x="2995613" y="3392488"/>
          <p14:tracePt t="17828" x="2974975" y="3392488"/>
          <p14:tracePt t="17833" x="2965450" y="3392488"/>
          <p14:tracePt t="17835" x="2951163" y="3392488"/>
          <p14:tracePt t="17841" x="2930525" y="3392488"/>
          <p14:tracePt t="17846" x="2906713" y="3392488"/>
          <p14:tracePt t="17850" x="2895600" y="3392488"/>
          <p14:tracePt t="17853" x="2881313" y="3392488"/>
          <p14:tracePt t="17856" x="2862263" y="3392488"/>
          <p14:tracePt t="17861" x="2846388" y="3402013"/>
          <p14:tracePt t="17877" x="2797175" y="3406775"/>
          <p14:tracePt t="17881" x="2782888" y="3406775"/>
          <p14:tracePt t="17883" x="2778125" y="3406775"/>
          <p14:tracePt t="17887" x="2767013" y="3411538"/>
          <p14:tracePt t="17895" x="2752725" y="3421063"/>
          <p14:tracePt t="17908" x="2738438" y="3421063"/>
          <p14:tracePt t="17911" x="2732088" y="3425825"/>
          <p14:tracePt t="17917" x="2727325" y="3425825"/>
          <p14:tracePt t="17919" x="2722563" y="3425825"/>
          <p14:tracePt t="17927" x="2717800" y="3425825"/>
          <p14:tracePt t="17933" x="2703513" y="3432175"/>
          <p14:tracePt t="17943" x="2693988" y="3436938"/>
          <p14:tracePt t="17953" x="2678113" y="3436938"/>
          <p14:tracePt t="17958" x="2668588" y="3436938"/>
          <p14:tracePt t="18017" x="2654300" y="3436938"/>
          <p14:tracePt t="18176" x="2673350" y="3436938"/>
          <p14:tracePt t="18181" x="2713038" y="3436938"/>
          <p14:tracePt t="18184" x="2747963" y="3436938"/>
          <p14:tracePt t="18188" x="2787650" y="3425825"/>
          <p14:tracePt t="18192" x="2832100" y="3416300"/>
          <p14:tracePt t="18195" x="2886075" y="3416300"/>
          <p14:tracePt t="18203" x="2940050" y="3416300"/>
          <p14:tracePt t="18204" x="2995613" y="3406775"/>
          <p14:tracePt t="18208" x="3059113" y="3406775"/>
          <p14:tracePt t="18212" x="3114675" y="3406775"/>
          <p14:tracePt t="18216" x="3168650" y="3406775"/>
          <p14:tracePt t="18219" x="3222625" y="3406775"/>
          <p14:tracePt t="18227" x="3276600" y="3406775"/>
          <p14:tracePt t="18241" x="3440113" y="3406775"/>
          <p14:tracePt t="18246" x="3470275" y="3406775"/>
          <p14:tracePt t="18249" x="3490913" y="3406775"/>
          <p14:tracePt t="18253" x="3514725" y="3406775"/>
          <p14:tracePt t="18259" x="3524250" y="3406775"/>
          <p14:tracePt t="18263" x="3554413" y="3397250"/>
          <p14:tracePt t="18284" x="3563938" y="3397250"/>
          <p14:tracePt t="18359" x="3568700" y="3392488"/>
          <p14:tracePt t="18509" x="3559175" y="3397250"/>
          <p14:tracePt t="18513" x="3554413" y="3402013"/>
          <p14:tracePt t="18535" x="3524250" y="3421063"/>
          <p14:tracePt t="18548" x="3509963" y="3432175"/>
          <p14:tracePt t="18551" x="3500438" y="3441700"/>
          <p14:tracePt t="18560" x="3484563" y="3451225"/>
          <p14:tracePt t="18564" x="3460750" y="3465513"/>
          <p14:tracePt t="18569" x="3451225" y="3471863"/>
          <p14:tracePt t="18592" x="3446463" y="3476625"/>
          <p14:tracePt t="18596" x="3430588" y="3476625"/>
          <p14:tracePt t="18602" x="3425825" y="3481388"/>
          <p14:tracePt t="18616" x="3421063" y="3490913"/>
          <p14:tracePt t="18627" x="3416300" y="3490913"/>
          <p14:tracePt t="18637" x="3386138" y="3495675"/>
          <p14:tracePt t="18644" x="3371850" y="3495675"/>
          <p14:tracePt t="18648" x="3362325" y="3495675"/>
          <p14:tracePt t="18650" x="3346450" y="3495675"/>
          <p14:tracePt t="18656" x="3302000" y="3509963"/>
          <p14:tracePt t="18662" x="3282950" y="3509963"/>
          <p14:tracePt t="18664" x="3271838" y="3509963"/>
          <p14:tracePt t="18667" x="3238500" y="3516313"/>
          <p14:tracePt t="18671" x="3217863" y="3525838"/>
          <p14:tracePt t="18678" x="3198813" y="3530600"/>
          <p14:tracePt t="18679" x="3168650" y="3540125"/>
          <p14:tracePt t="18684" x="3133725" y="3544888"/>
          <p14:tracePt t="18687" x="3114675" y="3544888"/>
          <p14:tracePt t="18692" x="3094038" y="3544888"/>
          <p14:tracePt t="18696" x="3070225" y="3556000"/>
          <p14:tracePt t="18700" x="3049588" y="3560763"/>
          <p14:tracePt t="18703" x="3030538" y="3570288"/>
          <p14:tracePt t="18712" x="3014663" y="3575050"/>
          <p14:tracePt t="18723" x="2955925" y="3589338"/>
          <p14:tracePt t="18736" x="2921000" y="3594100"/>
          <p14:tracePt t="18742" x="2906713" y="3600450"/>
          <p14:tracePt t="18744" x="2890838" y="3609975"/>
          <p14:tracePt t="18746" x="2876550" y="3614738"/>
          <p14:tracePt t="18753" x="2867025" y="3614738"/>
          <p14:tracePt t="18756" x="2846388" y="3614738"/>
          <p14:tracePt t="18757" x="2832100" y="3624263"/>
          <p14:tracePt t="18762" x="2816225" y="3629025"/>
          <p14:tracePt t="18766" x="2797175" y="3633788"/>
          <p14:tracePt t="18771" x="2782888" y="3633788"/>
          <p14:tracePt t="18775" x="2771775" y="3633788"/>
          <p14:tracePt t="18779" x="2757488" y="3644900"/>
          <p14:tracePt t="18783" x="2743200" y="3644900"/>
          <p14:tracePt t="18787" x="2732088" y="3644900"/>
          <p14:tracePt t="18790" x="2727325" y="3649663"/>
          <p14:tracePt t="18794" x="2717800" y="3654425"/>
          <p14:tracePt t="18805" x="2708275" y="3654425"/>
          <p14:tracePt t="19023" x="2722563" y="3659188"/>
          <p14:tracePt t="19028" x="2747963" y="3659188"/>
          <p14:tracePt t="19032" x="2767013" y="3659188"/>
          <p14:tracePt t="19035" x="2787650" y="3659188"/>
          <p14:tracePt t="19043" x="2816225" y="3659188"/>
          <p14:tracePt t="19054" x="2940050" y="3659188"/>
          <p14:tracePt t="19060" x="2979738" y="3659188"/>
          <p14:tracePt t="19069" x="3089275" y="3659188"/>
          <p14:tracePt t="19072" x="3128963" y="3659188"/>
          <p14:tracePt t="19074" x="3182938" y="3659188"/>
          <p14:tracePt t="19079" x="3227388" y="3659188"/>
          <p14:tracePt t="19082" x="3276600" y="3659188"/>
          <p14:tracePt t="19087" x="3322638" y="3659188"/>
          <p14:tracePt t="19091" x="3371850" y="3659188"/>
          <p14:tracePt t="19095" x="3416300" y="3659188"/>
          <p14:tracePt t="19098" x="3470275" y="3659188"/>
          <p14:tracePt t="19103" x="3514725" y="3649663"/>
          <p14:tracePt t="19107" x="3544888" y="3649663"/>
          <p14:tracePt t="19114" x="3603625" y="3640138"/>
          <p14:tracePt t="19117" x="3633788" y="3633788"/>
          <p14:tracePt t="19122" x="3654425" y="3624263"/>
          <p14:tracePt t="19126" x="3678238" y="3624263"/>
          <p14:tracePt t="19130" x="3698875" y="3619500"/>
          <p14:tracePt t="19135" x="3717925" y="3609975"/>
          <p14:tracePt t="19137" x="3732213" y="3605213"/>
          <p14:tracePt t="19144" x="3748088" y="3605213"/>
          <p14:tracePt t="19149" x="3757613" y="3589338"/>
          <p14:tracePt t="19155" x="3771900" y="3584575"/>
          <p14:tracePt t="19158" x="3776663" y="3579813"/>
          <p14:tracePt t="19167" x="3792538" y="3570288"/>
          <p14:tracePt t="19177" x="3797300" y="3560763"/>
          <p14:tracePt t="19188" x="3806825" y="3544888"/>
          <p14:tracePt t="19206" x="3816350" y="3540125"/>
          <p14:tracePt t="19273" x="3816350" y="3535363"/>
          <p14:tracePt t="19276" x="3811588" y="3535363"/>
          <p14:tracePt t="19279" x="3806825" y="3535363"/>
          <p14:tracePt t="19282" x="3797300" y="3535363"/>
          <p14:tracePt t="19286" x="3783013" y="3540125"/>
          <p14:tracePt t="19289" x="3762375" y="3544888"/>
          <p14:tracePt t="19291" x="3738563" y="3549650"/>
          <p14:tracePt t="19296" x="3717925" y="3549650"/>
          <p14:tracePt t="19300" x="3687763" y="3560763"/>
          <p14:tracePt t="19304" x="3659188" y="3560763"/>
          <p14:tracePt t="19307" x="3619500" y="3560763"/>
          <p14:tracePt t="19312" x="3589338" y="3560763"/>
          <p14:tracePt t="19321" x="3530600" y="3560763"/>
          <p14:tracePt t="19325" x="3500438" y="3570288"/>
          <p14:tracePt t="19331" x="3455988" y="3575050"/>
          <p14:tracePt t="19344" x="3367088" y="3575050"/>
          <p14:tracePt t="19348" x="3297238" y="3575050"/>
          <p14:tracePt t="19353" x="3287713" y="3575050"/>
          <p14:tracePt t="19357" x="3257550" y="3575050"/>
          <p14:tracePt t="19362" x="3227388" y="3575050"/>
          <p14:tracePt t="19363" x="3208338" y="3575050"/>
          <p14:tracePt t="19367" x="3178175" y="3575050"/>
          <p14:tracePt t="19374" x="3143250" y="3584575"/>
          <p14:tracePt t="19381" x="3094038" y="3600450"/>
          <p14:tracePt t="19385" x="3074988" y="3600450"/>
          <p14:tracePt t="19389" x="3049588" y="3600450"/>
          <p14:tracePt t="19392" x="3030538" y="3600450"/>
          <p14:tracePt t="19396" x="3009900" y="3605213"/>
          <p14:tracePt t="19401" x="2984500" y="3614738"/>
          <p14:tracePt t="19403" x="2974975" y="3614738"/>
          <p14:tracePt t="19409" x="2960688" y="3619500"/>
          <p14:tracePt t="19414" x="2946400" y="3619500"/>
          <p14:tracePt t="19417" x="2935288" y="3624263"/>
          <p14:tracePt t="19421" x="2930525" y="3633788"/>
          <p14:tracePt t="19428" x="2916238" y="3633788"/>
          <p14:tracePt t="19434" x="2911475" y="3633788"/>
          <p14:tracePt t="19436" x="2900363" y="3633788"/>
          <p14:tracePt t="19859" x="2916238" y="3679825"/>
          <p14:tracePt t="19864" x="2930525" y="3689350"/>
          <p14:tracePt t="19872" x="2965450" y="3703638"/>
          <p14:tracePt t="19874" x="2995613" y="3708400"/>
          <p14:tracePt t="19878" x="3035300" y="3717925"/>
          <p14:tracePt t="19882" x="3063875" y="3717925"/>
          <p14:tracePt t="19887" x="3094038" y="3717925"/>
          <p14:tracePt t="19891" x="3124200" y="3717925"/>
          <p14:tracePt t="19896" x="3163888" y="3717925"/>
          <p14:tracePt t="19897" x="3217863" y="3717925"/>
          <p14:tracePt t="19903" x="3271838" y="3717925"/>
          <p14:tracePt t="19905" x="3311525" y="3717925"/>
          <p14:tracePt t="19916" x="3411538" y="3729038"/>
          <p14:tracePt t="19920" x="3465513" y="3738563"/>
          <p14:tracePt t="19923" x="3519488" y="3738563"/>
          <p14:tracePt t="19926" x="3575050" y="3738563"/>
          <p14:tracePt t="19930" x="3638550" y="3738563"/>
          <p14:tracePt t="19935" x="3732213" y="3738563"/>
          <p14:tracePt t="19937" x="3811588" y="3748088"/>
          <p14:tracePt t="19941" x="3846513" y="3773488"/>
          <p14:tracePt t="19946" x="3940175" y="3783013"/>
          <p14:tracePt t="19951" x="4075113" y="3792538"/>
          <p14:tracePt t="19953" x="4217988" y="3792538"/>
          <p14:tracePt t="19961" x="4376738" y="3792538"/>
          <p14:tracePt t="19972" x="4867275" y="3792538"/>
          <p14:tracePt t="19979" x="5029200" y="3792538"/>
          <p14:tracePt t="19983" x="5465763" y="3792538"/>
          <p14:tracePt t="19987" x="5708650" y="3792538"/>
          <p14:tracePt t="19991" x="5921375" y="3792538"/>
          <p14:tracePt t="19995" x="6138863" y="3792538"/>
          <p14:tracePt t="19998" x="6332538" y="3792538"/>
          <p14:tracePt t="20003" x="6519863" y="3792538"/>
          <p14:tracePt t="20006" x="6708775" y="3792538"/>
          <p14:tracePt t="20010" x="6872288" y="3792538"/>
          <p14:tracePt t="20014" x="7034213" y="3792538"/>
          <p14:tracePt t="20018" x="7178675" y="3792538"/>
          <p14:tracePt t="20019" x="7297738" y="3792538"/>
          <p14:tracePt t="20023" x="7416800" y="3792538"/>
          <p14:tracePt t="20028" x="7534275" y="3792538"/>
          <p14:tracePt t="20033" x="7629525" y="3792538"/>
          <p14:tracePt t="20036" x="7718425" y="3792538"/>
          <p14:tracePt t="20039" x="7802563" y="3802063"/>
          <p14:tracePt t="20045" x="7881938" y="3802063"/>
          <p14:tracePt t="20048" x="7935913" y="3822700"/>
          <p14:tracePt t="20052" x="7980363" y="3832225"/>
          <p14:tracePt t="20055" x="8010525" y="3832225"/>
          <p14:tracePt t="20060" x="8029575" y="3836988"/>
          <p14:tracePt t="20064" x="8054975" y="3848100"/>
          <p14:tracePt t="20068" x="8064500" y="3852863"/>
          <p14:tracePt t="20071" x="8080375" y="3852863"/>
          <p14:tracePt t="20108" x="8099425" y="3867150"/>
          <p14:tracePt t="20114" x="8104188" y="3876675"/>
          <p14:tracePt t="20116" x="8104188" y="3881438"/>
          <p14:tracePt t="20120" x="8104188" y="3897313"/>
          <p14:tracePt t="20124" x="8104188" y="3902075"/>
          <p14:tracePt t="20128" x="8104188" y="3911600"/>
          <p14:tracePt t="20133" x="8104188" y="3916363"/>
          <p14:tracePt t="20137" x="8104188" y="3932238"/>
          <p14:tracePt t="20139" x="8104188" y="3941763"/>
          <p14:tracePt t="20145" x="8104188" y="3956050"/>
          <p14:tracePt t="20148" x="8089900" y="3971925"/>
          <p14:tracePt t="20152" x="8085138" y="3986213"/>
          <p14:tracePt t="20155" x="8069263" y="3995738"/>
          <p14:tracePt t="20159" x="8059738" y="4021138"/>
          <p14:tracePt t="20163" x="8040688" y="4040188"/>
          <p14:tracePt t="20171" x="8015288" y="4065588"/>
          <p14:tracePt t="20179" x="7966075" y="4124325"/>
          <p14:tracePt t="20189" x="7872413" y="4208463"/>
          <p14:tracePt t="20198" x="7777163" y="4303713"/>
          <p14:tracePt t="20204" x="7742238" y="4327525"/>
          <p14:tracePt t="20208" x="7697788" y="4357688"/>
          <p14:tracePt t="20211" x="7664450" y="4381500"/>
          <p14:tracePt t="20213" x="7629525" y="4406900"/>
          <p14:tracePt t="20218" x="7594600" y="4432300"/>
          <p14:tracePt t="20222" x="7559675" y="4460875"/>
          <p14:tracePt t="20225" x="7524750" y="4486275"/>
          <p14:tracePt t="20230" x="7505700" y="4500563"/>
          <p14:tracePt t="20234" x="7489825" y="4516438"/>
          <p14:tracePt t="20239" x="7466013" y="4521200"/>
          <p14:tracePt t="20243" x="7450138" y="4535488"/>
          <p14:tracePt t="20249" x="7431088" y="4545013"/>
          <p14:tracePt t="20252" x="7416800" y="4556125"/>
          <p14:tracePt t="20258" x="7412038" y="4570413"/>
          <p14:tracePt t="20262" x="7405688" y="4575175"/>
          <p14:tracePt t="20268" x="7391400" y="4589463"/>
          <p14:tracePt t="20269" x="7386638" y="4595813"/>
          <p14:tracePt t="20275" x="7366000" y="4614863"/>
          <p14:tracePt t="20285" x="7351713" y="4629150"/>
          <p14:tracePt t="20296" x="7337425" y="4635500"/>
          <p14:tracePt t="20304" x="7332663" y="4649788"/>
          <p14:tracePt t="20315" x="7332663" y="4654550"/>
          <p14:tracePt t="20332" x="7366000" y="4654550"/>
          <p14:tracePt t="20344" x="7405688" y="4645025"/>
          <p14:tracePt t="20350" x="7426325" y="4624388"/>
          <p14:tracePt t="20356" x="7426325" y="4619625"/>
          <p14:tracePt t="20359" x="7426325" y="4610100"/>
          <p14:tracePt t="20364" x="7426325" y="4595813"/>
          <p14:tracePt t="20367" x="7426325" y="4584700"/>
          <p14:tracePt t="20372" x="7412038" y="4565650"/>
          <p14:tracePt t="20377" x="7391400" y="4545013"/>
          <p14:tracePt t="20380" x="7346950" y="4545013"/>
          <p14:tracePt t="20384" x="7307263" y="4545013"/>
          <p14:tracePt t="20388" x="7267575" y="4535488"/>
          <p14:tracePt t="20392" x="7242175" y="4511675"/>
          <p14:tracePt t="20402" x="7227888" y="4505325"/>
          <p14:tracePt t="20784" x="7213600" y="4495800"/>
          <p14:tracePt t="20789" x="7208838" y="4495800"/>
          <p14:tracePt t="20792" x="7188200" y="4491038"/>
          <p14:tracePt t="20796" x="7183438" y="4491038"/>
          <p14:tracePt t="20800" x="7178675" y="4491038"/>
          <p14:tracePt t="20807" x="7158038" y="4471988"/>
          <p14:tracePt t="20809" x="7143750" y="4465638"/>
          <p14:tracePt t="20813" x="7124700" y="4451350"/>
          <p14:tracePt t="20816" x="7108825" y="4441825"/>
          <p14:tracePt t="20820" x="7089775" y="4437063"/>
          <p14:tracePt t="20825" x="7085013" y="4432300"/>
          <p14:tracePt t="20830" x="7069138" y="4432300"/>
          <p14:tracePt t="20832" x="7050088" y="4421188"/>
          <p14:tracePt t="20838" x="7034213" y="4421188"/>
          <p14:tracePt t="20839" x="7024688" y="4421188"/>
          <p14:tracePt t="20846" x="7010400" y="4421188"/>
          <p14:tracePt t="20850" x="7005638" y="4421188"/>
          <p14:tracePt t="20853" x="6996113" y="4421188"/>
          <p14:tracePt t="20856" x="6985000" y="4421188"/>
          <p14:tracePt t="20863" x="6980238" y="4421188"/>
          <p14:tracePt t="20891" x="6975475" y="4406900"/>
          <p14:tracePt t="20903" x="6965950" y="4387850"/>
          <p14:tracePt t="20912" x="6965950" y="4381500"/>
          <p14:tracePt t="20915" x="6950075" y="4376738"/>
          <p14:tracePt t="20922" x="6950075" y="4371975"/>
          <p14:tracePt t="20926" x="6940550" y="4357688"/>
          <p14:tracePt t="20930" x="6940550" y="4352925"/>
          <p14:tracePt t="20935" x="6926263" y="4348163"/>
          <p14:tracePt t="20942" x="6911975" y="4332288"/>
          <p14:tracePt t="20955" x="6891338" y="4318000"/>
          <p14:tracePt t="20962" x="6886575" y="4308475"/>
          <p14:tracePt t="20967" x="6856413" y="4287838"/>
          <p14:tracePt t="20972" x="6851650" y="4287838"/>
          <p14:tracePt t="20976" x="6846888" y="4287838"/>
          <p14:tracePt t="20979" x="6832600" y="4273550"/>
          <p14:tracePt t="20982" x="6827838" y="4273550"/>
          <p14:tracePt t="20987" x="6807200" y="4264025"/>
          <p14:tracePt t="20991" x="6802438" y="4257675"/>
          <p14:tracePt t="20994" x="6792913" y="4257675"/>
          <p14:tracePt t="20998" x="6781800" y="4243388"/>
          <p14:tracePt t="21003" x="6777038" y="4243388"/>
          <p14:tracePt t="21006" x="6757988" y="4229100"/>
          <p14:tracePt t="21010" x="6753225" y="4229100"/>
          <p14:tracePt t="21014" x="6732588" y="4224338"/>
          <p14:tracePt t="21018" x="6727825" y="4219575"/>
          <p14:tracePt t="21028" x="6718300" y="4208463"/>
          <p14:tracePt t="21036" x="6697663" y="4194175"/>
          <p14:tracePt t="21039" x="6678613" y="4179888"/>
          <p14:tracePt t="21044" x="6673850" y="4173538"/>
          <p14:tracePt t="21047" x="6657975" y="4154488"/>
          <p14:tracePt t="21050" x="6653213" y="4149725"/>
          <p14:tracePt t="21055" x="6634163" y="4129088"/>
          <p14:tracePt t="21058" x="6634163" y="4124325"/>
          <p14:tracePt t="21063" x="6629400" y="4105275"/>
          <p14:tracePt t="21066" x="6613525" y="4084638"/>
          <p14:tracePt t="21069" x="6599238" y="4049713"/>
          <p14:tracePt t="21073" x="6589713" y="4021138"/>
          <p14:tracePt t="21078" x="6584950" y="3990975"/>
          <p14:tracePt t="21080" x="6573838" y="3960813"/>
          <p14:tracePt t="21085" x="6559550" y="3925888"/>
          <p14:tracePt t="21087" x="6559550" y="3897313"/>
          <p14:tracePt t="21091" x="6550025" y="3857625"/>
          <p14:tracePt t="21095" x="6550025" y="3817938"/>
          <p14:tracePt t="21101" x="6550025" y="3763963"/>
          <p14:tracePt t="21103" x="6550025" y="3724275"/>
          <p14:tracePt t="21107" x="6550025" y="3668713"/>
          <p14:tracePt t="21112" x="6550025" y="3624263"/>
          <p14:tracePt t="21116" x="6550025" y="3584575"/>
          <p14:tracePt t="21119" x="6550025" y="3530600"/>
          <p14:tracePt t="21123" x="6550025" y="3476625"/>
          <p14:tracePt t="21132" x="6550025" y="3371850"/>
          <p14:tracePt t="21139" x="6550025" y="3302000"/>
          <p14:tracePt t="21141" x="6550025" y="3238500"/>
          <p14:tracePt t="21144" x="6550025" y="3184525"/>
          <p14:tracePt t="21148" x="6550025" y="3119438"/>
          <p14:tracePt t="21153" x="6550025" y="3049588"/>
          <p14:tracePt t="21155" x="6554788" y="2981325"/>
          <p14:tracePt t="21159" x="6550025" y="2925763"/>
          <p14:tracePt t="21163" x="6540500" y="2871788"/>
          <p14:tracePt t="21174" x="6515100" y="2797175"/>
          <p14:tracePt t="21180" x="6500813" y="2762250"/>
          <p14:tracePt t="21185" x="6480175" y="2733675"/>
          <p14:tracePt t="21189" x="6461125" y="2724150"/>
          <p14:tracePt t="21193" x="6456363" y="2724150"/>
          <p14:tracePt t="21196" x="6435725" y="2717800"/>
          <p14:tracePt t="21200" x="6411913" y="2708275"/>
          <p14:tracePt t="21204" x="6405563" y="2703513"/>
          <p14:tracePt t="21208" x="6396038" y="2703513"/>
          <p14:tracePt t="21212" x="6376988" y="2703513"/>
          <p14:tracePt t="21216" x="6361113" y="2703513"/>
          <p14:tracePt t="21220" x="6342063" y="2703513"/>
          <p14:tracePt t="21223" x="6327775" y="2703513"/>
          <p14:tracePt t="21228" x="6316663" y="2703513"/>
          <p14:tracePt t="21233" x="6302375" y="2703513"/>
          <p14:tracePt t="21236" x="6297613" y="2703513"/>
          <p14:tracePt t="21239" x="6292850" y="2703513"/>
          <p14:tracePt t="21244" x="6272213" y="2724150"/>
          <p14:tracePt t="21248" x="6248400" y="2738438"/>
          <p14:tracePt t="21252" x="6237288" y="2752725"/>
          <p14:tracePt t="21254" x="6223000" y="2768600"/>
          <p14:tracePt t="21257" x="6213475" y="2787650"/>
          <p14:tracePt t="21262" x="6197600" y="2813050"/>
          <p14:tracePt t="21266" x="6183313" y="2832100"/>
          <p14:tracePt t="21270" x="6178550" y="2857500"/>
          <p14:tracePt t="21273" x="6164263" y="2876550"/>
          <p14:tracePt t="21278" x="6153150" y="2897188"/>
          <p14:tracePt t="21282" x="6148388" y="2921000"/>
          <p14:tracePt t="21286" x="6148388" y="2941638"/>
          <p14:tracePt t="21289" x="6138863" y="2970213"/>
          <p14:tracePt t="21293" x="6134100" y="3000375"/>
          <p14:tracePt t="21298" x="6134100" y="3025775"/>
          <p14:tracePt t="21302" x="6134100" y="3044825"/>
          <p14:tracePt t="21306" x="6134100" y="3065463"/>
          <p14:tracePt t="21309" x="6134100" y="3084513"/>
          <p14:tracePt t="21313" x="6134100" y="3100388"/>
          <p14:tracePt t="21318" x="6134100" y="3114675"/>
          <p14:tracePt t="21321" x="6138863" y="3124200"/>
          <p14:tracePt t="21325" x="6148388" y="3140075"/>
          <p14:tracePt t="21329" x="6164263" y="3154363"/>
          <p14:tracePt t="21334" x="6178550" y="3168650"/>
          <p14:tracePt t="21337" x="6188075" y="3184525"/>
          <p14:tracePt t="21342" x="6203950" y="3189288"/>
          <p14:tracePt t="21346" x="6227763" y="3198813"/>
          <p14:tracePt t="21351" x="6248400" y="3203575"/>
          <p14:tracePt t="21353" x="6267450" y="3213100"/>
          <p14:tracePt t="21359" x="6292850" y="3213100"/>
          <p14:tracePt t="21365" x="6351588" y="3213100"/>
          <p14:tracePt t="21371" x="6372225" y="3213100"/>
          <p14:tracePt t="21374" x="6400800" y="3208338"/>
          <p14:tracePt t="21388" x="6545263" y="3163888"/>
          <p14:tracePt t="21396" x="6657975" y="3133725"/>
          <p14:tracePt t="21400" x="6692900" y="3119438"/>
          <p14:tracePt t="21403" x="6737350" y="3100388"/>
          <p14:tracePt t="21406" x="6772275" y="3074988"/>
          <p14:tracePt t="21410" x="6816725" y="3044825"/>
          <p14:tracePt t="21414" x="6861175" y="3021013"/>
          <p14:tracePt t="21418" x="6886575" y="2995613"/>
          <p14:tracePt t="21422" x="6905625" y="2970213"/>
          <p14:tracePt t="21425" x="6931025" y="2951163"/>
          <p14:tracePt t="21429" x="6956425" y="2916238"/>
          <p14:tracePt t="21432" x="6975475" y="2881313"/>
          <p14:tracePt t="21436" x="6980238" y="2862263"/>
          <p14:tracePt t="21439" x="6980238" y="2841625"/>
          <p14:tracePt t="21443" x="6980238" y="2813050"/>
          <p14:tracePt t="21452" x="6980238" y="2787650"/>
          <p14:tracePt t="21463" x="6945313" y="2747963"/>
          <p14:tracePt t="21469" x="6916738" y="2733675"/>
          <p14:tracePt t="21474" x="6896100" y="2717800"/>
          <p14:tracePt t="21478" x="6891338" y="2717800"/>
          <p14:tracePt t="21481" x="6872288" y="2713038"/>
          <p14:tracePt t="21485" x="6865938" y="2713038"/>
          <p14:tracePt t="21488" x="6846888" y="2713038"/>
          <p14:tracePt t="21491" x="6827838" y="2713038"/>
          <p14:tracePt t="21495" x="6797675" y="2713038"/>
          <p14:tracePt t="21500" x="6767513" y="2713038"/>
          <p14:tracePt t="21509" x="6708775" y="2713038"/>
          <p14:tracePt t="21520" x="6634163" y="2717800"/>
          <p14:tracePt t="21525" x="6613525" y="2733675"/>
          <p14:tracePt t="21530" x="6589713" y="2747963"/>
          <p14:tracePt t="21533" x="6559550" y="2773363"/>
          <p14:tracePt t="21537" x="6535738" y="2792413"/>
          <p14:tracePt t="21539" x="6515100" y="2817813"/>
          <p14:tracePt t="21543" x="6489700" y="2836863"/>
          <p14:tracePt t="21548" x="6465888" y="2862263"/>
          <p14:tracePt t="21552" x="6450013" y="2886075"/>
          <p14:tracePt t="21555" x="6435725" y="2906713"/>
          <p14:tracePt t="21564" x="6430963" y="2925763"/>
          <p14:tracePt t="21574" x="6405563" y="3000375"/>
          <p14:tracePt t="21578" x="6405563" y="3025775"/>
          <p14:tracePt t="21583" x="6405563" y="3074988"/>
          <p14:tracePt t="21588" x="6405563" y="3094038"/>
          <p14:tracePt t="21592" x="6411913" y="3119438"/>
          <p14:tracePt t="21596" x="6416675" y="3140075"/>
          <p14:tracePt t="21600" x="6430963" y="3159125"/>
          <p14:tracePt t="21603" x="6456363" y="3184525"/>
          <p14:tracePt t="21607" x="6461125" y="3203575"/>
          <p14:tracePt t="21609" x="6475413" y="3217863"/>
          <p14:tracePt t="21614" x="6484938" y="3243263"/>
          <p14:tracePt t="21618" x="6489700" y="3252788"/>
          <p14:tracePt t="21621" x="6505575" y="3268663"/>
          <p14:tracePt t="21625" x="6519863" y="3278188"/>
          <p14:tracePt t="21629" x="6524625" y="3287713"/>
          <p14:tracePt t="21634" x="6540500" y="3297238"/>
          <p14:tracePt t="21643" x="6554788" y="3302000"/>
          <p14:tracePt t="21653" x="6564313" y="3302000"/>
          <p14:tracePt t="21888" x="6569075" y="3308350"/>
          <p14:tracePt t="22345" x="6573838" y="3313113"/>
          <p14:tracePt t="22352" x="6584950" y="3313113"/>
          <p14:tracePt t="22356" x="6589713" y="3302000"/>
          <p14:tracePt t="22361" x="6594475" y="3287713"/>
          <p14:tracePt t="22365" x="6608763" y="3252788"/>
          <p14:tracePt t="22370" x="6613525" y="3238500"/>
          <p14:tracePt t="22373" x="6624638" y="3217863"/>
          <p14:tracePt t="22380" x="6638925" y="3203575"/>
          <p14:tracePt t="22383" x="6643688" y="3178175"/>
          <p14:tracePt t="22387" x="6648450" y="3168650"/>
          <p14:tracePt t="22390" x="6664325" y="3144838"/>
          <p14:tracePt t="22393" x="6673850" y="3128963"/>
          <p14:tracePt t="22398" x="6673850" y="3119438"/>
          <p14:tracePt t="22402" x="6673850" y="3105150"/>
          <p14:tracePt t="22405" x="6678613" y="3094038"/>
          <p14:tracePt t="22414" x="6688138" y="3079750"/>
          <p14:tracePt t="22424" x="6692900" y="3040063"/>
          <p14:tracePt t="22429" x="6697663" y="3025775"/>
          <p14:tracePt t="22434" x="6704013" y="3021013"/>
          <p14:tracePt t="22439" x="6704013" y="3009900"/>
          <p14:tracePt t="22442" x="6704013" y="3005138"/>
          <p14:tracePt t="22447" x="6704013" y="2990850"/>
          <p14:tracePt t="22450" x="6704013" y="2986088"/>
          <p14:tracePt t="22457" x="6704013" y="2976563"/>
          <p14:tracePt t="22472" x="6704013" y="2951163"/>
          <p14:tracePt t="22480" x="6704013" y="2941638"/>
          <p14:tracePt t="22484" x="6692900" y="2916238"/>
          <p14:tracePt t="22504" x="6683375" y="2897188"/>
          <p14:tracePt t="22511" x="6669088" y="2886075"/>
          <p14:tracePt t="22516" x="6669088" y="2881313"/>
          <p14:tracePt t="22520" x="6657975" y="2867025"/>
          <p14:tracePt t="22529" x="6653213" y="2862263"/>
          <p14:tracePt t="22533" x="6653213" y="2857500"/>
          <p14:tracePt t="22537" x="6648450" y="2852738"/>
          <p14:tracePt t="22541" x="6648450" y="2847975"/>
          <p14:tracePt t="22548" x="6638925" y="2847975"/>
          <p14:tracePt t="22552" x="6634163" y="2836863"/>
          <p14:tracePt t="22556" x="6629400" y="2836863"/>
          <p14:tracePt t="22564" x="6624638" y="2836863"/>
          <p14:tracePt t="22572" x="6608763" y="2827338"/>
          <p14:tracePt t="22578" x="6599238" y="2817813"/>
          <p14:tracePt t="22589" x="6594475" y="2817813"/>
          <p14:tracePt t="22592" x="6584950" y="2817813"/>
          <p14:tracePt t="22602" x="6573838" y="2817813"/>
          <p14:tracePt t="22612" x="6569075" y="2817813"/>
          <p14:tracePt t="22621" x="6559550" y="2817813"/>
          <p14:tracePt t="22676" x="6550025" y="2817813"/>
          <p14:tracePt t="22774" x="6545263" y="2817813"/>
          <p14:tracePt t="22778" x="6540500" y="2822575"/>
          <p14:tracePt t="22782" x="6535738" y="2827338"/>
          <p14:tracePt t="22786" x="6519863" y="2832100"/>
          <p14:tracePt t="22790" x="6515100" y="2836863"/>
          <p14:tracePt t="22793" x="6505575" y="2852738"/>
          <p14:tracePt t="22798" x="6496050" y="2862263"/>
          <p14:tracePt t="22802" x="6484938" y="2876550"/>
          <p14:tracePt t="22809" x="6475413" y="2892425"/>
          <p14:tracePt t="22817" x="6430963" y="2921000"/>
          <p14:tracePt t="22826" x="6356350" y="3000375"/>
          <p14:tracePt t="22836" x="6302375" y="3049588"/>
          <p14:tracePt t="22839" x="6276975" y="3074988"/>
          <p14:tracePt t="22842" x="6257925" y="3094038"/>
          <p14:tracePt t="22847" x="6232525" y="3119438"/>
          <p14:tracePt t="22850" x="6218238" y="3133725"/>
          <p14:tracePt t="22856" x="6203950" y="3149600"/>
          <p14:tracePt t="22865" x="6159500" y="3178175"/>
          <p14:tracePt t="22905" x="6153150" y="3184525"/>
          <p14:tracePt t="22909" x="6148388" y="3184525"/>
          <p14:tracePt t="22930" x="6148388" y="3159125"/>
          <p14:tracePt t="22938" x="6164263" y="3128963"/>
          <p14:tracePt t="22943" x="6178550" y="3114675"/>
          <p14:tracePt t="22945" x="6183313" y="3105150"/>
          <p14:tracePt t="22948" x="6188075" y="3094038"/>
          <p14:tracePt t="22952" x="6203950" y="3084513"/>
          <p14:tracePt t="22957" x="6218238" y="3070225"/>
          <p14:tracePt t="22959" x="6232525" y="3055938"/>
          <p14:tracePt t="22964" x="6243638" y="3040063"/>
          <p14:tracePt t="22968" x="6257925" y="3025775"/>
          <p14:tracePt t="22972" x="6272213" y="3021013"/>
          <p14:tracePt t="22975" x="6288088" y="3005138"/>
          <p14:tracePt t="22980" x="6302375" y="3000375"/>
          <p14:tracePt t="22984" x="6311900" y="2995613"/>
          <p14:tracePt t="22994" x="6332538" y="2981325"/>
          <p14:tracePt t="23052" x="6337300" y="2976563"/>
          <p14:tracePt t="23080" x="6342063" y="2970213"/>
          <p14:tracePt t="23085" x="6342063" y="2965450"/>
          <p14:tracePt t="23089" x="6351588" y="2951163"/>
          <p14:tracePt t="23093" x="6356350" y="2946400"/>
          <p14:tracePt t="23099" x="6361113" y="2936875"/>
          <p14:tracePt t="23103" x="6365875" y="2925763"/>
          <p14:tracePt t="23107" x="6381750" y="2916238"/>
          <p14:tracePt t="23112" x="6391275" y="2911475"/>
          <p14:tracePt t="23116" x="6405563" y="2901950"/>
          <p14:tracePt t="23120" x="6421438" y="2897188"/>
          <p14:tracePt t="23123" x="6435725" y="2886075"/>
          <p14:tracePt t="23126" x="6445250" y="2876550"/>
          <p14:tracePt t="23130" x="6461125" y="2867025"/>
          <p14:tracePt t="23134" x="6475413" y="2862263"/>
          <p14:tracePt t="23138" x="6496050" y="2852738"/>
          <p14:tracePt t="23149" x="6519863" y="2847975"/>
          <p14:tracePt t="23156" x="6564313" y="2841625"/>
          <p14:tracePt t="23160" x="6580188" y="2841625"/>
          <p14:tracePt t="23164" x="6599238" y="2841625"/>
          <p14:tracePt t="23168" x="6613525" y="2841625"/>
          <p14:tracePt t="23170" x="6624638" y="2841625"/>
          <p14:tracePt t="23174" x="6638925" y="2841625"/>
          <p14:tracePt t="23178" x="6657975" y="2841625"/>
          <p14:tracePt t="23182" x="6673850" y="2841625"/>
          <p14:tracePt t="23186" x="6683375" y="2841625"/>
          <p14:tracePt t="23189" x="6697663" y="2841625"/>
          <p14:tracePt t="23193" x="6708775" y="2841625"/>
          <p14:tracePt t="23197" x="6723063" y="2841625"/>
          <p14:tracePt t="23283" x="6708775" y="2827338"/>
          <p14:tracePt t="23290" x="6613525" y="2801938"/>
          <p14:tracePt t="23295" x="6584950" y="2797175"/>
          <p14:tracePt t="23300" x="6496050" y="2768600"/>
          <p14:tracePt t="23304" x="6456363" y="2762250"/>
          <p14:tracePt t="23308" x="6396038" y="2752725"/>
          <p14:tracePt t="23312" x="6356350" y="2743200"/>
          <p14:tracePt t="23316" x="6311900" y="2733675"/>
          <p14:tracePt t="23320" x="6257925" y="2724150"/>
          <p14:tracePt t="23324" x="6213475" y="2724150"/>
          <p14:tracePt t="23327" x="6192838" y="2708275"/>
          <p14:tracePt t="23332" x="6188075" y="2703513"/>
          <p14:tracePt t="23336" x="6183313" y="2698750"/>
          <p14:tracePt t="23348" x="6169025" y="2698750"/>
          <p14:tracePt t="23357" x="6164263" y="2693988"/>
          <p14:tracePt t="23475" x="6153150" y="2693988"/>
          <p14:tracePt t="23482" x="6138863" y="2693988"/>
          <p14:tracePt t="23485" x="6103938" y="2717800"/>
          <p14:tracePt t="23490" x="6089650" y="2724150"/>
          <p14:tracePt t="23494" x="6084888" y="2728913"/>
          <p14:tracePt t="23497" x="6073775" y="2743200"/>
          <p14:tracePt t="23502" x="6064250" y="2752725"/>
          <p14:tracePt t="23509" x="6064250" y="2768600"/>
          <p14:tracePt t="23516" x="6064250" y="2773363"/>
          <p14:tracePt t="23525" x="6054725" y="2813050"/>
          <p14:tracePt t="23534" x="6045200" y="2852738"/>
          <p14:tracePt t="23538" x="6040438" y="2862263"/>
          <p14:tracePt t="23543" x="6035675" y="2876550"/>
          <p14:tracePt t="23547" x="6024563" y="2901950"/>
          <p14:tracePt t="23550" x="6024563" y="2911475"/>
          <p14:tracePt t="23556" x="6024563" y="2925763"/>
          <p14:tracePt t="23559" x="6019800" y="2936875"/>
          <p14:tracePt t="23563" x="6015038" y="2941638"/>
          <p14:tracePt t="23566" x="6015038" y="2955925"/>
          <p14:tracePt t="23570" x="6010275" y="2960688"/>
          <p14:tracePt t="23575" x="6010275" y="2970213"/>
          <p14:tracePt t="23584" x="6010275" y="2981325"/>
          <p14:tracePt t="23612" x="6010275" y="2986088"/>
          <p14:tracePt t="23638" x="6019800" y="2976563"/>
          <p14:tracePt t="23640" x="6024563" y="2970213"/>
          <p14:tracePt t="23644" x="6040438" y="2965450"/>
          <p14:tracePt t="23649" x="6045200" y="2951163"/>
          <p14:tracePt t="23653" x="6059488" y="2941638"/>
          <p14:tracePt t="23656" x="6073775" y="2932113"/>
          <p14:tracePt t="23663" x="6084888" y="2925763"/>
          <p14:tracePt t="23667" x="6113463" y="2906713"/>
          <p14:tracePt t="23673" x="6129338" y="2892425"/>
          <p14:tracePt t="23676" x="6138863" y="2881313"/>
          <p14:tracePt t="23681" x="6153150" y="2876550"/>
          <p14:tracePt t="23684" x="6169025" y="2871788"/>
          <p14:tracePt t="23690" x="6173788" y="2862263"/>
          <p14:tracePt t="23693" x="6188075" y="2852738"/>
          <p14:tracePt t="23698" x="6197600" y="2847975"/>
          <p14:tracePt t="23703" x="6213475" y="2832100"/>
          <p14:tracePt t="23709" x="6227763" y="2822575"/>
          <p14:tracePt t="23713" x="6248400" y="2808288"/>
          <p14:tracePt t="23717" x="6262688" y="2801938"/>
          <p14:tracePt t="23720" x="6276975" y="2801938"/>
          <p14:tracePt t="23724" x="6281738" y="2801938"/>
          <p14:tracePt t="23728" x="6307138" y="2787650"/>
          <p14:tracePt t="23732" x="6332538" y="2773363"/>
          <p14:tracePt t="23739" x="6351588" y="2768600"/>
          <p14:tracePt t="23744" x="6365875" y="2768600"/>
          <p14:tracePt t="23752" x="6376988" y="2768600"/>
          <p14:tracePt t="23754" x="6400800" y="2757488"/>
          <p14:tracePt t="23758" x="6411913" y="2757488"/>
          <p14:tracePt t="23762" x="6426200" y="2757488"/>
          <p14:tracePt t="23770" x="6435725" y="2757488"/>
          <p14:tracePt t="23838" x="6400800" y="2773363"/>
          <p14:tracePt t="23841" x="6381750" y="2782888"/>
          <p14:tracePt t="23847" x="6351588" y="2797175"/>
          <p14:tracePt t="23850" x="6297613" y="2813050"/>
          <p14:tracePt t="23854" x="6253163" y="2822575"/>
          <p14:tracePt t="23858" x="6213475" y="2827338"/>
          <p14:tracePt t="23865" x="6124575" y="2857500"/>
          <p14:tracePt t="23872" x="6054725" y="2876550"/>
          <p14:tracePt t="23875" x="6000750" y="2881313"/>
          <p14:tracePt t="23878" x="5930900" y="2901950"/>
          <p14:tracePt t="23882" x="5861050" y="2911475"/>
          <p14:tracePt t="23886" x="5776913" y="2936875"/>
          <p14:tracePt t="23894" x="5613400" y="2976563"/>
          <p14:tracePt t="23899" x="5519738" y="2995613"/>
          <p14:tracePt t="23903" x="5426075" y="3030538"/>
          <p14:tracePt t="23906" x="5332413" y="3049588"/>
          <p14:tracePt t="23910" x="5222875" y="3070225"/>
          <p14:tracePt t="23914" x="5129213" y="3105150"/>
          <p14:tracePt t="23918" x="5019675" y="3133725"/>
          <p14:tracePt t="23922" x="4951413" y="3144838"/>
          <p14:tracePt t="23933" x="4708525" y="3208338"/>
          <p14:tracePt t="23941" x="4322763" y="3313113"/>
          <p14:tracePt t="23947" x="4187825" y="3341688"/>
          <p14:tracePt t="23949" x="4035425" y="3376613"/>
          <p14:tracePt t="23952" x="3900488" y="3402013"/>
          <p14:tracePt t="23956" x="3767138" y="3421063"/>
          <p14:tracePt t="23964" x="3633788" y="3455988"/>
          <p14:tracePt t="23969" x="3371850" y="3500438"/>
          <p14:tracePt t="23973" x="3238500" y="3509963"/>
          <p14:tracePt t="23976" x="3119438" y="3509963"/>
          <p14:tracePt t="23981" x="3005138" y="3509963"/>
          <p14:tracePt t="23984" x="2895600" y="3509963"/>
          <p14:tracePt t="23993" x="2698750" y="3509963"/>
          <p14:tracePt t="23996" x="2633663" y="3509963"/>
          <p14:tracePt t="24001" x="2579688" y="3509963"/>
          <p14:tracePt t="24004" x="2524125" y="3509963"/>
          <p14:tracePt t="24008" x="2495550" y="3509963"/>
          <p14:tracePt t="24012" x="2479675" y="3500438"/>
          <p14:tracePt t="24024" x="2479675" y="3495675"/>
          <p14:tracePt t="24028" x="2479675" y="3490913"/>
          <p14:tracePt t="24037" x="2479675" y="3486150"/>
          <p14:tracePt t="24040" x="2479675" y="3481388"/>
          <p14:tracePt t="24057" x="2479675" y="3455988"/>
          <p14:tracePt t="24064" x="2479675" y="3451225"/>
          <p14:tracePt t="24070" x="2479675" y="3441700"/>
          <p14:tracePt t="24082" x="2479675" y="3425825"/>
          <p14:tracePt t="24088" x="2486025" y="3421063"/>
          <p14:tracePt t="24100" x="2490788" y="3411538"/>
          <p14:tracePt t="24109" x="2500313" y="3397250"/>
          <p14:tracePt t="24116" x="2514600" y="3392488"/>
          <p14:tracePt t="24121" x="2535238" y="3371850"/>
          <p14:tracePt t="24123" x="2544763" y="3367088"/>
          <p14:tracePt t="24127" x="2549525" y="3367088"/>
          <p14:tracePt t="24132" x="2554288" y="3362325"/>
          <p14:tracePt t="24213" x="2549525" y="3362325"/>
          <p14:tracePt t="24218" x="2540000" y="3362325"/>
          <p14:tracePt t="24222" x="2514600" y="3376613"/>
          <p14:tracePt t="24226" x="2500313" y="3381375"/>
          <p14:tracePt t="24232" x="2490788" y="3392488"/>
          <p14:tracePt t="24234" x="2474913" y="3406775"/>
          <p14:tracePt t="24239" x="2470150" y="3411538"/>
          <p14:tracePt t="24241" x="2460625" y="3411538"/>
          <p14:tracePt t="24277" x="2465388" y="3411538"/>
          <p14:tracePt t="24281" x="2474913" y="3411538"/>
          <p14:tracePt t="24284" x="2500313" y="3402013"/>
          <p14:tracePt t="24288" x="2540000" y="3392488"/>
          <p14:tracePt t="24292" x="2584450" y="3376613"/>
          <p14:tracePt t="24298" x="2654300" y="3357563"/>
          <p14:tracePt t="24303" x="2732088" y="3336925"/>
          <p14:tracePt t="24306" x="2801938" y="3317875"/>
          <p14:tracePt t="24308" x="2886075" y="3308350"/>
          <p14:tracePt t="24312" x="2979738" y="3282950"/>
          <p14:tracePt t="24316" x="3074988" y="3273425"/>
          <p14:tracePt t="24320" x="3178175" y="3263900"/>
          <p14:tracePt t="24325" x="3297238" y="3252788"/>
          <p14:tracePt t="24330" x="3446463" y="3228975"/>
          <p14:tracePt t="24337" x="3822700" y="3194050"/>
          <p14:tracePt t="24342" x="3990975" y="3178175"/>
          <p14:tracePt t="24345" x="4152900" y="3178175"/>
          <p14:tracePt t="24348" x="4346575" y="3178175"/>
          <p14:tracePt t="24352" x="4510088" y="3178175"/>
          <p14:tracePt t="24356" x="4673600" y="3178175"/>
          <p14:tracePt t="24366" x="4816475" y="3178175"/>
          <p14:tracePt t="24374" x="5257800" y="3217863"/>
          <p14:tracePt t="24378" x="5391150" y="3243263"/>
          <p14:tracePt t="24383" x="5500688" y="3273425"/>
          <p14:tracePt t="24384" x="5594350" y="3308350"/>
          <p14:tracePt t="24388" x="5688013" y="3327400"/>
          <p14:tracePt t="24392" x="5757863" y="3357563"/>
          <p14:tracePt t="24396" x="5816600" y="3376613"/>
          <p14:tracePt t="24400" x="5872163" y="3397250"/>
          <p14:tracePt t="24404" x="5905500" y="3411538"/>
          <p14:tracePt t="24411" x="5926138" y="3416300"/>
          <p14:tracePt t="24419" x="5965825" y="3441700"/>
          <p14:tracePt t="24476" x="5980113" y="3441700"/>
          <p14:tracePt t="24484" x="5989638" y="3441700"/>
          <p14:tracePt t="24496" x="5995988" y="3436938"/>
          <p14:tracePt t="24507" x="6005513" y="3425825"/>
          <p14:tracePt t="24510" x="6015038" y="3416300"/>
          <p14:tracePt t="24518" x="6024563" y="3406775"/>
          <p14:tracePt t="24610" x="6049963" y="3386138"/>
          <p14:tracePt t="24615" x="6064250" y="3371850"/>
          <p14:tracePt t="24617" x="6069013" y="3367088"/>
          <p14:tracePt t="24621" x="6073775" y="3357563"/>
          <p14:tracePt t="24627" x="6089650" y="3352800"/>
          <p14:tracePt t="24632" x="6094413" y="3348038"/>
          <p14:tracePt t="24638" x="6108700" y="3348038"/>
          <p14:tracePt t="24643" x="6124575" y="3348038"/>
          <p14:tracePt t="24652" x="6129338" y="3341688"/>
          <p14:tracePt t="24675" x="6129338" y="3332163"/>
          <p14:tracePt t="24686" x="6119813" y="3322638"/>
          <p14:tracePt t="24688" x="6113463" y="3322638"/>
          <p14:tracePt t="24693" x="6103938" y="3313113"/>
          <p14:tracePt t="24702" x="6089650" y="3313113"/>
          <p14:tracePt t="24705" x="6069013" y="3313113"/>
          <p14:tracePt t="24708" x="6045200" y="3313113"/>
          <p14:tracePt t="24712" x="6024563" y="3313113"/>
          <p14:tracePt t="24715" x="5995988" y="3313113"/>
          <p14:tracePt t="24720" x="5975350" y="3297238"/>
          <p14:tracePt t="24724" x="5961063" y="3297238"/>
          <p14:tracePt t="24727" x="5945188" y="3292475"/>
          <p14:tracePt t="24731" x="5940425" y="3282950"/>
          <p14:tracePt t="24737" x="5935663" y="3282950"/>
          <p14:tracePt t="24740" x="5930900" y="3278188"/>
          <p14:tracePt t="24748" x="5930900" y="3273425"/>
          <p14:tracePt t="24757" x="5911850" y="3252788"/>
          <p14:tracePt t="24762" x="5911850" y="3248025"/>
          <p14:tracePt t="24767" x="5911850" y="3243263"/>
          <p14:tracePt t="24772" x="5905500" y="3228975"/>
          <p14:tracePt t="24787" x="5905500" y="3224213"/>
          <p14:tracePt t="24790" x="5900738" y="3213100"/>
          <p14:tracePt t="24797" x="5900738" y="3208338"/>
          <p14:tracePt t="24800" x="5900738" y="3198813"/>
          <p14:tracePt t="24804" x="5900738" y="3189288"/>
          <p14:tracePt t="24811" x="5900738" y="3173413"/>
          <p14:tracePt t="24817" x="5900738" y="3163888"/>
          <p14:tracePt t="24823" x="5905500" y="3114675"/>
          <p14:tracePt t="24827" x="5905500" y="3105150"/>
          <p14:tracePt t="24831" x="5905500" y="3089275"/>
          <p14:tracePt t="24835" x="5905500" y="3079750"/>
          <p14:tracePt t="24839" x="5905500" y="3070225"/>
          <p14:tracePt t="24841" x="5905500" y="3060700"/>
          <p14:tracePt t="24845" x="5905500" y="3055938"/>
          <p14:tracePt t="24850" x="5905500" y="3040063"/>
          <p14:tracePt t="24854" x="5905500" y="3030538"/>
          <p14:tracePt t="24858" x="5905500" y="3016250"/>
          <p14:tracePt t="24861" x="5905500" y="3005138"/>
          <p14:tracePt t="24865" x="5905500" y="2990850"/>
          <p14:tracePt t="24893" x="5905500" y="2951163"/>
          <p14:tracePt t="24900" x="5905500" y="2946400"/>
          <p14:tracePt t="24905" x="5905500" y="2941638"/>
          <p14:tracePt t="24922" x="5886450" y="2941638"/>
          <p14:tracePt t="24980" x="5876925" y="2946400"/>
          <p14:tracePt t="24986" x="5886450" y="2965450"/>
          <p14:tracePt t="24989" x="5895975" y="2970213"/>
          <p14:tracePt t="24993" x="5911850" y="2986088"/>
          <p14:tracePt t="24996" x="5926138" y="3000375"/>
          <p14:tracePt t="25000" x="5940425" y="3016250"/>
          <p14:tracePt t="25006" x="5965825" y="3030538"/>
          <p14:tracePt t="25009" x="5984875" y="3049588"/>
          <p14:tracePt t="25012" x="6000750" y="3084513"/>
          <p14:tracePt t="25017" x="6015038" y="3105150"/>
          <p14:tracePt t="25020" x="6040438" y="3140075"/>
          <p14:tracePt t="25026" x="6064250" y="3159125"/>
          <p14:tracePt t="25029" x="6089650" y="3184525"/>
          <p14:tracePt t="25033" x="6113463" y="3217863"/>
          <p14:tracePt t="25037" x="6129338" y="3252788"/>
          <p14:tracePt t="25040" x="6143625" y="3273425"/>
          <p14:tracePt t="25044" x="6159500" y="3302000"/>
          <p14:tracePt t="25049" x="6173788" y="3327400"/>
          <p14:tracePt t="25052" x="6188075" y="3341688"/>
          <p14:tracePt t="25056" x="6188075" y="3362325"/>
          <p14:tracePt t="25063" x="6188075" y="3376613"/>
          <p14:tracePt t="25073" x="6188075" y="3392488"/>
          <p14:tracePt t="25129" x="6188075" y="3371850"/>
          <p14:tracePt t="25133" x="6178550" y="3352800"/>
          <p14:tracePt t="25136" x="6178550" y="3348038"/>
          <p14:tracePt t="25140" x="6169025" y="3332163"/>
          <p14:tracePt t="25145" x="6169025" y="3322638"/>
          <p14:tracePt t="25152" x="6159500" y="3292475"/>
          <p14:tracePt t="25156" x="6143625" y="3273425"/>
          <p14:tracePt t="25160" x="6143625" y="3268663"/>
          <p14:tracePt t="25166" x="6134100" y="3243263"/>
          <p14:tracePt t="25170" x="6134100" y="3238500"/>
          <p14:tracePt t="25174" x="6124575" y="3217863"/>
          <p14:tracePt t="25181" x="6124575" y="3213100"/>
          <p14:tracePt t="25191" x="6113463" y="3189288"/>
          <p14:tracePt t="25195" x="6099175" y="3178175"/>
          <p14:tracePt t="25201" x="6099175" y="3173413"/>
          <p14:tracePt t="25204" x="6099175" y="3163888"/>
          <p14:tracePt t="25206" x="6099175" y="3149600"/>
          <p14:tracePt t="25210" x="6099175" y="3140075"/>
          <p14:tracePt t="25218" x="6099175" y="3124200"/>
          <p14:tracePt t="25242" x="6099175" y="3119438"/>
          <p14:tracePt t="25310" x="6084888" y="3119438"/>
          <p14:tracePt t="25320" x="6040438" y="3133725"/>
          <p14:tracePt t="25323" x="6005513" y="3154363"/>
          <p14:tracePt t="25326" x="5970588" y="3178175"/>
          <p14:tracePt t="25330" x="5935663" y="3203575"/>
          <p14:tracePt t="25333" x="5900738" y="3228975"/>
          <p14:tracePt t="25338" x="5872163" y="3252788"/>
          <p14:tracePt t="25341" x="5837238" y="3282950"/>
          <p14:tracePt t="25344" x="5802313" y="3308350"/>
          <p14:tracePt t="25348" x="5776913" y="3332163"/>
          <p14:tracePt t="25352" x="5753100" y="3352800"/>
          <p14:tracePt t="25356" x="5727700" y="3386138"/>
          <p14:tracePt t="25359" x="5713413" y="3411538"/>
          <p14:tracePt t="25364" x="5697538" y="3432175"/>
          <p14:tracePt t="25368" x="5673725" y="3465513"/>
          <p14:tracePt t="25372" x="5659438" y="3486150"/>
          <p14:tracePt t="25375" x="5643563" y="3521075"/>
          <p14:tracePt t="25380" x="5638800" y="3540125"/>
          <p14:tracePt t="25384" x="5629275" y="3570288"/>
          <p14:tracePt t="25388" x="5624513" y="3600450"/>
          <p14:tracePt t="25391" x="5624513" y="3629025"/>
          <p14:tracePt t="25400" x="5624513" y="3689350"/>
          <p14:tracePt t="25404" x="5624513" y="3717925"/>
          <p14:tracePt t="25408" x="5624513" y="3757613"/>
          <p14:tracePt t="25412" x="5634038" y="3792538"/>
          <p14:tracePt t="25415" x="5648325" y="3822700"/>
          <p14:tracePt t="25420" x="5664200" y="3848100"/>
          <p14:tracePt t="25423" x="5673725" y="3887788"/>
          <p14:tracePt t="25427" x="5688013" y="3916363"/>
          <p14:tracePt t="25440" x="5732463" y="3965575"/>
          <p14:tracePt t="25447" x="5776913" y="3995738"/>
          <p14:tracePt t="25453" x="5811838" y="4010025"/>
          <p14:tracePt t="25457" x="5827713" y="4010025"/>
          <p14:tracePt t="25460" x="5837238" y="4010025"/>
          <p14:tracePt t="25464" x="5846763" y="4010025"/>
          <p14:tracePt t="25468" x="5856288" y="4010025"/>
          <p14:tracePt t="25472" x="5861050" y="4010025"/>
          <p14:tracePt t="25475" x="5867400" y="4005263"/>
          <p14:tracePt t="25486" x="5886450" y="3981450"/>
          <p14:tracePt t="25493" x="5911850" y="3937000"/>
          <p14:tracePt t="25499" x="5926138" y="3852863"/>
          <p14:tracePt t="25505" x="5935663" y="3813175"/>
          <p14:tracePt t="25510" x="5945188" y="3768725"/>
          <p14:tracePt t="25513" x="5956300" y="3713163"/>
          <p14:tracePt t="25516" x="5956300" y="3659188"/>
          <p14:tracePt t="25520" x="5956300" y="3605213"/>
          <p14:tracePt t="25523" x="5951538" y="3549650"/>
          <p14:tracePt t="25526" x="5940425" y="3495675"/>
          <p14:tracePt t="25532" x="5921375" y="3425825"/>
          <p14:tracePt t="25536" x="5911850" y="3357563"/>
          <p14:tracePt t="25539" x="5891213" y="3287713"/>
          <p14:tracePt t="25543" x="5881688" y="3217863"/>
          <p14:tracePt t="25546" x="5842000" y="3168650"/>
          <p14:tracePt t="25549" x="5781675" y="3128963"/>
          <p14:tracePt t="25554" x="5753100" y="3084513"/>
          <p14:tracePt t="25558" x="5737225" y="3025775"/>
          <p14:tracePt t="25561" x="5718175" y="2981325"/>
          <p14:tracePt t="25565" x="5708650" y="2941638"/>
          <p14:tracePt t="25575" x="5688013" y="2897188"/>
          <p14:tracePt t="25579" x="5688013" y="2892425"/>
          <p14:tracePt t="25589" x="5688013" y="2867025"/>
          <p14:tracePt t="25594" x="5688013" y="2852738"/>
          <p14:tracePt t="25667" x="5688013" y="2862263"/>
          <p14:tracePt t="25675" x="5688013" y="2925763"/>
          <p14:tracePt t="25678" x="5688013" y="2955925"/>
          <p14:tracePt t="25685" x="5688013" y="3009900"/>
          <p14:tracePt t="25690" x="5688013" y="3040063"/>
          <p14:tracePt t="25694" x="5688013" y="3070225"/>
          <p14:tracePt t="25701" x="5688013" y="3100388"/>
          <p14:tracePt t="25708" x="5678488" y="3203575"/>
          <p14:tracePt t="25713" x="5678488" y="3224213"/>
          <p14:tracePt t="25716" x="5678488" y="3243263"/>
          <p14:tracePt t="25720" x="5678488" y="3263900"/>
          <p14:tracePt t="25725" x="5678488" y="3278188"/>
          <p14:tracePt t="25729" x="5678488" y="3292475"/>
          <p14:tracePt t="25733" x="5678488" y="3302000"/>
          <p14:tracePt t="25736" x="5678488" y="3308350"/>
          <p14:tracePt t="25741" x="5678488" y="3322638"/>
          <p14:tracePt t="25754" x="5678488" y="3327400"/>
          <p14:tracePt t="25818" x="5678488" y="3332163"/>
          <p14:tracePt t="25829" x="5673725" y="3336925"/>
          <p14:tracePt t="25873" x="5668963" y="3341688"/>
          <p14:tracePt t="25920" x="5683250" y="3341688"/>
          <p14:tracePt t="25922" x="5703888" y="3341688"/>
          <p14:tracePt t="25926" x="5722938" y="3341688"/>
          <p14:tracePt t="25929" x="5743575" y="3341688"/>
          <p14:tracePt t="25935" x="5776913" y="3332163"/>
          <p14:tracePt t="25938" x="5816600" y="3322638"/>
          <p14:tracePt t="25944" x="5876925" y="3317875"/>
          <p14:tracePt t="25953" x="5961063" y="3297238"/>
          <p14:tracePt t="25960" x="6069013" y="3297238"/>
          <p14:tracePt t="25963" x="6119813" y="3297238"/>
          <p14:tracePt t="25967" x="6164263" y="3297238"/>
          <p14:tracePt t="25970" x="6203950" y="3297238"/>
          <p14:tracePt t="25974" x="6243638" y="3297238"/>
          <p14:tracePt t="25978" x="6281738" y="3297238"/>
          <p14:tracePt t="25982" x="6327775" y="3297238"/>
          <p14:tracePt t="25986" x="6356350" y="3297238"/>
          <p14:tracePt t="25993" x="6376988" y="3297238"/>
          <p14:tracePt t="26001" x="6405563" y="3297238"/>
          <p14:tracePt t="26007" x="6450013" y="3302000"/>
          <p14:tracePt t="26010" x="6475413" y="3302000"/>
          <p14:tracePt t="26014" x="6496050" y="3302000"/>
          <p14:tracePt t="26017" x="6500813" y="3308350"/>
          <p14:tracePt t="26022" x="6505575" y="3313113"/>
          <p14:tracePt t="26027" x="6510338" y="3313113"/>
          <p14:tracePt t="26031" x="6519863" y="3313113"/>
          <p14:tracePt t="26035" x="6529388" y="3313113"/>
          <p14:tracePt t="26327" x="6535738" y="3313113"/>
          <p14:tracePt t="26334" x="6535738" y="3308350"/>
          <p14:tracePt t="26338" x="6535738" y="3297238"/>
          <p14:tracePt t="26345" x="6535738" y="3292475"/>
          <p14:tracePt t="26351" x="6535738" y="3278188"/>
          <p14:tracePt t="26356" x="6535738" y="3263900"/>
          <p14:tracePt t="26358" x="6535738" y="3252788"/>
          <p14:tracePt t="26364" x="6535738" y="3238500"/>
          <p14:tracePt t="26369" x="6535738" y="3224213"/>
          <p14:tracePt t="26371" x="6535738" y="3217863"/>
          <p14:tracePt t="26379" x="6535738" y="3208338"/>
          <p14:tracePt t="26384" x="6535738" y="3194050"/>
          <p14:tracePt t="26391" x="6535738" y="3189288"/>
          <p14:tracePt t="26480" x="6535738" y="3198813"/>
          <p14:tracePt t="26485" x="6535738" y="3208338"/>
          <p14:tracePt t="26488" x="6535738" y="3224213"/>
          <p14:tracePt t="26493" x="6529388" y="3233738"/>
          <p14:tracePt t="26496" x="6529388" y="3248025"/>
          <p14:tracePt t="26500" x="6529388" y="3268663"/>
          <p14:tracePt t="26504" x="6529388" y="3292475"/>
          <p14:tracePt t="26508" x="6529388" y="3302000"/>
          <p14:tracePt t="26513" x="6529388" y="3317875"/>
          <p14:tracePt t="26518" x="6519863" y="3327400"/>
          <p14:tracePt t="26521" x="6519863" y="3341688"/>
          <p14:tracePt t="26524" x="6519863" y="3357563"/>
          <p14:tracePt t="26528" x="6519863" y="3362325"/>
          <p14:tracePt t="26540" x="6519863" y="3371850"/>
          <p14:tracePt t="26622" x="6519863" y="3376613"/>
          <p14:tracePt t="26633" x="6529388" y="3371850"/>
          <p14:tracePt t="26638" x="6535738" y="3367088"/>
          <p14:tracePt t="26656" x="6545263" y="3352800"/>
          <p14:tracePt t="26661" x="6550025" y="3348038"/>
          <p14:tracePt t="26673" x="6559550" y="3332163"/>
          <p14:tracePt t="26687" x="6559550" y="3327400"/>
          <p14:tracePt t="26710" x="6554788" y="3322638"/>
          <p14:tracePt t="26718" x="6545263" y="3322638"/>
          <p14:tracePt t="26722" x="6540500" y="3322638"/>
          <p14:tracePt t="26726" x="6529388" y="3322638"/>
          <p14:tracePt t="26733" x="6519863" y="3322638"/>
          <p14:tracePt t="26739" x="6510338" y="3322638"/>
          <p14:tracePt t="26742" x="6496050" y="3322638"/>
          <p14:tracePt t="26748" x="6484938" y="3322638"/>
          <p14:tracePt t="26753" x="6470650" y="3322638"/>
          <p14:tracePt t="26756" x="6450013" y="3322638"/>
          <p14:tracePt t="26759" x="6430963" y="3317875"/>
          <p14:tracePt t="26762" x="6421438" y="3313113"/>
          <p14:tracePt t="26767" x="6411913" y="3313113"/>
          <p14:tracePt t="26770" x="6396038" y="3313113"/>
          <p14:tracePt t="26776" x="6356350" y="3313113"/>
          <p14:tracePt t="26782" x="6342063" y="3302000"/>
          <p14:tracePt t="26789" x="6321425" y="3302000"/>
          <p14:tracePt t="26793" x="6302375" y="3302000"/>
          <p14:tracePt t="26796" x="6276975" y="3302000"/>
          <p14:tracePt t="26800" x="6267450" y="3302000"/>
          <p14:tracePt t="26804" x="6253163" y="3302000"/>
          <p14:tracePt t="26808" x="6248400" y="3302000"/>
          <p14:tracePt t="26811" x="6237288" y="3302000"/>
          <p14:tracePt t="26816" x="6232525" y="3302000"/>
          <p14:tracePt t="26824" x="6218238" y="3302000"/>
          <p14:tracePt t="26827" x="6213475" y="3302000"/>
          <p14:tracePt t="26840" x="6203950" y="3302000"/>
          <p14:tracePt t="26845" x="6188075" y="3308350"/>
          <p14:tracePt t="26865" x="6173788" y="3313113"/>
          <p14:tracePt t="26972" x="6169025" y="3313113"/>
          <p14:tracePt t="26984" x="6169025" y="3308350"/>
          <p14:tracePt t="26987" x="6173788" y="3302000"/>
          <p14:tracePt t="26990" x="6178550" y="3292475"/>
          <p14:tracePt t="26994" x="6188075" y="3282950"/>
          <p14:tracePt t="27005" x="6208713" y="3252788"/>
          <p14:tracePt t="27013" x="6237288" y="3228975"/>
          <p14:tracePt t="27018" x="6257925" y="3189288"/>
          <p14:tracePt t="27022" x="6276975" y="3184525"/>
          <p14:tracePt t="27027" x="6292850" y="3168650"/>
          <p14:tracePt t="27030" x="6307138" y="3163888"/>
          <p14:tracePt t="27033" x="6321425" y="3149600"/>
          <p14:tracePt t="27038" x="6327775" y="3133725"/>
          <p14:tracePt t="27042" x="6332538" y="3128963"/>
          <p14:tracePt t="27045" x="6332538" y="3124200"/>
          <p14:tracePt t="27049" x="6332538" y="3119438"/>
          <p14:tracePt t="27059" x="6332538" y="3105150"/>
          <p14:tracePt t="27064" x="6337300" y="3100388"/>
          <p14:tracePt t="27069" x="6337300" y="3094038"/>
          <p14:tracePt t="27073" x="6346825" y="3089275"/>
          <p14:tracePt t="27076" x="6351588" y="3084513"/>
          <p14:tracePt t="27079" x="6351588" y="3070225"/>
          <p14:tracePt t="27084" x="6351588" y="3065463"/>
          <p14:tracePt t="27086" x="6356350" y="3055938"/>
          <p14:tracePt t="27092" x="6356350" y="3049588"/>
          <p14:tracePt t="27095" x="6356350" y="3044825"/>
          <p14:tracePt t="27099" x="6356350" y="3030538"/>
          <p14:tracePt t="27102" x="6356350" y="3021013"/>
          <p14:tracePt t="27106" x="6361113" y="3005138"/>
          <p14:tracePt t="27113" x="6372225" y="2990850"/>
          <p14:tracePt t="27118" x="6372225" y="2955925"/>
          <p14:tracePt t="27123" x="6372225" y="2946400"/>
          <p14:tracePt t="27128" x="6361113" y="2921000"/>
          <p14:tracePt t="27130" x="6361113" y="2916238"/>
          <p14:tracePt t="27132" x="6361113" y="2906713"/>
          <p14:tracePt t="27136" x="6361113" y="2892425"/>
          <p14:tracePt t="27140" x="6361113" y="2871788"/>
          <p14:tracePt t="27144" x="6361113" y="2852738"/>
          <p14:tracePt t="27147" x="6361113" y="2836863"/>
          <p14:tracePt t="27157" x="6351588" y="2801938"/>
          <p14:tracePt t="27160" x="6351588" y="2797175"/>
          <p14:tracePt t="27165" x="6342063" y="2778125"/>
          <p14:tracePt t="27168" x="6342063" y="2773363"/>
          <p14:tracePt t="27173" x="6321425" y="2752725"/>
          <p14:tracePt t="27176" x="6321425" y="2747963"/>
          <p14:tracePt t="27183" x="6321425" y="2743200"/>
          <p14:tracePt t="27189" x="6307138" y="2728913"/>
          <p14:tracePt t="27193" x="6302375" y="2728913"/>
          <p14:tracePt t="27196" x="6297613" y="2724150"/>
          <p14:tracePt t="27274" x="6292850" y="2743200"/>
          <p14:tracePt t="27286" x="6281738" y="2808288"/>
          <p14:tracePt t="27292" x="6281738" y="2841625"/>
          <p14:tracePt t="27296" x="6281738" y="2862263"/>
          <p14:tracePt t="27300" x="6281738" y="2881313"/>
          <p14:tracePt t="27304" x="6281738" y="2906713"/>
          <p14:tracePt t="27306" x="6281738" y="2925763"/>
          <p14:tracePt t="27309" x="6288088" y="2946400"/>
          <p14:tracePt t="27317" x="6288088" y="2970213"/>
          <p14:tracePt t="27323" x="6292850" y="3009900"/>
          <p14:tracePt t="27328" x="6292850" y="3035300"/>
          <p14:tracePt t="27331" x="6292850" y="3065463"/>
          <p14:tracePt t="27334" x="6292850" y="3094038"/>
          <p14:tracePt t="27339" x="6292850" y="3114675"/>
          <p14:tracePt t="27342" x="6292850" y="3133725"/>
          <p14:tracePt t="27345" x="6292850" y="3154363"/>
          <p14:tracePt t="27358" x="6292850" y="3203575"/>
          <p14:tracePt t="27363" x="6292850" y="3213100"/>
          <p14:tracePt t="27368" x="6292850" y="3228975"/>
          <p14:tracePt t="27371" x="6281738" y="3233738"/>
          <p14:tracePt t="27374" x="6276975" y="3248025"/>
          <p14:tracePt t="27378" x="6257925" y="3268663"/>
          <p14:tracePt t="27383" x="6232525" y="3292475"/>
          <p14:tracePt t="27386" x="6218238" y="3308350"/>
          <p14:tracePt t="27397" x="6203950" y="3313113"/>
          <p14:tracePt t="27406" x="6192838" y="3327400"/>
          <p14:tracePt t="27416" x="6183313" y="3332163"/>
          <p14:tracePt t="27430" x="6173788" y="3332163"/>
          <p14:tracePt t="27439" x="6159500" y="3332163"/>
          <p14:tracePt t="27442" x="6148388" y="3322638"/>
          <p14:tracePt t="27445" x="6138863" y="3322638"/>
          <p14:tracePt t="27450" x="6124575" y="3313113"/>
          <p14:tracePt t="27455" x="6108700" y="3313113"/>
          <p14:tracePt t="27458" x="6084888" y="3297238"/>
          <p14:tracePt t="27461" x="6080125" y="3292475"/>
          <p14:tracePt t="27466" x="6059488" y="3278188"/>
          <p14:tracePt t="27470" x="6054725" y="3273425"/>
          <p14:tracePt t="27474" x="6035675" y="3257550"/>
          <p14:tracePt t="27477" x="6029325" y="3252788"/>
          <p14:tracePt t="27482" x="6010275" y="3238500"/>
          <p14:tracePt t="27483" x="6010275" y="3233738"/>
          <p14:tracePt t="27488" x="6000750" y="3228975"/>
          <p14:tracePt t="27491" x="6000750" y="3224213"/>
          <p14:tracePt t="27495" x="5989638" y="3203575"/>
          <p14:tracePt t="27499" x="5989638" y="3198813"/>
          <p14:tracePt t="27504" x="5984875" y="3178175"/>
          <p14:tracePt t="27508" x="5980113" y="3173413"/>
          <p14:tracePt t="27511" x="5980113" y="3159125"/>
          <p14:tracePt t="27516" x="5980113" y="3140075"/>
          <p14:tracePt t="27520" x="5970588" y="3119438"/>
          <p14:tracePt t="27524" x="5970588" y="3105150"/>
          <p14:tracePt t="27527" x="5956300" y="3084513"/>
          <p14:tracePt t="27541" x="5956300" y="3044825"/>
          <p14:tracePt t="27549" x="5956300" y="3030538"/>
          <p14:tracePt t="27555" x="5956300" y="3005138"/>
          <p14:tracePt t="27561" x="5956300" y="2981325"/>
          <p14:tracePt t="27568" x="5961063" y="2976563"/>
          <p14:tracePt t="27572" x="5961063" y="2960688"/>
          <p14:tracePt t="27583" x="5961063" y="2955925"/>
          <p14:tracePt t="27633" x="5965825" y="2965450"/>
          <p14:tracePt t="27638" x="5965825" y="2986088"/>
          <p14:tracePt t="27641" x="5965825" y="3005138"/>
          <p14:tracePt t="27646" x="5970588" y="3030538"/>
          <p14:tracePt t="27649" x="5980113" y="3060700"/>
          <p14:tracePt t="27651" x="5984875" y="3079750"/>
          <p14:tracePt t="27655" x="5995988" y="3109913"/>
          <p14:tracePt t="27657" x="6000750" y="3133725"/>
          <p14:tracePt t="27661" x="6010275" y="3163888"/>
          <p14:tracePt t="27667" x="6010275" y="3194050"/>
          <p14:tracePt t="27670" x="6015038" y="3224213"/>
          <p14:tracePt t="27674" x="6024563" y="3243263"/>
          <p14:tracePt t="27680" x="6029325" y="3273425"/>
          <p14:tracePt t="27692" x="6054725" y="3348038"/>
          <p14:tracePt t="27699" x="6064250" y="3376613"/>
          <p14:tracePt t="27705" x="6073775" y="3381375"/>
          <p14:tracePt t="27708" x="6080125" y="3386138"/>
          <p14:tracePt t="27712" x="6084888" y="3392488"/>
          <p14:tracePt t="27745" x="6089650" y="3397250"/>
          <p14:tracePt t="27750" x="6094413" y="3397250"/>
          <p14:tracePt t="27759" x="6113463" y="3386138"/>
          <p14:tracePt t="27764" x="6129338" y="3371850"/>
          <p14:tracePt t="27771" x="6134100" y="3348038"/>
          <p14:tracePt t="27779" x="6197600" y="3268663"/>
          <p14:tracePt t="27787" x="6227763" y="3224213"/>
          <p14:tracePt t="27792" x="6243638" y="3203575"/>
          <p14:tracePt t="27795" x="6257925" y="3178175"/>
          <p14:tracePt t="27798" x="6272213" y="3159125"/>
          <p14:tracePt t="27802" x="6288088" y="3140075"/>
          <p14:tracePt t="27806" x="6302375" y="3124200"/>
          <p14:tracePt t="27811" x="6307138" y="3109913"/>
          <p14:tracePt t="27815" x="6316663" y="3094038"/>
          <p14:tracePt t="27820" x="6321425" y="3074988"/>
          <p14:tracePt t="27824" x="6327775" y="3060700"/>
          <p14:tracePt t="27828" x="6342063" y="3044825"/>
          <p14:tracePt t="27830" x="6351588" y="3035300"/>
          <p14:tracePt t="27834" x="6361113" y="3025775"/>
          <p14:tracePt t="27835" x="6372225" y="3009900"/>
          <p14:tracePt t="27840" x="6376988" y="3005138"/>
          <p14:tracePt t="27844" x="6381750" y="2995613"/>
          <p14:tracePt t="27847" x="6386513" y="2990850"/>
          <p14:tracePt t="27851" x="6400800" y="2981325"/>
          <p14:tracePt t="27856" x="6405563" y="2976563"/>
          <p14:tracePt t="27863" x="6411913" y="2970213"/>
          <p14:tracePt t="27871" x="6416675" y="2965450"/>
          <p14:tracePt t="27876" x="6426200" y="2960688"/>
          <p14:tracePt t="27967" x="6426200" y="2981325"/>
          <p14:tracePt t="27978" x="6426200" y="3025775"/>
          <p14:tracePt t="27985" x="6421438" y="3040063"/>
          <p14:tracePt t="27992" x="6421438" y="3094038"/>
          <p14:tracePt t="27996" x="6411913" y="3109913"/>
          <p14:tracePt t="28004" x="6405563" y="3133725"/>
          <p14:tracePt t="28009" x="6405563" y="3149600"/>
          <p14:tracePt t="28012" x="6405563" y="3159125"/>
          <p14:tracePt t="28014" x="6405563" y="3163888"/>
          <p14:tracePt t="28018" x="6405563" y="3178175"/>
          <p14:tracePt t="28022" x="6405563" y="3184525"/>
          <p14:tracePt t="28029" x="6405563" y="3194050"/>
          <p14:tracePt t="28033" x="6405563" y="3203575"/>
          <p14:tracePt t="28059" x="6405563" y="3208338"/>
          <p14:tracePt t="28103" x="6416675" y="3208338"/>
          <p14:tracePt t="28112" x="6435725" y="3198813"/>
          <p14:tracePt t="28117" x="6456363" y="3178175"/>
          <p14:tracePt t="28121" x="6470650" y="3163888"/>
          <p14:tracePt t="28123" x="6500813" y="3144838"/>
          <p14:tracePt t="28127" x="6524625" y="3119438"/>
          <p14:tracePt t="28130" x="6540500" y="3094038"/>
          <p14:tracePt t="28133" x="6564313" y="3074988"/>
          <p14:tracePt t="28138" x="6580188" y="3049588"/>
          <p14:tracePt t="28141" x="6594475" y="3030538"/>
          <p14:tracePt t="28149" x="6599238" y="3005138"/>
          <p14:tracePt t="28156" x="6619875" y="2970213"/>
          <p14:tracePt t="28159" x="6634163" y="2955925"/>
          <p14:tracePt t="28163" x="6643688" y="2946400"/>
          <p14:tracePt t="28168" x="6648450" y="2921000"/>
          <p14:tracePt t="28171" x="6657975" y="2911475"/>
          <p14:tracePt t="28174" x="6664325" y="2897188"/>
          <p14:tracePt t="28178" x="6664325" y="2892425"/>
          <p14:tracePt t="28191" x="6664325" y="2886075"/>
          <p14:tracePt t="28248" x="6664325" y="2892425"/>
          <p14:tracePt t="28252" x="6664325" y="2901950"/>
          <p14:tracePt t="28256" x="6664325" y="2916238"/>
          <p14:tracePt t="28260" x="6657975" y="2936875"/>
          <p14:tracePt t="28263" x="6657975" y="2960688"/>
          <p14:tracePt t="28267" x="6657975" y="2981325"/>
          <p14:tracePt t="28273" x="6653213" y="3000375"/>
          <p14:tracePt t="28276" x="6643688" y="3025775"/>
          <p14:tracePt t="28283" x="6629400" y="3065463"/>
          <p14:tracePt t="28293" x="6608763" y="3128963"/>
          <p14:tracePt t="28301" x="6599238" y="3154363"/>
          <p14:tracePt t="28306" x="6599238" y="3178175"/>
          <p14:tracePt t="28310" x="6599238" y="3184525"/>
          <p14:tracePt t="28312" x="6594475" y="3189288"/>
          <p14:tracePt t="28316" x="6589713" y="3194050"/>
          <p14:tracePt t="28955" x="6613525" y="3203575"/>
          <p14:tracePt t="28960" x="6638925" y="3203575"/>
          <p14:tracePt t="28962" x="6657975" y="3203575"/>
          <p14:tracePt t="28966" x="6678613" y="3203575"/>
          <p14:tracePt t="28970" x="6692900" y="3203575"/>
          <p14:tracePt t="28974" x="6713538" y="3203575"/>
          <p14:tracePt t="28978" x="6732588" y="3198813"/>
          <p14:tracePt t="28982" x="6757988" y="3194050"/>
          <p14:tracePt t="28991" x="6777038" y="3184525"/>
          <p14:tracePt t="28993" x="6802438" y="3178175"/>
          <p14:tracePt t="28998" x="6811963" y="3178175"/>
          <p14:tracePt t="29002" x="6827838" y="3168650"/>
          <p14:tracePt t="29006" x="6832600" y="3163888"/>
          <p14:tracePt t="29012" x="6837363" y="3159125"/>
          <p14:tracePt t="29020" x="6842125" y="3154363"/>
          <p14:tracePt t="29032" x="6856413" y="3149600"/>
          <p14:tracePt t="29048" x="6861175" y="3144838"/>
          <p14:tracePt t="29057" x="6872288" y="3144838"/>
          <p14:tracePt t="29061" x="6881813" y="3133725"/>
          <p14:tracePt t="29064" x="6891338" y="3128963"/>
          <p14:tracePt t="29068" x="6896100" y="3128963"/>
          <p14:tracePt t="29073" x="6911975" y="3128963"/>
          <p14:tracePt t="29076" x="6916738" y="3128963"/>
          <p14:tracePt t="29080" x="6926263" y="3128963"/>
          <p14:tracePt t="29094" x="6945313" y="3128963"/>
          <p14:tracePt t="29096" x="6950075" y="3128963"/>
          <p14:tracePt t="29098" x="6961188" y="3128963"/>
          <p14:tracePt t="29101" x="6965950" y="3128963"/>
          <p14:tracePt t="29109" x="6980238" y="3128963"/>
          <p14:tracePt t="29190" x="6980238" y="3133725"/>
          <p14:tracePt t="29194" x="6975475" y="3133725"/>
          <p14:tracePt t="29198" x="6961188" y="3144838"/>
          <p14:tracePt t="29201" x="6956425" y="3149600"/>
          <p14:tracePt t="29208" x="6940550" y="3159125"/>
          <p14:tracePt t="29210" x="6931025" y="3168650"/>
          <p14:tracePt t="29214" x="6916738" y="3173413"/>
          <p14:tracePt t="29218" x="6900863" y="3184525"/>
          <p14:tracePt t="29223" x="6886575" y="3189288"/>
          <p14:tracePt t="29226" x="6877050" y="3203575"/>
          <p14:tracePt t="29230" x="6861175" y="3217863"/>
          <p14:tracePt t="29234" x="6846888" y="3224213"/>
          <p14:tracePt t="29238" x="6832600" y="3238500"/>
          <p14:tracePt t="29242" x="6811963" y="3243263"/>
          <p14:tracePt t="29245" x="6788150" y="3257550"/>
          <p14:tracePt t="29251" x="6772275" y="3273425"/>
          <p14:tracePt t="29254" x="6762750" y="3278188"/>
          <p14:tracePt t="29259" x="6737350" y="3287713"/>
          <p14:tracePt t="29262" x="6723063" y="3302000"/>
          <p14:tracePt t="29266" x="6704013" y="3317875"/>
          <p14:tracePt t="29270" x="6688138" y="3322638"/>
          <p14:tracePt t="29275" x="6673850" y="3336925"/>
          <p14:tracePt t="29278" x="6664325" y="3341688"/>
          <p14:tracePt t="29281" x="6648450" y="3352800"/>
          <p14:tracePt t="29286" x="6634163" y="3357563"/>
          <p14:tracePt t="29290" x="6619875" y="3362325"/>
          <p14:tracePt t="29294" x="6608763" y="3371850"/>
          <p14:tracePt t="29298" x="6594475" y="3371850"/>
          <p14:tracePt t="29301" x="6589713" y="3376613"/>
          <p14:tracePt t="29314" x="6580188" y="3381375"/>
          <p14:tracePt t="29742" x="6569075" y="3397250"/>
          <p14:tracePt t="29748" x="6569075" y="3402013"/>
          <p14:tracePt t="29751" x="6564313" y="3406775"/>
          <p14:tracePt t="29764" x="6564313" y="3411538"/>
          <p14:tracePt t="29780" x="6559550" y="3421063"/>
          <p14:tracePt t="29784" x="6554788" y="3425825"/>
          <p14:tracePt t="29946" x="6554788" y="3432175"/>
          <p14:tracePt t="29950" x="6550025" y="3436938"/>
          <p14:tracePt t="29954" x="6550025" y="3446463"/>
          <p14:tracePt t="29966" x="6540500" y="3451225"/>
          <p14:tracePt t="29974" x="6535738" y="3465513"/>
          <p14:tracePt t="29991" x="6529388" y="3471863"/>
          <p14:tracePt t="30354" x="6529388" y="3490913"/>
          <p14:tracePt t="30358" x="6529388" y="3500438"/>
          <p14:tracePt t="30369" x="6529388" y="3505200"/>
          <p14:tracePt t="30381" x="6535738" y="3509963"/>
          <p14:tracePt t="30388" x="6535738" y="3521075"/>
          <p14:tracePt t="30748" x="6535738" y="3525838"/>
          <p14:tracePt t="30750" x="6545263" y="3535363"/>
          <p14:tracePt t="30754" x="6550025" y="3540125"/>
          <p14:tracePt t="30763" x="6550025" y="3556000"/>
          <p14:tracePt t="30892" x="6554788" y="3560763"/>
          <p14:tracePt t="30900" x="6559550" y="3560763"/>
          <p14:tracePt t="30924" x="6564313" y="3560763"/>
          <p14:tracePt t="31047" x="6580188" y="3560763"/>
          <p14:tracePt t="31050" x="6594475" y="3549650"/>
          <p14:tracePt t="31053" x="6604000" y="3535363"/>
          <p14:tracePt t="31058" x="6619875" y="3516313"/>
          <p14:tracePt t="31062" x="6629400" y="3500438"/>
          <p14:tracePt t="31066" x="6643688" y="3486150"/>
          <p14:tracePt t="31069" x="6648450" y="3471863"/>
          <p14:tracePt t="31074" x="6653213" y="3451225"/>
          <p14:tracePt t="31078" x="6664325" y="3436938"/>
          <p14:tracePt t="31082" x="6678613" y="3421063"/>
          <p14:tracePt t="31086" x="6683375" y="3411538"/>
          <p14:tracePt t="31090" x="6697663" y="3386138"/>
          <p14:tracePt t="31093" x="6704013" y="3371850"/>
          <p14:tracePt t="31098" x="6718300" y="3362325"/>
          <p14:tracePt t="31102" x="6727825" y="3348038"/>
          <p14:tracePt t="31106" x="6732588" y="3332163"/>
          <p14:tracePt t="31110" x="6737350" y="3317875"/>
          <p14:tracePt t="31114" x="6753225" y="3313113"/>
          <p14:tracePt t="31119" x="6757988" y="3297238"/>
          <p14:tracePt t="31123" x="6757988" y="3287713"/>
          <p14:tracePt t="31126" x="6767513" y="3282950"/>
          <p14:tracePt t="31130" x="6767513" y="3278188"/>
          <p14:tracePt t="31134" x="6772275" y="3263900"/>
          <p14:tracePt t="31140" x="6777038" y="3257550"/>
          <p14:tracePt t="31144" x="6777038" y="3243263"/>
          <p14:tracePt t="31156" x="6781800" y="3238500"/>
          <p14:tracePt t="31161" x="6781800" y="3233738"/>
          <p14:tracePt t="31164" x="6792913" y="3233738"/>
          <p14:tracePt t="31169" x="6802438" y="3228975"/>
          <p14:tracePt t="31173" x="6807200" y="3224213"/>
          <p14:tracePt t="31176" x="6811963" y="3217863"/>
          <p14:tracePt t="31180" x="6821488" y="3213100"/>
          <p14:tracePt t="31184" x="6832600" y="3203575"/>
          <p14:tracePt t="31188" x="6837363" y="3203575"/>
          <p14:tracePt t="31192" x="6842125" y="3198813"/>
          <p14:tracePt t="31200" x="6846888" y="3194050"/>
          <p14:tracePt t="31204" x="6856413" y="3194050"/>
          <p14:tracePt t="31211" x="6872288" y="3184525"/>
          <p14:tracePt t="31220" x="6877050" y="3178175"/>
          <p14:tracePt t="31235" x="6886575" y="3163888"/>
          <p14:tracePt t="31252" x="6891338" y="3159125"/>
          <p14:tracePt t="31256" x="6900863" y="3154363"/>
          <p14:tracePt t="31458" x="6905625" y="3149600"/>
          <p14:tracePt t="31462" x="6911975" y="3144838"/>
          <p14:tracePt t="31466" x="6916738" y="3128963"/>
          <p14:tracePt t="31469" x="6931025" y="3114675"/>
          <p14:tracePt t="31474" x="6945313" y="3100388"/>
          <p14:tracePt t="31478" x="6950075" y="3079750"/>
          <p14:tracePt t="31482" x="6961188" y="3065463"/>
          <p14:tracePt t="31486" x="6975475" y="3044825"/>
          <p14:tracePt t="31491" x="6989763" y="3021013"/>
          <p14:tracePt t="31492" x="7005638" y="3000375"/>
          <p14:tracePt t="31496" x="7010400" y="2976563"/>
          <p14:tracePt t="31500" x="7019925" y="2955925"/>
          <p14:tracePt t="31503" x="7024688" y="2936875"/>
          <p14:tracePt t="31508" x="7024688" y="2911475"/>
          <p14:tracePt t="31512" x="7024688" y="2906713"/>
          <p14:tracePt t="31515" x="7024688" y="2897188"/>
          <p14:tracePt t="31519" x="7024688" y="2871788"/>
          <p14:tracePt t="31524" x="7024688" y="2862263"/>
          <p14:tracePt t="31528" x="7024688" y="2847975"/>
          <p14:tracePt t="31532" x="7024688" y="2836863"/>
          <p14:tracePt t="31536" x="7024688" y="2822575"/>
          <p14:tracePt t="31540" x="7024688" y="2801938"/>
          <p14:tracePt t="31548" x="7015163" y="2797175"/>
          <p14:tracePt t="31553" x="7010400" y="2792413"/>
          <p14:tracePt t="31556" x="7005638" y="2782888"/>
          <p14:tracePt t="31714" x="7000875" y="2782888"/>
          <p14:tracePt t="31717" x="6996113" y="2782888"/>
          <p14:tracePt t="31722" x="6996113" y="2787650"/>
          <p14:tracePt t="31726" x="6989763" y="2797175"/>
          <p14:tracePt t="31729" x="6980238" y="2801938"/>
          <p14:tracePt t="31733" x="6975475" y="2817813"/>
          <p14:tracePt t="31738" x="6970713" y="2822575"/>
          <p14:tracePt t="31743" x="6965950" y="2827338"/>
          <p14:tracePt t="31750" x="6965950" y="2836863"/>
          <p14:tracePt t="31753" x="6961188" y="2847975"/>
          <p14:tracePt t="31758" x="6940550" y="2857500"/>
          <p14:tracePt t="31762" x="6935788" y="2871788"/>
          <p14:tracePt t="31769" x="6926263" y="2886075"/>
          <p14:tracePt t="31774" x="6921500" y="2892425"/>
          <p14:tracePt t="31888" x="6916738" y="2892425"/>
          <p14:tracePt t="31892" x="6911975" y="2892425"/>
          <p14:tracePt t="31896" x="6905625" y="2886075"/>
          <p14:tracePt t="31900" x="6886575" y="2867025"/>
          <p14:tracePt t="31903" x="6877050" y="2867025"/>
          <p14:tracePt t="31908" x="6861175" y="2857500"/>
          <p14:tracePt t="31912" x="6837363" y="2836863"/>
          <p14:tracePt t="31916" x="6821488" y="2827338"/>
          <p14:tracePt t="31919" x="6792913" y="2813050"/>
          <p14:tracePt t="31924" x="6757988" y="2787650"/>
          <p14:tracePt t="31928" x="6713538" y="2757488"/>
          <p14:tracePt t="31932" x="6664325" y="2733675"/>
          <p14:tracePt t="31936" x="6619875" y="2703513"/>
          <p14:tracePt t="31941" x="6559550" y="2673350"/>
          <p14:tracePt t="31944" x="6500813" y="2633663"/>
          <p14:tracePt t="31950" x="6440488" y="2593975"/>
          <p14:tracePt t="31953" x="6381750" y="2554288"/>
          <p14:tracePt t="31956" x="6321425" y="2516188"/>
          <p14:tracePt t="31961" x="6262688" y="2476500"/>
          <p14:tracePt t="31964" x="6203950" y="2436813"/>
          <p14:tracePt t="31968" x="6143625" y="2397125"/>
          <p14:tracePt t="31974" x="6084888" y="2357438"/>
          <p14:tracePt t="31976" x="6024563" y="2327275"/>
          <p14:tracePt t="31980" x="5980113" y="2297113"/>
          <p14:tracePt t="31984" x="5921375" y="2273300"/>
          <p14:tracePt t="31987" x="5851525" y="2238375"/>
          <p14:tracePt t="31992" x="5776913" y="2217738"/>
          <p14:tracePt t="31996" x="5722938" y="2203450"/>
          <p14:tracePt t="32000" x="5653088" y="2184400"/>
          <p14:tracePt t="32004" x="5599113" y="2173288"/>
          <p14:tracePt t="32008" x="5529263" y="2154238"/>
          <p14:tracePt t="32011" x="5461000" y="2144713"/>
          <p14:tracePt t="32016" x="5381625" y="2133600"/>
          <p14:tracePt t="32020" x="5297488" y="2133600"/>
          <p14:tracePt t="32022" x="5208588" y="2133600"/>
          <p14:tracePt t="32028" x="5113338" y="2133600"/>
          <p14:tracePt t="32030" x="5010150" y="2133600"/>
          <p14:tracePt t="32033" x="4906963" y="2133600"/>
          <p14:tracePt t="32037" x="4787900" y="2133600"/>
          <p14:tracePt t="32042" x="4683125" y="2133600"/>
          <p14:tracePt t="32046" x="4564063" y="2133600"/>
          <p14:tracePt t="32051" x="4445000" y="2133600"/>
          <p14:tracePt t="32053" x="4327525" y="2133600"/>
          <p14:tracePt t="32058" x="4198938" y="2133600"/>
          <p14:tracePt t="32062" x="4079875" y="2133600"/>
          <p14:tracePt t="32066" x="3960813" y="2138363"/>
          <p14:tracePt t="32070" x="3851275" y="2149475"/>
          <p14:tracePt t="32074" x="3748088" y="2159000"/>
          <p14:tracePt t="32078" x="3654425" y="2178050"/>
          <p14:tracePt t="32082" x="3568700" y="2212975"/>
          <p14:tracePt t="32086" x="3484563" y="2233613"/>
          <p14:tracePt t="32090" x="3406775" y="2252663"/>
          <p14:tracePt t="32094" x="3332163" y="2282825"/>
          <p14:tracePt t="32098" x="3276600" y="2312988"/>
          <p14:tracePt t="32103" x="3217863" y="2341563"/>
          <p14:tracePt t="32106" x="3159125" y="2381250"/>
          <p14:tracePt t="32111" x="3108325" y="2411413"/>
          <p14:tracePt t="32114" x="3063875" y="2436813"/>
          <p14:tracePt t="32118" x="3019425" y="2465388"/>
          <p14:tracePt t="32122" x="2979738" y="2500313"/>
          <p14:tracePt t="32127" x="2946400" y="2535238"/>
          <p14:tracePt t="32130" x="2921000" y="2570163"/>
          <p14:tracePt t="32134" x="2906713" y="2605088"/>
          <p14:tracePt t="32137" x="2881313" y="2638425"/>
          <p14:tracePt t="32142" x="2862263" y="2668588"/>
          <p14:tracePt t="32146" x="2846388" y="2693988"/>
          <p14:tracePt t="32151" x="2832100" y="2724150"/>
          <p14:tracePt t="32153" x="2822575" y="2752725"/>
          <p14:tracePt t="32159" x="2816225" y="2787650"/>
          <p14:tracePt t="32162" x="2801938" y="2808288"/>
          <p14:tracePt t="32166" x="2787650" y="2836863"/>
          <p14:tracePt t="32170" x="2778125" y="2871788"/>
          <p14:tracePt t="32175" x="2767013" y="2911475"/>
          <p14:tracePt t="32178" x="2762250" y="2941638"/>
          <p14:tracePt t="32181" x="2752725" y="2986088"/>
          <p14:tracePt t="32186" x="2747963" y="3016250"/>
          <p14:tracePt t="32191" x="2727325" y="3060700"/>
          <p14:tracePt t="32194" x="2722563" y="3089275"/>
          <p14:tracePt t="32198" x="2713038" y="3124200"/>
          <p14:tracePt t="32200" x="2698750" y="3154363"/>
          <p14:tracePt t="32204" x="2687638" y="3184525"/>
          <p14:tracePt t="32208" x="2687638" y="3208338"/>
          <p14:tracePt t="32213" x="2687638" y="3228975"/>
          <p14:tracePt t="32216" x="2687638" y="3248025"/>
          <p14:tracePt t="32219" x="2687638" y="3263900"/>
          <p14:tracePt t="32224" x="2687638" y="3273425"/>
          <p14:tracePt t="32227" x="2682875" y="3282950"/>
          <p14:tracePt t="32231" x="2682875" y="3292475"/>
          <p14:tracePt t="32292" x="2682875" y="3282950"/>
          <p14:tracePt t="32296" x="2693988" y="3263900"/>
          <p14:tracePt t="32300" x="2708275" y="3238500"/>
          <p14:tracePt t="32303" x="2722563" y="3208338"/>
          <p14:tracePt t="32308" x="2738438" y="3173413"/>
          <p14:tracePt t="32312" x="2778125" y="3128963"/>
          <p14:tracePt t="32316" x="2827338" y="3065463"/>
          <p14:tracePt t="32319" x="2881313" y="2995613"/>
          <p14:tracePt t="32324" x="2921000" y="2936875"/>
          <p14:tracePt t="32328" x="2960688" y="2876550"/>
          <p14:tracePt t="32332" x="3009900" y="2813050"/>
          <p14:tracePt t="32336" x="3070225" y="2752725"/>
          <p14:tracePt t="32340" x="3133725" y="2693988"/>
          <p14:tracePt t="32344" x="3208338" y="2628900"/>
          <p14:tracePt t="32348" x="3276600" y="2574925"/>
          <p14:tracePt t="32353" x="3367088" y="2525713"/>
          <p14:tracePt t="32356" x="3460750" y="2455863"/>
          <p14:tracePt t="32361" x="3559175" y="2392363"/>
          <p14:tracePt t="32363" x="3659188" y="2346325"/>
          <p14:tracePt t="32368" x="3752850" y="2317750"/>
          <p14:tracePt t="32373" x="3979863" y="2252663"/>
          <p14:tracePt t="32378" x="4114800" y="2228850"/>
          <p14:tracePt t="32382" x="4248150" y="2208213"/>
          <p14:tracePt t="32386" x="4381500" y="2173288"/>
          <p14:tracePt t="32391" x="4514850" y="2163763"/>
          <p14:tracePt t="32394" x="4659313" y="2154238"/>
          <p14:tracePt t="32398" x="4802188" y="2154238"/>
          <p14:tracePt t="32403" x="4960938" y="2154238"/>
          <p14:tracePt t="32406" x="5153025" y="2154238"/>
          <p14:tracePt t="32410" x="5316538" y="2154238"/>
          <p14:tracePt t="32414" x="5484813" y="2159000"/>
          <p14:tracePt t="32418" x="5638800" y="2184400"/>
          <p14:tracePt t="32422" x="5797550" y="2217738"/>
          <p14:tracePt t="32426" x="5956300" y="2257425"/>
          <p14:tracePt t="32430" x="6113463" y="2292350"/>
          <p14:tracePt t="32434" x="6272213" y="2327275"/>
          <p14:tracePt t="32437" x="6391275" y="2371725"/>
          <p14:tracePt t="32442" x="6515100" y="2406650"/>
          <p14:tracePt t="32446" x="6634163" y="2441575"/>
          <p14:tracePt t="32452" x="6742113" y="2470150"/>
          <p14:tracePt t="32454" x="6842125" y="2516188"/>
          <p14:tracePt t="32458" x="6911975" y="2554288"/>
          <p14:tracePt t="32462" x="6985000" y="2609850"/>
          <p14:tracePt t="32466" x="7045325" y="2649538"/>
          <p14:tracePt t="32470" x="7104063" y="2698750"/>
          <p14:tracePt t="32475" x="7129463" y="2733675"/>
          <p14:tracePt t="32478" x="7153275" y="2768600"/>
          <p14:tracePt t="32482" x="7169150" y="2787650"/>
          <p14:tracePt t="32486" x="7183438" y="2813050"/>
          <p14:tracePt t="32490" x="7192963" y="2832100"/>
          <p14:tracePt t="32494" x="7197725" y="2857500"/>
          <p14:tracePt t="32498" x="7197725" y="2876550"/>
          <p14:tracePt t="32503" x="7208838" y="2897188"/>
          <p14:tracePt t="32506" x="7213600" y="2921000"/>
          <p14:tracePt t="32511" x="7213600" y="2941638"/>
          <p14:tracePt t="32513" x="7213600" y="2960688"/>
          <p14:tracePt t="32518" x="7213600" y="2981325"/>
          <p14:tracePt t="32522" x="7213600" y="3005138"/>
          <p14:tracePt t="32526" x="7213600" y="3035300"/>
          <p14:tracePt t="32530" x="7213600" y="3055938"/>
          <p14:tracePt t="32534" x="7213600" y="3084513"/>
          <p14:tracePt t="32537" x="7213600" y="3114675"/>
          <p14:tracePt t="32542" x="7204075" y="3144838"/>
          <p14:tracePt t="32546" x="7197725" y="3168650"/>
          <p14:tracePt t="32551" x="7183438" y="3208338"/>
          <p14:tracePt t="32556" x="7173913" y="3233738"/>
          <p14:tracePt t="32560" x="7173913" y="3243263"/>
          <p14:tracePt t="32564" x="7173913" y="3268663"/>
          <p14:tracePt t="32568" x="7173913" y="3278188"/>
          <p14:tracePt t="32571" x="7173913" y="3292475"/>
          <p14:tracePt t="32576" x="7173913" y="3302000"/>
          <p14:tracePt t="32584" x="7173913" y="3308350"/>
          <p14:tracePt t="32657" x="7169150" y="3297238"/>
          <p14:tracePt t="32661" x="7169150" y="3287713"/>
          <p14:tracePt t="32665" x="7164388" y="3273425"/>
          <p14:tracePt t="32668" x="7148513" y="3248025"/>
          <p14:tracePt t="32672" x="7148513" y="3233738"/>
          <p14:tracePt t="32677" x="7138988" y="3213100"/>
          <p14:tracePt t="32680" x="7113588" y="3184525"/>
          <p14:tracePt t="32685" x="7099300" y="3149600"/>
          <p14:tracePt t="32687" x="7069138" y="3105150"/>
          <p14:tracePt t="32693" x="7024688" y="3065463"/>
          <p14:tracePt t="32696" x="6985000" y="3016250"/>
          <p14:tracePt t="32700" x="6945313" y="2955925"/>
          <p14:tracePt t="32704" x="6886575" y="2897188"/>
          <p14:tracePt t="32709" x="6811963" y="2822575"/>
          <p14:tracePt t="32713" x="6723063" y="2757488"/>
          <p14:tracePt t="32716" x="6638925" y="2678113"/>
          <p14:tracePt t="32721" x="6540500" y="2614613"/>
          <p14:tracePt t="32725" x="6440488" y="2549525"/>
          <p14:tracePt t="32729" x="6218238" y="2416175"/>
          <p14:tracePt t="32735" x="6094413" y="2346325"/>
          <p14:tracePt t="32738" x="5984875" y="2282825"/>
          <p14:tracePt t="32743" x="5856288" y="2212975"/>
          <p14:tracePt t="32746" x="5713413" y="2154238"/>
          <p14:tracePt t="32750" x="5589588" y="2109788"/>
          <p14:tracePt t="32754" x="5480050" y="2065338"/>
          <p14:tracePt t="32758" x="5372100" y="2020888"/>
          <p14:tracePt t="32762" x="5262563" y="1990725"/>
          <p14:tracePt t="32766" x="5153025" y="1955800"/>
          <p14:tracePt t="32770" x="5045075" y="1925638"/>
          <p14:tracePt t="32774" x="4940300" y="1892300"/>
          <p14:tracePt t="32778" x="4841875" y="1871663"/>
          <p14:tracePt t="32781" x="4752975" y="1862138"/>
          <p14:tracePt t="32787" x="4659313" y="1852613"/>
          <p14:tracePt t="32790" x="4575175" y="1836738"/>
          <p14:tracePt t="32794" x="4495800" y="1836738"/>
          <p14:tracePt t="32798" x="4406900" y="1836738"/>
          <p14:tracePt t="32801" x="4327525" y="1836738"/>
          <p14:tracePt t="32806" x="4248150" y="1836738"/>
          <p14:tracePt t="32810" x="4164013" y="1846263"/>
          <p14:tracePt t="32814" x="4084638" y="1866900"/>
          <p14:tracePt t="32818" x="3984625" y="1897063"/>
          <p14:tracePt t="32822" x="3890963" y="1930400"/>
          <p14:tracePt t="32826" x="3816350" y="1970088"/>
          <p14:tracePt t="32830" x="3722688" y="2009775"/>
          <p14:tracePt t="32834" x="3638550" y="2065338"/>
          <p14:tracePt t="32837" x="3540125" y="2119313"/>
          <p14:tracePt t="32842" x="3440113" y="2173288"/>
          <p14:tracePt t="32846" x="3346450" y="2238375"/>
          <p14:tracePt t="32850" x="3257550" y="2301875"/>
          <p14:tracePt t="32853" x="3173413" y="2366963"/>
          <p14:tracePt t="32859" x="3089275" y="2430463"/>
          <p14:tracePt t="32862" x="3000375" y="2495550"/>
          <p14:tracePt t="32868" x="2925763" y="2560638"/>
          <p14:tracePt t="32870" x="2851150" y="2624138"/>
          <p14:tracePt t="32887" x="2593975" y="2881313"/>
          <p14:tracePt t="32890" x="2519363" y="2946400"/>
          <p14:tracePt t="32895" x="2455863" y="3021013"/>
          <p14:tracePt t="32898" x="2406650" y="3094038"/>
          <p14:tracePt t="32902" x="2355850" y="3154363"/>
          <p14:tracePt t="32903" x="2301875" y="3213100"/>
          <p14:tracePt t="32908" x="2266950" y="3263900"/>
          <p14:tracePt t="32912" x="2227263" y="3322638"/>
          <p14:tracePt t="32916" x="2198688" y="3367088"/>
          <p14:tracePt t="32920" x="2168525" y="3411538"/>
          <p14:tracePt t="32924" x="2143125" y="3460750"/>
          <p14:tracePt t="32928" x="2119313" y="3495675"/>
          <p14:tracePt t="32932" x="2103438" y="3516313"/>
          <p14:tracePt t="32937" x="2089150" y="3540125"/>
          <p14:tracePt t="32940" x="2079625" y="3560763"/>
          <p14:tracePt t="32948" x="2074863" y="3575050"/>
          <p14:tracePt t="32993" x="2093913" y="3556000"/>
          <p14:tracePt t="32995" x="2128838" y="3525838"/>
          <p14:tracePt t="33000" x="2163763" y="3490913"/>
          <p14:tracePt t="33003" x="2212975" y="3441700"/>
          <p14:tracePt t="33008" x="2271713" y="3392488"/>
          <p14:tracePt t="33012" x="2336800" y="3341688"/>
          <p14:tracePt t="33016" x="2395538" y="3292475"/>
          <p14:tracePt t="33021" x="2455863" y="3243263"/>
          <p14:tracePt t="33024" x="2530475" y="3178175"/>
          <p14:tracePt t="33029" x="2614613" y="3114675"/>
          <p14:tracePt t="33032" x="2713038" y="3049588"/>
          <p14:tracePt t="33037" x="2822575" y="2981325"/>
          <p14:tracePt t="33040" x="2921000" y="2916238"/>
          <p14:tracePt t="33045" x="2979738" y="2897188"/>
          <p14:tracePt t="33049" x="3074988" y="2867025"/>
          <p14:tracePt t="33052" x="3182938" y="2822575"/>
          <p14:tracePt t="33056" x="3292475" y="2778125"/>
          <p14:tracePt t="33061" x="3416300" y="2743200"/>
          <p14:tracePt t="33064" x="3535363" y="2724150"/>
          <p14:tracePt t="33068" x="3668713" y="2689225"/>
          <p14:tracePt t="33073" x="3802063" y="2659063"/>
          <p14:tracePt t="33076" x="3930650" y="2644775"/>
          <p14:tracePt t="33081" x="4040188" y="2633663"/>
          <p14:tracePt t="33083" x="4143375" y="2633663"/>
          <p14:tracePt t="33087" x="4248150" y="2633663"/>
          <p14:tracePt t="33090" x="4356100" y="2633663"/>
          <p14:tracePt t="33095" x="4445000" y="2633663"/>
          <p14:tracePt t="33098" x="4540250" y="2633663"/>
          <p14:tracePt t="33102" x="4643438" y="2633663"/>
          <p14:tracePt t="33107" x="4737100" y="2633663"/>
          <p14:tracePt t="33110" x="4827588" y="2633663"/>
          <p14:tracePt t="33115" x="4911725" y="2633663"/>
          <p14:tracePt t="33118" x="4975225" y="2638425"/>
          <p14:tracePt t="33122" x="5059363" y="2659063"/>
          <p14:tracePt t="33127" x="5129213" y="2678113"/>
          <p14:tracePt t="33130" x="5213350" y="2698750"/>
          <p14:tracePt t="33134" x="5292725" y="2724150"/>
          <p14:tracePt t="33137" x="5376863" y="2743200"/>
          <p14:tracePt t="33142" x="5456238" y="2773363"/>
          <p14:tracePt t="33146" x="5529263" y="2801938"/>
          <p14:tracePt t="33150" x="5599113" y="2857500"/>
          <p14:tracePt t="33154" x="5659438" y="2897188"/>
          <p14:tracePt t="33159" x="5732463" y="2936875"/>
          <p14:tracePt t="33162" x="5807075" y="2976563"/>
          <p14:tracePt t="33167" x="5867400" y="3016250"/>
          <p14:tracePt t="33171" x="5911850" y="3065463"/>
          <p14:tracePt t="33174" x="5951538" y="3114675"/>
          <p14:tracePt t="33179" x="5989638" y="3159125"/>
          <p14:tracePt t="33182" x="6015038" y="3208338"/>
          <p14:tracePt t="33187" x="6045200" y="3243263"/>
          <p14:tracePt t="33191" x="6069013" y="3287713"/>
          <p14:tracePt t="33194" x="6094413" y="3322638"/>
          <p14:tracePt t="33200" x="6134100" y="3367088"/>
          <p14:tracePt t="33202" x="6159500" y="3402013"/>
          <p14:tracePt t="33206" x="6169025" y="3446463"/>
          <p14:tracePt t="33210" x="6183313" y="3481388"/>
          <p14:tracePt t="33214" x="6192838" y="3521075"/>
          <p14:tracePt t="33218" x="6203950" y="3556000"/>
          <p14:tracePt t="33222" x="6203950" y="3584575"/>
          <p14:tracePt t="33226" x="6208713" y="3614738"/>
          <p14:tracePt t="33230" x="6218238" y="3644900"/>
          <p14:tracePt t="33235" x="6223000" y="3663950"/>
          <p14:tracePt t="33237" x="6223000" y="3689350"/>
          <p14:tracePt t="33242" x="6232525" y="3708400"/>
          <p14:tracePt t="33246" x="6237288" y="3729038"/>
          <p14:tracePt t="33250" x="6237288" y="3743325"/>
          <p14:tracePt t="33258" x="6237288" y="3752850"/>
          <p14:tracePt t="33296" x="6243638" y="3763963"/>
          <p14:tracePt t="33303" x="6243638" y="3752850"/>
          <p14:tracePt t="33309" x="6243638" y="3733800"/>
          <p14:tracePt t="33313" x="6243638" y="3703638"/>
          <p14:tracePt t="33316" x="6243638" y="3663950"/>
          <p14:tracePt t="33321" x="6243638" y="3633788"/>
          <p14:tracePt t="33324" x="6243638" y="3594100"/>
          <p14:tracePt t="33328" x="6243638" y="3540125"/>
          <p14:tracePt t="33333" x="6237288" y="3486150"/>
          <p14:tracePt t="33338" x="6227763" y="3432175"/>
          <p14:tracePt t="33340" x="6203950" y="3371850"/>
          <p14:tracePt t="33344" x="6183313" y="3302000"/>
          <p14:tracePt t="33349" x="6153150" y="3243263"/>
          <p14:tracePt t="33352" x="6124575" y="3184525"/>
          <p14:tracePt t="33356" x="6069013" y="3114675"/>
          <p14:tracePt t="33360" x="6019800" y="3040063"/>
          <p14:tracePt t="33364" x="5965825" y="2955925"/>
          <p14:tracePt t="33368" x="5916613" y="2881313"/>
          <p14:tracePt t="33372" x="5861050" y="2808288"/>
          <p14:tracePt t="33377" x="5807075" y="2724150"/>
          <p14:tracePt t="33381" x="5757863" y="2649538"/>
          <p14:tracePt t="33384" x="5683250" y="2574925"/>
          <p14:tracePt t="33387" x="5608638" y="2516188"/>
          <p14:tracePt t="33392" x="5524500" y="2451100"/>
          <p14:tracePt t="33396" x="5451475" y="2397125"/>
          <p14:tracePt t="33400" x="5367338" y="2341563"/>
          <p14:tracePt t="33404" x="5292725" y="2292350"/>
          <p14:tracePt t="33408" x="5208588" y="2238375"/>
          <p14:tracePt t="33413" x="5124450" y="2184400"/>
          <p14:tracePt t="33416" x="5024438" y="2154238"/>
          <p14:tracePt t="33421" x="4945063" y="2133600"/>
          <p14:tracePt t="33425" x="4872038" y="2105025"/>
          <p14:tracePt t="33429" x="4841875" y="2084388"/>
          <p14:tracePt t="33432" x="4787900" y="2079625"/>
          <p14:tracePt t="33434" x="4718050" y="2079625"/>
          <p14:tracePt t="33438" x="4638675" y="2079625"/>
          <p14:tracePt t="33443" x="4559300" y="2079625"/>
          <p14:tracePt t="33446" x="4479925" y="2079625"/>
          <p14:tracePt t="33451" x="4400550" y="2079625"/>
          <p14:tracePt t="33454" x="4316413" y="2093913"/>
          <p14:tracePt t="33459" x="4237038" y="2114550"/>
          <p14:tracePt t="33463" x="4152900" y="2133600"/>
          <p14:tracePt t="33469" x="4068763" y="2163763"/>
          <p14:tracePt t="33472" x="3990975" y="2198688"/>
          <p14:tracePt t="33475" x="3900488" y="2247900"/>
          <p14:tracePt t="33478" x="3816350" y="2301875"/>
          <p14:tracePt t="33483" x="3732213" y="2366963"/>
          <p14:tracePt t="33486" x="3648075" y="2420938"/>
          <p14:tracePt t="33492" x="3559175" y="2486025"/>
          <p14:tracePt t="33495" x="3475038" y="2549525"/>
          <p14:tracePt t="33499" x="3400425" y="2624138"/>
          <p14:tracePt t="33502" x="3327400" y="2673350"/>
          <p14:tracePt t="33508" x="3252788" y="2738438"/>
          <p14:tracePt t="33511" x="3182938" y="2801938"/>
          <p14:tracePt t="33517" x="3044825" y="2936875"/>
          <p14:tracePt t="33523" x="2984500" y="3000375"/>
          <p14:tracePt t="33526" x="2921000" y="3060700"/>
          <p14:tracePt t="33530" x="2881313" y="3119438"/>
          <p14:tracePt t="33535" x="2832100" y="3178175"/>
          <p14:tracePt t="33537" x="2792413" y="3238500"/>
          <p14:tracePt t="33542" x="2752725" y="3302000"/>
          <p14:tracePt t="33546" x="2713038" y="3362325"/>
          <p14:tracePt t="33550" x="2682875" y="3406775"/>
          <p14:tracePt t="33554" x="2647950" y="3455988"/>
          <p14:tracePt t="33558" x="2628900" y="3486150"/>
          <p14:tracePt t="33562" x="2614613" y="3509963"/>
          <p14:tracePt t="33566" x="2598738" y="3530600"/>
          <p14:tracePt t="33571" x="2584450" y="3544888"/>
          <p14:tracePt t="33578" x="2579688" y="3560763"/>
          <p14:tracePt t="33625" x="2593975" y="3540125"/>
          <p14:tracePt t="33628" x="2628900" y="3505200"/>
          <p14:tracePt t="33633" x="2654300" y="3471863"/>
          <p14:tracePt t="33637" x="2703513" y="3421063"/>
          <p14:tracePt t="33640" x="2747963" y="3381375"/>
          <p14:tracePt t="33645" x="2797175" y="3336925"/>
          <p14:tracePt t="33648" x="2862263" y="3273425"/>
          <p14:tracePt t="33652" x="2921000" y="3224213"/>
          <p14:tracePt t="33656" x="2979738" y="3173413"/>
          <p14:tracePt t="33661" x="3054350" y="3119438"/>
          <p14:tracePt t="33664" x="3138488" y="3065463"/>
          <p14:tracePt t="33670" x="3238500" y="3000375"/>
          <p14:tracePt t="33672" x="3336925" y="2936875"/>
          <p14:tracePt t="33677" x="3446463" y="2881313"/>
          <p14:tracePt t="33680" x="3554413" y="2827338"/>
          <p14:tracePt t="33684" x="3663950" y="2773363"/>
          <p14:tracePt t="33687" x="3787775" y="2728913"/>
          <p14:tracePt t="33693" x="3921125" y="2684463"/>
          <p14:tracePt t="33696" x="4064000" y="2633663"/>
          <p14:tracePt t="33702" x="4198938" y="2600325"/>
          <p14:tracePt t="33704" x="4346575" y="2579688"/>
          <p14:tracePt t="33708" x="4495800" y="2554288"/>
          <p14:tracePt t="33712" x="4643438" y="2544763"/>
          <p14:tracePt t="33716" x="4802188" y="2544763"/>
          <p14:tracePt t="33721" x="4965700" y="2544763"/>
          <p14:tracePt t="33725" x="5108575" y="2544763"/>
          <p14:tracePt t="33728" x="5267325" y="2544763"/>
          <p14:tracePt t="33732" x="5411788" y="2544763"/>
          <p14:tracePt t="33737" x="5554663" y="2544763"/>
          <p14:tracePt t="33740" x="5688013" y="2549525"/>
          <p14:tracePt t="33745" x="5832475" y="2560638"/>
          <p14:tracePt t="33748" x="5956300" y="2584450"/>
          <p14:tracePt t="33752" x="6064250" y="2624138"/>
          <p14:tracePt t="33756" x="6183313" y="2659063"/>
          <p14:tracePt t="33761" x="6292850" y="2693988"/>
          <p14:tracePt t="33764" x="6386513" y="2724150"/>
          <p14:tracePt t="33770" x="6470650" y="2768600"/>
          <p14:tracePt t="33772" x="6545263" y="2817813"/>
          <p14:tracePt t="33776" x="6604000" y="2857500"/>
          <p14:tracePt t="33780" x="6678613" y="2911475"/>
          <p14:tracePt t="33784" x="6737350" y="2951163"/>
          <p14:tracePt t="33786" x="6788150" y="2995613"/>
          <p14:tracePt t="33791" x="6846888" y="3060700"/>
          <p14:tracePt t="33794" x="6886575" y="3119438"/>
          <p14:tracePt t="33799" x="6935788" y="3178175"/>
          <p14:tracePt t="33802" x="6975475" y="3238500"/>
          <p14:tracePt t="33806" x="7019925" y="3313113"/>
          <p14:tracePt t="33810" x="7034213" y="3367088"/>
          <p14:tracePt t="33814" x="7064375" y="3425825"/>
          <p14:tracePt t="33818" x="7085013" y="3495675"/>
          <p14:tracePt t="33821" x="7104063" y="3565525"/>
          <p14:tracePt t="33826" x="7124700" y="3624263"/>
          <p14:tracePt t="33829" x="7134225" y="3679825"/>
          <p14:tracePt t="33834" x="7153275" y="3733800"/>
          <p14:tracePt t="33837" x="7164388" y="3792538"/>
          <p14:tracePt t="33842" x="7183438" y="3848100"/>
          <p14:tracePt t="33845" x="7188200" y="3892550"/>
          <p14:tracePt t="33849" x="7208838" y="3921125"/>
          <p14:tracePt t="33854" x="7213600" y="3946525"/>
          <p14:tracePt t="33858" x="7227888" y="3965575"/>
          <p14:tracePt t="33862" x="7258050" y="3976688"/>
          <p14:tracePt t="33865" x="7281863" y="3981450"/>
          <p14:tracePt t="33872" x="7292975" y="3990975"/>
          <p14:tracePt t="33926" x="7297738" y="3990975"/>
          <p14:tracePt t="33930" x="7292975" y="3976688"/>
          <p14:tracePt t="33933" x="7281863" y="3960813"/>
          <p14:tracePt t="33938" x="7267575" y="3941763"/>
          <p14:tracePt t="33942" x="7242175" y="3906838"/>
          <p14:tracePt t="33946" x="7208838" y="3871913"/>
          <p14:tracePt t="33950" x="7173913" y="3822700"/>
          <p14:tracePt t="33954" x="7108825" y="3763963"/>
          <p14:tracePt t="33958" x="7034213" y="3708400"/>
          <p14:tracePt t="33962" x="6950075" y="3644900"/>
          <p14:tracePt t="33964" x="6865938" y="3579813"/>
          <p14:tracePt t="33968" x="6777038" y="3516313"/>
          <p14:tracePt t="33971" x="6683375" y="3451225"/>
          <p14:tracePt t="33976" x="6569075" y="3371850"/>
          <p14:tracePt t="33980" x="6461125" y="3292475"/>
          <p14:tracePt t="33984" x="6327775" y="3198813"/>
          <p14:tracePt t="33987" x="6169025" y="3109913"/>
          <p14:tracePt t="33992" x="6015038" y="3030538"/>
          <p14:tracePt t="33998" x="5867400" y="2955925"/>
          <p14:tracePt t="34005" x="5743575" y="2901950"/>
          <p14:tracePt t="34010" x="5421313" y="2801938"/>
          <p14:tracePt t="34016" x="5227638" y="2733675"/>
          <p14:tracePt t="34019" x="5068888" y="2693988"/>
          <p14:tracePt t="34022" x="4906963" y="2644775"/>
          <p14:tracePt t="34024" x="4748213" y="2609850"/>
          <p14:tracePt t="34028" x="4614863" y="2574925"/>
          <p14:tracePt t="34033" x="4491038" y="2549525"/>
          <p14:tracePt t="34037" x="4371975" y="2540000"/>
          <p14:tracePt t="34041" x="4252913" y="2530475"/>
          <p14:tracePt t="34045" x="4133850" y="2520950"/>
          <p14:tracePt t="34048" x="4005263" y="2520950"/>
          <p14:tracePt t="34054" x="3886200" y="2520950"/>
          <p14:tracePt t="34060" x="3648075" y="2520950"/>
          <p14:tracePt t="34065" x="3544888" y="2525713"/>
          <p14:tracePt t="34068" x="3425825" y="2544763"/>
          <p14:tracePt t="34071" x="3316288" y="2579688"/>
          <p14:tracePt t="34076" x="3208338" y="2614613"/>
          <p14:tracePt t="34081" x="3108325" y="2644775"/>
          <p14:tracePt t="34085" x="3014663" y="2689225"/>
          <p14:tracePt t="34089" x="2916238" y="2743200"/>
          <p14:tracePt t="34092" x="2822575" y="2797175"/>
          <p14:tracePt t="34096" x="2722563" y="2871788"/>
          <p14:tracePt t="34100" x="2624138" y="2936875"/>
          <p14:tracePt t="34105" x="2535238" y="3000375"/>
          <p14:tracePt t="34108" x="2451100" y="3079750"/>
          <p14:tracePt t="34112" x="2376488" y="3140075"/>
          <p14:tracePt t="34119" x="2316163" y="3203575"/>
          <p14:tracePt t="34128" x="2143125" y="3376613"/>
          <p14:tracePt t="34134" x="2093913" y="3421063"/>
          <p14:tracePt t="34138" x="2058988" y="3460750"/>
          <p14:tracePt t="34142" x="2030413" y="3505200"/>
          <p14:tracePt t="34147" x="2024063" y="3516313"/>
          <p14:tracePt t="34151" x="2014538" y="3530600"/>
          <p14:tracePt t="34158" x="2009775" y="3544888"/>
          <p14:tracePt t="34205" x="2009775" y="3535363"/>
          <p14:tracePt t="34213" x="2049463" y="3481388"/>
          <p14:tracePt t="34224" x="2147888" y="3362325"/>
          <p14:tracePt t="34229" x="2187575" y="3317875"/>
          <p14:tracePt t="34232" x="2247900" y="3252788"/>
          <p14:tracePt t="34234" x="2311400" y="3194050"/>
          <p14:tracePt t="34239" x="2386013" y="3128963"/>
          <p14:tracePt t="34243" x="2460625" y="3065463"/>
          <p14:tracePt t="34246" x="2544763" y="3000375"/>
          <p14:tracePt t="34249" x="2643188" y="2925763"/>
          <p14:tracePt t="34255" x="2743200" y="2857500"/>
          <p14:tracePt t="34258" x="2841625" y="2792413"/>
          <p14:tracePt t="34265" x="2935288" y="2738438"/>
          <p14:tracePt t="34273" x="3035300" y="2684463"/>
          <p14:tracePt t="34278" x="3362325" y="2565400"/>
          <p14:tracePt t="34282" x="3470275" y="2535238"/>
          <p14:tracePt t="34286" x="3589338" y="2500313"/>
          <p14:tracePt t="34290" x="3708400" y="2481263"/>
          <p14:tracePt t="34294" x="3827463" y="2465388"/>
          <p14:tracePt t="34299" x="3946525" y="2455863"/>
          <p14:tracePt t="34303" x="4079875" y="2455863"/>
          <p14:tracePt t="34308" x="4208463" y="2455863"/>
          <p14:tracePt t="34312" x="4341813" y="2455863"/>
          <p14:tracePt t="34314" x="4460875" y="2455863"/>
          <p14:tracePt t="34316" x="4589463" y="2455863"/>
          <p14:tracePt t="34320" x="4722813" y="2455863"/>
          <p14:tracePt t="34324" x="4851400" y="2476500"/>
          <p14:tracePt t="34328" x="4984750" y="2495550"/>
          <p14:tracePt t="34334" x="5119688" y="2530475"/>
          <p14:tracePt t="34338" x="5243513" y="2560638"/>
          <p14:tracePt t="34343" x="5360988" y="2605088"/>
          <p14:tracePt t="34346" x="5470525" y="2663825"/>
          <p14:tracePt t="34349" x="5568950" y="2713038"/>
          <p14:tracePt t="34352" x="5668963" y="2768600"/>
          <p14:tracePt t="34355" x="5753100" y="2832100"/>
          <p14:tracePt t="34362" x="5827713" y="2906713"/>
          <p14:tracePt t="34365" x="5911850" y="2970213"/>
          <p14:tracePt t="34368" x="5975350" y="3044825"/>
          <p14:tracePt t="34372" x="6029325" y="3119438"/>
          <p14:tracePt t="34376" x="6080125" y="3194050"/>
          <p14:tracePt t="34380" x="6129338" y="3252788"/>
          <p14:tracePt t="34384" x="6169025" y="3313113"/>
          <p14:tracePt t="34388" x="6197600" y="3371850"/>
          <p14:tracePt t="34392" x="6218238" y="3416300"/>
          <p14:tracePt t="34399" x="6232525" y="3446463"/>
          <p14:tracePt t="34404" x="6257925" y="3481388"/>
          <p14:tracePt t="34410" x="6267450" y="3535363"/>
          <p14:tracePt t="34413" x="6272213" y="3556000"/>
          <p14:tracePt t="34417" x="6272213" y="3575050"/>
          <p14:tracePt t="34421" x="6272213" y="3589338"/>
          <p14:tracePt t="34424" x="6272213" y="3609975"/>
          <p14:tracePt t="34428" x="6281738" y="3624263"/>
          <p14:tracePt t="34431" x="6288088" y="3640138"/>
          <p14:tracePt t="34494" x="6288088" y="3629025"/>
          <p14:tracePt t="34497" x="6288088" y="3609975"/>
          <p14:tracePt t="34502" x="6288088" y="3579813"/>
          <p14:tracePt t="34505" x="6267450" y="3535363"/>
          <p14:tracePt t="34510" x="6248400" y="3490913"/>
          <p14:tracePt t="34515" x="6208713" y="3432175"/>
          <p14:tracePt t="34520" x="6169025" y="3371850"/>
          <p14:tracePt t="34523" x="6129338" y="3297238"/>
          <p14:tracePt t="34526" x="6080125" y="3224213"/>
          <p14:tracePt t="34530" x="6024563" y="3163888"/>
          <p14:tracePt t="34534" x="5961063" y="3079750"/>
          <p14:tracePt t="34539" x="5900738" y="3005138"/>
          <p14:tracePt t="34543" x="5846763" y="2932113"/>
          <p14:tracePt t="34546" x="5781675" y="2857500"/>
          <p14:tracePt t="34553" x="5708650" y="2782888"/>
          <p14:tracePt t="34563" x="5489575" y="2619375"/>
          <p14:tracePt t="34566" x="5405438" y="2565400"/>
          <p14:tracePt t="34572" x="5332413" y="2509838"/>
          <p14:tracePt t="34575" x="5248275" y="2460625"/>
          <p14:tracePt t="34579" x="5164138" y="2416175"/>
          <p14:tracePt t="34582" x="5068888" y="2386013"/>
          <p14:tracePt t="34586" x="4995863" y="2357438"/>
          <p14:tracePt t="34590" x="4900613" y="2332038"/>
          <p14:tracePt t="34594" x="4821238" y="2312988"/>
          <p14:tracePt t="34601" x="4737100" y="2301875"/>
          <p14:tracePt t="34607" x="4659313" y="2292350"/>
          <p14:tracePt t="34614" x="4421188" y="2292350"/>
          <p14:tracePt t="34619" x="4337050" y="2308225"/>
          <p14:tracePt t="34622" x="4257675" y="2317750"/>
          <p14:tracePt t="34627" x="4173538" y="2352675"/>
          <p14:tracePt t="34630" x="4089400" y="2392363"/>
          <p14:tracePt t="34633" x="4005263" y="2446338"/>
          <p14:tracePt t="34638" x="3921125" y="2500313"/>
          <p14:tracePt t="34642" x="3822700" y="2565400"/>
          <p14:tracePt t="34646" x="3713163" y="2628900"/>
          <p14:tracePt t="34649" x="3598863" y="2698750"/>
          <p14:tracePt t="34663" x="3302000" y="2951163"/>
          <p14:tracePt t="34668" x="3198813" y="3040063"/>
          <p14:tracePt t="34676" x="2886075" y="3308350"/>
          <p14:tracePt t="34681" x="2801938" y="3397250"/>
          <p14:tracePt t="34684" x="2727325" y="3471863"/>
          <p14:tracePt t="34689" x="2647950" y="3544888"/>
          <p14:tracePt t="34692" x="2589213" y="3609975"/>
          <p14:tracePt t="34699" x="2524125" y="3679825"/>
          <p14:tracePt t="34707" x="2486025" y="3738563"/>
          <p14:tracePt t="34712" x="2416175" y="3852863"/>
          <p14:tracePt t="34716" x="2401888" y="3876675"/>
          <p14:tracePt t="34721" x="2395538" y="3892550"/>
          <p14:tracePt t="34723" x="2386013" y="3902075"/>
          <p14:tracePt t="34759" x="2390775" y="3906838"/>
          <p14:tracePt t="34764" x="2416175" y="3892550"/>
          <p14:tracePt t="34769" x="2451100" y="3862388"/>
          <p14:tracePt t="34773" x="2500313" y="3813175"/>
          <p14:tracePt t="34776" x="2544763" y="3763963"/>
          <p14:tracePt t="34783" x="2608263" y="3698875"/>
          <p14:tracePt t="34788" x="2673350" y="3629025"/>
          <p14:tracePt t="34792" x="2816225" y="3490913"/>
          <p14:tracePt t="34797" x="2890838" y="3416300"/>
          <p14:tracePt t="34800" x="2965450" y="3341688"/>
          <p14:tracePt t="34805" x="3054350" y="3263900"/>
          <p14:tracePt t="34808" x="3128963" y="3203575"/>
          <p14:tracePt t="34812" x="3213100" y="3124200"/>
          <p14:tracePt t="34818" x="3311525" y="3049588"/>
          <p14:tracePt t="34824" x="3509963" y="2932113"/>
          <p14:tracePt t="34830" x="3633788" y="2862263"/>
          <p14:tracePt t="34834" x="3748088" y="2792413"/>
          <p14:tracePt t="34837" x="3856038" y="2728913"/>
          <p14:tracePt t="34841" x="3965575" y="2684463"/>
          <p14:tracePt t="34845" x="4059238" y="2663825"/>
          <p14:tracePt t="34848" x="4168775" y="2628900"/>
          <p14:tracePt t="34849" x="4276725" y="2609850"/>
          <p14:tracePt t="34855" x="4386263" y="2579688"/>
          <p14:tracePt t="34857" x="4491038" y="2565400"/>
          <p14:tracePt t="34862" x="4594225" y="2554288"/>
          <p14:tracePt t="34865" x="4687888" y="2554288"/>
          <p14:tracePt t="34870" x="4783138" y="2554288"/>
          <p14:tracePt t="34903" x="5564188" y="2876550"/>
          <p14:tracePt t="34916" x="5876925" y="3128963"/>
          <p14:tracePt t="34920" x="5961063" y="3228975"/>
          <p14:tracePt t="34926" x="6169025" y="3446463"/>
          <p14:tracePt t="34931" x="6262688" y="3565525"/>
          <p14:tracePt t="34934" x="6356350" y="3679825"/>
          <p14:tracePt t="34938" x="6450013" y="3797300"/>
          <p14:tracePt t="34942" x="6535738" y="3897313"/>
          <p14:tracePt t="34946" x="6613525" y="3986213"/>
          <p14:tracePt t="34950" x="6678613" y="4079875"/>
          <p14:tracePt t="34955" x="6742113" y="4168775"/>
          <p14:tracePt t="34958" x="6816725" y="4252913"/>
          <p14:tracePt t="34962" x="6881813" y="4327525"/>
          <p14:tracePt t="34965" x="6945313" y="4402138"/>
          <p14:tracePt t="34969" x="6985000" y="4460875"/>
          <p14:tracePt t="34973" x="7019925" y="4495800"/>
          <p14:tracePt t="34978" x="7045325" y="4530725"/>
          <p14:tracePt t="34981" x="7059613" y="4545013"/>
          <p14:tracePt t="34990" x="7064375" y="4560888"/>
          <p14:tracePt t="35013" x="7080250" y="4565650"/>
          <p14:tracePt t="35030" x="7080250" y="4516438"/>
          <p14:tracePt t="35035" x="7080250" y="4465638"/>
          <p14:tracePt t="35043" x="7054850" y="4352925"/>
          <p14:tracePt t="35052" x="6996113" y="4198938"/>
          <p14:tracePt t="35056" x="6956425" y="4114800"/>
          <p14:tracePt t="35059" x="6911975" y="4044950"/>
          <p14:tracePt t="35061" x="6861175" y="3971925"/>
          <p14:tracePt t="35066" x="6807200" y="3887788"/>
          <p14:tracePt t="35069" x="6742113" y="3802063"/>
          <p14:tracePt t="35073" x="6688138" y="3729038"/>
          <p14:tracePt t="35076" x="6629400" y="3654425"/>
          <p14:tracePt t="35079" x="6554788" y="3579813"/>
          <p14:tracePt t="35083" x="6465888" y="3505200"/>
          <p14:tracePt t="35088" x="6381750" y="3425825"/>
          <p14:tracePt t="35092" x="6292850" y="3352800"/>
          <p14:tracePt t="35098" x="6192838" y="3287713"/>
          <p14:tracePt t="35109" x="5876925" y="3133725"/>
          <p14:tracePt t="35114" x="5757863" y="3089275"/>
          <p14:tracePt t="35118" x="5634038" y="3044825"/>
          <p14:tracePt t="35121" x="5514975" y="3009900"/>
          <p14:tracePt t="35124" x="5381625" y="2990850"/>
          <p14:tracePt t="35129" x="5232400" y="2965450"/>
          <p14:tracePt t="35132" x="5099050" y="2955925"/>
          <p14:tracePt t="35135" x="4970463" y="2955925"/>
          <p14:tracePt t="35140" x="4837113" y="2955925"/>
          <p14:tracePt t="35145" x="4708525" y="2955925"/>
          <p14:tracePt t="35147" x="4589463" y="2955925"/>
          <p14:tracePt t="35157" x="4484688" y="2955925"/>
          <p14:tracePt t="35166" x="4173538" y="3016250"/>
          <p14:tracePt t="35170" x="4079875" y="3070225"/>
          <p14:tracePt t="35176" x="3871913" y="3178175"/>
          <p14:tracePt t="35181" x="3787775" y="3243263"/>
          <p14:tracePt t="35184" x="3698875" y="3297238"/>
          <p14:tracePt t="35188" x="3614738" y="3362325"/>
          <p14:tracePt t="35192" x="3530600" y="3425825"/>
          <p14:tracePt t="35196" x="3455988" y="3500438"/>
          <p14:tracePt t="35204" x="3316288" y="3649663"/>
          <p14:tracePt t="35216" x="3187700" y="3817938"/>
          <p14:tracePt t="35223" x="3159125" y="3862388"/>
          <p14:tracePt t="35228" x="3128963" y="3916363"/>
          <p14:tracePt t="35232" x="3119438" y="3941763"/>
          <p14:tracePt t="35235" x="3119438" y="3960813"/>
          <p14:tracePt t="35240" x="3119438" y="3981450"/>
          <p14:tracePt t="35288" x="3213100" y="3848100"/>
          <p14:tracePt t="35296" x="3302000" y="3713163"/>
          <p14:tracePt t="35300" x="3376613" y="3629025"/>
          <p14:tracePt t="35306" x="3495675" y="3481388"/>
          <p14:tracePt t="35309" x="3544888" y="3421063"/>
          <p14:tracePt t="35316" x="3619500" y="3348038"/>
          <p14:tracePt t="35318" x="3683000" y="3273425"/>
          <p14:tracePt t="35322" x="3743325" y="3198813"/>
          <p14:tracePt t="35328" x="3806825" y="3124200"/>
          <p14:tracePt t="35332" x="3881438" y="3060700"/>
          <p14:tracePt t="35334" x="3956050" y="3000375"/>
          <p14:tracePt t="35340" x="4040188" y="2946400"/>
          <p14:tracePt t="35341" x="4114800" y="2892425"/>
          <p14:tracePt t="35348" x="4187825" y="2841625"/>
          <p14:tracePt t="35349" x="4257675" y="2787650"/>
          <p14:tracePt t="35357" x="4332288" y="2747963"/>
          <p14:tracePt t="35362" x="4495800" y="2689225"/>
          <p14:tracePt t="35367" x="4579938" y="2654300"/>
          <p14:tracePt t="35370" x="4659313" y="2644775"/>
          <p14:tracePt t="35373" x="4743450" y="2633663"/>
          <p14:tracePt t="35379" x="4811713" y="2624138"/>
          <p14:tracePt t="35380" x="4876800" y="2624138"/>
          <p14:tracePt t="35383" x="4956175" y="2624138"/>
          <p14:tracePt t="35389" x="5035550" y="2624138"/>
          <p14:tracePt t="35392" x="5103813" y="2624138"/>
          <p14:tracePt t="35399" x="5183188" y="2638425"/>
          <p14:tracePt t="35406" x="5267325" y="2659063"/>
          <p14:tracePt t="35415" x="5540375" y="2747963"/>
          <p14:tracePt t="35423" x="5718175" y="2808288"/>
          <p14:tracePt t="35427" x="5802313" y="2862263"/>
          <p14:tracePt t="35430" x="5886450" y="2916238"/>
          <p14:tracePt t="35432" x="5961063" y="2965450"/>
          <p14:tracePt t="35436" x="6045200" y="3030538"/>
          <p14:tracePt t="35440" x="6143625" y="3094038"/>
          <p14:tracePt t="35445" x="6243638" y="3173413"/>
          <p14:tracePt t="35447" x="6332538" y="3248025"/>
          <p14:tracePt t="35455" x="6416675" y="3327400"/>
          <p14:tracePt t="35463" x="6619875" y="3516313"/>
          <p14:tracePt t="35466" x="6704013" y="3600450"/>
          <p14:tracePt t="35469" x="6792913" y="3698875"/>
          <p14:tracePt t="35473" x="6881813" y="3802063"/>
          <p14:tracePt t="35477" x="6961188" y="3902075"/>
          <p14:tracePt t="35481" x="7034213" y="3976688"/>
          <p14:tracePt t="35485" x="7094538" y="4044950"/>
          <p14:tracePt t="35493" x="7223125" y="4184650"/>
          <p14:tracePt t="35498" x="7272338" y="4243388"/>
          <p14:tracePt t="35501" x="7297738" y="4278313"/>
          <p14:tracePt t="35504" x="7321550" y="4313238"/>
          <p14:tracePt t="35508" x="7337425" y="4327525"/>
          <p14:tracePt t="35512" x="7342188" y="4337050"/>
          <p14:tracePt t="35517" x="7342188" y="4352925"/>
          <p14:tracePt t="35529" x="7351713" y="4357688"/>
          <p14:tracePt t="35567" x="7356475" y="4357688"/>
          <p14:tracePt t="35572" x="7356475" y="4348163"/>
          <p14:tracePt t="35578" x="7316788" y="4278313"/>
          <p14:tracePt t="35583" x="7277100" y="4219575"/>
          <p14:tracePt t="35586" x="7227888" y="4168775"/>
          <p14:tracePt t="35590" x="7169150" y="4110038"/>
          <p14:tracePt t="35594" x="7104063" y="4035425"/>
          <p14:tracePt t="35598" x="7019925" y="3960813"/>
          <p14:tracePt t="35602" x="6931025" y="3881438"/>
          <p14:tracePt t="35605" x="6832600" y="3817938"/>
          <p14:tracePt t="35611" x="6723063" y="3743325"/>
          <p14:tracePt t="35614" x="6608763" y="3663950"/>
          <p14:tracePt t="35618" x="6515100" y="3600450"/>
          <p14:tracePt t="35622" x="6416675" y="3509963"/>
          <p14:tracePt t="35627" x="6297613" y="3416300"/>
          <p14:tracePt t="35630" x="6164263" y="3332163"/>
          <p14:tracePt t="35637" x="6010275" y="3238500"/>
          <p14:tracePt t="35648" x="5400675" y="2965450"/>
          <p14:tracePt t="35653" x="5159375" y="2892425"/>
          <p14:tracePt t="35663" x="4376738" y="2673350"/>
          <p14:tracePt t="35671" x="3851275" y="2565400"/>
          <p14:tracePt t="35675" x="3624263" y="2535238"/>
          <p14:tracePt t="35678" x="3421063" y="2509838"/>
          <p14:tracePt t="35682" x="3222625" y="2495550"/>
          <p14:tracePt t="35685" x="3049588" y="2486025"/>
          <p14:tracePt t="35689" x="2906713" y="2486025"/>
          <p14:tracePt t="35695" x="2778125" y="2486025"/>
          <p14:tracePt t="35698" x="2668588" y="2490788"/>
          <p14:tracePt t="35701" x="2579688" y="2500313"/>
          <p14:tracePt t="35705" x="2505075" y="2530475"/>
          <p14:tracePt t="35711" x="2435225" y="2560638"/>
          <p14:tracePt t="35713" x="2376488" y="2609850"/>
          <p14:tracePt t="35722" x="2311400" y="2663825"/>
          <p14:tracePt t="35732" x="2168525" y="2897188"/>
          <p14:tracePt t="35741" x="2133600" y="2970213"/>
          <p14:tracePt t="35745" x="2103438" y="3119438"/>
          <p14:tracePt t="35748" x="2084388" y="3213100"/>
          <p14:tracePt t="35752" x="2074863" y="3308350"/>
          <p14:tracePt t="35757" x="2054225" y="3402013"/>
          <p14:tracePt t="35760" x="2044700" y="3486150"/>
          <p14:tracePt t="35764" x="2035175" y="3565525"/>
          <p14:tracePt t="35769" x="2024063" y="3633788"/>
          <p14:tracePt t="35775" x="2024063" y="3729038"/>
          <p14:tracePt t="35781" x="2024063" y="3748088"/>
          <p14:tracePt t="35784" x="2024063" y="3768725"/>
          <p14:tracePt t="35819" x="2024063" y="3773488"/>
          <p14:tracePt t="35829" x="2049463" y="3713163"/>
          <p14:tracePt t="35837" x="2084388" y="3609975"/>
          <p14:tracePt t="35843" x="2103438" y="3540125"/>
          <p14:tracePt t="35845" x="2133600" y="3471863"/>
          <p14:tracePt t="35851" x="2163763" y="3402013"/>
          <p14:tracePt t="35852" x="2217738" y="3327400"/>
          <p14:tracePt t="35857" x="2271713" y="3243263"/>
          <p14:tracePt t="35878" x="2519363" y="2867025"/>
          <p14:tracePt t="35884" x="2693988" y="2717800"/>
          <p14:tracePt t="35892" x="2867025" y="2589213"/>
          <p14:tracePt t="35896" x="2965450" y="2520950"/>
          <p14:tracePt t="35901" x="3059113" y="2481263"/>
          <p14:tracePt t="35907" x="3248025" y="2446338"/>
          <p14:tracePt t="35910" x="3367088" y="2436813"/>
          <p14:tracePt t="35914" x="3500438" y="2436813"/>
          <p14:tracePt t="35918" x="3629025" y="2436813"/>
          <p14:tracePt t="35922" x="3771900" y="2436813"/>
          <p14:tracePt t="35926" x="3921125" y="2446338"/>
          <p14:tracePt t="35930" x="4068763" y="2465388"/>
          <p14:tracePt t="35933" x="4252913" y="2505075"/>
          <p14:tracePt t="35938" x="4435475" y="2544763"/>
          <p14:tracePt t="35942" x="4624388" y="2600325"/>
          <p14:tracePt t="35946" x="4846638" y="2673350"/>
          <p14:tracePt t="35949" x="5014913" y="2738438"/>
          <p14:tracePt t="35953" x="5197475" y="2836863"/>
          <p14:tracePt t="35958" x="5405438" y="2955925"/>
          <p14:tracePt t="35962" x="5568950" y="3065463"/>
          <p14:tracePt t="35965" x="5737225" y="3189288"/>
          <p14:tracePt t="35974" x="5905500" y="3332163"/>
          <p14:tracePt t="35984" x="6391275" y="3787775"/>
          <p14:tracePt t="35991" x="6545263" y="3941763"/>
          <p14:tracePt t="35999" x="6821488" y="4287838"/>
          <p14:tracePt t="36005" x="6900863" y="4387850"/>
          <p14:tracePt t="36009" x="6985000" y="4570413"/>
          <p14:tracePt t="36017" x="7005638" y="4624388"/>
          <p14:tracePt t="36019" x="7015163" y="4668838"/>
          <p14:tracePt t="36022" x="7029450" y="4699000"/>
          <p14:tracePt t="36026" x="7045325" y="4733925"/>
          <p14:tracePt t="36062" x="7029450" y="4733925"/>
          <p14:tracePt t="36065" x="7029450" y="4724400"/>
          <p14:tracePt t="36069" x="7010400" y="4703763"/>
          <p14:tracePt t="36073" x="7005638" y="4694238"/>
          <p14:tracePt t="36079" x="6980238" y="4659313"/>
          <p14:tracePt t="36084" x="6926263" y="4579938"/>
          <p14:tracePt t="36089" x="6877050" y="4521200"/>
          <p14:tracePt t="36092" x="6827838" y="4471988"/>
          <p14:tracePt t="36097" x="6777038" y="4411663"/>
          <p14:tracePt t="36100" x="6713538" y="4357688"/>
          <p14:tracePt t="36105" x="6653213" y="4318000"/>
          <p14:tracePt t="36108" x="6594475" y="4268788"/>
          <p14:tracePt t="36111" x="6519863" y="4219575"/>
          <p14:tracePt t="36115" x="6435725" y="4173538"/>
          <p14:tracePt t="36119" x="6351588" y="4133850"/>
          <p14:tracePt t="36124" x="6243638" y="4089400"/>
          <p14:tracePt t="36128" x="6124575" y="4056063"/>
          <p14:tracePt t="36134" x="6005513" y="4021138"/>
          <p14:tracePt t="36141" x="5846763" y="3976688"/>
          <p14:tracePt t="36152" x="5257800" y="3827463"/>
          <p14:tracePt t="36158" x="5049838" y="3783013"/>
          <p14:tracePt t="36161" x="4643438" y="3729038"/>
          <p14:tracePt t="36166" x="4445000" y="3717925"/>
          <p14:tracePt t="36172" x="4257675" y="3717925"/>
          <p14:tracePt t="36176" x="3951288" y="3717925"/>
          <p14:tracePt t="36181" x="3816350" y="3717925"/>
          <p14:tracePt t="36185" x="3698875" y="3717925"/>
          <p14:tracePt t="36189" x="3579813" y="3724275"/>
          <p14:tracePt t="36193" x="3475038" y="3743325"/>
          <p14:tracePt t="36197" x="3376613" y="3778250"/>
          <p14:tracePt t="36200" x="3297238" y="3797300"/>
          <p14:tracePt t="36204" x="3227388" y="3817938"/>
          <p14:tracePt t="36208" x="3168650" y="3857625"/>
          <p14:tracePt t="36211" x="3108325" y="3897313"/>
          <p14:tracePt t="36218" x="3059113" y="3937000"/>
          <p14:tracePt t="36227" x="2965450" y="4021138"/>
          <p14:tracePt t="36236" x="2890838" y="4144963"/>
          <p14:tracePt t="36243" x="2881313" y="4173538"/>
          <p14:tracePt t="36244" x="2881313" y="4219575"/>
          <p14:tracePt t="36250" x="2881313" y="4248150"/>
          <p14:tracePt t="36253" x="2881313" y="4287838"/>
          <p14:tracePt t="36256" x="2886075" y="4327525"/>
          <p14:tracePt t="36261" x="2895600" y="4371975"/>
          <p14:tracePt t="36263" x="2921000" y="4397375"/>
          <p14:tracePt t="36265" x="2940050" y="4416425"/>
          <p14:tracePt t="36269" x="2970213" y="4465638"/>
          <p14:tracePt t="36274" x="2984500" y="4511675"/>
          <p14:tracePt t="36281" x="3005138" y="4540250"/>
          <p14:tracePt t="36287" x="3030538" y="4605338"/>
          <p14:tracePt t="36292" x="3044825" y="4640263"/>
          <p14:tracePt t="36296" x="3059113" y="4654550"/>
          <p14:tracePt t="36299" x="3074988" y="4673600"/>
          <p14:tracePt t="36303" x="3089275" y="4694238"/>
          <p14:tracePt t="36307" x="3103563" y="4708525"/>
          <p14:tracePt t="36311" x="3119438" y="4733925"/>
          <p14:tracePt t="36314" x="3128963" y="4748213"/>
          <p14:tracePt t="36317" x="3154363" y="4764088"/>
          <p14:tracePt t="36327" x="3198813" y="4783138"/>
          <p14:tracePt t="36334" x="3227388" y="4797425"/>
          <p14:tracePt t="36336" x="3271838" y="4808538"/>
          <p14:tracePt t="36339" x="3311525" y="4818063"/>
          <p14:tracePt t="36342" x="3371850" y="4837113"/>
          <p14:tracePt t="36347" x="3430588" y="4852988"/>
          <p14:tracePt t="36350" x="3500438" y="4872038"/>
          <p14:tracePt t="36353" x="3568700" y="4906963"/>
          <p14:tracePt t="36358" x="3648075" y="4916488"/>
          <p14:tracePt t="36367" x="3783013" y="4927600"/>
          <p14:tracePt t="36371" x="3827463" y="4927600"/>
          <p14:tracePt t="36690" x="3846513" y="4927600"/>
          <p14:tracePt t="36693" x="3895725" y="4911725"/>
          <p14:tracePt t="36699" x="3921125" y="4897438"/>
          <p14:tracePt t="36703" x="3946525" y="4876800"/>
          <p14:tracePt t="36707" x="3965575" y="4852988"/>
          <p14:tracePt t="36710" x="3990975" y="4827588"/>
          <p14:tracePt t="36714" x="4010025" y="4808538"/>
          <p14:tracePt t="36719" x="4044950" y="4787900"/>
          <p14:tracePt t="36724" x="4079875" y="4764088"/>
          <p14:tracePt t="36727" x="4103688" y="4743450"/>
          <p14:tracePt t="36731" x="4129088" y="4708525"/>
          <p14:tracePt t="36734" x="4164013" y="4668838"/>
          <p14:tracePt t="36740" x="4187825" y="4649788"/>
          <p14:tracePt t="36745" x="4208463" y="4624388"/>
          <p14:tracePt t="36747" x="4243388" y="4600575"/>
          <p14:tracePt t="36751" x="4292600" y="4570413"/>
          <p14:tracePt t="36754" x="4337050" y="4535488"/>
          <p14:tracePt t="36759" x="4386263" y="4505325"/>
          <p14:tracePt t="36762" x="4430713" y="4465638"/>
          <p14:tracePt t="36765" x="4479925" y="4441825"/>
          <p14:tracePt t="36771" x="4535488" y="4411663"/>
          <p14:tracePt t="36778" x="4643438" y="4341813"/>
          <p14:tracePt t="36782" x="4687888" y="4318000"/>
          <p14:tracePt t="36786" x="4737100" y="4278313"/>
          <p14:tracePt t="36793" x="4783138" y="4238625"/>
          <p14:tracePt t="36796" x="4821238" y="4194175"/>
          <p14:tracePt t="36800" x="4872038" y="4154488"/>
          <p14:tracePt t="36802" x="4906963" y="4105275"/>
          <p14:tracePt t="36807" x="4956175" y="4060825"/>
          <p14:tracePt t="36810" x="4991100" y="4021138"/>
          <p14:tracePt t="36813" x="5040313" y="3986213"/>
          <p14:tracePt t="36815" x="5075238" y="3946525"/>
          <p14:tracePt t="36825" x="5089525" y="3925888"/>
          <p14:tracePt t="36833" x="5129213" y="3827463"/>
          <p14:tracePt t="36837" x="5138738" y="3808413"/>
          <p14:tracePt t="36844" x="5138738" y="3783013"/>
          <p14:tracePt t="36851" x="5138738" y="3768725"/>
          <p14:tracePt t="36853" x="5129213" y="3763963"/>
          <p14:tracePt t="36857" x="5129213" y="3757613"/>
          <p14:tracePt t="36860" x="5129213" y="3743325"/>
          <p14:tracePt t="36882" x="5108575" y="3698875"/>
          <p14:tracePt t="36886" x="5094288" y="3673475"/>
          <p14:tracePt t="36889" x="5094288" y="3668713"/>
          <p14:tracePt t="36892" x="5089525" y="3649663"/>
          <p14:tracePt t="36896" x="5080000" y="3633788"/>
          <p14:tracePt t="36902" x="5080000" y="3614738"/>
          <p14:tracePt t="36906" x="5075238" y="3594100"/>
          <p14:tracePt t="36910" x="5064125" y="3560763"/>
          <p14:tracePt t="36914" x="5059363" y="3530600"/>
          <p14:tracePt t="36917" x="5059363" y="3500438"/>
          <p14:tracePt t="36920" x="5049838" y="3471863"/>
          <p14:tracePt t="36923" x="5035550" y="3451225"/>
          <p14:tracePt t="36930" x="5035550" y="3436938"/>
          <p14:tracePt t="36933" x="5035550" y="3416300"/>
          <p14:tracePt t="36936" x="5024438" y="3376613"/>
          <p14:tracePt t="36941" x="5024438" y="3332163"/>
          <p14:tracePt t="36945" x="5024438" y="3292475"/>
          <p14:tracePt t="36950" x="5019675" y="3248025"/>
          <p14:tracePt t="36952" x="5010150" y="3208338"/>
          <p14:tracePt t="36958" x="5000625" y="3163888"/>
          <p14:tracePt t="36960" x="5000625" y="3124200"/>
          <p14:tracePt t="36965" x="4991100" y="3079750"/>
          <p14:tracePt t="36967" x="4984750" y="3049588"/>
          <p14:tracePt t="36982" x="4975225" y="2960688"/>
          <p14:tracePt t="36988" x="4975225" y="2941638"/>
          <p14:tracePt t="36992" x="4975225" y="2897188"/>
          <p14:tracePt t="36996" x="4975225" y="2876550"/>
          <p14:tracePt t="36999" x="4975225" y="2852738"/>
          <p14:tracePt t="37002" x="4975225" y="2832100"/>
          <p14:tracePt t="37011" x="4975225" y="2797175"/>
          <p14:tracePt t="37014" x="4979988" y="2778125"/>
          <p14:tracePt t="37018" x="4984750" y="2757488"/>
          <p14:tracePt t="37023" x="4984750" y="2733675"/>
          <p14:tracePt t="37025" x="4995863" y="2713038"/>
          <p14:tracePt t="37030" x="5000625" y="2684463"/>
          <p14:tracePt t="37033" x="5019675" y="2649538"/>
          <p14:tracePt t="37038" x="5024438" y="2605088"/>
          <p14:tracePt t="37043" x="5024438" y="2579688"/>
          <p14:tracePt t="37047" x="5045075" y="2535238"/>
          <p14:tracePt t="37050" x="5064125" y="2481263"/>
          <p14:tracePt t="37057" x="5068888" y="2436813"/>
          <p14:tracePt t="37069" x="5068888" y="2297113"/>
          <p14:tracePt t="37076" x="5068888" y="2189163"/>
          <p14:tracePt t="37081" x="5068888" y="2149475"/>
          <p14:tracePt t="37085" x="5040313" y="2114550"/>
          <p14:tracePt t="37088" x="5035550" y="2093913"/>
          <p14:tracePt t="37092" x="5035550" y="2079625"/>
          <p14:tracePt t="37095" x="5024438" y="2060575"/>
          <p14:tracePt t="37098" x="5024438" y="2039938"/>
          <p14:tracePt t="37102" x="5024438" y="2009775"/>
          <p14:tracePt t="37107" x="5019675" y="1985963"/>
          <p14:tracePt t="37111" x="5019675" y="1981200"/>
          <p14:tracePt t="37114" x="5005388" y="1960563"/>
          <p14:tracePt t="37117" x="5005388" y="1951038"/>
          <p14:tracePt t="37122" x="5005388" y="1936750"/>
          <p14:tracePt t="37126" x="5005388" y="1916113"/>
          <p14:tracePt t="37130" x="5005388" y="1892300"/>
          <p14:tracePt t="37133" x="5005388" y="1871663"/>
          <p14:tracePt t="37138" x="5005388" y="1852613"/>
          <p14:tracePt t="37142" x="5010150" y="1836738"/>
          <p14:tracePt t="37146" x="5010150" y="1827213"/>
          <p14:tracePt t="37149" x="5010150" y="1801813"/>
          <p14:tracePt t="37153" x="5010150" y="1792288"/>
          <p14:tracePt t="37158" x="5010150" y="1778000"/>
          <p14:tracePt t="37163" x="5000625" y="1762125"/>
          <p14:tracePt t="37238" x="5000625" y="1797050"/>
          <p14:tracePt t="37242" x="5000625" y="1827213"/>
          <p14:tracePt t="37245" x="5000625" y="1857375"/>
          <p14:tracePt t="37248" x="5010150" y="1885950"/>
          <p14:tracePt t="37253" x="5010150" y="1916113"/>
          <p14:tracePt t="37258" x="5019675" y="1960563"/>
          <p14:tracePt t="37260" x="5024438" y="1990725"/>
          <p14:tracePt t="37265" x="5045075" y="2035175"/>
          <p14:tracePt t="37267" x="5049838" y="2079625"/>
          <p14:tracePt t="37271" x="5068888" y="2124075"/>
          <p14:tracePt t="37276" x="5080000" y="2163763"/>
          <p14:tracePt t="37279" x="5089525" y="2208213"/>
          <p14:tracePt t="37283" x="5094288" y="2238375"/>
          <p14:tracePt t="37287" x="5103813" y="2282825"/>
          <p14:tracePt t="37293" x="5119688" y="2327275"/>
          <p14:tracePt t="37295" x="5129213" y="2381250"/>
          <p14:tracePt t="37303" x="5148263" y="2441575"/>
          <p14:tracePt t="37312" x="5159375" y="2565400"/>
          <p14:tracePt t="37317" x="5159375" y="2619375"/>
          <p14:tracePt t="37324" x="5159375" y="2724150"/>
          <p14:tracePt t="37329" x="5153025" y="2782888"/>
          <p14:tracePt t="37332" x="5143500" y="2822575"/>
          <p14:tracePt t="37335" x="5133975" y="2876550"/>
          <p14:tracePt t="37340" x="5119688" y="2925763"/>
          <p14:tracePt t="37346" x="5089525" y="3025775"/>
          <p14:tracePt t="37349" x="5084763" y="3065463"/>
          <p14:tracePt t="37353" x="5064125" y="3100388"/>
          <p14:tracePt t="37358" x="5059363" y="3144838"/>
          <p14:tracePt t="37365" x="5040313" y="3173413"/>
          <p14:tracePt t="37371" x="5000625" y="3233738"/>
          <p14:tracePt t="37380" x="4951413" y="3297238"/>
          <p14:tracePt t="37385" x="4926013" y="3322638"/>
          <p14:tracePt t="37391" x="4881563" y="3367088"/>
          <p14:tracePt t="37393" x="4856163" y="3402013"/>
          <p14:tracePt t="37400" x="4832350" y="3425825"/>
          <p14:tracePt t="37402" x="4797425" y="3460750"/>
          <p14:tracePt t="37407" x="4762500" y="3476625"/>
          <p14:tracePt t="37410" x="4727575" y="3505200"/>
          <p14:tracePt t="37413" x="4692650" y="3530600"/>
          <p14:tracePt t="37420" x="4664075" y="3544888"/>
          <p14:tracePt t="37431" x="4589463" y="3584575"/>
          <p14:tracePt t="37435" x="4564063" y="3600450"/>
          <p14:tracePt t="37439" x="4535488" y="3605213"/>
          <p14:tracePt t="37443" x="4514850" y="3614738"/>
          <p14:tracePt t="37447" x="4484688" y="3614738"/>
          <p14:tracePt t="37451" x="4460875" y="3614738"/>
          <p14:tracePt t="37454" x="4430713" y="3614738"/>
          <p14:tracePt t="37458" x="4400550" y="3614738"/>
          <p14:tracePt t="37463" x="4381500" y="3609975"/>
          <p14:tracePt t="37465" x="4367213" y="3609975"/>
          <p14:tracePt t="37469" x="4346575" y="3605213"/>
          <p14:tracePt t="37473" x="4327525" y="3594100"/>
          <p14:tracePt t="37478" x="4316413" y="3589338"/>
          <p14:tracePt t="37485" x="4302125" y="3579813"/>
          <p14:tracePt t="37491" x="4276725" y="3565525"/>
          <p14:tracePt t="37500" x="4227513" y="3525838"/>
          <p14:tracePt t="37503" x="4203700" y="3509963"/>
          <p14:tracePt t="37511" x="4168775" y="3465513"/>
          <p14:tracePt t="37515" x="4143375" y="3436938"/>
          <p14:tracePt t="37518" x="4119563" y="3402013"/>
          <p14:tracePt t="37522" x="4094163" y="3367088"/>
          <p14:tracePt t="37525" x="4075113" y="3332163"/>
          <p14:tracePt t="37528" x="4054475" y="3313113"/>
          <p14:tracePt t="37531" x="4044950" y="3302000"/>
          <p14:tracePt t="37535" x="4035425" y="3282950"/>
          <p14:tracePt t="37540" x="4019550" y="3263900"/>
          <p14:tracePt t="37546" x="3995738" y="3228975"/>
          <p14:tracePt t="37548" x="3984625" y="3208338"/>
          <p14:tracePt t="37554" x="3965575" y="3184525"/>
          <p14:tracePt t="37565" x="3935413" y="3144838"/>
          <p14:tracePt t="37568" x="3935413" y="3140075"/>
          <p14:tracePt t="37576" x="3925888" y="3114675"/>
          <p14:tracePt t="37580" x="3925888" y="3105150"/>
          <p14:tracePt t="37584" x="3925888" y="3089275"/>
          <p14:tracePt t="37587" x="3925888" y="3070225"/>
          <p14:tracePt t="37593" x="3925888" y="3049588"/>
          <p14:tracePt t="37596" x="3925888" y="3025775"/>
          <p14:tracePt t="37601" x="3911600" y="3021013"/>
          <p14:tracePt t="37605" x="3911600" y="3016250"/>
          <p14:tracePt t="37611" x="3900488" y="3009900"/>
          <p14:tracePt t="37614" x="3867150" y="3000375"/>
          <p14:tracePt t="37617" x="3856038" y="2995613"/>
          <p14:tracePt t="37620" x="3841750" y="2981325"/>
          <p14:tracePt t="37624" x="3841750" y="2976563"/>
          <p14:tracePt t="37628" x="3841750" y="2965450"/>
          <p14:tracePt t="37632" x="3841750" y="2955925"/>
          <p14:tracePt t="37639" x="3841750" y="2946400"/>
          <p14:tracePt t="37650" x="3841750" y="2911475"/>
          <p14:tracePt t="37656" x="3841750" y="2901950"/>
          <p14:tracePt t="37663" x="3841750" y="2876550"/>
          <p14:tracePt t="37666" x="3856038" y="2867025"/>
          <p14:tracePt t="37669" x="3860800" y="2852738"/>
          <p14:tracePt t="37673" x="3876675" y="2841625"/>
          <p14:tracePt t="37676" x="3886200" y="2827338"/>
          <p14:tracePt t="37679" x="3895725" y="2813050"/>
          <p14:tracePt t="37686" x="3906838" y="2797175"/>
          <p14:tracePt t="37693" x="3935413" y="2762250"/>
          <p14:tracePt t="37699" x="3970338" y="2717800"/>
          <p14:tracePt t="37705" x="3995738" y="2703513"/>
          <p14:tracePt t="37710" x="4040188" y="2659063"/>
          <p14:tracePt t="37715" x="4064000" y="2633663"/>
          <p14:tracePt t="37718" x="4098925" y="2609850"/>
          <p14:tracePt t="37721" x="4143375" y="2579688"/>
          <p14:tracePt t="37726" x="4159250" y="2574925"/>
          <p14:tracePt t="37730" x="4178300" y="2574925"/>
          <p14:tracePt t="37733" x="4208463" y="2560638"/>
          <p14:tracePt t="37737" x="4252913" y="2549525"/>
          <p14:tracePt t="37742" x="4306888" y="2530475"/>
          <p14:tracePt t="37746" x="4367213" y="2490788"/>
          <p14:tracePt t="37749" x="4425950" y="2470150"/>
          <p14:tracePt t="37757" x="4495800" y="2441575"/>
          <p14:tracePt t="37769" x="4678363" y="2401888"/>
          <p14:tracePt t="37775" x="4743450" y="2401888"/>
          <p14:tracePt t="37781" x="4876800" y="2401888"/>
          <p14:tracePt t="37785" x="4930775" y="2401888"/>
          <p14:tracePt t="37787" x="4995863" y="2401888"/>
          <p14:tracePt t="37790" x="5054600" y="2406650"/>
          <p14:tracePt t="37795" x="5108575" y="2425700"/>
          <p14:tracePt t="37797" x="5164138" y="2436813"/>
          <p14:tracePt t="37801" x="5222875" y="2446338"/>
          <p14:tracePt t="37807" x="5267325" y="2460625"/>
          <p14:tracePt t="37810" x="5311775" y="2481263"/>
          <p14:tracePt t="37814" x="5356225" y="2509838"/>
          <p14:tracePt t="37820" x="5400675" y="2525713"/>
          <p14:tracePt t="37828" x="5461000" y="2574925"/>
          <p14:tracePt t="37838" x="5514975" y="2614613"/>
          <p14:tracePt t="37842" x="5554663" y="2659063"/>
          <p14:tracePt t="37846" x="5568950" y="2684463"/>
          <p14:tracePt t="37852" x="5584825" y="2703513"/>
          <p14:tracePt t="37854" x="5589588" y="2728913"/>
          <p14:tracePt t="37857" x="5599113" y="2757488"/>
          <p14:tracePt t="37863" x="5603875" y="2787650"/>
          <p14:tracePt t="37874" x="5619750" y="2901950"/>
          <p14:tracePt t="37876" x="5629275" y="2932113"/>
          <p14:tracePt t="37883" x="5629275" y="2970213"/>
          <p14:tracePt t="37888" x="5638800" y="3000375"/>
          <p14:tracePt t="37893" x="5638800" y="3044825"/>
          <p14:tracePt t="37900" x="5624513" y="3159125"/>
          <p14:tracePt t="37905" x="5619750" y="3189288"/>
          <p14:tracePt t="37909" x="5608638" y="3217863"/>
          <p14:tracePt t="37912" x="5603875" y="3248025"/>
          <p14:tracePt t="37917" x="5594350" y="3278188"/>
          <p14:tracePt t="37921" x="5594350" y="3308350"/>
          <p14:tracePt t="37925" x="5589588" y="3332163"/>
          <p14:tracePt t="37928" x="5580063" y="3352800"/>
          <p14:tracePt t="37933" x="5575300" y="3376613"/>
          <p14:tracePt t="37937" x="5559425" y="3397250"/>
          <p14:tracePt t="37945" x="5545138" y="3425825"/>
          <p14:tracePt t="37950" x="5540375" y="3432175"/>
          <p14:tracePt t="37955" x="5535613" y="3441700"/>
          <p14:tracePt t="37959" x="5519738" y="3451225"/>
          <p14:tracePt t="37965" x="5510213" y="3460750"/>
          <p14:tracePt t="37974" x="5505450" y="3465513"/>
          <p14:tracePt t="37979" x="5495925" y="3476625"/>
          <p14:tracePt t="37993" x="5489575" y="3481388"/>
          <p14:tracePt t="38051" x="5435600" y="3509963"/>
          <p14:tracePt t="38058" x="5416550" y="3521075"/>
          <p14:tracePt t="38062" x="5360988" y="3525838"/>
          <p14:tracePt t="38071" x="5302250" y="3540125"/>
          <p14:tracePt t="38075" x="5257800" y="3560763"/>
          <p14:tracePt t="38078" x="5227638" y="3570288"/>
          <p14:tracePt t="38082" x="5183188" y="3575050"/>
          <p14:tracePt t="38085" x="5153025" y="3584575"/>
          <p14:tracePt t="38091" x="5108575" y="3594100"/>
          <p14:tracePt t="38095" x="5080000" y="3600450"/>
          <p14:tracePt t="38098" x="5035550" y="3609975"/>
          <p14:tracePt t="38102" x="5005388" y="3614738"/>
          <p14:tracePt t="38111" x="4935538" y="3614738"/>
          <p14:tracePt t="38119" x="4876800" y="3614738"/>
          <p14:tracePt t="38128" x="4827588" y="3614738"/>
          <p14:tracePt t="38131" x="4811713" y="3609975"/>
          <p14:tracePt t="38136" x="4806950" y="3609975"/>
          <p14:tracePt t="38138" x="4787900" y="3600450"/>
          <p14:tracePt t="38142" x="4783138" y="3600450"/>
          <p14:tracePt t="38148" x="4762500" y="3589338"/>
          <p14:tracePt t="38150" x="4757738" y="3589338"/>
          <p14:tracePt t="38153" x="4743450" y="3570288"/>
          <p14:tracePt t="38157" x="4737100" y="3570288"/>
          <p14:tracePt t="38162" x="4718050" y="3556000"/>
          <p14:tracePt t="38165" x="4713288" y="3549650"/>
          <p14:tracePt t="38169" x="4699000" y="3544888"/>
          <p14:tracePt t="38174" x="4692650" y="3540125"/>
          <p14:tracePt t="38179" x="4673600" y="3530600"/>
          <p14:tracePt t="38181" x="4668838" y="3525838"/>
          <p14:tracePt t="38185" x="4664075" y="3505200"/>
          <p14:tracePt t="38190" x="4659313" y="3505200"/>
          <p14:tracePt t="38194" x="4638675" y="3495675"/>
          <p14:tracePt t="38197" x="4633913" y="3486150"/>
          <p14:tracePt t="38201" x="4624388" y="3481388"/>
          <p14:tracePt t="38206" x="4603750" y="3460750"/>
          <p14:tracePt t="38210" x="4598988" y="3455988"/>
          <p14:tracePt t="38214" x="4579938" y="3446463"/>
          <p14:tracePt t="38222" x="4564063" y="3432175"/>
          <p14:tracePt t="38225" x="4564063" y="3425825"/>
          <p14:tracePt t="38229" x="4554538" y="3411538"/>
          <p14:tracePt t="38232" x="4549775" y="3406775"/>
          <p14:tracePt t="38235" x="4549775" y="3402013"/>
          <p14:tracePt t="38240" x="4535488" y="3386138"/>
          <p14:tracePt t="38244" x="4529138" y="3386138"/>
          <p14:tracePt t="38247" x="4529138" y="3381375"/>
          <p14:tracePt t="38255" x="4519613" y="3376613"/>
          <p14:tracePt t="38264" x="4505325" y="3376613"/>
          <p14:tracePt t="38269" x="4500563" y="3371850"/>
          <p14:tracePt t="38284" x="4495800" y="3371850"/>
          <p14:tracePt t="38288" x="4491038" y="3362325"/>
          <p14:tracePt t="38304" x="4491038" y="3357563"/>
          <p14:tracePt t="38308" x="4491038" y="3348038"/>
          <p14:tracePt t="38313" x="4475163" y="3341688"/>
          <p14:tracePt t="38320" x="4475163" y="3332163"/>
          <p14:tracePt t="38329" x="4475163" y="3327400"/>
          <p14:tracePt t="38332" x="4475163" y="3322638"/>
          <p14:tracePt t="38338" x="4470400" y="3313113"/>
          <p14:tracePt t="38348" x="4470400" y="3308350"/>
          <p14:tracePt t="38353" x="4470400" y="3287713"/>
          <p14:tracePt t="38359" x="4456113" y="3263900"/>
          <p14:tracePt t="38363" x="4445000" y="3257550"/>
          <p14:tracePt t="38365" x="4451350" y="3252788"/>
          <p14:tracePt t="38375" x="4460875" y="3243263"/>
          <p14:tracePt t="38378" x="4460875" y="3238500"/>
          <p14:tracePt t="38380" x="4460875" y="3233738"/>
          <p14:tracePt t="38385" x="4460875" y="3217863"/>
          <p14:tracePt t="38389" x="4465638" y="3213100"/>
          <p14:tracePt t="38393" x="4470400" y="3208338"/>
          <p14:tracePt t="38397" x="4465638" y="3203575"/>
          <p14:tracePt t="38401" x="4460875" y="3198813"/>
          <p14:tracePt t="38408" x="4460875" y="3189288"/>
          <p14:tracePt t="38417" x="4460875" y="3184525"/>
          <p14:tracePt t="38422" x="4460875" y="3173413"/>
          <p14:tracePt t="38431" x="4460875" y="3168650"/>
          <p14:tracePt t="38438" x="4460875" y="3154363"/>
          <p14:tracePt t="39406" x="4460875" y="3149600"/>
          <p14:tracePt t="39410" x="4460875" y="3144838"/>
          <p14:tracePt t="39419" x="4460875" y="3140075"/>
          <p14:tracePt t="39423" x="4465638" y="3133725"/>
          <p14:tracePt t="39426" x="4470400" y="3133725"/>
          <p14:tracePt t="39430" x="4475163" y="3128963"/>
          <p14:tracePt t="39434" x="4479925" y="3119438"/>
          <p14:tracePt t="39439" x="4484688" y="3114675"/>
          <p14:tracePt t="39444" x="4500563" y="3109913"/>
          <p14:tracePt t="39446" x="4505325" y="3105150"/>
          <p14:tracePt t="39452" x="4514850" y="3100388"/>
          <p14:tracePt t="39454" x="4524375" y="3094038"/>
          <p14:tracePt t="39458" x="4529138" y="3084513"/>
          <p14:tracePt t="39462" x="4535488" y="3079750"/>
          <p14:tracePt t="39466" x="4540250" y="3074988"/>
          <p14:tracePt t="39470" x="4545013" y="3065463"/>
          <p14:tracePt t="39475" x="4554538" y="3049588"/>
          <p14:tracePt t="39478" x="4559300" y="3035300"/>
          <p14:tracePt t="39482" x="4575175" y="3005138"/>
          <p14:tracePt t="39486" x="4594225" y="2970213"/>
          <p14:tracePt t="39490" x="4608513" y="2941638"/>
          <p14:tracePt t="39494" x="4614863" y="2916238"/>
          <p14:tracePt t="39498" x="4624388" y="2897188"/>
          <p14:tracePt t="39501" x="4629150" y="2867025"/>
          <p14:tracePt t="39503" x="4659313" y="2817813"/>
          <p14:tracePt t="39508" x="4673600" y="2787650"/>
          <p14:tracePt t="39512" x="4683125" y="2762250"/>
          <p14:tracePt t="39515" x="4683125" y="2743200"/>
          <p14:tracePt t="39524" x="4687888" y="2724150"/>
          <p14:tracePt t="39531" x="4703763" y="2673350"/>
          <p14:tracePt t="39537" x="4703763" y="2654300"/>
          <p14:tracePt t="39540" x="4708525" y="2638425"/>
          <p14:tracePt t="39544" x="4708525" y="2624138"/>
          <p14:tracePt t="39548" x="4708525" y="2619375"/>
          <p14:tracePt t="39551" x="4708525" y="2609850"/>
          <p14:tracePt t="39555" x="4708525" y="2593975"/>
          <p14:tracePt t="39560" x="4708525" y="2574925"/>
          <p14:tracePt t="39567" x="4718050" y="2549525"/>
          <p14:tracePt t="39569" x="4718050" y="2530475"/>
          <p14:tracePt t="39572" x="4722813" y="2516188"/>
          <p14:tracePt t="39576" x="4722813" y="2505075"/>
          <p14:tracePt t="39581" x="4732338" y="2481263"/>
          <p14:tracePt t="39583" x="4737100" y="2460625"/>
          <p14:tracePt t="39589" x="4737100" y="2446338"/>
          <p14:tracePt t="39593" x="4748213" y="2425700"/>
          <p14:tracePt t="39597" x="4748213" y="2411413"/>
          <p14:tracePt t="39601" x="4752975" y="2401888"/>
          <p14:tracePt t="39604" x="4757738" y="2376488"/>
          <p14:tracePt t="39608" x="4757738" y="2366963"/>
          <p14:tracePt t="39612" x="4757738" y="2346325"/>
          <p14:tracePt t="39615" x="4757738" y="2332038"/>
          <p14:tracePt t="39621" x="4757738" y="2317750"/>
          <p14:tracePt t="39629" x="4752975" y="2292350"/>
          <p14:tracePt t="39632" x="4752975" y="2287588"/>
          <p14:tracePt t="39636" x="4752975" y="2273300"/>
          <p14:tracePt t="39645" x="4743450" y="2262188"/>
          <p14:tracePt t="39652" x="4732338" y="2243138"/>
          <p14:tracePt t="39657" x="4727575" y="2228850"/>
          <p14:tracePt t="39660" x="4718050" y="2217738"/>
          <p14:tracePt t="39664" x="4718050" y="2212975"/>
          <p14:tracePt t="39669" x="4713288" y="2193925"/>
          <p14:tracePt t="39674" x="4708525" y="2193925"/>
          <p14:tracePt t="39679" x="4687888" y="2184400"/>
          <p14:tracePt t="39687" x="4678363" y="2173288"/>
          <p14:tracePt t="39694" x="4668838" y="2173288"/>
          <p14:tracePt t="39699" x="4664075" y="2163763"/>
          <p14:tracePt t="39706" x="4659313" y="2163763"/>
          <p14:tracePt t="39710" x="4648200" y="2163763"/>
          <p14:tracePt t="39714" x="4643438" y="2163763"/>
          <p14:tracePt t="39718" x="4629150" y="2163763"/>
          <p14:tracePt t="39725" x="4619625" y="2163763"/>
          <p14:tracePt t="39731" x="4584700" y="2163763"/>
          <p14:tracePt t="39735" x="4568825" y="2163763"/>
          <p14:tracePt t="39739" x="4549775" y="2173288"/>
          <p14:tracePt t="39742" x="4524375" y="2189163"/>
          <p14:tracePt t="39747" x="4505325" y="2203450"/>
          <p14:tracePt t="39750" x="4491038" y="2217738"/>
          <p14:tracePt t="39753" x="4465638" y="2233613"/>
          <p14:tracePt t="39763" x="4411663" y="2273300"/>
          <p14:tracePt t="39768" x="4391025" y="2287588"/>
          <p14:tracePt t="39770" x="4367213" y="2308225"/>
          <p14:tracePt t="39776" x="4346575" y="2322513"/>
          <p14:tracePt t="39777" x="4322763" y="2357438"/>
          <p14:tracePt t="39783" x="4287838" y="2381250"/>
          <p14:tracePt t="39785" x="4252913" y="2416175"/>
          <p14:tracePt t="39790" x="4222750" y="2451100"/>
          <p14:tracePt t="39794" x="4187825" y="2486025"/>
          <p14:tracePt t="39803" x="4138613" y="2554288"/>
          <p14:tracePt t="39809" x="4108450" y="2605088"/>
          <p14:tracePt t="39815" x="4059238" y="2668588"/>
          <p14:tracePt t="39819" x="4040188" y="2703513"/>
          <p14:tracePt t="39822" x="4024313" y="2738438"/>
          <p14:tracePt t="39826" x="4014788" y="2768600"/>
          <p14:tracePt t="39830" x="4010025" y="2797175"/>
          <p14:tracePt t="39833" x="4000500" y="2827338"/>
          <p14:tracePt t="39837" x="4000500" y="2847975"/>
          <p14:tracePt t="39852" x="4000500" y="2932113"/>
          <p14:tracePt t="39857" x="4005263" y="2970213"/>
          <p14:tracePt t="39861" x="4019550" y="2986088"/>
          <p14:tracePt t="39864" x="4035425" y="3009900"/>
          <p14:tracePt t="39869" x="4040188" y="3021013"/>
          <p14:tracePt t="39874" x="4054475" y="3044825"/>
          <p14:tracePt t="39875" x="4079875" y="3060700"/>
          <p14:tracePt t="39879" x="4098925" y="3074988"/>
          <p14:tracePt t="39885" x="4119563" y="3079750"/>
          <p14:tracePt t="39888" x="4143375" y="3094038"/>
          <p14:tracePt t="39894" x="4164013" y="3105150"/>
          <p14:tracePt t="39896" x="4187825" y="3109913"/>
          <p14:tracePt t="39900" x="4208463" y="3119438"/>
          <p14:tracePt t="39904" x="4227513" y="3124200"/>
          <p14:tracePt t="39908" x="4252913" y="3124200"/>
          <p14:tracePt t="39912" x="4271963" y="3124200"/>
          <p14:tracePt t="39916" x="4302125" y="3124200"/>
          <p14:tracePt t="39919" x="4332288" y="3124200"/>
          <p14:tracePt t="39932" x="4391025" y="3124200"/>
          <p14:tracePt t="39938" x="4460875" y="3124200"/>
          <p14:tracePt t="39943" x="4491038" y="3114675"/>
          <p14:tracePt t="39946" x="4519613" y="3105150"/>
          <p14:tracePt t="39948" x="4564063" y="3100388"/>
          <p14:tracePt t="39953" x="4608513" y="3079750"/>
          <p14:tracePt t="39956" x="4652963" y="3065463"/>
          <p14:tracePt t="39960" x="4699000" y="3055938"/>
          <p14:tracePt t="39964" x="4732338" y="3035300"/>
          <p14:tracePt t="39967" x="4752975" y="3030538"/>
          <p14:tracePt t="39971" x="4783138" y="3021013"/>
          <p14:tracePt t="39975" x="4797425" y="3021013"/>
          <p14:tracePt t="39985" x="4837113" y="3009900"/>
          <p14:tracePt t="39990" x="4851400" y="2995613"/>
          <p14:tracePt t="39997" x="4872038" y="2976563"/>
          <p14:tracePt t="40002" x="4886325" y="2965450"/>
          <p14:tracePt t="40009" x="4891088" y="2960688"/>
          <p14:tracePt t="40011" x="4906963" y="2941638"/>
          <p14:tracePt t="40016" x="4911725" y="2932113"/>
          <p14:tracePt t="40020" x="4916488" y="2916238"/>
          <p14:tracePt t="40024" x="4926013" y="2901950"/>
          <p14:tracePt t="40028" x="4940300" y="2886075"/>
          <p14:tracePt t="40032" x="4945063" y="2867025"/>
          <p14:tracePt t="40033" x="4951413" y="2847975"/>
          <p14:tracePt t="40041" x="4960938" y="2822575"/>
          <p14:tracePt t="40049" x="4979988" y="2757488"/>
          <p14:tracePt t="40056" x="4991100" y="2728913"/>
          <p14:tracePt t="40061" x="4991100" y="2698750"/>
          <p14:tracePt t="40064" x="4991100" y="2678113"/>
          <p14:tracePt t="40066" x="4991100" y="2649538"/>
          <p14:tracePt t="40070" x="4991100" y="2619375"/>
          <p14:tracePt t="40074" x="4991100" y="2589213"/>
          <p14:tracePt t="40078" x="4991100" y="2560638"/>
          <p14:tracePt t="40081" x="4991100" y="2530475"/>
          <p14:tracePt t="40088" x="4991100" y="2500313"/>
          <p14:tracePt t="40096" x="4984750" y="2441575"/>
          <p14:tracePt t="40102" x="4979988" y="2397125"/>
          <p14:tracePt t="40106" x="4975225" y="2392363"/>
          <p14:tracePt t="40111" x="4960938" y="2371725"/>
          <p14:tracePt t="40114" x="4956175" y="2346325"/>
          <p14:tracePt t="40118" x="4951413" y="2341563"/>
          <p14:tracePt t="40121" x="4926013" y="2322513"/>
          <p14:tracePt t="40126" x="4921250" y="2317750"/>
          <p14:tracePt t="40130" x="4916488" y="2308225"/>
          <p14:tracePt t="40136" x="4895850" y="2297113"/>
          <p14:tracePt t="40143" x="4895850" y="2292350"/>
          <p14:tracePt t="40153" x="4860925" y="2268538"/>
          <p14:tracePt t="40156" x="4856163" y="2268538"/>
          <p14:tracePt t="40162" x="4837113" y="2243138"/>
          <p14:tracePt t="40170" x="4821238" y="2238375"/>
          <p14:tracePt t="40174" x="4816475" y="2228850"/>
          <p14:tracePt t="40177" x="4806950" y="2222500"/>
          <p14:tracePt t="40181" x="4802188" y="2217738"/>
          <p14:tracePt t="40185" x="4787900" y="2203450"/>
          <p14:tracePt t="40194" x="4783138" y="2203450"/>
          <p14:tracePt t="40204" x="4743450" y="2198688"/>
          <p14:tracePt t="40210" x="4722813" y="2184400"/>
          <p14:tracePt t="40216" x="4699000" y="2184400"/>
          <p14:tracePt t="40221" x="4687888" y="2184400"/>
          <p14:tracePt t="40226" x="4664075" y="2184400"/>
          <p14:tracePt t="40228" x="4652963" y="2184400"/>
          <p14:tracePt t="40234" x="4638675" y="2184400"/>
          <p14:tracePt t="40237" x="4629150" y="2184400"/>
          <p14:tracePt t="40240" x="4614863" y="2184400"/>
          <p14:tracePt t="40244" x="4603750" y="2184400"/>
          <p14:tracePt t="40249" x="4589463" y="2189163"/>
          <p14:tracePt t="40256" x="4564063" y="2203450"/>
          <p14:tracePt t="40260" x="4554538" y="2208213"/>
          <p14:tracePt t="40264" x="4540250" y="2222500"/>
          <p14:tracePt t="40273" x="4510088" y="2243138"/>
          <p14:tracePt t="40280" x="4484688" y="2262188"/>
          <p14:tracePt t="40287" x="4470400" y="2273300"/>
          <p14:tracePt t="40290" x="4456113" y="2287588"/>
          <p14:tracePt t="40293" x="4440238" y="2308225"/>
          <p14:tracePt t="40296" x="4425950" y="2332038"/>
          <p14:tracePt t="40301" x="4411663" y="2352675"/>
          <p14:tracePt t="40304" x="4395788" y="2376488"/>
          <p14:tracePt t="40309" x="4381500" y="2397125"/>
          <p14:tracePt t="40312" x="4367213" y="2416175"/>
          <p14:tracePt t="40315" x="4351338" y="2430463"/>
          <p14:tracePt t="40319" x="4346575" y="2455863"/>
          <p14:tracePt t="40323" x="4337050" y="2476500"/>
          <p14:tracePt t="40328" x="4332288" y="2500313"/>
          <p14:tracePt t="40332" x="4332288" y="2520950"/>
          <p14:tracePt t="40335" x="4322763" y="2549525"/>
          <p14:tracePt t="40339" x="4316413" y="2570163"/>
          <p14:tracePt t="40344" x="4306888" y="2600325"/>
          <p14:tracePt t="40348" x="4306888" y="2628900"/>
          <p14:tracePt t="40352" x="4306888" y="2659063"/>
          <p14:tracePt t="40356" x="4306888" y="2698750"/>
          <p14:tracePt t="40360" x="4306888" y="2728913"/>
          <p14:tracePt t="40364" x="4306888" y="2768600"/>
          <p14:tracePt t="40367" x="4311650" y="2801938"/>
          <p14:tracePt t="40373" x="4316413" y="2822575"/>
          <p14:tracePt t="40379" x="4327525" y="2852738"/>
          <p14:tracePt t="40381" x="4332288" y="2871788"/>
          <p14:tracePt t="40386" x="4341813" y="2916238"/>
          <p14:tracePt t="40390" x="4356100" y="2941638"/>
          <p14:tracePt t="40394" x="4371975" y="2951163"/>
          <p14:tracePt t="40398" x="4386263" y="2976563"/>
          <p14:tracePt t="40401" x="4391025" y="2990850"/>
          <p14:tracePt t="40405" x="4406900" y="3005138"/>
          <p14:tracePt t="40410" x="4411663" y="3009900"/>
          <p14:tracePt t="40421" x="4430713" y="3021013"/>
          <p14:tracePt t="40428" x="4445000" y="3025775"/>
          <p14:tracePt t="40436" x="4465638" y="3025775"/>
          <p14:tracePt t="40444" x="4484688" y="3025775"/>
          <p14:tracePt t="40446" x="4495800" y="3025775"/>
          <p14:tracePt t="40450" x="4510088" y="3025775"/>
          <p14:tracePt t="40454" x="4529138" y="3016250"/>
          <p14:tracePt t="40459" x="4564063" y="3000375"/>
          <p14:tracePt t="40462" x="4584700" y="2976563"/>
          <p14:tracePt t="40466" x="4608513" y="2960688"/>
          <p14:tracePt t="40473" x="4638675" y="2946400"/>
          <p14:tracePt t="40479" x="4713288" y="2876550"/>
          <p14:tracePt t="40484" x="4748213" y="2841625"/>
          <p14:tracePt t="40487" x="4783138" y="2801938"/>
          <p14:tracePt t="40490" x="4816475" y="2768600"/>
          <p14:tracePt t="40494" x="4856163" y="2733675"/>
          <p14:tracePt t="40502" x="4891088" y="2698750"/>
          <p14:tracePt t="40504" x="4911725" y="2673350"/>
          <p14:tracePt t="40506" x="4926013" y="2654300"/>
          <p14:tracePt t="40510" x="4951413" y="2628900"/>
          <p14:tracePt t="40514" x="4965700" y="2605088"/>
          <p14:tracePt t="40518" x="4979988" y="2584450"/>
          <p14:tracePt t="40522" x="4984750" y="2570163"/>
          <p14:tracePt t="40525" x="4995863" y="2554288"/>
          <p14:tracePt t="40531" x="5000625" y="2549525"/>
          <p14:tracePt t="40534" x="5005388" y="2540000"/>
          <p14:tracePt t="40549" x="5010150" y="2530475"/>
          <p14:tracePt t="40558" x="5010150" y="2520950"/>
          <p14:tracePt t="40563" x="5010150" y="2516188"/>
          <p14:tracePt t="40570" x="5010150" y="2509838"/>
          <p14:tracePt t="40573" x="5010150" y="2505075"/>
          <p14:tracePt t="40580" x="4991100" y="2500313"/>
          <p14:tracePt t="40584" x="4984750" y="2500313"/>
          <p14:tracePt t="40602" x="4960938" y="2486025"/>
          <p14:tracePt t="40610" x="4956175" y="2486025"/>
          <p14:tracePt t="40616" x="4926013" y="2486025"/>
          <p14:tracePt t="40621" x="4921250" y="2486025"/>
          <p14:tracePt t="40626" x="4911725" y="2486025"/>
          <p14:tracePt t="40632" x="4876800" y="2486025"/>
          <p14:tracePt t="40637" x="4860925" y="2486025"/>
          <p14:tracePt t="40640" x="4851400" y="2486025"/>
          <p14:tracePt t="40644" x="4837113" y="2486025"/>
          <p14:tracePt t="40648" x="4821238" y="2490788"/>
          <p14:tracePt t="40656" x="4787900" y="2509838"/>
          <p14:tracePt t="40662" x="4767263" y="2525713"/>
          <p14:tracePt t="40665" x="4752975" y="2540000"/>
          <p14:tracePt t="40668" x="4727575" y="2554288"/>
          <p14:tracePt t="40672" x="4713288" y="2570163"/>
          <p14:tracePt t="40676" x="4692650" y="2584450"/>
          <p14:tracePt t="40682" x="4668838" y="2605088"/>
          <p14:tracePt t="40686" x="4643438" y="2638425"/>
          <p14:tracePt t="40688" x="4629150" y="2654300"/>
          <p14:tracePt t="40694" x="4614863" y="2673350"/>
          <p14:tracePt t="40697" x="4598988" y="2698750"/>
          <p14:tracePt t="40701" x="4594225" y="2713038"/>
          <p14:tracePt t="40704" x="4579938" y="2733675"/>
          <p14:tracePt t="40715" x="4564063" y="2762250"/>
          <p14:tracePt t="40722" x="4564063" y="2778125"/>
          <p14:tracePt t="40724" x="4564063" y="2782888"/>
          <p14:tracePt t="40727" x="4564063" y="2797175"/>
          <p14:tracePt t="40739" x="4564063" y="2808288"/>
          <p14:tracePt t="40753" x="4564063" y="2813050"/>
          <p14:tracePt t="40760" x="4579938" y="2822575"/>
          <p14:tracePt t="40767" x="4589463" y="2822575"/>
          <p14:tracePt t="40770" x="4603750" y="2822575"/>
          <p14:tracePt t="40774" x="4608513" y="2822575"/>
          <p14:tracePt t="40778" x="4619625" y="2822575"/>
          <p14:tracePt t="40782" x="4633913" y="2822575"/>
          <p14:tracePt t="40796" x="4699000" y="2817813"/>
          <p14:tracePt t="40802" x="4762500" y="2778125"/>
          <p14:tracePt t="40806" x="4787900" y="2752725"/>
          <p14:tracePt t="40811" x="4821238" y="2728913"/>
          <p14:tracePt t="40814" x="4856163" y="2703513"/>
          <p14:tracePt t="40818" x="4891088" y="2668588"/>
          <p14:tracePt t="40821" x="4951413" y="2605088"/>
          <p14:tracePt t="40825" x="4991100" y="2570163"/>
          <p14:tracePt t="40830" x="5005388" y="2535238"/>
          <p14:tracePt t="40837" x="5014913" y="2505075"/>
          <p14:tracePt t="40847" x="5045075" y="2411413"/>
          <p14:tracePt t="40852" x="5045075" y="2392363"/>
          <p14:tracePt t="40855" x="5049838" y="2362200"/>
          <p14:tracePt t="40860" x="5049838" y="2332038"/>
          <p14:tracePt t="40862" x="5049838" y="2312988"/>
          <p14:tracePt t="40866" x="5059363" y="2278063"/>
          <p14:tracePt t="40879" x="5059363" y="2222500"/>
          <p14:tracePt t="40883" x="5059363" y="2203450"/>
          <p14:tracePt t="40886" x="5059363" y="2189163"/>
          <p14:tracePt t="40891" x="5059363" y="2168525"/>
          <p14:tracePt t="40899" x="5049838" y="2168525"/>
          <p14:tracePt t="40903" x="5045075" y="2159000"/>
          <p14:tracePt t="40910" x="5029200" y="2144713"/>
          <p14:tracePt t="40914" x="5024438" y="2138363"/>
          <p14:tracePt t="40917" x="5019675" y="2128838"/>
          <p14:tracePt t="40920" x="5014913" y="2124075"/>
          <p14:tracePt t="40924" x="5010150" y="2124075"/>
          <p14:tracePt t="40928" x="5010150" y="2119313"/>
          <p14:tracePt t="40937" x="4991100" y="2114550"/>
          <p14:tracePt t="41032" x="4991100" y="2128838"/>
          <p14:tracePt t="41035" x="5005388" y="2149475"/>
          <p14:tracePt t="41040" x="5019675" y="2173288"/>
          <p14:tracePt t="41043" x="5054600" y="2212975"/>
          <p14:tracePt t="41048" x="5094288" y="2262188"/>
          <p14:tracePt t="41057" x="5148263" y="2341563"/>
          <p14:tracePt t="41063" x="5173663" y="2376488"/>
          <p14:tracePt t="41068" x="5227638" y="2446338"/>
          <p14:tracePt t="41072" x="5253038" y="2481263"/>
          <p14:tracePt t="41077" x="5267325" y="2516188"/>
          <p14:tracePt t="41080" x="5292725" y="2549525"/>
          <p14:tracePt t="41084" x="5311775" y="2579688"/>
          <p14:tracePt t="41087" x="5332413" y="2605088"/>
          <p14:tracePt t="41093" x="5346700" y="2624138"/>
          <p14:tracePt t="41094" x="5356225" y="2654300"/>
          <p14:tracePt t="41098" x="5372100" y="2689225"/>
          <p14:tracePt t="41102" x="5376863" y="2708275"/>
          <p14:tracePt t="41105" x="5376863" y="2733675"/>
          <p14:tracePt t="41110" x="5376863" y="2762250"/>
          <p14:tracePt t="41119" x="5376863" y="2801938"/>
          <p14:tracePt t="41124" x="5376863" y="2817813"/>
          <p14:tracePt t="41131" x="5360988" y="2836863"/>
          <p14:tracePt t="41138" x="5356225" y="2852738"/>
          <p14:tracePt t="41142" x="5351463" y="2862263"/>
          <p14:tracePt t="41146" x="5327650" y="2892425"/>
          <p14:tracePt t="41150" x="5316538" y="2906713"/>
          <p14:tracePt t="41155" x="5307013" y="2911475"/>
          <p14:tracePt t="41158" x="5297488" y="2916238"/>
          <p14:tracePt t="41162" x="5283200" y="2932113"/>
          <p14:tracePt t="41166" x="5276850" y="2936875"/>
          <p14:tracePt t="41175" x="5253038" y="2955925"/>
          <p14:tracePt t="41183" x="5222875" y="2976563"/>
          <p14:tracePt t="41188" x="5208588" y="2986088"/>
          <p14:tracePt t="41192" x="5197475" y="2990850"/>
          <p14:tracePt t="41196" x="5183188" y="2995613"/>
          <p14:tracePt t="41199" x="5159375" y="3005138"/>
          <p14:tracePt t="41202" x="5138738" y="3005138"/>
          <p14:tracePt t="41205" x="5119688" y="3009900"/>
          <p14:tracePt t="41209" x="5094288" y="3021013"/>
          <p14:tracePt t="41214" x="5064125" y="3021013"/>
          <p14:tracePt t="41217" x="5035550" y="3021013"/>
          <p14:tracePt t="41221" x="5005388" y="3021013"/>
          <p14:tracePt t="41225" x="4975225" y="3021013"/>
          <p14:tracePt t="41230" x="4945063" y="3016250"/>
          <p14:tracePt t="41234" x="4891088" y="2995613"/>
          <p14:tracePt t="41237" x="4832350" y="2981325"/>
          <p14:tracePt t="41251" x="4673600" y="2921000"/>
          <p14:tracePt t="41257" x="4619625" y="2901950"/>
          <p14:tracePt t="41264" x="4505325" y="2867025"/>
          <p14:tracePt t="41268" x="4460875" y="2836863"/>
          <p14:tracePt t="41277" x="4395788" y="2801938"/>
          <p14:tracePt t="41280" x="4360863" y="2778125"/>
          <p14:tracePt t="41284" x="4337050" y="2768600"/>
          <p14:tracePt t="41288" x="4332288" y="2762250"/>
          <p14:tracePt t="41293" x="4311650" y="2743200"/>
          <p14:tracePt t="41296" x="4311650" y="2738438"/>
          <p14:tracePt t="41300" x="4297363" y="2717800"/>
          <p14:tracePt t="41303" x="4297363" y="2713038"/>
          <p14:tracePt t="41308" x="4287838" y="2708275"/>
          <p14:tracePt t="41312" x="4287838" y="2703513"/>
          <p14:tracePt t="41316" x="4283075" y="2689225"/>
          <p14:tracePt t="41327" x="4271963" y="2668588"/>
          <p14:tracePt t="41338" x="4252913" y="2609850"/>
          <p14:tracePt t="41347" x="4252913" y="2574925"/>
          <p14:tracePt t="41354" x="4252913" y="2544763"/>
          <p14:tracePt t="41358" x="4252913" y="2520950"/>
          <p14:tracePt t="41361" x="4252913" y="2500313"/>
          <p14:tracePt t="41364" x="4252913" y="2490788"/>
          <p14:tracePt t="41369" x="4252913" y="2465388"/>
          <p14:tracePt t="41372" x="4252913" y="2455863"/>
          <p14:tracePt t="41377" x="4252913" y="2430463"/>
          <p14:tracePt t="41380" x="4252913" y="2420938"/>
          <p14:tracePt t="41384" x="4267200" y="2397125"/>
          <p14:tracePt t="41387" x="4276725" y="2376488"/>
          <p14:tracePt t="41396" x="4292600" y="2352675"/>
          <p14:tracePt t="41400" x="4297363" y="2341563"/>
          <p14:tracePt t="41404" x="4311650" y="2327275"/>
          <p14:tracePt t="41407" x="4327525" y="2312988"/>
          <p14:tracePt t="41412" x="4332288" y="2297113"/>
          <p14:tracePt t="41416" x="4346575" y="2282825"/>
          <p14:tracePt t="41419" x="4360863" y="2278063"/>
          <p14:tracePt t="41423" x="4371975" y="2262188"/>
          <p14:tracePt t="41428" x="4386263" y="2257425"/>
          <p14:tracePt t="41432" x="4391025" y="2252663"/>
          <p14:tracePt t="41435" x="4406900" y="2243138"/>
          <p14:tracePt t="41439" x="4421188" y="2233613"/>
          <p14:tracePt t="41443" x="4440238" y="2222500"/>
          <p14:tracePt t="41446" x="4456113" y="2208213"/>
          <p14:tracePt t="41451" x="4470400" y="2203450"/>
          <p14:tracePt t="41456" x="4479925" y="2198688"/>
          <p14:tracePt t="41459" x="4505325" y="2184400"/>
          <p14:tracePt t="41462" x="4519613" y="2173288"/>
          <p14:tracePt t="41466" x="4540250" y="2168525"/>
          <p14:tracePt t="41470" x="4568825" y="2154238"/>
          <p14:tracePt t="41473" x="4603750" y="2144713"/>
          <p14:tracePt t="41478" x="4633913" y="2133600"/>
          <p14:tracePt t="41482" x="4664075" y="2133600"/>
          <p14:tracePt t="41491" x="4713288" y="2119313"/>
          <p14:tracePt t="41500" x="4713288" y="2124075"/>
          <p14:tracePt t="41507" x="4752975" y="2124075"/>
          <p14:tracePt t="41511" x="4783138" y="2124075"/>
          <p14:tracePt t="41514" x="4811713" y="2124075"/>
          <p14:tracePt t="41518" x="4841875" y="2124075"/>
          <p14:tracePt t="41522" x="4881563" y="2128838"/>
          <p14:tracePt t="41526" x="4916488" y="2138363"/>
          <p14:tracePt t="41530" x="4935538" y="2154238"/>
          <p14:tracePt t="41534" x="4960938" y="2168525"/>
          <p14:tracePt t="41537" x="4991100" y="2193925"/>
          <p14:tracePt t="41551" x="5103813" y="2273300"/>
          <p14:tracePt t="41556" x="5129213" y="2292350"/>
          <p14:tracePt t="41563" x="5153025" y="2317750"/>
          <p14:tracePt t="41567" x="5197475" y="2357438"/>
          <p14:tracePt t="41570" x="5218113" y="2376488"/>
          <p14:tracePt t="41579" x="5248275" y="2420938"/>
          <p14:tracePt t="41583" x="5257800" y="2446338"/>
          <p14:tracePt t="41586" x="5257800" y="2465388"/>
          <p14:tracePt t="41591" x="5262563" y="2486025"/>
          <p14:tracePt t="41596" x="5272088" y="2509838"/>
          <p14:tracePt t="41599" x="5272088" y="2530475"/>
          <p14:tracePt t="41604" x="5272088" y="2549525"/>
          <p14:tracePt t="41606" x="5272088" y="2570163"/>
          <p14:tracePt t="41609" x="5267325" y="2593975"/>
          <p14:tracePt t="41614" x="5262563" y="2614613"/>
          <p14:tracePt t="41620" x="5253038" y="2638425"/>
          <p14:tracePt t="41623" x="5232400" y="2689225"/>
          <p14:tracePt t="41628" x="5218113" y="2713038"/>
          <p14:tracePt t="41632" x="5203825" y="2733675"/>
          <p14:tracePt t="41636" x="5187950" y="2757488"/>
          <p14:tracePt t="41641" x="5164138" y="2787650"/>
          <p14:tracePt t="41646" x="5148263" y="2813050"/>
          <p14:tracePt t="41649" x="5133975" y="2832100"/>
          <p14:tracePt t="41653" x="5119688" y="2867025"/>
          <p14:tracePt t="41656" x="5094288" y="2881313"/>
          <p14:tracePt t="41660" x="5075238" y="2901950"/>
          <p14:tracePt t="41664" x="5049838" y="2916238"/>
          <p14:tracePt t="41669" x="5029200" y="2941638"/>
          <p14:tracePt t="41673" x="5014913" y="2960688"/>
          <p14:tracePt t="41678" x="4991100" y="2976563"/>
          <p14:tracePt t="41680" x="4970463" y="2990850"/>
          <p14:tracePt t="41684" x="4945063" y="3005138"/>
          <p14:tracePt t="41688" x="4926013" y="3021013"/>
          <p14:tracePt t="41693" x="4911725" y="3030538"/>
          <p14:tracePt t="41696" x="4886325" y="3035300"/>
          <p14:tracePt t="41700" x="4867275" y="3044825"/>
          <p14:tracePt t="41704" x="4846638" y="3044825"/>
          <p14:tracePt t="41708" x="4821238" y="3049588"/>
          <p14:tracePt t="41712" x="4802188" y="3060700"/>
          <p14:tracePt t="41721" x="4767263" y="3060700"/>
          <p14:tracePt t="41726" x="4748213" y="3060700"/>
          <p14:tracePt t="41736" x="4668838" y="3055938"/>
          <p14:tracePt t="41743" x="4652963" y="3049588"/>
          <p14:tracePt t="41746" x="4633913" y="3049588"/>
          <p14:tracePt t="41748" x="4608513" y="3040063"/>
          <p14:tracePt t="41753" x="4603750" y="3035300"/>
          <p14:tracePt t="41757" x="4584700" y="3030538"/>
          <p14:tracePt t="41760" x="4579938" y="3025775"/>
          <p14:tracePt t="41764" x="4559300" y="3016250"/>
          <p14:tracePt t="41768" x="4554538" y="3009900"/>
          <p14:tracePt t="41776" x="4535488" y="3000375"/>
          <p14:tracePt t="41781" x="4519613" y="2976563"/>
          <p14:tracePt t="41786" x="4514850" y="2970213"/>
          <p14:tracePt t="41788" x="4510088" y="2970213"/>
          <p14:tracePt t="41794" x="4495800" y="2965450"/>
          <p14:tracePt t="41796" x="4491038" y="2960688"/>
          <p14:tracePt t="41798" x="4484688" y="2955925"/>
          <p14:tracePt t="41802" x="4470400" y="2936875"/>
          <p14:tracePt t="41806" x="4465638" y="2936875"/>
          <p14:tracePt t="41809" x="4445000" y="2921000"/>
          <p14:tracePt t="41821" x="4425950" y="2911475"/>
          <p14:tracePt t="41827" x="4421188" y="2906713"/>
          <p14:tracePt t="41836" x="4386263" y="2876550"/>
          <p14:tracePt t="41841" x="4376738" y="2871788"/>
          <p14:tracePt t="41845" x="4356100" y="2857500"/>
          <p14:tracePt t="41849" x="4351338" y="2852738"/>
          <p14:tracePt t="41854" x="4341813" y="2847975"/>
          <p14:tracePt t="41860" x="4332288" y="2841625"/>
          <p14:tracePt t="41861" x="4311650" y="2822575"/>
          <p14:tracePt t="41866" x="4306888" y="2817813"/>
          <p14:tracePt t="41875" x="4302125" y="2801938"/>
          <p14:tracePt t="41880" x="4292600" y="2787650"/>
          <p14:tracePt t="41887" x="4292600" y="2778125"/>
          <p14:tracePt t="41890" x="4292600" y="2768600"/>
          <p14:tracePt t="41894" x="4283075" y="2762250"/>
          <p14:tracePt t="41900" x="4283075" y="2757488"/>
          <p14:tracePt t="41904" x="4283075" y="2743200"/>
          <p14:tracePt t="41906" x="4283075" y="2733675"/>
          <p14:tracePt t="41911" x="4283075" y="2708275"/>
          <p14:tracePt t="41914" x="4287838" y="2689225"/>
          <p14:tracePt t="41925" x="4292600" y="2668588"/>
          <p14:tracePt t="41936" x="4346575" y="2609850"/>
          <p14:tracePt t="41941" x="4367213" y="2593975"/>
          <p14:tracePt t="41947" x="4411663" y="2554288"/>
          <p14:tracePt t="41951" x="4435475" y="2540000"/>
          <p14:tracePt t="41954" x="4456113" y="2520950"/>
          <p14:tracePt t="41958" x="4491038" y="2500313"/>
          <p14:tracePt t="41962" x="4510088" y="2486025"/>
          <p14:tracePt t="41966" x="4545013" y="2460625"/>
          <p14:tracePt t="41969" x="4564063" y="2455863"/>
          <p14:tracePt t="41973" x="4598988" y="2441575"/>
          <p14:tracePt t="41976" x="4629150" y="2430463"/>
          <p14:tracePt t="41980" x="4673600" y="2420938"/>
          <p14:tracePt t="41984" x="4703763" y="2420938"/>
          <p14:tracePt t="41988" x="4722813" y="2420938"/>
          <p14:tracePt t="41992" x="4752975" y="2420938"/>
          <p14:tracePt t="41996" x="4772025" y="2420938"/>
          <p14:tracePt t="42000" x="4792663" y="2420938"/>
          <p14:tracePt t="42004" x="4816475" y="2420938"/>
          <p14:tracePt t="42007" x="4837113" y="2420938"/>
          <p14:tracePt t="42012" x="4856163" y="2420938"/>
          <p14:tracePt t="42016" x="4872038" y="2425700"/>
          <p14:tracePt t="42019" x="4891088" y="2430463"/>
          <p14:tracePt t="42029" x="4916488" y="2441575"/>
          <p14:tracePt t="42038" x="4951413" y="2476500"/>
          <p14:tracePt t="42049" x="4984750" y="2540000"/>
          <p14:tracePt t="42054" x="5000625" y="2560638"/>
          <p14:tracePt t="42058" x="5014913" y="2584450"/>
          <p14:tracePt t="42062" x="5029200" y="2614613"/>
          <p14:tracePt t="42065" x="5049838" y="2649538"/>
          <p14:tracePt t="42069" x="5075238" y="2684463"/>
          <p14:tracePt t="42072" x="5089525" y="2713038"/>
          <p14:tracePt t="42077" x="5103813" y="2747963"/>
          <p14:tracePt t="42079" x="5113338" y="2792413"/>
          <p14:tracePt t="42084" x="5113338" y="2822575"/>
          <p14:tracePt t="42091" x="5113338" y="2862263"/>
          <p14:tracePt t="42100" x="5143500" y="2990850"/>
          <p14:tracePt t="42104" x="5143500" y="3030538"/>
          <p14:tracePt t="42109" x="5143500" y="3070225"/>
          <p14:tracePt t="42113" x="5143500" y="3109913"/>
          <p14:tracePt t="42116" x="5143500" y="3140075"/>
          <p14:tracePt t="42120" x="5143500" y="3168650"/>
          <p14:tracePt t="42123" x="5143500" y="3198813"/>
          <p14:tracePt t="42128" x="5143500" y="3213100"/>
          <p14:tracePt t="42132" x="5143500" y="3233738"/>
          <p14:tracePt t="42135" x="5143500" y="3248025"/>
          <p14:tracePt t="42139" x="5138738" y="3268663"/>
          <p14:tracePt t="42143" x="5124450" y="3282950"/>
          <p14:tracePt t="42156" x="5108575" y="3292475"/>
          <p14:tracePt t="42163" x="5099050" y="3308350"/>
          <p14:tracePt t="42173" x="5068888" y="3322638"/>
          <p14:tracePt t="42181" x="5045075" y="3322638"/>
          <p14:tracePt t="42185" x="5029200" y="3322638"/>
          <p14:tracePt t="42188" x="5010150" y="3317875"/>
          <p14:tracePt t="42191" x="5005388" y="3317875"/>
          <p14:tracePt t="42194" x="4991100" y="3313113"/>
          <p14:tracePt t="42198" x="4970463" y="3297238"/>
          <p14:tracePt t="42201" x="4965700" y="3292475"/>
          <p14:tracePt t="42205" x="4945063" y="3287713"/>
          <p14:tracePt t="42209" x="4911725" y="3268663"/>
          <p14:tracePt t="42214" x="4867275" y="3233738"/>
          <p14:tracePt t="42218" x="4806950" y="3203575"/>
          <p14:tracePt t="42221" x="4748213" y="3173413"/>
          <p14:tracePt t="42226" x="4687888" y="3144838"/>
          <p14:tracePt t="42230" x="4633913" y="3114675"/>
          <p14:tracePt t="42242" x="4500563" y="3044825"/>
          <p14:tracePt t="42248" x="4371975" y="2986088"/>
          <p14:tracePt t="42257" x="4267200" y="2916238"/>
          <p14:tracePt t="42264" x="4173538" y="2852738"/>
          <p14:tracePt t="42266" x="4124325" y="2822575"/>
          <p14:tracePt t="42274" x="4103688" y="2797175"/>
          <p14:tracePt t="42278" x="4084638" y="2787650"/>
          <p14:tracePt t="42282" x="4044950" y="2782888"/>
          <p14:tracePt t="42286" x="4024313" y="2773363"/>
          <p14:tracePt t="42289" x="4010025" y="2757488"/>
          <p14:tracePt t="42294" x="4010025" y="2752725"/>
          <p14:tracePt t="42298" x="4005263" y="2743200"/>
          <p14:tracePt t="42302" x="4000500" y="2738438"/>
          <p14:tracePt t="42305" x="4000500" y="2724150"/>
          <p14:tracePt t="42310" x="4000500" y="2713038"/>
          <p14:tracePt t="42314" x="4000500" y="2689225"/>
          <p14:tracePt t="42321" x="4000500" y="2678113"/>
          <p14:tracePt t="42325" x="4000500" y="2659063"/>
          <p14:tracePt t="42330" x="4000500" y="2624138"/>
          <p14:tracePt t="42333" x="4000500" y="2609850"/>
          <p14:tracePt t="42337" x="4000500" y="2589213"/>
          <p14:tracePt t="42340" x="4005263" y="2565400"/>
          <p14:tracePt t="42344" x="4014788" y="2554288"/>
          <p14:tracePt t="42348" x="4030663" y="2540000"/>
          <p14:tracePt t="42352" x="4035425" y="2525713"/>
          <p14:tracePt t="42355" x="4049713" y="2509838"/>
          <p14:tracePt t="42360" x="4064000" y="2495550"/>
          <p14:tracePt t="42364" x="4084638" y="2481263"/>
          <p14:tracePt t="42371" x="4108450" y="2465388"/>
          <p14:tracePt t="42378" x="4138613" y="2441575"/>
          <p14:tracePt t="42387" x="4267200" y="2362200"/>
          <p14:tracePt t="42394" x="4371975" y="2312988"/>
          <p14:tracePt t="42398" x="4411663" y="2308225"/>
          <p14:tracePt t="42401" x="4456113" y="2297113"/>
          <p14:tracePt t="42405" x="4484688" y="2287588"/>
          <p14:tracePt t="42408" x="4529138" y="2273300"/>
          <p14:tracePt t="42412" x="4559300" y="2262188"/>
          <p14:tracePt t="42418" x="4603750" y="2257425"/>
          <p14:tracePt t="42422" x="4633913" y="2247900"/>
          <p14:tracePt t="42424" x="4664075" y="2238375"/>
          <p14:tracePt t="42428" x="4687888" y="2233613"/>
          <p14:tracePt t="42432" x="4708525" y="2233613"/>
          <p14:tracePt t="42436" x="4722813" y="2233613"/>
          <p14:tracePt t="42440" x="4732338" y="2233613"/>
          <p14:tracePt t="42443" x="4748213" y="2233613"/>
          <p14:tracePt t="42448" x="4752975" y="2233613"/>
          <p14:tracePt t="42451" x="4762500" y="2233613"/>
          <p14:tracePt t="42460" x="4772025" y="2233613"/>
          <p14:tracePt t="42464" x="4783138" y="2233613"/>
          <p14:tracePt t="42471" x="4787900" y="2233613"/>
          <p14:tracePt t="42477" x="4792663" y="2233613"/>
          <p14:tracePt t="42480" x="4806950" y="2238375"/>
          <p14:tracePt t="42484" x="4821238" y="2252663"/>
          <p14:tracePt t="42487" x="4827588" y="2278063"/>
          <p14:tracePt t="42492" x="4841875" y="2297113"/>
          <p14:tracePt t="42496" x="4867275" y="2322513"/>
          <p14:tracePt t="42500" x="4881563" y="2352675"/>
          <p14:tracePt t="42504" x="4951413" y="2371725"/>
          <p14:tracePt t="42505" x="4995863" y="2392363"/>
          <p14:tracePt t="42510" x="5029200" y="2425700"/>
          <p14:tracePt t="42517" x="5054600" y="2460625"/>
          <p14:tracePt t="42524" x="5089525" y="2540000"/>
          <p14:tracePt t="42528" x="5119688" y="2584450"/>
          <p14:tracePt t="42532" x="5138738" y="2628900"/>
          <p14:tracePt t="42535" x="5153025" y="2689225"/>
          <p14:tracePt t="42539" x="5164138" y="2728913"/>
          <p14:tracePt t="42544" x="5164138" y="2757488"/>
          <p14:tracePt t="42550" x="5164138" y="2817813"/>
          <p14:tracePt t="42555" x="5164138" y="2841625"/>
          <p14:tracePt t="42558" x="5164138" y="2862263"/>
          <p14:tracePt t="42561" x="5164138" y="2881313"/>
          <p14:tracePt t="42566" x="5164138" y="2906713"/>
          <p14:tracePt t="42571" x="5164138" y="2916238"/>
          <p14:tracePt t="42576" x="5148263" y="2941638"/>
          <p14:tracePt t="42581" x="5138738" y="2951163"/>
          <p14:tracePt t="42583" x="5133975" y="2965450"/>
          <p14:tracePt t="42586" x="5119688" y="2981325"/>
          <p14:tracePt t="42590" x="5113338" y="2995613"/>
          <p14:tracePt t="42594" x="5099050" y="3000375"/>
          <p14:tracePt t="42598" x="5084763" y="3016250"/>
          <p14:tracePt t="42602" x="5080000" y="3021013"/>
          <p14:tracePt t="42613" x="5075238" y="3021013"/>
          <p14:tracePt t="42620" x="5049838" y="3040063"/>
          <p14:tracePt t="42625" x="5045075" y="3040063"/>
          <p14:tracePt t="42629" x="5010150" y="3049588"/>
          <p14:tracePt t="42634" x="4991100" y="3049588"/>
          <p14:tracePt t="42638" x="4970463" y="3049588"/>
          <p14:tracePt t="42642" x="4940300" y="3049588"/>
          <p14:tracePt t="42645" x="4911725" y="3049588"/>
          <p14:tracePt t="42651" x="4881563" y="3049588"/>
          <p14:tracePt t="42653" x="4841875" y="3049588"/>
          <p14:tracePt t="42657" x="4797425" y="3049588"/>
          <p14:tracePt t="42661" x="4748213" y="3049588"/>
          <p14:tracePt t="42666" x="4692650" y="3049588"/>
          <p14:tracePt t="42670" x="4638675" y="3049588"/>
          <p14:tracePt t="42674" x="4584700" y="3049588"/>
          <p14:tracePt t="42677" x="4529138" y="3044825"/>
          <p14:tracePt t="42686" x="4456113" y="3040063"/>
          <p14:tracePt t="42693" x="4425950" y="3035300"/>
          <p14:tracePt t="42702" x="4391025" y="3009900"/>
          <p14:tracePt t="42708" x="4371975" y="3009900"/>
          <p14:tracePt t="42713" x="4367213" y="3009900"/>
          <p14:tracePt t="42716" x="4351338" y="3000375"/>
          <p14:tracePt t="42727" x="4341813" y="2990850"/>
          <p14:tracePt t="42733" x="4337050" y="2981325"/>
          <p14:tracePt t="42738" x="4337050" y="2976563"/>
          <p14:tracePt t="42741" x="4337050" y="2965450"/>
          <p14:tracePt t="42744" x="4327525" y="2941638"/>
          <p14:tracePt t="42749" x="4327525" y="2936875"/>
          <p14:tracePt t="42752" x="4322763" y="2916238"/>
          <p14:tracePt t="42755" x="4322763" y="2897188"/>
          <p14:tracePt t="42765" x="4306888" y="2841625"/>
          <p14:tracePt t="42767" x="4306888" y="2813050"/>
          <p14:tracePt t="42772" x="4297363" y="2792413"/>
          <p14:tracePt t="42776" x="4297363" y="2778125"/>
          <p14:tracePt t="42780" x="4297363" y="2757488"/>
          <p14:tracePt t="42784" x="4297363" y="2738438"/>
          <p14:tracePt t="42789" x="4302125" y="2713038"/>
          <p14:tracePt t="42794" x="4297363" y="2703513"/>
          <p14:tracePt t="42800" x="4302125" y="2649538"/>
          <p14:tracePt t="42806" x="4306888" y="2619375"/>
          <p14:tracePt t="42808" x="4322763" y="2600325"/>
          <p14:tracePt t="42812" x="4332288" y="2574925"/>
          <p14:tracePt t="42816" x="4346575" y="2554288"/>
          <p14:tracePt t="42819" x="4360863" y="2520950"/>
          <p14:tracePt t="42823" x="4386263" y="2486025"/>
          <p14:tracePt t="42828" x="4411663" y="2465388"/>
          <p14:tracePt t="42832" x="4425950" y="2441575"/>
          <p14:tracePt t="42841" x="4470400" y="2397125"/>
          <p14:tracePt t="42854" x="4540250" y="2336800"/>
          <p14:tracePt t="42859" x="4584700" y="2312988"/>
          <p14:tracePt t="42863" x="4603750" y="2297113"/>
          <p14:tracePt t="42868" x="4619625" y="2292350"/>
          <p14:tracePt t="42872" x="4633913" y="2278063"/>
          <p14:tracePt t="42875" x="4648200" y="2273300"/>
          <p14:tracePt t="42878" x="4659313" y="2262188"/>
          <p14:tracePt t="42882" x="4673600" y="2262188"/>
          <p14:tracePt t="42887" x="4678363" y="2262188"/>
          <p14:tracePt t="42899" x="4699000" y="2262188"/>
          <p14:tracePt t="42909" x="4708525" y="2262188"/>
          <p14:tracePt t="42914" x="4718050" y="2268538"/>
          <p14:tracePt t="42919" x="4732338" y="2273300"/>
          <p14:tracePt t="42923" x="4737100" y="2287588"/>
          <p14:tracePt t="42927" x="4762500" y="2301875"/>
          <p14:tracePt t="42930" x="4772025" y="2312988"/>
          <p14:tracePt t="42937" x="4787900" y="2336800"/>
          <p14:tracePt t="42944" x="4811713" y="2392363"/>
          <p14:tracePt t="42950" x="4856163" y="2455863"/>
          <p14:tracePt t="42956" x="4900613" y="2486025"/>
          <p14:tracePt t="42959" x="4921250" y="2505075"/>
          <p14:tracePt t="42963" x="4951413" y="2540000"/>
          <p14:tracePt t="42966" x="4975225" y="2574925"/>
          <p14:tracePt t="42971" x="4984750" y="2619375"/>
          <p14:tracePt t="42975" x="4991100" y="2649538"/>
          <p14:tracePt t="42979" x="5010150" y="2693988"/>
          <p14:tracePt t="42983" x="5014913" y="2724150"/>
          <p14:tracePt t="42986" x="5024438" y="2752725"/>
          <p14:tracePt t="42994" x="5024438" y="2778125"/>
          <p14:tracePt t="42998" x="5024438" y="2817813"/>
          <p14:tracePt t="43003" x="5019675" y="2841625"/>
          <p14:tracePt t="43007" x="5019675" y="2862263"/>
          <p14:tracePt t="43011" x="5019675" y="2876550"/>
          <p14:tracePt t="43014" x="5014913" y="2881313"/>
          <p14:tracePt t="43019" x="5014913" y="2886075"/>
          <p14:tracePt t="43024" x="5010150" y="2892425"/>
          <p14:tracePt t="43027" x="5005388" y="2897188"/>
          <p14:tracePt t="43030" x="5000625" y="2897188"/>
          <p14:tracePt t="43081" x="5000625" y="2901950"/>
          <p14:tracePt t="43186" x="5000625" y="2906713"/>
          <p14:tracePt t="43192" x="5014913" y="2916238"/>
          <p14:tracePt t="43196" x="5024438" y="2925763"/>
          <p14:tracePt t="43205" x="5094288" y="2970213"/>
          <p14:tracePt t="43213" x="5138738" y="2986088"/>
          <p14:tracePt t="43221" x="5316538" y="3084513"/>
          <p14:tracePt t="43227" x="5372100" y="3114675"/>
          <p14:tracePt t="43231" x="5505450" y="3184525"/>
          <p14:tracePt t="43234" x="5575300" y="3224213"/>
          <p14:tracePt t="43239" x="5648325" y="3278188"/>
          <p14:tracePt t="43244" x="5722938" y="3327400"/>
          <p14:tracePt t="43249" x="5792788" y="3381375"/>
          <p14:tracePt t="43252" x="5881688" y="3436938"/>
          <p14:tracePt t="43255" x="5951538" y="3486150"/>
          <p14:tracePt t="43258" x="6024563" y="3525838"/>
          <p14:tracePt t="43262" x="6094413" y="3579813"/>
          <p14:tracePt t="43266" x="6169025" y="3609975"/>
          <p14:tracePt t="43271" x="6227763" y="3640138"/>
          <p14:tracePt t="43275" x="6272213" y="3668713"/>
          <p14:tracePt t="43279" x="6316663" y="3684588"/>
          <p14:tracePt t="43283" x="6351588" y="3703638"/>
          <p14:tracePt t="43286" x="6361113" y="3708400"/>
          <p14:tracePt t="43290" x="6376988" y="3713163"/>
          <p14:tracePt t="43294" x="6391275" y="3724275"/>
          <p14:tracePt t="43298" x="6396038" y="3729038"/>
          <p14:tracePt t="43329" x="6400800" y="3729038"/>
          <p14:tracePt t="43335" x="6426200" y="3703638"/>
          <p14:tracePt t="43340" x="6440488" y="3694113"/>
          <p14:tracePt t="43343" x="6450013" y="3668713"/>
          <p14:tracePt t="43345" x="6465888" y="3649663"/>
          <p14:tracePt t="43350" x="6480175" y="3624263"/>
          <p14:tracePt t="43356" x="6505575" y="3594100"/>
          <p14:tracePt t="43359" x="6519863" y="3560763"/>
          <p14:tracePt t="43363" x="6535738" y="3525838"/>
          <p14:tracePt t="43368" x="6550025" y="3495675"/>
          <p14:tracePt t="43370" x="6569075" y="3451225"/>
          <p14:tracePt t="43374" x="6580188" y="3406775"/>
          <p14:tracePt t="43378" x="6584950" y="3376613"/>
          <p14:tracePt t="43382" x="6604000" y="3332163"/>
          <p14:tracePt t="43386" x="6613525" y="3287713"/>
          <p14:tracePt t="43387" x="6629400" y="3243263"/>
          <p14:tracePt t="43391" x="6638925" y="3213100"/>
          <p14:tracePt t="43396" x="6648450" y="3168650"/>
          <p14:tracePt t="43400" x="6648450" y="3140075"/>
          <p14:tracePt t="43403" x="6664325" y="3109913"/>
          <p14:tracePt t="43407" x="6669088" y="3079750"/>
          <p14:tracePt t="43418" x="6692900" y="3025775"/>
          <p14:tracePt t="43424" x="6697663" y="3005138"/>
          <p14:tracePt t="43435" x="6708775" y="2955925"/>
          <p14:tracePt t="43441" x="6708775" y="2946400"/>
          <p14:tracePt t="43485" x="6708775" y="2976563"/>
          <p14:tracePt t="43490" x="6708775" y="3005138"/>
          <p14:tracePt t="43495" x="6708775" y="3074988"/>
          <p14:tracePt t="43500" x="6708775" y="3128963"/>
          <p14:tracePt t="43504" x="6708775" y="3168650"/>
          <p14:tracePt t="43508" x="6708775" y="3213100"/>
          <p14:tracePt t="43511" x="6708775" y="3252788"/>
          <p14:tracePt t="43516" x="6708775" y="3292475"/>
          <p14:tracePt t="43520" x="6708775" y="3332163"/>
          <p14:tracePt t="43523" x="6713538" y="3376613"/>
          <p14:tracePt t="43527" x="6723063" y="3421063"/>
          <p14:tracePt t="43532" x="6732588" y="3465513"/>
          <p14:tracePt t="43535" x="6732588" y="3505200"/>
          <p14:tracePt t="43539" x="6732588" y="3544888"/>
          <p14:tracePt t="43544" x="6742113" y="3575050"/>
          <p14:tracePt t="43549" x="6742113" y="3605213"/>
          <p14:tracePt t="43552" x="6742113" y="3633788"/>
          <p14:tracePt t="43555" x="6742113" y="3663950"/>
          <p14:tracePt t="43561" x="6742113" y="3694113"/>
          <p14:tracePt t="43564" x="6742113" y="3708400"/>
          <p14:tracePt t="43566" x="6742113" y="3717925"/>
          <p14:tracePt t="43569" x="6742113" y="3733800"/>
          <p14:tracePt t="43573" x="6742113" y="3743325"/>
          <p14:tracePt t="43578" x="6742113" y="3752850"/>
          <p14:tracePt t="43628" x="6732588" y="3748088"/>
          <p14:tracePt t="43632" x="6732588" y="3743325"/>
          <p14:tracePt t="43635" x="6732588" y="3733800"/>
          <p14:tracePt t="43639" x="6708775" y="3708400"/>
          <p14:tracePt t="43642" x="6704013" y="3694113"/>
          <p14:tracePt t="43645" x="6688138" y="3673475"/>
          <p14:tracePt t="43651" x="6653213" y="3649663"/>
          <p14:tracePt t="43654" x="6619875" y="3600450"/>
          <p14:tracePt t="43657" x="6584950" y="3565525"/>
          <p14:tracePt t="43661" x="6535738" y="3540125"/>
          <p14:tracePt t="43666" x="6475413" y="3486150"/>
          <p14:tracePt t="43673" x="6400800" y="3446463"/>
          <p14:tracePt t="43683" x="6197600" y="3302000"/>
          <p14:tracePt t="43688" x="6124575" y="3263900"/>
          <p14:tracePt t="43692" x="6054725" y="3217863"/>
          <p14:tracePt t="43696" x="5980113" y="3168650"/>
          <p14:tracePt t="43698" x="5911850" y="3128963"/>
          <p14:tracePt t="43702" x="5851525" y="3089275"/>
          <p14:tracePt t="43705" x="5767388" y="3055938"/>
          <p14:tracePt t="43711" x="5697538" y="3025775"/>
          <p14:tracePt t="43713" x="5638800" y="2995613"/>
          <p14:tracePt t="43719" x="5580063" y="2965450"/>
          <p14:tracePt t="43724" x="5510213" y="2946400"/>
          <p14:tracePt t="43727" x="5465763" y="2932113"/>
          <p14:tracePt t="43730" x="5421313" y="2901950"/>
          <p14:tracePt t="43735" x="5376863" y="2886075"/>
          <p14:tracePt t="43738" x="5351463" y="2862263"/>
          <p14:tracePt t="43742" x="5346700" y="2862263"/>
          <p14:tracePt t="43744" x="5327650" y="2847975"/>
          <p14:tracePt t="43748" x="5321300" y="2847975"/>
          <p14:tracePt t="43752" x="5302250" y="2836863"/>
          <p14:tracePt t="43755" x="5297488" y="2836863"/>
          <p14:tracePt t="43766" x="5262563" y="2827338"/>
          <p14:tracePt t="43775" x="5227638" y="2813050"/>
          <p14:tracePt t="43780" x="5183188" y="2808288"/>
          <p14:tracePt t="43784" x="5178425" y="2808288"/>
          <p14:tracePt t="43788" x="5159375" y="2808288"/>
          <p14:tracePt t="43792" x="5138738" y="2808288"/>
          <p14:tracePt t="43796" x="5119688" y="2808288"/>
          <p14:tracePt t="43801" x="5099050" y="2808288"/>
          <p14:tracePt t="43803" x="5075238" y="2808288"/>
          <p14:tracePt t="43807" x="5064125" y="2808288"/>
          <p14:tracePt t="43811" x="5049838" y="2817813"/>
          <p14:tracePt t="43821" x="5014913" y="2836863"/>
          <p14:tracePt t="43826" x="5000625" y="2841625"/>
          <p14:tracePt t="43834" x="4970463" y="2867025"/>
          <p14:tracePt t="43840" x="4945063" y="2886075"/>
          <p14:tracePt t="43846" x="4911725" y="2901950"/>
          <p14:tracePt t="43848" x="4900613" y="2916238"/>
          <p14:tracePt t="43853" x="4886325" y="2936875"/>
          <p14:tracePt t="43856" x="4872038" y="2951163"/>
          <p14:tracePt t="43860" x="4856163" y="2965450"/>
          <p14:tracePt t="43863" x="4841875" y="2995613"/>
          <p14:tracePt t="43886" x="4703763" y="3140075"/>
          <p14:tracePt t="43891" x="4687888" y="3154363"/>
          <p14:tracePt t="43894" x="4673600" y="3173413"/>
          <p14:tracePt t="43898" x="4668838" y="3198813"/>
          <p14:tracePt t="43900" x="4659313" y="3213100"/>
          <p14:tracePt t="43904" x="4652963" y="3233738"/>
          <p14:tracePt t="43911" x="4643438" y="3252788"/>
          <p14:tracePt t="43914" x="4638675" y="3278188"/>
          <p14:tracePt t="43918" x="4633913" y="3317875"/>
          <p14:tracePt t="43922" x="4624388" y="3341688"/>
          <p14:tracePt t="43926" x="4624388" y="3352800"/>
          <p14:tracePt t="43930" x="4624388" y="3367088"/>
          <p14:tracePt t="43934" x="4619625" y="3371850"/>
          <p14:tracePt t="43938" x="4614863" y="3386138"/>
          <p14:tracePt t="43945" x="4614863" y="3392488"/>
          <p14:tracePt t="43956" x="4614863" y="3397250"/>
          <p14:tracePt t="44007" x="4598988" y="3376613"/>
          <p14:tracePt t="44011" x="4598988" y="3352800"/>
          <p14:tracePt t="44014" x="4594225" y="3332163"/>
          <p14:tracePt t="44019" x="4584700" y="3317875"/>
          <p14:tracePt t="44022" x="4564063" y="3297238"/>
          <p14:tracePt t="44028" x="4554538" y="3282950"/>
          <p14:tracePt t="44032" x="4540250" y="3257550"/>
          <p14:tracePt t="44035" x="4524375" y="3228975"/>
          <p14:tracePt t="44039" x="4500563" y="3194050"/>
          <p14:tracePt t="44042" x="4475163" y="3159125"/>
          <p14:tracePt t="44046" x="4445000" y="3124200"/>
          <p14:tracePt t="44050" x="4400550" y="3074988"/>
          <p14:tracePt t="44053" x="4360863" y="3030538"/>
          <p14:tracePt t="44057" x="4311650" y="2990850"/>
          <p14:tracePt t="44061" x="4267200" y="2960688"/>
          <p14:tracePt t="44066" x="4243388" y="2925763"/>
          <p14:tracePt t="44070" x="4192588" y="2901950"/>
          <p14:tracePt t="44073" x="4164013" y="2876550"/>
          <p14:tracePt t="44078" x="4114800" y="2847975"/>
          <p14:tracePt t="44087" x="4079875" y="2822575"/>
          <p14:tracePt t="44091" x="4014788" y="2787650"/>
          <p14:tracePt t="44101" x="3940175" y="2773363"/>
          <p14:tracePt t="44109" x="3846513" y="2773363"/>
          <p14:tracePt t="44113" x="3792538" y="2773363"/>
          <p14:tracePt t="44116" x="3752850" y="2773363"/>
          <p14:tracePt t="44120" x="3698875" y="2773363"/>
          <p14:tracePt t="44124" x="3659188" y="2773363"/>
          <p14:tracePt t="44128" x="3614738" y="2773363"/>
          <p14:tracePt t="44132" x="3575050" y="2773363"/>
          <p14:tracePt t="44136" x="3519488" y="2778125"/>
          <p14:tracePt t="44139" x="3465513" y="2787650"/>
          <p14:tracePt t="44144" x="3421063" y="2797175"/>
          <p14:tracePt t="44148" x="3376613" y="2813050"/>
          <p14:tracePt t="44156" x="3341688" y="2832100"/>
          <p14:tracePt t="44162" x="3262313" y="2876550"/>
          <p14:tracePt t="44168" x="3173413" y="2932113"/>
          <p14:tracePt t="44172" x="3124200" y="2955925"/>
          <p14:tracePt t="44178" x="3079750" y="2995613"/>
          <p14:tracePt t="44181" x="3030538" y="3035300"/>
          <p14:tracePt t="44184" x="2995613" y="3060700"/>
          <p14:tracePt t="44189" x="2960688" y="3094038"/>
          <p14:tracePt t="44194" x="2925763" y="3128963"/>
          <p14:tracePt t="44200" x="2855913" y="3194050"/>
          <p14:tracePt t="44205" x="2827338" y="3228975"/>
          <p14:tracePt t="44209" x="2806700" y="3248025"/>
          <p14:tracePt t="44212" x="2782888" y="3282950"/>
          <p14:tracePt t="44216" x="2762250" y="3317875"/>
          <p14:tracePt t="44220" x="2738438" y="3352800"/>
          <p14:tracePt t="44224" x="2722563" y="3381375"/>
          <p14:tracePt t="44228" x="2703513" y="3416300"/>
          <p14:tracePt t="44232" x="2687638" y="3451225"/>
          <p14:tracePt t="44241" x="2673350" y="3471863"/>
          <p14:tracePt t="44250" x="2654300" y="3521075"/>
          <p14:tracePt t="44258" x="2638425" y="3540125"/>
          <p14:tracePt t="44308" x="2647950" y="3509963"/>
          <p14:tracePt t="44323" x="2738438" y="3397250"/>
          <p14:tracePt t="44329" x="2762250" y="3371850"/>
          <p14:tracePt t="44334" x="2792413" y="3317875"/>
          <p14:tracePt t="44339" x="2806700" y="3297238"/>
          <p14:tracePt t="44342" x="2822575" y="3282950"/>
          <p14:tracePt t="44346" x="2836863" y="3263900"/>
          <p14:tracePt t="44350" x="2851150" y="3228975"/>
          <p14:tracePt t="44353" x="2867025" y="3213100"/>
          <p14:tracePt t="44357" x="2881313" y="3184525"/>
          <p14:tracePt t="44361" x="2895600" y="3163888"/>
          <p14:tracePt t="44366" x="2916238" y="3140075"/>
          <p14:tracePt t="44373" x="2940050" y="3114675"/>
          <p14:tracePt t="44380" x="2965450" y="3094038"/>
          <p14:tracePt t="44389" x="3040063" y="3049588"/>
          <p14:tracePt t="44396" x="3063875" y="3035300"/>
          <p14:tracePt t="44399" x="3119438" y="2986088"/>
          <p14:tracePt t="44403" x="3154363" y="2965450"/>
          <p14:tracePt t="44406" x="3182938" y="2951163"/>
          <p14:tracePt t="44410" x="3227388" y="2932113"/>
          <p14:tracePt t="44414" x="3271838" y="2916238"/>
          <p14:tracePt t="44420" x="3316288" y="2897188"/>
          <p14:tracePt t="44423" x="3351213" y="2892425"/>
          <p14:tracePt t="44426" x="3421063" y="2871788"/>
          <p14:tracePt t="44430" x="3460750" y="2862263"/>
          <p14:tracePt t="44434" x="3544888" y="2841625"/>
          <p14:tracePt t="44438" x="3614738" y="2822575"/>
          <p14:tracePt t="44441" x="3692525" y="2813050"/>
          <p14:tracePt t="44446" x="3762375" y="2792413"/>
          <p14:tracePt t="44448" x="3822700" y="2773363"/>
          <p14:tracePt t="44452" x="3900488" y="2752725"/>
          <p14:tracePt t="44455" x="3970338" y="2743200"/>
          <p14:tracePt t="44465" x="4108450" y="2724150"/>
          <p14:tracePt t="44475" x="4208463" y="2693988"/>
          <p14:tracePt t="44482" x="4316413" y="2693988"/>
          <p14:tracePt t="44487" x="4356100" y="2693988"/>
          <p14:tracePt t="44490" x="4386263" y="2693988"/>
          <p14:tracePt t="44493" x="4425950" y="2693988"/>
          <p14:tracePt t="44496" x="4456113" y="2698750"/>
          <p14:tracePt t="44500" x="4479925" y="2713038"/>
          <p14:tracePt t="44504" x="4500563" y="2728913"/>
          <p14:tracePt t="44507" x="4529138" y="2743200"/>
          <p14:tracePt t="44511" x="4575175" y="2752725"/>
          <p14:tracePt t="44519" x="4608513" y="2768600"/>
          <p14:tracePt t="44527" x="4652963" y="2808288"/>
          <p14:tracePt t="44531" x="4668838" y="2827338"/>
          <p14:tracePt t="44536" x="4699000" y="2881313"/>
          <p14:tracePt t="44541" x="4703763" y="2911475"/>
          <p14:tracePt t="44545" x="4722813" y="2946400"/>
          <p14:tracePt t="44548" x="4727575" y="2976563"/>
          <p14:tracePt t="44552" x="4737100" y="3005138"/>
          <p14:tracePt t="44556" x="4743450" y="3035300"/>
          <p14:tracePt t="44562" x="4752975" y="3065463"/>
          <p14:tracePt t="44567" x="4757738" y="3100388"/>
          <p14:tracePt t="44570" x="4767263" y="3128963"/>
          <p14:tracePt t="44576" x="4776788" y="3178175"/>
          <p14:tracePt t="44580" x="4783138" y="3208338"/>
          <p14:tracePt t="44585" x="4792663" y="3233738"/>
          <p14:tracePt t="44588" x="4797425" y="3243263"/>
          <p14:tracePt t="44592" x="4802188" y="3278188"/>
          <p14:tracePt t="44596" x="4811713" y="3287713"/>
          <p14:tracePt t="44600" x="4811713" y="3302000"/>
          <p14:tracePt t="44603" x="4811713" y="3313113"/>
          <p14:tracePt t="44608" x="4811713" y="3327400"/>
          <p14:tracePt t="44611" x="4811713" y="3332163"/>
          <p14:tracePt t="44670" x="4816475" y="3336925"/>
          <p14:tracePt t="44675" x="4837113" y="3313113"/>
          <p14:tracePt t="44688" x="4867275" y="3248025"/>
          <p14:tracePt t="44692" x="4881563" y="3224213"/>
          <p14:tracePt t="44699" x="4911725" y="3178175"/>
          <p14:tracePt t="44703" x="4926013" y="3159125"/>
          <p14:tracePt t="44706" x="4945063" y="3133725"/>
          <p14:tracePt t="44710" x="4960938" y="3114675"/>
          <p14:tracePt t="44714" x="4975225" y="3089275"/>
          <p14:tracePt t="44718" x="4995863" y="3060700"/>
          <p14:tracePt t="44721" x="5010150" y="3035300"/>
          <p14:tracePt t="44725" x="5029200" y="3016250"/>
          <p14:tracePt t="44730" x="5054600" y="2990850"/>
          <p14:tracePt t="44734" x="5075238" y="2965450"/>
          <p14:tracePt t="44737" x="5099050" y="2951163"/>
          <p14:tracePt t="44747" x="5119688" y="2936875"/>
          <p14:tracePt t="44758" x="5187950" y="2901950"/>
          <p14:tracePt t="44763" x="5218113" y="2892425"/>
          <p14:tracePt t="44766" x="5243513" y="2881313"/>
          <p14:tracePt t="44773" x="5267325" y="2881313"/>
          <p14:tracePt t="44775" x="5287963" y="2881313"/>
          <p14:tracePt t="44779" x="5307013" y="2881313"/>
          <p14:tracePt t="44783" x="5327650" y="2881313"/>
          <p14:tracePt t="44787" x="5351463" y="2881313"/>
          <p14:tracePt t="44790" x="5372100" y="2881313"/>
          <p14:tracePt t="44796" x="5391150" y="2881313"/>
          <p14:tracePt t="44800" x="5435600" y="2897188"/>
          <p14:tracePt t="44804" x="5461000" y="2911475"/>
          <p14:tracePt t="44808" x="5489575" y="2936875"/>
          <p14:tracePt t="44812" x="5514975" y="2951163"/>
          <p14:tracePt t="44816" x="5545138" y="2965450"/>
          <p14:tracePt t="44820" x="5568950" y="2981325"/>
          <p14:tracePt t="44830" x="5599113" y="3005138"/>
          <p14:tracePt t="44837" x="5673725" y="3084513"/>
          <p14:tracePt t="44843" x="5697538" y="3109913"/>
          <p14:tracePt t="44848" x="5737225" y="3178175"/>
          <p14:tracePt t="44851" x="5762625" y="3198813"/>
          <p14:tracePt t="44856" x="5788025" y="3233738"/>
          <p14:tracePt t="44860" x="5802313" y="3268663"/>
          <p14:tracePt t="44866" x="5821363" y="3297238"/>
          <p14:tracePt t="44867" x="5842000" y="3322638"/>
          <p14:tracePt t="44872" x="5856288" y="3348038"/>
          <p14:tracePt t="44875" x="5872163" y="3367088"/>
          <p14:tracePt t="44880" x="5886450" y="3392488"/>
          <p14:tracePt t="44884" x="5895975" y="3411538"/>
          <p14:tracePt t="44891" x="5900738" y="3432175"/>
          <p14:tracePt t="44899" x="5911850" y="3455988"/>
          <p14:tracePt t="44908" x="5921375" y="3530600"/>
          <p14:tracePt t="44918" x="5930900" y="3560763"/>
          <p14:tracePt t="44921" x="5930900" y="3570288"/>
          <p14:tracePt t="44967" x="5935663" y="3575050"/>
          <p14:tracePt t="45009" x="5935663" y="3570288"/>
          <p14:tracePt t="45019" x="5921375" y="3530600"/>
          <p14:tracePt t="45027" x="5886450" y="3495675"/>
          <p14:tracePt t="45032" x="5881688" y="3481388"/>
          <p14:tracePt t="45035" x="5867400" y="3460750"/>
          <p14:tracePt t="45039" x="5842000" y="3436938"/>
          <p14:tracePt t="45043" x="5816600" y="3402013"/>
          <p14:tracePt t="45046" x="5792788" y="3367088"/>
          <p14:tracePt t="45051" x="5753100" y="3332163"/>
          <p14:tracePt t="45054" x="5718175" y="3297238"/>
          <p14:tracePt t="45057" x="5673725" y="3257550"/>
          <p14:tracePt t="45062" x="5624513" y="3217863"/>
          <p14:tracePt t="45066" x="5564188" y="3178175"/>
          <p14:tracePt t="45075" x="5411788" y="3109913"/>
          <p14:tracePt t="45082" x="5267325" y="3035300"/>
          <p14:tracePt t="45088" x="5183188" y="3005138"/>
          <p14:tracePt t="45091" x="5113338" y="2976563"/>
          <p14:tracePt t="45095" x="5029200" y="2932113"/>
          <p14:tracePt t="45097" x="4945063" y="2901950"/>
          <p14:tracePt t="45102" x="4860925" y="2881313"/>
          <p14:tracePt t="45105" x="4783138" y="2852738"/>
          <p14:tracePt t="45110" x="4699000" y="2832100"/>
          <p14:tracePt t="45114" x="4614863" y="2808288"/>
          <p14:tracePt t="45121" x="4549775" y="2797175"/>
          <p14:tracePt t="45129" x="4400550" y="2778125"/>
          <p14:tracePt t="45135" x="4292600" y="2773363"/>
          <p14:tracePt t="45139" x="4237038" y="2773363"/>
          <p14:tracePt t="45144" x="4183063" y="2773363"/>
          <p14:tracePt t="45146" x="4129088" y="2773363"/>
          <p14:tracePt t="45151" x="4075113" y="2773363"/>
          <p14:tracePt t="45154" x="4030663" y="2792413"/>
          <p14:tracePt t="45155" x="3984625" y="2813050"/>
          <p14:tracePt t="45162" x="3951288" y="2836863"/>
          <p14:tracePt t="45167" x="3916363" y="2871788"/>
          <p14:tracePt t="45169" x="3881438" y="2897188"/>
          <p14:tracePt t="45173" x="3832225" y="2936875"/>
          <p14:tracePt t="45176" x="3792538" y="2986088"/>
          <p14:tracePt t="45181" x="3767138" y="3030538"/>
          <p14:tracePt t="45184" x="3738563" y="3074988"/>
          <p14:tracePt t="45189" x="3708400" y="3124200"/>
          <p14:tracePt t="45193" x="3683000" y="3168650"/>
          <p14:tracePt t="45201" x="3633788" y="3273425"/>
          <p14:tracePt t="45206" x="3619500" y="3317875"/>
          <p14:tracePt t="45208" x="3608388" y="3362325"/>
          <p14:tracePt t="45213" x="3603625" y="3392488"/>
          <p14:tracePt t="45217" x="3594100" y="3421063"/>
          <p14:tracePt t="45220" x="3584575" y="3441700"/>
          <p14:tracePt t="45223" x="3568700" y="3486150"/>
          <p14:tracePt t="45228" x="3563938" y="3516313"/>
          <p14:tracePt t="45232" x="3554413" y="3535363"/>
          <p14:tracePt t="45236" x="3554413" y="3549650"/>
          <p14:tracePt t="45244" x="3554413" y="3560763"/>
          <p14:tracePt t="45270" x="3549650" y="3570288"/>
          <p14:tracePt t="45287" x="3544888" y="3565525"/>
          <p14:tracePt t="45292" x="3544888" y="3535363"/>
          <p14:tracePt t="45301" x="3535363" y="3476625"/>
          <p14:tracePt t="45305" x="3530600" y="3441700"/>
          <p14:tracePt t="45308" x="3519488" y="3402013"/>
          <p14:tracePt t="45312" x="3505200" y="3367088"/>
          <p14:tracePt t="45316" x="3465513" y="3322638"/>
          <p14:tracePt t="45320" x="3430588" y="3282950"/>
          <p14:tracePt t="45323" x="3390900" y="3238500"/>
          <p14:tracePt t="45335" x="3271838" y="3114675"/>
          <p14:tracePt t="45338" x="3213100" y="3074988"/>
          <p14:tracePt t="45342" x="3154363" y="3035300"/>
          <p14:tracePt t="45347" x="3079750" y="3005138"/>
          <p14:tracePt t="45351" x="3009900" y="2976563"/>
          <p14:tracePt t="45354" x="2940050" y="2946400"/>
          <p14:tracePt t="45357" x="2871788" y="2925763"/>
          <p14:tracePt t="45362" x="2787650" y="2906713"/>
          <p14:tracePt t="45366" x="2717800" y="2897188"/>
          <p14:tracePt t="45375" x="2570163" y="2876550"/>
          <p14:tracePt t="45385" x="2425700" y="2876550"/>
          <p14:tracePt t="45388" x="2355850" y="2876550"/>
          <p14:tracePt t="45392" x="2287588" y="2881313"/>
          <p14:tracePt t="45394" x="2222500" y="2881313"/>
          <p14:tracePt t="45397" x="2163763" y="2897188"/>
          <p14:tracePt t="45402" x="2109788" y="2906713"/>
          <p14:tracePt t="45407" x="2049463" y="2936875"/>
          <p14:tracePt t="45412" x="1995488" y="2965450"/>
          <p14:tracePt t="45418" x="1911350" y="3021013"/>
          <p14:tracePt t="45423" x="1866900" y="3060700"/>
          <p14:tracePt t="45430" x="1817688" y="3084513"/>
          <p14:tracePt t="45434" x="1731963" y="3168650"/>
          <p14:tracePt t="45439" x="1698625" y="3217863"/>
          <p14:tracePt t="45442" x="1658938" y="3268663"/>
          <p14:tracePt t="45446" x="1624013" y="3302000"/>
          <p14:tracePt t="45451" x="1598613" y="3336925"/>
          <p14:tracePt t="45453" x="1570038" y="3371850"/>
          <p14:tracePt t="45457" x="1544638" y="3416300"/>
          <p14:tracePt t="45469" x="1500188" y="3495675"/>
          <p14:tracePt t="45474" x="1465263" y="3560763"/>
          <p14:tracePt t="45484" x="1450975" y="3605213"/>
          <p14:tracePt t="45487" x="1446213" y="3624263"/>
          <p14:tracePt t="45490" x="1435100" y="3649663"/>
          <p14:tracePt t="45494" x="1430338" y="3668713"/>
          <p14:tracePt t="45502" x="1430338" y="3684588"/>
          <p14:tracePt t="45536" x="1430338" y="3689350"/>
          <p14:tracePt t="45549" x="1435100" y="3689350"/>
          <p14:tracePt t="45558" x="1441450" y="3689350"/>
          <p14:tracePt t="45560" x="1455738" y="3689350"/>
          <p14:tracePt t="45564" x="1460500" y="3673475"/>
          <p14:tracePt t="45568" x="1474788" y="3649663"/>
          <p14:tracePt t="45572" x="1490663" y="3640138"/>
          <p14:tracePt t="45575" x="1504950" y="3614738"/>
          <p14:tracePt t="45579" x="1519238" y="3594100"/>
          <p14:tracePt t="45584" x="1535113" y="3570288"/>
          <p14:tracePt t="45591" x="1549400" y="3549650"/>
          <p14:tracePt t="45597" x="1563688" y="3525838"/>
          <p14:tracePt t="45607" x="1619250" y="3460750"/>
          <p14:tracePt t="45612" x="1643063" y="3425825"/>
          <p14:tracePt t="45616" x="1703388" y="3367088"/>
          <p14:tracePt t="45620" x="1738313" y="3327400"/>
          <p14:tracePt t="45624" x="1782763" y="3292475"/>
          <p14:tracePt t="45628" x="1831975" y="3252788"/>
          <p14:tracePt t="45632" x="1890713" y="3224213"/>
          <p14:tracePt t="45638" x="1951038" y="3184525"/>
          <p14:tracePt t="45641" x="2009775" y="3154363"/>
          <p14:tracePt t="45646" x="2070100" y="3124200"/>
          <p14:tracePt t="45651" x="2114550" y="3100388"/>
          <p14:tracePt t="45654" x="2182813" y="3079750"/>
          <p14:tracePt t="45657" x="2252663" y="3049588"/>
          <p14:tracePt t="45661" x="2336800" y="3025775"/>
          <p14:tracePt t="45664" x="2439988" y="3005138"/>
          <p14:tracePt t="45668" x="2540000" y="2986088"/>
          <p14:tracePt t="45671" x="2628900" y="2976563"/>
          <p14:tracePt t="45675" x="2752725" y="2965450"/>
          <p14:tracePt t="45679" x="2871788" y="2951163"/>
          <p14:tracePt t="45684" x="2974975" y="2951163"/>
          <p14:tracePt t="45686" x="3094038" y="2951163"/>
          <p14:tracePt t="45689" x="3198813" y="2951163"/>
          <p14:tracePt t="45694" x="3302000" y="2951163"/>
          <p14:tracePt t="45698" x="3421063" y="2951163"/>
          <p14:tracePt t="45702" x="3524250" y="2951163"/>
          <p14:tracePt t="45705" x="3643313" y="2951163"/>
          <p14:tracePt t="45709" x="3738563" y="2951163"/>
          <p14:tracePt t="45713" x="3841750" y="2951163"/>
          <p14:tracePt t="45718" x="3921125" y="2951163"/>
          <p14:tracePt t="45721" x="4000500" y="2955925"/>
          <p14:tracePt t="45725" x="4084638" y="2981325"/>
          <p14:tracePt t="45729" x="4152900" y="3000375"/>
          <p14:tracePt t="45736" x="4222750" y="3009900"/>
          <p14:tracePt t="45739" x="4276725" y="3016250"/>
          <p14:tracePt t="45746" x="4322763" y="3035300"/>
          <p14:tracePt t="45750" x="4416425" y="3100388"/>
          <p14:tracePt t="45755" x="4451350" y="3128963"/>
          <p14:tracePt t="45758" x="4475163" y="3149600"/>
          <p14:tracePt t="45763" x="4491038" y="3173413"/>
          <p14:tracePt t="45766" x="4505325" y="3194050"/>
          <p14:tracePt t="45770" x="4519613" y="3217863"/>
          <p14:tracePt t="45773" x="4535488" y="3238500"/>
          <p14:tracePt t="45784" x="4549775" y="3297238"/>
          <p14:tracePt t="45792" x="4554538" y="3371850"/>
          <p14:tracePt t="45800" x="4554538" y="3432175"/>
          <p14:tracePt t="45804" x="4554538" y="3460750"/>
          <p14:tracePt t="45808" x="4554538" y="3481388"/>
          <p14:tracePt t="45811" x="4554538" y="3505200"/>
          <p14:tracePt t="45813" x="4554538" y="3525838"/>
          <p14:tracePt t="45820" x="4554538" y="3544888"/>
          <p14:tracePt t="45823" x="4554538" y="3565525"/>
          <p14:tracePt t="45826" x="4554538" y="3589338"/>
          <p14:tracePt t="45830" x="4554538" y="3600450"/>
          <p14:tracePt t="45834" x="4554538" y="3614738"/>
          <p14:tracePt t="45891" x="4559300" y="3614738"/>
          <p14:tracePt t="45897" x="4575175" y="3594100"/>
          <p14:tracePt t="45902" x="4603750" y="3549650"/>
          <p14:tracePt t="45904" x="4619625" y="3525838"/>
          <p14:tracePt t="45909" x="4629150" y="3505200"/>
          <p14:tracePt t="45914" x="4643438" y="3481388"/>
          <p14:tracePt t="45916" x="4664075" y="3460750"/>
          <p14:tracePt t="45920" x="4678363" y="3436938"/>
          <p14:tracePt t="45924" x="4703763" y="3406775"/>
          <p14:tracePt t="45930" x="4718050" y="3371850"/>
          <p14:tracePt t="45932" x="4732338" y="3352800"/>
          <p14:tracePt t="45936" x="4757738" y="3317875"/>
          <p14:tracePt t="45940" x="4776788" y="3282950"/>
          <p14:tracePt t="45949" x="4816475" y="3203575"/>
          <p14:tracePt t="45958" x="4881563" y="3133725"/>
          <p14:tracePt t="45965" x="4916488" y="3109913"/>
          <p14:tracePt t="45968" x="4995863" y="3055938"/>
          <p14:tracePt t="45974" x="5040313" y="3030538"/>
          <p14:tracePt t="45977" x="5075238" y="3000375"/>
          <p14:tracePt t="45980" x="5108575" y="2976563"/>
          <p14:tracePt t="45984" x="5143500" y="2960688"/>
          <p14:tracePt t="45987" x="5187950" y="2951163"/>
          <p14:tracePt t="45991" x="5218113" y="2936875"/>
          <p14:tracePt t="45996" x="5248275" y="2925763"/>
          <p14:tracePt t="46000" x="5276850" y="2925763"/>
          <p14:tracePt t="46004" x="5316538" y="2925763"/>
          <p14:tracePt t="46010" x="5360988" y="2925763"/>
          <p14:tracePt t="46021" x="5461000" y="2932113"/>
          <p14:tracePt t="46029" x="5489575" y="2936875"/>
          <p14:tracePt t="46033" x="5545138" y="2976563"/>
          <p14:tracePt t="46038" x="5584825" y="3005138"/>
          <p14:tracePt t="46042" x="5603875" y="3030538"/>
          <p14:tracePt t="46047" x="5619750" y="3049588"/>
          <p14:tracePt t="46050" x="5634038" y="3084513"/>
          <p14:tracePt t="46054" x="5653088" y="3114675"/>
          <p14:tracePt t="46057" x="5668963" y="3140075"/>
          <p14:tracePt t="46063" x="5683250" y="3168650"/>
          <p14:tracePt t="46066" x="5688013" y="3198813"/>
          <p14:tracePt t="46075" x="5727700" y="3287713"/>
          <p14:tracePt t="46079" x="5732463" y="3332163"/>
          <p14:tracePt t="46084" x="5743575" y="3376613"/>
          <p14:tracePt t="46087" x="5753100" y="3406775"/>
          <p14:tracePt t="46090" x="5757863" y="3451225"/>
          <p14:tracePt t="46094" x="5767388" y="3481388"/>
          <p14:tracePt t="46098" x="5781675" y="3509963"/>
          <p14:tracePt t="46102" x="5797550" y="3535363"/>
          <p14:tracePt t="46109" x="5807075" y="3556000"/>
          <p14:tracePt t="46117" x="5811838" y="3589338"/>
          <p14:tracePt t="46122" x="5811838" y="3605213"/>
          <p14:tracePt t="46199" x="5811838" y="3584575"/>
          <p14:tracePt t="46202" x="5802313" y="3570288"/>
          <p14:tracePt t="46205" x="5788025" y="3549650"/>
          <p14:tracePt t="46215" x="5767388" y="3525838"/>
          <p14:tracePt t="46224" x="5683250" y="3465513"/>
          <p14:tracePt t="46229" x="5648325" y="3441700"/>
          <p14:tracePt t="46233" x="5603875" y="3411538"/>
          <p14:tracePt t="46236" x="5554663" y="3381375"/>
          <p14:tracePt t="46240" x="5495925" y="3357563"/>
          <p14:tracePt t="46244" x="5435600" y="3317875"/>
          <p14:tracePt t="46247" x="5367338" y="3282950"/>
          <p14:tracePt t="46252" x="5297488" y="3263900"/>
          <p14:tracePt t="46255" x="5227638" y="3243263"/>
          <p14:tracePt t="46263" x="5159375" y="3224213"/>
          <p14:tracePt t="46272" x="4895850" y="3140075"/>
          <p14:tracePt t="46278" x="4832350" y="3128963"/>
          <p14:tracePt t="46281" x="4762500" y="3128963"/>
          <p14:tracePt t="46284" x="4708525" y="3128963"/>
          <p14:tracePt t="46288" x="4643438" y="3128963"/>
          <p14:tracePt t="46292" x="4589463" y="3128963"/>
          <p14:tracePt t="46296" x="4524375" y="3128963"/>
          <p14:tracePt t="46300" x="4465638" y="3144838"/>
          <p14:tracePt t="46304" x="4411663" y="3154363"/>
          <p14:tracePt t="46311" x="4351338" y="3173413"/>
          <p14:tracePt t="46321" x="4217988" y="3238500"/>
          <p14:tracePt t="46324" x="4183063" y="3263900"/>
          <p14:tracePt t="46330" x="4148138" y="3287713"/>
          <p14:tracePt t="46334" x="4103688" y="3317875"/>
          <p14:tracePt t="46336" x="4068763" y="3332163"/>
          <p14:tracePt t="46340" x="4044950" y="3357563"/>
          <p14:tracePt t="46344" x="4024313" y="3376613"/>
          <p14:tracePt t="46348" x="3984625" y="3416300"/>
          <p14:tracePt t="46352" x="3956050" y="3441700"/>
          <p14:tracePt t="46355" x="3930650" y="3465513"/>
          <p14:tracePt t="46359" x="3906838" y="3486150"/>
          <p14:tracePt t="46364" x="3886200" y="3509963"/>
          <p14:tracePt t="46368" x="3860800" y="3525838"/>
          <p14:tracePt t="46377" x="3827463" y="3560763"/>
          <p14:tracePt t="46384" x="3811588" y="3575050"/>
          <p14:tracePt t="46454" x="3806825" y="3579813"/>
          <p14:tracePt t="46458" x="3792538" y="3575050"/>
          <p14:tracePt t="46470" x="3757613" y="3560763"/>
          <p14:tracePt t="46475" x="3678238" y="3505200"/>
          <p14:tracePt t="46482" x="3535363" y="3432175"/>
          <p14:tracePt t="46486" x="3440113" y="3411538"/>
          <p14:tracePt t="46490" x="3346450" y="3392488"/>
          <p14:tracePt t="46494" x="3227388" y="3357563"/>
          <p14:tracePt t="46498" x="3108325" y="3336925"/>
          <p14:tracePt t="46502" x="3000375" y="3317875"/>
          <p14:tracePt t="46506" x="2881313" y="3292475"/>
          <p14:tracePt t="46509" x="2771775" y="3273425"/>
          <p14:tracePt t="46514" x="2654300" y="3248025"/>
          <p14:tracePt t="46518" x="2559050" y="3238500"/>
          <p14:tracePt t="46521" x="2465388" y="3228975"/>
          <p14:tracePt t="46529" x="2395538" y="3228975"/>
          <p14:tracePt t="46539" x="2222500" y="3228975"/>
          <p14:tracePt t="46548" x="2193925" y="3228975"/>
          <p14:tracePt t="46553" x="2128838" y="3238500"/>
          <p14:tracePt t="46572" x="2124075" y="3252788"/>
          <p14:tracePt t="46574" x="2114550" y="3273425"/>
          <p14:tracePt t="46576" x="2114550" y="3287713"/>
          <p14:tracePt t="46581" x="2119313" y="3308350"/>
          <p14:tracePt t="46584" x="2133600" y="3332163"/>
          <p14:tracePt t="46590" x="2154238" y="3352800"/>
          <p14:tracePt t="46593" x="2178050" y="3367088"/>
          <p14:tracePt t="46598" x="2232025" y="3397250"/>
          <p14:tracePt t="46601" x="2287588" y="3421063"/>
          <p14:tracePt t="46604" x="2355850" y="3441700"/>
          <p14:tracePt t="46608" x="2439988" y="3455988"/>
          <p14:tracePt t="46612" x="2535238" y="3465513"/>
          <p14:tracePt t="46616" x="2638425" y="3465513"/>
          <p14:tracePt t="46620" x="2757488" y="3465513"/>
          <p14:tracePt t="46624" x="2876550" y="3465513"/>
          <p14:tracePt t="46628" x="3005138" y="3465513"/>
          <p14:tracePt t="46632" x="3163888" y="3465513"/>
          <p14:tracePt t="46636" x="3355975" y="3465513"/>
          <p14:tracePt t="46640" x="3575050" y="3465513"/>
          <p14:tracePt t="46651" x="4059238" y="3465513"/>
          <p14:tracePt t="46663" x="4787900" y="3465513"/>
          <p14:tracePt t="46667" x="5059363" y="3465513"/>
          <p14:tracePt t="46670" x="5332413" y="3455988"/>
          <p14:tracePt t="46674" x="5608638" y="3436938"/>
          <p14:tracePt t="46678" x="5905500" y="3436938"/>
          <p14:tracePt t="46682" x="6178550" y="3421063"/>
          <p14:tracePt t="46684" x="6456363" y="3406775"/>
          <p14:tracePt t="46687" x="6732588" y="3392488"/>
          <p14:tracePt t="46691" x="7040563" y="3362325"/>
          <p14:tracePt t="46697" x="7346950" y="3327400"/>
          <p14:tracePt t="46700" x="7618413" y="3313113"/>
          <p14:tracePt t="46704" x="7877175" y="3282950"/>
          <p14:tracePt t="46711" x="8129588" y="3252788"/>
          <p14:tracePt t="46719" x="8574088" y="3224213"/>
          <p14:tracePt t="46727" x="8931275" y="3224213"/>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500184" y="1295400"/>
            <a:ext cx="11285416" cy="546303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You can build your wind turbine close to the ground so if you do not have a suitable rooftop for placement, or if you live where there are hills that prohibit the flow of air, they work wonderfully for your needs.</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VAWT are mounted closer to the ground they make maintenance easier,, are more bird friendly and does not destroy the wildlife. Suitable for location where tall structures are not allowed</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You do not need any mechanisms in order to operate the wind turbine</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Lower wind start-up speed</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main advantage of VAWT is it does not need to be pointed towards the wind to be effective. They can be used on the sites with high variable wind direction.</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VAWT’s are quiet, efficient, economical and perfect for residential energy production, especially in urban environments.</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367693" y="152400"/>
            <a:ext cx="9722338" cy="1143000"/>
          </a:xfrm>
          <a:prstGeom prst="roundRect">
            <a:avLst/>
          </a:prstGeom>
          <a:solidFill>
            <a:srgbClr val="A06427"/>
          </a:solidFill>
        </p:spPr>
        <p:txBody>
          <a:bodyPr>
            <a:noAutofit/>
          </a:bodyPr>
          <a:lstStyle/>
          <a:p>
            <a:pPr algn="ctr"/>
            <a:r>
              <a:rPr lang="en-GB" b="1" dirty="0">
                <a:solidFill>
                  <a:schemeClr val="bg1"/>
                </a:solidFill>
                <a:latin typeface="Century Gothic" panose="020B0502020202020204" pitchFamily="34" charset="0"/>
              </a:rPr>
              <a:t>ADVANTAGE OF VAWT vs HAWT</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14</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9651562"/>
      </p:ext>
    </p:extLst>
  </p:cSld>
  <p:clrMapOvr>
    <a:masterClrMapping/>
  </p:clrMapOvr>
  <mc:AlternateContent xmlns:mc="http://schemas.openxmlformats.org/markup-compatibility/2006" xmlns:p14="http://schemas.microsoft.com/office/powerpoint/2010/main">
    <mc:Choice Requires="p14">
      <p:transition spd="med" p14:dur="700" advTm="58175">
        <p:fade/>
      </p:transition>
    </mc:Choice>
    <mc:Fallback xmlns="">
      <p:transition spd="med" advTm="58175">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2486" x="8391525" y="2724150"/>
          <p14:tracePt t="2490" x="7961313" y="2570163"/>
          <p14:tracePt t="2494" x="7524750" y="2420938"/>
          <p14:tracePt t="2498" x="7119938" y="2292350"/>
          <p14:tracePt t="2503" x="6767513" y="2189163"/>
          <p14:tracePt t="2507" x="6421438" y="2100263"/>
          <p14:tracePt t="2511" x="6129338" y="2020888"/>
          <p14:tracePt t="2514" x="5861050" y="1955800"/>
          <p14:tracePt t="2518" x="5624513" y="1897063"/>
          <p14:tracePt t="2522" x="5405438" y="1836738"/>
          <p14:tracePt t="2528" x="5248275" y="1801813"/>
          <p14:tracePt t="2531" x="5119688" y="1768475"/>
          <p14:tracePt t="2533" x="5019675" y="1738313"/>
          <p14:tracePt t="2539" x="4940300" y="1717675"/>
          <p14:tracePt t="2542" x="4881563" y="1698625"/>
          <p14:tracePt t="2546" x="4837113" y="1689100"/>
          <p14:tracePt t="2550" x="4832350" y="1684338"/>
          <p14:tracePt t="2555" x="4832350" y="1677988"/>
          <p14:tracePt t="2713" x="4832350" y="1673225"/>
          <p14:tracePt t="2718" x="4832350" y="1668463"/>
          <p14:tracePt t="2721" x="4841875" y="1658938"/>
          <p14:tracePt t="2724" x="4851400" y="1649413"/>
          <p14:tracePt t="2728" x="4876800" y="1633538"/>
          <p14:tracePt t="2733" x="4886325" y="1619250"/>
          <p14:tracePt t="2736" x="4900613" y="1604963"/>
          <p14:tracePt t="2745" x="4906963" y="1598613"/>
          <p14:tracePt t="2748" x="4921250" y="1593850"/>
          <p14:tracePt t="2752" x="4940300" y="1579563"/>
          <p14:tracePt t="2757" x="4956175" y="1565275"/>
          <p14:tracePt t="2760" x="4965700" y="1549400"/>
          <p14:tracePt t="2765" x="4975225" y="1535113"/>
          <p14:tracePt t="2768" x="5000625" y="1520825"/>
          <p14:tracePt t="2773" x="5019675" y="1504950"/>
          <p14:tracePt t="2776" x="5045075" y="1500188"/>
          <p14:tracePt t="2780" x="5075238" y="1485900"/>
          <p14:tracePt t="2784" x="5089525" y="1470025"/>
          <p14:tracePt t="2789" x="5113338" y="1455738"/>
          <p14:tracePt t="2792" x="5143500" y="1441450"/>
          <p14:tracePt t="2796" x="5164138" y="1425575"/>
          <p14:tracePt t="2801" x="5187950" y="1411288"/>
          <p14:tracePt t="2805" x="5203825" y="1397000"/>
          <p14:tracePt t="2808" x="5222875" y="1385888"/>
          <p14:tracePt t="2810" x="5237163" y="1376363"/>
          <p14:tracePt t="2815" x="5253038" y="1366838"/>
          <p14:tracePt t="2818" x="5267325" y="1352550"/>
          <p14:tracePt t="2828" x="5276850" y="1346200"/>
          <p14:tracePt t="2839" x="5292725" y="1341438"/>
          <p14:tracePt t="2842" x="5297488" y="1331913"/>
          <p14:tracePt t="2855" x="5302250" y="1327150"/>
          <p14:tracePt t="2871" x="5316538" y="1322388"/>
          <p14:tracePt t="2882" x="5321300" y="1317625"/>
          <p14:tracePt t="2895" x="5327650" y="1312863"/>
          <p14:tracePt t="2898" x="5332413" y="1306513"/>
          <p14:tracePt t="2907" x="5346700" y="1296988"/>
          <p14:tracePt t="2911" x="5351463" y="1292225"/>
          <p14:tracePt t="2915" x="5360988" y="1292225"/>
          <p14:tracePt t="2918" x="5367338" y="1287463"/>
          <p14:tracePt t="2923" x="5376863" y="1287463"/>
          <p14:tracePt t="2926" x="5381625" y="1287463"/>
          <p14:tracePt t="2930" x="5386388" y="1282700"/>
          <p14:tracePt t="2934" x="5395913" y="1277938"/>
          <p14:tracePt t="2939" x="5400675" y="1277938"/>
          <p14:tracePt t="2944" x="5416550" y="1266825"/>
          <p14:tracePt t="2946" x="5430838" y="1266825"/>
          <p14:tracePt t="2950" x="5451475" y="1266825"/>
          <p14:tracePt t="2958" x="5470525" y="1266825"/>
          <p14:tracePt t="2966" x="5489575" y="1266825"/>
          <p14:tracePt t="2971" x="5505450" y="1266825"/>
          <p14:tracePt t="3185" x="5510213" y="1273175"/>
          <p14:tracePt t="3192" x="5514975" y="1277938"/>
          <p14:tracePt t="3200" x="5519738" y="1282700"/>
          <p14:tracePt t="3204" x="5524500" y="1287463"/>
          <p14:tracePt t="3207" x="5535613" y="1292225"/>
          <p14:tracePt t="3210" x="5540375" y="1296988"/>
          <p14:tracePt t="3217" x="5540375" y="1301750"/>
          <p14:tracePt t="3223" x="5540375" y="1317625"/>
          <p14:tracePt t="3234" x="5540375" y="1322388"/>
          <p14:tracePt t="3239" x="5540375" y="1331913"/>
          <p14:tracePt t="3258" x="5540375" y="1341438"/>
          <p14:tracePt t="3294" x="5545138" y="1346200"/>
          <p14:tracePt t="3362" x="5545138" y="1352550"/>
          <p14:tracePt t="3369" x="5545138" y="1357313"/>
          <p14:tracePt t="3378" x="5545138" y="1366838"/>
          <p14:tracePt t="3389" x="5545138" y="1376363"/>
          <p14:tracePt t="3399" x="5545138" y="1385888"/>
          <p14:tracePt t="3516" x="5545138" y="1390650"/>
          <p14:tracePt t="3518" x="5545138" y="1406525"/>
          <p14:tracePt t="3671" x="5535613" y="1411288"/>
          <p14:tracePt t="3720" x="5524500" y="1416050"/>
          <p14:tracePt t="3803" x="5519738" y="1420813"/>
          <p14:tracePt t="3916" x="5505450" y="1425575"/>
          <p14:tracePt t="3924" x="5475288" y="1446213"/>
          <p14:tracePt t="3928" x="5430838" y="1455738"/>
          <p14:tracePt t="3934" x="5327650" y="1455738"/>
          <p14:tracePt t="3939" x="5168900" y="1455738"/>
          <p14:tracePt t="3948" x="5019675" y="1450975"/>
          <p14:tracePt t="3954" x="4881563" y="1411288"/>
          <p14:tracePt t="3958" x="4821238" y="1381125"/>
          <p14:tracePt t="3963" x="4727575" y="1352550"/>
          <p14:tracePt t="3967" x="4643438" y="1317625"/>
          <p14:tracePt t="3969" x="4568825" y="1287463"/>
          <p14:tracePt t="3974" x="4510088" y="1247775"/>
          <p14:tracePt t="3978" x="4465638" y="1222375"/>
          <p14:tracePt t="3983" x="4416425" y="1182688"/>
          <p14:tracePt t="3986" x="4356100" y="1144588"/>
          <p14:tracePt t="3991" x="4302125" y="1123950"/>
          <p14:tracePt t="3994" x="4243388" y="1104900"/>
          <p14:tracePt t="3999" x="4222750" y="1098550"/>
          <p14:tracePt t="4001" x="4208463" y="1098550"/>
          <p14:tracePt t="4007" x="4178300" y="1089025"/>
          <p14:tracePt t="4010" x="4138613" y="1089025"/>
          <p14:tracePt t="4014" x="4094163" y="1093788"/>
          <p14:tracePt t="4018" x="4049713" y="1123950"/>
          <p14:tracePt t="4022" x="4005263" y="1149350"/>
          <p14:tracePt t="4026" x="3975100" y="1182688"/>
          <p14:tracePt t="4030" x="3951288" y="1217613"/>
          <p14:tracePt t="4035" x="3925888" y="1262063"/>
          <p14:tracePt t="4038" x="3906838" y="1296988"/>
          <p14:tracePt t="4042" x="3900488" y="1317625"/>
          <p14:tracePt t="4046" x="3900488" y="1341438"/>
          <p14:tracePt t="4048" x="3900488" y="1371600"/>
          <p14:tracePt t="4052" x="3900488" y="1401763"/>
          <p14:tracePt t="4057" x="3921125" y="1430338"/>
          <p14:tracePt t="4060" x="3925888" y="1455738"/>
          <p14:tracePt t="4065" x="3946525" y="1495425"/>
          <p14:tracePt t="4068" x="3960813" y="1530350"/>
          <p14:tracePt t="4073" x="3970338" y="1574800"/>
          <p14:tracePt t="4076" x="3975100" y="1614488"/>
          <p14:tracePt t="4080" x="3984625" y="1644650"/>
          <p14:tracePt t="4085" x="3984625" y="1673225"/>
          <p14:tracePt t="4088" x="3984625" y="1703388"/>
          <p14:tracePt t="4093" x="3984625" y="1743075"/>
          <p14:tracePt t="4097" x="3984625" y="1773238"/>
          <p14:tracePt t="4100" x="3984625" y="1797050"/>
          <p14:tracePt t="4105" x="3984625" y="1817688"/>
          <p14:tracePt t="4109" x="3984625" y="1846263"/>
          <p14:tracePt t="4112" x="3979863" y="1866900"/>
          <p14:tracePt t="4116" x="3975100" y="1892300"/>
          <p14:tracePt t="4120" x="3965575" y="1911350"/>
          <p14:tracePt t="4124" x="3946525" y="1936750"/>
          <p14:tracePt t="4129" x="3921125" y="1955800"/>
          <p14:tracePt t="4132" x="3906838" y="1981200"/>
          <p14:tracePt t="4136" x="3890963" y="2000250"/>
          <p14:tracePt t="4141" x="3876675" y="2014538"/>
          <p14:tracePt t="4145" x="3867150" y="2020888"/>
          <p14:tracePt t="4148" x="3841750" y="2030413"/>
          <p14:tracePt t="4151" x="3832225" y="2035175"/>
          <p14:tracePt t="4157" x="3806825" y="2035175"/>
          <p14:tracePt t="4160" x="3797300" y="2044700"/>
          <p14:tracePt t="4164" x="3783013" y="2049463"/>
          <p14:tracePt t="4168" x="3762375" y="2049463"/>
          <p14:tracePt t="4173" x="3748088" y="2049463"/>
          <p14:tracePt t="4177" x="3732213" y="2049463"/>
          <p14:tracePt t="4181" x="3722688" y="2049463"/>
          <p14:tracePt t="4185" x="3708400" y="2049463"/>
          <p14:tracePt t="4189" x="3698875" y="2049463"/>
          <p14:tracePt t="4192" x="3683000" y="2039938"/>
          <p14:tracePt t="4204" x="3678238" y="2039938"/>
          <p14:tracePt t="4208" x="3673475" y="2039938"/>
          <p14:tracePt t="4212" x="3659188" y="2039938"/>
          <p14:tracePt t="4271" x="3654425" y="2039938"/>
          <p14:tracePt t="4274" x="3643313" y="2039938"/>
          <p14:tracePt t="4278" x="3633788" y="2049463"/>
          <p14:tracePt t="4285" x="3629025" y="2054225"/>
          <p14:tracePt t="4389" x="3643313" y="2025650"/>
          <p14:tracePt t="4393" x="3678238" y="2000250"/>
          <p14:tracePt t="4403" x="3713163" y="1965325"/>
          <p14:tracePt t="4410" x="3776663" y="1901825"/>
          <p14:tracePt t="4414" x="3787775" y="1892300"/>
          <p14:tracePt t="4419" x="3802063" y="1876425"/>
          <p14:tracePt t="4421" x="3816350" y="1862138"/>
          <p14:tracePt t="4424" x="3832225" y="1857375"/>
          <p14:tracePt t="4429" x="3846513" y="1846263"/>
          <p14:tracePt t="4432" x="3856038" y="1841500"/>
          <p14:tracePt t="4440" x="3860800" y="1836738"/>
          <p14:tracePt t="4444" x="3876675" y="1827213"/>
          <p14:tracePt t="4995" x="3925888" y="1822450"/>
          <p14:tracePt t="4999" x="4035425" y="1822450"/>
          <p14:tracePt t="5002" x="4084638" y="1822450"/>
          <p14:tracePt t="5008" x="4138613" y="1822450"/>
          <p14:tracePt t="5010" x="4192588" y="1812925"/>
          <p14:tracePt t="5014" x="4252913" y="1801813"/>
          <p14:tracePt t="5019" x="4302125" y="1801813"/>
          <p14:tracePt t="5023" x="4360863" y="1792288"/>
          <p14:tracePt t="5026" x="4416425" y="1792288"/>
          <p14:tracePt t="5031" x="4465638" y="1792288"/>
          <p14:tracePt t="5035" x="4519613" y="1792288"/>
          <p14:tracePt t="5039" x="4575175" y="1782763"/>
          <p14:tracePt t="5042" x="4619625" y="1778000"/>
          <p14:tracePt t="5046" x="4659313" y="1778000"/>
          <p14:tracePt t="5050" x="4687888" y="1778000"/>
          <p14:tracePt t="5054" x="4718050" y="1778000"/>
          <p14:tracePt t="5058" x="4743450" y="1778000"/>
          <p14:tracePt t="5063" x="4762500" y="1778000"/>
          <p14:tracePt t="5066" x="4772025" y="1778000"/>
          <p14:tracePt t="5069" x="4797425" y="1768475"/>
          <p14:tracePt t="5078" x="4806950" y="1768475"/>
          <p14:tracePt t="5094" x="4821238" y="1762125"/>
          <p14:tracePt t="5126" x="4837113" y="1752600"/>
          <p14:tracePt t="5134" x="4851400" y="1747838"/>
          <p14:tracePt t="5138" x="4860925" y="1747838"/>
          <p14:tracePt t="5142" x="4876800" y="1747838"/>
          <p14:tracePt t="5146" x="4895850" y="1747838"/>
          <p14:tracePt t="5150" x="4911725" y="1743075"/>
          <p14:tracePt t="5154" x="4930775" y="1743075"/>
          <p14:tracePt t="5158" x="4951413" y="1743075"/>
          <p14:tracePt t="5162" x="4979988" y="1743075"/>
          <p14:tracePt t="5166" x="5010150" y="1743075"/>
          <p14:tracePt t="5169" x="5040313" y="1743075"/>
          <p14:tracePt t="5172" x="5080000" y="1743075"/>
          <p14:tracePt t="5176" x="5108575" y="1743075"/>
          <p14:tracePt t="5180" x="5138738" y="1743075"/>
          <p14:tracePt t="5184" x="5178425" y="1743075"/>
          <p14:tracePt t="5202" x="5327650" y="1778000"/>
          <p14:tracePt t="5205" x="5356225" y="1782763"/>
          <p14:tracePt t="5209" x="5400675" y="1801813"/>
          <p14:tracePt t="5212" x="5411788" y="1817688"/>
          <p14:tracePt t="5215" x="5451475" y="1822450"/>
          <p14:tracePt t="5220" x="5480050" y="1822450"/>
          <p14:tracePt t="5225" x="5500688" y="1822450"/>
          <p14:tracePt t="5228" x="5524500" y="1831975"/>
          <p14:tracePt t="5232" x="5545138" y="1831975"/>
          <p14:tracePt t="5235" x="5564188" y="1831975"/>
          <p14:tracePt t="5241" x="5584825" y="1831975"/>
          <p14:tracePt t="5244" x="5599113" y="1831975"/>
          <p14:tracePt t="5248" x="5613400" y="1831975"/>
          <p14:tracePt t="5252" x="5619750" y="1831975"/>
          <p14:tracePt t="5260" x="5629275" y="1831975"/>
          <p14:tracePt t="5272" x="5634038" y="1831975"/>
          <p14:tracePt t="5276" x="5653088" y="1822450"/>
          <p14:tracePt t="5280" x="5668963" y="1817688"/>
          <p14:tracePt t="5284" x="5673725" y="1812925"/>
          <p14:tracePt t="5289" x="5678488" y="1806575"/>
          <p14:tracePt t="5292" x="5683250" y="1797050"/>
          <p14:tracePt t="5296" x="5697538" y="1792288"/>
          <p14:tracePt t="5300" x="5703888" y="1787525"/>
          <p14:tracePt t="5306" x="5713413" y="1782763"/>
          <p14:tracePt t="5309" x="5722938" y="1778000"/>
          <p14:tracePt t="5312" x="5732463" y="1778000"/>
          <p14:tracePt t="5316" x="5737225" y="1778000"/>
          <p14:tracePt t="5320" x="5753100" y="1768475"/>
          <p14:tracePt t="5325" x="5762625" y="1762125"/>
          <p14:tracePt t="5328" x="5776913" y="1762125"/>
          <p14:tracePt t="5332" x="5792788" y="1762125"/>
          <p14:tracePt t="5335" x="5802313" y="1757363"/>
          <p14:tracePt t="5341" x="5816600" y="1757363"/>
          <p14:tracePt t="5342" x="5827713" y="1757363"/>
          <p14:tracePt t="5347" x="5842000" y="1757363"/>
          <p14:tracePt t="5350" x="5856288" y="1747838"/>
          <p14:tracePt t="5354" x="5867400" y="1743075"/>
          <p14:tracePt t="5358" x="5876925" y="1743075"/>
          <p14:tracePt t="5362" x="5886450" y="1743075"/>
          <p14:tracePt t="5367" x="5891213" y="1743075"/>
          <p14:tracePt t="5370" x="5900738" y="1743075"/>
          <p14:tracePt t="5375" x="5911850" y="1743075"/>
          <p14:tracePt t="5378" x="5921375" y="1747838"/>
          <p14:tracePt t="5383" x="5935663" y="1757363"/>
          <p14:tracePt t="5385" x="5956300" y="1757363"/>
          <p14:tracePt t="5391" x="5980113" y="1762125"/>
          <p14:tracePt t="5394" x="5989638" y="1762125"/>
          <p14:tracePt t="5398" x="6005513" y="1768475"/>
          <p14:tracePt t="5402" x="6024563" y="1778000"/>
          <p14:tracePt t="5407" x="6045200" y="1778000"/>
          <p14:tracePt t="5410" x="6059488" y="1782763"/>
          <p14:tracePt t="5414" x="6080125" y="1782763"/>
          <p14:tracePt t="5419" x="6094413" y="1792288"/>
          <p14:tracePt t="5422" x="6119813" y="1797050"/>
          <p14:tracePt t="5425" x="6129338" y="1797050"/>
          <p14:tracePt t="5432" x="6143625" y="1797050"/>
          <p14:tracePt t="5434" x="6153150" y="1797050"/>
          <p14:tracePt t="5438" x="6178550" y="1797050"/>
          <p14:tracePt t="5442" x="6188075" y="1797050"/>
          <p14:tracePt t="5446" x="6203950" y="1797050"/>
          <p14:tracePt t="5450" x="6208713" y="1797050"/>
          <p14:tracePt t="5454" x="6218238" y="1797050"/>
          <p14:tracePt t="5458" x="6223000" y="1797050"/>
          <p14:tracePt t="5462" x="6237288" y="1797050"/>
          <p14:tracePt t="5467" x="6243638" y="1797050"/>
          <p14:tracePt t="5469" x="6253163" y="1797050"/>
          <p14:tracePt t="5475" x="6267450" y="1797050"/>
          <p14:tracePt t="5478" x="6281738" y="1797050"/>
          <p14:tracePt t="5482" x="6302375" y="1787525"/>
          <p14:tracePt t="5485" x="6321425" y="1782763"/>
          <p14:tracePt t="5491" x="6351588" y="1773238"/>
          <p14:tracePt t="5494" x="6381750" y="1773238"/>
          <p14:tracePt t="5498" x="6421438" y="1773238"/>
          <p14:tracePt t="5502" x="6489700" y="1773238"/>
          <p14:tracePt t="5507" x="6545263" y="1773238"/>
          <p14:tracePt t="5511" x="6608763" y="1773238"/>
          <p14:tracePt t="5515" x="6664325" y="1773238"/>
          <p14:tracePt t="5519" x="6797675" y="1773238"/>
          <p14:tracePt t="5525" x="6877050" y="1773238"/>
          <p14:tracePt t="5528" x="6956425" y="1773238"/>
          <p14:tracePt t="5532" x="7019925" y="1773238"/>
          <p14:tracePt t="5535" x="7089775" y="1778000"/>
          <p14:tracePt t="5541" x="7158038" y="1787525"/>
          <p14:tracePt t="5544" x="7227888" y="1806575"/>
          <p14:tracePt t="5548" x="7297738" y="1827213"/>
          <p14:tracePt t="5552" x="7366000" y="1846263"/>
          <p14:tracePt t="5558" x="7435850" y="1866900"/>
          <p14:tracePt t="5560" x="7505700" y="1885950"/>
          <p14:tracePt t="5564" x="7589838" y="1911350"/>
          <p14:tracePt t="5569" x="7658100" y="1920875"/>
          <p14:tracePt t="5573" x="7713663" y="1925638"/>
          <p14:tracePt t="5576" x="7767638" y="1936750"/>
          <p14:tracePt t="5580" x="7812088" y="1955800"/>
          <p14:tracePt t="5584" x="7842250" y="1960563"/>
          <p14:tracePt t="5589" x="7872413" y="1970088"/>
          <p14:tracePt t="5592" x="7905750" y="1981200"/>
          <p14:tracePt t="5596" x="7926388" y="1985963"/>
          <p14:tracePt t="5599" x="7945438" y="1985963"/>
          <p14:tracePt t="5604" x="7961313" y="1985963"/>
          <p14:tracePt t="5612" x="7970838" y="1985963"/>
          <p14:tracePt t="5636" x="7994650" y="1985963"/>
          <p14:tracePt t="5641" x="8001000" y="1976438"/>
          <p14:tracePt t="5644" x="8005763" y="1970088"/>
          <p14:tracePt t="5648" x="8010525" y="1965325"/>
          <p14:tracePt t="5653" x="8015288" y="1960563"/>
          <p14:tracePt t="5657" x="8024813" y="1946275"/>
          <p14:tracePt t="5665" x="8034338" y="1941513"/>
          <p14:tracePt t="5669" x="8045450" y="1925638"/>
          <p14:tracePt t="6011" x="7985125" y="1911350"/>
          <p14:tracePt t="6018" x="7921625" y="1911350"/>
          <p14:tracePt t="6024" x="7772400" y="1911350"/>
          <p14:tracePt t="6029" x="7678738" y="1911350"/>
          <p14:tracePt t="6038" x="7377113" y="1911350"/>
          <p14:tracePt t="6041" x="7258050" y="1911350"/>
          <p14:tracePt t="6045" x="7153275" y="1911350"/>
          <p14:tracePt t="6048" x="7024688" y="1911350"/>
          <p14:tracePt t="6053" x="6905625" y="1911350"/>
          <p14:tracePt t="6056" x="6772275" y="1911350"/>
          <p14:tracePt t="6060" x="6643688" y="1911350"/>
          <p14:tracePt t="6064" x="6515100" y="1911350"/>
          <p14:tracePt t="6069" x="6372225" y="1911350"/>
          <p14:tracePt t="6073" x="6223000" y="1901825"/>
          <p14:tracePt t="6076" x="6080125" y="1901825"/>
          <p14:tracePt t="6080" x="5935663" y="1901825"/>
          <p14:tracePt t="6084" x="5792788" y="1901825"/>
          <p14:tracePt t="6089" x="5664200" y="1901825"/>
          <p14:tracePt t="6092" x="5519738" y="1901825"/>
          <p14:tracePt t="6096" x="5376863" y="1901825"/>
          <p14:tracePt t="6101" x="5232400" y="1901825"/>
          <p14:tracePt t="6104" x="5084763" y="1901825"/>
          <p14:tracePt t="6108" x="4965700" y="1906588"/>
          <p14:tracePt t="6113" x="4846638" y="1916113"/>
          <p14:tracePt t="6116" x="4699000" y="1951038"/>
          <p14:tracePt t="6119" x="4564063" y="1985963"/>
          <p14:tracePt t="6125" x="4430713" y="2020888"/>
          <p14:tracePt t="6128" x="4297363" y="2054225"/>
          <p14:tracePt t="6134" x="4164013" y="2084388"/>
          <p14:tracePt t="6136" x="4040188" y="2119313"/>
          <p14:tracePt t="6141" x="3921125" y="2154238"/>
          <p14:tracePt t="6144" x="3811588" y="2184400"/>
          <p14:tracePt t="6148" x="3692525" y="2217738"/>
          <p14:tracePt t="6153" x="3568700" y="2252663"/>
          <p14:tracePt t="6157" x="3460750" y="2273300"/>
          <p14:tracePt t="6160" x="3367088" y="2301875"/>
          <p14:tracePt t="6164" x="3271838" y="2327275"/>
          <p14:tracePt t="6169" x="3178175" y="2346325"/>
          <p14:tracePt t="6172" x="3084513" y="2357438"/>
          <p14:tracePt t="6176" x="2990850" y="2357438"/>
          <p14:tracePt t="6180" x="2900363" y="2357438"/>
          <p14:tracePt t="6185" x="2832100" y="2357438"/>
          <p14:tracePt t="6191" x="2752725" y="2357438"/>
          <p14:tracePt t="6193" x="2673350" y="2357438"/>
          <p14:tracePt t="6197" x="2593975" y="2357438"/>
          <p14:tracePt t="6201" x="2530475" y="2357438"/>
          <p14:tracePt t="6203" x="2460625" y="2357438"/>
          <p14:tracePt t="6207" x="2395538" y="2357438"/>
          <p14:tracePt t="6210" x="2341563" y="2357438"/>
          <p14:tracePt t="6214" x="2271713" y="2357438"/>
          <p14:tracePt t="6219" x="2208213" y="2357438"/>
          <p14:tracePt t="6222" x="2143125" y="2357438"/>
          <p14:tracePt t="6227" x="2089150" y="2357438"/>
          <p14:tracePt t="6230" x="2019300" y="2357438"/>
          <p14:tracePt t="6234" x="1965325" y="2357438"/>
          <p14:tracePt t="6238" x="1901825" y="2357438"/>
          <p14:tracePt t="6242" x="1862138" y="2357438"/>
          <p14:tracePt t="6246" x="1817688" y="2357438"/>
          <p14:tracePt t="6251" x="1766888" y="2357438"/>
          <p14:tracePt t="6254" x="1722438" y="2357438"/>
          <p14:tracePt t="6259" x="1682750" y="2357438"/>
          <p14:tracePt t="6262" x="1654175" y="2357438"/>
          <p14:tracePt t="6267" x="1624013" y="2357438"/>
          <p14:tracePt t="6269" x="1593850" y="2357438"/>
          <p14:tracePt t="6275" x="1574800" y="2357438"/>
          <p14:tracePt t="6279" x="1554163" y="2357438"/>
          <p14:tracePt t="6282" x="1530350" y="2357438"/>
          <p14:tracePt t="6287" x="1509713" y="2362200"/>
          <p14:tracePt t="6291" x="1495425" y="2362200"/>
          <p14:tracePt t="6295" x="1485900" y="2371725"/>
          <p14:tracePt t="6298" x="1460500" y="2376488"/>
          <p14:tracePt t="6307" x="1446213" y="2392363"/>
          <p14:tracePt t="6314" x="1435100" y="2401888"/>
          <p14:tracePt t="6421" x="1435100" y="2397125"/>
          <p14:tracePt t="6424" x="1435100" y="2386013"/>
          <p14:tracePt t="6434" x="1455738" y="2357438"/>
          <p14:tracePt t="6441" x="1485900" y="2322513"/>
          <p14:tracePt t="6445" x="1500188" y="2297113"/>
          <p14:tracePt t="6454" x="1525588" y="2278063"/>
          <p14:tracePt t="6459" x="1558925" y="2233613"/>
          <p14:tracePt t="6465" x="1628775" y="2168525"/>
          <p14:tracePt t="6472" x="1677988" y="2124075"/>
          <p14:tracePt t="6477" x="1698625" y="2100263"/>
          <p14:tracePt t="6481" x="1722438" y="2079625"/>
          <p14:tracePt t="6486" x="1743075" y="2065338"/>
          <p14:tracePt t="6488" x="1766888" y="2049463"/>
          <p14:tracePt t="6493" x="1787525" y="2035175"/>
          <p14:tracePt t="6496" x="1831975" y="2009775"/>
          <p14:tracePt t="6500" x="1866900" y="1990725"/>
          <p14:tracePt t="6503" x="1885950" y="1976438"/>
          <p14:tracePt t="6509" x="1920875" y="1960563"/>
          <p14:tracePt t="6513" x="1930400" y="1955800"/>
          <p14:tracePt t="6517" x="1955800" y="1946275"/>
          <p14:tracePt t="6520" x="1960563" y="1941513"/>
          <p14:tracePt t="6525" x="1970088" y="1936750"/>
          <p14:tracePt t="6827" x="1974850" y="1936750"/>
          <p14:tracePt t="6837" x="1974850" y="1976438"/>
          <p14:tracePt t="6846" x="1974850" y="2000250"/>
          <p14:tracePt t="6851" x="1974850" y="2014538"/>
          <p14:tracePt t="6858" x="1974850" y="2030413"/>
          <p14:tracePt t="6865" x="1970088" y="2044700"/>
          <p14:tracePt t="6872" x="1965325" y="2049463"/>
          <p14:tracePt t="6880" x="1965325" y="2060575"/>
          <p14:tracePt t="7055" x="1965325" y="2074863"/>
          <p14:tracePt t="7061" x="1965325" y="2100263"/>
          <p14:tracePt t="7075" x="2005013" y="2138363"/>
          <p14:tracePt t="7081" x="2019300" y="2149475"/>
          <p14:tracePt t="7085" x="2035175" y="2163763"/>
          <p14:tracePt t="7090" x="2054225" y="2173288"/>
          <p14:tracePt t="7095" x="2063750" y="2173288"/>
          <p14:tracePt t="7099" x="2079625" y="2184400"/>
          <p14:tracePt t="7102" x="2093913" y="2189163"/>
          <p14:tracePt t="7107" x="2103438" y="2189163"/>
          <p14:tracePt t="7110" x="2119313" y="2189163"/>
          <p14:tracePt t="7112" x="2128838" y="2189163"/>
          <p14:tracePt t="7116" x="2154238" y="2189163"/>
          <p14:tracePt t="7120" x="2163763" y="2189163"/>
          <p14:tracePt t="7125" x="2182813" y="2189163"/>
          <p14:tracePt t="7128" x="2193925" y="2189163"/>
          <p14:tracePt t="7132" x="2203450" y="2189163"/>
          <p14:tracePt t="7137" x="2232025" y="2189163"/>
          <p14:tracePt t="7141" x="2252663" y="2184400"/>
          <p14:tracePt t="7144" x="2278063" y="2184400"/>
          <p14:tracePt t="7150" x="2297113" y="2178050"/>
          <p14:tracePt t="7152" x="2316163" y="2178050"/>
          <p14:tracePt t="7157" x="2341563" y="2173288"/>
          <p14:tracePt t="7160" x="2362200" y="2163763"/>
          <p14:tracePt t="7164" x="2381250" y="2159000"/>
          <p14:tracePt t="7168" x="2395538" y="2159000"/>
          <p14:tracePt t="7172" x="2411413" y="2149475"/>
          <p14:tracePt t="7176" x="2420938" y="2144713"/>
          <p14:tracePt t="7180" x="2446338" y="2144713"/>
          <p14:tracePt t="7184" x="2455863" y="2144713"/>
          <p14:tracePt t="7203" x="2505075" y="2144713"/>
          <p14:tracePt t="7209" x="2519363" y="2144713"/>
          <p14:tracePt t="7212" x="2524125" y="2144713"/>
          <p14:tracePt t="7217" x="2535238" y="2144713"/>
          <p14:tracePt t="7220" x="2540000" y="2144713"/>
          <p14:tracePt t="7225" x="2554288" y="2144713"/>
          <p14:tracePt t="7228" x="2559050" y="2144713"/>
          <p14:tracePt t="7234" x="2570163" y="2144713"/>
          <p14:tracePt t="7237" x="2584450" y="2149475"/>
          <p14:tracePt t="7240" x="2598738" y="2159000"/>
          <p14:tracePt t="7244" x="2608263" y="2159000"/>
          <p14:tracePt t="7248" x="2624138" y="2159000"/>
          <p14:tracePt t="7253" x="2638425" y="2163763"/>
          <p14:tracePt t="7257" x="2647950" y="2163763"/>
          <p14:tracePt t="7260" x="2663825" y="2163763"/>
          <p14:tracePt t="7264" x="2682875" y="2173288"/>
          <p14:tracePt t="7268" x="2698750" y="2178050"/>
          <p14:tracePt t="7273" x="2708275" y="2178050"/>
          <p14:tracePt t="7276" x="2717800" y="2178050"/>
          <p14:tracePt t="7280" x="2727325" y="2184400"/>
          <p14:tracePt t="7284" x="2743200" y="2184400"/>
          <p14:tracePt t="7288" x="2752725" y="2184400"/>
          <p14:tracePt t="7290" x="2767013" y="2184400"/>
          <p14:tracePt t="7294" x="2778125" y="2184400"/>
          <p14:tracePt t="7299" x="2782888" y="2184400"/>
          <p14:tracePt t="7303" x="2797175" y="2184400"/>
          <p14:tracePt t="7306" x="2806700" y="2184400"/>
          <p14:tracePt t="7314" x="2832100" y="2184400"/>
          <p14:tracePt t="7318" x="2841625" y="2184400"/>
          <p14:tracePt t="7322" x="2855913" y="2173288"/>
          <p14:tracePt t="7325" x="2862263" y="2168525"/>
          <p14:tracePt t="7331" x="2876550" y="2168525"/>
          <p14:tracePt t="7338" x="2886075" y="2163763"/>
          <p14:tracePt t="7343" x="2900363" y="2163763"/>
          <p14:tracePt t="7350" x="2906713" y="2163763"/>
          <p14:tracePt t="7359" x="2911475" y="2163763"/>
          <p14:tracePt t="7362" x="2925763" y="2163763"/>
          <p14:tracePt t="7370" x="2930525" y="2163763"/>
          <p14:tracePt t="7378" x="2935288" y="2159000"/>
          <p14:tracePt t="7382" x="2940050" y="2154238"/>
          <p14:tracePt t="7394" x="2946400" y="2154238"/>
          <p14:tracePt t="7398" x="2960688" y="2154238"/>
          <p14:tracePt t="7403" x="2965450" y="2154238"/>
          <p14:tracePt t="7410" x="2974975" y="2154238"/>
          <p14:tracePt t="7414" x="3000375" y="2159000"/>
          <p14:tracePt t="7418" x="3009900" y="2168525"/>
          <p14:tracePt t="7422" x="3024188" y="2173288"/>
          <p14:tracePt t="7426" x="3040063" y="2184400"/>
          <p14:tracePt t="7430" x="3054350" y="2189163"/>
          <p14:tracePt t="7434" x="3063875" y="2203450"/>
          <p14:tracePt t="7438" x="3079750" y="2208213"/>
          <p14:tracePt t="7443" x="3094038" y="2208213"/>
          <p14:tracePt t="7446" x="3103563" y="2212975"/>
          <p14:tracePt t="7450" x="3119438" y="2212975"/>
          <p14:tracePt t="7454" x="3133725" y="2212975"/>
          <p14:tracePt t="7459" x="3138488" y="2212975"/>
          <p14:tracePt t="7462" x="3148013" y="2212975"/>
          <p14:tracePt t="7465" x="3154363" y="2222500"/>
          <p14:tracePt t="7468" x="3168650" y="2228850"/>
          <p14:tracePt t="7476" x="3173413" y="2228850"/>
          <p14:tracePt t="7480" x="3182938" y="2228850"/>
          <p14:tracePt t="7484" x="3187700" y="2228850"/>
          <p14:tracePt t="7493" x="3203575" y="2228850"/>
          <p14:tracePt t="7496" x="3208338" y="2228850"/>
          <p14:tracePt t="7500" x="3217863" y="2217738"/>
          <p14:tracePt t="7509" x="3243263" y="2212975"/>
          <p14:tracePt t="7512" x="3257550" y="2198688"/>
          <p14:tracePt t="7520" x="3271838" y="2184400"/>
          <p14:tracePt t="7525" x="3282950" y="2178050"/>
          <p14:tracePt t="7528" x="3297238" y="2173288"/>
          <p14:tracePt t="7534" x="3311525" y="2163763"/>
          <p14:tracePt t="7537" x="3327400" y="2159000"/>
          <p14:tracePt t="7541" x="3336925" y="2149475"/>
          <p14:tracePt t="7544" x="3351213" y="2149475"/>
          <p14:tracePt t="7548" x="3371850" y="2144713"/>
          <p14:tracePt t="7552" x="3395663" y="2138363"/>
          <p14:tracePt t="7557" x="3416300" y="2138363"/>
          <p14:tracePt t="7560" x="3446463" y="2138363"/>
          <p14:tracePt t="7564" x="3475038" y="2138363"/>
          <p14:tracePt t="7568" x="3514725" y="2138363"/>
          <p14:tracePt t="7572" x="3544888" y="2138363"/>
          <p14:tracePt t="7576" x="3575050" y="2138363"/>
          <p14:tracePt t="7580" x="3603625" y="2138363"/>
          <p14:tracePt t="7585" x="3633788" y="2138363"/>
          <p14:tracePt t="7587" x="3663950" y="2138363"/>
          <p14:tracePt t="7593" x="3692525" y="2138363"/>
          <p14:tracePt t="7597" x="3732213" y="2138363"/>
          <p14:tracePt t="7600" x="3762375" y="2149475"/>
          <p14:tracePt t="7603" x="3792538" y="2149475"/>
          <p14:tracePt t="7609" x="3811588" y="2154238"/>
          <p14:tracePt t="7612" x="3836988" y="2163763"/>
          <p14:tracePt t="7617" x="3867150" y="2168525"/>
          <p14:tracePt t="7620" x="3895725" y="2168525"/>
          <p14:tracePt t="7625" x="3911600" y="2178050"/>
          <p14:tracePt t="7628" x="3930650" y="2184400"/>
          <p14:tracePt t="7632" x="3951288" y="2184400"/>
          <p14:tracePt t="7637" x="3965575" y="2184400"/>
          <p14:tracePt t="7641" x="3979863" y="2184400"/>
          <p14:tracePt t="7643" x="3990975" y="2184400"/>
          <p14:tracePt t="7702" x="4005263" y="2184400"/>
          <p14:tracePt t="7706" x="4010025" y="2184400"/>
          <p14:tracePt t="7710" x="4019550" y="2184400"/>
          <p14:tracePt t="7714" x="4024313" y="2184400"/>
          <p14:tracePt t="7718" x="4040188" y="2178050"/>
          <p14:tracePt t="7722" x="4049713" y="2178050"/>
          <p14:tracePt t="7727" x="4064000" y="2178050"/>
          <p14:tracePt t="7729" x="4079875" y="2168525"/>
          <p14:tracePt t="7734" x="4089400" y="2163763"/>
          <p14:tracePt t="7738" x="4103688" y="2163763"/>
          <p14:tracePt t="7743" x="4119563" y="2154238"/>
          <p14:tracePt t="7746" x="4124325" y="2154238"/>
          <p14:tracePt t="7750" x="4133850" y="2154238"/>
          <p14:tracePt t="7753" x="4148138" y="2154238"/>
          <p14:tracePt t="7759" x="4164013" y="2149475"/>
          <p14:tracePt t="7762" x="4173538" y="2144713"/>
          <p14:tracePt t="7766" x="4187825" y="2144713"/>
          <p14:tracePt t="7771" x="4203700" y="2133600"/>
          <p14:tracePt t="7775" x="4213225" y="2133600"/>
          <p14:tracePt t="7777" x="4227513" y="2133600"/>
          <p14:tracePt t="7782" x="4248150" y="2133600"/>
          <p14:tracePt t="7788" x="4262438" y="2133600"/>
          <p14:tracePt t="7791" x="4283075" y="2133600"/>
          <p14:tracePt t="7794" x="4302125" y="2133600"/>
          <p14:tracePt t="7798" x="4322763" y="2133600"/>
          <p14:tracePt t="7802" x="4346575" y="2133600"/>
          <p14:tracePt t="7807" x="4367213" y="2138363"/>
          <p14:tracePt t="7810" x="4411663" y="2154238"/>
          <p14:tracePt t="7814" x="4451350" y="2163763"/>
          <p14:tracePt t="7818" x="4495800" y="2173288"/>
          <p14:tracePt t="7820" x="4524375" y="2178050"/>
          <p14:tracePt t="7824" x="4545013" y="2189163"/>
          <p14:tracePt t="7828" x="4579938" y="2203450"/>
          <p14:tracePt t="7832" x="4608513" y="2208213"/>
          <p14:tracePt t="7837" x="4652963" y="2217738"/>
          <p14:tracePt t="7840" x="4683125" y="2228850"/>
          <p14:tracePt t="7844" x="4727575" y="2233613"/>
          <p14:tracePt t="7848" x="4757738" y="2252663"/>
          <p14:tracePt t="7852" x="4802188" y="2257425"/>
          <p14:tracePt t="7858" x="4846638" y="2268538"/>
          <p14:tracePt t="7860" x="4886325" y="2268538"/>
          <p14:tracePt t="7864" x="4926013" y="2268538"/>
          <p14:tracePt t="7868" x="4965700" y="2268538"/>
          <p14:tracePt t="7873" x="4995863" y="2268538"/>
          <p14:tracePt t="7876" x="5035550" y="2268538"/>
          <p14:tracePt t="7881" x="5064125" y="2278063"/>
          <p14:tracePt t="7884" x="5108575" y="2282825"/>
          <p14:tracePt t="7887" x="5138738" y="2282825"/>
          <p14:tracePt t="7893" x="5178425" y="2282825"/>
          <p14:tracePt t="7896" x="5218113" y="2282825"/>
          <p14:tracePt t="7900" x="5248275" y="2282825"/>
          <p14:tracePt t="7904" x="5292725" y="2282825"/>
          <p14:tracePt t="7908" x="5346700" y="2273300"/>
          <p14:tracePt t="7912" x="5400675" y="2262188"/>
          <p14:tracePt t="7916" x="5456238" y="2252663"/>
          <p14:tracePt t="7920" x="5510213" y="2252663"/>
          <p14:tracePt t="7925" x="5549900" y="2252663"/>
          <p14:tracePt t="7928" x="5594350" y="2252663"/>
          <p14:tracePt t="7932" x="5634038" y="2252663"/>
          <p14:tracePt t="7937" x="5673725" y="2252663"/>
          <p14:tracePt t="7940" x="5713413" y="2252663"/>
          <p14:tracePt t="7944" x="5743575" y="2252663"/>
          <p14:tracePt t="7949" x="5781675" y="2252663"/>
          <p14:tracePt t="7952" x="5811838" y="2252663"/>
          <p14:tracePt t="7957" x="5842000" y="2252663"/>
          <p14:tracePt t="7960" x="5872163" y="2252663"/>
          <p14:tracePt t="7964" x="5900738" y="2252663"/>
          <p14:tracePt t="7968" x="5916613" y="2252663"/>
          <p14:tracePt t="7972" x="5935663" y="2252663"/>
          <p14:tracePt t="7977" x="5956300" y="2252663"/>
          <p14:tracePt t="7980" x="5970588" y="2252663"/>
          <p14:tracePt t="7984" x="5984875" y="2252663"/>
          <p14:tracePt t="7987" x="5995988" y="2252663"/>
          <p14:tracePt t="7993" x="6000750" y="2252663"/>
          <p14:tracePt t="7994" x="6005513" y="2252663"/>
          <p14:tracePt t="8002" x="6015038" y="2252663"/>
          <p14:tracePt t="8006" x="6019800" y="2262188"/>
          <p14:tracePt t="8010" x="6024563" y="2262188"/>
          <p14:tracePt t="8014" x="6024563" y="2268538"/>
          <p14:tracePt t="8021" x="6029325" y="2273300"/>
          <p14:tracePt t="8030" x="6035675" y="2273300"/>
          <p14:tracePt t="8037" x="6049963" y="2273300"/>
          <p14:tracePt t="8043" x="6054725" y="2273300"/>
          <p14:tracePt t="8046" x="6064250" y="2273300"/>
          <p14:tracePt t="8054" x="6069013" y="2273300"/>
          <p14:tracePt t="8059" x="6084888" y="2273300"/>
          <p14:tracePt t="8062" x="6089650" y="2273300"/>
          <p14:tracePt t="8071" x="6099175" y="2273300"/>
          <p14:tracePt t="8074" x="6103938" y="2273300"/>
          <p14:tracePt t="8078" x="6119813" y="2273300"/>
          <p14:tracePt t="8087" x="6129338" y="2273300"/>
          <p14:tracePt t="8094" x="6143625" y="2273300"/>
          <p14:tracePt t="8098" x="6153150" y="2273300"/>
          <p14:tracePt t="8103" x="6169025" y="2273300"/>
          <p14:tracePt t="8106" x="6173788" y="2273300"/>
          <p14:tracePt t="8110" x="6188075" y="2273300"/>
          <p14:tracePt t="8114" x="6208713" y="2268538"/>
          <p14:tracePt t="8122" x="6227763" y="2268538"/>
          <p14:tracePt t="8127" x="6248400" y="2268538"/>
          <p14:tracePt t="8130" x="6262688" y="2268538"/>
          <p14:tracePt t="8135" x="6281738" y="2268538"/>
          <p14:tracePt t="8137" x="6297613" y="2268538"/>
          <p14:tracePt t="8143" x="6311900" y="2262188"/>
          <p14:tracePt t="8146" x="6332538" y="2262188"/>
          <p14:tracePt t="8152" x="6342063" y="2262188"/>
          <p14:tracePt t="8154" x="6356350" y="2262188"/>
          <p14:tracePt t="8159" x="6372225" y="2262188"/>
          <p14:tracePt t="8162" x="6381750" y="2262188"/>
          <p14:tracePt t="8166" x="6396038" y="2262188"/>
          <p14:tracePt t="8171" x="6416675" y="2262188"/>
          <p14:tracePt t="8172" x="6426200" y="2262188"/>
          <p14:tracePt t="8177" x="6440488" y="2262188"/>
          <p14:tracePt t="8180" x="6461125" y="2262188"/>
          <p14:tracePt t="8184" x="6475413" y="2262188"/>
          <p14:tracePt t="8187" x="6496050" y="2262188"/>
          <p14:tracePt t="8204" x="6550025" y="2262188"/>
          <p14:tracePt t="8209" x="6564313" y="2262188"/>
          <p14:tracePt t="8213" x="6580188" y="2262188"/>
          <p14:tracePt t="8216" x="6584950" y="2262188"/>
          <p14:tracePt t="8221" x="6604000" y="2273300"/>
          <p14:tracePt t="8224" x="6613525" y="2273300"/>
          <p14:tracePt t="8228" x="6634163" y="2273300"/>
          <p14:tracePt t="8232" x="6648450" y="2278063"/>
          <p14:tracePt t="8236" x="6673850" y="2287588"/>
          <p14:tracePt t="8240" x="6692900" y="2287588"/>
          <p14:tracePt t="8244" x="6713538" y="2287588"/>
          <p14:tracePt t="8248" x="6732588" y="2287588"/>
          <p14:tracePt t="8252" x="6757988" y="2287588"/>
          <p14:tracePt t="8257" x="6788150" y="2287588"/>
          <p14:tracePt t="8261" x="6807200" y="2287588"/>
          <p14:tracePt t="8264" x="6827838" y="2287588"/>
          <p14:tracePt t="8268" x="6851650" y="2282825"/>
          <p14:tracePt t="8272" x="6872288" y="2282825"/>
          <p14:tracePt t="8277" x="6891338" y="2278063"/>
          <p14:tracePt t="8280" x="6916738" y="2268538"/>
          <p14:tracePt t="8284" x="6926263" y="2262188"/>
          <p14:tracePt t="8287" x="6950075" y="2262188"/>
          <p14:tracePt t="8293" x="6980238" y="2252663"/>
          <p14:tracePt t="8300" x="7000875" y="2247900"/>
          <p14:tracePt t="8304" x="7024688" y="2238375"/>
          <p14:tracePt t="8309" x="7045325" y="2238375"/>
          <p14:tracePt t="8312" x="7059613" y="2233613"/>
          <p14:tracePt t="8316" x="7069138" y="2228850"/>
          <p14:tracePt t="8321" x="7085013" y="2228850"/>
          <p14:tracePt t="8324" x="7104063" y="2228850"/>
          <p14:tracePt t="8327" x="7108825" y="2217738"/>
          <p14:tracePt t="8332" x="7124700" y="2217738"/>
          <p14:tracePt t="8340" x="7134225" y="2212975"/>
          <p14:tracePt t="8344" x="7148513" y="2208213"/>
          <p14:tracePt t="8348" x="7153275" y="2208213"/>
          <p14:tracePt t="8354" x="7169150" y="2208213"/>
          <p14:tracePt t="8366" x="7173913" y="2208213"/>
          <p14:tracePt t="8473" x="7183438" y="2208213"/>
          <p14:tracePt t="8484" x="7208838" y="2189163"/>
          <p14:tracePt t="8493" x="7227888" y="2184400"/>
          <p14:tracePt t="8499" x="7258050" y="2163763"/>
          <p14:tracePt t="8504" x="7272338" y="2159000"/>
          <p14:tracePt t="8507" x="7277100" y="2154238"/>
          <p14:tracePt t="8511" x="7292975" y="2154238"/>
          <p14:tracePt t="8515" x="7297738" y="2154238"/>
          <p14:tracePt t="8519" x="7307263" y="2144713"/>
          <p14:tracePt t="8524" x="7312025" y="2144713"/>
          <p14:tracePt t="8528" x="7326313" y="2144713"/>
          <p14:tracePt t="8532" x="7332663" y="2144713"/>
          <p14:tracePt t="8556" x="7332663" y="2163763"/>
          <p14:tracePt t="8560" x="7332663" y="2178050"/>
          <p14:tracePt t="8568" x="7337425" y="2193925"/>
          <p14:tracePt t="8577" x="7342188" y="2198688"/>
          <p14:tracePt t="8580" x="7351713" y="2198688"/>
          <p14:tracePt t="8585" x="7361238" y="2198688"/>
          <p14:tracePt t="8589" x="7366000" y="2203450"/>
          <p14:tracePt t="8592" x="7377113" y="2203450"/>
          <p14:tracePt t="8597" x="7391400" y="2203450"/>
          <p14:tracePt t="8600" x="7405688" y="2208213"/>
          <p14:tracePt t="8605" x="7421563" y="2217738"/>
          <p14:tracePt t="8608" x="7426325" y="2217738"/>
          <p14:tracePt t="8612" x="7435850" y="2217738"/>
          <p14:tracePt t="8616" x="7440613" y="2217738"/>
          <p14:tracePt t="8621" x="7461250" y="2222500"/>
          <p14:tracePt t="8624" x="7475538" y="2222500"/>
          <p14:tracePt t="8628" x="7485063" y="2222500"/>
          <p14:tracePt t="8632" x="7489825" y="2222500"/>
          <p14:tracePt t="8636" x="7505700" y="2222500"/>
          <p14:tracePt t="8640" x="7510463" y="2222500"/>
          <p14:tracePt t="8644" x="7519988" y="2222500"/>
          <p14:tracePt t="8649" x="7524750" y="2222500"/>
          <p14:tracePt t="8652" x="7540625" y="2222500"/>
          <p14:tracePt t="8656" x="7545388" y="2222500"/>
          <p14:tracePt t="8660" x="7564438" y="2222500"/>
          <p14:tracePt t="8668" x="7580313" y="2208213"/>
          <p14:tracePt t="8672" x="7594600" y="2198688"/>
          <p14:tracePt t="8684" x="7604125" y="2198688"/>
          <p14:tracePt t="8687" x="7608888" y="2193925"/>
          <p14:tracePt t="8696" x="7613650" y="2193925"/>
          <p14:tracePt t="8727" x="7618413" y="2189163"/>
          <p14:tracePt t="8941" x="7585075" y="2193925"/>
          <p14:tracePt t="8945" x="7540625" y="2198688"/>
          <p14:tracePt t="8949" x="7485063" y="2217738"/>
          <p14:tracePt t="8955" x="7426325" y="2238375"/>
          <p14:tracePt t="8958" x="7356475" y="2257425"/>
          <p14:tracePt t="8965" x="7192963" y="2297113"/>
          <p14:tracePt t="8968" x="7099300" y="2322513"/>
          <p14:tracePt t="8972" x="7015163" y="2341563"/>
          <p14:tracePt t="8977" x="6921500" y="2362200"/>
          <p14:tracePt t="8980" x="6816725" y="2381250"/>
          <p14:tracePt t="8984" x="6708775" y="2416175"/>
          <p14:tracePt t="8987" x="6599238" y="2436813"/>
          <p14:tracePt t="8993" x="6489700" y="2470150"/>
          <p14:tracePt t="8996" x="6372225" y="2500313"/>
          <p14:tracePt t="9000" x="6262688" y="2535238"/>
          <p14:tracePt t="9005" x="6138863" y="2570163"/>
          <p14:tracePt t="9008" x="6019800" y="2600325"/>
          <p14:tracePt t="9012" x="5900738" y="2633663"/>
          <p14:tracePt t="9016" x="5776913" y="2668588"/>
          <p14:tracePt t="9021" x="5668963" y="2689225"/>
          <p14:tracePt t="9025" x="5549900" y="2708275"/>
          <p14:tracePt t="9028" x="5430838" y="2733675"/>
          <p14:tracePt t="9032" x="5311775" y="2743200"/>
          <p14:tracePt t="9036" x="5192713" y="2762250"/>
          <p14:tracePt t="9041" x="5059363" y="2778125"/>
          <p14:tracePt t="9044" x="4926013" y="2787650"/>
          <p14:tracePt t="9049" x="4806950" y="2808288"/>
          <p14:tracePt t="9053" x="4687888" y="2817813"/>
          <p14:tracePt t="9055" x="4568825" y="2817813"/>
          <p14:tracePt t="9058" x="4451350" y="2817813"/>
          <p14:tracePt t="9062" x="4337050" y="2817813"/>
          <p14:tracePt t="9066" x="4203700" y="2817813"/>
          <p14:tracePt t="9071" x="4084638" y="2817813"/>
          <p14:tracePt t="9074" x="3965575" y="2817813"/>
          <p14:tracePt t="9078" x="3851275" y="2817813"/>
          <p14:tracePt t="9082" x="3743325" y="2817813"/>
          <p14:tracePt t="9086" x="3624263" y="2817813"/>
          <p14:tracePt t="9090" x="3519488" y="2817813"/>
          <p14:tracePt t="9095" x="3430588" y="2817813"/>
          <p14:tracePt t="9098" x="3322638" y="2817813"/>
          <p14:tracePt t="9102" x="3232150" y="2817813"/>
          <p14:tracePt t="9105" x="3138488" y="2817813"/>
          <p14:tracePt t="9111" x="3044825" y="2817813"/>
          <p14:tracePt t="9115" x="2965450" y="2817813"/>
          <p14:tracePt t="9118" x="2900363" y="2817813"/>
          <p14:tracePt t="9121" x="2832100" y="2817813"/>
          <p14:tracePt t="9127" x="2767013" y="2817813"/>
          <p14:tracePt t="9130" x="2713038" y="2817813"/>
          <p14:tracePt t="9134" x="2673350" y="2817813"/>
          <p14:tracePt t="9138" x="2633663" y="2817813"/>
          <p14:tracePt t="9143" x="2589213" y="2817813"/>
          <p14:tracePt t="9146" x="2559050" y="2817813"/>
          <p14:tracePt t="9152" x="2530475" y="2817813"/>
          <p14:tracePt t="9155" x="2500313" y="2817813"/>
          <p14:tracePt t="9159" x="2479675" y="2817813"/>
          <p14:tracePt t="9162" x="2451100" y="2827338"/>
          <p14:tracePt t="9166" x="2430463" y="2832100"/>
          <p14:tracePt t="9171" x="2406650" y="2832100"/>
          <p14:tracePt t="9175" x="2386013" y="2841625"/>
          <p14:tracePt t="9178" x="2366963" y="2847975"/>
          <p14:tracePt t="9182" x="2351088" y="2857500"/>
          <p14:tracePt t="9186" x="2336800" y="2857500"/>
          <p14:tracePt t="9205" x="2266950" y="2876550"/>
          <p14:tracePt t="9210" x="2257425" y="2876550"/>
          <p14:tracePt t="9214" x="2243138" y="2881313"/>
          <p14:tracePt t="9218" x="2227263" y="2892425"/>
          <p14:tracePt t="9222" x="2212975" y="2897188"/>
          <p14:tracePt t="9227" x="2193925" y="2897188"/>
          <p14:tracePt t="9230" x="2187575" y="2897188"/>
          <p14:tracePt t="9231" x="2182813" y="2897188"/>
          <p14:tracePt t="9236" x="2178050" y="2897188"/>
          <p14:tracePt t="9240" x="2168525" y="2897188"/>
          <p14:tracePt t="9245" x="2159000" y="2897188"/>
          <p14:tracePt t="9248" x="2143125" y="2897188"/>
          <p14:tracePt t="9253" x="2138363" y="2871788"/>
          <p14:tracePt t="9255" x="2133600" y="2871788"/>
          <p14:tracePt t="9261" x="2128838" y="2867025"/>
          <p14:tracePt t="9264" x="2128838" y="2862263"/>
          <p14:tracePt t="9268" x="2114550" y="2857500"/>
          <p14:tracePt t="9271" x="2109788" y="2852738"/>
          <p14:tracePt t="9277" x="2103438" y="2852738"/>
          <p14:tracePt t="9280" x="2098675" y="2841625"/>
          <p14:tracePt t="9285" x="2093913" y="2836863"/>
          <p14:tracePt t="9288" x="2093913" y="2832100"/>
          <p14:tracePt t="9293" x="2089150" y="2827338"/>
          <p14:tracePt t="9296" x="2079625" y="2822575"/>
          <p14:tracePt t="9305" x="2079625" y="2817813"/>
          <p14:tracePt t="9309" x="2074863" y="2813050"/>
          <p14:tracePt t="9313" x="2074863" y="2801938"/>
          <p14:tracePt t="9427" x="2063750" y="2792413"/>
          <p14:tracePt t="9431" x="2063750" y="2787650"/>
          <p14:tracePt t="9435" x="2058988" y="2782888"/>
          <p14:tracePt t="9443" x="2044700" y="2773363"/>
          <p14:tracePt t="9447" x="2039938" y="2773363"/>
          <p14:tracePt t="9452" x="2035175" y="2757488"/>
          <p14:tracePt t="9460" x="2030413" y="2757488"/>
          <p14:tracePt t="9467" x="2030413" y="2752725"/>
          <p14:tracePt t="9470" x="2024063" y="2747963"/>
          <p14:tracePt t="9482" x="2019300" y="2743200"/>
          <p14:tracePt t="9844" x="2000250" y="2728913"/>
          <p14:tracePt t="9849" x="1955800" y="2713038"/>
          <p14:tracePt t="9854" x="1901825" y="2703513"/>
          <p14:tracePt t="9856" x="1831975" y="2684463"/>
          <p14:tracePt t="9860" x="1778000" y="2673350"/>
          <p14:tracePt t="9864" x="1717675" y="2654300"/>
          <p14:tracePt t="9868" x="1663700" y="2633663"/>
          <p14:tracePt t="9872" x="1593850" y="2614613"/>
          <p14:tracePt t="9877" x="1525588" y="2593975"/>
          <p14:tracePt t="9880" x="1455738" y="2584450"/>
          <p14:tracePt t="9884" x="1385888" y="2565400"/>
          <p14:tracePt t="9888" x="1317625" y="2544763"/>
          <p14:tracePt t="9893" x="1257300" y="2525713"/>
          <p14:tracePt t="9896" x="1203325" y="2509838"/>
          <p14:tracePt t="9900" x="1158875" y="2500313"/>
          <p14:tracePt t="9904" x="1114425" y="2481263"/>
          <p14:tracePt t="9909" x="1093788" y="2476500"/>
          <p14:tracePt t="9912" x="1084263" y="2470150"/>
          <p14:tracePt t="9916" x="1074738" y="2455863"/>
          <p14:tracePt t="9918" x="1069975" y="2455863"/>
          <p14:tracePt t="9922" x="1063625" y="2451100"/>
          <p14:tracePt t="9927" x="1054100" y="2451100"/>
          <p14:tracePt t="9930" x="1054100" y="2446338"/>
          <p14:tracePt t="9934" x="1049338" y="2446338"/>
          <p14:tracePt t="10375" x="1079500" y="2446338"/>
          <p14:tracePt t="10383" x="1187450" y="2451100"/>
          <p14:tracePt t="10386" x="1243013" y="2465388"/>
          <p14:tracePt t="10391" x="1296988" y="2486025"/>
          <p14:tracePt t="10393" x="1341438" y="2495550"/>
          <p14:tracePt t="10398" x="1401763" y="2516188"/>
          <p14:tracePt t="10402" x="1441450" y="2520950"/>
          <p14:tracePt t="10406" x="1500188" y="2530475"/>
          <p14:tracePt t="10410" x="1539875" y="2540000"/>
          <p14:tracePt t="10414" x="1593850" y="2549525"/>
          <p14:tracePt t="10418" x="1638300" y="2554288"/>
          <p14:tracePt t="10422" x="1682750" y="2565400"/>
          <p14:tracePt t="10426" x="1722438" y="2565400"/>
          <p14:tracePt t="10430" x="1778000" y="2565400"/>
          <p14:tracePt t="10434" x="1806575" y="2565400"/>
          <p14:tracePt t="10439" x="1836738" y="2565400"/>
          <p14:tracePt t="10442" x="1866900" y="2565400"/>
          <p14:tracePt t="10446" x="1885950" y="2565400"/>
          <p14:tracePt t="10450" x="1906588" y="2565400"/>
          <p14:tracePt t="10454" x="1930400" y="2565400"/>
          <p14:tracePt t="10462" x="1939925" y="2565400"/>
          <p14:tracePt t="10470" x="1955800" y="2565400"/>
          <p14:tracePt t="10477" x="1965325" y="2565400"/>
          <p14:tracePt t="10484" x="1970088" y="2565400"/>
          <p14:tracePt t="10493" x="1985963" y="2560638"/>
          <p14:tracePt t="10504" x="2000250" y="2549525"/>
          <p14:tracePt t="10509" x="2009775" y="2544763"/>
          <p14:tracePt t="10516" x="2024063" y="2544763"/>
          <p14:tracePt t="10524" x="2030413" y="2540000"/>
          <p14:tracePt t="10528" x="2044700" y="2535238"/>
          <p14:tracePt t="10532" x="2049463" y="2535238"/>
          <p14:tracePt t="10537" x="2058988" y="2535238"/>
          <p14:tracePt t="10545" x="2063750" y="2535238"/>
          <p14:tracePt t="10548" x="2079625" y="2535238"/>
          <p14:tracePt t="10552" x="2084388" y="2535238"/>
          <p14:tracePt t="10555" x="2089150" y="2535238"/>
          <p14:tracePt t="10561" x="2093913" y="2535238"/>
          <p14:tracePt t="10564" x="2109788" y="2535238"/>
          <p14:tracePt t="10568" x="2114550" y="2535238"/>
          <p14:tracePt t="10572" x="2124075" y="2535238"/>
          <p14:tracePt t="10580" x="2128838" y="2535238"/>
          <p14:tracePt t="10584" x="2143125" y="2535238"/>
          <p14:tracePt t="10589" x="2147888" y="2535238"/>
          <p14:tracePt t="10593" x="2159000" y="2535238"/>
          <p14:tracePt t="10596" x="2163763" y="2535238"/>
          <p14:tracePt t="10604" x="2178050" y="2535238"/>
          <p14:tracePt t="10608" x="2182813" y="2535238"/>
          <p14:tracePt t="10612" x="2193925" y="2535238"/>
          <p14:tracePt t="10617" x="2198688" y="2535238"/>
          <p14:tracePt t="10620" x="2212975" y="2535238"/>
          <p14:tracePt t="10624" x="2217738" y="2535238"/>
          <p14:tracePt t="10629" x="2227263" y="2535238"/>
          <p14:tracePt t="10632" x="2238375" y="2535238"/>
          <p14:tracePt t="10636" x="2243138" y="2535238"/>
          <p14:tracePt t="10639" x="2247900" y="2535238"/>
          <p14:tracePt t="10644" x="2252663" y="2530475"/>
          <p14:tracePt t="10650" x="2257425" y="2530475"/>
          <p14:tracePt t="10655" x="2262188" y="2520950"/>
          <p14:tracePt t="10658" x="2278063" y="2516188"/>
          <p14:tracePt t="10663" x="2282825" y="2509838"/>
          <p14:tracePt t="10667" x="2292350" y="2505075"/>
          <p14:tracePt t="10670" x="2301875" y="2500313"/>
          <p14:tracePt t="10674" x="2311400" y="2486025"/>
          <p14:tracePt t="10678" x="2327275" y="2481263"/>
          <p14:tracePt t="10682" x="2341563" y="2470150"/>
          <p14:tracePt t="10689" x="2351088" y="2465388"/>
          <p14:tracePt t="10695" x="2366963" y="2460625"/>
          <p14:tracePt t="10702" x="2381250" y="2451100"/>
          <p14:tracePt t="10706" x="2390775" y="2451100"/>
          <p14:tracePt t="10711" x="2395538" y="2451100"/>
          <p14:tracePt t="10714" x="2411413" y="2451100"/>
          <p14:tracePt t="10719" x="2416175" y="2451100"/>
          <p14:tracePt t="10723" x="2425700" y="2451100"/>
          <p14:tracePt t="10730" x="2439988" y="2451100"/>
          <p14:tracePt t="10734" x="2446338" y="2451100"/>
          <p14:tracePt t="10739" x="2460625" y="2451100"/>
          <p14:tracePt t="10742" x="2465388" y="2451100"/>
          <p14:tracePt t="10746" x="2474913" y="2451100"/>
          <p14:tracePt t="10751" x="2490788" y="2451100"/>
          <p14:tracePt t="10754" x="2500313" y="2451100"/>
          <p14:tracePt t="10758" x="2514600" y="2451100"/>
          <p14:tracePt t="10762" x="2524125" y="2451100"/>
          <p14:tracePt t="10766" x="2540000" y="2451100"/>
          <p14:tracePt t="10770" x="2549525" y="2451100"/>
          <p14:tracePt t="10774" x="2559050" y="2451100"/>
          <p14:tracePt t="10778" x="2570163" y="2451100"/>
          <p14:tracePt t="10782" x="2574925" y="2451100"/>
          <p14:tracePt t="10786" x="2589213" y="2451100"/>
          <p14:tracePt t="10789" x="2593975" y="2460625"/>
          <p14:tracePt t="10794" x="2603500" y="2460625"/>
          <p14:tracePt t="10798" x="2619375" y="2460625"/>
          <p14:tracePt t="10802" x="2628900" y="2460625"/>
          <p14:tracePt t="10806" x="2643188" y="2460625"/>
          <p14:tracePt t="10811" x="2647950" y="2460625"/>
          <p14:tracePt t="10819" x="2659063" y="2460625"/>
          <p14:tracePt t="10823" x="2668588" y="2460625"/>
          <p14:tracePt t="10828" x="2673350" y="2460625"/>
          <p14:tracePt t="10837" x="2682875" y="2460625"/>
          <p14:tracePt t="10849" x="2698750" y="2460625"/>
          <p14:tracePt t="10860" x="2708275" y="2460625"/>
          <p14:tracePt t="11229" x="2722563" y="2451100"/>
          <p14:tracePt t="11233" x="2747963" y="2441575"/>
          <p14:tracePt t="11241" x="2757488" y="2436813"/>
          <p14:tracePt t="11249" x="2771775" y="2436813"/>
          <p14:tracePt t="11252" x="2782888" y="2436813"/>
          <p14:tracePt t="11257" x="2806700" y="2436813"/>
          <p14:tracePt t="11261" x="2827338" y="2436813"/>
          <p14:tracePt t="11265" x="2846388" y="2425700"/>
          <p14:tracePt t="11268" x="2871788" y="2420938"/>
          <p14:tracePt t="11273" x="2890838" y="2416175"/>
          <p14:tracePt t="11278" x="2911475" y="2416175"/>
          <p14:tracePt t="11280" x="2935288" y="2416175"/>
          <p14:tracePt t="11284" x="2965450" y="2416175"/>
          <p14:tracePt t="11288" x="2984500" y="2416175"/>
          <p14:tracePt t="11293" x="3014663" y="2416175"/>
          <p14:tracePt t="11297" x="3035300" y="2416175"/>
          <p14:tracePt t="11301" x="3063875" y="2416175"/>
          <p14:tracePt t="11304" x="3094038" y="2416175"/>
          <p14:tracePt t="11308" x="3114675" y="2416175"/>
          <p14:tracePt t="11314" x="3143250" y="2416175"/>
          <p14:tracePt t="11316" x="3168650" y="2416175"/>
          <p14:tracePt t="11320" x="3187700" y="2416175"/>
          <p14:tracePt t="11323" x="3217863" y="2416175"/>
          <p14:tracePt t="11329" x="3248025" y="2416175"/>
          <p14:tracePt t="11332" x="3276600" y="2425700"/>
          <p14:tracePt t="11337" x="3306763" y="2430463"/>
          <p14:tracePt t="11340" x="3341688" y="2441575"/>
          <p14:tracePt t="11344" x="3362325" y="2446338"/>
          <p14:tracePt t="11348" x="3390900" y="2455863"/>
          <p14:tracePt t="11352" x="3421063" y="2460625"/>
          <p14:tracePt t="11354" x="3446463" y="2470150"/>
          <p14:tracePt t="11358" x="3475038" y="2476500"/>
          <p14:tracePt t="11363" x="3505200" y="2486025"/>
          <p14:tracePt t="11367" x="3535363" y="2490788"/>
          <p14:tracePt t="11370" x="3559175" y="2500313"/>
          <p14:tracePt t="11374" x="3589338" y="2505075"/>
          <p14:tracePt t="11379" x="3619500" y="2516188"/>
          <p14:tracePt t="11382" x="3648075" y="2516188"/>
          <p14:tracePt t="11386" x="3668713" y="2520950"/>
          <p14:tracePt t="11390" x="3692525" y="2530475"/>
          <p14:tracePt t="11394" x="3713163" y="2535238"/>
          <p14:tracePt t="11399" x="3732213" y="2535238"/>
          <p14:tracePt t="11402" x="3748088" y="2535238"/>
          <p14:tracePt t="11407" x="3757613" y="2535238"/>
          <p14:tracePt t="11414" x="3767138" y="2535238"/>
          <p14:tracePt t="11418" x="3776663" y="2535238"/>
          <p14:tracePt t="11430" x="3783013" y="2535238"/>
          <p14:tracePt t="11438" x="3787775" y="2535238"/>
          <p14:tracePt t="11443" x="3792538" y="2535238"/>
          <p14:tracePt t="11447" x="3802063" y="2535238"/>
          <p14:tracePt t="11450" x="3806825" y="2535238"/>
          <p14:tracePt t="11454" x="3811588" y="2530475"/>
          <p14:tracePt t="11462" x="3816350" y="2530475"/>
          <p14:tracePt t="11467" x="3822700" y="2525713"/>
          <p14:tracePt t="11473" x="3827463" y="2520950"/>
          <p14:tracePt t="11479" x="3832225" y="2516188"/>
          <p14:tracePt t="11486" x="3836988" y="2516188"/>
          <p14:tracePt t="11498" x="3846513" y="2516188"/>
          <p14:tracePt t="11530" x="3851275" y="2505075"/>
          <p14:tracePt t="11784" x="3886200" y="2500313"/>
          <p14:tracePt t="11789" x="3906838" y="2500313"/>
          <p14:tracePt t="11799" x="3970338" y="2500313"/>
          <p14:tracePt t="11802" x="3990975" y="2500313"/>
          <p14:tracePt t="11807" x="4019550" y="2500313"/>
          <p14:tracePt t="11813" x="4049713" y="2500313"/>
          <p14:tracePt t="11814" x="4079875" y="2500313"/>
          <p14:tracePt t="11819" x="4108450" y="2500313"/>
          <p14:tracePt t="11823" x="4138613" y="2500313"/>
          <p14:tracePt t="11827" x="4168775" y="2500313"/>
          <p14:tracePt t="11830" x="4198938" y="2500313"/>
          <p14:tracePt t="11834" x="4227513" y="2500313"/>
          <p14:tracePt t="11838" x="4248150" y="2500313"/>
          <p14:tracePt t="11843" x="4267200" y="2495550"/>
          <p14:tracePt t="11847" x="4292600" y="2495550"/>
          <p14:tracePt t="11850" x="4311650" y="2495550"/>
          <p14:tracePt t="11854" x="4332288" y="2486025"/>
          <p14:tracePt t="11858" x="4356100" y="2481263"/>
          <p14:tracePt t="11862" x="4367213" y="2470150"/>
          <p14:tracePt t="11867" x="4381500" y="2465388"/>
          <p14:tracePt t="11870" x="4395788" y="2460625"/>
          <p14:tracePt t="11873" x="4411663" y="2460625"/>
          <p14:tracePt t="11879" x="4421188" y="2460625"/>
          <p14:tracePt t="11882" x="4435475" y="2460625"/>
          <p14:tracePt t="11884" x="4456113" y="2451100"/>
          <p14:tracePt t="11888" x="4475163" y="2451100"/>
          <p14:tracePt t="11892" x="4491038" y="2446338"/>
          <p14:tracePt t="11898" x="4505325" y="2441575"/>
          <p14:tracePt t="11900" x="4514850" y="2441575"/>
          <p14:tracePt t="11905" x="4540250" y="2441575"/>
          <p14:tracePt t="11908" x="4559300" y="2441575"/>
          <p14:tracePt t="11913" x="4579938" y="2441575"/>
          <p14:tracePt t="11916" x="4598988" y="2441575"/>
          <p14:tracePt t="11921" x="4624388" y="2441575"/>
          <p14:tracePt t="11923" x="4652963" y="2441575"/>
          <p14:tracePt t="11928" x="4692650" y="2441575"/>
          <p14:tracePt t="11932" x="4722813" y="2441575"/>
          <p14:tracePt t="11936" x="4752975" y="2441575"/>
          <p14:tracePt t="11940" x="4772025" y="2441575"/>
          <p14:tracePt t="11945" x="4802188" y="2441575"/>
          <p14:tracePt t="11948" x="4832350" y="2451100"/>
          <p14:tracePt t="11953" x="4856163" y="2455863"/>
          <p14:tracePt t="11957" x="4886325" y="2465388"/>
          <p14:tracePt t="11960" x="4916488" y="2470150"/>
          <p14:tracePt t="11965" x="4945063" y="2481263"/>
          <p14:tracePt t="11968" x="4975225" y="2481263"/>
          <p14:tracePt t="11973" x="5014913" y="2486025"/>
          <p14:tracePt t="11977" x="5045075" y="2495550"/>
          <p14:tracePt t="11980" x="5080000" y="2509838"/>
          <p14:tracePt t="11984" x="5108575" y="2520950"/>
          <p14:tracePt t="11987" x="5138738" y="2525713"/>
          <p14:tracePt t="11992" x="5173663" y="2535238"/>
          <p14:tracePt t="11996" x="5213350" y="2544763"/>
          <p14:tracePt t="12000" x="5257800" y="2544763"/>
          <p14:tracePt t="12004" x="5283200" y="2544763"/>
          <p14:tracePt t="12008" x="5311775" y="2544763"/>
          <p14:tracePt t="12012" x="5341938" y="2544763"/>
          <p14:tracePt t="12016" x="5367338" y="2544763"/>
          <p14:tracePt t="12020" x="5386388" y="2544763"/>
          <p14:tracePt t="12023" x="5405438" y="2544763"/>
          <p14:tracePt t="12028" x="5430838" y="2544763"/>
          <p14:tracePt t="12032" x="5451475" y="2544763"/>
          <p14:tracePt t="12036" x="5461000" y="2544763"/>
          <p14:tracePt t="12040" x="5484813" y="2540000"/>
          <p14:tracePt t="12044" x="5505450" y="2540000"/>
          <p14:tracePt t="12048" x="5519738" y="2540000"/>
          <p14:tracePt t="12052" x="5529263" y="2535238"/>
          <p14:tracePt t="12057" x="5554663" y="2525713"/>
          <p14:tracePt t="12063" x="5564188" y="2520950"/>
          <p14:tracePt t="12066" x="5580063" y="2516188"/>
          <p14:tracePt t="12070" x="5594350" y="2505075"/>
          <p14:tracePt t="12073" x="5603875" y="2505075"/>
          <p14:tracePt t="12078" x="5613400" y="2505075"/>
          <p14:tracePt t="12082" x="5624513" y="2505075"/>
          <p14:tracePt t="12086" x="5629275" y="2500313"/>
          <p14:tracePt t="12090" x="5643563" y="2500313"/>
          <p14:tracePt t="12095" x="5648325" y="2500313"/>
          <p14:tracePt t="12102" x="5659438" y="2500313"/>
          <p14:tracePt t="12107" x="5664200" y="2500313"/>
          <p14:tracePt t="12114" x="5678488" y="2500313"/>
          <p14:tracePt t="12118" x="5683250" y="2500313"/>
          <p14:tracePt t="12127" x="5692775" y="2500313"/>
          <p14:tracePt t="12131" x="5697538" y="2500313"/>
          <p14:tracePt t="12138" x="5713413" y="2500313"/>
          <p14:tracePt t="12147" x="5722938" y="2500313"/>
          <p14:tracePt t="12433" x="5732463" y="2495550"/>
          <p14:tracePt t="12442" x="5748338" y="2490788"/>
          <p14:tracePt t="12449" x="5821363" y="2481263"/>
          <p14:tracePt t="12452" x="5861050" y="2470150"/>
          <p14:tracePt t="12458" x="5905500" y="2465388"/>
          <p14:tracePt t="12460" x="5951538" y="2446338"/>
          <p14:tracePt t="12464" x="5995988" y="2436813"/>
          <p14:tracePt t="12468" x="6040438" y="2420938"/>
          <p14:tracePt t="12472" x="6084888" y="2411413"/>
          <p14:tracePt t="12476" x="6124575" y="2401888"/>
          <p14:tracePt t="12481" x="6153150" y="2397125"/>
          <p14:tracePt t="12484" x="6188075" y="2386013"/>
          <p14:tracePt t="12488" x="6218238" y="2376488"/>
          <p14:tracePt t="12494" x="6267450" y="2371725"/>
          <p14:tracePt t="12498" x="6292850" y="2362200"/>
          <p14:tracePt t="12502" x="6311900" y="2362200"/>
          <p14:tracePt t="12507" x="6332538" y="2357438"/>
          <p14:tracePt t="12510" x="6356350" y="2352675"/>
          <p14:tracePt t="12516" x="6365875" y="2352675"/>
          <p14:tracePt t="12518" x="6381750" y="2352675"/>
          <p14:tracePt t="12522" x="6400800" y="2352675"/>
          <p14:tracePt t="12527" x="6416675" y="2352675"/>
          <p14:tracePt t="12530" x="6426200" y="2352675"/>
          <p14:tracePt t="12536" x="6440488" y="2352675"/>
          <p14:tracePt t="12538" x="6445250" y="2352675"/>
          <p14:tracePt t="12542" x="6456363" y="2352675"/>
          <p14:tracePt t="12546" x="6470650" y="2352675"/>
          <p14:tracePt t="12551" x="6475413" y="2352675"/>
          <p14:tracePt t="12554" x="6489700" y="2352675"/>
          <p14:tracePt t="12557" x="6500813" y="2352675"/>
          <p14:tracePt t="12563" x="6515100" y="2352675"/>
          <p14:tracePt t="12566" x="6524625" y="2357438"/>
          <p14:tracePt t="12570" x="6550025" y="2366963"/>
          <p14:tracePt t="12574" x="6559550" y="2366963"/>
          <p14:tracePt t="12579" x="6573838" y="2371725"/>
          <p14:tracePt t="12582" x="6589713" y="2371725"/>
          <p14:tracePt t="12586" x="6599238" y="2371725"/>
          <p14:tracePt t="12590" x="6613525" y="2371725"/>
          <p14:tracePt t="12595" x="6624638" y="2371725"/>
          <p14:tracePt t="12598" x="6629400" y="2376488"/>
          <p14:tracePt t="12603" x="6643688" y="2381250"/>
          <p14:tracePt t="12610" x="6657975" y="2381250"/>
          <p14:tracePt t="12615" x="6669088" y="2381250"/>
          <p14:tracePt t="12618" x="6683375" y="2381250"/>
          <p14:tracePt t="12630" x="6692900" y="2381250"/>
          <p14:tracePt t="12634" x="6708775" y="2381250"/>
          <p14:tracePt t="12638" x="6718300" y="2381250"/>
          <p14:tracePt t="12642" x="6732588" y="2376488"/>
          <p14:tracePt t="12647" x="6737350" y="2371725"/>
          <p14:tracePt t="12650" x="6753225" y="2371725"/>
          <p14:tracePt t="12654" x="6757988" y="2371725"/>
          <p14:tracePt t="12657" x="6767513" y="2362200"/>
          <p14:tracePt t="12663" x="6777038" y="2362200"/>
          <p14:tracePt t="12666" x="6788150" y="2362200"/>
          <p14:tracePt t="12674" x="6807200" y="2357438"/>
          <p14:tracePt t="12682" x="6821488" y="2346325"/>
          <p14:tracePt t="12686" x="6837363" y="2346325"/>
          <p14:tracePt t="12691" x="6846888" y="2346325"/>
          <p14:tracePt t="12692" x="6851650" y="2341563"/>
          <p14:tracePt t="12696" x="6861175" y="2341563"/>
          <p14:tracePt t="12700" x="6865938" y="2341563"/>
          <p14:tracePt t="12707" x="6877050" y="2341563"/>
          <p14:tracePt t="12716" x="6881813" y="2341563"/>
          <p14:tracePt t="12724" x="6896100" y="2341563"/>
          <p14:tracePt t="12729" x="6900863" y="2341563"/>
          <p14:tracePt t="12732" x="6911975" y="2341563"/>
          <p14:tracePt t="12741" x="6916738" y="2341563"/>
          <p14:tracePt t="12744" x="6931025" y="2341563"/>
          <p14:tracePt t="12748" x="6935788" y="2341563"/>
          <p14:tracePt t="12752" x="6945313" y="2346325"/>
          <p14:tracePt t="12762" x="6956425" y="2352675"/>
          <p14:tracePt t="12764" x="6965950" y="2357438"/>
          <p14:tracePt t="12772" x="6980238" y="2362200"/>
          <p14:tracePt t="12777" x="6996113" y="2376488"/>
          <p14:tracePt t="12781" x="7005638" y="2386013"/>
          <p14:tracePt t="12788" x="7010400" y="2386013"/>
          <p14:tracePt t="12792" x="7019925" y="2392363"/>
          <p14:tracePt t="12797" x="7024688" y="2392363"/>
          <p14:tracePt t="12937" x="7010400" y="2392363"/>
          <p14:tracePt t="12953" x="6886575" y="2416175"/>
          <p14:tracePt t="12958" x="6748463" y="2455863"/>
          <p14:tracePt t="12963" x="6678613" y="2460625"/>
          <p14:tracePt t="12967" x="6599238" y="2460625"/>
          <p14:tracePt t="12971" x="6505575" y="2476500"/>
          <p14:tracePt t="12974" x="6396038" y="2486025"/>
          <p14:tracePt t="12978" x="6302375" y="2505075"/>
          <p14:tracePt t="12982" x="6183313" y="2525713"/>
          <p14:tracePt t="12987" x="6049963" y="2540000"/>
          <p14:tracePt t="12990" x="5921375" y="2549525"/>
          <p14:tracePt t="12995" x="5797550" y="2570163"/>
          <p14:tracePt t="12998" x="5678488" y="2579688"/>
          <p14:tracePt t="13002" x="5564188" y="2579688"/>
          <p14:tracePt t="13007" x="5445125" y="2579688"/>
          <p14:tracePt t="13011" x="5327650" y="2579688"/>
          <p14:tracePt t="13015" x="5208588" y="2579688"/>
          <p14:tracePt t="13018" x="5103813" y="2579688"/>
          <p14:tracePt t="13022" x="4995863" y="2579688"/>
          <p14:tracePt t="13026" x="4881563" y="2579688"/>
          <p14:tracePt t="13030" x="4772025" y="2579688"/>
          <p14:tracePt t="13034" x="4683125" y="2579688"/>
          <p14:tracePt t="13038" x="4589463" y="2579688"/>
          <p14:tracePt t="13042" x="4495800" y="2579688"/>
          <p14:tracePt t="13045" x="4430713" y="2574925"/>
          <p14:tracePt t="13048" x="4351338" y="2574925"/>
          <p14:tracePt t="13052" x="4271963" y="2574925"/>
          <p14:tracePt t="13056" x="4173538" y="2554288"/>
          <p14:tracePt t="13061" x="4094163" y="2535238"/>
          <p14:tracePt t="13064" x="4000500" y="2516188"/>
          <p14:tracePt t="13068" x="3916363" y="2495550"/>
          <p14:tracePt t="13071" x="3836988" y="2486025"/>
          <p14:tracePt t="13076" x="3767138" y="2465388"/>
          <p14:tracePt t="13080" x="3698875" y="2455863"/>
          <p14:tracePt t="13084" x="3603625" y="2446338"/>
          <p14:tracePt t="13088" x="3524250" y="2436813"/>
          <p14:tracePt t="13092" x="3440113" y="2420938"/>
          <p14:tracePt t="13096" x="3362325" y="2411413"/>
          <p14:tracePt t="13100" x="3282950" y="2411413"/>
          <p14:tracePt t="13104" x="3203575" y="2411413"/>
          <p14:tracePt t="13107" x="3138488" y="2411413"/>
          <p14:tracePt t="13113" x="3059113" y="2411413"/>
          <p14:tracePt t="13116" x="2974975" y="2411413"/>
          <p14:tracePt t="13120" x="2911475" y="2411413"/>
          <p14:tracePt t="13124" x="2846388" y="2411413"/>
          <p14:tracePt t="13129" x="2778125" y="2411413"/>
          <p14:tracePt t="13132" x="2713038" y="2411413"/>
          <p14:tracePt t="13136" x="2643188" y="2411413"/>
          <p14:tracePt t="13141" x="2579688" y="2411413"/>
          <p14:tracePt t="13145" x="2509838" y="2411413"/>
          <p14:tracePt t="13148" x="2446338" y="2416175"/>
          <p14:tracePt t="13152" x="2376488" y="2425700"/>
          <p14:tracePt t="13156" x="2322513" y="2436813"/>
          <p14:tracePt t="13162" x="2262188" y="2455863"/>
          <p14:tracePt t="13164" x="2208213" y="2465388"/>
          <p14:tracePt t="13168" x="2147888" y="2486025"/>
          <p14:tracePt t="13172" x="2109788" y="2495550"/>
          <p14:tracePt t="13176" x="2074863" y="2509838"/>
          <p14:tracePt t="13180" x="2044700" y="2516188"/>
          <p14:tracePt t="13191" x="1955800" y="2549525"/>
          <p14:tracePt t="13196" x="1935163" y="2554288"/>
          <p14:tracePt t="13200" x="1911350" y="2554288"/>
          <p14:tracePt t="13204" x="1901825" y="2565400"/>
          <p14:tracePt t="13208" x="1885950" y="2570163"/>
          <p14:tracePt t="13212" x="1881188" y="2574925"/>
          <p14:tracePt t="13216" x="1876425" y="2574925"/>
          <p14:tracePt t="13221" x="1866900" y="2574925"/>
          <p14:tracePt t="13230" x="1855788" y="2574925"/>
          <p14:tracePt t="13275" x="1851025" y="2574925"/>
          <p14:tracePt t="13284" x="1851025" y="2570163"/>
          <p14:tracePt t="13287" x="1846263" y="2570163"/>
          <p14:tracePt t="13292" x="1846263" y="2565400"/>
          <p14:tracePt t="13295" x="1841500" y="2565400"/>
          <p14:tracePt t="13300" x="1836738" y="2565400"/>
          <p14:tracePt t="13303" x="1827213" y="2565400"/>
          <p14:tracePt t="13310" x="1822450" y="2565400"/>
          <p14:tracePt t="13316" x="1817688" y="2565400"/>
          <p14:tracePt t="13323" x="1811338" y="2565400"/>
          <p14:tracePt t="13326" x="1801813" y="2565400"/>
          <p14:tracePt t="13332" x="1792288" y="2565400"/>
          <p14:tracePt t="13334" x="1782763" y="2565400"/>
          <p14:tracePt t="13339" x="1766888" y="2570163"/>
          <p14:tracePt t="13342" x="1762125" y="2579688"/>
          <p14:tracePt t="13347" x="1752600" y="2584450"/>
          <p14:tracePt t="13355" x="1738313" y="2589213"/>
          <p14:tracePt t="13359" x="1722438" y="2600325"/>
          <p14:tracePt t="13363" x="1708150" y="2609850"/>
          <p14:tracePt t="13367" x="1693863" y="2619375"/>
          <p14:tracePt t="13371" x="1682750" y="2633663"/>
          <p14:tracePt t="13376" x="1668463" y="2638425"/>
          <p14:tracePt t="13381" x="1663700" y="2654300"/>
          <p14:tracePt t="13386" x="1654175" y="2659063"/>
          <p14:tracePt t="13392" x="1647825" y="2668588"/>
          <p14:tracePt t="13399" x="1643063" y="2678113"/>
          <p14:tracePt t="13411" x="1638300" y="2689225"/>
          <p14:tracePt t="13565" x="1633538" y="2708275"/>
          <p14:tracePt t="13569" x="1638300" y="2717800"/>
          <p14:tracePt t="13574" x="1643063" y="2728913"/>
          <p14:tracePt t="13579" x="1658938" y="2738438"/>
          <p14:tracePt t="13590" x="1698625" y="2768600"/>
          <p14:tracePt t="13595" x="1712913" y="2782888"/>
          <p14:tracePt t="13600" x="1747838" y="2801938"/>
          <p14:tracePt t="13604" x="1771650" y="2808288"/>
          <p14:tracePt t="13608" x="1792288" y="2822575"/>
          <p14:tracePt t="13612" x="1806575" y="2832100"/>
          <p14:tracePt t="13616" x="1822450" y="2847975"/>
          <p14:tracePt t="13618" x="1841500" y="2852738"/>
          <p14:tracePt t="13622" x="1866900" y="2867025"/>
          <p14:tracePt t="13626" x="1885950" y="2871788"/>
          <p14:tracePt t="13631" x="1906588" y="2881313"/>
          <p14:tracePt t="13634" x="1935163" y="2881313"/>
          <p14:tracePt t="13638" x="1960563" y="2886075"/>
          <p14:tracePt t="13642" x="1979613" y="2897188"/>
          <p14:tracePt t="13649" x="2024063" y="2897188"/>
          <p14:tracePt t="13664" x="2063750" y="2897188"/>
          <p14:tracePt t="13673" x="2089150" y="2897188"/>
          <p14:tracePt t="13679" x="2124075" y="2897188"/>
          <p14:tracePt t="13686" x="2147888" y="2897188"/>
          <p14:tracePt t="13690" x="2159000" y="2897188"/>
          <p14:tracePt t="13696" x="2168525" y="2897188"/>
          <p14:tracePt t="13700" x="2173288" y="2897188"/>
          <p14:tracePt t="13703" x="2187575" y="2897188"/>
          <p14:tracePt t="13706" x="2193925" y="2897188"/>
          <p14:tracePt t="13710" x="2203450" y="2897188"/>
          <p14:tracePt t="13720" x="2208213" y="2897188"/>
          <p14:tracePt t="13725" x="2222500" y="2897188"/>
          <p14:tracePt t="13731" x="2238375" y="2897188"/>
          <p14:tracePt t="13735" x="2252663" y="2897188"/>
          <p14:tracePt t="13738" x="2262188" y="2901950"/>
          <p14:tracePt t="13742" x="2287588" y="2911475"/>
          <p14:tracePt t="13747" x="2306638" y="2916238"/>
          <p14:tracePt t="13751" x="2332038" y="2932113"/>
          <p14:tracePt t="13755" x="2351088" y="2941638"/>
          <p14:tracePt t="13763" x="2406650" y="2960688"/>
          <p14:tracePt t="13767" x="2435225" y="2976563"/>
          <p14:tracePt t="13770" x="2470150" y="2995613"/>
          <p14:tracePt t="13775" x="2505075" y="3009900"/>
          <p14:tracePt t="13779" x="2544763" y="3021013"/>
          <p14:tracePt t="13782" x="2589213" y="3025775"/>
          <p14:tracePt t="13786" x="2647950" y="3055938"/>
          <p14:tracePt t="13790" x="2708275" y="3094038"/>
          <p14:tracePt t="13792" x="2792413" y="3128963"/>
          <p14:tracePt t="13796" x="2862263" y="3159125"/>
          <p14:tracePt t="13799" x="2916238" y="3178175"/>
          <p14:tracePt t="13804" x="2960688" y="3184525"/>
          <p14:tracePt t="13807" x="3005138" y="3194050"/>
          <p14:tracePt t="13817" x="3074988" y="3194050"/>
          <p14:tracePt t="13821" x="3103563" y="3194050"/>
          <p14:tracePt t="13832" x="3182938" y="3194050"/>
          <p14:tracePt t="13838" x="3213100" y="3194050"/>
          <p14:tracePt t="13841" x="3232150" y="3194050"/>
          <p14:tracePt t="13844" x="3248025" y="3194050"/>
          <p14:tracePt t="13848" x="3262313" y="3184525"/>
          <p14:tracePt t="13852" x="3271838" y="3184525"/>
          <p14:tracePt t="13856" x="3282950" y="3184525"/>
          <p14:tracePt t="13860" x="3292475" y="3184525"/>
          <p14:tracePt t="13864" x="3297238" y="3178175"/>
          <p14:tracePt t="13870" x="3311525" y="3173413"/>
          <p14:tracePt t="13877" x="3322638" y="3163888"/>
          <p14:tracePt t="13883" x="3327400" y="3159125"/>
          <p14:tracePt t="13888" x="3336925" y="3149600"/>
          <p14:tracePt t="13893" x="3351213" y="3144838"/>
          <p14:tracePt t="13900" x="3367088" y="3140075"/>
          <p14:tracePt t="13906" x="3371850" y="3140075"/>
          <p14:tracePt t="13915" x="3386138" y="3124200"/>
          <p14:tracePt t="13922" x="3400425" y="3124200"/>
          <p14:tracePt t="13927" x="3416300" y="3119438"/>
          <p14:tracePt t="13933" x="3425825" y="3119438"/>
          <p14:tracePt t="13936" x="3440113" y="3119438"/>
          <p14:tracePt t="13940" x="3446463" y="3119438"/>
          <p14:tracePt t="13944" x="3455988" y="3114675"/>
          <p14:tracePt t="13954" x="3470275" y="3105150"/>
          <p14:tracePt t="13965" x="3500438" y="3100388"/>
          <p14:tracePt t="13978" x="3524250" y="3100388"/>
          <p14:tracePt t="13983" x="3544888" y="3100388"/>
          <p14:tracePt t="13986" x="3563938" y="3100388"/>
          <p14:tracePt t="13990" x="3589338" y="3089275"/>
          <p14:tracePt t="13994" x="3598863" y="3084513"/>
          <p14:tracePt t="13998" x="3614738" y="3074988"/>
          <p14:tracePt t="14004" x="3629025" y="3074988"/>
          <p14:tracePt t="14009" x="3638550" y="3074988"/>
          <p14:tracePt t="14016" x="3673475" y="3065463"/>
          <p14:tracePt t="14021" x="3687763" y="3065463"/>
          <p14:tracePt t="14023" x="3708400" y="3065463"/>
          <p14:tracePt t="14027" x="3722688" y="3065463"/>
          <p14:tracePt t="14032" x="3732213" y="3065463"/>
          <p14:tracePt t="14034" x="3748088" y="3065463"/>
          <p14:tracePt t="14038" x="3767138" y="3055938"/>
          <p14:tracePt t="14041" x="3783013" y="3049588"/>
          <p14:tracePt t="14046" x="3802063" y="3049588"/>
          <p14:tracePt t="14052" x="3816350" y="3040063"/>
          <p14:tracePt t="14057" x="3832225" y="3035300"/>
          <p14:tracePt t="14065" x="3867150" y="3021013"/>
          <p14:tracePt t="14068" x="3876675" y="3021013"/>
          <p14:tracePt t="14071" x="3900488" y="3021013"/>
          <p14:tracePt t="14076" x="3921125" y="3016250"/>
          <p14:tracePt t="14078" x="3935413" y="3005138"/>
          <p14:tracePt t="14082" x="3951288" y="2995613"/>
          <p14:tracePt t="14086" x="3970338" y="2986088"/>
          <p14:tracePt t="14090" x="3990975" y="2970213"/>
          <p14:tracePt t="14094" x="4005263" y="2965450"/>
          <p14:tracePt t="14098" x="4030663" y="2951163"/>
          <p14:tracePt t="14106" x="4044950" y="2936875"/>
          <p14:tracePt t="14110" x="4064000" y="2925763"/>
          <p14:tracePt t="14114" x="4079875" y="2916238"/>
          <p14:tracePt t="14118" x="4094163" y="2906713"/>
          <p14:tracePt t="14122" x="4098925" y="2901950"/>
          <p14:tracePt t="14126" x="4108450" y="2897188"/>
          <p14:tracePt t="14131" x="4114800" y="2892425"/>
          <p14:tracePt t="14141" x="4129088" y="2892425"/>
          <p14:tracePt t="14147" x="4133850" y="2892425"/>
          <p14:tracePt t="14613" x="4143375" y="2892425"/>
          <p14:tracePt t="14619" x="4192588" y="2892425"/>
          <p14:tracePt t="14621" x="4222750" y="2892425"/>
          <p14:tracePt t="14625" x="4248150" y="2892425"/>
          <p14:tracePt t="14628" x="4276725" y="2892425"/>
          <p14:tracePt t="14633" x="4297363" y="2892425"/>
          <p14:tracePt t="14637" x="4316413" y="2892425"/>
          <p14:tracePt t="14640" x="4346575" y="2892425"/>
          <p14:tracePt t="14644" x="4371975" y="2892425"/>
          <p14:tracePt t="14652" x="4421188" y="2901950"/>
          <p14:tracePt t="14656" x="4440238" y="2906713"/>
          <p14:tracePt t="14660" x="4465638" y="2916238"/>
          <p14:tracePt t="14665" x="4495800" y="2921000"/>
          <p14:tracePt t="14668" x="4524375" y="2932113"/>
          <p14:tracePt t="14672" x="4564063" y="2932113"/>
          <p14:tracePt t="14676" x="4589463" y="2932113"/>
          <p14:tracePt t="14681" x="4608513" y="2932113"/>
          <p14:tracePt t="14685" x="4629150" y="2932113"/>
          <p14:tracePt t="14688" x="4643438" y="2932113"/>
          <p14:tracePt t="14693" x="4652963" y="2932113"/>
          <p14:tracePt t="14697" x="4668838" y="2932113"/>
          <p14:tracePt t="14702" x="4678363" y="2932113"/>
          <p14:tracePt t="14704" x="4692650" y="2932113"/>
          <p14:tracePt t="14709" x="4703763" y="2932113"/>
          <p14:tracePt t="14718" x="4713288" y="2932113"/>
          <p14:tracePt t="14728" x="4718050" y="2932113"/>
          <p14:tracePt t="15054" x="4732338" y="2941638"/>
          <p14:tracePt t="15058" x="4748213" y="2941638"/>
          <p14:tracePt t="15066" x="4772025" y="2941638"/>
          <p14:tracePt t="15070" x="4792663" y="2941638"/>
          <p14:tracePt t="15072" x="4806950" y="2941638"/>
          <p14:tracePt t="15080" x="4816475" y="2941638"/>
          <p14:tracePt t="15088" x="4832350" y="2941638"/>
          <p14:tracePt t="15270" x="4846638" y="2941638"/>
          <p14:tracePt t="16316" x="4851400" y="2946400"/>
          <p14:tracePt t="16329" x="4851400" y="2951163"/>
          <p14:tracePt t="18063" x="4846638" y="2965450"/>
          <p14:tracePt t="18069" x="4837113" y="2976563"/>
          <p14:tracePt t="18085" x="4837113" y="2981325"/>
          <p14:tracePt t="21978" x="4832350" y="2986088"/>
          <p14:tracePt t="21984" x="4832350" y="2995613"/>
          <p14:tracePt t="21990" x="4827588" y="3000375"/>
          <p14:tracePt t="21992" x="4821238" y="3005138"/>
          <p14:tracePt t="22000" x="4816475" y="3016250"/>
          <p14:tracePt t="22005" x="4806950" y="3021013"/>
          <p14:tracePt t="22025" x="4802188" y="3030538"/>
          <p14:tracePt t="22176" x="4802188" y="3035300"/>
          <p14:tracePt t="22182" x="4776788" y="3055938"/>
          <p14:tracePt t="22187" x="4748213" y="3060700"/>
          <p14:tracePt t="22192" x="4722813" y="3074988"/>
          <p14:tracePt t="22196" x="4692650" y="3084513"/>
          <p14:tracePt t="22198" x="4664075" y="3089275"/>
          <p14:tracePt t="22203" x="4619625" y="3100388"/>
          <p14:tracePt t="22207" x="4575175" y="3119438"/>
          <p14:tracePt t="22212" x="4535488" y="3128963"/>
          <p14:tracePt t="22214" x="4491038" y="3144838"/>
          <p14:tracePt t="22218" x="4421188" y="3154363"/>
          <p14:tracePt t="22222" x="4351338" y="3173413"/>
          <p14:tracePt t="22226" x="4297363" y="3184525"/>
          <p14:tracePt t="22231" x="4222750" y="3203575"/>
          <p14:tracePt t="22234" x="4168775" y="3213100"/>
          <p14:tracePt t="22238" x="4098925" y="3233738"/>
          <p14:tracePt t="22243" x="4030663" y="3252788"/>
          <p14:tracePt t="22247" x="3951288" y="3263900"/>
          <p14:tracePt t="22250" x="3881438" y="3273425"/>
          <p14:tracePt t="22255" x="3811588" y="3292475"/>
          <p14:tracePt t="22259" x="3757613" y="3302000"/>
          <p14:tracePt t="22262" x="3687763" y="3313113"/>
          <p14:tracePt t="22268" x="3619500" y="3332163"/>
          <p14:tracePt t="22271" x="3563938" y="3341688"/>
          <p14:tracePt t="22276" x="3505200" y="3362325"/>
          <p14:tracePt t="22278" x="3440113" y="3367088"/>
          <p14:tracePt t="22282" x="3371850" y="3367088"/>
          <p14:tracePt t="22287" x="3302000" y="3376613"/>
          <p14:tracePt t="22290" x="3238500" y="3386138"/>
          <p14:tracePt t="22295" x="3178175" y="3406775"/>
          <p14:tracePt t="22297" x="3108325" y="3416300"/>
          <p14:tracePt t="22302" x="3040063" y="3425825"/>
          <p14:tracePt t="22306" x="2974975" y="3436938"/>
          <p14:tracePt t="22310" x="2906713" y="3446463"/>
          <p14:tracePt t="22313" x="2836863" y="3446463"/>
          <p14:tracePt t="22318" x="2757488" y="3446463"/>
          <p14:tracePt t="22320" x="2668588" y="3446463"/>
          <p14:tracePt t="22324" x="2574925" y="3446463"/>
          <p14:tracePt t="22328" x="2479675" y="3446463"/>
          <p14:tracePt t="22332" x="2390775" y="3446463"/>
          <p14:tracePt t="22337" x="2311400" y="3446463"/>
          <p14:tracePt t="22341" x="2232025" y="3446463"/>
          <p14:tracePt t="22344" x="2154238" y="3446463"/>
          <p14:tracePt t="22347" x="2058988" y="3446463"/>
          <p14:tracePt t="22352" x="1979613" y="3446463"/>
          <p14:tracePt t="22356" x="1901825" y="3446463"/>
          <p14:tracePt t="22360" x="1831975" y="3446463"/>
          <p14:tracePt t="22364" x="1782763" y="3446463"/>
          <p14:tracePt t="22368" x="1727200" y="3446463"/>
          <p14:tracePt t="22372" x="1673225" y="3446463"/>
          <p14:tracePt t="22377" x="1633538" y="3446463"/>
          <p14:tracePt t="22381" x="1589088" y="3455988"/>
          <p14:tracePt t="22385" x="1558925" y="3460750"/>
          <p14:tracePt t="22388" x="1530350" y="3471863"/>
          <p14:tracePt t="22392" x="1504950" y="3476625"/>
          <p14:tracePt t="22400" x="1485900" y="3486150"/>
          <p14:tracePt t="22405" x="1470025" y="3490913"/>
          <p14:tracePt t="22408" x="1465263" y="3495675"/>
          <p14:tracePt t="22412" x="1460500" y="3505200"/>
          <p14:tracePt t="22416" x="1455738" y="3509963"/>
          <p14:tracePt t="22421" x="1450975" y="3509963"/>
          <p14:tracePt t="22432" x="1450975" y="3516313"/>
          <p14:tracePt t="22603" x="1441450" y="3521075"/>
          <p14:tracePt t="22630" x="1435100" y="3521075"/>
          <p14:tracePt t="22933" x="1446213" y="3509963"/>
          <p14:tracePt t="22938" x="1465263" y="3495675"/>
          <p14:tracePt t="22945" x="1470025" y="3495675"/>
          <p14:tracePt t="22951" x="1500188" y="3490913"/>
          <p14:tracePt t="22955" x="1509713" y="3486150"/>
          <p14:tracePt t="22959" x="1525588" y="3486150"/>
          <p14:tracePt t="22962" x="1530350" y="3486150"/>
          <p14:tracePt t="22966" x="1539875" y="3486150"/>
          <p14:tracePt t="22970" x="1570038" y="3486150"/>
          <p14:tracePt t="22974" x="1584325" y="3486150"/>
          <p14:tracePt t="22978" x="1603375" y="3486150"/>
          <p14:tracePt t="22981" x="1619250" y="3486150"/>
          <p14:tracePt t="22987" x="1628775" y="3486150"/>
          <p14:tracePt t="22990" x="1643063" y="3486150"/>
          <p14:tracePt t="22994" x="1647825" y="3486150"/>
          <p14:tracePt t="22998" x="1663700" y="3486150"/>
          <p14:tracePt t="23002" x="1682750" y="3476625"/>
          <p14:tracePt t="23006" x="1693863" y="3476625"/>
          <p14:tracePt t="23011" x="1708150" y="3476625"/>
          <p14:tracePt t="23015" x="1722438" y="3476625"/>
          <p14:tracePt t="23018" x="1731963" y="3476625"/>
          <p14:tracePt t="23022" x="1738313" y="3476625"/>
          <p14:tracePt t="23027" x="1752600" y="3476625"/>
          <p14:tracePt t="23030" x="1757363" y="3476625"/>
          <p14:tracePt t="23035" x="1766888" y="3476625"/>
          <p14:tracePt t="23038" x="1782763" y="3476625"/>
          <p14:tracePt t="23042" x="1792288" y="3476625"/>
          <p14:tracePt t="23046" x="1806575" y="3476625"/>
          <p14:tracePt t="23048" x="1822450" y="3476625"/>
          <p14:tracePt t="23052" x="1831975" y="3476625"/>
          <p14:tracePt t="23056" x="1846263" y="3476625"/>
          <p14:tracePt t="23060" x="1866900" y="3471863"/>
          <p14:tracePt t="23065" x="1881188" y="3460750"/>
          <p14:tracePt t="23068" x="1890713" y="3455988"/>
          <p14:tracePt t="23072" x="1906588" y="3455988"/>
          <p14:tracePt t="23077" x="1925638" y="3451225"/>
          <p14:tracePt t="23082" x="1939925" y="3441700"/>
          <p14:tracePt t="23084" x="1955800" y="3441700"/>
          <p14:tracePt t="23089" x="1965325" y="3436938"/>
          <p14:tracePt t="23093" x="1979613" y="3436938"/>
          <p14:tracePt t="23096" x="1995488" y="3425825"/>
          <p14:tracePt t="23102" x="2009775" y="3421063"/>
          <p14:tracePt t="23104" x="2019300" y="3421063"/>
          <p14:tracePt t="23108" x="2024063" y="3416300"/>
          <p14:tracePt t="23113" x="2039938" y="3416300"/>
          <p14:tracePt t="23116" x="2044700" y="3411538"/>
          <p14:tracePt t="23120" x="2054225" y="3406775"/>
          <p14:tracePt t="23124" x="2058988" y="3397250"/>
          <p14:tracePt t="23129" x="2074863" y="3397250"/>
          <p14:tracePt t="23137" x="2079625" y="3392488"/>
          <p14:tracePt t="23139" x="2089150" y="3386138"/>
          <p14:tracePt t="23152" x="2098675" y="3381375"/>
          <p14:tracePt t="23228" x="2109788" y="3381375"/>
          <p14:tracePt t="23236" x="2119313" y="3381375"/>
          <p14:tracePt t="23243" x="2124075" y="3381375"/>
          <p14:tracePt t="23249" x="2138363" y="3386138"/>
          <p14:tracePt t="23255" x="2159000" y="3392488"/>
          <p14:tracePt t="23261" x="2168525" y="3402013"/>
          <p14:tracePt t="23265" x="2193925" y="3402013"/>
          <p14:tracePt t="23271" x="2203450" y="3402013"/>
          <p14:tracePt t="23274" x="2217738" y="3406775"/>
          <p14:tracePt t="23278" x="2238375" y="3406775"/>
          <p14:tracePt t="23281" x="2252663" y="3406775"/>
          <p14:tracePt t="23287" x="2271713" y="3406775"/>
          <p14:tracePt t="23290" x="2292350" y="3406775"/>
          <p14:tracePt t="23294" x="2306638" y="3406775"/>
          <p14:tracePt t="23298" x="2316163" y="3406775"/>
          <p14:tracePt t="23303" x="2332038" y="3406775"/>
          <p14:tracePt t="23306" x="2351088" y="3406775"/>
          <p14:tracePt t="23310" x="2366963" y="3406775"/>
          <p14:tracePt t="23314" x="2376488" y="3406775"/>
          <p14:tracePt t="23319" x="2390775" y="3406775"/>
          <p14:tracePt t="23322" x="2401888" y="3406775"/>
          <p14:tracePt t="23327" x="2416175" y="3406775"/>
          <p14:tracePt t="23331" x="2430463" y="3406775"/>
          <p14:tracePt t="23335" x="2439988" y="3406775"/>
          <p14:tracePt t="23338" x="2460625" y="3406775"/>
          <p14:tracePt t="23342" x="2486025" y="3406775"/>
          <p14:tracePt t="23346" x="2505075" y="3406775"/>
          <p14:tracePt t="23350" x="2524125" y="3406775"/>
          <p14:tracePt t="23354" x="2544763" y="3406775"/>
          <p14:tracePt t="23358" x="2570163" y="3406775"/>
          <p14:tracePt t="23363" x="2589213" y="3406775"/>
          <p14:tracePt t="23366" x="2608263" y="3406775"/>
          <p14:tracePt t="23370" x="2633663" y="3406775"/>
          <p14:tracePt t="23374" x="2654300" y="3406775"/>
          <p14:tracePt t="23378" x="2673350" y="3406775"/>
          <p14:tracePt t="23381" x="2693988" y="3406775"/>
          <p14:tracePt t="23387" x="2722563" y="3406775"/>
          <p14:tracePt t="23390" x="2752725" y="3406775"/>
          <p14:tracePt t="23394" x="2782888" y="3406775"/>
          <p14:tracePt t="23398" x="2811463" y="3416300"/>
          <p14:tracePt t="23401" x="2855913" y="3421063"/>
          <p14:tracePt t="23404" x="2886075" y="3421063"/>
          <p14:tracePt t="23408" x="2925763" y="3421063"/>
          <p14:tracePt t="23412" x="2965450" y="3421063"/>
          <p14:tracePt t="23416" x="3009900" y="3421063"/>
          <p14:tracePt t="23420" x="3049588" y="3421063"/>
          <p14:tracePt t="23425" x="3089275" y="3421063"/>
          <p14:tracePt t="23429" x="3128963" y="3421063"/>
          <p14:tracePt t="23432" x="3173413" y="3421063"/>
          <p14:tracePt t="23437" x="3213100" y="3432175"/>
          <p14:tracePt t="23440" x="3243263" y="3432175"/>
          <p14:tracePt t="23444" x="3271838" y="3432175"/>
          <p14:tracePt t="23448" x="3292475" y="3432175"/>
          <p14:tracePt t="23453" x="3322638" y="3432175"/>
          <p14:tracePt t="23456" x="3346450" y="3432175"/>
          <p14:tracePt t="23463" x="3367088" y="3432175"/>
          <p14:tracePt t="23464" x="3386138" y="3432175"/>
          <p14:tracePt t="23472" x="3400425" y="3432175"/>
          <p14:tracePt t="23500" x="3411538" y="3432175"/>
          <p14:tracePt t="23644" x="3425825" y="3432175"/>
          <p14:tracePt t="23650" x="3451225" y="3432175"/>
          <p14:tracePt t="23655" x="3470275" y="3432175"/>
          <p14:tracePt t="23658" x="3495675" y="3432175"/>
          <p14:tracePt t="23663" x="3514725" y="3432175"/>
          <p14:tracePt t="23667" x="3535363" y="3432175"/>
          <p14:tracePt t="23670" x="3554413" y="3432175"/>
          <p14:tracePt t="23678" x="3608388" y="3432175"/>
          <p14:tracePt t="23683" x="3638550" y="3432175"/>
          <p14:tracePt t="23687" x="3678238" y="3432175"/>
          <p14:tracePt t="23690" x="3708400" y="3432175"/>
          <p14:tracePt t="23694" x="3738563" y="3432175"/>
          <p14:tracePt t="23698" x="3767138" y="3432175"/>
          <p14:tracePt t="23703" x="3806825" y="3432175"/>
          <p14:tracePt t="23706" x="3836988" y="3432175"/>
          <p14:tracePt t="23710" x="3867150" y="3432175"/>
          <p14:tracePt t="23715" x="3895725" y="3432175"/>
          <p14:tracePt t="23719" x="3925888" y="3432175"/>
          <p14:tracePt t="23722" x="3951288" y="3432175"/>
          <p14:tracePt t="23726" x="3975100" y="3432175"/>
          <p14:tracePt t="23730" x="3995738" y="3432175"/>
          <p14:tracePt t="23734" x="4010025" y="3432175"/>
          <p14:tracePt t="23738" x="4019550" y="3432175"/>
          <p14:tracePt t="23742" x="4024313" y="3432175"/>
          <p14:tracePt t="23746" x="4040188" y="3432175"/>
          <p14:tracePt t="23750" x="4044950" y="3432175"/>
          <p14:tracePt t="23757" x="4054475" y="3432175"/>
          <p14:tracePt t="23761" x="4068763" y="3432175"/>
          <p14:tracePt t="23769" x="4084638" y="3432175"/>
          <p14:tracePt t="23773" x="4094163" y="3432175"/>
          <p14:tracePt t="23777" x="4103688" y="3432175"/>
          <p14:tracePt t="23780" x="4114800" y="3432175"/>
          <p14:tracePt t="23783" x="4138613" y="3432175"/>
          <p14:tracePt t="23789" x="4159250" y="3432175"/>
          <p14:tracePt t="23793" x="4173538" y="3432175"/>
          <p14:tracePt t="23800" x="4213225" y="3432175"/>
          <p14:tracePt t="23806" x="4232275" y="3432175"/>
          <p14:tracePt t="23810" x="4257675" y="3432175"/>
          <p14:tracePt t="23812" x="4276725" y="3432175"/>
          <p14:tracePt t="23816" x="4306888" y="3432175"/>
          <p14:tracePt t="23820" x="4337050" y="3432175"/>
          <p14:tracePt t="23824" x="4367213" y="3432175"/>
          <p14:tracePt t="23828" x="4395788" y="3432175"/>
          <p14:tracePt t="23832" x="4425950" y="3432175"/>
          <p14:tracePt t="23837" x="4456113" y="3432175"/>
          <p14:tracePt t="23839" x="4475163" y="3432175"/>
          <p14:tracePt t="23844" x="4495800" y="3432175"/>
          <p14:tracePt t="23853" x="4529138" y="3432175"/>
          <p14:tracePt t="23857" x="4545013" y="3432175"/>
          <p14:tracePt t="23861" x="4554538" y="3432175"/>
          <p14:tracePt t="23866" x="4559300" y="3432175"/>
          <p14:tracePt t="23868" x="4575175" y="3432175"/>
          <p14:tracePt t="23878" x="4579938" y="3432175"/>
          <p14:tracePt t="23882" x="4589463" y="3432175"/>
          <p14:tracePt t="23890" x="4608513" y="3432175"/>
          <p14:tracePt t="23895" x="4624388" y="3432175"/>
          <p14:tracePt t="23902" x="4652963" y="3432175"/>
          <p14:tracePt t="23906" x="4678363" y="3432175"/>
          <p14:tracePt t="23909" x="4699000" y="3432175"/>
          <p14:tracePt t="23912" x="4727575" y="3432175"/>
          <p14:tracePt t="23917" x="4757738" y="3432175"/>
          <p14:tracePt t="23921" x="4776788" y="3432175"/>
          <p14:tracePt t="23924" x="4816475" y="3432175"/>
          <p14:tracePt t="23928" x="4846638" y="3432175"/>
          <p14:tracePt t="23930" x="4876800" y="3432175"/>
          <p14:tracePt t="23934" x="4906963" y="3432175"/>
          <p14:tracePt t="23938" x="4935538" y="3432175"/>
          <p14:tracePt t="23942" x="4975225" y="3432175"/>
          <p14:tracePt t="23949" x="5005388" y="3432175"/>
          <p14:tracePt t="23956" x="5064125" y="3441700"/>
          <p14:tracePt t="23961" x="5089525" y="3446463"/>
          <p14:tracePt t="23968" x="5129213" y="3446463"/>
          <p14:tracePt t="23974" x="5164138" y="3446463"/>
          <p14:tracePt t="23979" x="5173663" y="3446463"/>
          <p14:tracePt t="23983" x="5187950" y="3446463"/>
          <p14:tracePt t="23987" x="5203825" y="3446463"/>
          <p14:tracePt t="23990" x="5208588" y="3446463"/>
          <p14:tracePt t="23994" x="5218113" y="3446463"/>
          <p14:tracePt t="24003" x="5222875" y="3446463"/>
          <p14:tracePt t="24011" x="5237163" y="3446463"/>
          <p14:tracePt t="24019" x="5248275" y="3446463"/>
          <p14:tracePt t="24029" x="5262563" y="3446463"/>
          <p14:tracePt t="24036" x="5297488" y="3446463"/>
          <p14:tracePt t="24041" x="5316538" y="3446463"/>
          <p14:tracePt t="24044" x="5337175" y="3446463"/>
          <p14:tracePt t="24048" x="5356225" y="3446463"/>
          <p14:tracePt t="24052" x="5395913" y="3446463"/>
          <p14:tracePt t="24054" x="5426075" y="3446463"/>
          <p14:tracePt t="24058" x="5456238" y="3446463"/>
          <p14:tracePt t="24062" x="5480050" y="3446463"/>
          <p14:tracePt t="24065" x="5510213" y="3446463"/>
          <p14:tracePt t="24071" x="5540375" y="3446463"/>
          <p14:tracePt t="24074" x="5568950" y="3446463"/>
          <p14:tracePt t="24078" x="5599113" y="3446463"/>
          <p14:tracePt t="24082" x="5629275" y="3446463"/>
          <p14:tracePt t="24089" x="5648325" y="3446463"/>
          <p14:tracePt t="24092" x="5668963" y="3446463"/>
          <p14:tracePt t="24095" x="5697538" y="3446463"/>
          <p14:tracePt t="24104" x="5743575" y="3446463"/>
          <p14:tracePt t="24109" x="5792788" y="3436938"/>
          <p14:tracePt t="24112" x="5816600" y="3432175"/>
          <p14:tracePt t="24117" x="5837238" y="3421063"/>
          <p14:tracePt t="24121" x="5867400" y="3416300"/>
          <p14:tracePt t="24124" x="5900738" y="3397250"/>
          <p14:tracePt t="24131" x="5911850" y="3392488"/>
          <p14:tracePt t="24136" x="5956300" y="3376613"/>
          <p14:tracePt t="24142" x="5970588" y="3371850"/>
          <p14:tracePt t="24144" x="5984875" y="3357563"/>
          <p14:tracePt t="24149" x="6000750" y="3352800"/>
          <p14:tracePt t="24153" x="6010275" y="3336925"/>
          <p14:tracePt t="24157" x="6035675" y="3327400"/>
          <p14:tracePt t="24162" x="6049963" y="3322638"/>
          <p14:tracePt t="24167" x="6059488" y="3317875"/>
          <p14:tracePt t="24168" x="6084888" y="3302000"/>
          <p14:tracePt t="24173" x="6094413" y="3292475"/>
          <p14:tracePt t="24176" x="6119813" y="3278188"/>
          <p14:tracePt t="24180" x="6138863" y="3273425"/>
          <p14:tracePt t="24185" x="6164263" y="3257550"/>
          <p14:tracePt t="24188" x="6183313" y="3248025"/>
          <p14:tracePt t="24192" x="6208713" y="3243263"/>
          <p14:tracePt t="24196" x="6227763" y="3243263"/>
          <p14:tracePt t="24201" x="6248400" y="3233738"/>
          <p14:tracePt t="24205" x="6272213" y="3233738"/>
          <p14:tracePt t="24208" x="6292850" y="3233738"/>
          <p14:tracePt t="24214" x="6311900" y="3233738"/>
          <p14:tracePt t="24221" x="6356350" y="3233738"/>
          <p14:tracePt t="24227" x="6376988" y="3233738"/>
          <p14:tracePt t="24233" x="6411913" y="3233738"/>
          <p14:tracePt t="24238" x="6430963" y="3233738"/>
          <p14:tracePt t="24241" x="6450013" y="3238500"/>
          <p14:tracePt t="24245" x="6475413" y="3243263"/>
          <p14:tracePt t="24248" x="6496050" y="3252788"/>
          <p14:tracePt t="24253" x="6519863" y="3257550"/>
          <p14:tracePt t="24256" x="6540500" y="3257550"/>
          <p14:tracePt t="24259" x="6559550" y="3268663"/>
          <p14:tracePt t="24264" x="6584950" y="3273425"/>
          <p14:tracePt t="24268" x="6594475" y="3282950"/>
          <p14:tracePt t="24272" x="6619875" y="3282950"/>
          <p14:tracePt t="24278" x="6638925" y="3282950"/>
          <p14:tracePt t="24283" x="6653213" y="3282950"/>
          <p14:tracePt t="24290" x="6683375" y="3282950"/>
          <p14:tracePt t="24296" x="6688138" y="3282950"/>
          <p14:tracePt t="24307" x="6697663" y="3282950"/>
          <p14:tracePt t="24328" x="6713538" y="3282950"/>
          <p14:tracePt t="24424" x="6692900" y="3282950"/>
          <p14:tracePt t="24432" x="6613525" y="3282950"/>
          <p14:tracePt t="24436" x="6545263" y="3282950"/>
          <p14:tracePt t="24443" x="6381750" y="3302000"/>
          <p14:tracePt t="24448" x="6292850" y="3302000"/>
          <p14:tracePt t="24452" x="6188075" y="3302000"/>
          <p14:tracePt t="24459" x="5935663" y="3302000"/>
          <p14:tracePt t="24465" x="5807075" y="3302000"/>
          <p14:tracePt t="24468" x="5519738" y="3302000"/>
          <p14:tracePt t="24474" x="5356225" y="3302000"/>
          <p14:tracePt t="24477" x="5168900" y="3302000"/>
          <p14:tracePt t="24480" x="4979988" y="3302000"/>
          <p14:tracePt t="24484" x="4787900" y="3302000"/>
          <p14:tracePt t="24489" x="4598988" y="3302000"/>
          <p14:tracePt t="24493" x="4381500" y="3302000"/>
          <p14:tracePt t="24499" x="4213225" y="3292475"/>
          <p14:tracePt t="24506" x="3921125" y="3273425"/>
          <p14:tracePt t="24510" x="3792538" y="3273425"/>
          <p14:tracePt t="24513" x="3673475" y="3273425"/>
          <p14:tracePt t="24517" x="3554413" y="3273425"/>
          <p14:tracePt t="24520" x="3451225" y="3273425"/>
          <p14:tracePt t="24524" x="3371850" y="3273425"/>
          <p14:tracePt t="24529" x="3302000" y="3273425"/>
          <p14:tracePt t="24538" x="3198813" y="3273425"/>
          <p14:tracePt t="24540" x="3154363" y="3273425"/>
          <p14:tracePt t="24545" x="3124200" y="3273425"/>
          <p14:tracePt t="24550" x="3094038" y="3273425"/>
          <p14:tracePt t="24552" x="3074988" y="3273425"/>
          <p14:tracePt t="24558" x="3054350" y="3273425"/>
          <p14:tracePt t="24561" x="3040063" y="3273425"/>
          <p14:tracePt t="24566" x="3030538" y="3273425"/>
          <p14:tracePt t="24570" x="3014663" y="3273425"/>
          <p14:tracePt t="24573" x="3009900" y="3273425"/>
          <p14:tracePt t="24580" x="3000375" y="3273425"/>
          <p14:tracePt t="24584" x="2990850" y="3273425"/>
          <p14:tracePt t="24588" x="2979738" y="3273425"/>
          <p14:tracePt t="24592" x="2974975" y="3273425"/>
          <p14:tracePt t="24596" x="2960688" y="3273425"/>
          <p14:tracePt t="24599" x="2951163" y="3273425"/>
          <p14:tracePt t="24605" x="2935288" y="3273425"/>
          <p14:tracePt t="24608" x="2925763" y="3273425"/>
          <p14:tracePt t="24615" x="2906713" y="3273425"/>
          <p14:tracePt t="24624" x="2851150" y="3282950"/>
          <p14:tracePt t="24629" x="2797175" y="3297238"/>
          <p14:tracePt t="24633" x="2767013" y="3302000"/>
          <p14:tracePt t="24636" x="2747963" y="3313113"/>
          <p14:tracePt t="24639" x="2717800" y="3317875"/>
          <p14:tracePt t="24643" x="2687638" y="3327400"/>
          <p14:tracePt t="24646" x="2654300" y="3341688"/>
          <p14:tracePt t="24650" x="2624138" y="3352800"/>
          <p14:tracePt t="24655" x="2598738" y="3357563"/>
          <p14:tracePt t="24658" x="2570163" y="3367088"/>
          <p14:tracePt t="24662" x="2540000" y="3371850"/>
          <p14:tracePt t="24665" x="2509838" y="3381375"/>
          <p14:tracePt t="24671" x="2479675" y="3386138"/>
          <p14:tracePt t="24676" x="2465388" y="3397250"/>
          <p14:tracePt t="24683" x="2451100" y="3397250"/>
          <p14:tracePt t="24691" x="2406650" y="3416300"/>
          <p14:tracePt t="24707" x="2390775" y="3416300"/>
          <p14:tracePt t="24858" x="2386013" y="3421063"/>
          <p14:tracePt t="24866" x="2386013" y="3425825"/>
          <p14:tracePt t="24871" x="2386013" y="3446463"/>
          <p14:tracePt t="24877" x="2401888" y="3460750"/>
          <p14:tracePt t="24883" x="2416175" y="3476625"/>
          <p14:tracePt t="24888" x="2425700" y="3505200"/>
          <p14:tracePt t="24894" x="2439988" y="3509963"/>
          <p14:tracePt t="24897" x="2455863" y="3525838"/>
          <p14:tracePt t="24900" x="2460625" y="3530600"/>
          <p14:tracePt t="24905" x="2474913" y="3544888"/>
          <p14:tracePt t="24908" x="2495550" y="3549650"/>
          <p14:tracePt t="24913" x="2500313" y="3565525"/>
          <p14:tracePt t="24918" x="2514600" y="3570288"/>
          <p14:tracePt t="24921" x="2530475" y="3579813"/>
          <p14:tracePt t="24925" x="2540000" y="3579813"/>
          <p14:tracePt t="24928" x="2554288" y="3579813"/>
          <p14:tracePt t="24940" x="2574925" y="3589338"/>
          <p14:tracePt t="24959" x="2579688" y="3589338"/>
          <p14:tracePt t="24985" x="2589213" y="3589338"/>
          <p14:tracePt t="24989" x="2608263" y="3589338"/>
          <p14:tracePt t="25004" x="2619375" y="3589338"/>
          <p14:tracePt t="25009" x="2624138" y="3589338"/>
          <p14:tracePt t="25017" x="2643188" y="3575050"/>
          <p14:tracePt t="25022" x="2659063" y="3575050"/>
          <p14:tracePt t="25027" x="2673350" y="3575050"/>
          <p14:tracePt t="25033" x="2678113" y="3575050"/>
          <p14:tracePt t="25038" x="2708275" y="3575050"/>
          <p14:tracePt t="25043" x="2732088" y="3575050"/>
          <p14:tracePt t="25046" x="2752725" y="3575050"/>
          <p14:tracePt t="25050" x="2762250" y="3575050"/>
          <p14:tracePt t="25055" x="2792413" y="3579813"/>
          <p14:tracePt t="25058" x="2806700" y="3579813"/>
          <p14:tracePt t="25062" x="2827338" y="3584575"/>
          <p14:tracePt t="25066" x="2862263" y="3594100"/>
          <p14:tracePt t="25071" x="2890838" y="3600450"/>
          <p14:tracePt t="25074" x="2911475" y="3609975"/>
          <p14:tracePt t="25078" x="2940050" y="3614738"/>
          <p14:tracePt t="25082" x="2970213" y="3624263"/>
          <p14:tracePt t="25087" x="3005138" y="3633788"/>
          <p14:tracePt t="25090" x="3035300" y="3640138"/>
          <p14:tracePt t="25096" x="3054350" y="3649663"/>
          <p14:tracePt t="25105" x="3114675" y="3654425"/>
          <p14:tracePt t="25109" x="3143250" y="3663950"/>
          <p14:tracePt t="25121" x="3227388" y="3668713"/>
          <p14:tracePt t="25127" x="3276600" y="3668713"/>
          <p14:tracePt t="25131" x="3297238" y="3668713"/>
          <p14:tracePt t="25134" x="3322638" y="3668713"/>
          <p14:tracePt t="25139" x="3341688" y="3668713"/>
          <p14:tracePt t="25142" x="3362325" y="3668713"/>
          <p14:tracePt t="25146" x="3376613" y="3668713"/>
          <p14:tracePt t="25149" x="3386138" y="3668713"/>
          <p14:tracePt t="25155" x="3395663" y="3668713"/>
          <p14:tracePt t="25161" x="3406775" y="3663950"/>
          <p14:tracePt t="25166" x="3421063" y="3654425"/>
          <p14:tracePt t="25178" x="3425825" y="3649663"/>
          <p14:tracePt t="25185" x="3435350" y="3640138"/>
          <p14:tracePt t="25192" x="3446463" y="3633788"/>
          <p14:tracePt t="25204" x="3455988" y="3624263"/>
          <p14:tracePt t="25223" x="3475038" y="3614738"/>
          <p14:tracePt t="25230" x="3479800" y="3614738"/>
          <p14:tracePt t="25234" x="3490913" y="3614738"/>
          <p14:tracePt t="25236" x="3495675" y="3614738"/>
          <p14:tracePt t="25242" x="3509963" y="3614738"/>
          <p14:tracePt t="25245" x="3519488" y="3614738"/>
          <p14:tracePt t="25251" x="3535363" y="3614738"/>
          <p14:tracePt t="25254" x="3549650" y="3614738"/>
          <p14:tracePt t="25257" x="3568700" y="3614738"/>
          <p14:tracePt t="25260" x="3579813" y="3614738"/>
          <p14:tracePt t="25264" x="3603625" y="3614738"/>
          <p14:tracePt t="25268" x="3633788" y="3614738"/>
          <p14:tracePt t="25273" x="3654425" y="3624263"/>
          <p14:tracePt t="25276" x="3678238" y="3629025"/>
          <p14:tracePt t="25280" x="3698875" y="3640138"/>
          <p14:tracePt t="25284" x="3727450" y="3640138"/>
          <p14:tracePt t="25289" x="3757613" y="3640138"/>
          <p14:tracePt t="25292" x="3787775" y="3644900"/>
          <p14:tracePt t="25298" x="3816350" y="3644900"/>
          <p14:tracePt t="25308" x="3916363" y="3644900"/>
          <p14:tracePt t="25322" x="3995738" y="3644900"/>
          <p14:tracePt t="25328" x="4054475" y="3644900"/>
          <p14:tracePt t="25335" x="4075113" y="3644900"/>
          <p14:tracePt t="25337" x="4098925" y="3644900"/>
          <p14:tracePt t="25341" x="4138613" y="3644900"/>
          <p14:tracePt t="25348" x="4159250" y="3644900"/>
          <p14:tracePt t="25353" x="4183063" y="3644900"/>
          <p14:tracePt t="25355" x="4192588" y="3644900"/>
          <p14:tracePt t="25359" x="4208463" y="3644900"/>
          <p14:tracePt t="25362" x="4213225" y="3644900"/>
          <p14:tracePt t="25367" x="4222750" y="3644900"/>
          <p14:tracePt t="25371" x="4237038" y="3644900"/>
          <p14:tracePt t="25378" x="4257675" y="3644900"/>
          <p14:tracePt t="25383" x="4271963" y="3644900"/>
          <p14:tracePt t="25390" x="4283075" y="3644900"/>
          <p14:tracePt t="25396" x="4297363" y="3644900"/>
          <p14:tracePt t="25406" x="4311650" y="3644900"/>
          <p14:tracePt t="25412" x="4346575" y="3644900"/>
          <p14:tracePt t="25418" x="4371975" y="3644900"/>
          <p14:tracePt t="25422" x="4411663" y="3644900"/>
          <p14:tracePt t="25429" x="4430713" y="3644900"/>
          <p14:tracePt t="25431" x="4456113" y="3644900"/>
          <p14:tracePt t="25435" x="4484688" y="3644900"/>
          <p14:tracePt t="25439" x="4505325" y="3644900"/>
          <p14:tracePt t="25442" x="4535488" y="3644900"/>
          <p14:tracePt t="25446" x="4554538" y="3654425"/>
          <p14:tracePt t="25449" x="4598988" y="3659188"/>
          <p14:tracePt t="25455" x="4638675" y="3668713"/>
          <p14:tracePt t="25458" x="4668838" y="3679825"/>
          <p14:tracePt t="25462" x="4703763" y="3684588"/>
          <p14:tracePt t="25466" x="4732338" y="3694113"/>
          <p14:tracePt t="25470" x="4772025" y="3703638"/>
          <p14:tracePt t="25474" x="4816475" y="3708400"/>
          <p14:tracePt t="25480" x="4860925" y="3717925"/>
          <p14:tracePt t="25489" x="4945063" y="3733800"/>
          <p14:tracePt t="25495" x="5035550" y="3763963"/>
          <p14:tracePt t="25503" x="5064125" y="3778250"/>
          <p14:tracePt t="25506" x="5143500" y="3802063"/>
          <p14:tracePt t="25513" x="5173663" y="3813175"/>
          <p14:tracePt t="25515" x="5192713" y="3813175"/>
          <p14:tracePt t="25518" x="5222875" y="3817938"/>
          <p14:tracePt t="25520" x="5253038" y="3817938"/>
          <p14:tracePt t="25525" x="5267325" y="3817938"/>
          <p14:tracePt t="25528" x="5276850" y="3817938"/>
          <p14:tracePt t="25533" x="5292725" y="3817938"/>
          <p14:tracePt t="25536" x="5307013" y="3817938"/>
          <p14:tracePt t="25539" x="5316538" y="3817938"/>
          <p14:tracePt t="25554" x="5341938" y="3817938"/>
          <p14:tracePt t="25568" x="5372100" y="3817938"/>
          <p14:tracePt t="25573" x="5391150" y="3817938"/>
          <p14:tracePt t="25576" x="5395913" y="3817938"/>
          <p14:tracePt t="25584" x="5405438" y="3817938"/>
          <p14:tracePt t="25589" x="5416550" y="3817938"/>
          <p14:tracePt t="25592" x="5426075" y="3817938"/>
          <p14:tracePt t="25596" x="5430838" y="3817938"/>
          <p14:tracePt t="25599" x="5445125" y="3817938"/>
          <p14:tracePt t="25605" x="5451475" y="3817938"/>
          <p14:tracePt t="25654" x="5465763" y="3813175"/>
          <p14:tracePt t="25713" x="5475288" y="3813175"/>
          <p14:tracePt t="25770" x="5470525" y="3813175"/>
          <p14:tracePt t="25824" x="5475288" y="3813175"/>
          <p14:tracePt t="25926" x="5480050" y="3813175"/>
          <p14:tracePt t="25941" x="5484813" y="3813175"/>
          <p14:tracePt t="25945" x="5484813" y="3817938"/>
          <p14:tracePt t="25948" x="5484813" y="3822700"/>
          <p14:tracePt t="25961" x="5495925" y="3832225"/>
          <p14:tracePt t="25968" x="5500688" y="3832225"/>
          <p14:tracePt t="25984" x="5514975" y="3832225"/>
          <p14:tracePt t="26012" x="5475288" y="3841750"/>
          <p14:tracePt t="26018" x="5445125" y="3862388"/>
          <p14:tracePt t="26020" x="5400675" y="3871913"/>
          <p14:tracePt t="26026" x="5367338" y="3887788"/>
          <p14:tracePt t="26029" x="5327650" y="3897313"/>
          <p14:tracePt t="26034" x="5297488" y="3897313"/>
          <p14:tracePt t="26037" x="5267325" y="3897313"/>
          <p14:tracePt t="26041" x="5248275" y="3897313"/>
          <p14:tracePt t="26044" x="5222875" y="3897313"/>
          <p14:tracePt t="26051" x="5213350" y="3897313"/>
          <p14:tracePt t="26340" x="5203825" y="3946525"/>
          <p14:tracePt t="26355" x="5208588" y="3960813"/>
          <p14:tracePt t="26363" x="5213350" y="3965575"/>
          <p14:tracePt t="26384" x="5218113" y="3965575"/>
          <p14:tracePt t="26390" x="5227638" y="3965575"/>
          <p14:tracePt t="26392" x="5257800" y="3965575"/>
          <p14:tracePt t="26397" x="5287963" y="3960813"/>
          <p14:tracePt t="26400" x="5332413" y="3956050"/>
          <p14:tracePt t="26405" x="5386388" y="3946525"/>
          <p14:tracePt t="26408" x="5430838" y="3937000"/>
          <p14:tracePt t="26412" x="5489575" y="3916363"/>
          <p14:tracePt t="26417" x="5519738" y="3902075"/>
          <p14:tracePt t="26420" x="5564188" y="3881438"/>
          <p14:tracePt t="26424" x="5613400" y="3857625"/>
          <p14:tracePt t="26426" x="5659438" y="3836988"/>
          <p14:tracePt t="26431" x="5703888" y="3808413"/>
          <p14:tracePt t="26433" x="5737225" y="3783013"/>
          <p14:tracePt t="26438" x="5772150" y="3757613"/>
          <p14:tracePt t="26443" x="5807075" y="3733800"/>
          <p14:tracePt t="26447" x="5842000" y="3703638"/>
          <p14:tracePt t="26450" x="5872163" y="3689350"/>
          <p14:tracePt t="26454" x="5905500" y="3663950"/>
          <p14:tracePt t="26458" x="5956300" y="3633788"/>
          <p14:tracePt t="26463" x="5975350" y="3619500"/>
          <p14:tracePt t="26467" x="6000750" y="3605213"/>
          <p14:tracePt t="26471" x="6010275" y="3600450"/>
          <p14:tracePt t="26474" x="6024563" y="3594100"/>
          <p14:tracePt t="26479" x="6045200" y="3579813"/>
          <p14:tracePt t="26482" x="6059488" y="3565525"/>
          <p14:tracePt t="26488" x="6073775" y="3556000"/>
          <p14:tracePt t="26492" x="6089650" y="3556000"/>
          <p14:tracePt t="26494" x="6099175" y="3556000"/>
          <p14:tracePt t="26498" x="6113463" y="3549650"/>
          <p14:tracePt t="26503" x="6119813" y="3549650"/>
          <p14:tracePt t="26506" x="6129338" y="3549650"/>
          <p14:tracePt t="26510" x="6153150" y="3549650"/>
          <p14:tracePt t="26514" x="6173788" y="3549650"/>
          <p14:tracePt t="26518" x="6192838" y="3549650"/>
          <p14:tracePt t="26522" x="6208713" y="3549650"/>
          <p14:tracePt t="26526" x="6237288" y="3549650"/>
          <p14:tracePt t="26530" x="6267450" y="3556000"/>
          <p14:tracePt t="26534" x="6297613" y="3556000"/>
          <p14:tracePt t="26539" x="6327775" y="3560763"/>
          <p14:tracePt t="26542" x="6365875" y="3560763"/>
          <p14:tracePt t="26546" x="6411913" y="3570288"/>
          <p14:tracePt t="26550" x="6440488" y="3575050"/>
          <p14:tracePt t="26554" x="6484938" y="3594100"/>
          <p14:tracePt t="26558" x="6529388" y="3605213"/>
          <p14:tracePt t="26563" x="6584950" y="3624263"/>
          <p14:tracePt t="26567" x="6619875" y="3629025"/>
          <p14:tracePt t="26571" x="6657975" y="3640138"/>
          <p14:tracePt t="26574" x="6713538" y="3640138"/>
          <p14:tracePt t="26578" x="6753225" y="3640138"/>
          <p14:tracePt t="26582" x="6781800" y="3640138"/>
          <p14:tracePt t="26587" x="6807200" y="3640138"/>
          <p14:tracePt t="26590" x="6827838" y="3640138"/>
          <p14:tracePt t="26595" x="6856413" y="3640138"/>
          <p14:tracePt t="26598" x="6877050" y="3633788"/>
          <p14:tracePt t="26600" x="6900863" y="3629025"/>
          <p14:tracePt t="26606" x="6931025" y="3614738"/>
          <p14:tracePt t="26608" x="6950075" y="3605213"/>
          <p14:tracePt t="26612" x="6975475" y="3600450"/>
          <p14:tracePt t="26616" x="6996113" y="3600450"/>
          <p14:tracePt t="26621" x="7019925" y="3589338"/>
          <p14:tracePt t="26628" x="7024688" y="3579813"/>
          <p14:tracePt t="26633" x="7040563" y="3570288"/>
          <p14:tracePt t="26636" x="7045325" y="3565525"/>
          <p14:tracePt t="26640" x="7054850" y="3560763"/>
          <p14:tracePt t="26644" x="7059613" y="3556000"/>
          <p14:tracePt t="26657" x="7073900" y="3549650"/>
          <p14:tracePt t="26660" x="7080250" y="3540125"/>
          <p14:tracePt t="26665" x="7094538" y="3535363"/>
          <p14:tracePt t="26668" x="7104063" y="3530600"/>
          <p14:tracePt t="26676" x="7129463" y="3530600"/>
          <p14:tracePt t="26680" x="7138988" y="3530600"/>
          <p14:tracePt t="26683" x="7153275" y="3530600"/>
          <p14:tracePt t="26689" x="7164388" y="3530600"/>
          <p14:tracePt t="26692" x="7188200" y="3530600"/>
          <p14:tracePt t="26697" x="7197725" y="3530600"/>
          <p14:tracePt t="26700" x="7218363" y="3530600"/>
          <p14:tracePt t="26705" x="7242175" y="3530600"/>
          <p14:tracePt t="26708" x="7262813" y="3530600"/>
          <p14:tracePt t="26712" x="7281863" y="3530600"/>
          <p14:tracePt t="26717" x="7312025" y="3540125"/>
          <p14:tracePt t="26721" x="7346950" y="3544888"/>
          <p14:tracePt t="26724" x="7377113" y="3556000"/>
          <p14:tracePt t="26728" x="7405688" y="3560763"/>
          <p14:tracePt t="26732" x="7450138" y="3570288"/>
          <p14:tracePt t="26737" x="7480300" y="3584575"/>
          <p14:tracePt t="26741" x="7510463" y="3594100"/>
          <p14:tracePt t="26744" x="7545388" y="3605213"/>
          <p14:tracePt t="26748" x="7585075" y="3609975"/>
          <p14:tracePt t="26754" x="7613650" y="3619500"/>
          <p14:tracePt t="26756" x="7648575" y="3624263"/>
          <p14:tracePt t="26760" x="7688263" y="3633788"/>
          <p14:tracePt t="26764" x="7732713" y="3654425"/>
          <p14:tracePt t="26771" x="7767638" y="3659188"/>
          <p14:tracePt t="26773" x="7821613" y="3668713"/>
          <p14:tracePt t="26776" x="7877175" y="3668713"/>
          <p14:tracePt t="26778" x="7896225" y="3668713"/>
          <p14:tracePt t="26782" x="7926388" y="3668713"/>
          <p14:tracePt t="26788" x="7945438" y="3679825"/>
          <p14:tracePt t="26790" x="7970838" y="3684588"/>
          <p14:tracePt t="26794" x="7980363" y="3684588"/>
          <p14:tracePt t="26798" x="7994650" y="3689350"/>
          <p14:tracePt t="26802" x="8005763" y="3689350"/>
          <p14:tracePt t="27222" x="8034338" y="3689350"/>
          <p14:tracePt t="27230" x="8015288" y="3689350"/>
          <p14:tracePt t="27234" x="7985125" y="3689350"/>
          <p14:tracePt t="27239" x="7956550" y="3689350"/>
          <p14:tracePt t="27242" x="7926388" y="3689350"/>
          <p14:tracePt t="27246" x="7886700" y="3689350"/>
          <p14:tracePt t="27251" x="7847013" y="3689350"/>
          <p14:tracePt t="27255" x="7802563" y="3689350"/>
          <p14:tracePt t="27258" x="7762875" y="3689350"/>
          <p14:tracePt t="27262" x="7697788" y="3689350"/>
          <p14:tracePt t="27267" x="7629525" y="3679825"/>
          <p14:tracePt t="27270" x="7550150" y="3679825"/>
          <p14:tracePt t="27274" x="7456488" y="3679825"/>
          <p14:tracePt t="27278" x="7366000" y="3679825"/>
          <p14:tracePt t="27282" x="7258050" y="3679825"/>
          <p14:tracePt t="27286" x="7164388" y="3668713"/>
          <p14:tracePt t="27290" x="7059613" y="3659188"/>
          <p14:tracePt t="27294" x="6940550" y="3649663"/>
          <p14:tracePt t="27298" x="6807200" y="3649663"/>
          <p14:tracePt t="27302" x="6678613" y="3649663"/>
          <p14:tracePt t="27306" x="6535738" y="3649663"/>
          <p14:tracePt t="27310" x="6391275" y="3649663"/>
          <p14:tracePt t="27314" x="6248400" y="3633788"/>
          <p14:tracePt t="27317" x="6099175" y="3624263"/>
          <p14:tracePt t="27323" x="5940425" y="3624263"/>
          <p14:tracePt t="27326" x="5797550" y="3624263"/>
          <p14:tracePt t="27330" x="5638800" y="3624263"/>
          <p14:tracePt t="27332" x="5495925" y="3624263"/>
          <p14:tracePt t="27336" x="5311775" y="3624263"/>
          <p14:tracePt t="27340" x="5148263" y="3624263"/>
          <p14:tracePt t="27344" x="4984750" y="3624263"/>
          <p14:tracePt t="27348" x="4792663" y="3633788"/>
          <p14:tracePt t="27352" x="4598988" y="3633788"/>
          <p14:tracePt t="27357" x="4435475" y="3633788"/>
          <p14:tracePt t="27360" x="4292600" y="3633788"/>
          <p14:tracePt t="27364" x="4164013" y="3633788"/>
          <p14:tracePt t="27367" x="4054475" y="3644900"/>
          <p14:tracePt t="27373" x="3951288" y="3654425"/>
          <p14:tracePt t="27376" x="3856038" y="3673475"/>
          <p14:tracePt t="27380" x="3762375" y="3698875"/>
          <p14:tracePt t="27384" x="3663950" y="3717925"/>
          <p14:tracePt t="27388" x="3594100" y="3738563"/>
          <p14:tracePt t="27392" x="3524250" y="3757613"/>
          <p14:tracePt t="27396" x="3470275" y="3768725"/>
          <p14:tracePt t="27400" x="3425825" y="3783013"/>
          <p14:tracePt t="27404" x="3381375" y="3792538"/>
          <p14:tracePt t="27407" x="3351213" y="3802063"/>
          <p14:tracePt t="27412" x="3332163" y="3808413"/>
          <p14:tracePt t="27417" x="3306763" y="3817938"/>
          <p14:tracePt t="27421" x="3302000" y="3822700"/>
          <p14:tracePt t="27424" x="3292475" y="3827463"/>
          <p14:tracePt t="27432" x="3287713" y="3832225"/>
          <p14:tracePt t="27444" x="3271838" y="3836988"/>
          <p14:tracePt t="27501" x="3257550" y="3848100"/>
          <p14:tracePt t="27506" x="3248025" y="3852863"/>
          <p14:tracePt t="27512" x="3213100" y="3852863"/>
          <p14:tracePt t="27515" x="3182938" y="3852863"/>
          <p14:tracePt t="27519" x="3154363" y="3852863"/>
          <p14:tracePt t="27525" x="3114675" y="3852863"/>
          <p14:tracePt t="27529" x="3074988" y="3852863"/>
          <p14:tracePt t="27532" x="3019425" y="3852863"/>
          <p14:tracePt t="27536" x="2965450" y="3852863"/>
          <p14:tracePt t="27538" x="2911475" y="3852863"/>
          <p14:tracePt t="27543" x="2855913" y="3852863"/>
          <p14:tracePt t="27547" x="2792413" y="3852863"/>
          <p14:tracePt t="27552" x="2722563" y="3852863"/>
          <p14:tracePt t="27555" x="2659063" y="3852863"/>
          <p14:tracePt t="27558" x="2589213" y="3852863"/>
          <p14:tracePt t="27563" x="2540000" y="3852863"/>
          <p14:tracePt t="27566" x="2486025" y="3852863"/>
          <p14:tracePt t="27571" x="2430463" y="3852863"/>
          <p14:tracePt t="27575" x="2390775" y="3852863"/>
          <p14:tracePt t="27578" x="2346325" y="3862388"/>
          <p14:tracePt t="27582" x="2316163" y="3862388"/>
          <p14:tracePt t="27587" x="2287588" y="3862388"/>
          <p14:tracePt t="27590" x="2266950" y="3862388"/>
          <p14:tracePt t="27594" x="2252663" y="3862388"/>
          <p14:tracePt t="27598" x="2243138" y="3862388"/>
          <p14:tracePt t="27602" x="2232025" y="3867150"/>
          <p14:tracePt t="27606" x="2227263" y="3867150"/>
          <p14:tracePt t="27814" x="2212975" y="3876675"/>
          <p14:tracePt t="27820" x="2203450" y="3892550"/>
          <p14:tracePt t="27828" x="2173288" y="3906838"/>
          <p14:tracePt t="27844" x="2168525" y="3906838"/>
          <p14:tracePt t="27852" x="2163763" y="3911600"/>
          <p14:tracePt t="28108" x="2163763" y="3916363"/>
          <p14:tracePt t="28112" x="2173288" y="3916363"/>
          <p14:tracePt t="28116" x="2187575" y="3916363"/>
          <p14:tracePt t="28120" x="2198688" y="3916363"/>
          <p14:tracePt t="28125" x="2212975" y="3916363"/>
          <p14:tracePt t="28129" x="2232025" y="3906838"/>
          <p14:tracePt t="28133" x="2247900" y="3902075"/>
          <p14:tracePt t="28136" x="2266950" y="3902075"/>
          <p14:tracePt t="28142" x="2282825" y="3902075"/>
          <p14:tracePt t="28144" x="2297113" y="3892550"/>
          <p14:tracePt t="28153" x="2301875" y="3892550"/>
          <p14:tracePt t="28161" x="2316163" y="3892550"/>
          <p14:tracePt t="28172" x="2332038" y="3892550"/>
          <p14:tracePt t="28208" x="2336800" y="3892550"/>
          <p14:tracePt t="28212" x="2346325" y="3892550"/>
          <p14:tracePt t="28219" x="2355850" y="3892550"/>
          <p14:tracePt t="28222" x="2366963" y="3897313"/>
          <p14:tracePt t="28227" x="2371725" y="3902075"/>
          <p14:tracePt t="28231" x="2386013" y="3902075"/>
          <p14:tracePt t="28235" x="2390775" y="3906838"/>
          <p14:tracePt t="28239" x="2401888" y="3911600"/>
          <p14:tracePt t="28242" x="2406650" y="3916363"/>
          <p14:tracePt t="28247" x="2420938" y="3916363"/>
          <p14:tracePt t="28251" x="2430463" y="3916363"/>
          <p14:tracePt t="28254" x="2439988" y="3916363"/>
          <p14:tracePt t="28258" x="2451100" y="3925888"/>
          <p14:tracePt t="28263" x="2455863" y="3932238"/>
          <p14:tracePt t="28266" x="2470150" y="3937000"/>
          <p14:tracePt t="28274" x="2474913" y="3937000"/>
          <p14:tracePt t="28276" x="2486025" y="3937000"/>
          <p14:tracePt t="28278" x="2500313" y="3937000"/>
          <p14:tracePt t="28282" x="2509838" y="3937000"/>
          <p14:tracePt t="28286" x="2524125" y="3937000"/>
          <p14:tracePt t="28291" x="2530475" y="3937000"/>
          <p14:tracePt t="28295" x="2540000" y="3937000"/>
          <p14:tracePt t="28298" x="2549525" y="3937000"/>
          <p14:tracePt t="28307" x="2559050" y="3937000"/>
          <p14:tracePt t="28311" x="2563813" y="3937000"/>
          <p14:tracePt t="28314" x="2570163" y="3937000"/>
          <p14:tracePt t="28322" x="2574925" y="3937000"/>
          <p14:tracePt t="28331" x="2589213" y="3937000"/>
          <p14:tracePt t="28338" x="2593975" y="3937000"/>
          <p14:tracePt t="28347" x="2603500" y="3937000"/>
          <p14:tracePt t="28354" x="2614613" y="3937000"/>
          <p14:tracePt t="28370" x="2624138" y="3937000"/>
          <p14:tracePt t="28383" x="2628900" y="3937000"/>
          <p14:tracePt t="28392" x="2647950" y="3937000"/>
          <p14:tracePt t="28401" x="2659063" y="3937000"/>
          <p14:tracePt t="28404" x="2663825" y="3937000"/>
          <p14:tracePt t="28409" x="2678113" y="3937000"/>
          <p14:tracePt t="28412" x="2682875" y="3937000"/>
          <p14:tracePt t="28421" x="2693988" y="3937000"/>
          <p14:tracePt t="28425" x="2717800" y="3941763"/>
          <p14:tracePt t="28428" x="2727325" y="3951288"/>
          <p14:tracePt t="28436" x="2752725" y="3956050"/>
          <p14:tracePt t="28440" x="2762250" y="3956050"/>
          <p14:tracePt t="28444" x="2787650" y="3956050"/>
          <p14:tracePt t="28449" x="2797175" y="3965575"/>
          <p14:tracePt t="28451" x="2811463" y="3971925"/>
          <p14:tracePt t="28457" x="2827338" y="3971925"/>
          <p14:tracePt t="28460" x="2836863" y="3971925"/>
          <p14:tracePt t="28464" x="2851150" y="3971925"/>
          <p14:tracePt t="28468" x="2871788" y="3971925"/>
          <p14:tracePt t="28473" x="2881313" y="3971925"/>
          <p14:tracePt t="28476" x="2895600" y="3971925"/>
          <p14:tracePt t="28480" x="2911475" y="3971925"/>
          <p14:tracePt t="28493" x="2921000" y="3971925"/>
          <p14:tracePt t="28496" x="2935288" y="3971925"/>
          <p14:tracePt t="28501" x="2946400" y="3971925"/>
          <p14:tracePt t="28505" x="2960688" y="3971925"/>
          <p14:tracePt t="28508" x="2965450" y="3971925"/>
          <p14:tracePt t="28512" x="2974975" y="3971925"/>
          <p14:tracePt t="28516" x="2984500" y="3971925"/>
          <p14:tracePt t="28520" x="2995613" y="3971925"/>
          <p14:tracePt t="28524" x="3000375" y="3971925"/>
          <p14:tracePt t="28528" x="3014663" y="3971925"/>
          <p14:tracePt t="28533" x="3024188" y="3971925"/>
          <p14:tracePt t="28535" x="3040063" y="3960813"/>
          <p14:tracePt t="28541" x="3054350" y="3956050"/>
          <p14:tracePt t="28545" x="3063875" y="3956050"/>
          <p14:tracePt t="28548" x="3070225" y="3951288"/>
          <p14:tracePt t="28552" x="3084513" y="3951288"/>
          <p14:tracePt t="28557" x="3089275" y="3951288"/>
          <p14:tracePt t="28560" x="3098800" y="3951288"/>
          <p14:tracePt t="28564" x="3114675" y="3951288"/>
          <p14:tracePt t="28569" x="3124200" y="3951288"/>
          <p14:tracePt t="28570" x="3138488" y="3951288"/>
          <p14:tracePt t="28574" x="3143250" y="3951288"/>
          <p14:tracePt t="28578" x="3154363" y="3951288"/>
          <p14:tracePt t="28583" x="3168650" y="3951288"/>
          <p14:tracePt t="28585" x="3182938" y="3951288"/>
          <p14:tracePt t="28592" x="3192463" y="3951288"/>
          <p14:tracePt t="28598" x="3208338" y="3951288"/>
          <p14:tracePt t="28602" x="3217863" y="3951288"/>
          <p14:tracePt t="28607" x="3232150" y="3960813"/>
          <p14:tracePt t="28611" x="3252788" y="3960813"/>
          <p14:tracePt t="28614" x="3267075" y="3965575"/>
          <p14:tracePt t="28619" x="3292475" y="3981450"/>
          <p14:tracePt t="28622" x="3302000" y="3986213"/>
          <p14:tracePt t="28627" x="3327400" y="3995738"/>
          <p14:tracePt t="28631" x="3346450" y="4000500"/>
          <p14:tracePt t="28635" x="3362325" y="4010025"/>
          <p14:tracePt t="28639" x="3376613" y="4016375"/>
          <p14:tracePt t="28644" x="3386138" y="4016375"/>
          <p14:tracePt t="28646" x="3406775" y="4016375"/>
          <p14:tracePt t="28650" x="3421063" y="4021138"/>
          <p14:tracePt t="28655" x="3435350" y="4030663"/>
          <p14:tracePt t="28659" x="3446463" y="4030663"/>
          <p14:tracePt t="28662" x="3455988" y="4030663"/>
          <p14:tracePt t="28666" x="3465513" y="4035425"/>
          <p14:tracePt t="28670" x="3470275" y="4035425"/>
          <p14:tracePt t="28675" x="3484563" y="4035425"/>
          <p14:tracePt t="28682" x="3490913" y="4035425"/>
          <p14:tracePt t="28691" x="3500438" y="4035425"/>
          <p14:tracePt t="28699" x="3505200" y="4035425"/>
          <p14:tracePt t="28707" x="3519488" y="4035425"/>
          <p14:tracePt t="28718" x="3524250" y="4035425"/>
          <p14:tracePt t="28730" x="3535363" y="4035425"/>
          <p14:tracePt t="28743" x="3554413" y="4035425"/>
          <p14:tracePt t="28748" x="3559175" y="4035425"/>
          <p14:tracePt t="28752" x="3563938" y="4035425"/>
          <p14:tracePt t="28757" x="3568700" y="4035425"/>
          <p14:tracePt t="28764" x="3584575" y="4035425"/>
          <p14:tracePt t="28768" x="3589338" y="4035425"/>
          <p14:tracePt t="28773" x="3598863" y="4035425"/>
          <p14:tracePt t="28776" x="3603625" y="4035425"/>
          <p14:tracePt t="28780" x="3619500" y="4035425"/>
          <p14:tracePt t="28785" x="3629025" y="4035425"/>
          <p14:tracePt t="28791" x="3663950" y="4035425"/>
          <p14:tracePt t="28796" x="3678238" y="4035425"/>
          <p14:tracePt t="28800" x="3708400" y="4035425"/>
          <p14:tracePt t="28804" x="3727450" y="4035425"/>
          <p14:tracePt t="28809" x="3748088" y="4035425"/>
          <p14:tracePt t="28812" x="3771900" y="4035425"/>
          <p14:tracePt t="28816" x="3792538" y="4035425"/>
          <p14:tracePt t="28820" x="3811588" y="4044950"/>
          <p14:tracePt t="28824" x="3836988" y="4044950"/>
          <p14:tracePt t="28829" x="3867150" y="4049713"/>
          <p14:tracePt t="28832" x="3895725" y="4049713"/>
          <p14:tracePt t="28836" x="3925888" y="4060825"/>
          <p14:tracePt t="28840" x="3946525" y="4065588"/>
          <p14:tracePt t="28844" x="3970338" y="4075113"/>
          <p14:tracePt t="28848" x="4000500" y="4079875"/>
          <p14:tracePt t="28852" x="4019550" y="4089400"/>
          <p14:tracePt t="28857" x="4044950" y="4105275"/>
          <p14:tracePt t="28860" x="4075113" y="4105275"/>
          <p14:tracePt t="28864" x="4094163" y="4105275"/>
          <p14:tracePt t="28868" x="4114800" y="4105275"/>
          <p14:tracePt t="28873" x="4133850" y="4105275"/>
          <p14:tracePt t="28876" x="4159250" y="4105275"/>
          <p14:tracePt t="28880" x="4168775" y="4105275"/>
          <p14:tracePt t="28885" x="4173538" y="4105275"/>
          <p14:tracePt t="28888" x="4183063" y="4105275"/>
          <p14:tracePt t="28893" x="4192588" y="4105275"/>
          <p14:tracePt t="28896" x="4198938" y="4105275"/>
          <p14:tracePt t="28900" x="4213225" y="4105275"/>
          <p14:tracePt t="28904" x="4217988" y="4105275"/>
          <p14:tracePt t="28909" x="4227513" y="4105275"/>
          <p14:tracePt t="28912" x="4232275" y="4105275"/>
          <p14:tracePt t="28920" x="4248150" y="4105275"/>
          <p14:tracePt t="28923" x="4257675" y="4100513"/>
          <p14:tracePt t="28927" x="4271963" y="4100513"/>
          <p14:tracePt t="28930" x="4287838" y="4100513"/>
          <p14:tracePt t="28935" x="4297363" y="4095750"/>
          <p14:tracePt t="28938" x="4311650" y="4089400"/>
          <p14:tracePt t="28942" x="4316413" y="4089400"/>
          <p14:tracePt t="28946" x="4322763" y="4084638"/>
          <p14:tracePt t="28950" x="4337050" y="4084638"/>
          <p14:tracePt t="28955" x="4346575" y="4084638"/>
          <p14:tracePt t="28959" x="4360863" y="4084638"/>
          <p14:tracePt t="28962" x="4381500" y="4075113"/>
          <p14:tracePt t="28965" x="4411663" y="4070350"/>
          <p14:tracePt t="28970" x="4435475" y="4060825"/>
          <p14:tracePt t="28974" x="4456113" y="4060825"/>
          <p14:tracePt t="28979" x="4475163" y="4060825"/>
          <p14:tracePt t="28982" x="4500563" y="4060825"/>
          <p14:tracePt t="28985" x="4519613" y="4060825"/>
          <p14:tracePt t="28993" x="4529138" y="4060825"/>
          <p14:tracePt t="28994" x="4554538" y="4060825"/>
          <p14:tracePt t="28998" x="4584700" y="4060825"/>
          <p14:tracePt t="29002" x="4614863" y="4060825"/>
          <p14:tracePt t="29007" x="4643438" y="4060825"/>
          <p14:tracePt t="29010" x="4664075" y="4060825"/>
          <p14:tracePt t="29013" x="4692650" y="4060825"/>
          <p14:tracePt t="29018" x="4722813" y="4060825"/>
          <p14:tracePt t="29023" x="4752975" y="4060825"/>
          <p14:tracePt t="29026" x="4783138" y="4065588"/>
          <p14:tracePt t="29030" x="4827588" y="4070350"/>
          <p14:tracePt t="29035" x="4867275" y="4079875"/>
          <p14:tracePt t="29038" x="4911725" y="4089400"/>
          <p14:tracePt t="29043" x="4940300" y="4095750"/>
          <p14:tracePt t="29047" x="4984750" y="4105275"/>
          <p14:tracePt t="29050" x="5014913" y="4105275"/>
          <p14:tracePt t="29054" x="5045075" y="4114800"/>
          <p14:tracePt t="29058" x="5075238" y="4114800"/>
          <p14:tracePt t="29062" x="5103813" y="4119563"/>
          <p14:tracePt t="29065" x="5143500" y="4119563"/>
          <p14:tracePt t="29070" x="5187950" y="4119563"/>
          <p14:tracePt t="29074" x="5218113" y="4119563"/>
          <p14:tracePt t="29078" x="5248275" y="4119563"/>
          <p14:tracePt t="29082" x="5267325" y="4129088"/>
          <p14:tracePt t="29086" x="5287963" y="4133850"/>
          <p14:tracePt t="29090" x="5311775" y="4133850"/>
          <p14:tracePt t="29098" x="5332413" y="4133850"/>
          <p14:tracePt t="29100" x="5341938" y="4133850"/>
          <p14:tracePt t="29108" x="5356225" y="4133850"/>
          <p14:tracePt t="29112" x="5372100" y="4133850"/>
          <p14:tracePt t="29120" x="5376863" y="4133850"/>
          <p14:tracePt t="29128" x="5386388" y="4133850"/>
          <p14:tracePt t="29135" x="5391150" y="4133850"/>
          <p14:tracePt t="29144" x="5405438" y="4133850"/>
          <p14:tracePt t="29152" x="5416550" y="4133850"/>
          <p14:tracePt t="29157" x="5440363" y="4124325"/>
          <p14:tracePt t="29160" x="5451475" y="4119563"/>
          <p14:tracePt t="29164" x="5465763" y="4114800"/>
          <p14:tracePt t="29169" x="5480050" y="4114800"/>
          <p14:tracePt t="29173" x="5484813" y="4110038"/>
          <p14:tracePt t="29177" x="5495925" y="4100513"/>
          <p14:tracePt t="29180" x="5519738" y="4100513"/>
          <p14:tracePt t="29185" x="5540375" y="4095750"/>
          <p14:tracePt t="29189" x="5568950" y="4084638"/>
          <p14:tracePt t="29202" x="5634038" y="4070350"/>
          <p14:tracePt t="29204" x="5659438" y="4065588"/>
          <p14:tracePt t="29208" x="5688013" y="4065588"/>
          <p14:tracePt t="29213" x="5718175" y="4065588"/>
          <p14:tracePt t="29216" x="5748338" y="4065588"/>
          <p14:tracePt t="29219" x="5776913" y="4056063"/>
          <p14:tracePt t="29224" x="5797550" y="4049713"/>
          <p14:tracePt t="29228" x="5827713" y="4040188"/>
          <p14:tracePt t="29232" x="5856288" y="4040188"/>
          <p14:tracePt t="29235" x="5886450" y="4040188"/>
          <p14:tracePt t="29241" x="5916613" y="4040188"/>
          <p14:tracePt t="29244" x="5945188" y="4040188"/>
          <p14:tracePt t="29248" x="5975350" y="4040188"/>
          <p14:tracePt t="29252" x="6005513" y="4040188"/>
          <p14:tracePt t="29257" x="6035675" y="4044950"/>
          <p14:tracePt t="29260" x="6064250" y="4044950"/>
          <p14:tracePt t="29264" x="6094413" y="4044950"/>
          <p14:tracePt t="29269" x="6113463" y="4044950"/>
          <p14:tracePt t="29272" x="6143625" y="4044950"/>
          <p14:tracePt t="29274" x="6169025" y="4044950"/>
          <p14:tracePt t="29279" x="6197600" y="4044950"/>
          <p14:tracePt t="29282" x="6218238" y="4044950"/>
          <p14:tracePt t="29286" x="6237288" y="4044950"/>
          <p14:tracePt t="29290" x="6262688" y="4044950"/>
          <p14:tracePt t="29294" x="6272213" y="4044950"/>
          <p14:tracePt t="29298" x="6292850" y="4044950"/>
          <p14:tracePt t="29302" x="6316663" y="4044950"/>
          <p14:tracePt t="29307" x="6327775" y="4044950"/>
          <p14:tracePt t="29310" x="6342063" y="4044950"/>
          <p14:tracePt t="29313" x="6351588" y="4044950"/>
          <p14:tracePt t="29318" x="6365875" y="4035425"/>
          <p14:tracePt t="29323" x="6381750" y="4035425"/>
          <p14:tracePt t="29326" x="6400800" y="4035425"/>
          <p14:tracePt t="29330" x="6416675" y="4030663"/>
          <p14:tracePt t="29335" x="6430963" y="4021138"/>
          <p14:tracePt t="29339" x="6456363" y="4021138"/>
          <p14:tracePt t="29342" x="6480175" y="4021138"/>
          <p14:tracePt t="29346" x="6489700" y="4021138"/>
          <p14:tracePt t="29350" x="6519863" y="4016375"/>
          <p14:tracePt t="29358" x="6545263" y="4005263"/>
          <p14:tracePt t="29362" x="6559550" y="4000500"/>
          <p14:tracePt t="29366" x="6569075" y="3995738"/>
          <p14:tracePt t="29370" x="6584950" y="3981450"/>
          <p14:tracePt t="29375" x="6608763" y="3971925"/>
          <p14:tracePt t="29378" x="6629400" y="3971925"/>
          <p14:tracePt t="29383" x="6643688" y="3965575"/>
          <p14:tracePt t="29385" x="6653213" y="3960813"/>
          <p14:tracePt t="29391" x="6669088" y="3960813"/>
          <p14:tracePt t="29394" x="6683375" y="3951288"/>
          <p14:tracePt t="29399" x="6692900" y="3951288"/>
          <p14:tracePt t="29402" x="6708775" y="3951288"/>
          <p14:tracePt t="29410" x="6727825" y="3946525"/>
          <p14:tracePt t="29422" x="6742113" y="3937000"/>
          <p14:tracePt t="29426" x="6753225" y="3937000"/>
          <p14:tracePt t="29430" x="6767513" y="3937000"/>
          <p14:tracePt t="29434" x="6772275" y="3932238"/>
          <p14:tracePt t="29438" x="6788150" y="3932238"/>
          <p14:tracePt t="29442" x="6792913" y="3932238"/>
          <p14:tracePt t="29447" x="6802438" y="3932238"/>
          <p14:tracePt t="29452" x="6807200" y="3932238"/>
          <p14:tracePt t="29457" x="6821488" y="3932238"/>
          <p14:tracePt t="29460" x="6827838" y="3932238"/>
          <p14:tracePt t="29464" x="6837363" y="3932238"/>
          <p14:tracePt t="29469" x="6842125" y="3932238"/>
          <p14:tracePt t="29472" x="6856413" y="3932238"/>
          <p14:tracePt t="29477" x="6861175" y="3932238"/>
          <p14:tracePt t="29480" x="6872288" y="3932238"/>
          <p14:tracePt t="29485" x="6877050" y="3932238"/>
          <p14:tracePt t="29489" x="6891338" y="3932238"/>
          <p14:tracePt t="29492" x="6896100" y="3932238"/>
          <p14:tracePt t="29500" x="6905625" y="3932238"/>
          <p14:tracePt t="29505" x="6916738" y="3932238"/>
          <p14:tracePt t="30264" x="6753225" y="3956050"/>
          <p14:tracePt t="30273" x="6594475" y="3976688"/>
          <p14:tracePt t="30278" x="6510338" y="3986213"/>
          <p14:tracePt t="30281" x="6416675" y="3995738"/>
          <p14:tracePt t="30284" x="6327775" y="4005263"/>
          <p14:tracePt t="30289" x="6232525" y="4016375"/>
          <p14:tracePt t="30293" x="6124575" y="4016375"/>
          <p14:tracePt t="30296" x="6019800" y="4016375"/>
          <p14:tracePt t="30300" x="5900738" y="4016375"/>
          <p14:tracePt t="30304" x="5797550" y="4016375"/>
          <p14:tracePt t="30309" x="5678488" y="4016375"/>
          <p14:tracePt t="30313" x="5559425" y="4025900"/>
          <p14:tracePt t="30316" x="5430838" y="4025900"/>
          <p14:tracePt t="30319" x="5321300" y="4025900"/>
          <p14:tracePt t="30325" x="5192713" y="4025900"/>
          <p14:tracePt t="30330" x="5075238" y="4025900"/>
          <p14:tracePt t="30332" x="4970463" y="4025900"/>
          <p14:tracePt t="30336" x="4851400" y="4025900"/>
          <p14:tracePt t="30340" x="4732338" y="4025900"/>
          <p14:tracePt t="30345" x="4603750" y="4025900"/>
          <p14:tracePt t="30348" x="4484688" y="4025900"/>
          <p14:tracePt t="30353" x="4367213" y="4025900"/>
          <p14:tracePt t="30356" x="4248150" y="4025900"/>
          <p14:tracePt t="30360" x="4129088" y="4025900"/>
          <p14:tracePt t="30364" x="4014788" y="4025900"/>
          <p14:tracePt t="30369" x="3895725" y="4025900"/>
          <p14:tracePt t="30372" x="3776663" y="4025900"/>
          <p14:tracePt t="30376" x="3659188" y="4025900"/>
          <p14:tracePt t="30380" x="3540125" y="4025900"/>
          <p14:tracePt t="30384" x="3435350" y="4025900"/>
          <p14:tracePt t="30388" x="3332163" y="4025900"/>
          <p14:tracePt t="30393" x="3222625" y="4025900"/>
          <p14:tracePt t="30396" x="3119438" y="4025900"/>
          <p14:tracePt t="30400" x="3014663" y="4025900"/>
          <p14:tracePt t="30404" x="2911475" y="4025900"/>
          <p14:tracePt t="30409" x="2816225" y="4025900"/>
          <p14:tracePt t="30412" x="2738438" y="4025900"/>
          <p14:tracePt t="30414" x="2659063" y="4025900"/>
          <p14:tracePt t="30419" x="2579688" y="4025900"/>
          <p14:tracePt t="30422" x="2509838" y="4025900"/>
          <p14:tracePt t="30426" x="2446338" y="4025900"/>
          <p14:tracePt t="30429" x="2390775" y="4025900"/>
          <p14:tracePt t="30434" x="2346325" y="4044950"/>
          <p14:tracePt t="30438" x="2301875" y="4056063"/>
          <p14:tracePt t="30442" x="2271713" y="4056063"/>
          <p14:tracePt t="30446" x="2243138" y="4056063"/>
          <p14:tracePt t="30451" x="2212975" y="4056063"/>
          <p14:tracePt t="30454" x="2193925" y="4056063"/>
          <p14:tracePt t="30458" x="2173288" y="4060825"/>
          <p14:tracePt t="30462" x="2147888" y="4070350"/>
          <p14:tracePt t="30466" x="2119313" y="4075113"/>
          <p14:tracePt t="30469" x="2098675" y="4100513"/>
          <p14:tracePt t="30475" x="2084388" y="4114800"/>
          <p14:tracePt t="30478" x="2058988" y="4119563"/>
          <p14:tracePt t="30482" x="2049463" y="4124325"/>
          <p14:tracePt t="30486" x="2024063" y="4133850"/>
          <p14:tracePt t="30490" x="2005013" y="4140200"/>
          <p14:tracePt t="30494" x="1990725" y="4140200"/>
          <p14:tracePt t="30498" x="1970088" y="4149725"/>
          <p14:tracePt t="30503" x="1946275" y="4154488"/>
          <p14:tracePt t="30507" x="1925638" y="4164013"/>
          <p14:tracePt t="30510" x="1906588" y="4164013"/>
          <p14:tracePt t="30514" x="1881188" y="4168775"/>
          <p14:tracePt t="30518" x="1862138" y="4179888"/>
          <p14:tracePt t="30523" x="1841500" y="4184650"/>
          <p14:tracePt t="30527" x="1806575" y="4194175"/>
          <p14:tracePt t="30530" x="1778000" y="4198938"/>
          <p14:tracePt t="30534" x="1747838" y="4208463"/>
          <p14:tracePt t="30539" x="1727200" y="4208463"/>
          <p14:tracePt t="30542" x="1698625" y="4213225"/>
          <p14:tracePt t="30546" x="1668463" y="4224338"/>
          <p14:tracePt t="30551" x="1633538" y="4229100"/>
          <p14:tracePt t="30554" x="1603375" y="4238625"/>
          <p14:tracePt t="30558" x="1574800" y="4243388"/>
          <p14:tracePt t="30562" x="1544638" y="4243388"/>
          <p14:tracePt t="30567" x="1525588" y="4252913"/>
          <p14:tracePt t="30569" x="1500188" y="4257675"/>
          <p14:tracePt t="30576" x="1479550" y="4268788"/>
          <p14:tracePt t="30578" x="1450975" y="4268788"/>
          <p14:tracePt t="30582" x="1425575" y="4273550"/>
          <p14:tracePt t="30586" x="1416050" y="4283075"/>
          <p14:tracePt t="30589" x="1401763" y="4287838"/>
          <p14:tracePt t="30592" x="1385888" y="4287838"/>
          <p14:tracePt t="30596" x="1376363" y="4287838"/>
          <p14:tracePt t="30600" x="1362075" y="4287838"/>
          <p14:tracePt t="30608" x="1355725" y="4287838"/>
          <p14:tracePt t="30698" x="1350963" y="4292600"/>
          <p14:tracePt t="30832" x="1350963" y="4297363"/>
          <p14:tracePt t="30848" x="1355725" y="4297363"/>
          <p14:tracePt t="30854" x="1362075" y="4297363"/>
          <p14:tracePt t="30859" x="1371600" y="4297363"/>
          <p14:tracePt t="30863" x="1381125" y="4297363"/>
          <p14:tracePt t="30870" x="1385888" y="4303713"/>
          <p14:tracePt t="30874" x="1401763" y="4303713"/>
          <p14:tracePt t="30878" x="1406525" y="4303713"/>
          <p14:tracePt t="30882" x="1416050" y="4303713"/>
          <p14:tracePt t="30887" x="1420813" y="4313238"/>
          <p14:tracePt t="30892" x="1435100" y="4318000"/>
          <p14:tracePt t="30898" x="1441450" y="4322763"/>
          <p14:tracePt t="30906" x="1450975" y="4327525"/>
          <p14:tracePt t="30914" x="1465263" y="4341813"/>
          <p14:tracePt t="30923" x="1479550" y="4348163"/>
          <p14:tracePt t="30926" x="1495425" y="4362450"/>
          <p14:tracePt t="30930" x="1500188" y="4367213"/>
          <p14:tracePt t="30934" x="1514475" y="4381500"/>
          <p14:tracePt t="30943" x="1519238" y="4387850"/>
          <p14:tracePt t="30945" x="1530350" y="4402138"/>
          <p14:tracePt t="30948" x="1535113" y="4406900"/>
          <p14:tracePt t="30956" x="1549400" y="4416425"/>
          <p14:tracePt t="30964" x="1563688" y="4432300"/>
          <p14:tracePt t="30968" x="1579563" y="4441825"/>
          <p14:tracePt t="30984" x="1589088" y="4451350"/>
          <p14:tracePt t="31258" x="1598613" y="4460875"/>
          <p14:tracePt t="31262" x="1609725" y="4460875"/>
          <p14:tracePt t="31266" x="1619250" y="4460875"/>
          <p14:tracePt t="31270" x="1633538" y="4460875"/>
          <p14:tracePt t="31275" x="1647825" y="4460875"/>
          <p14:tracePt t="31279" x="1668463" y="4460875"/>
          <p14:tracePt t="31282" x="1687513" y="4460875"/>
          <p14:tracePt t="31287" x="1717675" y="4460875"/>
          <p14:tracePt t="31291" x="1757363" y="4460875"/>
          <p14:tracePt t="31295" x="1787525" y="4460875"/>
          <p14:tracePt t="31299" x="1827213" y="4460875"/>
          <p14:tracePt t="31303" x="1866900" y="4460875"/>
          <p14:tracePt t="31307" x="1920875" y="4460875"/>
          <p14:tracePt t="31310" x="1974850" y="4460875"/>
          <p14:tracePt t="31315" x="2030413" y="4465638"/>
          <p14:tracePt t="31316" x="2098675" y="4476750"/>
          <p14:tracePt t="31320" x="2159000" y="4495800"/>
          <p14:tracePt t="31325" x="2212975" y="4516438"/>
          <p14:tracePt t="31328" x="2271713" y="4535488"/>
          <p14:tracePt t="31332" x="2327275" y="4556125"/>
          <p14:tracePt t="31337" x="2381250" y="4565650"/>
          <p14:tracePt t="31341" x="2439988" y="4584700"/>
          <p14:tracePt t="31345" x="2495550" y="4589463"/>
          <p14:tracePt t="31348" x="2549525" y="4600575"/>
          <p14:tracePt t="31353" x="2603500" y="4610100"/>
          <p14:tracePt t="31357" x="2663825" y="4629150"/>
          <p14:tracePt t="31360" x="2708275" y="4640263"/>
          <p14:tracePt t="31364" x="2747963" y="4645025"/>
          <p14:tracePt t="31368" x="2778125" y="4645025"/>
          <p14:tracePt t="31372" x="2806700" y="4645025"/>
          <p14:tracePt t="31378" x="2836863" y="4654550"/>
          <p14:tracePt t="31379" x="2871788" y="4664075"/>
          <p14:tracePt t="31383" x="2900363" y="4668838"/>
          <p14:tracePt t="31389" x="2921000" y="4668838"/>
          <p14:tracePt t="31394" x="2940050" y="4668838"/>
          <p14:tracePt t="31396" x="2965450" y="4668838"/>
          <p14:tracePt t="31400" x="2974975" y="4668838"/>
          <p14:tracePt t="31404" x="2995613" y="4668838"/>
          <p14:tracePt t="31408" x="3019425" y="4668838"/>
          <p14:tracePt t="31412" x="3030538" y="4668838"/>
          <p14:tracePt t="31416" x="3035300" y="4668838"/>
          <p14:tracePt t="31420" x="3044825" y="4668838"/>
          <p14:tracePt t="31425" x="3054350" y="4668838"/>
          <p14:tracePt t="31428" x="3070225" y="4668838"/>
          <p14:tracePt t="31431" x="3089275" y="4668838"/>
          <p14:tracePt t="31441" x="3108325" y="4668838"/>
          <p14:tracePt t="31448" x="3133725" y="4659313"/>
          <p14:tracePt t="31453" x="3143250" y="4659313"/>
          <p14:tracePt t="31456" x="3159125" y="4659313"/>
          <p14:tracePt t="31460" x="3163888" y="4654550"/>
          <p14:tracePt t="31464" x="3173413" y="4649788"/>
          <p14:tracePt t="31472" x="3187700" y="4649788"/>
          <p14:tracePt t="31480" x="3203575" y="4640263"/>
          <p14:tracePt t="31484" x="3213100" y="4640263"/>
          <p14:tracePt t="31493" x="3227388" y="4640263"/>
          <p14:tracePt t="31495" x="3243263" y="4635500"/>
          <p14:tracePt t="31498" x="3252788" y="4629150"/>
          <p14:tracePt t="31503" x="3267075" y="4629150"/>
          <p14:tracePt t="31506" x="3271838" y="4629150"/>
          <p14:tracePt t="31510" x="3282950" y="4629150"/>
          <p14:tracePt t="31514" x="3292475" y="4629150"/>
          <p14:tracePt t="31518" x="3302000" y="4629150"/>
          <p14:tracePt t="31522" x="3311525" y="4629150"/>
          <p14:tracePt t="31527" x="3327400" y="4629150"/>
          <p14:tracePt t="31530" x="3341688" y="4629150"/>
          <p14:tracePt t="31534" x="3351213" y="4629150"/>
          <p14:tracePt t="31537" x="3371850" y="4629150"/>
          <p14:tracePt t="31542" x="3395663" y="4629150"/>
          <p14:tracePt t="31546" x="3406775" y="4629150"/>
          <p14:tracePt t="31550" x="3430588" y="4629150"/>
          <p14:tracePt t="31553" x="3451225" y="4629150"/>
          <p14:tracePt t="31559" x="3470275" y="4629150"/>
          <p14:tracePt t="31562" x="3495675" y="4640263"/>
          <p14:tracePt t="31567" x="3514725" y="4645025"/>
          <p14:tracePt t="31570" x="3535363" y="4659313"/>
          <p14:tracePt t="31575" x="3559175" y="4664075"/>
          <p14:tracePt t="31579" x="3589338" y="4673600"/>
          <p14:tracePt t="31582" x="3603625" y="4673600"/>
          <p14:tracePt t="31587" x="3633788" y="4684713"/>
          <p14:tracePt t="31590" x="3654425" y="4689475"/>
          <p14:tracePt t="31595" x="3673475" y="4694238"/>
          <p14:tracePt t="31598" x="3698875" y="4703763"/>
          <p14:tracePt t="31602" x="3717925" y="4708525"/>
          <p14:tracePt t="31606" x="3743325" y="4708525"/>
          <p14:tracePt t="31611" x="3762375" y="4708525"/>
          <p14:tracePt t="31614" x="3771900" y="4708525"/>
          <p14:tracePt t="31618" x="3787775" y="4708525"/>
          <p14:tracePt t="31621" x="3797300" y="4708525"/>
          <p14:tracePt t="31627" x="3811588" y="4708525"/>
          <p14:tracePt t="31630" x="3827463" y="4708525"/>
          <p14:tracePt t="31635" x="3832225" y="4708525"/>
          <p14:tracePt t="31642" x="3841750" y="4708525"/>
          <p14:tracePt t="31648" x="3846513" y="4708525"/>
          <p14:tracePt t="31649" x="3851275" y="4708525"/>
          <p14:tracePt t="31653" x="3860800" y="4708525"/>
          <p14:tracePt t="31666" x="3867150" y="4703763"/>
          <p14:tracePt t="31680" x="3876675" y="4699000"/>
          <p14:tracePt t="31688" x="3890963" y="4684713"/>
          <p14:tracePt t="31692" x="3916363" y="4659313"/>
          <p14:tracePt t="31696" x="3925888" y="4654550"/>
          <p14:tracePt t="31700" x="3935413" y="4640263"/>
          <p14:tracePt t="31703" x="3940175" y="4635500"/>
          <p14:tracePt t="31712" x="3951288" y="4635500"/>
          <p14:tracePt t="31717" x="3965575" y="4635500"/>
          <p14:tracePt t="31720" x="3975100" y="4635500"/>
          <p14:tracePt t="31724" x="3990975" y="4635500"/>
          <p14:tracePt t="31728" x="4005263" y="4635500"/>
          <p14:tracePt t="31732" x="4024313" y="4635500"/>
          <p14:tracePt t="31737" x="4044950" y="4635500"/>
          <p14:tracePt t="31740" x="4064000" y="4635500"/>
          <p14:tracePt t="31744" x="4089400" y="4635500"/>
          <p14:tracePt t="31748" x="4108450" y="4635500"/>
          <p14:tracePt t="31752" x="4119563" y="4635500"/>
          <p14:tracePt t="31757" x="4143375" y="4635500"/>
          <p14:tracePt t="31760" x="4164013" y="4635500"/>
          <p14:tracePt t="31765" x="4183063" y="4635500"/>
          <p14:tracePt t="31768" x="4208463" y="4635500"/>
          <p14:tracePt t="31772" x="4227513" y="4635500"/>
          <p14:tracePt t="31777" x="4248150" y="4640263"/>
          <p14:tracePt t="31782" x="4267200" y="4640263"/>
          <p14:tracePt t="31784" x="4283075" y="4640263"/>
          <p14:tracePt t="31787" x="4302125" y="4645025"/>
          <p14:tracePt t="31792" x="4316413" y="4654550"/>
          <p14:tracePt t="31796" x="4332288" y="4654550"/>
          <p14:tracePt t="31800" x="4351338" y="4659313"/>
          <p14:tracePt t="31812" x="4367213" y="4659313"/>
          <p14:tracePt t="31816" x="4371975" y="4659313"/>
          <p14:tracePt t="31828" x="4381500" y="4659313"/>
          <p14:tracePt t="31840" x="4386263" y="4659313"/>
          <p14:tracePt t="31854" x="4400550" y="4659313"/>
          <p14:tracePt t="31859" x="4406900" y="4659313"/>
          <p14:tracePt t="31862" x="4411663" y="4659313"/>
          <p14:tracePt t="31865" x="4416425" y="4659313"/>
          <p14:tracePt t="31870" x="4421188" y="4654550"/>
          <p14:tracePt t="31875" x="4435475" y="4645025"/>
          <p14:tracePt t="31879" x="4440238" y="4640263"/>
          <p14:tracePt t="31883" x="4445000" y="4640263"/>
          <p14:tracePt t="31891" x="4460875" y="4635500"/>
          <p14:tracePt t="31895" x="4470400" y="4635500"/>
          <p14:tracePt t="31898" x="4475163" y="4635500"/>
          <p14:tracePt t="31902" x="4491038" y="4629150"/>
          <p14:tracePt t="31910" x="4505325" y="4619625"/>
          <p14:tracePt t="31914" x="4514850" y="4619625"/>
          <p14:tracePt t="31918" x="4529138" y="4619625"/>
          <p14:tracePt t="31922" x="4540250" y="4619625"/>
          <p14:tracePt t="31927" x="4554538" y="4619625"/>
          <p14:tracePt t="31930" x="4564063" y="4619625"/>
          <p14:tracePt t="31935" x="4579938" y="4619625"/>
          <p14:tracePt t="31937" x="4589463" y="4619625"/>
          <p14:tracePt t="31942" x="4614863" y="4619625"/>
          <p14:tracePt t="31952" x="4633913" y="4619625"/>
          <p14:tracePt t="31954" x="4648200" y="4624388"/>
          <p14:tracePt t="31958" x="4659313" y="4624388"/>
          <p14:tracePt t="31962" x="4673600" y="4624388"/>
          <p14:tracePt t="31967" x="4678363" y="4629150"/>
          <p14:tracePt t="31971" x="4699000" y="4635500"/>
          <p14:tracePt t="31974" x="4713288" y="4645025"/>
          <p14:tracePt t="31978" x="4732338" y="4645025"/>
          <p14:tracePt t="31982" x="4752975" y="4649788"/>
          <p14:tracePt t="31987" x="4776788" y="4659313"/>
          <p14:tracePt t="31991" x="4797425" y="4659313"/>
          <p14:tracePt t="31994" x="4816475" y="4659313"/>
          <p14:tracePt t="31999" x="4832350" y="4664075"/>
          <p14:tracePt t="32002" x="4851400" y="4664075"/>
          <p14:tracePt t="32007" x="4867275" y="4668838"/>
          <p14:tracePt t="32010" x="4881563" y="4679950"/>
          <p14:tracePt t="32014" x="4911725" y="4679950"/>
          <p14:tracePt t="32018" x="4930775" y="4679950"/>
          <p14:tracePt t="32022" x="4945063" y="4679950"/>
          <p14:tracePt t="32024" x="4965700" y="4679950"/>
          <p14:tracePt t="32029" x="4984750" y="4679950"/>
          <p14:tracePt t="32033" x="5005388" y="4679950"/>
          <p14:tracePt t="32037" x="5029200" y="4673600"/>
          <p14:tracePt t="32041" x="5040313" y="4673600"/>
          <p14:tracePt t="32045" x="5064125" y="4668838"/>
          <p14:tracePt t="32048" x="5084763" y="4659313"/>
          <p14:tracePt t="32052" x="5113338" y="4654550"/>
          <p14:tracePt t="32057" x="5129213" y="4640263"/>
          <p14:tracePt t="32061" x="5159375" y="4629150"/>
          <p14:tracePt t="32065" x="5183188" y="4614863"/>
          <p14:tracePt t="32069" x="5203825" y="4600575"/>
          <p14:tracePt t="32074" x="5232400" y="4595813"/>
          <p14:tracePt t="32076" x="5257800" y="4579938"/>
          <p14:tracePt t="32080" x="5272088" y="4565650"/>
          <p14:tracePt t="32084" x="5283200" y="4549775"/>
          <p14:tracePt t="32087" x="5297488" y="4545013"/>
          <p14:tracePt t="32092" x="5311775" y="4530725"/>
          <p14:tracePt t="32095" x="5332413" y="4521200"/>
          <p14:tracePt t="32100" x="5346700" y="4516438"/>
          <p14:tracePt t="32103" x="5360988" y="4511675"/>
          <p14:tracePt t="32109" x="5367338" y="4505325"/>
          <p14:tracePt t="32112" x="5381625" y="4495800"/>
          <p14:tracePt t="32116" x="5386388" y="4491038"/>
          <p14:tracePt t="32120" x="5391150" y="4486275"/>
          <p14:tracePt t="32124" x="5400675" y="4481513"/>
          <p14:tracePt t="32134" x="5416550" y="4471988"/>
          <p14:tracePt t="32140" x="5421313" y="4471988"/>
          <p14:tracePt t="32148" x="5435600" y="4471988"/>
          <p14:tracePt t="32156" x="5440363" y="4471988"/>
          <p14:tracePt t="32164" x="5451475" y="4471988"/>
          <p14:tracePt t="32171" x="5456238" y="4471988"/>
          <p14:tracePt t="32180" x="5470525" y="4471988"/>
          <p14:tracePt t="32188" x="5484813" y="4471988"/>
          <p14:tracePt t="32194" x="5500688" y="4476750"/>
          <p14:tracePt t="32196" x="5519738" y="4481513"/>
          <p14:tracePt t="32200" x="5535613" y="4491038"/>
          <p14:tracePt t="32202" x="5549900" y="4495800"/>
          <p14:tracePt t="32206" x="5559425" y="4495800"/>
          <p14:tracePt t="32210" x="5575300" y="4500563"/>
          <p14:tracePt t="32214" x="5589588" y="4500563"/>
          <p14:tracePt t="32217" x="5608638" y="4511675"/>
          <p14:tracePt t="32222" x="5624513" y="4516438"/>
          <p14:tracePt t="32226" x="5643563" y="4516438"/>
          <p14:tracePt t="32230" x="5653088" y="4530725"/>
          <p14:tracePt t="32234" x="5659438" y="4535488"/>
          <p14:tracePt t="32237" x="5668963" y="4535488"/>
          <p14:tracePt t="32242" x="5683250" y="4535488"/>
          <p14:tracePt t="32246" x="5692775" y="4535488"/>
          <p14:tracePt t="32250" x="5708650" y="4535488"/>
          <p14:tracePt t="32254" x="5718175" y="4535488"/>
          <p14:tracePt t="32258" x="5732463" y="4535488"/>
          <p14:tracePt t="32262" x="5753100" y="4535488"/>
          <p14:tracePt t="32266" x="5767388" y="4535488"/>
          <p14:tracePt t="32270" x="5776913" y="4535488"/>
          <p14:tracePt t="32274" x="5781675" y="4535488"/>
          <p14:tracePt t="32278" x="5797550" y="4535488"/>
          <p14:tracePt t="32286" x="5807075" y="4535488"/>
          <p14:tracePt t="32290" x="5821363" y="4535488"/>
          <p14:tracePt t="32297" x="5851525" y="4535488"/>
          <p14:tracePt t="32306" x="5872163" y="4525963"/>
          <p14:tracePt t="32311" x="5905500" y="4521200"/>
          <p14:tracePt t="32318" x="5916613" y="4521200"/>
          <p14:tracePt t="32322" x="5951538" y="4500563"/>
          <p14:tracePt t="32330" x="5961063" y="4495800"/>
          <p14:tracePt t="32510" x="5995988" y="4481513"/>
          <p14:tracePt t="32518" x="6015038" y="4465638"/>
          <p14:tracePt t="32524" x="6019800" y="4465638"/>
          <p14:tracePt t="32531" x="6024563" y="4481513"/>
          <p14:tracePt t="32535" x="6040438" y="4481513"/>
          <p14:tracePt t="32539" x="6099175" y="4476750"/>
          <p14:tracePt t="32546" x="6129338" y="4476750"/>
          <p14:tracePt t="32548" x="6159500" y="4476750"/>
          <p14:tracePt t="32552" x="6197600" y="4471988"/>
          <p14:tracePt t="32554" x="6243638" y="4460875"/>
          <p14:tracePt t="32558" x="6281738" y="4460875"/>
          <p14:tracePt t="32562" x="6337300" y="4460875"/>
          <p14:tracePt t="32566" x="6391275" y="4460875"/>
          <p14:tracePt t="32571" x="6445250" y="4460875"/>
          <p14:tracePt t="32575" x="6500813" y="4451350"/>
          <p14:tracePt t="32578" x="6529388" y="4441825"/>
          <p14:tracePt t="32582" x="6559550" y="4437063"/>
          <p14:tracePt t="32586" x="6589713" y="4437063"/>
          <p14:tracePt t="32590" x="6619875" y="4437063"/>
          <p14:tracePt t="32594" x="6634163" y="4432300"/>
          <p14:tracePt t="32598" x="6653213" y="4432300"/>
          <p14:tracePt t="32602" x="6669088" y="4432300"/>
          <p14:tracePt t="32606" x="6678613" y="4421188"/>
          <p14:tracePt t="32610" x="6692900" y="4416425"/>
          <p14:tracePt t="32618" x="6697663" y="4411663"/>
          <p14:tracePt t="32621" x="6704013" y="4411663"/>
          <p14:tracePt t="32636" x="6713538" y="4406900"/>
          <p14:tracePt t="32646" x="6718300" y="4397375"/>
          <p14:tracePt t="32652" x="6727825" y="4392613"/>
          <p14:tracePt t="32654" x="6732588" y="4392613"/>
          <p14:tracePt t="32659" x="6737350" y="4387850"/>
          <p14:tracePt t="32662" x="6748463" y="4381500"/>
          <p14:tracePt t="32666" x="6757988" y="4376738"/>
          <p14:tracePt t="32675" x="6781800" y="4362450"/>
          <p14:tracePt t="32678" x="6792913" y="4352925"/>
          <p14:tracePt t="32682" x="6807200" y="4348163"/>
          <p14:tracePt t="32686" x="6821488" y="4341813"/>
          <p14:tracePt t="32692" x="6837363" y="4332288"/>
          <p14:tracePt t="32694" x="6846888" y="4327525"/>
          <p14:tracePt t="32698" x="6851650" y="4322763"/>
          <p14:tracePt t="32702" x="6865938" y="4313238"/>
          <p14:tracePt t="32707" x="6872288" y="4313238"/>
          <p14:tracePt t="32710" x="6881813" y="4313238"/>
          <p14:tracePt t="32715" x="6891338" y="4308475"/>
          <p14:tracePt t="32727" x="6900863" y="4303713"/>
          <p14:tracePt t="32756" x="6905625" y="4297363"/>
          <p14:tracePt t="32839" x="6905625" y="4303713"/>
          <p14:tracePt t="32846" x="6900863" y="4303713"/>
          <p14:tracePt t="32853" x="6896100" y="4308475"/>
          <p14:tracePt t="32859" x="6891338" y="4313238"/>
          <p14:tracePt t="32871" x="6886575" y="4313238"/>
          <p14:tracePt t="32919" x="6872288" y="4313238"/>
          <p14:tracePt t="32922" x="6851650" y="4313238"/>
          <p14:tracePt t="32927" x="6821488" y="4313238"/>
          <p14:tracePt t="32930" x="6777038" y="4332288"/>
          <p14:tracePt t="32935" x="6713538" y="4341813"/>
          <p14:tracePt t="32938" x="6643688" y="4362450"/>
          <p14:tracePt t="32942" x="6559550" y="4371975"/>
          <p14:tracePt t="32946" x="6465888" y="4392613"/>
          <p14:tracePt t="32953" x="6361113" y="4411663"/>
          <p14:tracePt t="32956" x="6262688" y="4446588"/>
          <p14:tracePt t="32960" x="6143625" y="4465638"/>
          <p14:tracePt t="32963" x="6010275" y="4491038"/>
          <p14:tracePt t="32966" x="5891213" y="4511675"/>
          <p14:tracePt t="32971" x="5772150" y="4535488"/>
          <p14:tracePt t="32976" x="5638800" y="4545013"/>
          <p14:tracePt t="32978" x="5505450" y="4556125"/>
          <p14:tracePt t="32984" x="5376863" y="4556125"/>
          <p14:tracePt t="32986" x="5232400" y="4556125"/>
          <p14:tracePt t="32990" x="5089525" y="4556125"/>
          <p14:tracePt t="32995" x="4970463" y="4556125"/>
          <p14:tracePt t="32999" x="4851400" y="4556125"/>
          <p14:tracePt t="33003" x="4748213" y="4556125"/>
          <p14:tracePt t="33006" x="4629150" y="4556125"/>
          <p14:tracePt t="33011" x="4524375" y="4556125"/>
          <p14:tracePt t="33015" x="4430713" y="4556125"/>
          <p14:tracePt t="33018" x="4351338" y="4556125"/>
          <p14:tracePt t="33022" x="4271963" y="4556125"/>
          <p14:tracePt t="33027" x="4208463" y="4556125"/>
          <p14:tracePt t="33031" x="4152900" y="4556125"/>
          <p14:tracePt t="33036" x="4124325" y="4556125"/>
          <p14:tracePt t="33039" x="4084638" y="4565650"/>
          <p14:tracePt t="33043" x="4049713" y="4570413"/>
          <p14:tracePt t="33046" x="4019550" y="4579938"/>
          <p14:tracePt t="33051" x="4000500" y="4579938"/>
          <p14:tracePt t="33055" x="3984625" y="4584700"/>
          <p14:tracePt t="33059" x="3970338" y="4589463"/>
          <p14:tracePt t="33062" x="3960813" y="4605338"/>
          <p14:tracePt t="33068" x="3951288" y="4610100"/>
          <p14:tracePt t="33083" x="3946525" y="4619625"/>
          <p14:tracePt t="33092" x="3935413" y="4624388"/>
          <p14:tracePt t="33179" x="3935413" y="4629150"/>
          <p14:tracePt t="33190" x="3970338" y="4614863"/>
          <p14:tracePt t="33194" x="4024313" y="4589463"/>
          <p14:tracePt t="33206" x="4164013" y="4549775"/>
          <p14:tracePt t="33211" x="4346575" y="4535488"/>
          <p14:tracePt t="33216" x="4575175" y="4535488"/>
          <p14:tracePt t="33224" x="4821238" y="4535488"/>
          <p14:tracePt t="33229" x="4979988" y="4535488"/>
          <p14:tracePt t="33233" x="5124450" y="4535488"/>
          <p14:tracePt t="33236" x="5287963" y="4525963"/>
          <p14:tracePt t="33240" x="5480050" y="4525963"/>
          <p14:tracePt t="33244" x="5668963" y="4525963"/>
          <p14:tracePt t="33249" x="5886450" y="4525963"/>
          <p14:tracePt t="33253" x="6103938" y="4525963"/>
          <p14:tracePt t="33255" x="6316663" y="4525963"/>
          <p14:tracePt t="33260" x="6550025" y="4495800"/>
          <p14:tracePt t="33263" x="6742113" y="4486275"/>
          <p14:tracePt t="33267" x="6975475" y="4456113"/>
          <p14:tracePt t="33270" x="7148513" y="4432300"/>
          <p14:tracePt t="33275" x="7337425" y="4392613"/>
          <p14:tracePt t="33278" x="7500938" y="4341813"/>
          <p14:tracePt t="33285" x="7634288" y="4308475"/>
          <p14:tracePt t="33286" x="7737475" y="4283075"/>
          <p14:tracePt t="33290" x="7847013" y="4264025"/>
          <p14:tracePt t="33295" x="7956550" y="4233863"/>
          <p14:tracePt t="33298" x="8040688" y="4198938"/>
          <p14:tracePt t="33302" x="8124825" y="4168775"/>
          <p14:tracePt t="33306" x="8208963" y="4124325"/>
          <p14:tracePt t="33311" x="8277225" y="4084638"/>
          <p14:tracePt t="33314" x="8337550" y="4056063"/>
          <p14:tracePt t="33318" x="8382000" y="4030663"/>
          <p14:tracePt t="33321" x="8431213" y="4000500"/>
          <p14:tracePt t="33326" x="8450263" y="3976688"/>
          <p14:tracePt t="33330" x="8475663" y="3956050"/>
          <p14:tracePt t="33333" x="8489950" y="3921125"/>
          <p14:tracePt t="33338" x="8505825" y="3902075"/>
          <p14:tracePt t="33342" x="8520113" y="3876675"/>
          <p14:tracePt t="33346" x="8534400" y="3857625"/>
          <p14:tracePt t="33350" x="8545513" y="3832225"/>
          <p14:tracePt t="33354" x="8550275" y="3813175"/>
          <p14:tracePt t="33358" x="8555038" y="3797300"/>
          <p14:tracePt t="33362" x="8564563" y="3783013"/>
          <p14:tracePt t="33366" x="8569325" y="3773488"/>
          <p14:tracePt t="33370" x="8585200" y="3757613"/>
          <p14:tracePt t="33375" x="8589963" y="3743325"/>
          <p14:tracePt t="33378" x="8604250" y="3729038"/>
          <p14:tracePt t="33382" x="8609013" y="3724275"/>
          <p14:tracePt t="33386" x="8618538" y="3713163"/>
          <p14:tracePt t="33390" x="8624888" y="3708400"/>
          <p14:tracePt t="33400" x="8629650" y="3694113"/>
          <p14:tracePt t="33404" x="8634413" y="3689350"/>
          <p14:tracePt t="33411" x="8643938" y="3684588"/>
          <p14:tracePt t="33415" x="8643938" y="3679825"/>
          <p14:tracePt t="33420" x="8653463" y="3668713"/>
          <p14:tracePt t="33423" x="8658225" y="3663950"/>
          <p14:tracePt t="33430" x="8669338" y="3663950"/>
          <p14:tracePt t="33434" x="8674100" y="3659188"/>
          <p14:tracePt t="33436" x="8688388" y="3654425"/>
          <p14:tracePt t="33440" x="8693150" y="3649663"/>
          <p14:tracePt t="33444" x="8702675" y="3644900"/>
          <p14:tracePt t="33448" x="8718550" y="3633788"/>
          <p14:tracePt t="33457" x="8748713" y="3619500"/>
          <p14:tracePt t="33466" x="8772525" y="3609975"/>
          <p14:tracePt t="33474" x="8807450" y="3584575"/>
          <p14:tracePt t="33477" x="8832850" y="3579813"/>
          <p14:tracePt t="33482" x="8861425" y="3570288"/>
          <p14:tracePt t="33485" x="8891588" y="3556000"/>
          <p14:tracePt t="33488" x="8926513" y="3549650"/>
          <p14:tracePt t="33492" x="8955088" y="3540125"/>
          <p14:tracePt t="33496" x="8985250" y="3530600"/>
          <p14:tracePt t="33499" x="9015413" y="3525838"/>
          <p14:tracePt t="33505" x="9059863" y="3516313"/>
          <p14:tracePt t="33508" x="9104313" y="3500438"/>
          <p14:tracePt t="33512" x="9134475" y="349091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382953" y="1802221"/>
            <a:ext cx="11168185" cy="287771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Decreased level of efficiency when compared to the HAWT. The reason for the reduced amount of efficiency is usually due to the drag that occurs within the blades as they rotate.</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You are unable to take advantage of the wind speeds that occur at higher levels.</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VAWT’s are very difficult to erect on towers, which means they are installed on base, such as ground or building.</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GB" b="1" dirty="0">
                <a:solidFill>
                  <a:schemeClr val="bg1"/>
                </a:solidFill>
                <a:latin typeface="Century Gothic" panose="020B0502020202020204" pitchFamily="34" charset="0"/>
              </a:rPr>
              <a:t>DISADVANTAGE OF VAWT vs HAWT</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15</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96588413"/>
      </p:ext>
    </p:extLst>
  </p:cSld>
  <p:clrMapOvr>
    <a:masterClrMapping/>
  </p:clrMapOvr>
  <mc:AlternateContent xmlns:mc="http://schemas.openxmlformats.org/markup-compatibility/2006" xmlns:p14="http://schemas.microsoft.com/office/powerpoint/2010/main">
    <mc:Choice Requires="p14">
      <p:transition spd="med" p14:dur="700" advTm="34120">
        <p:fade/>
      </p:transition>
    </mc:Choice>
    <mc:Fallback xmlns="">
      <p:transition spd="med" advTm="34120">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428" x="4772025" y="4229100"/>
          <p14:tracePt t="435" x="4797425" y="4229100"/>
          <p14:tracePt t="439" x="4802188" y="4224338"/>
          <p14:tracePt t="474" x="4816475" y="4219575"/>
          <p14:tracePt t="479" x="4837113" y="4213225"/>
          <p14:tracePt t="483" x="4867275" y="4203700"/>
          <p14:tracePt t="487" x="4911725" y="4194175"/>
          <p14:tracePt t="489" x="4991100" y="4194175"/>
          <p14:tracePt t="493" x="5084763" y="4194175"/>
          <p14:tracePt t="498" x="5213350" y="4194175"/>
          <p14:tracePt t="501" x="5372100" y="4194175"/>
          <p14:tracePt t="506" x="5589588" y="4194175"/>
          <p14:tracePt t="510" x="5842000" y="4179888"/>
          <p14:tracePt t="513" x="6173788" y="4149725"/>
          <p14:tracePt t="517" x="6505575" y="4114800"/>
          <p14:tracePt t="521" x="6900863" y="4040188"/>
          <p14:tracePt t="527" x="7321550" y="3951288"/>
          <p14:tracePt t="531" x="7748588" y="3857625"/>
          <p14:tracePt t="534" x="8174038" y="3748088"/>
          <p14:tracePt t="538" x="8550275" y="3640138"/>
          <p14:tracePt t="541" x="8896350" y="3556000"/>
          <p14:tracePt t="2164" x="8688388" y="3109913"/>
          <p14:tracePt t="2168" x="8569325" y="3089275"/>
          <p14:tracePt t="2171" x="8470900" y="3055938"/>
          <p14:tracePt t="2175" x="8361363" y="3009900"/>
          <p14:tracePt t="2179" x="8267700" y="2955925"/>
          <p14:tracePt t="2183" x="8178800" y="2906713"/>
          <p14:tracePt t="2187" x="8094663" y="2852738"/>
          <p14:tracePt t="2191" x="8010525" y="2797175"/>
          <p14:tracePt t="2195" x="7926388" y="2747963"/>
          <p14:tracePt t="2200" x="7842250" y="2693988"/>
          <p14:tracePt t="2203" x="7753350" y="2628900"/>
          <p14:tracePt t="2205" x="7653338" y="2565400"/>
          <p14:tracePt t="2209" x="7569200" y="2500313"/>
          <p14:tracePt t="2213" x="7485063" y="2446338"/>
          <p14:tracePt t="2218" x="7400925" y="2392363"/>
          <p14:tracePt t="2221" x="7326313" y="2327275"/>
          <p14:tracePt t="2225" x="7253288" y="2287588"/>
          <p14:tracePt t="2229" x="7183438" y="2247900"/>
          <p14:tracePt t="2238" x="7034213" y="2128838"/>
          <p14:tracePt t="2244" x="6965950" y="2079625"/>
          <p14:tracePt t="2252" x="6832600" y="1985963"/>
          <p14:tracePt t="2257" x="6772275" y="1946275"/>
          <p14:tracePt t="2259" x="6713538" y="1897063"/>
          <p14:tracePt t="2262" x="6664325" y="1862138"/>
          <p14:tracePt t="2266" x="6619875" y="1831975"/>
          <p14:tracePt t="2270" x="6580188" y="1797050"/>
          <p14:tracePt t="2273" x="6545263" y="1768475"/>
          <p14:tracePt t="2282" x="6510338" y="1733550"/>
          <p14:tracePt t="2287" x="6496050" y="1712913"/>
          <p14:tracePt t="2290" x="6489700" y="1703388"/>
          <p14:tracePt t="2295" x="6475413" y="1684338"/>
          <p14:tracePt t="2297" x="6470650" y="1677988"/>
          <p14:tracePt t="2301" x="6461125" y="1673225"/>
          <p14:tracePt t="2305" x="6461125" y="1668463"/>
          <p14:tracePt t="2309" x="6445250" y="1654175"/>
          <p14:tracePt t="2313" x="6445250" y="1649413"/>
          <p14:tracePt t="2317" x="6430963" y="1644650"/>
          <p14:tracePt t="2321" x="6426200" y="1638300"/>
          <p14:tracePt t="2329" x="6405563" y="1633538"/>
          <p14:tracePt t="2335" x="6365875" y="1633538"/>
          <p14:tracePt t="2340" x="6337300" y="1624013"/>
          <p14:tracePt t="2343" x="6311900" y="1619250"/>
          <p14:tracePt t="2345" x="6281738" y="1609725"/>
          <p14:tracePt t="2350" x="6243638" y="1598613"/>
          <p14:tracePt t="2353" x="6183313" y="1579563"/>
          <p14:tracePt t="2357" x="6138863" y="1574800"/>
          <p14:tracePt t="2361" x="6084888" y="1565275"/>
          <p14:tracePt t="2366" x="6029325" y="1554163"/>
          <p14:tracePt t="2369" x="5970588" y="1535113"/>
          <p14:tracePt t="2373" x="5926138" y="1504950"/>
          <p14:tracePt t="2377" x="5900738" y="1485900"/>
          <p14:tracePt t="2381" x="5872163" y="1476375"/>
          <p14:tracePt t="2385" x="5816600" y="1476375"/>
          <p14:tracePt t="2392" x="5737225" y="1476375"/>
          <p14:tracePt t="2402" x="5445125" y="1436688"/>
          <p14:tracePt t="2409" x="5218113" y="1411288"/>
          <p14:tracePt t="2411" x="5099050" y="1401763"/>
          <p14:tracePt t="2417" x="4979988" y="1390650"/>
          <p14:tracePt t="2420" x="4860925" y="1390650"/>
          <p14:tracePt t="2423" x="4732338" y="1390650"/>
          <p14:tracePt t="2428" x="4589463" y="1390650"/>
          <p14:tracePt t="2431" x="4456113" y="1390650"/>
          <p14:tracePt t="2435" x="4341813" y="1390650"/>
          <p14:tracePt t="2439" x="4222750" y="1390650"/>
          <p14:tracePt t="2444" x="4114800" y="1390650"/>
          <p14:tracePt t="2447" x="4000500" y="1390650"/>
          <p14:tracePt t="2454" x="3881438" y="1390650"/>
          <p14:tracePt t="2461" x="3692525" y="1390650"/>
          <p14:tracePt t="2473" x="3455988" y="1390650"/>
          <p14:tracePt t="2477" x="3400425" y="1390650"/>
          <p14:tracePt t="2481" x="3351213" y="1390650"/>
          <p14:tracePt t="2485" x="3306763" y="1390650"/>
          <p14:tracePt t="2488" x="3257550" y="1390650"/>
          <p14:tracePt t="2491" x="3213100" y="1390650"/>
          <p14:tracePt t="2495" x="3173413" y="1390650"/>
          <p14:tracePt t="2499" x="3143250" y="1390650"/>
          <p14:tracePt t="2503" x="3103563" y="1390650"/>
          <p14:tracePt t="2510" x="3074988" y="1390650"/>
          <p14:tracePt t="2520" x="2984500" y="1390650"/>
          <p14:tracePt t="2526" x="2965450" y="1390650"/>
          <p14:tracePt t="2528" x="2935288" y="1390650"/>
          <p14:tracePt t="2531" x="2906713" y="1397000"/>
          <p14:tracePt t="2536" x="2876550" y="1397000"/>
          <p14:tracePt t="2540" x="2846388" y="1401763"/>
          <p14:tracePt t="2545" x="2811463" y="1411288"/>
          <p14:tracePt t="2548" x="2767013" y="1425575"/>
          <p14:tracePt t="2551" x="2727325" y="1436688"/>
          <p14:tracePt t="2555" x="2698750" y="1446213"/>
          <p14:tracePt t="2559" x="2654300" y="1450975"/>
          <p14:tracePt t="2563" x="2608263" y="1460500"/>
          <p14:tracePt t="2567" x="2554288" y="1470025"/>
          <p14:tracePt t="2574" x="2509838" y="1481138"/>
          <p14:tracePt t="2587" x="2336800" y="1530350"/>
          <p14:tracePt t="2591" x="2292350" y="1539875"/>
          <p14:tracePt t="2598" x="2193925" y="1565275"/>
          <p14:tracePt t="2605" x="2138363" y="1574800"/>
          <p14:tracePt t="2610" x="2024063" y="1604963"/>
          <p14:tracePt t="2613" x="1955800" y="1624013"/>
          <p14:tracePt t="2618" x="1895475" y="1644650"/>
          <p14:tracePt t="2621" x="1817688" y="1663700"/>
          <p14:tracePt t="2625" x="1747838" y="1684338"/>
          <p14:tracePt t="2629" x="1663700" y="1703388"/>
          <p14:tracePt t="2635" x="1584325" y="1722438"/>
          <p14:tracePt t="2638" x="1500188" y="1747838"/>
          <p14:tracePt t="2642" x="1416050" y="1778000"/>
          <p14:tracePt t="2646" x="1336675" y="1797050"/>
          <p14:tracePt t="2650" x="1252538" y="1817688"/>
          <p14:tracePt t="2653" x="1168400" y="1836738"/>
          <p14:tracePt t="2657" x="1089025" y="1857375"/>
          <p14:tracePt t="2661" x="1019175" y="1876425"/>
          <p14:tracePt t="2665" x="965200" y="1885950"/>
          <p14:tracePt t="2668" x="906463" y="1906588"/>
          <p14:tracePt t="2673" x="850900" y="1925638"/>
          <p14:tracePt t="2678" x="806450" y="1936750"/>
          <p14:tracePt t="2682" x="762000" y="1941513"/>
          <p14:tracePt t="2685" x="733425" y="1951038"/>
          <p14:tracePt t="2689" x="712788" y="1955800"/>
          <p14:tracePt t="2694" x="687388" y="1965325"/>
          <p14:tracePt t="2697" x="677863" y="1965325"/>
          <p14:tracePt t="2702" x="673100" y="1965325"/>
          <p14:tracePt t="2922" x="663575" y="1970088"/>
          <p14:tracePt t="2936" x="668338" y="1995488"/>
          <p14:tracePt t="2944" x="673100" y="2000250"/>
          <p14:tracePt t="2954" x="682625" y="2005013"/>
          <p14:tracePt t="2961" x="703263" y="2005013"/>
          <p14:tracePt t="3165" x="717550" y="2014538"/>
          <p14:tracePt t="3169" x="733425" y="2014538"/>
          <p14:tracePt t="3177" x="757238" y="2014538"/>
          <p14:tracePt t="3184" x="782638" y="2014538"/>
          <p14:tracePt t="3189" x="801688" y="2014538"/>
          <p14:tracePt t="3195" x="827088" y="2005013"/>
          <p14:tracePt t="3208" x="911225" y="1985963"/>
          <p14:tracePt t="3215" x="946150" y="1981200"/>
          <p14:tracePt t="3219" x="965200" y="1981200"/>
          <p14:tracePt t="3224" x="979488" y="1981200"/>
          <p14:tracePt t="3229" x="990600" y="1981200"/>
          <p14:tracePt t="3232" x="1004888" y="1981200"/>
          <p14:tracePt t="3235" x="1019175" y="1981200"/>
          <p14:tracePt t="3239" x="1030288" y="1981200"/>
          <p14:tracePt t="3247" x="1035050" y="1981200"/>
          <p14:tracePt t="3255" x="1049338" y="1981200"/>
          <p14:tracePt t="3334" x="1079500" y="1970088"/>
          <p14:tracePt t="3340" x="1098550" y="1965325"/>
          <p14:tracePt t="3354" x="1182688" y="1965325"/>
          <p14:tracePt t="3360" x="1203325" y="1965325"/>
          <p14:tracePt t="3364" x="1233488" y="1965325"/>
          <p14:tracePt t="3367" x="1262063" y="1965325"/>
          <p14:tracePt t="3371" x="1292225" y="1960563"/>
          <p14:tracePt t="3373" x="1311275" y="1960563"/>
          <p14:tracePt t="3379" x="1341438" y="1960563"/>
          <p14:tracePt t="3382" x="1362075" y="1960563"/>
          <p14:tracePt t="3385" x="1390650" y="1960563"/>
          <p14:tracePt t="3389" x="1420813" y="1960563"/>
          <p14:tracePt t="3393" x="1450975" y="1960563"/>
          <p14:tracePt t="3398" x="1479550" y="1960563"/>
          <p14:tracePt t="3401" x="1509713" y="1960563"/>
          <p14:tracePt t="3405" x="1539875" y="1960563"/>
          <p14:tracePt t="3415" x="1609725" y="1960563"/>
          <p14:tracePt t="3428" x="1682750" y="1960563"/>
          <p14:tracePt t="3433" x="1722438" y="1960563"/>
          <p14:tracePt t="3437" x="1747838" y="1960563"/>
          <p14:tracePt t="3443" x="1766888" y="1960563"/>
          <p14:tracePt t="3446" x="1787525" y="1960563"/>
          <p14:tracePt t="3450" x="1801813" y="1960563"/>
          <p14:tracePt t="3454" x="1822450" y="1960563"/>
          <p14:tracePt t="3457" x="1836738" y="1960563"/>
          <p14:tracePt t="3462" x="1855788" y="1960563"/>
          <p14:tracePt t="3465" x="1876425" y="1960563"/>
          <p14:tracePt t="3469" x="1895475" y="1960563"/>
          <p14:tracePt t="3477" x="1911350" y="1960563"/>
          <p14:tracePt t="3490" x="1965325" y="1960563"/>
          <p14:tracePt t="3495" x="1985963" y="1960563"/>
          <p14:tracePt t="3499" x="2030413" y="1960563"/>
          <p14:tracePt t="3504" x="2058988" y="1960563"/>
          <p14:tracePt t="3507" x="2089150" y="1960563"/>
          <p14:tracePt t="3509" x="2109788" y="1951038"/>
          <p14:tracePt t="3513" x="2138363" y="1946275"/>
          <p14:tracePt t="3517" x="2163763" y="1936750"/>
          <p14:tracePt t="3522" x="2182813" y="1936750"/>
          <p14:tracePt t="3526" x="2212975" y="1936750"/>
          <p14:tracePt t="3532" x="2271713" y="1920875"/>
          <p14:tracePt t="3536" x="2301875" y="1920875"/>
          <p14:tracePt t="3539" x="2332038" y="1920875"/>
          <p14:tracePt t="3543" x="2371725" y="1920875"/>
          <p14:tracePt t="3547" x="2401888" y="1911350"/>
          <p14:tracePt t="3551" x="2425700" y="1911350"/>
          <p14:tracePt t="3558" x="2455863" y="1911350"/>
          <p14:tracePt t="3567" x="2544763" y="1911350"/>
          <p14:tracePt t="3574" x="2574925" y="1911350"/>
          <p14:tracePt t="3575" x="2603500" y="1911350"/>
          <p14:tracePt t="3579" x="2624138" y="1911350"/>
          <p14:tracePt t="3583" x="2654300" y="1911350"/>
          <p14:tracePt t="3587" x="2682875" y="1911350"/>
          <p14:tracePt t="3594" x="2713038" y="1911350"/>
          <p14:tracePt t="3605" x="2778125" y="1911350"/>
          <p14:tracePt t="3610" x="2806700" y="1911350"/>
          <p14:tracePt t="3614" x="2827338" y="1911350"/>
          <p14:tracePt t="3617" x="2846388" y="1911350"/>
          <p14:tracePt t="3620" x="2876550" y="1911350"/>
          <p14:tracePt t="3623" x="2895600" y="1911350"/>
          <p14:tracePt t="3629" x="2925763" y="1911350"/>
          <p14:tracePt t="3631" x="2955925" y="1911350"/>
          <p14:tracePt t="3635" x="2990850" y="1906588"/>
          <p14:tracePt t="3642" x="3030538" y="1906588"/>
          <p14:tracePt t="3648" x="3114675" y="1897063"/>
          <p14:tracePt t="3658" x="3208338" y="1885950"/>
          <p14:tracePt t="3662" x="3262313" y="1876425"/>
          <p14:tracePt t="3664" x="3322638" y="1871663"/>
          <p14:tracePt t="3669" x="3362325" y="1862138"/>
          <p14:tracePt t="3672" x="3406775" y="1852613"/>
          <p14:tracePt t="3675" x="3446463" y="1852613"/>
          <p14:tracePt t="3679" x="3475038" y="1852613"/>
          <p14:tracePt t="3683" x="3505200" y="1852613"/>
          <p14:tracePt t="3687" x="3524250" y="1852613"/>
          <p14:tracePt t="3691" x="3549650" y="1852613"/>
          <p14:tracePt t="3695" x="3568700" y="1852613"/>
          <p14:tracePt t="3699" x="3589338" y="1852613"/>
          <p14:tracePt t="3706" x="3603625" y="1852613"/>
          <p14:tracePt t="3711" x="3614738" y="1852613"/>
          <p14:tracePt t="3721" x="3624263" y="1852613"/>
          <p14:tracePt t="4065" x="3654425" y="1852613"/>
          <p14:tracePt t="4070" x="3668713" y="1852613"/>
          <p14:tracePt t="4084" x="3698875" y="1852613"/>
          <p14:tracePt t="4091" x="3713163" y="1852613"/>
          <p14:tracePt t="4104" x="3738563" y="1862138"/>
          <p14:tracePt t="4218" x="3748088" y="1862138"/>
          <p14:tracePt t="4228" x="3757613" y="1862138"/>
          <p14:tracePt t="4239" x="3776663" y="1871663"/>
          <p14:tracePt t="4246" x="3787775" y="1871663"/>
          <p14:tracePt t="4255" x="3816350" y="1876425"/>
          <p14:tracePt t="4262" x="3822700" y="1876425"/>
          <p14:tracePt t="4265" x="3836988" y="1876425"/>
          <p14:tracePt t="4269" x="3851275" y="1876425"/>
          <p14:tracePt t="4274" x="3860800" y="1876425"/>
          <p14:tracePt t="4278" x="3876675" y="1876425"/>
          <p14:tracePt t="4281" x="3886200" y="1876425"/>
          <p14:tracePt t="4285" x="3895725" y="1885950"/>
          <p14:tracePt t="4289" x="3906838" y="1892300"/>
          <p14:tracePt t="4293" x="3911600" y="1892300"/>
          <p14:tracePt t="4298" x="3925888" y="1892300"/>
          <p14:tracePt t="4301" x="3930650" y="1897063"/>
          <p14:tracePt t="4305" x="3940175" y="1897063"/>
          <p14:tracePt t="4309" x="3946525" y="1897063"/>
          <p14:tracePt t="4317" x="3960813" y="1901825"/>
          <p14:tracePt t="4325" x="3965575" y="1906588"/>
          <p14:tracePt t="4698" x="3975100" y="1906588"/>
          <p14:tracePt t="4703" x="4040188" y="1906588"/>
          <p14:tracePt t="4708" x="4089400" y="1906588"/>
          <p14:tracePt t="4711" x="4168775" y="1906588"/>
          <p14:tracePt t="4715" x="4252913" y="1906588"/>
          <p14:tracePt t="4718" x="4356100" y="1906588"/>
          <p14:tracePt t="4721" x="4475163" y="1906588"/>
          <p14:tracePt t="4726" x="4603750" y="1906588"/>
          <p14:tracePt t="4729" x="4737100" y="1906588"/>
          <p14:tracePt t="4734" x="4881563" y="1906588"/>
          <p14:tracePt t="4738" x="5040313" y="1906588"/>
          <p14:tracePt t="4741" x="5203825" y="1906588"/>
          <p14:tracePt t="4746" x="5346700" y="1920875"/>
          <p14:tracePt t="4749" x="5505450" y="1920875"/>
          <p14:tracePt t="4753" x="5678488" y="1930400"/>
          <p14:tracePt t="4757" x="5856288" y="1955800"/>
          <p14:tracePt t="4761" x="6000750" y="1965325"/>
          <p14:tracePt t="4765" x="6169025" y="1990725"/>
          <p14:tracePt t="4769" x="6321425" y="2014538"/>
          <p14:tracePt t="4771" x="6450013" y="2039938"/>
          <p14:tracePt t="4776" x="6584950" y="2049463"/>
          <p14:tracePt t="4779" x="6704013" y="2060575"/>
          <p14:tracePt t="4783" x="6811963" y="2070100"/>
          <p14:tracePt t="4787" x="6891338" y="2079625"/>
          <p14:tracePt t="4791" x="6961188" y="2100263"/>
          <p14:tracePt t="4796" x="7015163" y="2109788"/>
          <p14:tracePt t="4800" x="7069138" y="2109788"/>
          <p14:tracePt t="4803" x="7099300" y="2109788"/>
          <p14:tracePt t="4807" x="7119938" y="2109788"/>
          <p14:tracePt t="4812" x="7134225" y="2109788"/>
          <p14:tracePt t="4817" x="7143750" y="2109788"/>
          <p14:tracePt t="5006" x="7158038" y="2109788"/>
          <p14:tracePt t="5011" x="7164388" y="2093913"/>
          <p14:tracePt t="5023" x="7164388" y="2084388"/>
          <p14:tracePt t="5028" x="7164388" y="2079625"/>
          <p14:tracePt t="5034" x="7173913" y="2060575"/>
          <p14:tracePt t="5038" x="7183438" y="2044700"/>
          <p14:tracePt t="5042" x="7183438" y="2039938"/>
          <p14:tracePt t="5138" x="7183438" y="2025650"/>
          <p14:tracePt t="5148" x="7183438" y="2009775"/>
          <p14:tracePt t="5153" x="7183438" y="1995488"/>
          <p14:tracePt t="5158" x="7183438" y="1985963"/>
          <p14:tracePt t="5166" x="7173913" y="1970088"/>
          <p14:tracePt t="5172" x="7164388" y="1955800"/>
          <p14:tracePt t="5176" x="7143750" y="1946275"/>
          <p14:tracePt t="5180" x="7129463" y="1946275"/>
          <p14:tracePt t="5183" x="7108825" y="1946275"/>
          <p14:tracePt t="5187" x="7080250" y="1936750"/>
          <p14:tracePt t="5191" x="7034213" y="1930400"/>
          <p14:tracePt t="5196" x="6980238" y="1920875"/>
          <p14:tracePt t="5201" x="6911975" y="1901825"/>
          <p14:tracePt t="5203" x="6842125" y="1881188"/>
          <p14:tracePt t="5208" x="6762750" y="1871663"/>
          <p14:tracePt t="5211" x="6669088" y="1862138"/>
          <p14:tracePt t="5216" x="6573838" y="1846263"/>
          <p14:tracePt t="5219" x="6470650" y="1846263"/>
          <p14:tracePt t="5223" x="6361113" y="1846263"/>
          <p14:tracePt t="5227" x="6257925" y="1846263"/>
          <p14:tracePt t="5231" x="6153150" y="1846263"/>
          <p14:tracePt t="5236" x="6035675" y="1846263"/>
          <p14:tracePt t="5239" x="5900738" y="1836738"/>
          <p14:tracePt t="5243" x="5772150" y="1827213"/>
          <p14:tracePt t="5246" x="5638800" y="1827213"/>
          <p14:tracePt t="5251" x="5495925" y="1827213"/>
          <p14:tracePt t="5256" x="5367338" y="1827213"/>
          <p14:tracePt t="5259" x="5232400" y="1827213"/>
          <p14:tracePt t="5263" x="5089525" y="1827213"/>
          <p14:tracePt t="5268" x="4945063" y="1817688"/>
          <p14:tracePt t="5271" x="4802188" y="1806575"/>
          <p14:tracePt t="5276" x="4668838" y="1792288"/>
          <p14:tracePt t="5279" x="4540250" y="1792288"/>
          <p14:tracePt t="5283" x="4406900" y="1792288"/>
          <p14:tracePt t="5287" x="4276725" y="1792288"/>
          <p14:tracePt t="5292" x="4159250" y="1792288"/>
          <p14:tracePt t="5296" x="3935413" y="1792288"/>
          <p14:tracePt t="5302" x="3832225" y="1792288"/>
          <p14:tracePt t="5306" x="3738563" y="1792288"/>
          <p14:tracePt t="5309" x="3643313" y="1792288"/>
          <p14:tracePt t="5313" x="3563938" y="1792288"/>
          <p14:tracePt t="5317" x="3500438" y="1792288"/>
          <p14:tracePt t="5321" x="3430588" y="1792288"/>
          <p14:tracePt t="5325" x="3381375" y="1792288"/>
          <p14:tracePt t="5330" x="3327400" y="1792288"/>
          <p14:tracePt t="5334" x="3271838" y="1792288"/>
          <p14:tracePt t="5338" x="3217863" y="1792288"/>
          <p14:tracePt t="5342" x="3173413" y="1797050"/>
          <p14:tracePt t="5347" x="3133725" y="1806575"/>
          <p14:tracePt t="5350" x="3089275" y="1817688"/>
          <p14:tracePt t="5354" x="3054350" y="1831975"/>
          <p14:tracePt t="5357" x="3014663" y="1841500"/>
          <p14:tracePt t="5361" x="2979738" y="1857375"/>
          <p14:tracePt t="5365" x="2951163" y="1862138"/>
          <p14:tracePt t="5369" x="2921000" y="1871663"/>
          <p14:tracePt t="5373" x="2890838" y="1871663"/>
          <p14:tracePt t="5377" x="2851150" y="1881188"/>
          <p14:tracePt t="5381" x="2816225" y="1885950"/>
          <p14:tracePt t="5386" x="2797175" y="1897063"/>
          <p14:tracePt t="5389" x="2767013" y="1901825"/>
          <p14:tracePt t="5393" x="2738438" y="1911350"/>
          <p14:tracePt t="5397" x="2708275" y="1916113"/>
          <p14:tracePt t="5402" x="2673350" y="1925638"/>
          <p14:tracePt t="5405" x="2643188" y="1930400"/>
          <p14:tracePt t="5409" x="2614613" y="1941513"/>
          <p14:tracePt t="5413" x="2584450" y="1946275"/>
          <p14:tracePt t="5418" x="2554288" y="1955800"/>
          <p14:tracePt t="5421" x="2530475" y="1951038"/>
          <p14:tracePt t="5426" x="2519363" y="1951038"/>
          <p14:tracePt t="5434" x="2490788" y="1955800"/>
          <p14:tracePt t="5438" x="2470150" y="1960563"/>
          <p14:tracePt t="5441" x="2451100" y="1960563"/>
          <p14:tracePt t="5447" x="2425700" y="1970088"/>
          <p14:tracePt t="5449" x="2406650" y="1976438"/>
          <p14:tracePt t="5454" x="2386013" y="1985963"/>
          <p14:tracePt t="5457" x="2362200" y="1985963"/>
          <p14:tracePt t="5470" x="2292350" y="1985963"/>
          <p14:tracePt t="5477" x="2262188" y="1985963"/>
          <p14:tracePt t="5482" x="2222500" y="1985963"/>
          <p14:tracePt t="5484" x="2182813" y="1985963"/>
          <p14:tracePt t="5487" x="2128838" y="1985963"/>
          <p14:tracePt t="5490" x="2074863" y="1985963"/>
          <p14:tracePt t="5497" x="2005013" y="1985963"/>
          <p14:tracePt t="5500" x="1939925" y="1985963"/>
          <p14:tracePt t="5504" x="1885950" y="1985963"/>
          <p14:tracePt t="5507" x="1822450" y="1985963"/>
          <p14:tracePt t="5511" x="1752600" y="1985963"/>
          <p14:tracePt t="5516" x="1687513" y="1985963"/>
          <p14:tracePt t="5519" x="1633538" y="1985963"/>
          <p14:tracePt t="5526" x="1563688" y="1985963"/>
          <p14:tracePt t="5534" x="1455738" y="1981200"/>
          <p14:tracePt t="5541" x="1385888" y="1981200"/>
          <p14:tracePt t="5545" x="1355725" y="1981200"/>
          <p14:tracePt t="5548" x="1327150" y="1981200"/>
          <p14:tracePt t="5553" x="1306513" y="1981200"/>
          <p14:tracePt t="5556" x="1292225" y="1981200"/>
          <p14:tracePt t="5559" x="1282700" y="1981200"/>
          <p14:tracePt t="5563" x="1277938" y="1976438"/>
          <p14:tracePt t="5631" x="1262063" y="1976438"/>
          <p14:tracePt t="5643" x="1243013" y="1976438"/>
          <p14:tracePt t="5650" x="1222375" y="1976438"/>
          <p14:tracePt t="5656" x="1212850" y="1976438"/>
          <p14:tracePt t="5659" x="1203325" y="1976438"/>
          <p14:tracePt t="5664" x="1193800" y="1976438"/>
          <p14:tracePt t="5670" x="1187450" y="1976438"/>
          <p14:tracePt t="5683" x="1173163" y="1981200"/>
          <p14:tracePt t="5694" x="1168400" y="1981200"/>
          <p14:tracePt t="5698" x="1158875" y="1981200"/>
          <p14:tracePt t="5703" x="1154113" y="1985963"/>
          <p14:tracePt t="5705" x="1149350" y="1990725"/>
          <p14:tracePt t="5709" x="1138238" y="1990725"/>
          <p14:tracePt t="5719" x="1123950" y="1995488"/>
          <p14:tracePt t="5723" x="1109663" y="1995488"/>
          <p14:tracePt t="5726" x="1103313" y="2005013"/>
          <p14:tracePt t="5731" x="1093788" y="2009775"/>
          <p14:tracePt t="5734" x="1089025" y="2014538"/>
          <p14:tracePt t="5737" x="1074738" y="2014538"/>
          <p14:tracePt t="5741" x="1069975" y="2020888"/>
          <p14:tracePt t="5746" x="1058863" y="2025650"/>
          <p14:tracePt t="5749" x="1049338" y="2035175"/>
          <p14:tracePt t="6210" x="1044575" y="2065338"/>
          <p14:tracePt t="6217" x="1049338" y="2079625"/>
          <p14:tracePt t="6223" x="1058863" y="2084388"/>
          <p14:tracePt t="6233" x="1079500" y="2100263"/>
          <p14:tracePt t="6241" x="1093788" y="2109788"/>
          <p14:tracePt t="6243" x="1098550" y="2114550"/>
          <p14:tracePt t="6247" x="1109663" y="2114550"/>
          <p14:tracePt t="6253" x="1119188" y="2119313"/>
          <p14:tracePt t="6295" x="1123950" y="2119313"/>
          <p14:tracePt t="6388" x="1128713" y="2119313"/>
          <p14:tracePt t="6403" x="1198563" y="2119313"/>
          <p14:tracePt t="6413" x="1247775" y="2119313"/>
          <p14:tracePt t="6426" x="1336675" y="2114550"/>
          <p14:tracePt t="6433" x="1435100" y="2114550"/>
          <p14:tracePt t="6439" x="1474788" y="2114550"/>
          <p14:tracePt t="6442" x="1495425" y="2114550"/>
          <p14:tracePt t="6445" x="1525588" y="2114550"/>
          <p14:tracePt t="6449" x="1544638" y="2114550"/>
          <p14:tracePt t="6454" x="1570038" y="2114550"/>
          <p14:tracePt t="6457" x="1598613" y="2100263"/>
          <p14:tracePt t="6461" x="1624013" y="2093913"/>
          <p14:tracePt t="6465" x="1633538" y="2084388"/>
          <p14:tracePt t="6469" x="1647825" y="2079625"/>
          <p14:tracePt t="6473" x="1654175" y="2074863"/>
          <p14:tracePt t="6477" x="1668463" y="2060575"/>
          <p14:tracePt t="6481" x="1673225" y="2054225"/>
          <p14:tracePt t="6485" x="1673225" y="2044700"/>
          <p14:tracePt t="6489" x="1677988" y="2020888"/>
          <p14:tracePt t="6493" x="1677988" y="2009775"/>
          <p14:tracePt t="6497" x="1687513" y="1985963"/>
          <p14:tracePt t="6502" x="1693863" y="1976438"/>
          <p14:tracePt t="6505" x="1693863" y="1951038"/>
          <p14:tracePt t="6509" x="1682750" y="1930400"/>
          <p14:tracePt t="6514" x="1682750" y="1925638"/>
          <p14:tracePt t="6518" x="1682750" y="1906588"/>
          <p14:tracePt t="6523" x="1668463" y="1881188"/>
          <p14:tracePt t="6526" x="1668463" y="1876425"/>
          <p14:tracePt t="6533" x="1647825" y="1852613"/>
          <p14:tracePt t="6538" x="1643063" y="1841500"/>
          <p14:tracePt t="6542" x="1628775" y="1817688"/>
          <p14:tracePt t="6548" x="1609725" y="1792288"/>
          <p14:tracePt t="6553" x="1589088" y="1778000"/>
          <p14:tracePt t="6556" x="1563688" y="1762125"/>
          <p14:tracePt t="6560" x="1535113" y="1747838"/>
          <p14:tracePt t="6564" x="1509713" y="1722438"/>
          <p14:tracePt t="6568" x="1500188" y="1717675"/>
          <p14:tracePt t="6571" x="1474788" y="1703388"/>
          <p14:tracePt t="6575" x="1446213" y="1693863"/>
          <p14:tracePt t="6580" x="1401763" y="1673225"/>
          <p14:tracePt t="6584" x="1355725" y="1668463"/>
          <p14:tracePt t="6587" x="1301750" y="1658938"/>
          <p14:tracePt t="6594" x="1257300" y="1649413"/>
          <p14:tracePt t="6607" x="1133475" y="1633538"/>
          <p14:tracePt t="6611" x="1039813" y="1633538"/>
          <p14:tracePt t="6617" x="995363" y="1633538"/>
          <p14:tracePt t="6620" x="955675" y="1633538"/>
          <p14:tracePt t="6625" x="925513" y="1633538"/>
          <p14:tracePt t="6629" x="895350" y="1633538"/>
          <p14:tracePt t="6631" x="866775" y="1633538"/>
          <p14:tracePt t="6637" x="836613" y="1633538"/>
          <p14:tracePt t="6639" x="817563" y="1633538"/>
          <p14:tracePt t="6643" x="787400" y="1644650"/>
          <p14:tracePt t="6652" x="733425" y="1658938"/>
          <p14:tracePt t="6655" x="717550" y="1663700"/>
          <p14:tracePt t="6660" x="698500" y="1663700"/>
          <p14:tracePt t="6665" x="682625" y="1668463"/>
          <p14:tracePt t="6667" x="673100" y="1677988"/>
          <p14:tracePt t="6671" x="658813" y="1684338"/>
          <p14:tracePt t="6675" x="642938" y="1689100"/>
          <p14:tracePt t="6679" x="638175" y="1698625"/>
          <p14:tracePt t="6683" x="623888" y="1708150"/>
          <p14:tracePt t="6687" x="619125" y="1712913"/>
          <p14:tracePt t="6691" x="609600" y="1728788"/>
          <p14:tracePt t="6700" x="593725" y="1747838"/>
          <p14:tracePt t="6712" x="549275" y="1806575"/>
          <p14:tracePt t="6716" x="519113" y="1852613"/>
          <p14:tracePt t="6720" x="504825" y="1876425"/>
          <p14:tracePt t="6723" x="500063" y="1897063"/>
          <p14:tracePt t="6729" x="485775" y="1920875"/>
          <p14:tracePt t="6734" x="455613" y="1965325"/>
          <p14:tracePt t="6737" x="446088" y="1985963"/>
          <p14:tracePt t="6741" x="446088" y="2014538"/>
          <p14:tracePt t="6747" x="446088" y="2035175"/>
          <p14:tracePt t="6754" x="446088" y="2079625"/>
          <p14:tracePt t="6757" x="450850" y="2109788"/>
          <p14:tracePt t="6761" x="455613" y="2128838"/>
          <p14:tracePt t="6765" x="481013" y="2154238"/>
          <p14:tracePt t="6769" x="500063" y="2173288"/>
          <p14:tracePt t="6774" x="525463" y="2198688"/>
          <p14:tracePt t="6778" x="549275" y="2222500"/>
          <p14:tracePt t="6783" x="593725" y="2238375"/>
          <p14:tracePt t="6786" x="638175" y="2257425"/>
          <p14:tracePt t="6789" x="668338" y="2268538"/>
          <p14:tracePt t="6794" x="738188" y="2273300"/>
          <p14:tracePt t="6800" x="787400" y="2273300"/>
          <p14:tracePt t="6803" x="841375" y="2273300"/>
          <p14:tracePt t="6808" x="895350" y="2273300"/>
          <p14:tracePt t="6810" x="950913" y="2273300"/>
          <p14:tracePt t="6815" x="1004888" y="2273300"/>
          <p14:tracePt t="6818" x="1058863" y="2273300"/>
          <p14:tracePt t="6823" x="1114425" y="2273300"/>
          <p14:tracePt t="6826" x="1154113" y="2273300"/>
          <p14:tracePt t="6830" x="1208088" y="2273300"/>
          <p14:tracePt t="6835" x="1262063" y="2273300"/>
          <p14:tracePt t="6838" x="1301750" y="2273300"/>
          <p14:tracePt t="6841" x="1355725" y="2273300"/>
          <p14:tracePt t="6845" x="1395413" y="2273300"/>
          <p14:tracePt t="6850" x="1441450" y="2262188"/>
          <p14:tracePt t="6853" x="1470025" y="2262188"/>
          <p14:tracePt t="6858" x="1490663" y="2257425"/>
          <p14:tracePt t="6862" x="1514475" y="2247900"/>
          <p14:tracePt t="6870" x="1558925" y="2233613"/>
          <p14:tracePt t="6875" x="1579563" y="2228850"/>
          <p14:tracePt t="6878" x="1584325" y="2212975"/>
          <p14:tracePt t="6881" x="1589088" y="2208213"/>
          <p14:tracePt t="6889" x="1603375" y="2208213"/>
          <p14:tracePt t="6893" x="1609725" y="2203450"/>
          <p14:tracePt t="6898" x="1619250" y="2193925"/>
          <p14:tracePt t="6902" x="1628775" y="2189163"/>
          <p14:tracePt t="6907" x="1628775" y="2178050"/>
          <p14:tracePt t="6925" x="1619250" y="2154238"/>
          <p14:tracePt t="6930" x="1619250" y="2149475"/>
          <p14:tracePt t="6934" x="1598613" y="2133600"/>
          <p14:tracePt t="6936" x="1598613" y="2128838"/>
          <p14:tracePt t="6941" x="1598613" y="2119313"/>
          <p14:tracePt t="6943" x="1574800" y="2105025"/>
          <p14:tracePt t="6948" x="1554163" y="2079625"/>
          <p14:tracePt t="6952" x="1549400" y="2074863"/>
          <p14:tracePt t="6955" x="1539875" y="2060575"/>
          <p14:tracePt t="6959" x="1535113" y="2060575"/>
          <p14:tracePt t="6968" x="1504950" y="2039938"/>
          <p14:tracePt t="6973" x="1490663" y="2035175"/>
          <p14:tracePt t="6976" x="1465263" y="2020888"/>
          <p14:tracePt t="6980" x="1460500" y="2020888"/>
          <p14:tracePt t="6983" x="1441450" y="2005013"/>
          <p14:tracePt t="6988" x="1420813" y="2000250"/>
          <p14:tracePt t="6991" x="1406525" y="1990725"/>
          <p14:tracePt t="6995" x="1385888" y="1985963"/>
          <p14:tracePt t="6999" x="1355725" y="1976438"/>
          <p14:tracePt t="7003" x="1327150" y="1976438"/>
          <p14:tracePt t="7007" x="1301750" y="1976438"/>
          <p14:tracePt t="7014" x="1282700" y="1976438"/>
          <p14:tracePt t="7026" x="1203325" y="1976438"/>
          <p14:tracePt t="7033" x="1177925" y="1976438"/>
          <p14:tracePt t="7036" x="1177925" y="1970088"/>
          <p14:tracePt t="7041" x="1173163" y="1965325"/>
          <p14:tracePt t="7045" x="1168400" y="1965325"/>
          <p14:tracePt t="7048" x="1163638" y="1965325"/>
          <p14:tracePt t="7052" x="1149350" y="1976438"/>
          <p14:tracePt t="7055" x="1138238" y="1981200"/>
          <p14:tracePt t="7068" x="1119188" y="2000250"/>
          <p14:tracePt t="7072" x="1109663" y="2014538"/>
          <p14:tracePt t="7080" x="1103313" y="2025650"/>
          <p14:tracePt t="7083" x="1098550" y="2035175"/>
          <p14:tracePt t="7086" x="1093788" y="2039938"/>
          <p14:tracePt t="7089" x="1093788" y="2049463"/>
          <p14:tracePt t="7093" x="1084263" y="2065338"/>
          <p14:tracePt t="7098" x="1084263" y="2070100"/>
          <p14:tracePt t="7103" x="1084263" y="2079625"/>
          <p14:tracePt t="7105" x="1084263" y="2093913"/>
          <p14:tracePt t="7111" x="1084263" y="2109788"/>
          <p14:tracePt t="7124" x="1089025" y="2163763"/>
          <p14:tracePt t="7130" x="1109663" y="2198688"/>
          <p14:tracePt t="7135" x="1123950" y="2212975"/>
          <p14:tracePt t="7139" x="1128713" y="2228850"/>
          <p14:tracePt t="7144" x="1143000" y="2238375"/>
          <p14:tracePt t="7146" x="1168400" y="2252663"/>
          <p14:tracePt t="7149" x="1187450" y="2268538"/>
          <p14:tracePt t="7153" x="1208088" y="2278063"/>
          <p14:tracePt t="7157" x="1222375" y="2282825"/>
          <p14:tracePt t="7161" x="1252538" y="2282825"/>
          <p14:tracePt t="7164" x="1271588" y="2282825"/>
          <p14:tracePt t="7169" x="1301750" y="2282825"/>
          <p14:tracePt t="7174" x="1355725" y="2292350"/>
          <p14:tracePt t="7178" x="1385888" y="2301875"/>
          <p14:tracePt t="7183" x="1416050" y="2301875"/>
          <p14:tracePt t="7186" x="1455738" y="2301875"/>
          <p14:tracePt t="7189" x="1485900" y="2297113"/>
          <p14:tracePt t="7194" x="1514475" y="2287588"/>
          <p14:tracePt t="7201" x="1579563" y="2273300"/>
          <p14:tracePt t="7207" x="1598613" y="2257425"/>
          <p14:tracePt t="7209" x="1628775" y="2252663"/>
          <p14:tracePt t="7219" x="1663700" y="2228850"/>
          <p14:tracePt t="7223" x="1687513" y="2222500"/>
          <p14:tracePt t="7230" x="1703388" y="2217738"/>
          <p14:tracePt t="7589" x="1708150" y="2217738"/>
          <p14:tracePt t="7591" x="1712913" y="2217738"/>
          <p14:tracePt t="7593" x="1717675" y="2222500"/>
          <p14:tracePt t="7597" x="1722438" y="2238375"/>
          <p14:tracePt t="7601" x="1731963" y="2243138"/>
          <p14:tracePt t="7605" x="1738313" y="2257425"/>
          <p14:tracePt t="7609" x="1743075" y="2268538"/>
          <p14:tracePt t="7618" x="1752600" y="2297113"/>
          <p14:tracePt t="7624" x="1757363" y="2301875"/>
          <p14:tracePt t="7625" x="1757363" y="2308225"/>
          <p14:tracePt t="7629" x="1762125" y="2312988"/>
          <p14:tracePt t="7639" x="1766888" y="2317750"/>
          <p14:tracePt t="7646" x="1766888" y="2332038"/>
          <p14:tracePt t="7651" x="1771650" y="2336800"/>
          <p14:tracePt t="7663" x="1778000" y="2346325"/>
          <p14:tracePt t="7671" x="1782763" y="2352675"/>
          <p14:tracePt t="7676" x="1792288" y="2366963"/>
          <p14:tracePt t="7760" x="1797050" y="2371725"/>
          <p14:tracePt t="7774" x="1836738" y="2386013"/>
          <p14:tracePt t="7779" x="1846263" y="2386013"/>
          <p14:tracePt t="7786" x="1866900" y="2392363"/>
          <p14:tracePt t="7792" x="1890713" y="2397125"/>
          <p14:tracePt t="7797" x="1906588" y="2401888"/>
          <p14:tracePt t="7799" x="1911350" y="2411413"/>
          <p14:tracePt t="7806" x="1916113" y="2416175"/>
          <p14:tracePt t="7809" x="1920875" y="2420938"/>
          <p14:tracePt t="7811" x="1935163" y="2425700"/>
          <p14:tracePt t="7815" x="1939925" y="2430463"/>
          <p14:tracePt t="7820" x="1951038" y="2436813"/>
          <p14:tracePt t="7823" x="1955800" y="2446338"/>
          <p14:tracePt t="7827" x="1970088" y="2451100"/>
          <p14:tracePt t="7835" x="1974850" y="2455863"/>
          <p14:tracePt t="7839" x="1990725" y="2460625"/>
          <p14:tracePt t="7846" x="1995488" y="2465388"/>
          <p14:tracePt t="7857" x="2009775" y="2481263"/>
          <p14:tracePt t="7864" x="2019300" y="2481263"/>
          <p14:tracePt t="7869" x="2024063" y="2486025"/>
          <p14:tracePt t="7885" x="2030413" y="2490788"/>
          <p14:tracePt t="8378" x="2035175" y="2490788"/>
          <p14:tracePt t="8390" x="2124075" y="2505075"/>
          <p14:tracePt t="8394" x="2143125" y="2509838"/>
          <p14:tracePt t="8398" x="2159000" y="2520950"/>
          <p14:tracePt t="8399" x="2178050" y="2520950"/>
          <p14:tracePt t="8404" x="2198688" y="2525713"/>
          <p14:tracePt t="8408" x="2222500" y="2525713"/>
          <p14:tracePt t="8411" x="2262188" y="2525713"/>
          <p14:tracePt t="8415" x="2282825" y="2525713"/>
          <p14:tracePt t="8420" x="2292350" y="2525713"/>
          <p14:tracePt t="8428" x="2306638" y="2525713"/>
          <p14:tracePt t="8441" x="2322513" y="2525713"/>
          <p14:tracePt t="8451" x="2332038" y="2525713"/>
          <p14:tracePt t="8467" x="2346325" y="2525713"/>
          <p14:tracePt t="8479" x="2351088" y="2525713"/>
          <p14:tracePt t="8491" x="2362200" y="2525713"/>
          <p14:tracePt t="8496" x="2366963" y="2525713"/>
          <p14:tracePt t="8502" x="2381250" y="2525713"/>
          <p14:tracePt t="8513" x="2386013" y="2520950"/>
          <p14:tracePt t="8522" x="2395538" y="2520950"/>
          <p14:tracePt t="8562" x="2406650" y="2520950"/>
          <p14:tracePt t="8587" x="2416175" y="2520950"/>
          <p14:tracePt t="8609" x="2420938" y="2520950"/>
          <p14:tracePt t="8617" x="2435225" y="2520950"/>
          <p14:tracePt t="8629" x="2439988" y="2520950"/>
          <p14:tracePt t="8639" x="2451100" y="2516188"/>
          <p14:tracePt t="8645" x="2455863" y="2509838"/>
          <p14:tracePt t="8654" x="2470150" y="2500313"/>
          <p14:tracePt t="8657" x="2474913" y="2495550"/>
          <p14:tracePt t="8671" x="2495550" y="2481263"/>
          <p14:tracePt t="8675" x="2509838" y="2470150"/>
          <p14:tracePt t="8688" x="2524125" y="2460625"/>
          <p14:tracePt t="8698" x="2530475" y="2455863"/>
          <p14:tracePt t="8707" x="2540000" y="2451100"/>
          <p14:tracePt t="8720" x="2544763" y="2446338"/>
          <p14:tracePt t="8732" x="2559050" y="2441575"/>
          <p14:tracePt t="8739" x="2563813" y="2430463"/>
          <p14:tracePt t="8743" x="2570163" y="2425700"/>
          <p14:tracePt t="8892" x="2574925" y="2425700"/>
          <p14:tracePt t="8903" x="2598738" y="2425700"/>
          <p14:tracePt t="8906" x="2603500" y="2436813"/>
          <p14:tracePt t="8910" x="2608263" y="2441575"/>
          <p14:tracePt t="8914" x="2614613" y="2446338"/>
          <p14:tracePt t="8923" x="2628900" y="2446338"/>
          <p14:tracePt t="8933" x="2633663" y="2451100"/>
          <p14:tracePt t="8938" x="2638425" y="2455863"/>
          <p14:tracePt t="8941" x="2643188" y="2460625"/>
          <p14:tracePt t="8954" x="2647950" y="2460625"/>
          <p14:tracePt t="10983" x="2668588" y="2455863"/>
          <p14:tracePt t="10990" x="2703513" y="2430463"/>
          <p14:tracePt t="10994" x="2738438" y="2392363"/>
          <p14:tracePt t="11000" x="2806700" y="2332038"/>
          <p14:tracePt t="11004" x="2832100" y="2308225"/>
          <p14:tracePt t="11008" x="2851150" y="2292350"/>
          <p14:tracePt t="11011" x="2876550" y="2273300"/>
          <p14:tracePt t="11015" x="2895600" y="2257425"/>
          <p14:tracePt t="11020" x="2911475" y="2243138"/>
          <p14:tracePt t="11023" x="2925763" y="2238375"/>
          <p14:tracePt t="11027" x="2946400" y="2228850"/>
          <p14:tracePt t="11032" x="2960688" y="2212975"/>
          <p14:tracePt t="11035" x="2974975" y="2208213"/>
          <p14:tracePt t="11043" x="2990850" y="2198688"/>
          <p14:tracePt t="11050" x="2995613" y="2198688"/>
          <p14:tracePt t="11073" x="3005138" y="2198688"/>
          <p14:tracePt t="11093" x="3009900" y="2198688"/>
          <p14:tracePt t="11101" x="3024188" y="2198688"/>
          <p14:tracePt t="11106" x="3030538" y="2198688"/>
          <p14:tracePt t="11109" x="3040063" y="2198688"/>
          <p14:tracePt t="11113" x="3054350" y="2198688"/>
          <p14:tracePt t="11117" x="3074988" y="2198688"/>
          <p14:tracePt t="11122" x="3098800" y="2203450"/>
          <p14:tracePt t="11127" x="3119438" y="2203450"/>
          <p14:tracePt t="11129" x="3138488" y="2203450"/>
          <p14:tracePt t="11134" x="3159125" y="2203450"/>
          <p14:tracePt t="11138" x="3187700" y="2203450"/>
          <p14:tracePt t="11141" x="3217863" y="2203450"/>
          <p14:tracePt t="11145" x="3248025" y="2203450"/>
          <p14:tracePt t="11150" x="3287713" y="2203450"/>
          <p14:tracePt t="11154" x="3341688" y="2203450"/>
          <p14:tracePt t="11157" x="3395663" y="2203450"/>
          <p14:tracePt t="11161" x="3435350" y="2203450"/>
          <p14:tracePt t="11165" x="3479800" y="2203450"/>
          <p14:tracePt t="11171" x="3530600" y="2203450"/>
          <p14:tracePt t="11173" x="3575050" y="2198688"/>
          <p14:tracePt t="11177" x="3633788" y="2178050"/>
          <p14:tracePt t="11181" x="3678238" y="2163763"/>
          <p14:tracePt t="11186" x="3717925" y="2154238"/>
          <p14:tracePt t="11189" x="3762375" y="2154238"/>
          <p14:tracePt t="11194" x="3816350" y="2144713"/>
          <p14:tracePt t="11197" x="3856038" y="2133600"/>
          <p14:tracePt t="11201" x="3916363" y="2128838"/>
          <p14:tracePt t="11206" x="3970338" y="2128838"/>
          <p14:tracePt t="11210" x="4010025" y="2119313"/>
          <p14:tracePt t="11213" x="4040188" y="2109788"/>
          <p14:tracePt t="11217" x="4075113" y="2093913"/>
          <p14:tracePt t="11222" x="4103688" y="2084388"/>
          <p14:tracePt t="11226" x="4129088" y="2079625"/>
          <p14:tracePt t="11229" x="4148138" y="2070100"/>
          <p14:tracePt t="11234" x="4168775" y="2065338"/>
          <p14:tracePt t="11239" x="4183063" y="2065338"/>
          <p14:tracePt t="11241" x="4203700" y="2060575"/>
          <p14:tracePt t="11250" x="4227513" y="2060575"/>
          <p14:tracePt t="11257" x="4237038" y="2049463"/>
          <p14:tracePt t="11274" x="4252913" y="2044700"/>
          <p14:tracePt t="11291" x="4267200" y="2044700"/>
          <p14:tracePt t="11295" x="4271963" y="2044700"/>
          <p14:tracePt t="11304" x="4276725" y="2044700"/>
          <p14:tracePt t="11311" x="4276725" y="2049463"/>
          <p14:tracePt t="11315" x="4283075" y="2054225"/>
          <p14:tracePt t="11320" x="4287838" y="2054225"/>
          <p14:tracePt t="11327" x="4302125" y="2060575"/>
          <p14:tracePt t="11336" x="4306888" y="2070100"/>
          <p14:tracePt t="11343" x="4311650" y="2074863"/>
          <p14:tracePt t="11347" x="4316413" y="2074863"/>
          <p14:tracePt t="11351" x="4322763" y="2079625"/>
          <p14:tracePt t="11356" x="4327525" y="2079625"/>
          <p14:tracePt t="11363" x="4337050" y="2084388"/>
          <p14:tracePt t="11375" x="4346575" y="2089150"/>
          <p14:tracePt t="11664" x="4371975" y="2089150"/>
          <p14:tracePt t="11668" x="4400550" y="2089150"/>
          <p14:tracePt t="11673" x="4440238" y="2089150"/>
          <p14:tracePt t="11678" x="4470400" y="2089150"/>
          <p14:tracePt t="11684" x="4510088" y="2089150"/>
          <p14:tracePt t="11687" x="4629150" y="2089150"/>
          <p14:tracePt t="11691" x="4683125" y="2089150"/>
          <p14:tracePt t="11695" x="4737100" y="2089150"/>
          <p14:tracePt t="11701" x="4792663" y="2089150"/>
          <p14:tracePt t="11704" x="4846638" y="2089150"/>
          <p14:tracePt t="11707" x="4911725" y="2089150"/>
          <p14:tracePt t="11712" x="4965700" y="2089150"/>
          <p14:tracePt t="11715" x="4995863" y="2100263"/>
          <p14:tracePt t="11720" x="5035550" y="2100263"/>
          <p14:tracePt t="11723" x="5080000" y="2100263"/>
          <p14:tracePt t="11728" x="5119688" y="2109788"/>
          <p14:tracePt t="11732" x="5148263" y="2114550"/>
          <p14:tracePt t="11735" x="5183188" y="2124075"/>
          <p14:tracePt t="11740" x="5213350" y="2128838"/>
          <p14:tracePt t="11743" x="5232400" y="2138363"/>
          <p14:tracePt t="11747" x="5253038" y="2138363"/>
          <p14:tracePt t="11751" x="5276850" y="2138363"/>
          <p14:tracePt t="11756" x="5287963" y="2144713"/>
          <p14:tracePt t="11763" x="5302250" y="2144713"/>
          <p14:tracePt t="12759" x="5360988" y="2138363"/>
          <p14:tracePt t="12767" x="5524500" y="2138363"/>
          <p14:tracePt t="12772" x="5564188" y="2138363"/>
          <p14:tracePt t="12775" x="5619750" y="2138363"/>
          <p14:tracePt t="12779" x="5673725" y="2128838"/>
          <p14:tracePt t="12783" x="5727700" y="2128838"/>
          <p14:tracePt t="12785" x="5781675" y="2124075"/>
          <p14:tracePt t="12790" x="5837238" y="2114550"/>
          <p14:tracePt t="12793" x="5891213" y="2114550"/>
          <p14:tracePt t="12797" x="5945188" y="2114550"/>
          <p14:tracePt t="12802" x="5989638" y="2105025"/>
          <p14:tracePt t="12806" x="6029325" y="2105025"/>
          <p14:tracePt t="12809" x="6069013" y="2105025"/>
          <p14:tracePt t="12814" x="6108700" y="2105025"/>
          <p14:tracePt t="12818" x="6153150" y="2093913"/>
          <p14:tracePt t="12821" x="6173788" y="2089150"/>
          <p14:tracePt t="12825" x="6203950" y="2089150"/>
          <p14:tracePt t="12829" x="6227763" y="2089150"/>
          <p14:tracePt t="12833" x="6237288" y="2079625"/>
          <p14:tracePt t="12841" x="6253163" y="2079625"/>
          <p14:tracePt t="12940" x="6257925" y="2079625"/>
          <p14:tracePt t="12943" x="6267450" y="2079625"/>
          <p14:tracePt t="12947" x="6281738" y="2079625"/>
          <p14:tracePt t="12951" x="6302375" y="2079625"/>
          <p14:tracePt t="12956" x="6327775" y="2079625"/>
          <p14:tracePt t="12959" x="6337300" y="2079625"/>
          <p14:tracePt t="12963" x="6356350" y="2079625"/>
          <p14:tracePt t="12968" x="6386513" y="2079625"/>
          <p14:tracePt t="12972" x="6416675" y="2079625"/>
          <p14:tracePt t="12975" x="6445250" y="2079625"/>
          <p14:tracePt t="12980" x="6475413" y="2079625"/>
          <p14:tracePt t="12985" x="6505575" y="2079625"/>
          <p14:tracePt t="12989" x="6535738" y="2079625"/>
          <p14:tracePt t="12992" x="6564313" y="2079625"/>
          <p14:tracePt t="12996" x="6594475" y="2079625"/>
          <p14:tracePt t="13000" x="6624638" y="2079625"/>
          <p14:tracePt t="13003" x="6653213" y="2079625"/>
          <p14:tracePt t="13008" x="6678613" y="2079625"/>
          <p14:tracePt t="13012" x="6697663" y="2079625"/>
          <p14:tracePt t="13016" x="6708775" y="2079625"/>
          <p14:tracePt t="13019" x="6723063" y="2079625"/>
          <p14:tracePt t="13024" x="6732588" y="2079625"/>
          <p14:tracePt t="13027" x="6748463" y="2079625"/>
          <p14:tracePt t="13035" x="6753225" y="2079625"/>
          <p14:tracePt t="13273" x="6748463" y="2079625"/>
          <p14:tracePt t="13280" x="6727825" y="2100263"/>
          <p14:tracePt t="13284" x="6723063" y="2105025"/>
          <p14:tracePt t="13288" x="6708775" y="2114550"/>
          <p14:tracePt t="13295" x="6697663" y="2119313"/>
          <p14:tracePt t="13300" x="6673850" y="2119313"/>
          <p14:tracePt t="13302" x="6664325" y="2119313"/>
          <p14:tracePt t="13308" x="6638925" y="2128838"/>
          <p14:tracePt t="13311" x="6629400" y="2133600"/>
          <p14:tracePt t="13316" x="6604000" y="2133600"/>
          <p14:tracePt t="13318" x="6584950" y="2138363"/>
          <p14:tracePt t="13324" x="6564313" y="2138363"/>
          <p14:tracePt t="13327" x="6540500" y="2138363"/>
          <p14:tracePt t="13333" x="6519863" y="2138363"/>
          <p14:tracePt t="13335" x="6500813" y="2138363"/>
          <p14:tracePt t="13340" x="6470650" y="2138363"/>
          <p14:tracePt t="13344" x="6445250" y="2149475"/>
          <p14:tracePt t="13348" x="6416675" y="2154238"/>
          <p14:tracePt t="13352" x="6376988" y="2154238"/>
          <p14:tracePt t="13357" x="6321425" y="2154238"/>
          <p14:tracePt t="13359" x="6267450" y="2154238"/>
          <p14:tracePt t="13363" x="6203950" y="2154238"/>
          <p14:tracePt t="13368" x="6119813" y="2178050"/>
          <p14:tracePt t="13372" x="6024563" y="2198688"/>
          <p14:tracePt t="13376" x="5930900" y="2217738"/>
          <p14:tracePt t="13380" x="5776913" y="2252663"/>
          <p14:tracePt t="13383" x="5643563" y="2287588"/>
          <p14:tracePt t="13388" x="5495925" y="2322513"/>
          <p14:tracePt t="13392" x="5307013" y="2362200"/>
          <p14:tracePt t="13395" x="5099050" y="2401888"/>
          <p14:tracePt t="13400" x="4860925" y="2460625"/>
          <p14:tracePt t="13403" x="4598988" y="2509838"/>
          <p14:tracePt t="13407" x="4316413" y="2554288"/>
          <p14:tracePt t="13411" x="4010025" y="2589213"/>
          <p14:tracePt t="13416" x="3708400" y="2605088"/>
          <p14:tracePt t="13419" x="3455988" y="2619375"/>
          <p14:tracePt t="13424" x="3187700" y="2619375"/>
          <p14:tracePt t="13427" x="2906713" y="2649538"/>
          <p14:tracePt t="13432" x="2362200" y="2663825"/>
          <p14:tracePt t="13438" x="2089150" y="2663825"/>
          <p14:tracePt t="13442" x="1846263" y="2663825"/>
          <p14:tracePt t="13445" x="1633538" y="2663825"/>
          <p14:tracePt t="13450" x="1441450" y="2663825"/>
          <p14:tracePt t="13453" x="1222375" y="2663825"/>
          <p14:tracePt t="13458" x="1035050" y="2663825"/>
          <p14:tracePt t="13462" x="871538" y="2663825"/>
          <p14:tracePt t="13465" x="727075" y="2678113"/>
          <p14:tracePt t="13469" x="593725" y="2678113"/>
          <p14:tracePt t="13474" x="474663" y="2673350"/>
          <p14:tracePt t="13477" x="371475" y="2659063"/>
          <p14:tracePt t="13481" x="261938" y="2649538"/>
          <p14:tracePt t="13485" x="173038" y="2649538"/>
          <p14:tracePt t="13490" x="103188" y="2649538"/>
          <p14:tracePt t="13495" x="39688" y="2649538"/>
          <p14:tracePt t="13502" x="9525" y="2644775"/>
          <p14:tracePt t="13712" x="79375" y="2579688"/>
          <p14:tracePt t="13723" x="98425" y="2570163"/>
          <p14:tracePt t="13725" x="138113" y="2560638"/>
          <p14:tracePt t="13727" x="182563" y="2554288"/>
          <p14:tracePt t="13733" x="238125" y="2544763"/>
          <p14:tracePt t="13736" x="306388" y="2525713"/>
          <p14:tracePt t="13741" x="376238" y="2505075"/>
          <p14:tracePt t="13744" x="446088" y="2495550"/>
          <p14:tracePt t="13750" x="514350" y="2476500"/>
          <p14:tracePt t="13752" x="584200" y="2465388"/>
          <p14:tracePt t="13757" x="654050" y="2446338"/>
          <p14:tracePt t="13759" x="722313" y="2436813"/>
          <p14:tracePt t="13763" x="787400" y="2425700"/>
          <p14:tracePt t="13768" x="871538" y="2416175"/>
          <p14:tracePt t="13773" x="941388" y="2406650"/>
          <p14:tracePt t="13775" x="990600" y="2406650"/>
          <p14:tracePt t="13780" x="1049338" y="2397125"/>
          <p14:tracePt t="13783" x="1089025" y="2386013"/>
          <p14:tracePt t="13787" x="1133475" y="2386013"/>
          <p14:tracePt t="13791" x="1163638" y="2386013"/>
          <p14:tracePt t="13793" x="1203325" y="2386013"/>
          <p14:tracePt t="13797" x="1227138" y="2386013"/>
          <p14:tracePt t="13802" x="1252538" y="2386013"/>
          <p14:tracePt t="13807" x="1271588" y="2386013"/>
          <p14:tracePt t="13809" x="1292225" y="2386013"/>
          <p14:tracePt t="13814" x="1317625" y="2386013"/>
          <p14:tracePt t="13819" x="1327150" y="2386013"/>
          <p14:tracePt t="13823" x="1341438" y="2386013"/>
          <p14:tracePt t="13825" x="1350963" y="2386013"/>
          <p14:tracePt t="13829" x="1366838" y="2386013"/>
          <p14:tracePt t="13833" x="1376363" y="2386013"/>
          <p14:tracePt t="13837" x="1390650" y="2386013"/>
          <p14:tracePt t="13841" x="1401763" y="2386013"/>
          <p14:tracePt t="13850" x="1425575" y="2386013"/>
          <p14:tracePt t="13854" x="1435100" y="2386013"/>
          <p14:tracePt t="13857" x="1450975" y="2386013"/>
          <p14:tracePt t="13861" x="1460500" y="2386013"/>
          <p14:tracePt t="13865" x="1470025" y="2386013"/>
          <p14:tracePt t="13869" x="1479550" y="2386013"/>
          <p14:tracePt t="13874" x="1485900" y="2386013"/>
          <p14:tracePt t="13881" x="1500188" y="2386013"/>
          <p14:tracePt t="13890" x="1504950" y="2386013"/>
          <p14:tracePt t="13893" x="1509713" y="2386013"/>
          <p14:tracePt t="13903" x="1514475" y="2386013"/>
          <p14:tracePt t="13913" x="1525588" y="2386013"/>
          <p14:tracePt t="13961" x="1535113" y="2386013"/>
          <p14:tracePt t="13967" x="1544638" y="2381250"/>
          <p14:tracePt t="13972" x="1558925" y="2376488"/>
          <p14:tracePt t="13979" x="1570038" y="2366963"/>
          <p14:tracePt t="13983" x="1584325" y="2366963"/>
          <p14:tracePt t="13987" x="1598613" y="2362200"/>
          <p14:tracePt t="13992" x="1619250" y="2352675"/>
          <p14:tracePt t="13997" x="1638300" y="2352675"/>
          <p14:tracePt t="13999" x="1663700" y="2352675"/>
          <p14:tracePt t="14003" x="1682750" y="2352675"/>
          <p14:tracePt t="14008" x="1698625" y="2352675"/>
          <p14:tracePt t="14011" x="1708150" y="2352675"/>
          <p14:tracePt t="14015" x="1722438" y="2352675"/>
          <p14:tracePt t="14019" x="1731963" y="2352675"/>
          <p14:tracePt t="14024" x="1747838" y="2352675"/>
          <p14:tracePt t="14027" x="1757363" y="2352675"/>
          <p14:tracePt t="14031" x="1762125" y="2352675"/>
          <p14:tracePt t="14036" x="1778000" y="2352675"/>
          <p14:tracePt t="14040" x="1782763" y="2352675"/>
          <p14:tracePt t="14043" x="1792288" y="2352675"/>
          <p14:tracePt t="14047" x="1801813" y="2357438"/>
          <p14:tracePt t="14052" x="1811338" y="2357438"/>
          <p14:tracePt t="14057" x="1827213" y="2357438"/>
          <p14:tracePt t="14059" x="1836738" y="2362200"/>
          <p14:tracePt t="14067" x="1851025" y="2366963"/>
          <p14:tracePt t="14073" x="1866900" y="2376488"/>
          <p14:tracePt t="14075" x="1876425" y="2376488"/>
          <p14:tracePt t="14079" x="1890713" y="2376488"/>
          <p14:tracePt t="14083" x="1906588" y="2381250"/>
          <p14:tracePt t="14087" x="1916113" y="2386013"/>
          <p14:tracePt t="14091" x="1930400" y="2386013"/>
          <p14:tracePt t="14095" x="1946275" y="2397125"/>
          <p14:tracePt t="14099" x="1951038" y="2397125"/>
          <p14:tracePt t="14103" x="1960563" y="2401888"/>
          <p14:tracePt t="14108" x="1965325" y="2406650"/>
          <p14:tracePt t="14111" x="1979613" y="2406650"/>
          <p14:tracePt t="14115" x="1985963" y="2411413"/>
          <p14:tracePt t="14119" x="1995488" y="2411413"/>
          <p14:tracePt t="14124" x="2005013" y="2411413"/>
          <p14:tracePt t="14127" x="2014538" y="2411413"/>
          <p14:tracePt t="14131" x="2019300" y="2411413"/>
          <p14:tracePt t="14136" x="2035175" y="2411413"/>
          <p14:tracePt t="14140" x="2039938" y="2411413"/>
          <p14:tracePt t="14145" x="2049463" y="2411413"/>
          <p14:tracePt t="14153" x="2063750" y="2411413"/>
          <p14:tracePt t="14161" x="2074863" y="2411413"/>
          <p14:tracePt t="14503" x="2089150" y="2420938"/>
          <p14:tracePt t="14508" x="2238375" y="2430463"/>
          <p14:tracePt t="14512" x="2278063" y="2430463"/>
          <p14:tracePt t="14517" x="2332038" y="2430463"/>
          <p14:tracePt t="14521" x="2401888" y="2441575"/>
          <p14:tracePt t="14524" x="2455863" y="2441575"/>
          <p14:tracePt t="14528" x="2509838" y="2446338"/>
          <p14:tracePt t="14532" x="2563813" y="2455863"/>
          <p14:tracePt t="14536" x="2624138" y="2476500"/>
          <p14:tracePt t="14540" x="2678113" y="2486025"/>
          <p14:tracePt t="14543" x="2747963" y="2505075"/>
          <p14:tracePt t="14547" x="2801938" y="2516188"/>
          <p14:tracePt t="14552" x="2855913" y="2525713"/>
          <p14:tracePt t="14555" x="2916238" y="2535238"/>
          <p14:tracePt t="14560" x="2960688" y="2549525"/>
          <p14:tracePt t="14564" x="2990850" y="2560638"/>
          <p14:tracePt t="14568" x="3009900" y="2574925"/>
          <p14:tracePt t="14572" x="3024188" y="2589213"/>
          <p14:tracePt t="14575" x="3040063" y="2593975"/>
          <p14:tracePt t="14581" x="3059113" y="2609850"/>
          <p14:tracePt t="14583" x="3084513" y="2614613"/>
          <p14:tracePt t="14587" x="3103563" y="2614613"/>
          <p14:tracePt t="14592" x="3124200" y="2614613"/>
          <p14:tracePt t="14595" x="3138488" y="2614613"/>
          <p14:tracePt t="14599" x="3154363" y="2614613"/>
          <p14:tracePt t="14603" x="3159125" y="2614613"/>
          <p14:tracePt t="14607" x="3168650" y="2614613"/>
          <p14:tracePt t="14615" x="3173413" y="2614613"/>
          <p14:tracePt t="14627" x="3187700" y="2614613"/>
          <p14:tracePt t="14636" x="3198813" y="2614613"/>
          <p14:tracePt t="14639" x="3208338" y="2609850"/>
          <p14:tracePt t="14643" x="3213100" y="2605088"/>
          <p14:tracePt t="14647" x="3222625" y="2600325"/>
          <p14:tracePt t="14650" x="3227388" y="2600325"/>
          <p14:tracePt t="14658" x="3232150" y="2589213"/>
          <p14:tracePt t="14661" x="3243263" y="2584450"/>
          <p14:tracePt t="14665" x="3248025" y="2579688"/>
          <p14:tracePt t="14669" x="3257550" y="2579688"/>
          <p14:tracePt t="14677" x="3262313" y="2574925"/>
          <p14:tracePt t="14681" x="3267075" y="2570163"/>
          <p14:tracePt t="14686" x="3276600" y="2570163"/>
          <p14:tracePt t="14691" x="3282950" y="2570163"/>
          <p14:tracePt t="14697" x="3287713" y="2565400"/>
          <p14:tracePt t="14702" x="3292475" y="2565400"/>
          <p14:tracePt t="14714" x="3302000" y="2565400"/>
          <p14:tracePt t="14717" x="3311525" y="2565400"/>
          <p14:tracePt t="14725" x="3322638" y="2565400"/>
          <p14:tracePt t="14733" x="3327400" y="2565400"/>
          <p14:tracePt t="14737" x="3336925" y="2565400"/>
          <p14:tracePt t="14741" x="3351213" y="2565400"/>
          <p14:tracePt t="14745" x="3367088" y="2565400"/>
          <p14:tracePt t="14751" x="3376613" y="2565400"/>
          <p14:tracePt t="14754" x="3390900" y="2565400"/>
          <p14:tracePt t="14757" x="3411538" y="2565400"/>
          <p14:tracePt t="14761" x="3430588" y="2565400"/>
          <p14:tracePt t="14765" x="3455988" y="2565400"/>
          <p14:tracePt t="14769" x="3465513" y="2565400"/>
          <p14:tracePt t="14774" x="3484563" y="2565400"/>
          <p14:tracePt t="14777" x="3509963" y="2565400"/>
          <p14:tracePt t="14781" x="3530600" y="2574925"/>
          <p14:tracePt t="14786" x="3544888" y="2574925"/>
          <p14:tracePt t="14789" x="3563938" y="2579688"/>
          <p14:tracePt t="14793" x="3584575" y="2589213"/>
          <p14:tracePt t="14797" x="3598863" y="2589213"/>
          <p14:tracePt t="14802" x="3619500" y="2589213"/>
          <p14:tracePt t="14808" x="3643313" y="2589213"/>
          <p14:tracePt t="14809" x="3654425" y="2589213"/>
          <p14:tracePt t="14814" x="3673475" y="2589213"/>
          <p14:tracePt t="14817" x="3698875" y="2589213"/>
          <p14:tracePt t="14821" x="3708400" y="2589213"/>
          <p14:tracePt t="14826" x="3722688" y="2589213"/>
          <p14:tracePt t="14827" x="3743325" y="2589213"/>
          <p14:tracePt t="14831" x="3757613" y="2589213"/>
          <p14:tracePt t="14836" x="3767138" y="2589213"/>
          <p14:tracePt t="14840" x="3783013" y="2589213"/>
          <p14:tracePt t="14843" x="3787775" y="2589213"/>
          <p14:tracePt t="14847" x="3797300" y="2589213"/>
          <p14:tracePt t="14856" x="3802063" y="2589213"/>
          <p14:tracePt t="14860" x="3811588" y="2589213"/>
          <p14:tracePt t="14867" x="3816350" y="2589213"/>
          <p14:tracePt t="14892" x="3827463" y="2589213"/>
          <p14:tracePt t="14912" x="3832225" y="2584450"/>
          <p14:tracePt t="14919" x="3836988" y="2584450"/>
          <p14:tracePt t="14931" x="3846513" y="2584450"/>
          <p14:tracePt t="14937" x="3851275" y="2584450"/>
          <p14:tracePt t="14944" x="3860800" y="2584450"/>
          <p14:tracePt t="14948" x="3867150" y="2584450"/>
          <p14:tracePt t="14951" x="3881438" y="2584450"/>
          <p14:tracePt t="14955" x="3886200" y="2584450"/>
          <p14:tracePt t="14959" x="3895725" y="2584450"/>
          <p14:tracePt t="14963" x="3900488" y="2584450"/>
          <p14:tracePt t="14971" x="3916363" y="2584450"/>
          <p14:tracePt t="14976" x="3921125" y="2584450"/>
          <p14:tracePt t="14983" x="3930650" y="2579688"/>
          <p14:tracePt t="14987" x="3940175" y="2579688"/>
          <p14:tracePt t="14995" x="3951288" y="2579688"/>
          <p14:tracePt t="14999" x="3956050" y="2579688"/>
          <p14:tracePt t="15009" x="3970338" y="2579688"/>
          <p14:tracePt t="15013" x="3975100" y="2579688"/>
          <p14:tracePt t="15127" x="3984625" y="2579688"/>
          <p14:tracePt t="15138" x="3995738" y="2574925"/>
          <p14:tracePt t="15146" x="4030663" y="2560638"/>
          <p14:tracePt t="15151" x="4040188" y="2560638"/>
          <p14:tracePt t="15156" x="4054475" y="2554288"/>
          <p14:tracePt t="15162" x="4075113" y="2549525"/>
          <p14:tracePt t="15166" x="4079875" y="2549525"/>
          <p14:tracePt t="15171" x="4089400" y="2540000"/>
          <p14:tracePt t="15173" x="4098925" y="2540000"/>
          <p14:tracePt t="15178" x="4108450" y="2540000"/>
          <p14:tracePt t="15179" x="4114800" y="2540000"/>
          <p14:tracePt t="15184" x="4129088" y="2535238"/>
          <p14:tracePt t="15187" x="4138613" y="2530475"/>
          <p14:tracePt t="15203" x="4152900" y="2530475"/>
          <p14:tracePt t="15306" x="4164013" y="2530475"/>
          <p14:tracePt t="15321" x="4173538" y="2530475"/>
          <p14:tracePt t="15341" x="4203700" y="2516188"/>
          <p14:tracePt t="15351" x="4213225" y="2509838"/>
          <p14:tracePt t="15788" x="4222750" y="2505075"/>
          <p14:tracePt t="15796" x="4341813" y="2470150"/>
          <p14:tracePt t="15798" x="4381500" y="2460625"/>
          <p14:tracePt t="15803" x="4425950" y="2441575"/>
          <p14:tracePt t="15805" x="4460875" y="2436813"/>
          <p14:tracePt t="15810" x="4500563" y="2425700"/>
          <p14:tracePt t="15814" x="4554538" y="2416175"/>
          <p14:tracePt t="15818" x="4598988" y="2406650"/>
          <p14:tracePt t="15820" x="4652963" y="2401888"/>
          <p14:tracePt t="15825" x="4699000" y="2392363"/>
          <p14:tracePt t="15829" x="4737100" y="2392363"/>
          <p14:tracePt t="15833" x="4767263" y="2392363"/>
          <p14:tracePt t="15837" x="4797425" y="2392363"/>
          <p14:tracePt t="15841" x="4827588" y="2392363"/>
          <p14:tracePt t="15845" x="4867275" y="2392363"/>
          <p14:tracePt t="15851" x="4895850" y="2392363"/>
          <p14:tracePt t="15853" x="4926013" y="2392363"/>
          <p14:tracePt t="15858" x="4945063" y="2392363"/>
          <p14:tracePt t="15861" x="4970463" y="2392363"/>
          <p14:tracePt t="15866" x="4991100" y="2392363"/>
          <p14:tracePt t="15870" x="5010150" y="2392363"/>
          <p14:tracePt t="15874" x="5024438" y="2392363"/>
          <p14:tracePt t="15878" x="5045075" y="2392363"/>
          <p14:tracePt t="15881" x="5059363" y="2401888"/>
          <p14:tracePt t="15887" x="5075238" y="2406650"/>
          <p14:tracePt t="15890" x="5084763" y="2406650"/>
          <p14:tracePt t="15894" x="5099050" y="2411413"/>
          <p14:tracePt t="15897" x="5113338" y="2411413"/>
          <p14:tracePt t="15901" x="5124450" y="2411413"/>
          <p14:tracePt t="15909" x="5138738" y="2411413"/>
          <p14:tracePt t="15968" x="5148263" y="2411413"/>
          <p14:tracePt t="15980" x="5164138" y="2411413"/>
          <p14:tracePt t="15988" x="5168900" y="2411413"/>
          <p14:tracePt t="15992" x="5178425" y="2406650"/>
          <p14:tracePt t="15996" x="5187950" y="2401888"/>
          <p14:tracePt t="16005" x="5197475" y="2401888"/>
          <p14:tracePt t="16008" x="5203825" y="2397125"/>
          <p14:tracePt t="16016" x="5208588" y="2386013"/>
          <p14:tracePt t="16029" x="5213350" y="2381250"/>
          <p14:tracePt t="17055" x="5192713" y="2392363"/>
          <p14:tracePt t="17059" x="5049838" y="2476500"/>
          <p14:tracePt t="17063" x="4979988" y="2505075"/>
          <p14:tracePt t="17073" x="4846638" y="2565400"/>
          <p14:tracePt t="17076" x="4776788" y="2593975"/>
          <p14:tracePt t="17083" x="4664075" y="2633663"/>
          <p14:tracePt t="17087" x="4608513" y="2644775"/>
          <p14:tracePt t="17089" x="4549775" y="2659063"/>
          <p14:tracePt t="17094" x="4495800" y="2678113"/>
          <p14:tracePt t="17098" x="4425950" y="2698750"/>
          <p14:tracePt t="17101" x="4367213" y="2717800"/>
          <p14:tracePt t="17105" x="4311650" y="2728913"/>
          <p14:tracePt t="17110" x="4243388" y="2747963"/>
          <p14:tracePt t="17113" x="4187825" y="2757488"/>
          <p14:tracePt t="17117" x="4119563" y="2778125"/>
          <p14:tracePt t="17121" x="4049713" y="2787650"/>
          <p14:tracePt t="17125" x="3984625" y="2787650"/>
          <p14:tracePt t="17129" x="3916363" y="2787650"/>
          <p14:tracePt t="17133" x="3851275" y="2787650"/>
          <p14:tracePt t="17137" x="3797300" y="2787650"/>
          <p14:tracePt t="17142" x="3743325" y="2787650"/>
          <p14:tracePt t="17145" x="3703638" y="2787650"/>
          <p14:tracePt t="17149" x="3659188" y="2787650"/>
          <p14:tracePt t="17154" x="3619500" y="2787650"/>
          <p14:tracePt t="17157" x="3579813" y="2782888"/>
          <p14:tracePt t="17161" x="3554413" y="2778125"/>
          <p14:tracePt t="17165" x="3549650" y="2773363"/>
          <p14:tracePt t="17171" x="3540125" y="2773363"/>
          <p14:tracePt t="17177" x="3509963" y="2762250"/>
          <p14:tracePt t="17183" x="3490913" y="2757488"/>
          <p14:tracePt t="17185" x="3484563" y="2752725"/>
          <p14:tracePt t="17190" x="3470275" y="2752725"/>
          <p14:tracePt t="17192" x="3465513" y="2743200"/>
          <p14:tracePt t="17195" x="3460750" y="2743200"/>
          <p14:tracePt t="17199" x="3460750" y="2738438"/>
          <p14:tracePt t="17204" x="3455988" y="2738438"/>
          <p14:tracePt t="17207" x="3455988" y="2733675"/>
          <p14:tracePt t="17253" x="3446463" y="2733675"/>
          <p14:tracePt t="17258" x="3440113" y="2733675"/>
          <p14:tracePt t="17261" x="3430588" y="2733675"/>
          <p14:tracePt t="17269" x="3416300" y="2743200"/>
          <p14:tracePt t="17273" x="3400425" y="2747963"/>
          <p14:tracePt t="17275" x="3395663" y="2752725"/>
          <p14:tracePt t="17279" x="3390900" y="2757488"/>
          <p14:tracePt t="17283" x="3376613" y="2757488"/>
          <p14:tracePt t="17288" x="3367088" y="2768600"/>
          <p14:tracePt t="17291" x="3355975" y="2773363"/>
          <p14:tracePt t="17300" x="3332163" y="2782888"/>
          <p14:tracePt t="17308" x="3287713" y="2797175"/>
          <p14:tracePt t="17313" x="3267075" y="2797175"/>
          <p14:tracePt t="17315" x="3238500" y="2808288"/>
          <p14:tracePt t="17321" x="3208338" y="2813050"/>
          <p14:tracePt t="17324" x="3178175" y="2822575"/>
          <p14:tracePt t="17327" x="3143250" y="2827338"/>
          <p14:tracePt t="17331" x="3119438" y="2827338"/>
          <p14:tracePt t="17335" x="3089275" y="2827338"/>
          <p14:tracePt t="17339" x="3059113" y="2827338"/>
          <p14:tracePt t="17344" x="3030538" y="2827338"/>
          <p14:tracePt t="17347" x="3000375" y="2827338"/>
          <p14:tracePt t="17357" x="2960688" y="2827338"/>
          <p14:tracePt t="17366" x="2855913" y="2827338"/>
          <p14:tracePt t="17371" x="2806700" y="2827338"/>
          <p14:tracePt t="17376" x="2787650" y="2827338"/>
          <p14:tracePt t="17379" x="2767013" y="2827338"/>
          <p14:tracePt t="17384" x="2743200" y="2827338"/>
          <p14:tracePt t="17389" x="2708275" y="2827338"/>
          <p14:tracePt t="17394" x="2687638" y="2827338"/>
          <p14:tracePt t="17399" x="2678113" y="2827338"/>
          <p14:tracePt t="17401" x="2654300" y="2827338"/>
          <p14:tracePt t="17406" x="2643188" y="2827338"/>
          <p14:tracePt t="17410" x="2628900" y="2827338"/>
          <p14:tracePt t="17417" x="2619375" y="2836863"/>
          <p14:tracePt t="17422" x="2603500" y="2836863"/>
          <p14:tracePt t="17432" x="2589213" y="2841625"/>
          <p14:tracePt t="17437" x="2579688" y="2852738"/>
          <p14:tracePt t="17447" x="2570163" y="2852738"/>
          <p14:tracePt t="17454" x="2559050" y="2852738"/>
          <p14:tracePt t="19013" x="2535238" y="2867025"/>
          <p14:tracePt t="19016" x="2514600" y="2886075"/>
          <p14:tracePt t="19026" x="2455863" y="2932113"/>
          <p14:tracePt t="19030" x="2439988" y="2936875"/>
          <p14:tracePt t="19033" x="2430463" y="2946400"/>
          <p14:tracePt t="19037" x="2420938" y="2951163"/>
          <p14:tracePt t="19045" x="2416175" y="2955925"/>
          <p14:tracePt t="19050" x="2411413" y="2955925"/>
          <p14:tracePt t="19054" x="2401888" y="2960688"/>
          <p14:tracePt t="19057" x="2395538" y="2965450"/>
          <p14:tracePt t="19062" x="2386013" y="2976563"/>
          <p14:tracePt t="19065" x="2381250" y="2976563"/>
          <p14:tracePt t="19070" x="2376488" y="2976563"/>
          <p14:tracePt t="19165" x="2376488" y="2981325"/>
          <p14:tracePt t="19173" x="2366963" y="2986088"/>
          <p14:tracePt t="19177" x="2351088" y="2995613"/>
          <p14:tracePt t="19185" x="2336800" y="3009900"/>
          <p14:tracePt t="19194" x="2316163" y="3009900"/>
          <p14:tracePt t="19202" x="2297113" y="3016250"/>
          <p14:tracePt t="19208" x="2292350" y="3021013"/>
          <p14:tracePt t="19212" x="2282825" y="3021013"/>
          <p14:tracePt t="19220" x="2257425" y="3035300"/>
          <p14:tracePt t="19223" x="2247900" y="3040063"/>
          <p14:tracePt t="19235" x="2232025" y="3055938"/>
          <p14:tracePt t="19247" x="2217738" y="3065463"/>
          <p14:tracePt t="19260" x="2212975" y="3070225"/>
          <p14:tracePt t="19267" x="2208213" y="3074988"/>
          <p14:tracePt t="19279" x="2203450" y="3079750"/>
          <p14:tracePt t="19289" x="2193925" y="3089275"/>
          <p14:tracePt t="19293" x="2187575" y="3100388"/>
          <p14:tracePt t="19315" x="2182813" y="3114675"/>
          <p14:tracePt t="24987" x="2217738" y="3140075"/>
          <p14:tracePt t="24990" x="2238375" y="3144838"/>
          <p14:tracePt t="24997" x="2327275" y="3168650"/>
          <p14:tracePt t="25003" x="2451100" y="3198813"/>
          <p14:tracePt t="25007" x="2530475" y="3224213"/>
          <p14:tracePt t="25010" x="2603500" y="3243263"/>
          <p14:tracePt t="25015" x="2673350" y="3263900"/>
          <p14:tracePt t="25019" x="2743200" y="3282950"/>
          <p14:tracePt t="25023" x="2822575" y="3302000"/>
          <p14:tracePt t="25027" x="2881313" y="3322638"/>
          <p14:tracePt t="25032" x="2946400" y="3327400"/>
          <p14:tracePt t="25036" x="3005138" y="3348038"/>
          <p14:tracePt t="25040" x="3059113" y="3357563"/>
          <p14:tracePt t="25043" x="3119438" y="3376613"/>
          <p14:tracePt t="25048" x="3173413" y="3386138"/>
          <p14:tracePt t="25051" x="3217863" y="3406775"/>
          <p14:tracePt t="25055" x="3262313" y="3411538"/>
          <p14:tracePt t="25060" x="3292475" y="3421063"/>
          <p14:tracePt t="25065" x="3311525" y="3436938"/>
          <p14:tracePt t="25067" x="3336925" y="3441700"/>
          <p14:tracePt t="25072" x="3355975" y="3441700"/>
          <p14:tracePt t="25077" x="3381375" y="3451225"/>
          <p14:tracePt t="25082" x="3395663" y="3451225"/>
          <p14:tracePt t="25085" x="3400425" y="3455988"/>
          <p14:tracePt t="25094" x="3416300" y="3460750"/>
          <p14:tracePt t="25099" x="3421063" y="3476625"/>
          <p14:tracePt t="25103" x="3435350" y="3481388"/>
          <p14:tracePt t="25105" x="3440113" y="3486150"/>
          <p14:tracePt t="25110" x="3451225" y="3495675"/>
          <p14:tracePt t="25115" x="3465513" y="3500438"/>
          <p14:tracePt t="25118" x="3479800" y="3516313"/>
          <p14:tracePt t="25121" x="3495675" y="3521075"/>
          <p14:tracePt t="25126" x="3505200" y="3535363"/>
          <p14:tracePt t="25130" x="3519488" y="3540125"/>
          <p14:tracePt t="25133" x="3544888" y="3556000"/>
          <p14:tracePt t="25137" x="3563938" y="3570288"/>
          <p14:tracePt t="25141" x="3579813" y="3579813"/>
          <p14:tracePt t="25146" x="3594100" y="3594100"/>
          <p14:tracePt t="25150" x="3608388" y="3605213"/>
          <p14:tracePt t="25154" x="3629025" y="3619500"/>
          <p14:tracePt t="25158" x="3643313" y="3629025"/>
          <p14:tracePt t="25161" x="3659188" y="3644900"/>
          <p14:tracePt t="25166" x="3668713" y="3649663"/>
          <p14:tracePt t="25169" x="3692525" y="3663950"/>
          <p14:tracePt t="25174" x="3713163" y="3668713"/>
          <p14:tracePt t="25176" x="3727450" y="3684588"/>
          <p14:tracePt t="25181" x="3743325" y="3694113"/>
          <p14:tracePt t="25186" x="3762375" y="3708400"/>
          <p14:tracePt t="25190" x="3787775" y="3713163"/>
          <p14:tracePt t="25193" x="3802063" y="3729038"/>
          <p14:tracePt t="25198" x="3811588" y="3743325"/>
          <p14:tracePt t="25202" x="3836988" y="3757613"/>
          <p14:tracePt t="25205" x="3856038" y="3773488"/>
          <p14:tracePt t="25210" x="3871913" y="3787775"/>
          <p14:tracePt t="25214" x="3886200" y="3797300"/>
          <p14:tracePt t="25218" x="3911600" y="3813175"/>
          <p14:tracePt t="25221" x="3930650" y="3822700"/>
          <p14:tracePt t="25226" x="3946525" y="3836988"/>
          <p14:tracePt t="25230" x="3965575" y="3857625"/>
          <p14:tracePt t="25234" x="3979863" y="3871913"/>
          <p14:tracePt t="25237" x="3995738" y="3887788"/>
          <p14:tracePt t="25241" x="4010025" y="3902075"/>
          <p14:tracePt t="25245" x="4024313" y="3916363"/>
          <p14:tracePt t="25250" x="4040188" y="3932238"/>
          <p14:tracePt t="25253" x="4044950" y="3941763"/>
          <p14:tracePt t="25255" x="4059238" y="3951288"/>
          <p14:tracePt t="25260" x="4064000" y="3960813"/>
          <p14:tracePt t="25264" x="4068763" y="3971925"/>
          <p14:tracePt t="25267" x="4068763" y="3981450"/>
          <p14:tracePt t="25276" x="4068763" y="3986213"/>
          <p14:tracePt t="25279" x="4068763" y="3990975"/>
          <p14:tracePt t="25288" x="4068763" y="3995738"/>
          <p14:tracePt t="25295" x="4068763" y="4010025"/>
          <p14:tracePt t="25307" x="4068763" y="4016375"/>
          <p14:tracePt t="25324" x="4068763" y="4025900"/>
          <p14:tracePt t="25343" x="4068763" y="4030663"/>
          <p14:tracePt t="25351" x="4068763" y="4044950"/>
          <p14:tracePt t="25367" x="4068763" y="4049713"/>
          <p14:tracePt t="25384" x="4068763" y="4060825"/>
          <p14:tracePt t="25396" x="4068763" y="4070350"/>
          <p14:tracePt t="25407" x="4068763" y="4079875"/>
          <p14:tracePt t="25415" x="4068763" y="4084638"/>
          <p14:tracePt t="25432" x="4068763" y="4100513"/>
          <p14:tracePt t="25458" x="4068763" y="4105275"/>
          <p14:tracePt t="25783" x="4103688" y="4110038"/>
          <p14:tracePt t="25787" x="4152900" y="4110038"/>
          <p14:tracePt t="25791" x="4208463" y="4110038"/>
          <p14:tracePt t="25795" x="4262438" y="4119563"/>
          <p14:tracePt t="25800" x="4332288" y="4129088"/>
          <p14:tracePt t="25803" x="4395788" y="4129088"/>
          <p14:tracePt t="25805" x="4460875" y="4129088"/>
          <p14:tracePt t="25810" x="4529138" y="4140200"/>
          <p14:tracePt t="25814" x="4608513" y="4140200"/>
          <p14:tracePt t="25818" x="4678363" y="4140200"/>
          <p14:tracePt t="25821" x="4748213" y="4149725"/>
          <p14:tracePt t="25825" x="4827588" y="4159250"/>
          <p14:tracePt t="25829" x="4895850" y="4168775"/>
          <p14:tracePt t="25833" x="4960938" y="4168775"/>
          <p14:tracePt t="25837" x="5029200" y="4179888"/>
          <p14:tracePt t="25842" x="5084763" y="4184650"/>
          <p14:tracePt t="25845" x="5143500" y="4203700"/>
          <p14:tracePt t="25850" x="5197475" y="4213225"/>
          <p14:tracePt t="25853" x="5253038" y="4213225"/>
          <p14:tracePt t="25857" x="5302250" y="4213225"/>
          <p14:tracePt t="25861" x="5332413" y="4213225"/>
          <p14:tracePt t="25865" x="5372100" y="4213225"/>
          <p14:tracePt t="25869" x="5400675" y="4213225"/>
          <p14:tracePt t="25873" x="5440363" y="4213225"/>
          <p14:tracePt t="25877" x="5470525" y="4213225"/>
          <p14:tracePt t="25881" x="5500688" y="4213225"/>
          <p14:tracePt t="25885" x="5529263" y="4213225"/>
          <p14:tracePt t="25889" x="5559425" y="4213225"/>
          <p14:tracePt t="25894" x="5584825" y="4213225"/>
          <p14:tracePt t="25898" x="5613400" y="4213225"/>
          <p14:tracePt t="25901" x="5634038" y="4213225"/>
          <p14:tracePt t="25905" x="5653088" y="4213225"/>
          <p14:tracePt t="25911" x="5673725" y="4213225"/>
          <p14:tracePt t="25913" x="5697538" y="4213225"/>
          <p14:tracePt t="25917" x="5718175" y="4213225"/>
          <p14:tracePt t="25921" x="5727700" y="4213225"/>
          <p14:tracePt t="25925" x="5753100" y="4213225"/>
          <p14:tracePt t="25930" x="5772150" y="4203700"/>
          <p14:tracePt t="25933" x="5797550" y="4198938"/>
          <p14:tracePt t="25937" x="5807075" y="4189413"/>
          <p14:tracePt t="25941" x="5821363" y="4189413"/>
          <p14:tracePt t="25945" x="5837238" y="4189413"/>
          <p14:tracePt t="25949" x="5846763" y="4184650"/>
          <p14:tracePt t="25953" x="5861050" y="4179888"/>
          <p14:tracePt t="25960" x="5876925" y="4179888"/>
          <p14:tracePt t="25969" x="5886450" y="4179888"/>
          <p14:tracePt t="25973" x="5900738" y="4179888"/>
          <p14:tracePt t="25983" x="5911850" y="4168775"/>
          <p14:tracePt t="26286" x="5935663" y="4168775"/>
          <p14:tracePt t="26290" x="5975350" y="4168775"/>
          <p14:tracePt t="26301" x="6129338" y="4173538"/>
          <p14:tracePt t="26308" x="6183313" y="4184650"/>
          <p14:tracePt t="26313" x="6316663" y="4184650"/>
          <p14:tracePt t="26319" x="6386513" y="4194175"/>
          <p14:tracePt t="26322" x="6450013" y="4203700"/>
          <p14:tracePt t="26325" x="6505575" y="4203700"/>
          <p14:tracePt t="26330" x="6559550" y="4203700"/>
          <p14:tracePt t="26334" x="6613525" y="4203700"/>
          <p14:tracePt t="26337" x="6678613" y="4203700"/>
          <p14:tracePt t="26341" x="6732588" y="4203700"/>
          <p14:tracePt t="26345" x="6788150" y="4213225"/>
          <p14:tracePt t="26350" x="6821488" y="4219575"/>
          <p14:tracePt t="26353" x="6861175" y="4229100"/>
          <p14:tracePt t="26355" x="6891338" y="4229100"/>
          <p14:tracePt t="26360" x="6921500" y="4229100"/>
          <p14:tracePt t="26364" x="6950075" y="4229100"/>
          <p14:tracePt t="26367" x="6975475" y="4229100"/>
          <p14:tracePt t="26371" x="6985000" y="4229100"/>
          <p14:tracePt t="26376" x="7000875" y="4229100"/>
          <p14:tracePt t="26747" x="6980238" y="4229100"/>
          <p14:tracePt t="26751" x="6921500" y="4229100"/>
          <p14:tracePt t="26755" x="6856413" y="4229100"/>
          <p14:tracePt t="26760" x="6762750" y="4229100"/>
          <p14:tracePt t="26764" x="6657975" y="4229100"/>
          <p14:tracePt t="26768" x="6540500" y="4229100"/>
          <p14:tracePt t="26771" x="6421438" y="4229100"/>
          <p14:tracePt t="26776" x="6302375" y="4229100"/>
          <p14:tracePt t="26778" x="6183313" y="4229100"/>
          <p14:tracePt t="26784" x="6054725" y="4229100"/>
          <p14:tracePt t="26787" x="5921375" y="4229100"/>
          <p14:tracePt t="26792" x="5792788" y="4229100"/>
          <p14:tracePt t="26795" x="5648325" y="4229100"/>
          <p14:tracePt t="26799" x="5514975" y="4224338"/>
          <p14:tracePt t="26803" x="5367338" y="4198938"/>
          <p14:tracePt t="26808" x="5232400" y="4179888"/>
          <p14:tracePt t="26811" x="5103813" y="4164013"/>
          <p14:tracePt t="26815" x="4995863" y="4154488"/>
          <p14:tracePt t="26819" x="4891088" y="4133850"/>
          <p14:tracePt t="26823" x="4772025" y="4124325"/>
          <p14:tracePt t="26828" x="4652963" y="4114800"/>
          <p14:tracePt t="26833" x="4545013" y="4114800"/>
          <p14:tracePt t="26835" x="4440238" y="4114800"/>
          <p14:tracePt t="26839" x="4337050" y="4114800"/>
          <p14:tracePt t="26844" x="4232275" y="4114800"/>
          <p14:tracePt t="26849" x="4138613" y="4114800"/>
          <p14:tracePt t="26852" x="4044950" y="4114800"/>
          <p14:tracePt t="26855" x="3956050" y="4114800"/>
          <p14:tracePt t="26859" x="3860800" y="4114800"/>
          <p14:tracePt t="26864" x="3767138" y="4114800"/>
          <p14:tracePt t="26868" x="3663950" y="4114800"/>
          <p14:tracePt t="26871" x="3559175" y="4114800"/>
          <p14:tracePt t="26876" x="3455988" y="4114800"/>
          <p14:tracePt t="26880" x="3362325" y="4114800"/>
          <p14:tracePt t="26885" x="3178175" y="4114800"/>
          <p14:tracePt t="26889" x="3084513" y="4114800"/>
          <p14:tracePt t="26894" x="2990850" y="4114800"/>
          <p14:tracePt t="26897" x="2900363" y="4114800"/>
          <p14:tracePt t="26902" x="2822575" y="4114800"/>
          <p14:tracePt t="26905" x="2743200" y="4114800"/>
          <p14:tracePt t="26909" x="2673350" y="4114800"/>
          <p14:tracePt t="26913" x="2608263" y="4114800"/>
          <p14:tracePt t="26918" x="2540000" y="4114800"/>
          <p14:tracePt t="26922" x="2486025" y="4114800"/>
          <p14:tracePt t="26925" x="2435225" y="4114800"/>
          <p14:tracePt t="26929" x="2390775" y="4114800"/>
          <p14:tracePt t="26934" x="2351088" y="4114800"/>
          <p14:tracePt t="26938" x="2311400" y="4114800"/>
          <p14:tracePt t="26941" x="2282825" y="4114800"/>
          <p14:tracePt t="26944" x="2252663" y="4114800"/>
          <p14:tracePt t="26950" x="2222500" y="4114800"/>
          <p14:tracePt t="26953" x="2203450" y="4114800"/>
          <p14:tracePt t="26958" x="2168525" y="4114800"/>
          <p14:tracePt t="26961" x="2147888" y="4114800"/>
          <p14:tracePt t="26966" x="2128838" y="4114800"/>
          <p14:tracePt t="26969" x="2124075" y="4119563"/>
          <p14:tracePt t="26973" x="2109788" y="4119563"/>
          <p14:tracePt t="26977" x="2103438" y="4124325"/>
          <p14:tracePt t="26985" x="2093913" y="4133850"/>
          <p14:tracePt t="26989" x="2089150" y="4140200"/>
          <p14:tracePt t="26997" x="2074863" y="4144963"/>
          <p14:tracePt t="27002" x="2070100" y="4149725"/>
          <p14:tracePt t="27009" x="2054225" y="4154488"/>
          <p14:tracePt t="27014" x="2049463" y="4164013"/>
          <p14:tracePt t="27022" x="2039938" y="4168775"/>
          <p14:tracePt t="27025" x="2035175" y="4173538"/>
          <p14:tracePt t="27034" x="2024063" y="4173538"/>
          <p14:tracePt t="27037" x="2019300" y="4179888"/>
          <p14:tracePt t="27050" x="2014538" y="4184650"/>
          <p14:tracePt t="27057" x="2009775" y="4189413"/>
          <p14:tracePt t="27061" x="2005013" y="4189413"/>
          <p14:tracePt t="27064" x="2000250" y="4198938"/>
          <p14:tracePt t="27095" x="1995488" y="4203700"/>
          <p14:tracePt t="27111" x="1990725" y="4208463"/>
          <p14:tracePt t="27116" x="1990725" y="4213225"/>
          <p14:tracePt t="27119" x="1990725" y="4219575"/>
          <p14:tracePt t="27123" x="1990725" y="4229100"/>
          <p14:tracePt t="27128" x="1990725" y="4238625"/>
          <p14:tracePt t="27131" x="1990725" y="4248150"/>
          <p14:tracePt t="27136" x="1990725" y="4264025"/>
          <p14:tracePt t="27139" x="1995488" y="4273550"/>
          <p14:tracePt t="27145" x="2009775" y="4287838"/>
          <p14:tracePt t="27148" x="2024063" y="4303713"/>
          <p14:tracePt t="27152" x="2039938" y="4308475"/>
          <p14:tracePt t="27155" x="2058988" y="4318000"/>
          <p14:tracePt t="27159" x="2079625" y="4332288"/>
          <p14:tracePt t="27164" x="2103438" y="4348163"/>
          <p14:tracePt t="27168" x="2124075" y="4362450"/>
          <p14:tracePt t="27172" x="2147888" y="4376738"/>
          <p14:tracePt t="27175" x="2178050" y="4392613"/>
          <p14:tracePt t="27179" x="2203450" y="4402138"/>
          <p14:tracePt t="27183" x="2222500" y="4416425"/>
          <p14:tracePt t="27187" x="2252663" y="4421188"/>
          <p14:tracePt t="27193" x="2287588" y="4437063"/>
          <p14:tracePt t="27195" x="2322513" y="4456113"/>
          <p14:tracePt t="27201" x="2341563" y="4460875"/>
          <p14:tracePt t="27203" x="2371725" y="4471988"/>
          <p14:tracePt t="27210" x="2406650" y="4486275"/>
          <p14:tracePt t="27212" x="2446338" y="4495800"/>
          <p14:tracePt t="27216" x="2474913" y="4500563"/>
          <p14:tracePt t="27219" x="2519363" y="4511675"/>
          <p14:tracePt t="27223" x="2544763" y="4516438"/>
          <p14:tracePt t="27228" x="2574925" y="4525963"/>
          <p14:tracePt t="27233" x="2603500" y="4525963"/>
          <p14:tracePt t="27235" x="2624138" y="4530725"/>
          <p14:tracePt t="27239" x="2654300" y="4540250"/>
          <p14:tracePt t="27241" x="2682875" y="4549775"/>
          <p14:tracePt t="27245" x="2708275" y="4556125"/>
          <p14:tracePt t="27251" x="2738438" y="4565650"/>
          <p14:tracePt t="27252" x="2767013" y="4565650"/>
          <p14:tracePt t="27257" x="2787650" y="4570413"/>
          <p14:tracePt t="27262" x="2811463" y="4575175"/>
          <p14:tracePt t="27266" x="2832100" y="4584700"/>
          <p14:tracePt t="27269" x="2851150" y="4584700"/>
          <p14:tracePt t="27272" x="2867025" y="4584700"/>
          <p14:tracePt t="27278" x="2876550" y="4584700"/>
          <p14:tracePt t="27283" x="2886075" y="4584700"/>
          <p14:tracePt t="27285" x="2895600" y="4584700"/>
          <p14:tracePt t="27289" x="2911475" y="4584700"/>
          <p14:tracePt t="27293" x="2921000" y="4584700"/>
          <p14:tracePt t="27298" x="2935288" y="4584700"/>
          <p14:tracePt t="27305" x="2940050" y="4584700"/>
          <p14:tracePt t="27309" x="2946400" y="4584700"/>
          <p14:tracePt t="27314" x="2955925" y="4584700"/>
          <p14:tracePt t="27321" x="2965450" y="4584700"/>
          <p14:tracePt t="27329" x="2970213" y="4579938"/>
          <p14:tracePt t="27337" x="2974975" y="4575175"/>
          <p14:tracePt t="27341" x="2984500" y="4565650"/>
          <p14:tracePt t="27350" x="2990850" y="4560888"/>
          <p14:tracePt t="27361" x="3005138" y="4556125"/>
          <p14:tracePt t="27366" x="3009900" y="4549775"/>
          <p14:tracePt t="27423" x="3024188" y="4540250"/>
          <p14:tracePt t="27428" x="3030538" y="4535488"/>
          <p14:tracePt t="27435" x="3040063" y="4535488"/>
          <p14:tracePt t="27439" x="3054350" y="4535488"/>
          <p14:tracePt t="27443" x="3063875" y="4535488"/>
          <p14:tracePt t="27448" x="3079750" y="4535488"/>
          <p14:tracePt t="27451" x="3098800" y="4535488"/>
          <p14:tracePt t="27455" x="3119438" y="4535488"/>
          <p14:tracePt t="27459" x="3143250" y="4535488"/>
          <p14:tracePt t="27464" x="3163888" y="4535488"/>
          <p14:tracePt t="27468" x="3182938" y="4535488"/>
          <p14:tracePt t="27471" x="3203575" y="4535488"/>
          <p14:tracePt t="27475" x="3227388" y="4535488"/>
          <p14:tracePt t="27479" x="3257550" y="4535488"/>
          <p14:tracePt t="27484" x="3276600" y="4535488"/>
          <p14:tracePt t="27487" x="3306763" y="4535488"/>
          <p14:tracePt t="27491" x="3336925" y="4530725"/>
          <p14:tracePt t="27494" x="3367088" y="4521200"/>
          <p14:tracePt t="27500" x="3395663" y="4521200"/>
          <p14:tracePt t="27503" x="3425825" y="4521200"/>
          <p14:tracePt t="27507" x="3455988" y="4521200"/>
          <p14:tracePt t="27511" x="3484563" y="4521200"/>
          <p14:tracePt t="27516" x="3514725" y="4521200"/>
          <p14:tracePt t="27519" x="3544888" y="4521200"/>
          <p14:tracePt t="27523" x="3575050" y="4521200"/>
          <p14:tracePt t="27528" x="3614738" y="4521200"/>
          <p14:tracePt t="27532" x="3643313" y="4521200"/>
          <p14:tracePt t="27535" x="3683000" y="4521200"/>
          <p14:tracePt t="27539" x="3713163" y="4521200"/>
          <p14:tracePt t="27543" x="3752850" y="4521200"/>
          <p14:tracePt t="27548" x="3792538" y="4521200"/>
          <p14:tracePt t="27551" x="3822700" y="4521200"/>
          <p14:tracePt t="27555" x="3851275" y="4521200"/>
          <p14:tracePt t="27559" x="3881438" y="4521200"/>
          <p14:tracePt t="27564" x="3911600" y="4525963"/>
          <p14:tracePt t="27567" x="3956050" y="4535488"/>
          <p14:tracePt t="27571" x="3984625" y="4540250"/>
          <p14:tracePt t="27575" x="4014788" y="4540250"/>
          <p14:tracePt t="27579" x="4040188" y="4549775"/>
          <p14:tracePt t="27584" x="4068763" y="4556125"/>
          <p14:tracePt t="27587" x="4089400" y="4565650"/>
          <p14:tracePt t="27593" x="4138613" y="4570413"/>
          <p14:tracePt t="27598" x="4164013" y="4575175"/>
          <p14:tracePt t="27602" x="4183063" y="4584700"/>
          <p14:tracePt t="27605" x="4208463" y="4589463"/>
          <p14:tracePt t="27609" x="4237038" y="4589463"/>
          <p14:tracePt t="27614" x="4267200" y="4589463"/>
          <p14:tracePt t="27617" x="4287838" y="4600575"/>
          <p14:tracePt t="27621" x="4316413" y="4605338"/>
          <p14:tracePt t="27625" x="4346575" y="4605338"/>
          <p14:tracePt t="27629" x="4376738" y="4605338"/>
          <p14:tracePt t="27634" x="4406900" y="4605338"/>
          <p14:tracePt t="27637" x="4435475" y="4605338"/>
          <p14:tracePt t="27641" x="4456113" y="4605338"/>
          <p14:tracePt t="27645" x="4484688" y="4605338"/>
          <p14:tracePt t="27650" x="4510088" y="4605338"/>
          <p14:tracePt t="27653" x="4529138" y="4605338"/>
          <p14:tracePt t="27657" x="4549775" y="4605338"/>
          <p14:tracePt t="27662" x="4579938" y="4605338"/>
          <p14:tracePt t="27666" x="4594225" y="4605338"/>
          <p14:tracePt t="27669" x="4614863" y="4605338"/>
          <p14:tracePt t="27673" x="4633913" y="4605338"/>
          <p14:tracePt t="27678" x="4659313" y="4605338"/>
          <p14:tracePt t="27681" x="4668838" y="4605338"/>
          <p14:tracePt t="27685" x="4687888" y="4605338"/>
          <p14:tracePt t="27689" x="4703763" y="4605338"/>
          <p14:tracePt t="27693" x="4713288" y="4605338"/>
          <p14:tracePt t="27698" x="4722813" y="4605338"/>
          <p14:tracePt t="27701" x="4732338" y="4605338"/>
          <p14:tracePt t="27799" x="4737100" y="4605338"/>
          <p14:tracePt t="27803" x="4752975" y="4605338"/>
          <p14:tracePt t="27807" x="4757738" y="4605338"/>
          <p14:tracePt t="27812" x="4767263" y="4605338"/>
          <p14:tracePt t="27816" x="4772025" y="4605338"/>
          <p14:tracePt t="27819" x="4787900" y="4605338"/>
          <p14:tracePt t="27823" x="4792663" y="4605338"/>
          <p14:tracePt t="27828" x="4802188" y="4605338"/>
          <p14:tracePt t="27832" x="4816475" y="4605338"/>
          <p14:tracePt t="27835" x="4827588" y="4605338"/>
          <p14:tracePt t="27839" x="4841875" y="4605338"/>
          <p14:tracePt t="27843" x="4856163" y="4605338"/>
          <p14:tracePt t="27847" x="4876800" y="4605338"/>
          <p14:tracePt t="27851" x="4886325" y="4605338"/>
          <p14:tracePt t="27855" x="4911725" y="4605338"/>
          <p14:tracePt t="27859" x="4930775" y="4605338"/>
          <p14:tracePt t="27863" x="4945063" y="4605338"/>
          <p14:tracePt t="27868" x="4956175" y="4605338"/>
          <p14:tracePt t="27871" x="4970463" y="4605338"/>
          <p14:tracePt t="27875" x="4991100" y="4605338"/>
          <p14:tracePt t="27878" x="5000625" y="4605338"/>
          <p14:tracePt t="27894" x="5035550" y="4605338"/>
          <p14:tracePt t="27895" x="5045075" y="4605338"/>
          <p14:tracePt t="27901" x="5049838" y="4605338"/>
          <p14:tracePt t="27903" x="5064125" y="4605338"/>
          <p14:tracePt t="27912" x="5084763" y="4605338"/>
          <p14:tracePt t="27920" x="5099050" y="4605338"/>
          <p14:tracePt t="27932" x="5108575" y="4605338"/>
          <p14:tracePt t="27935" x="5124450" y="4605338"/>
          <p14:tracePt t="27945" x="5129213" y="4605338"/>
          <p14:tracePt t="27953" x="5138738" y="4605338"/>
          <p14:tracePt t="27957" x="5143500" y="4600575"/>
          <p14:tracePt t="27962" x="5159375" y="4595813"/>
          <p14:tracePt t="27969" x="5164138" y="4589463"/>
          <p14:tracePt t="27973" x="5173663" y="4589463"/>
          <p14:tracePt t="27977" x="5183188" y="4589463"/>
          <p14:tracePt t="27983" x="5192713" y="4589463"/>
          <p14:tracePt t="27985" x="5197475" y="4589463"/>
          <p14:tracePt t="27989" x="5203825" y="4579938"/>
          <p14:tracePt t="27993" x="5208588" y="4575175"/>
          <p14:tracePt t="27997" x="5222875" y="4575175"/>
          <p14:tracePt t="28001" x="5227638" y="4570413"/>
          <p14:tracePt t="28005" x="5232400" y="4570413"/>
          <p14:tracePt t="28009" x="5237163" y="4570413"/>
          <p14:tracePt t="28018" x="5243513" y="4565650"/>
          <p14:tracePt t="28025" x="5257800" y="4560888"/>
          <p14:tracePt t="28034" x="5262563" y="4560888"/>
          <p14:tracePt t="28733" x="5311775" y="4540250"/>
          <p14:tracePt t="28738" x="5351463" y="4530725"/>
          <p14:tracePt t="28750" x="5519738" y="4521200"/>
          <p14:tracePt t="28756" x="5575300" y="4521200"/>
          <p14:tracePt t="28762" x="5638800" y="4521200"/>
          <p14:tracePt t="28768" x="5788025" y="4491038"/>
          <p14:tracePt t="28773" x="5816600" y="4495800"/>
          <p14:tracePt t="28779" x="5837238" y="4495800"/>
          <p14:tracePt t="28781" x="5856288" y="4500563"/>
          <p14:tracePt t="28789" x="5900738" y="4511675"/>
          <p14:tracePt t="28794" x="5921375" y="4511675"/>
          <p14:tracePt t="28797" x="5935663" y="4516438"/>
          <p14:tracePt t="28803" x="5951538" y="4516438"/>
          <p14:tracePt t="28805" x="5956300" y="4516438"/>
          <p14:tracePt t="28809" x="5965825" y="4516438"/>
          <p14:tracePt t="31700" x="6049963" y="4505325"/>
          <p14:tracePt t="31707" x="6159500" y="4486275"/>
          <p14:tracePt t="31715" x="6257925" y="4456113"/>
          <p14:tracePt t="31719" x="6316663" y="4441825"/>
          <p14:tracePt t="31723" x="6356350" y="4432300"/>
          <p14:tracePt t="31729" x="6416675" y="4411663"/>
          <p14:tracePt t="31732" x="6470650" y="4402138"/>
          <p14:tracePt t="31737" x="6529388" y="4381500"/>
          <p14:tracePt t="31739" x="6584950" y="4371975"/>
          <p14:tracePt t="31743" x="6643688" y="4357688"/>
          <p14:tracePt t="31748" x="6713538" y="4337050"/>
          <p14:tracePt t="31751" x="6781800" y="4318000"/>
          <p14:tracePt t="31754" x="6851650" y="4297363"/>
          <p14:tracePt t="31757" x="6905625" y="4278313"/>
          <p14:tracePt t="31761" x="6961188" y="4268788"/>
          <p14:tracePt t="31765" x="7019925" y="4248150"/>
          <p14:tracePt t="31771" x="7089775" y="4238625"/>
          <p14:tracePt t="31773" x="7158038" y="4219575"/>
          <p14:tracePt t="31777" x="7218363" y="4189413"/>
          <p14:tracePt t="31781" x="7277100" y="4149725"/>
          <p14:tracePt t="31788" x="7337425" y="4110038"/>
          <p14:tracePt t="31789" x="7396163" y="4070350"/>
          <p14:tracePt t="31793" x="7466013" y="4030663"/>
          <p14:tracePt t="31798" x="7524750" y="3990975"/>
          <p14:tracePt t="31802" x="7594600" y="3960813"/>
          <p14:tracePt t="31805" x="7678738" y="3916363"/>
          <p14:tracePt t="31809" x="7777163" y="3852863"/>
          <p14:tracePt t="31814" x="7861300" y="3797300"/>
          <p14:tracePt t="31818" x="7975600" y="3743325"/>
          <p14:tracePt t="31822" x="8085138" y="3679825"/>
          <p14:tracePt t="31825" x="8183563" y="3624263"/>
          <p14:tracePt t="31829" x="8277225" y="3570288"/>
          <p14:tracePt t="31834" x="8377238" y="3516313"/>
          <p14:tracePt t="31837" x="8475663" y="3460750"/>
          <p14:tracePt t="31841" x="8545513" y="3406775"/>
          <p14:tracePt t="31846" x="8618538" y="3367088"/>
          <p14:tracePt t="31849" x="8678863" y="3336925"/>
          <p14:tracePt t="31855" x="8737600" y="3308350"/>
          <p14:tracePt t="31857" x="8793163" y="3287713"/>
          <p14:tracePt t="31861" x="8851900" y="3273425"/>
          <p14:tracePt t="31864" x="8905875" y="3263900"/>
          <p14:tracePt t="31871" x="8961438" y="3252788"/>
          <p14:tracePt t="31873" x="9005888" y="3233738"/>
          <p14:tracePt t="31877" x="9034463" y="3228975"/>
          <p14:tracePt t="31881" x="9064625" y="3217863"/>
          <p14:tracePt t="31886" x="9090025" y="3213100"/>
          <p14:tracePt t="31889" x="9109075" y="3203575"/>
          <p14:tracePt t="31893" x="9129713" y="3203575"/>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Session</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16</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537893" y="1048441"/>
            <a:ext cx="5507307" cy="5031640"/>
          </a:xfrm>
        </p:spPr>
        <p:txBody>
          <a:bodyPr>
            <a:noAutofit/>
          </a:bodyPr>
          <a:lstStyle/>
          <a:p>
            <a:r>
              <a:rPr lang="en-US" sz="2000" dirty="0" smtClean="0"/>
              <a:t>In the previous session, </a:t>
            </a:r>
            <a:r>
              <a:rPr lang="en-US" sz="2000" dirty="0"/>
              <a:t>we have learned </a:t>
            </a:r>
            <a:r>
              <a:rPr lang="en-US" sz="2000" dirty="0" smtClean="0"/>
              <a:t>on </a:t>
            </a:r>
            <a:r>
              <a:rPr lang="en-US" sz="2000" dirty="0"/>
              <a:t>how to use </a:t>
            </a:r>
            <a:r>
              <a:rPr lang="en-US" sz="2000" dirty="0" smtClean="0"/>
              <a:t>the Excel as an interface for </a:t>
            </a:r>
            <a:r>
              <a:rPr lang="en-US" sz="2000" dirty="0"/>
              <a:t>GAMS </a:t>
            </a:r>
            <a:r>
              <a:rPr lang="en-US" sz="2000" dirty="0" smtClean="0"/>
              <a:t>software on Solar PV analysis.</a:t>
            </a:r>
            <a:endParaRPr lang="en-US" sz="2000" dirty="0"/>
          </a:p>
          <a:p>
            <a:r>
              <a:rPr lang="en-US" sz="2000" dirty="0" smtClean="0"/>
              <a:t>For </a:t>
            </a:r>
            <a:r>
              <a:rPr lang="en-US" sz="2000" dirty="0"/>
              <a:t>today’s </a:t>
            </a:r>
            <a:r>
              <a:rPr lang="en-US" sz="2000" dirty="0" smtClean="0"/>
              <a:t>session</a:t>
            </a:r>
            <a:r>
              <a:rPr lang="en-US" sz="2000" dirty="0"/>
              <a:t>, we will </a:t>
            </a:r>
            <a:r>
              <a:rPr lang="en-US" sz="2000" dirty="0" smtClean="0"/>
              <a:t>apply the Microgrid Optimization Tool to assess </a:t>
            </a:r>
            <a:r>
              <a:rPr lang="en-US" sz="2000" b="1" dirty="0" smtClean="0"/>
              <a:t>wind </a:t>
            </a:r>
            <a:r>
              <a:rPr lang="en-US" sz="2000" dirty="0" smtClean="0"/>
              <a:t>and </a:t>
            </a:r>
            <a:r>
              <a:rPr lang="en-US" sz="2000" b="1" dirty="0" smtClean="0"/>
              <a:t>integrated wind-solar microgrid system</a:t>
            </a:r>
            <a:r>
              <a:rPr lang="en-US" sz="2000" dirty="0" smtClean="0"/>
              <a:t>.</a:t>
            </a:r>
          </a:p>
          <a:p>
            <a:r>
              <a:rPr lang="en-US" sz="2000" dirty="0" smtClean="0"/>
              <a:t>Similar case study used in the previous workshop will be used for this session, utilizing </a:t>
            </a:r>
            <a:r>
              <a:rPr lang="en-US" sz="2000" b="1" dirty="0" smtClean="0"/>
              <a:t>Thailand as a case</a:t>
            </a:r>
            <a:r>
              <a:rPr lang="en-US" sz="2000" dirty="0" smtClean="0"/>
              <a:t>.</a:t>
            </a:r>
          </a:p>
          <a:p>
            <a:r>
              <a:rPr lang="en-US" sz="2000" dirty="0" smtClean="0"/>
              <a:t>Download the attached model’s files in the chat box. This version is similar to the previous version, but with corrections on some typographical errors in Excel and GAMS model. </a:t>
            </a:r>
          </a:p>
          <a:p>
            <a:r>
              <a:rPr lang="en-US" sz="2000" dirty="0" smtClean="0"/>
              <a:t>This version also has wind availability data filled in the TECH tab. Note that solar data is removed to assess the wind case.</a:t>
            </a:r>
          </a:p>
          <a:p>
            <a:r>
              <a:rPr lang="en-US" sz="2000" dirty="0"/>
              <a:t>Now, let’s try running the model.</a:t>
            </a:r>
          </a:p>
          <a:p>
            <a:pPr marL="0" indent="0">
              <a:buNone/>
            </a:pPr>
            <a:endParaRPr lang="en-US" sz="2000" dirty="0" smtClean="0"/>
          </a:p>
          <a:p>
            <a:endParaRPr lang="en-US" sz="2000" dirty="0"/>
          </a:p>
        </p:txBody>
      </p:sp>
      <p:pic>
        <p:nvPicPr>
          <p:cNvPr id="2" name="Picture 1"/>
          <p:cNvPicPr>
            <a:picLocks noChangeAspect="1"/>
          </p:cNvPicPr>
          <p:nvPr/>
        </p:nvPicPr>
        <p:blipFill>
          <a:blip r:embed="rId3"/>
          <a:stretch>
            <a:fillRect/>
          </a:stretch>
        </p:blipFill>
        <p:spPr>
          <a:xfrm>
            <a:off x="6223000" y="1351441"/>
            <a:ext cx="5637154" cy="4689799"/>
          </a:xfrm>
          <a:prstGeom prst="rect">
            <a:avLst/>
          </a:prstGeom>
        </p:spPr>
      </p:pic>
      <p:sp>
        <p:nvSpPr>
          <p:cNvPr id="3" name="Oval 2"/>
          <p:cNvSpPr/>
          <p:nvPr/>
        </p:nvSpPr>
        <p:spPr>
          <a:xfrm>
            <a:off x="8321040" y="2743200"/>
            <a:ext cx="345440" cy="219456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675595" y="1808480"/>
            <a:ext cx="652805" cy="407416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8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Wind Case</a:t>
            </a:r>
            <a:endParaRPr lang="en-US" sz="3600" dirty="0">
              <a:solidFill>
                <a:srgbClr val="002060"/>
              </a:solidFill>
              <a:latin typeface="Arial" panose="020B0604020202020204" pitchFamily="34" charset="0"/>
              <a:cs typeface="Arial" panose="020B0604020202020204" pitchFamily="34" charset="0"/>
            </a:endParaRP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17</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What did you see from the results?</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endParaRPr lang="en-US" sz="2400" dirty="0" smtClean="0"/>
          </a:p>
          <a:p>
            <a:endParaRPr lang="en-US" sz="2400" dirty="0" smtClean="0"/>
          </a:p>
          <a:p>
            <a:pPr marL="0" indent="0">
              <a:buNone/>
            </a:pPr>
            <a:endParaRPr lang="en-US" sz="2400" dirty="0"/>
          </a:p>
          <a:p>
            <a:r>
              <a:rPr lang="en-US" sz="2400" dirty="0" smtClean="0"/>
              <a:t>Wind is </a:t>
            </a:r>
            <a:r>
              <a:rPr lang="en-US" sz="2400" dirty="0"/>
              <a:t>not selected in the mix, meaning that it is not competitive </a:t>
            </a:r>
            <a:r>
              <a:rPr lang="en-US" sz="2400" dirty="0" smtClean="0"/>
              <a:t>to be deployed in a standalone mode (or at </a:t>
            </a:r>
            <a:r>
              <a:rPr lang="en-US" sz="2400" dirty="0"/>
              <a:t>least in the assessed case study location</a:t>
            </a:r>
            <a:r>
              <a:rPr lang="en-US" sz="2400" dirty="0" smtClean="0"/>
              <a:t>).</a:t>
            </a:r>
          </a:p>
          <a:p>
            <a:endParaRPr lang="en-US" sz="2400" dirty="0"/>
          </a:p>
        </p:txBody>
      </p:sp>
      <p:pic>
        <p:nvPicPr>
          <p:cNvPr id="2" name="Picture 1"/>
          <p:cNvPicPr>
            <a:picLocks noChangeAspect="1"/>
          </p:cNvPicPr>
          <p:nvPr/>
        </p:nvPicPr>
        <p:blipFill>
          <a:blip r:embed="rId3"/>
          <a:stretch>
            <a:fillRect/>
          </a:stretch>
        </p:blipFill>
        <p:spPr>
          <a:xfrm>
            <a:off x="513668" y="1710424"/>
            <a:ext cx="3657600" cy="1950720"/>
          </a:xfrm>
          <a:prstGeom prst="rect">
            <a:avLst/>
          </a:prstGeom>
        </p:spPr>
      </p:pic>
      <p:pic>
        <p:nvPicPr>
          <p:cNvPr id="3" name="Picture 2"/>
          <p:cNvPicPr>
            <a:picLocks noChangeAspect="1"/>
          </p:cNvPicPr>
          <p:nvPr/>
        </p:nvPicPr>
        <p:blipFill>
          <a:blip r:embed="rId4"/>
          <a:stretch>
            <a:fillRect/>
          </a:stretch>
        </p:blipFill>
        <p:spPr>
          <a:xfrm>
            <a:off x="4204796" y="1710424"/>
            <a:ext cx="3657600" cy="1954923"/>
          </a:xfrm>
          <a:prstGeom prst="rect">
            <a:avLst/>
          </a:prstGeom>
        </p:spPr>
      </p:pic>
      <p:pic>
        <p:nvPicPr>
          <p:cNvPr id="4" name="Picture 3"/>
          <p:cNvPicPr>
            <a:picLocks noChangeAspect="1"/>
          </p:cNvPicPr>
          <p:nvPr/>
        </p:nvPicPr>
        <p:blipFill>
          <a:blip r:embed="rId5"/>
          <a:stretch>
            <a:fillRect/>
          </a:stretch>
        </p:blipFill>
        <p:spPr>
          <a:xfrm>
            <a:off x="8131114" y="1642625"/>
            <a:ext cx="3657600" cy="1950719"/>
          </a:xfrm>
          <a:prstGeom prst="rect">
            <a:avLst/>
          </a:prstGeom>
        </p:spPr>
      </p:pic>
      <p:pic>
        <p:nvPicPr>
          <p:cNvPr id="13" name="Picture 12"/>
          <p:cNvPicPr>
            <a:picLocks noChangeAspect="1"/>
          </p:cNvPicPr>
          <p:nvPr/>
        </p:nvPicPr>
        <p:blipFill>
          <a:blip r:embed="rId6"/>
          <a:stretch>
            <a:fillRect/>
          </a:stretch>
        </p:blipFill>
        <p:spPr>
          <a:xfrm>
            <a:off x="4663845" y="3706912"/>
            <a:ext cx="2739501" cy="1955030"/>
          </a:xfrm>
          <a:prstGeom prst="rect">
            <a:avLst/>
          </a:prstGeom>
        </p:spPr>
      </p:pic>
    </p:spTree>
    <p:extLst>
      <p:ext uri="{BB962C8B-B14F-4D97-AF65-F5344CB8AC3E}">
        <p14:creationId xmlns:p14="http://schemas.microsoft.com/office/powerpoint/2010/main" val="326739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Wind Case</a:t>
            </a:r>
            <a:endParaRPr lang="en-US" sz="3600" dirty="0">
              <a:solidFill>
                <a:srgbClr val="002060"/>
              </a:solidFill>
              <a:latin typeface="Arial" panose="020B0604020202020204" pitchFamily="34" charset="0"/>
              <a:cs typeface="Arial" panose="020B0604020202020204" pitchFamily="34" charset="0"/>
            </a:endParaRP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18</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From the model’s perspective, how can we introduce wind in the results?</a:t>
            </a:r>
          </a:p>
          <a:p>
            <a:r>
              <a:rPr lang="en-US" sz="2400" dirty="0" smtClean="0"/>
              <a:t>This can be done by lowering its capital cost (CAPEX). </a:t>
            </a:r>
          </a:p>
          <a:p>
            <a:r>
              <a:rPr lang="en-US" sz="2400" dirty="0" smtClean="0"/>
              <a:t>Now, for the first exercise, let’s try running the model with reduced CAPEX. You are requested to generate results using the wind CAPEX at </a:t>
            </a:r>
            <a:r>
              <a:rPr lang="en-US" sz="2400" b="1" dirty="0" smtClean="0"/>
              <a:t>1800 USD/kW </a:t>
            </a:r>
            <a:r>
              <a:rPr lang="en-US" sz="2400" dirty="0" smtClean="0"/>
              <a:t>(original), </a:t>
            </a:r>
            <a:r>
              <a:rPr lang="en-US" sz="2400" b="1" dirty="0" smtClean="0"/>
              <a:t>1500 USD/kW</a:t>
            </a:r>
            <a:r>
              <a:rPr lang="en-US" sz="2400" dirty="0" smtClean="0"/>
              <a:t>, </a:t>
            </a:r>
            <a:r>
              <a:rPr lang="en-US" sz="2400" b="1" dirty="0" smtClean="0"/>
              <a:t>1000 USD/kW</a:t>
            </a:r>
            <a:r>
              <a:rPr lang="en-US" sz="2400" dirty="0" smtClean="0"/>
              <a:t>, </a:t>
            </a:r>
            <a:r>
              <a:rPr lang="en-US" sz="2400" b="1" dirty="0" smtClean="0"/>
              <a:t>500 USD/kW</a:t>
            </a:r>
            <a:r>
              <a:rPr lang="en-US" sz="2400" dirty="0" smtClean="0"/>
              <a:t>, and </a:t>
            </a:r>
            <a:r>
              <a:rPr lang="en-US" sz="2400" b="1" dirty="0" smtClean="0"/>
              <a:t>0 USD/kW</a:t>
            </a:r>
            <a:r>
              <a:rPr lang="en-US" sz="2400" dirty="0" smtClean="0"/>
              <a:t>.</a:t>
            </a:r>
            <a:endParaRPr lang="en-US" sz="2400" dirty="0"/>
          </a:p>
        </p:txBody>
      </p:sp>
      <p:cxnSp>
        <p:nvCxnSpPr>
          <p:cNvPr id="14" name="Straight Arrow Connector 13"/>
          <p:cNvCxnSpPr/>
          <p:nvPr/>
        </p:nvCxnSpPr>
        <p:spPr>
          <a:xfrm flipV="1">
            <a:off x="6466613" y="3685002"/>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66613" y="6324686"/>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393400" y="3239590"/>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Average Electricity Cost (USD/kWh)</a:t>
            </a:r>
            <a:endParaRPr lang="en-US" sz="1200" b="1"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9714871" y="6122388"/>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Wind CAPEX (USD/kW)</a:t>
            </a:r>
            <a:endParaRPr lang="en-US" sz="1200" b="1"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6086570"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a:t>
            </a:r>
            <a:endParaRPr lang="en-US" sz="1200" b="1" dirty="0">
              <a:solidFill>
                <a:schemeClr val="tx1"/>
              </a:solidFill>
              <a:latin typeface="Arial" panose="020B0604020202020204" pitchFamily="34" charset="0"/>
              <a:cs typeface="Arial" panose="020B0604020202020204" pitchFamily="34" charset="0"/>
            </a:endParaRPr>
          </a:p>
        </p:txBody>
      </p:sp>
      <p:sp>
        <p:nvSpPr>
          <p:cNvPr id="22" name="Rectangle 21"/>
          <p:cNvSpPr/>
          <p:nvPr/>
        </p:nvSpPr>
        <p:spPr>
          <a:xfrm>
            <a:off x="6614642"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500</a:t>
            </a:r>
            <a:endParaRPr lang="en-US" sz="1200" b="1" dirty="0">
              <a:solidFill>
                <a:schemeClr val="tx1"/>
              </a:solidFill>
              <a:latin typeface="Arial" panose="020B0604020202020204" pitchFamily="34" charset="0"/>
              <a:cs typeface="Arial" panose="020B0604020202020204" pitchFamily="34" charset="0"/>
            </a:endParaRPr>
          </a:p>
        </p:txBody>
      </p:sp>
      <p:sp>
        <p:nvSpPr>
          <p:cNvPr id="23" name="Rectangle 22"/>
          <p:cNvSpPr/>
          <p:nvPr/>
        </p:nvSpPr>
        <p:spPr>
          <a:xfrm>
            <a:off x="7363384"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1000</a:t>
            </a:r>
            <a:endParaRPr lang="en-US" sz="1200" b="1" dirty="0">
              <a:solidFill>
                <a:schemeClr val="tx1"/>
              </a:solidFill>
              <a:latin typeface="Arial" panose="020B0604020202020204" pitchFamily="34" charset="0"/>
              <a:cs typeface="Arial" panose="020B0604020202020204" pitchFamily="34" charset="0"/>
            </a:endParaRPr>
          </a:p>
        </p:txBody>
      </p:sp>
      <p:sp>
        <p:nvSpPr>
          <p:cNvPr id="24" name="Rectangle 23"/>
          <p:cNvSpPr/>
          <p:nvPr/>
        </p:nvSpPr>
        <p:spPr>
          <a:xfrm>
            <a:off x="8200027"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1500</a:t>
            </a:r>
            <a:endParaRPr lang="en-US" sz="1200" b="1"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8976856"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1800</a:t>
            </a:r>
            <a:endParaRPr lang="en-US" sz="1200" b="1" dirty="0">
              <a:solidFill>
                <a:schemeClr val="tx1"/>
              </a:solidFill>
              <a:latin typeface="Arial" panose="020B0604020202020204" pitchFamily="34" charset="0"/>
              <a:cs typeface="Arial" panose="020B0604020202020204" pitchFamily="34" charset="0"/>
            </a:endParaRPr>
          </a:p>
        </p:txBody>
      </p:sp>
      <p:cxnSp>
        <p:nvCxnSpPr>
          <p:cNvPr id="27" name="Straight Connector 26"/>
          <p:cNvCxnSpPr/>
          <p:nvPr/>
        </p:nvCxnSpPr>
        <p:spPr>
          <a:xfrm>
            <a:off x="6466611" y="4181242"/>
            <a:ext cx="313119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06528" y="4008227"/>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0.1</a:t>
            </a:r>
            <a:endParaRPr lang="en-US" sz="1200" b="1"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7128315" y="3810412"/>
            <a:ext cx="2291744"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Grid electricity only</a:t>
            </a:r>
            <a:endParaRPr lang="en-US" sz="1200" dirty="0">
              <a:solidFill>
                <a:schemeClr val="tx1"/>
              </a:solidFill>
              <a:latin typeface="Arial" panose="020B0604020202020204" pitchFamily="34" charset="0"/>
              <a:cs typeface="Arial" panose="020B0604020202020204" pitchFamily="34" charset="0"/>
            </a:endParaRPr>
          </a:p>
        </p:txBody>
      </p:sp>
      <p:cxnSp>
        <p:nvCxnSpPr>
          <p:cNvPr id="34" name="Straight Arrow Connector 33"/>
          <p:cNvCxnSpPr/>
          <p:nvPr/>
        </p:nvCxnSpPr>
        <p:spPr>
          <a:xfrm flipV="1">
            <a:off x="868689" y="3685002"/>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68689" y="6324686"/>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44676" y="3286228"/>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Penetration </a:t>
            </a:r>
          </a:p>
          <a:p>
            <a:r>
              <a:rPr lang="en-US" sz="1200" b="1" dirty="0" smtClean="0">
                <a:solidFill>
                  <a:schemeClr val="tx1"/>
                </a:solidFill>
                <a:latin typeface="Arial" panose="020B0604020202020204" pitchFamily="34" charset="0"/>
                <a:cs typeface="Arial" panose="020B0604020202020204" pitchFamily="34" charset="0"/>
              </a:rPr>
              <a:t>(%)</a:t>
            </a:r>
            <a:endParaRPr lang="en-US" sz="1200" b="1" dirty="0">
              <a:solidFill>
                <a:schemeClr val="tx1"/>
              </a:solidFill>
              <a:latin typeface="Arial" panose="020B0604020202020204" pitchFamily="34" charset="0"/>
              <a:cs typeface="Arial" panose="020B0604020202020204" pitchFamily="34" charset="0"/>
            </a:endParaRPr>
          </a:p>
        </p:txBody>
      </p:sp>
      <p:sp>
        <p:nvSpPr>
          <p:cNvPr id="37" name="Rectangle 36"/>
          <p:cNvSpPr/>
          <p:nvPr/>
        </p:nvSpPr>
        <p:spPr>
          <a:xfrm>
            <a:off x="4116947" y="6122388"/>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Wind CAPEX (USD/kW)</a:t>
            </a:r>
            <a:endParaRPr lang="en-US" sz="1200" b="1" dirty="0">
              <a:solidFill>
                <a:schemeClr val="tx1"/>
              </a:solidFill>
              <a:latin typeface="Arial" panose="020B0604020202020204" pitchFamily="34" charset="0"/>
              <a:cs typeface="Arial" panose="020B0604020202020204" pitchFamily="34" charset="0"/>
            </a:endParaRPr>
          </a:p>
        </p:txBody>
      </p:sp>
      <p:sp>
        <p:nvSpPr>
          <p:cNvPr id="38" name="Rectangle 37"/>
          <p:cNvSpPr/>
          <p:nvPr/>
        </p:nvSpPr>
        <p:spPr>
          <a:xfrm>
            <a:off x="488646"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a:t>
            </a:r>
            <a:endParaRPr lang="en-US" sz="1200" b="1" dirty="0">
              <a:solidFill>
                <a:schemeClr val="tx1"/>
              </a:solidFill>
              <a:latin typeface="Arial" panose="020B0604020202020204" pitchFamily="34" charset="0"/>
              <a:cs typeface="Arial" panose="020B0604020202020204" pitchFamily="34" charset="0"/>
            </a:endParaRPr>
          </a:p>
        </p:txBody>
      </p:sp>
      <p:sp>
        <p:nvSpPr>
          <p:cNvPr id="39" name="Rectangle 38"/>
          <p:cNvSpPr/>
          <p:nvPr/>
        </p:nvSpPr>
        <p:spPr>
          <a:xfrm>
            <a:off x="1016718"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500</a:t>
            </a:r>
            <a:endParaRPr lang="en-US" sz="1200" b="1"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1765460"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1000</a:t>
            </a:r>
            <a:endParaRPr lang="en-US" sz="1200" b="1" dirty="0">
              <a:solidFill>
                <a:schemeClr val="tx1"/>
              </a:solidFill>
              <a:latin typeface="Arial" panose="020B0604020202020204" pitchFamily="34" charset="0"/>
              <a:cs typeface="Arial" panose="020B0604020202020204" pitchFamily="34" charset="0"/>
            </a:endParaRPr>
          </a:p>
        </p:txBody>
      </p:sp>
      <p:sp>
        <p:nvSpPr>
          <p:cNvPr id="41" name="Rectangle 40"/>
          <p:cNvSpPr/>
          <p:nvPr/>
        </p:nvSpPr>
        <p:spPr>
          <a:xfrm>
            <a:off x="2602103"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1500</a:t>
            </a:r>
            <a:endParaRPr lang="en-US" sz="1200" b="1" dirty="0">
              <a:solidFill>
                <a:schemeClr val="tx1"/>
              </a:solidFill>
              <a:latin typeface="Arial" panose="020B0604020202020204" pitchFamily="34" charset="0"/>
              <a:cs typeface="Arial" panose="020B0604020202020204" pitchFamily="34" charset="0"/>
            </a:endParaRPr>
          </a:p>
        </p:txBody>
      </p:sp>
      <p:sp>
        <p:nvSpPr>
          <p:cNvPr id="42" name="Rectangle 41"/>
          <p:cNvSpPr/>
          <p:nvPr/>
        </p:nvSpPr>
        <p:spPr>
          <a:xfrm>
            <a:off x="3378932" y="6312842"/>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1800</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19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30" grpId="0"/>
      <p:bldP spid="31" grpId="0"/>
      <p:bldP spid="36" grpId="0"/>
      <p:bldP spid="37" grpId="0"/>
      <p:bldP spid="38" grpId="0"/>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19</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Wind CAPEX runs:</a:t>
            </a:r>
          </a:p>
          <a:p>
            <a:endParaRPr lang="en-US" sz="2400" dirty="0"/>
          </a:p>
        </p:txBody>
      </p:sp>
    </p:spTree>
    <p:extLst>
      <p:ext uri="{BB962C8B-B14F-4D97-AF65-F5344CB8AC3E}">
        <p14:creationId xmlns:p14="http://schemas.microsoft.com/office/powerpoint/2010/main" val="3896551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97840" y="1268079"/>
            <a:ext cx="10311058" cy="5055529"/>
          </a:xfrm>
          <a:solidFill>
            <a:schemeClr val="bg1">
              <a:lumMod val="95000"/>
            </a:schemeClr>
          </a:solidFill>
        </p:spPr>
        <p:txBody>
          <a:bodyPr>
            <a:normAutofit/>
          </a:bodyPr>
          <a:lstStyle/>
          <a:p>
            <a:pPr marL="457200" lvl="0" indent="-457200">
              <a:buFont typeface="+mj-lt"/>
              <a:buAutoNum type="arabicParenR"/>
            </a:pPr>
            <a:endParaRPr lang="en-US" sz="1050" dirty="0">
              <a:latin typeface="Arial" panose="020B0604020202020204" pitchFamily="34" charset="0"/>
              <a:cs typeface="Arial" panose="020B0604020202020204" pitchFamily="34" charset="0"/>
            </a:endParaRPr>
          </a:p>
          <a:p>
            <a:pPr marL="457200" indent="-457200">
              <a:buFont typeface="+mj-lt"/>
              <a:buAutoNum type="arabicParenR"/>
            </a:pPr>
            <a:r>
              <a:rPr lang="en-US" dirty="0">
                <a:latin typeface="Arial" panose="020B0604020202020204" pitchFamily="34" charset="0"/>
                <a:cs typeface="Arial" panose="020B0604020202020204" pitchFamily="34" charset="0"/>
              </a:rPr>
              <a:t>To learn about </a:t>
            </a:r>
            <a:r>
              <a:rPr lang="en-US" dirty="0" smtClean="0">
                <a:latin typeface="Arial" panose="020B0604020202020204" pitchFamily="34" charset="0"/>
                <a:cs typeface="Arial" panose="020B0604020202020204" pitchFamily="34" charset="0"/>
              </a:rPr>
              <a:t>wind turbine system and </a:t>
            </a:r>
            <a:r>
              <a:rPr lang="en-US" dirty="0">
                <a:latin typeface="Arial" panose="020B0604020202020204" pitchFamily="34" charset="0"/>
                <a:cs typeface="Arial" panose="020B0604020202020204" pitchFamily="34" charset="0"/>
              </a:rPr>
              <a:t>its associated </a:t>
            </a:r>
            <a:r>
              <a:rPr lang="en-US" dirty="0" smtClean="0">
                <a:latin typeface="Arial" panose="020B0604020202020204" pitchFamily="34" charset="0"/>
                <a:cs typeface="Arial" panose="020B0604020202020204" pitchFamily="34" charset="0"/>
              </a:rPr>
              <a:t>microgrid components.</a:t>
            </a:r>
            <a:endParaRPr lang="en-US" dirty="0">
              <a:latin typeface="Arial" panose="020B0604020202020204" pitchFamily="34" charset="0"/>
              <a:cs typeface="Arial" panose="020B0604020202020204" pitchFamily="34" charset="0"/>
            </a:endParaRPr>
          </a:p>
          <a:p>
            <a:pPr marL="457200" lvl="0" indent="-457200">
              <a:buFont typeface="+mj-lt"/>
              <a:buAutoNum type="arabicParenR"/>
            </a:pPr>
            <a:endParaRPr lang="en-US" dirty="0">
              <a:latin typeface="Arial" panose="020B0604020202020204" pitchFamily="34" charset="0"/>
              <a:cs typeface="Arial" panose="020B0604020202020204" pitchFamily="34" charset="0"/>
            </a:endParaRPr>
          </a:p>
          <a:p>
            <a:pPr marL="457200" lvl="0" indent="-457200">
              <a:buFont typeface="+mj-lt"/>
              <a:buAutoNum type="arabicParenR"/>
            </a:pPr>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apply the developed mathematical models for the evaluation of </a:t>
            </a:r>
            <a:r>
              <a:rPr lang="en-US" dirty="0" smtClean="0">
                <a:latin typeface="Arial" panose="020B0604020202020204" pitchFamily="34" charset="0"/>
                <a:cs typeface="Arial" panose="020B0604020202020204" pitchFamily="34" charset="0"/>
              </a:rPr>
              <a:t>wind </a:t>
            </a:r>
            <a:r>
              <a:rPr lang="en-US" dirty="0">
                <a:latin typeface="Arial" panose="020B0604020202020204" pitchFamily="34" charset="0"/>
                <a:cs typeface="Arial" panose="020B0604020202020204" pitchFamily="34" charset="0"/>
              </a:rPr>
              <a:t>energy case </a:t>
            </a:r>
            <a:r>
              <a:rPr lang="en-US" dirty="0" smtClean="0">
                <a:latin typeface="Arial" panose="020B0604020202020204" pitchFamily="34" charset="0"/>
                <a:cs typeface="Arial" panose="020B0604020202020204" pitchFamily="34" charset="0"/>
              </a:rPr>
              <a:t>studies.</a:t>
            </a:r>
          </a:p>
          <a:p>
            <a:pPr marL="457200" lvl="0" indent="-457200">
              <a:buFont typeface="+mj-lt"/>
              <a:buAutoNum type="arabicParenR"/>
            </a:pPr>
            <a:endParaRPr lang="en-US" dirty="0">
              <a:latin typeface="Arial" panose="020B0604020202020204" pitchFamily="34" charset="0"/>
              <a:cs typeface="Arial" panose="020B0604020202020204" pitchFamily="34" charset="0"/>
            </a:endParaRPr>
          </a:p>
          <a:p>
            <a:pPr marL="457200" indent="-457200">
              <a:buFont typeface="+mj-lt"/>
              <a:buAutoNum type="arabicParenR"/>
            </a:pPr>
            <a:r>
              <a:rPr lang="en-US" dirty="0">
                <a:latin typeface="Arial" panose="020B0604020202020204" pitchFamily="34" charset="0"/>
                <a:cs typeface="Arial" panose="020B0604020202020204" pitchFamily="34" charset="0"/>
              </a:rPr>
              <a:t>To apply the developed mathematical models for the evaluation </a:t>
            </a:r>
            <a:r>
              <a:rPr lang="en-US" dirty="0" smtClean="0">
                <a:latin typeface="Arial" panose="020B0604020202020204" pitchFamily="34" charset="0"/>
                <a:cs typeface="Arial" panose="020B0604020202020204" pitchFamily="34" charset="0"/>
              </a:rPr>
              <a:t>of the integrated wind and solar </a:t>
            </a:r>
            <a:r>
              <a:rPr lang="en-US" dirty="0">
                <a:latin typeface="Arial" panose="020B0604020202020204" pitchFamily="34" charset="0"/>
                <a:cs typeface="Arial" panose="020B0604020202020204" pitchFamily="34" charset="0"/>
              </a:rPr>
              <a:t>energy case studies.</a:t>
            </a:r>
          </a:p>
          <a:p>
            <a:pPr marL="457200" lvl="0" indent="-457200">
              <a:buFont typeface="+mj-lt"/>
              <a:buAutoNum type="arabicParenR"/>
            </a:pPr>
            <a:endParaRPr lang="en-US"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Objectives of this workshop</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a:solidFill>
                  <a:schemeClr val="tx1">
                    <a:lumMod val="50000"/>
                    <a:lumOff val="50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704358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19</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Wind CAPEX runs:</a:t>
            </a:r>
          </a:p>
          <a:p>
            <a:endParaRPr lang="en-US" sz="2400" dirty="0"/>
          </a:p>
        </p:txBody>
      </p:sp>
      <p:graphicFrame>
        <p:nvGraphicFramePr>
          <p:cNvPr id="28" name="Chart 27"/>
          <p:cNvGraphicFramePr>
            <a:graphicFrameLocks/>
          </p:cNvGraphicFramePr>
          <p:nvPr>
            <p:extLst>
              <p:ext uri="{D42A27DB-BD31-4B8C-83A1-F6EECF244321}">
                <p14:modId xmlns:p14="http://schemas.microsoft.com/office/powerpoint/2010/main" val="725028067"/>
              </p:ext>
            </p:extLst>
          </p:nvPr>
        </p:nvGraphicFramePr>
        <p:xfrm>
          <a:off x="1533573" y="166664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a:graphicFrameLocks/>
          </p:cNvGraphicFramePr>
          <p:nvPr>
            <p:extLst>
              <p:ext uri="{D42A27DB-BD31-4B8C-83A1-F6EECF244321}">
                <p14:modId xmlns:p14="http://schemas.microsoft.com/office/powerpoint/2010/main" val="4023269385"/>
              </p:ext>
            </p:extLst>
          </p:nvPr>
        </p:nvGraphicFramePr>
        <p:xfrm>
          <a:off x="6105573" y="166664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5284439"/>
              </p:ext>
            </p:extLst>
          </p:nvPr>
        </p:nvGraphicFramePr>
        <p:xfrm>
          <a:off x="2753360" y="4740691"/>
          <a:ext cx="6181090" cy="1693596"/>
        </p:xfrm>
        <a:graphic>
          <a:graphicData uri="http://schemas.openxmlformats.org/drawingml/2006/table">
            <a:tbl>
              <a:tblPr>
                <a:tableStyleId>{5C22544A-7EE6-4342-B048-85BDC9FD1C3A}</a:tableStyleId>
              </a:tblPr>
              <a:tblGrid>
                <a:gridCol w="1441654">
                  <a:extLst>
                    <a:ext uri="{9D8B030D-6E8A-4147-A177-3AD203B41FA5}">
                      <a16:colId xmlns:a16="http://schemas.microsoft.com/office/drawing/2014/main" val="2483186039"/>
                    </a:ext>
                  </a:extLst>
                </a:gridCol>
                <a:gridCol w="1802067">
                  <a:extLst>
                    <a:ext uri="{9D8B030D-6E8A-4147-A177-3AD203B41FA5}">
                      <a16:colId xmlns:a16="http://schemas.microsoft.com/office/drawing/2014/main" val="876363827"/>
                    </a:ext>
                  </a:extLst>
                </a:gridCol>
                <a:gridCol w="2937369">
                  <a:extLst>
                    <a:ext uri="{9D8B030D-6E8A-4147-A177-3AD203B41FA5}">
                      <a16:colId xmlns:a16="http://schemas.microsoft.com/office/drawing/2014/main" val="19700804"/>
                    </a:ext>
                  </a:extLst>
                </a:gridCol>
              </a:tblGrid>
              <a:tr h="282266">
                <a:tc>
                  <a:txBody>
                    <a:bodyPr/>
                    <a:lstStyle/>
                    <a:p>
                      <a:pPr algn="r" fontAlgn="b"/>
                      <a:r>
                        <a:rPr lang="en-US" sz="1400" b="1" u="none" strike="noStrike" dirty="0">
                          <a:effectLst/>
                        </a:rPr>
                        <a:t>CAPEX (USD/kW)</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b="1" u="none" strike="noStrike" dirty="0">
                          <a:effectLst/>
                        </a:rPr>
                        <a:t>Wind Penetration (%)</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b="1" u="none" strike="noStrike" dirty="0">
                          <a:effectLst/>
                        </a:rPr>
                        <a:t>Average Electricity Cost (USD/kWh)</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8993005"/>
                  </a:ext>
                </a:extLst>
              </a:tr>
              <a:tr h="282266">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78.3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0.051722464</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2303154"/>
                  </a:ext>
                </a:extLst>
              </a:tr>
              <a:tr h="282266">
                <a:tc>
                  <a:txBody>
                    <a:bodyPr/>
                    <a:lstStyle/>
                    <a:p>
                      <a:pPr algn="r" fontAlgn="b"/>
                      <a:r>
                        <a:rPr lang="en-US" sz="1400" u="none" strike="noStrike">
                          <a:effectLst/>
                        </a:rPr>
                        <a:t>500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65.2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0.07421675</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0645136"/>
                  </a:ext>
                </a:extLst>
              </a:tr>
              <a:tr h="282266">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55.1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0.091713973</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2573903"/>
                  </a:ext>
                </a:extLst>
              </a:tr>
              <a:tr h="282266">
                <a:tc>
                  <a:txBody>
                    <a:bodyPr/>
                    <a:lstStyle/>
                    <a:p>
                      <a:pPr algn="r" fontAlgn="b"/>
                      <a:r>
                        <a:rPr lang="en-US" sz="1400" u="none" strike="noStrike">
                          <a:effectLst/>
                        </a:rPr>
                        <a:t>1500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0.101506486</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9440838"/>
                  </a:ext>
                </a:extLst>
              </a:tr>
              <a:tr h="282266">
                <a:tc>
                  <a:txBody>
                    <a:bodyPr/>
                    <a:lstStyle/>
                    <a:p>
                      <a:pPr algn="r" fontAlgn="b"/>
                      <a:r>
                        <a:rPr lang="en-US" sz="1400" u="none" strike="noStrike">
                          <a:effectLst/>
                        </a:rPr>
                        <a:t>1800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0.102090869</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780879"/>
                  </a:ext>
                </a:extLst>
              </a:tr>
            </a:tbl>
          </a:graphicData>
        </a:graphic>
      </p:graphicFrame>
      <p:cxnSp>
        <p:nvCxnSpPr>
          <p:cNvPr id="32" name="Straight Connector 31"/>
          <p:cNvCxnSpPr/>
          <p:nvPr/>
        </p:nvCxnSpPr>
        <p:spPr>
          <a:xfrm>
            <a:off x="6737230" y="2381008"/>
            <a:ext cx="394034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677573" y="2250419"/>
            <a:ext cx="1195712"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Grid electricity only</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1897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20</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Wind CAPEX runs:</a:t>
            </a:r>
          </a:p>
          <a:p>
            <a:endParaRPr lang="en-US" sz="2400" dirty="0"/>
          </a:p>
        </p:txBody>
      </p:sp>
      <p:graphicFrame>
        <p:nvGraphicFramePr>
          <p:cNvPr id="11" name="Chart 10"/>
          <p:cNvGraphicFramePr>
            <a:graphicFrameLocks/>
          </p:cNvGraphicFramePr>
          <p:nvPr>
            <p:extLst>
              <p:ext uri="{D42A27DB-BD31-4B8C-83A1-F6EECF244321}">
                <p14:modId xmlns:p14="http://schemas.microsoft.com/office/powerpoint/2010/main" val="2283634488"/>
              </p:ext>
            </p:extLst>
          </p:nvPr>
        </p:nvGraphicFramePr>
        <p:xfrm>
          <a:off x="193971" y="1910080"/>
          <a:ext cx="4013200" cy="23546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07523748"/>
              </p:ext>
            </p:extLst>
          </p:nvPr>
        </p:nvGraphicFramePr>
        <p:xfrm>
          <a:off x="4207171" y="1910080"/>
          <a:ext cx="4014216" cy="23591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200129855"/>
              </p:ext>
            </p:extLst>
          </p:nvPr>
        </p:nvGraphicFramePr>
        <p:xfrm>
          <a:off x="8029697" y="1905550"/>
          <a:ext cx="4014216" cy="2359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a:graphicFrameLocks/>
          </p:cNvGraphicFramePr>
          <p:nvPr>
            <p:extLst>
              <p:ext uri="{D42A27DB-BD31-4B8C-83A1-F6EECF244321}">
                <p14:modId xmlns:p14="http://schemas.microsoft.com/office/powerpoint/2010/main" val="2648396465"/>
              </p:ext>
            </p:extLst>
          </p:nvPr>
        </p:nvGraphicFramePr>
        <p:xfrm>
          <a:off x="1792638" y="4420825"/>
          <a:ext cx="4014216" cy="23591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 14"/>
          <p:cNvGraphicFramePr>
            <a:graphicFrameLocks/>
          </p:cNvGraphicFramePr>
          <p:nvPr>
            <p:extLst>
              <p:ext uri="{D42A27DB-BD31-4B8C-83A1-F6EECF244321}">
                <p14:modId xmlns:p14="http://schemas.microsoft.com/office/powerpoint/2010/main" val="933115462"/>
              </p:ext>
            </p:extLst>
          </p:nvPr>
        </p:nvGraphicFramePr>
        <p:xfrm>
          <a:off x="5836403" y="4420825"/>
          <a:ext cx="4014216" cy="2359152"/>
        </p:xfrm>
        <a:graphic>
          <a:graphicData uri="http://schemas.openxmlformats.org/drawingml/2006/chart">
            <c:chart xmlns:c="http://schemas.openxmlformats.org/drawingml/2006/chart" xmlns:r="http://schemas.openxmlformats.org/officeDocument/2006/relationships" r:id="rId7"/>
          </a:graphicData>
        </a:graphic>
      </p:graphicFrame>
      <p:sp>
        <p:nvSpPr>
          <p:cNvPr id="16" name="Rectangle 15"/>
          <p:cNvSpPr/>
          <p:nvPr/>
        </p:nvSpPr>
        <p:spPr>
          <a:xfrm>
            <a:off x="972794" y="165275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1800 USD/kW</a:t>
            </a:r>
            <a:endParaRPr lang="en-US" sz="1200" b="1"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5059449" y="165275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1500 USD/kW</a:t>
            </a:r>
            <a:endParaRPr lang="en-US" sz="1200" b="1"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8909480" y="165275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1000 USD/kW</a:t>
            </a:r>
            <a:endParaRPr lang="en-US" sz="1200" b="1" dirty="0">
              <a:solidFill>
                <a:schemeClr val="tx1"/>
              </a:solidFill>
              <a:latin typeface="Arial" panose="020B0604020202020204" pitchFamily="34" charset="0"/>
              <a:cs typeface="Arial" panose="020B0604020202020204" pitchFamily="34" charset="0"/>
            </a:endParaRPr>
          </a:p>
        </p:txBody>
      </p:sp>
      <p:sp>
        <p:nvSpPr>
          <p:cNvPr id="19" name="Rectangle 18"/>
          <p:cNvSpPr/>
          <p:nvPr/>
        </p:nvSpPr>
        <p:spPr>
          <a:xfrm>
            <a:off x="2582725" y="410866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500 USD/kW</a:t>
            </a:r>
            <a:endParaRPr lang="en-US" sz="1200" b="1"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6727469" y="410866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0 USD/kW</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39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21</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4" y="1125599"/>
            <a:ext cx="11275887" cy="5031640"/>
          </a:xfrm>
        </p:spPr>
        <p:txBody>
          <a:bodyPr>
            <a:noAutofit/>
          </a:bodyPr>
          <a:lstStyle/>
          <a:p>
            <a:r>
              <a:rPr lang="en-US" sz="2400" dirty="0" smtClean="0"/>
              <a:t>Based from the results in the previous workshop on Solar PV case, most of the EV charging is contributed by grid electricity. But how about the wind case?</a:t>
            </a:r>
          </a:p>
          <a:p>
            <a:endParaRPr lang="en-US" sz="2400" dirty="0"/>
          </a:p>
        </p:txBody>
      </p:sp>
      <p:graphicFrame>
        <p:nvGraphicFramePr>
          <p:cNvPr id="21" name="Chart 20"/>
          <p:cNvGraphicFramePr>
            <a:graphicFrameLocks/>
          </p:cNvGraphicFramePr>
          <p:nvPr>
            <p:extLst/>
          </p:nvPr>
        </p:nvGraphicFramePr>
        <p:xfrm>
          <a:off x="1058174" y="2385833"/>
          <a:ext cx="3272287" cy="2081040"/>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tangle 21"/>
          <p:cNvSpPr/>
          <p:nvPr/>
        </p:nvSpPr>
        <p:spPr>
          <a:xfrm>
            <a:off x="1539399" y="2124367"/>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1800 USD/kW</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23" name="Chart 22"/>
          <p:cNvGraphicFramePr>
            <a:graphicFrameLocks/>
          </p:cNvGraphicFramePr>
          <p:nvPr>
            <p:extLst/>
          </p:nvPr>
        </p:nvGraphicFramePr>
        <p:xfrm>
          <a:off x="4491487" y="2458699"/>
          <a:ext cx="3273552" cy="2084832"/>
        </p:xfrm>
        <a:graphic>
          <a:graphicData uri="http://schemas.openxmlformats.org/drawingml/2006/chart">
            <c:chart xmlns:c="http://schemas.openxmlformats.org/drawingml/2006/chart" xmlns:r="http://schemas.openxmlformats.org/officeDocument/2006/relationships" r:id="rId4"/>
          </a:graphicData>
        </a:graphic>
      </p:graphicFrame>
      <p:sp>
        <p:nvSpPr>
          <p:cNvPr id="24" name="Rectangle 23"/>
          <p:cNvSpPr/>
          <p:nvPr/>
        </p:nvSpPr>
        <p:spPr>
          <a:xfrm>
            <a:off x="4884532" y="2128509"/>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1500 USD/kW</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25" name="Chart 24"/>
          <p:cNvGraphicFramePr>
            <a:graphicFrameLocks/>
          </p:cNvGraphicFramePr>
          <p:nvPr>
            <p:extLst/>
          </p:nvPr>
        </p:nvGraphicFramePr>
        <p:xfrm>
          <a:off x="7746986" y="2385833"/>
          <a:ext cx="3273552" cy="2084832"/>
        </p:xfrm>
        <a:graphic>
          <a:graphicData uri="http://schemas.openxmlformats.org/drawingml/2006/chart">
            <c:chart xmlns:c="http://schemas.openxmlformats.org/drawingml/2006/chart" xmlns:r="http://schemas.openxmlformats.org/officeDocument/2006/relationships" r:id="rId5"/>
          </a:graphicData>
        </a:graphic>
      </p:graphicFrame>
      <p:sp>
        <p:nvSpPr>
          <p:cNvPr id="26" name="Rectangle 25"/>
          <p:cNvSpPr/>
          <p:nvPr/>
        </p:nvSpPr>
        <p:spPr>
          <a:xfrm>
            <a:off x="8276747" y="2128509"/>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1000 USD/kW</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27" name="Chart 26"/>
          <p:cNvGraphicFramePr>
            <a:graphicFrameLocks/>
          </p:cNvGraphicFramePr>
          <p:nvPr>
            <p:extLst/>
          </p:nvPr>
        </p:nvGraphicFramePr>
        <p:xfrm>
          <a:off x="2379902" y="4669419"/>
          <a:ext cx="3273552" cy="208483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p:cNvGraphicFramePr>
            <a:graphicFrameLocks/>
          </p:cNvGraphicFramePr>
          <p:nvPr>
            <p:extLst/>
          </p:nvPr>
        </p:nvGraphicFramePr>
        <p:xfrm>
          <a:off x="5653454" y="4642275"/>
          <a:ext cx="3273552" cy="2084832"/>
        </p:xfrm>
        <a:graphic>
          <a:graphicData uri="http://schemas.openxmlformats.org/drawingml/2006/chart">
            <c:chart xmlns:c="http://schemas.openxmlformats.org/drawingml/2006/chart" xmlns:r="http://schemas.openxmlformats.org/officeDocument/2006/relationships" r:id="rId7"/>
          </a:graphicData>
        </a:graphic>
      </p:graphicFrame>
      <p:sp>
        <p:nvSpPr>
          <p:cNvPr id="29" name="Rectangle 28"/>
          <p:cNvSpPr/>
          <p:nvPr/>
        </p:nvSpPr>
        <p:spPr>
          <a:xfrm>
            <a:off x="2630831" y="4400159"/>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500 USD/kW</a:t>
            </a:r>
            <a:endParaRPr lang="en-US" sz="1200"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6141338" y="4361442"/>
            <a:ext cx="2232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CAPEX: 0 USD/kW</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304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Graphic spid="23" grpId="0">
        <p:bldAsOne/>
      </p:bldGraphic>
      <p:bldP spid="24" grpId="0"/>
      <p:bldGraphic spid="25" grpId="0">
        <p:bldAsOne/>
      </p:bldGraphic>
      <p:bldP spid="26" grpId="0"/>
      <p:bldGraphic spid="27" grpId="0">
        <p:bldAsOne/>
      </p:bldGraphic>
      <p:bldGraphic spid="28" grpId="0">
        <p:bldAsOne/>
      </p:bldGraphic>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22</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641715" cy="5031640"/>
          </a:xfrm>
        </p:spPr>
        <p:txBody>
          <a:bodyPr>
            <a:noAutofit/>
          </a:bodyPr>
          <a:lstStyle/>
          <a:p>
            <a:r>
              <a:rPr lang="en-US" sz="1800" dirty="0" smtClean="0"/>
              <a:t>From the previous results, it can be observed that the contribution of battery is very limited even in the case where wind CAPEX is 0.</a:t>
            </a:r>
          </a:p>
          <a:p>
            <a:r>
              <a:rPr lang="en-US" sz="1800" dirty="0" smtClean="0"/>
              <a:t>Now, for the second exercise, let’s try to assess the battery contribution in meeting electricity demand.</a:t>
            </a:r>
            <a:r>
              <a:rPr lang="en-US" sz="1800" dirty="0"/>
              <a:t> You are requested to generate results using the </a:t>
            </a:r>
            <a:r>
              <a:rPr lang="en-US" sz="1800" dirty="0" smtClean="0"/>
              <a:t>battery CAPEX-Energy </a:t>
            </a:r>
            <a:r>
              <a:rPr lang="en-US" sz="1800" dirty="0"/>
              <a:t>at </a:t>
            </a:r>
            <a:r>
              <a:rPr lang="en-US" sz="1800" dirty="0" smtClean="0"/>
              <a:t>1) </a:t>
            </a:r>
            <a:r>
              <a:rPr lang="en-US" sz="1800" b="1" dirty="0" smtClean="0"/>
              <a:t>380 USD/kWh </a:t>
            </a:r>
            <a:r>
              <a:rPr lang="en-US" sz="1800" dirty="0"/>
              <a:t>(original</a:t>
            </a:r>
            <a:r>
              <a:rPr lang="en-US" sz="1800" dirty="0" smtClean="0"/>
              <a:t>), 2) </a:t>
            </a:r>
            <a:r>
              <a:rPr lang="en-US" sz="1800" b="1" dirty="0" smtClean="0"/>
              <a:t>200 USD/kWh</a:t>
            </a:r>
            <a:r>
              <a:rPr lang="en-US" sz="1800" dirty="0" smtClean="0"/>
              <a:t>, 3) </a:t>
            </a:r>
            <a:r>
              <a:rPr lang="en-US" sz="1800" b="1" dirty="0" smtClean="0"/>
              <a:t>100 USD/kWh,</a:t>
            </a:r>
            <a:r>
              <a:rPr lang="en-US" sz="1800" dirty="0" smtClean="0"/>
              <a:t> 4) </a:t>
            </a:r>
            <a:r>
              <a:rPr lang="en-US" sz="1800" b="1" dirty="0" smtClean="0"/>
              <a:t>50 USD/kWh, and </a:t>
            </a:r>
            <a:r>
              <a:rPr lang="en-US" sz="1800" dirty="0" smtClean="0"/>
              <a:t>5) </a:t>
            </a:r>
            <a:r>
              <a:rPr lang="en-US" sz="1800" b="1" dirty="0" smtClean="0"/>
              <a:t>0 USD/kWh</a:t>
            </a:r>
            <a:r>
              <a:rPr lang="en-US" sz="1800" dirty="0" smtClean="0"/>
              <a:t>, and battery CAPEX-Power at 1) </a:t>
            </a:r>
            <a:r>
              <a:rPr lang="en-US" sz="1800" b="1" dirty="0" smtClean="0"/>
              <a:t>360 USD/kW, </a:t>
            </a:r>
            <a:r>
              <a:rPr lang="en-US" sz="1800" dirty="0" smtClean="0"/>
              <a:t>(original), 2) </a:t>
            </a:r>
            <a:r>
              <a:rPr lang="en-US" sz="1800" b="1" dirty="0" smtClean="0"/>
              <a:t>200 USD/kW</a:t>
            </a:r>
            <a:r>
              <a:rPr lang="en-US" sz="1800" dirty="0" smtClean="0"/>
              <a:t>, 3) </a:t>
            </a:r>
            <a:r>
              <a:rPr lang="en-US" sz="1800" b="1" dirty="0" smtClean="0"/>
              <a:t>100 </a:t>
            </a:r>
            <a:r>
              <a:rPr lang="en-US" sz="1800" b="1" dirty="0"/>
              <a:t>USD/kW,</a:t>
            </a:r>
            <a:r>
              <a:rPr lang="en-US" sz="1800" dirty="0"/>
              <a:t> </a:t>
            </a:r>
            <a:r>
              <a:rPr lang="en-US" sz="1800" dirty="0" smtClean="0"/>
              <a:t>4) </a:t>
            </a:r>
            <a:r>
              <a:rPr lang="en-US" sz="1800" b="1" dirty="0" smtClean="0"/>
              <a:t>50 </a:t>
            </a:r>
            <a:r>
              <a:rPr lang="en-US" sz="1800" b="1" dirty="0"/>
              <a:t>USD/kW, and </a:t>
            </a:r>
            <a:r>
              <a:rPr lang="en-US" sz="1800" dirty="0" smtClean="0"/>
              <a:t>5) </a:t>
            </a:r>
            <a:r>
              <a:rPr lang="en-US" sz="1800" b="1" dirty="0" smtClean="0"/>
              <a:t>0 USD/kW</a:t>
            </a:r>
            <a:r>
              <a:rPr lang="en-US" sz="1800" dirty="0" smtClean="0"/>
              <a:t>. Note that you need to change both CAPEX-Energy and CAPEX-Power simultaneously according to sequence number for a total of five modeling runs. Use </a:t>
            </a:r>
            <a:r>
              <a:rPr lang="en-US" sz="1800" b="1" dirty="0" smtClean="0"/>
              <a:t>1500 USD/kW for wind CAPEX</a:t>
            </a:r>
            <a:r>
              <a:rPr lang="en-US" sz="1800" dirty="0" smtClean="0"/>
              <a:t>.</a:t>
            </a:r>
          </a:p>
          <a:p>
            <a:endParaRPr lang="en-US" sz="1800" dirty="0"/>
          </a:p>
          <a:p>
            <a:endParaRPr lang="en-US" sz="1800" dirty="0" smtClean="0"/>
          </a:p>
          <a:p>
            <a:endParaRPr lang="en-US" sz="1800" dirty="0"/>
          </a:p>
        </p:txBody>
      </p:sp>
      <p:cxnSp>
        <p:nvCxnSpPr>
          <p:cNvPr id="9" name="Straight Arrow Connector 8"/>
          <p:cNvCxnSpPr/>
          <p:nvPr/>
        </p:nvCxnSpPr>
        <p:spPr>
          <a:xfrm flipV="1">
            <a:off x="6466613" y="3615994"/>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66613" y="6255678"/>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93400" y="3170582"/>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Average Electricity Cost (USD/kWh)</a:t>
            </a:r>
            <a:endParaRPr lang="en-US" sz="12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9714871" y="6053380"/>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Wind CAPEX (USD/kW)</a:t>
            </a:r>
            <a:endParaRPr lang="en-US" sz="12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6086570"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a:t>
            </a:r>
            <a:endParaRPr lang="en-US" sz="1200"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6614642"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500</a:t>
            </a:r>
            <a:endParaRPr lang="en-US" sz="1200" b="1"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7363384"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1000</a:t>
            </a:r>
            <a:endParaRPr lang="en-US" sz="1200" b="1"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8200027"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1500</a:t>
            </a:r>
            <a:endParaRPr lang="en-US" sz="1200" b="1"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8976856"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1800</a:t>
            </a:r>
            <a:endParaRPr lang="en-US" sz="1200" b="1" dirty="0">
              <a:solidFill>
                <a:schemeClr val="tx1"/>
              </a:solidFill>
              <a:latin typeface="Arial" panose="020B0604020202020204" pitchFamily="34" charset="0"/>
              <a:cs typeface="Arial" panose="020B0604020202020204" pitchFamily="34" charset="0"/>
            </a:endParaRPr>
          </a:p>
        </p:txBody>
      </p:sp>
      <p:cxnSp>
        <p:nvCxnSpPr>
          <p:cNvPr id="18" name="Straight Connector 17"/>
          <p:cNvCxnSpPr/>
          <p:nvPr/>
        </p:nvCxnSpPr>
        <p:spPr>
          <a:xfrm>
            <a:off x="6466611" y="4112234"/>
            <a:ext cx="313119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706528" y="3939219"/>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0.1</a:t>
            </a:r>
            <a:endParaRPr lang="en-US" sz="1200" b="1"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7128315" y="3741404"/>
            <a:ext cx="2291744"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Grid electricity only</a:t>
            </a:r>
            <a:endParaRPr lang="en-US" sz="1200" dirty="0">
              <a:solidFill>
                <a:schemeClr val="tx1"/>
              </a:solidFill>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868689" y="3615994"/>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8689" y="6255678"/>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4676" y="3217220"/>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Penetration </a:t>
            </a:r>
          </a:p>
          <a:p>
            <a:r>
              <a:rPr lang="en-US" sz="1200" b="1" dirty="0" smtClean="0">
                <a:solidFill>
                  <a:schemeClr val="tx1"/>
                </a:solidFill>
                <a:latin typeface="Arial" panose="020B0604020202020204" pitchFamily="34" charset="0"/>
                <a:cs typeface="Arial" panose="020B0604020202020204" pitchFamily="34" charset="0"/>
              </a:rPr>
              <a:t>(%)</a:t>
            </a:r>
            <a:endParaRPr lang="en-US" sz="1200" b="1" dirty="0">
              <a:solidFill>
                <a:schemeClr val="tx1"/>
              </a:solidFill>
              <a:latin typeface="Arial" panose="020B0604020202020204" pitchFamily="34" charset="0"/>
              <a:cs typeface="Arial" panose="020B0604020202020204" pitchFamily="34" charset="0"/>
            </a:endParaRPr>
          </a:p>
        </p:txBody>
      </p:sp>
      <p:sp>
        <p:nvSpPr>
          <p:cNvPr id="24" name="Rectangle 23"/>
          <p:cNvSpPr/>
          <p:nvPr/>
        </p:nvSpPr>
        <p:spPr>
          <a:xfrm>
            <a:off x="4116947" y="6053380"/>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Wind CAPEX (USD/kW)</a:t>
            </a:r>
            <a:endParaRPr lang="en-US" sz="1200" b="1"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488646"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0</a:t>
            </a:r>
            <a:endParaRPr lang="en-US" sz="1200" b="1" dirty="0">
              <a:solidFill>
                <a:schemeClr val="tx1"/>
              </a:solidFill>
              <a:latin typeface="Arial" panose="020B0604020202020204" pitchFamily="34" charset="0"/>
              <a:cs typeface="Arial" panose="020B0604020202020204" pitchFamily="34" charset="0"/>
            </a:endParaRPr>
          </a:p>
        </p:txBody>
      </p:sp>
      <p:sp>
        <p:nvSpPr>
          <p:cNvPr id="26" name="Rectangle 25"/>
          <p:cNvSpPr/>
          <p:nvPr/>
        </p:nvSpPr>
        <p:spPr>
          <a:xfrm>
            <a:off x="1016718"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500</a:t>
            </a:r>
            <a:endParaRPr lang="en-US" sz="1200" b="1" dirty="0">
              <a:solidFill>
                <a:schemeClr val="tx1"/>
              </a:solidFill>
              <a:latin typeface="Arial" panose="020B0604020202020204" pitchFamily="34" charset="0"/>
              <a:cs typeface="Arial" panose="020B0604020202020204" pitchFamily="34" charset="0"/>
            </a:endParaRPr>
          </a:p>
        </p:txBody>
      </p:sp>
      <p:sp>
        <p:nvSpPr>
          <p:cNvPr id="27" name="Rectangle 26"/>
          <p:cNvSpPr/>
          <p:nvPr/>
        </p:nvSpPr>
        <p:spPr>
          <a:xfrm>
            <a:off x="1765460"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1000</a:t>
            </a: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p:cNvSpPr/>
          <p:nvPr/>
        </p:nvSpPr>
        <p:spPr>
          <a:xfrm>
            <a:off x="2602103"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1500</a:t>
            </a:r>
            <a:endParaRPr lang="en-US" sz="1200" b="1" dirty="0">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3378932" y="6243834"/>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1800</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0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9" grpId="0"/>
      <p:bldP spid="20" grpId="0"/>
      <p:bldP spid="23" grpId="0"/>
      <p:bldP spid="24" grpId="0"/>
      <p:bldP spid="25" grpId="0"/>
      <p:bldP spid="26" grpId="0"/>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23</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Battery CAPEX runs:</a:t>
            </a:r>
          </a:p>
          <a:p>
            <a:endParaRPr lang="en-US" sz="2400" dirty="0"/>
          </a:p>
        </p:txBody>
      </p:sp>
    </p:spTree>
    <p:extLst>
      <p:ext uri="{BB962C8B-B14F-4D97-AF65-F5344CB8AC3E}">
        <p14:creationId xmlns:p14="http://schemas.microsoft.com/office/powerpoint/2010/main" val="368824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23</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Battery CAPEX runs:</a:t>
            </a:r>
          </a:p>
          <a:p>
            <a:endParaRPr lang="en-US" sz="2400" dirty="0"/>
          </a:p>
        </p:txBody>
      </p:sp>
      <p:sp>
        <p:nvSpPr>
          <p:cNvPr id="33" name="Rectangle 32"/>
          <p:cNvSpPr/>
          <p:nvPr/>
        </p:nvSpPr>
        <p:spPr>
          <a:xfrm>
            <a:off x="10753773" y="2415514"/>
            <a:ext cx="1195712"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Grid electricity only</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1882105422"/>
              </p:ext>
            </p:extLst>
          </p:nvPr>
        </p:nvGraphicFramePr>
        <p:xfrm>
          <a:off x="1342732" y="182372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3367828920"/>
              </p:ext>
            </p:extLst>
          </p:nvPr>
        </p:nvGraphicFramePr>
        <p:xfrm>
          <a:off x="5914732" y="1823720"/>
          <a:ext cx="4572000" cy="2743200"/>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Straight Connector 14"/>
          <p:cNvCxnSpPr/>
          <p:nvPr/>
        </p:nvCxnSpPr>
        <p:spPr>
          <a:xfrm>
            <a:off x="6538823" y="2544570"/>
            <a:ext cx="417026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541649952"/>
              </p:ext>
            </p:extLst>
          </p:nvPr>
        </p:nvGraphicFramePr>
        <p:xfrm>
          <a:off x="1779692" y="5044739"/>
          <a:ext cx="8712678" cy="1458924"/>
        </p:xfrm>
        <a:graphic>
          <a:graphicData uri="http://schemas.openxmlformats.org/drawingml/2006/table">
            <a:tbl>
              <a:tblPr>
                <a:tableStyleId>{5C22544A-7EE6-4342-B048-85BDC9FD1C3A}</a:tableStyleId>
              </a:tblPr>
              <a:tblGrid>
                <a:gridCol w="3420682">
                  <a:extLst>
                    <a:ext uri="{9D8B030D-6E8A-4147-A177-3AD203B41FA5}">
                      <a16:colId xmlns:a16="http://schemas.microsoft.com/office/drawing/2014/main" val="2361655092"/>
                    </a:ext>
                  </a:extLst>
                </a:gridCol>
                <a:gridCol w="2012165">
                  <a:extLst>
                    <a:ext uri="{9D8B030D-6E8A-4147-A177-3AD203B41FA5}">
                      <a16:colId xmlns:a16="http://schemas.microsoft.com/office/drawing/2014/main" val="2003929138"/>
                    </a:ext>
                  </a:extLst>
                </a:gridCol>
                <a:gridCol w="3279831">
                  <a:extLst>
                    <a:ext uri="{9D8B030D-6E8A-4147-A177-3AD203B41FA5}">
                      <a16:colId xmlns:a16="http://schemas.microsoft.com/office/drawing/2014/main" val="4292495498"/>
                    </a:ext>
                  </a:extLst>
                </a:gridCol>
              </a:tblGrid>
              <a:tr h="243154">
                <a:tc>
                  <a:txBody>
                    <a:bodyPr/>
                    <a:lstStyle/>
                    <a:p>
                      <a:pPr algn="l" fontAlgn="b"/>
                      <a:r>
                        <a:rPr lang="en-US" sz="1400" b="1" u="none" strike="noStrike" dirty="0">
                          <a:effectLst/>
                        </a:rPr>
                        <a:t>Battery CAPEX </a:t>
                      </a:r>
                      <a:r>
                        <a:rPr lang="en-US" sz="1400" b="1" u="none" strike="noStrike" dirty="0" smtClean="0">
                          <a:effectLst/>
                        </a:rPr>
                        <a:t>(Energy, Power) (USD/kW(h))</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effectLst/>
                        </a:rPr>
                        <a:t>Wind Penetration (%)</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effectLst/>
                        </a:rPr>
                        <a:t>Average Electricity Cost (USD/kWh)</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2128905"/>
                  </a:ext>
                </a:extLst>
              </a:tr>
              <a:tr h="243154">
                <a:tc>
                  <a:txBody>
                    <a:bodyPr/>
                    <a:lstStyle/>
                    <a:p>
                      <a:pPr algn="l" fontAlgn="b"/>
                      <a:r>
                        <a:rPr lang="en-US" sz="1400" u="none" strike="noStrike" dirty="0">
                          <a:effectLst/>
                        </a:rPr>
                        <a:t>(0, 0)</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24.3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0.099613622</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9375647"/>
                  </a:ext>
                </a:extLst>
              </a:tr>
              <a:tr h="243154">
                <a:tc>
                  <a:txBody>
                    <a:bodyPr/>
                    <a:lstStyle/>
                    <a:p>
                      <a:pPr algn="l" fontAlgn="b"/>
                      <a:r>
                        <a:rPr lang="en-US" sz="1400" u="none" strike="noStrike">
                          <a:effectLst/>
                        </a:rPr>
                        <a:t>(50, 50)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0.101344398</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9636741"/>
                  </a:ext>
                </a:extLst>
              </a:tr>
              <a:tr h="243154">
                <a:tc>
                  <a:txBody>
                    <a:bodyPr/>
                    <a:lstStyle/>
                    <a:p>
                      <a:pPr algn="l" fontAlgn="b"/>
                      <a:r>
                        <a:rPr lang="en-US" sz="1400" u="none" strike="noStrike">
                          <a:effectLst/>
                        </a:rPr>
                        <a:t>(100, 100)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0.101506486</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781334"/>
                  </a:ext>
                </a:extLst>
              </a:tr>
              <a:tr h="243154">
                <a:tc>
                  <a:txBody>
                    <a:bodyPr/>
                    <a:lstStyle/>
                    <a:p>
                      <a:pPr algn="l" fontAlgn="b"/>
                      <a:r>
                        <a:rPr lang="en-US" sz="1400" u="none" strike="noStrike">
                          <a:effectLst/>
                        </a:rPr>
                        <a:t>(200, 200)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0.101506486</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057929"/>
                  </a:ext>
                </a:extLst>
              </a:tr>
              <a:tr h="243154">
                <a:tc>
                  <a:txBody>
                    <a:bodyPr/>
                    <a:lstStyle/>
                    <a:p>
                      <a:pPr algn="l" fontAlgn="b"/>
                      <a:r>
                        <a:rPr lang="en-US" sz="1400" u="none" strike="noStrike">
                          <a:effectLst/>
                        </a:rPr>
                        <a:t>(380, 360)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0.101506486</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3056310"/>
                  </a:ext>
                </a:extLst>
              </a:tr>
            </a:tbl>
          </a:graphicData>
        </a:graphic>
      </p:graphicFrame>
    </p:spTree>
    <p:extLst>
      <p:ext uri="{BB962C8B-B14F-4D97-AF65-F5344CB8AC3E}">
        <p14:creationId xmlns:p14="http://schemas.microsoft.com/office/powerpoint/2010/main" val="632093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24</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87027" y="1050434"/>
            <a:ext cx="11275887" cy="5031640"/>
          </a:xfrm>
        </p:spPr>
        <p:txBody>
          <a:bodyPr>
            <a:noAutofit/>
          </a:bodyPr>
          <a:lstStyle/>
          <a:p>
            <a:r>
              <a:rPr lang="en-US" sz="2400" dirty="0" smtClean="0"/>
              <a:t>Results from different Battery CAPEX runs:</a:t>
            </a:r>
          </a:p>
          <a:p>
            <a:endParaRPr lang="en-US" sz="2400" dirty="0"/>
          </a:p>
        </p:txBody>
      </p:sp>
      <p:sp>
        <p:nvSpPr>
          <p:cNvPr id="16" name="Rectangle 15"/>
          <p:cNvSpPr/>
          <p:nvPr/>
        </p:nvSpPr>
        <p:spPr>
          <a:xfrm>
            <a:off x="1013434" y="1532718"/>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Battery CAPEX: 380 USD/kWh (Energy), 360 USD/kW (Power)</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778376232"/>
              </p:ext>
            </p:extLst>
          </p:nvPr>
        </p:nvGraphicFramePr>
        <p:xfrm>
          <a:off x="236259" y="1866231"/>
          <a:ext cx="4014216" cy="2359152"/>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tangle 21"/>
          <p:cNvSpPr/>
          <p:nvPr/>
        </p:nvSpPr>
        <p:spPr>
          <a:xfrm>
            <a:off x="5103996" y="1532718"/>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Battery CAPEX: 200 USD/kWh (Energy), 200 USD/kW (Power)</a:t>
            </a:r>
            <a:endParaRPr lang="en-US" sz="1200" b="1" dirty="0">
              <a:solidFill>
                <a:schemeClr val="tx1"/>
              </a:solidFill>
              <a:latin typeface="Arial" panose="020B0604020202020204" pitchFamily="34" charset="0"/>
              <a:cs typeface="Arial" panose="020B0604020202020204" pitchFamily="34" charset="0"/>
            </a:endParaRPr>
          </a:p>
        </p:txBody>
      </p:sp>
      <p:sp>
        <p:nvSpPr>
          <p:cNvPr id="23" name="Rectangle 22"/>
          <p:cNvSpPr/>
          <p:nvPr/>
        </p:nvSpPr>
        <p:spPr>
          <a:xfrm>
            <a:off x="8963262" y="1532718"/>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Battery CAPEX: 100 USD/kWh (Energy), 100 USD/kW (Power)</a:t>
            </a:r>
            <a:endParaRPr lang="en-US" sz="1200" b="1" dirty="0">
              <a:solidFill>
                <a:schemeClr val="tx1"/>
              </a:solidFill>
              <a:latin typeface="Arial" panose="020B0604020202020204" pitchFamily="34" charset="0"/>
              <a:cs typeface="Arial" panose="020B0604020202020204" pitchFamily="34" charset="0"/>
            </a:endParaRPr>
          </a:p>
        </p:txBody>
      </p:sp>
      <p:sp>
        <p:nvSpPr>
          <p:cNvPr id="24" name="Rectangle 23"/>
          <p:cNvSpPr/>
          <p:nvPr/>
        </p:nvSpPr>
        <p:spPr>
          <a:xfrm>
            <a:off x="2629447" y="4317611"/>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Battery CAPEX: 50 USD/kWh (Energy), 50 USD/kW (Power)</a:t>
            </a:r>
            <a:endParaRPr lang="en-US" sz="1200" b="1"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7445287" y="4317611"/>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Battery CAPEX: 0 USD/kWh (Energy), 0 USD/kW (Power)</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26" name="Chart 25"/>
          <p:cNvGraphicFramePr>
            <a:graphicFrameLocks/>
          </p:cNvGraphicFramePr>
          <p:nvPr>
            <p:extLst>
              <p:ext uri="{D42A27DB-BD31-4B8C-83A1-F6EECF244321}">
                <p14:modId xmlns:p14="http://schemas.microsoft.com/office/powerpoint/2010/main" val="1525069512"/>
              </p:ext>
            </p:extLst>
          </p:nvPr>
        </p:nvGraphicFramePr>
        <p:xfrm>
          <a:off x="4250475" y="1862908"/>
          <a:ext cx="4014216" cy="23591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p:cNvGraphicFramePr>
            <a:graphicFrameLocks/>
          </p:cNvGraphicFramePr>
          <p:nvPr>
            <p:extLst>
              <p:ext uri="{D42A27DB-BD31-4B8C-83A1-F6EECF244321}">
                <p14:modId xmlns:p14="http://schemas.microsoft.com/office/powerpoint/2010/main" val="3270347438"/>
              </p:ext>
            </p:extLst>
          </p:nvPr>
        </p:nvGraphicFramePr>
        <p:xfrm>
          <a:off x="8105297" y="1910683"/>
          <a:ext cx="4014216" cy="2359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27"/>
          <p:cNvGraphicFramePr>
            <a:graphicFrameLocks/>
          </p:cNvGraphicFramePr>
          <p:nvPr>
            <p:extLst>
              <p:ext uri="{D42A27DB-BD31-4B8C-83A1-F6EECF244321}">
                <p14:modId xmlns:p14="http://schemas.microsoft.com/office/powerpoint/2010/main" val="1520142299"/>
              </p:ext>
            </p:extLst>
          </p:nvPr>
        </p:nvGraphicFramePr>
        <p:xfrm>
          <a:off x="1908240" y="4607411"/>
          <a:ext cx="4014216" cy="23591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28"/>
          <p:cNvGraphicFramePr>
            <a:graphicFrameLocks/>
          </p:cNvGraphicFramePr>
          <p:nvPr>
            <p:extLst>
              <p:ext uri="{D42A27DB-BD31-4B8C-83A1-F6EECF244321}">
                <p14:modId xmlns:p14="http://schemas.microsoft.com/office/powerpoint/2010/main" val="2828912570"/>
              </p:ext>
            </p:extLst>
          </p:nvPr>
        </p:nvGraphicFramePr>
        <p:xfrm>
          <a:off x="6706765" y="4647801"/>
          <a:ext cx="4014216" cy="235915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0669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25</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899311"/>
            <a:ext cx="11520746" cy="5031640"/>
          </a:xfrm>
        </p:spPr>
        <p:txBody>
          <a:bodyPr>
            <a:noAutofit/>
          </a:bodyPr>
          <a:lstStyle/>
          <a:p>
            <a:r>
              <a:rPr lang="en-US" sz="1800" dirty="0" smtClean="0"/>
              <a:t>Now, for the third exercise, let’s try to assess the impact of </a:t>
            </a:r>
            <a:r>
              <a:rPr lang="en-US" sz="1800" b="1" dirty="0" smtClean="0"/>
              <a:t>EV traveling demand </a:t>
            </a:r>
            <a:r>
              <a:rPr lang="en-US" sz="1800" dirty="0" smtClean="0"/>
              <a:t>on the wind penetration.</a:t>
            </a:r>
          </a:p>
          <a:p>
            <a:r>
              <a:rPr lang="en-US" sz="1800" dirty="0" smtClean="0"/>
              <a:t>You are requested to generate results using the </a:t>
            </a:r>
            <a:r>
              <a:rPr lang="en-US" sz="1800" b="1" dirty="0" smtClean="0"/>
              <a:t>increasing traveling demand </a:t>
            </a:r>
            <a:r>
              <a:rPr lang="en-US" sz="1800" dirty="0" smtClean="0"/>
              <a:t>at </a:t>
            </a:r>
            <a:r>
              <a:rPr lang="en-US" sz="1800" b="1" dirty="0" smtClean="0"/>
              <a:t>50 km </a:t>
            </a:r>
            <a:r>
              <a:rPr lang="en-US" sz="1800" dirty="0" smtClean="0"/>
              <a:t>(original), </a:t>
            </a:r>
            <a:r>
              <a:rPr lang="en-US" sz="1800" b="1" dirty="0" smtClean="0"/>
              <a:t>100 km </a:t>
            </a:r>
            <a:r>
              <a:rPr lang="en-US" sz="1800" dirty="0" smtClean="0"/>
              <a:t>and </a:t>
            </a:r>
            <a:r>
              <a:rPr lang="en-US" sz="1800" b="1" dirty="0" smtClean="0"/>
              <a:t>150 km</a:t>
            </a:r>
            <a:r>
              <a:rPr lang="en-US" sz="1800" dirty="0" smtClean="0"/>
              <a:t>.</a:t>
            </a:r>
          </a:p>
          <a:p>
            <a:r>
              <a:rPr lang="en-US" sz="1800" dirty="0" smtClean="0"/>
              <a:t>Before we conduct this exercise, change the </a:t>
            </a:r>
            <a:r>
              <a:rPr lang="en-US" sz="1800" b="1" dirty="0" smtClean="0"/>
              <a:t>wind CAPEX</a:t>
            </a:r>
            <a:r>
              <a:rPr lang="en-US" sz="1800" dirty="0" smtClean="0"/>
              <a:t> to </a:t>
            </a:r>
            <a:r>
              <a:rPr lang="en-US" sz="1800" b="1" dirty="0" smtClean="0"/>
              <a:t>1500 USD/km</a:t>
            </a:r>
            <a:r>
              <a:rPr lang="en-US" sz="1800" dirty="0" smtClean="0"/>
              <a:t>, </a:t>
            </a:r>
            <a:r>
              <a:rPr lang="en-US" sz="1800" b="1" dirty="0" smtClean="0"/>
              <a:t>battery CAPEX-Energy </a:t>
            </a:r>
            <a:r>
              <a:rPr lang="en-US" sz="1800" dirty="0" smtClean="0"/>
              <a:t>to </a:t>
            </a:r>
            <a:r>
              <a:rPr lang="en-US" sz="1800" b="1" dirty="0" smtClean="0"/>
              <a:t>380 USD/kWh</a:t>
            </a:r>
            <a:r>
              <a:rPr lang="en-US" sz="1800" dirty="0" smtClean="0"/>
              <a:t>, and </a:t>
            </a:r>
            <a:r>
              <a:rPr lang="en-US" sz="1800" b="1" dirty="0" smtClean="0"/>
              <a:t>battery CAPEX-Power </a:t>
            </a:r>
            <a:r>
              <a:rPr lang="en-US" sz="1800" dirty="0" smtClean="0"/>
              <a:t>to </a:t>
            </a:r>
            <a:r>
              <a:rPr lang="en-US" sz="1800" b="1" dirty="0" smtClean="0"/>
              <a:t>360 USD/kWh</a:t>
            </a:r>
            <a:r>
              <a:rPr lang="en-US" sz="1800" dirty="0" smtClean="0"/>
              <a:t>.</a:t>
            </a:r>
          </a:p>
          <a:p>
            <a:r>
              <a:rPr lang="en-US" sz="1800" dirty="0" smtClean="0"/>
              <a:t>Instructions to change travel demand:</a:t>
            </a:r>
          </a:p>
          <a:p>
            <a:pPr marL="457200" lvl="1" indent="0">
              <a:buNone/>
            </a:pPr>
            <a:endParaRPr lang="en-US" sz="1600" dirty="0" smtClean="0"/>
          </a:p>
          <a:p>
            <a:endParaRPr lang="en-US" sz="1800" dirty="0" smtClean="0"/>
          </a:p>
          <a:p>
            <a:endParaRPr lang="en-US" sz="1800" dirty="0"/>
          </a:p>
        </p:txBody>
      </p:sp>
      <p:pic>
        <p:nvPicPr>
          <p:cNvPr id="2" name="Picture 1"/>
          <p:cNvPicPr>
            <a:picLocks noChangeAspect="1"/>
          </p:cNvPicPr>
          <p:nvPr/>
        </p:nvPicPr>
        <p:blipFill>
          <a:blip r:embed="rId3"/>
          <a:stretch>
            <a:fillRect/>
          </a:stretch>
        </p:blipFill>
        <p:spPr>
          <a:xfrm>
            <a:off x="2242288" y="3209192"/>
            <a:ext cx="1881140" cy="3557618"/>
          </a:xfrm>
          <a:prstGeom prst="rect">
            <a:avLst/>
          </a:prstGeom>
        </p:spPr>
      </p:pic>
      <p:pic>
        <p:nvPicPr>
          <p:cNvPr id="3" name="Picture 2"/>
          <p:cNvPicPr>
            <a:picLocks noChangeAspect="1"/>
          </p:cNvPicPr>
          <p:nvPr/>
        </p:nvPicPr>
        <p:blipFill>
          <a:blip r:embed="rId4"/>
          <a:stretch>
            <a:fillRect/>
          </a:stretch>
        </p:blipFill>
        <p:spPr>
          <a:xfrm>
            <a:off x="326643" y="3209192"/>
            <a:ext cx="1687252" cy="3557617"/>
          </a:xfrm>
          <a:prstGeom prst="rect">
            <a:avLst/>
          </a:prstGeom>
        </p:spPr>
      </p:pic>
      <p:sp>
        <p:nvSpPr>
          <p:cNvPr id="33" name="Rectangle 32"/>
          <p:cNvSpPr/>
          <p:nvPr/>
        </p:nvSpPr>
        <p:spPr>
          <a:xfrm>
            <a:off x="150794" y="2792740"/>
            <a:ext cx="4056475"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u="sng" dirty="0" smtClean="0">
                <a:solidFill>
                  <a:schemeClr val="tx1"/>
                </a:solidFill>
                <a:latin typeface="Arial" panose="020B0604020202020204" pitchFamily="34" charset="0"/>
                <a:cs typeface="Arial" panose="020B0604020202020204" pitchFamily="34" charset="0"/>
              </a:rPr>
              <a:t>50 km daily demand (original)</a:t>
            </a:r>
            <a:endParaRPr lang="en-US" sz="1600" b="1" u="sng"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stretch>
            <a:fillRect/>
          </a:stretch>
        </p:blipFill>
        <p:spPr>
          <a:xfrm>
            <a:off x="4383118" y="3209192"/>
            <a:ext cx="1488917" cy="3545457"/>
          </a:xfrm>
          <a:prstGeom prst="rect">
            <a:avLst/>
          </a:prstGeom>
        </p:spPr>
      </p:pic>
      <p:pic>
        <p:nvPicPr>
          <p:cNvPr id="34" name="Picture 33"/>
          <p:cNvPicPr>
            <a:picLocks noChangeAspect="1"/>
          </p:cNvPicPr>
          <p:nvPr/>
        </p:nvPicPr>
        <p:blipFill>
          <a:blip r:embed="rId3"/>
          <a:stretch>
            <a:fillRect/>
          </a:stretch>
        </p:blipFill>
        <p:spPr>
          <a:xfrm>
            <a:off x="5958550" y="3209192"/>
            <a:ext cx="1881140" cy="3557618"/>
          </a:xfrm>
          <a:prstGeom prst="rect">
            <a:avLst/>
          </a:prstGeom>
        </p:spPr>
      </p:pic>
      <p:sp>
        <p:nvSpPr>
          <p:cNvPr id="35" name="Rectangle 34"/>
          <p:cNvSpPr/>
          <p:nvPr/>
        </p:nvSpPr>
        <p:spPr>
          <a:xfrm>
            <a:off x="4002662" y="2781428"/>
            <a:ext cx="4056475"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u="sng" dirty="0" smtClean="0">
                <a:solidFill>
                  <a:schemeClr val="tx1"/>
                </a:solidFill>
                <a:latin typeface="Arial" panose="020B0604020202020204" pitchFamily="34" charset="0"/>
                <a:cs typeface="Arial" panose="020B0604020202020204" pitchFamily="34" charset="0"/>
              </a:rPr>
              <a:t>100 km daily demand</a:t>
            </a:r>
            <a:endParaRPr lang="en-US" sz="1600" b="1" u="sng" dirty="0">
              <a:solidFill>
                <a:schemeClr val="tx1"/>
              </a:solidFill>
              <a:latin typeface="Arial" panose="020B0604020202020204" pitchFamily="34" charset="0"/>
              <a:cs typeface="Arial" panose="020B0604020202020204" pitchFamily="34" charset="0"/>
            </a:endParaRPr>
          </a:p>
        </p:txBody>
      </p:sp>
      <p:pic>
        <p:nvPicPr>
          <p:cNvPr id="36" name="Picture 35"/>
          <p:cNvPicPr>
            <a:picLocks noChangeAspect="1"/>
          </p:cNvPicPr>
          <p:nvPr/>
        </p:nvPicPr>
        <p:blipFill>
          <a:blip r:embed="rId6"/>
          <a:stretch>
            <a:fillRect/>
          </a:stretch>
        </p:blipFill>
        <p:spPr>
          <a:xfrm>
            <a:off x="8422948" y="3209191"/>
            <a:ext cx="1194656" cy="3557617"/>
          </a:xfrm>
          <a:prstGeom prst="rect">
            <a:avLst/>
          </a:prstGeom>
        </p:spPr>
      </p:pic>
      <p:pic>
        <p:nvPicPr>
          <p:cNvPr id="37" name="Picture 36"/>
          <p:cNvPicPr>
            <a:picLocks noChangeAspect="1"/>
          </p:cNvPicPr>
          <p:nvPr/>
        </p:nvPicPr>
        <p:blipFill>
          <a:blip r:embed="rId7"/>
          <a:stretch>
            <a:fillRect/>
          </a:stretch>
        </p:blipFill>
        <p:spPr>
          <a:xfrm>
            <a:off x="9736539" y="3197882"/>
            <a:ext cx="1595762" cy="3556767"/>
          </a:xfrm>
          <a:prstGeom prst="rect">
            <a:avLst/>
          </a:prstGeom>
        </p:spPr>
      </p:pic>
      <p:sp>
        <p:nvSpPr>
          <p:cNvPr id="38" name="Rectangle 37"/>
          <p:cNvSpPr/>
          <p:nvPr/>
        </p:nvSpPr>
        <p:spPr>
          <a:xfrm>
            <a:off x="7859924" y="2793025"/>
            <a:ext cx="4056475"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u="sng" dirty="0" smtClean="0">
                <a:solidFill>
                  <a:schemeClr val="tx1"/>
                </a:solidFill>
                <a:latin typeface="Arial" panose="020B0604020202020204" pitchFamily="34" charset="0"/>
                <a:cs typeface="Arial" panose="020B0604020202020204" pitchFamily="34" charset="0"/>
              </a:rPr>
              <a:t>150 km daily demand</a:t>
            </a:r>
            <a:endParaRPr lang="en-US" sz="16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22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26</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V="1">
            <a:off x="6355577" y="2503186"/>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55577" y="5142870"/>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82364" y="2057774"/>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Net system cost (USD/year)</a:t>
            </a:r>
            <a:endParaRPr lang="en-US" sz="12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9603835" y="4940572"/>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Distance traveled (km)</a:t>
            </a:r>
            <a:endParaRPr lang="en-US" sz="1200" b="1" dirty="0">
              <a:solidFill>
                <a:schemeClr val="tx1"/>
              </a:solidFill>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757653" y="2503186"/>
            <a:ext cx="0" cy="263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7653" y="5142870"/>
            <a:ext cx="3222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33640" y="2104412"/>
            <a:ext cx="1639929" cy="306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Wind Penetration </a:t>
            </a:r>
          </a:p>
          <a:p>
            <a:r>
              <a:rPr lang="en-US" sz="1200" b="1" dirty="0" smtClean="0">
                <a:solidFill>
                  <a:schemeClr val="tx1"/>
                </a:solidFill>
                <a:latin typeface="Arial" panose="020B0604020202020204" pitchFamily="34" charset="0"/>
                <a:cs typeface="Arial" panose="020B0604020202020204" pitchFamily="34" charset="0"/>
              </a:rPr>
              <a:t>(%)</a:t>
            </a:r>
            <a:endParaRPr lang="en-US" sz="1200" b="1" dirty="0">
              <a:solidFill>
                <a:schemeClr val="tx1"/>
              </a:solidFill>
              <a:latin typeface="Arial" panose="020B0604020202020204" pitchFamily="34" charset="0"/>
              <a:cs typeface="Arial" panose="020B0604020202020204" pitchFamily="34" charset="0"/>
            </a:endParaRPr>
          </a:p>
        </p:txBody>
      </p:sp>
      <p:sp>
        <p:nvSpPr>
          <p:cNvPr id="24" name="Rectangle 23"/>
          <p:cNvSpPr/>
          <p:nvPr/>
        </p:nvSpPr>
        <p:spPr>
          <a:xfrm>
            <a:off x="4005911" y="4940572"/>
            <a:ext cx="1929681" cy="380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Distance traveled (km)</a:t>
            </a:r>
            <a:endParaRPr lang="en-US" sz="1200" b="1" dirty="0">
              <a:solidFill>
                <a:schemeClr val="tx1"/>
              </a:solidFill>
              <a:latin typeface="Arial" panose="020B0604020202020204" pitchFamily="34" charset="0"/>
              <a:cs typeface="Arial" panose="020B0604020202020204" pitchFamily="34" charset="0"/>
            </a:endParaRPr>
          </a:p>
        </p:txBody>
      </p:sp>
      <p:sp>
        <p:nvSpPr>
          <p:cNvPr id="26" name="Rectangle 25"/>
          <p:cNvSpPr/>
          <p:nvPr/>
        </p:nvSpPr>
        <p:spPr>
          <a:xfrm>
            <a:off x="1150517" y="5142869"/>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a:t>
            </a:r>
            <a:endParaRPr lang="en-US" sz="1200" b="1" dirty="0">
              <a:solidFill>
                <a:schemeClr val="tx1"/>
              </a:solidFill>
              <a:latin typeface="Arial" panose="020B0604020202020204" pitchFamily="34" charset="0"/>
              <a:cs typeface="Arial" panose="020B0604020202020204" pitchFamily="34" charset="0"/>
            </a:endParaRPr>
          </a:p>
        </p:txBody>
      </p:sp>
      <p:sp>
        <p:nvSpPr>
          <p:cNvPr id="27" name="Rectangle 26"/>
          <p:cNvSpPr/>
          <p:nvPr/>
        </p:nvSpPr>
        <p:spPr>
          <a:xfrm>
            <a:off x="1899259" y="5142869"/>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a:t>
            </a: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p:cNvSpPr/>
          <p:nvPr/>
        </p:nvSpPr>
        <p:spPr>
          <a:xfrm>
            <a:off x="2735902" y="5142869"/>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a:t>
            </a:r>
            <a:endParaRPr lang="en-US" sz="1200"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6748440" y="5130021"/>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50</a:t>
            </a:r>
            <a:endParaRPr lang="en-US" sz="1200" b="1"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7497182" y="5130021"/>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100</a:t>
            </a:r>
            <a:endParaRPr lang="en-US" sz="1200" b="1" dirty="0">
              <a:solidFill>
                <a:schemeClr val="tx1"/>
              </a:solidFill>
              <a:latin typeface="Arial" panose="020B0604020202020204" pitchFamily="34" charset="0"/>
              <a:cs typeface="Arial" panose="020B0604020202020204" pitchFamily="34" charset="0"/>
            </a:endParaRPr>
          </a:p>
        </p:txBody>
      </p:sp>
      <p:sp>
        <p:nvSpPr>
          <p:cNvPr id="32" name="Rectangle 31"/>
          <p:cNvSpPr/>
          <p:nvPr/>
        </p:nvSpPr>
        <p:spPr>
          <a:xfrm>
            <a:off x="8333825" y="5130021"/>
            <a:ext cx="760083"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latin typeface="Arial" panose="020B0604020202020204" pitchFamily="34" charset="0"/>
                <a:cs typeface="Arial" panose="020B0604020202020204" pitchFamily="34" charset="0"/>
              </a:rPr>
              <a:t>150</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05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27</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different EV traveling demand runs:</a:t>
            </a:r>
          </a:p>
          <a:p>
            <a:endParaRPr lang="en-US" sz="2400" dirty="0"/>
          </a:p>
        </p:txBody>
      </p:sp>
    </p:spTree>
    <p:extLst>
      <p:ext uri="{BB962C8B-B14F-4D97-AF65-F5344CB8AC3E}">
        <p14:creationId xmlns:p14="http://schemas.microsoft.com/office/powerpoint/2010/main" val="318284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windmill milling gr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992" y="4339161"/>
            <a:ext cx="3470838" cy="23078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C88563-0EC2-42E6-8C0C-BD93FBAF9C69}"/>
              </a:ext>
            </a:extLst>
          </p:cNvPr>
          <p:cNvSpPr txBox="1"/>
          <p:nvPr/>
        </p:nvSpPr>
        <p:spPr>
          <a:xfrm>
            <a:off x="218831" y="1425000"/>
            <a:ext cx="11801231" cy="404726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Historically – windmill - used wind to grind/mill grain - name stuck - even when used for other tasks - pumping water. </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More general term - machine that uses rotors or blades to convert wind energy into mechanical energy - wind turbine. </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Modern wind machines usually used to generate                                              electricity - instead of grinding grain or                                                                       pumping water.</a:t>
            </a:r>
          </a:p>
          <a:p>
            <a:pPr marL="342900" indent="-342900">
              <a:spcBef>
                <a:spcPts val="600"/>
              </a:spcBef>
              <a:spcAft>
                <a:spcPts val="600"/>
              </a:spcAft>
              <a:buFont typeface="Arial" panose="020B0604020202020204" pitchFamily="34" charset="0"/>
              <a:buChar char="•"/>
            </a:pPr>
            <a:endParaRPr lang="en-MY" sz="2300" dirty="0">
              <a:latin typeface="Century Gothic" panose="020B0502020202020204" pitchFamily="34" charset="0"/>
            </a:endParaRPr>
          </a:p>
          <a:p>
            <a:pPr marL="342900" indent="-342900">
              <a:spcBef>
                <a:spcPts val="600"/>
              </a:spcBef>
              <a:spcAft>
                <a:spcPts val="600"/>
              </a:spcAft>
              <a:buFont typeface="Arial" panose="020B0604020202020204" pitchFamily="34" charset="0"/>
              <a:buChar char="•"/>
            </a:pPr>
            <a:endParaRPr lang="en-MY" sz="2300" dirty="0">
              <a:latin typeface="Century Gothic" panose="020B0502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Introduction: What is </a:t>
            </a:r>
            <a:br>
              <a:rPr lang="en-MY" b="1" dirty="0">
                <a:solidFill>
                  <a:schemeClr val="bg1"/>
                </a:solidFill>
                <a:latin typeface="Century Gothic" panose="020B0502020202020204" pitchFamily="34" charset="0"/>
              </a:rPr>
            </a:br>
            <a:r>
              <a:rPr lang="en-MY" b="1" dirty="0">
                <a:solidFill>
                  <a:schemeClr val="bg1"/>
                </a:solidFill>
                <a:latin typeface="Century Gothic" panose="020B0502020202020204" pitchFamily="34" charset="0"/>
              </a:rPr>
              <a:t>Wind Energy?</a:t>
            </a:r>
            <a:endParaRPr lang="en-US" b="1" dirty="0">
              <a:solidFill>
                <a:schemeClr val="bg1"/>
              </a:solidFill>
              <a:latin typeface="Century Gothic" panose="020B0502020202020204" pitchFamily="34" charset="0"/>
            </a:endParaRPr>
          </a:p>
        </p:txBody>
      </p:sp>
      <p:pic>
        <p:nvPicPr>
          <p:cNvPr id="6" name="Picture 2" descr="Image result for windmill netherland">
            <a:extLst>
              <a:ext uri="{FF2B5EF4-FFF2-40B4-BE49-F238E27FC236}">
                <a16:creationId xmlns:a16="http://schemas.microsoft.com/office/drawing/2014/main" id="{1687984B-63F6-4182-9A63-BC6C7EF2DD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5832" y="4335235"/>
            <a:ext cx="3698908" cy="231181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9246082"/>
      </p:ext>
    </p:extLst>
  </p:cSld>
  <p:clrMapOvr>
    <a:masterClrMapping/>
  </p:clrMapOvr>
  <mc:AlternateContent xmlns:mc="http://schemas.openxmlformats.org/markup-compatibility/2006" xmlns:p14="http://schemas.microsoft.com/office/powerpoint/2010/main">
    <mc:Choice Requires="p14">
      <p:transition spd="med" p14:dur="700" advTm="45915">
        <p:fade/>
      </p:transition>
    </mc:Choice>
    <mc:Fallback xmlns="">
      <p:transition spd="med" advTm="45915">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344" x="9050338" y="3451225"/>
          <p14:tracePt t="347" x="8955088" y="3451225"/>
          <p14:tracePt t="351" x="8877300" y="3451225"/>
          <p14:tracePt t="355" x="8797925" y="3451225"/>
          <p14:tracePt t="360" x="8718550" y="3451225"/>
          <p14:tracePt t="363" x="8648700" y="3451225"/>
          <p14:tracePt t="367" x="8569325" y="3451225"/>
          <p14:tracePt t="372" x="8505825" y="3451225"/>
          <p14:tracePt t="376" x="8435975" y="3451225"/>
          <p14:tracePt t="380" x="8372475" y="3451225"/>
          <p14:tracePt t="383" x="8302625" y="3451225"/>
          <p14:tracePt t="388" x="8253413" y="3451225"/>
          <p14:tracePt t="393" x="8197850" y="3451225"/>
          <p14:tracePt t="395" x="8143875" y="3451225"/>
          <p14:tracePt t="399" x="8089900" y="3451225"/>
          <p14:tracePt t="403" x="8034338" y="3451225"/>
          <p14:tracePt t="408" x="7994650" y="3451225"/>
          <p14:tracePt t="412" x="7940675" y="3451225"/>
          <p14:tracePt t="415" x="7886700" y="3451225"/>
          <p14:tracePt t="419" x="7816850" y="3441700"/>
          <p14:tracePt t="424" x="7748588" y="3432175"/>
          <p14:tracePt t="428" x="7693025" y="3421063"/>
          <p14:tracePt t="432" x="7639050" y="3411538"/>
          <p14:tracePt t="435" x="7594600" y="3402013"/>
          <p14:tracePt t="439" x="7550150" y="3392488"/>
          <p14:tracePt t="444" x="7496175" y="3376613"/>
          <p14:tracePt t="447" x="7435850" y="3357563"/>
          <p14:tracePt t="451" x="7381875" y="3348038"/>
          <p14:tracePt t="455" x="7326313" y="3327400"/>
          <p14:tracePt t="460" x="7267575" y="3317875"/>
          <p14:tracePt t="463" x="7223125" y="3302000"/>
          <p14:tracePt t="467" x="7158038" y="3292475"/>
          <p14:tracePt t="472" x="7113588" y="3282950"/>
          <p14:tracePt t="476" x="7073900" y="3282950"/>
          <p14:tracePt t="479" x="7029450" y="3273425"/>
          <p14:tracePt t="483" x="7010400" y="3268663"/>
          <p14:tracePt t="487" x="7005638" y="3268663"/>
          <p14:tracePt t="491" x="6989763" y="3268663"/>
          <p14:tracePt t="496" x="6985000" y="3252788"/>
          <p14:tracePt t="1242" x="7153275" y="3252788"/>
          <p14:tracePt t="1248" x="7961313" y="3287713"/>
          <p14:tracePt t="1251" x="8421688" y="3308350"/>
          <p14:tracePt t="1253" x="8826500" y="3327400"/>
          <p14:tracePt t="1771" x="8940800" y="3021013"/>
          <p14:tracePt t="1775" x="8807450" y="3005138"/>
          <p14:tracePt t="1779" x="8674100" y="2986088"/>
          <p14:tracePt t="1783" x="8529638" y="2976563"/>
          <p14:tracePt t="1787" x="8372475" y="2976563"/>
          <p14:tracePt t="1792" x="8208963" y="2976563"/>
          <p14:tracePt t="1795" x="8045450" y="2976563"/>
          <p14:tracePt t="1799" x="7851775" y="2976563"/>
          <p14:tracePt t="1803" x="7664450" y="2976563"/>
          <p14:tracePt t="1808" x="7475538" y="2976563"/>
          <p14:tracePt t="1812" x="7281863" y="2976563"/>
          <p14:tracePt t="1816" x="7069138" y="2976563"/>
          <p14:tracePt t="1819" x="6896100" y="2981325"/>
          <p14:tracePt t="1824" x="6742113" y="3005138"/>
          <p14:tracePt t="1828" x="6594475" y="3030538"/>
          <p14:tracePt t="1831" x="6461125" y="3060700"/>
          <p14:tracePt t="1835" x="6327775" y="3094038"/>
          <p14:tracePt t="1839" x="6183313" y="3154363"/>
          <p14:tracePt t="1844" x="6073775" y="3208338"/>
          <p14:tracePt t="1848" x="5951538" y="3278188"/>
          <p14:tracePt t="1851" x="5832475" y="3371850"/>
          <p14:tracePt t="1856" x="5732463" y="3460750"/>
          <p14:tracePt t="1859" x="5634038" y="3544888"/>
          <p14:tracePt t="1864" x="5535613" y="3633788"/>
          <p14:tracePt t="1866" x="5435600" y="3738563"/>
          <p14:tracePt t="1871" x="5341938" y="3852863"/>
          <p14:tracePt t="1875" x="5267325" y="3960813"/>
          <p14:tracePt t="1880" x="5187950" y="4060825"/>
          <p14:tracePt t="1882" x="5124450" y="4168775"/>
          <p14:tracePt t="1887" x="5064125" y="4283075"/>
          <p14:tracePt t="1891" x="5010150" y="4402138"/>
          <p14:tracePt t="1896" x="4965700" y="4525963"/>
          <p14:tracePt t="1900" x="4926013" y="4624388"/>
          <p14:tracePt t="1903" x="4900613" y="4743450"/>
          <p14:tracePt t="1908" x="4891088" y="4862513"/>
          <p14:tracePt t="1911" x="4891088" y="4991100"/>
          <p14:tracePt t="1917" x="4891088" y="5124450"/>
          <p14:tracePt t="1918" x="4891088" y="5253038"/>
          <p14:tracePt t="1924" x="4906963" y="5387975"/>
          <p14:tracePt t="1927" x="4956175" y="5526088"/>
          <p14:tracePt t="1932" x="4984750" y="5645150"/>
          <p14:tracePt t="1935" x="5040313" y="5753100"/>
          <p14:tracePt t="1940" x="5094288" y="5853113"/>
          <p14:tracePt t="1942" x="5164138" y="5951538"/>
          <p14:tracePt t="1945" x="5237163" y="6035675"/>
          <p14:tracePt t="1950" x="5321300" y="6115050"/>
          <p14:tracePt t="1953" x="5411788" y="6189663"/>
          <p14:tracePt t="1957" x="5510213" y="6264275"/>
          <p14:tracePt t="1962" x="5608638" y="6332538"/>
          <p14:tracePt t="1966" x="5703888" y="6388100"/>
          <p14:tracePt t="1969" x="5811838" y="6427788"/>
          <p14:tracePt t="1973" x="5935663" y="6461125"/>
          <p14:tracePt t="1981" x="6188075" y="6516688"/>
          <p14:tracePt t="1985" x="6307138" y="6526213"/>
          <p14:tracePt t="1990" x="6411913" y="6526213"/>
          <p14:tracePt t="1994" x="6535738" y="6511925"/>
          <p14:tracePt t="1997" x="6638925" y="6491288"/>
          <p14:tracePt t="2001" x="6737350" y="6446838"/>
          <p14:tracePt t="2006" x="6832600" y="6402388"/>
          <p14:tracePt t="2009" x="6931025" y="6337300"/>
          <p14:tracePt t="2014" x="7029450" y="6273800"/>
          <p14:tracePt t="2017" x="7113588" y="6208713"/>
          <p14:tracePt t="2021" x="7188200" y="6145213"/>
          <p14:tracePt t="2025" x="7277100" y="6070600"/>
          <p14:tracePt t="2030" x="7351713" y="5981700"/>
          <p14:tracePt t="2033" x="7440613" y="5897563"/>
          <p14:tracePt t="2037" x="7505700" y="5808663"/>
          <p14:tracePt t="2042" x="7554913" y="5724525"/>
          <p14:tracePt t="2046" x="7608888" y="5640388"/>
          <p14:tracePt t="2050" x="7653338" y="5540375"/>
          <p14:tracePt t="2053" x="7697788" y="5446713"/>
          <p14:tracePt t="2058" x="7727950" y="5362575"/>
          <p14:tracePt t="2062" x="7772400" y="5268913"/>
          <p14:tracePt t="2066" x="7802563" y="5168900"/>
          <p14:tracePt t="2069" x="7832725" y="5075238"/>
          <p14:tracePt t="2073" x="7856538" y="4981575"/>
          <p14:tracePt t="2078" x="7877175" y="4897438"/>
          <p14:tracePt t="2081" x="7896225" y="4818063"/>
          <p14:tracePt t="2085" x="7916863" y="4733925"/>
          <p14:tracePt t="2090" x="7935913" y="4654550"/>
          <p14:tracePt t="2095" x="7956550" y="4584700"/>
          <p14:tracePt t="2098" x="7966075" y="4516438"/>
          <p14:tracePt t="2101" x="7975600" y="4446588"/>
          <p14:tracePt t="2105" x="7975600" y="4392613"/>
          <p14:tracePt t="2109" x="7975600" y="4352925"/>
          <p14:tracePt t="2114" x="7975600" y="4313238"/>
          <p14:tracePt t="2117" x="7970838" y="4252913"/>
          <p14:tracePt t="2119" x="7961313" y="4198938"/>
          <p14:tracePt t="2123" x="7945438" y="4144963"/>
          <p14:tracePt t="2128" x="7916863" y="4095750"/>
          <p14:tracePt t="2131" x="7877175" y="4049713"/>
          <p14:tracePt t="2137" x="7842250" y="4000500"/>
          <p14:tracePt t="2143" x="7732713" y="3911600"/>
          <p14:tracePt t="2148" x="7658100" y="3871913"/>
          <p14:tracePt t="2151" x="7589838" y="3832225"/>
          <p14:tracePt t="2155" x="7505700" y="3797300"/>
          <p14:tracePt t="2159" x="7435850" y="3768725"/>
          <p14:tracePt t="2163" x="7351713" y="3748088"/>
          <p14:tracePt t="2166" x="7258050" y="3729038"/>
          <p14:tracePt t="2171" x="7148513" y="3717925"/>
          <p14:tracePt t="2175" x="7059613" y="3708400"/>
          <p14:tracePt t="2180" x="6965950" y="3708400"/>
          <p14:tracePt t="2183" x="6861175" y="3708400"/>
          <p14:tracePt t="2187" x="6767513" y="3708400"/>
          <p14:tracePt t="2191" x="6648450" y="3708400"/>
          <p14:tracePt t="2196" x="6559550" y="3708400"/>
          <p14:tracePt t="2200" x="6440488" y="3708400"/>
          <p14:tracePt t="2203" x="6332538" y="3708400"/>
          <p14:tracePt t="2207" x="6227763" y="3708400"/>
          <p14:tracePt t="2212" x="6124575" y="3708400"/>
          <p14:tracePt t="2216" x="6005513" y="3708400"/>
          <p14:tracePt t="2219" x="5900738" y="3713163"/>
          <p14:tracePt t="2223" x="5792788" y="3733800"/>
          <p14:tracePt t="2228" x="5683250" y="3752850"/>
          <p14:tracePt t="2232" x="5589588" y="3787775"/>
          <p14:tracePt t="2235" x="5495925" y="3817938"/>
          <p14:tracePt t="2239" x="5386388" y="3841750"/>
          <p14:tracePt t="2243" x="5292725" y="3862388"/>
          <p14:tracePt t="2248" x="5197475" y="3881438"/>
          <p14:tracePt t="2251" x="5113338" y="3911600"/>
          <p14:tracePt t="2255" x="5029200" y="3946525"/>
          <p14:tracePt t="2259" x="4945063" y="4000500"/>
          <p14:tracePt t="2263" x="4872038" y="4040188"/>
          <p14:tracePt t="2267" x="4802188" y="4089400"/>
          <p14:tracePt t="2271" x="4752975" y="4129088"/>
          <p14:tracePt t="2275" x="4692650" y="4179888"/>
          <p14:tracePt t="2279" x="4643438" y="4219575"/>
          <p14:tracePt t="2283" x="4598988" y="4257675"/>
          <p14:tracePt t="2287" x="4559300" y="4303713"/>
          <p14:tracePt t="2292" x="4519613" y="4352925"/>
          <p14:tracePt t="2296" x="4495800" y="4397375"/>
          <p14:tracePt t="2300" x="4465638" y="4432300"/>
          <p14:tracePt t="2303" x="4451350" y="4476750"/>
          <p14:tracePt t="2308" x="4430713" y="4511675"/>
          <p14:tracePt t="2312" x="4425950" y="4549775"/>
          <p14:tracePt t="2316" x="4395788" y="4654550"/>
          <p14:tracePt t="2321" x="4395788" y="4703763"/>
          <p14:tracePt t="2326" x="4400550" y="4764088"/>
          <p14:tracePt t="2331" x="4411663" y="4818063"/>
          <p14:tracePt t="2335" x="4430713" y="4887913"/>
          <p14:tracePt t="2337" x="4460875" y="4946650"/>
          <p14:tracePt t="2341" x="4479925" y="5000625"/>
          <p14:tracePt t="2346" x="4510088" y="5060950"/>
          <p14:tracePt t="2349" x="4559300" y="5135563"/>
          <p14:tracePt t="2353" x="4614863" y="5203825"/>
          <p14:tracePt t="2358" x="4664075" y="5268913"/>
          <p14:tracePt t="2362" x="4713288" y="5327650"/>
          <p14:tracePt t="2366" x="4772025" y="5387975"/>
          <p14:tracePt t="2369" x="4846638" y="5451475"/>
          <p14:tracePt t="2374" x="4921250" y="5505450"/>
          <p14:tracePt t="2378" x="4995863" y="5565775"/>
          <p14:tracePt t="2381" x="5068888" y="5619750"/>
          <p14:tracePt t="2385" x="5153025" y="5675313"/>
          <p14:tracePt t="2390" x="5237163" y="5724525"/>
          <p14:tracePt t="2394" x="5332413" y="5768975"/>
          <p14:tracePt t="2397" x="5430838" y="5799138"/>
          <p14:tracePt t="2401" x="5524500" y="5832475"/>
          <p14:tracePt t="2405" x="5619750" y="5862638"/>
          <p14:tracePt t="2409" x="5718175" y="5888038"/>
          <p14:tracePt t="2413" x="5811838" y="5916613"/>
          <p14:tracePt t="2417" x="5905500" y="5937250"/>
          <p14:tracePt t="2421" x="6000750" y="5946775"/>
          <p14:tracePt t="2425" x="6094413" y="5956300"/>
          <p14:tracePt t="2429" x="6183313" y="5956300"/>
          <p14:tracePt t="2433" x="6276975" y="5956300"/>
          <p14:tracePt t="2437" x="6356350" y="5951538"/>
          <p14:tracePt t="2441" x="6456363" y="5921375"/>
          <p14:tracePt t="2445" x="6535738" y="5902325"/>
          <p14:tracePt t="2450" x="6629400" y="5883275"/>
          <p14:tracePt t="2453" x="6737350" y="5837238"/>
          <p14:tracePt t="2458" x="6837363" y="5783263"/>
          <p14:tracePt t="2462" x="6935788" y="5719763"/>
          <p14:tracePt t="2465" x="7045325" y="5649913"/>
          <p14:tracePt t="2469" x="7158038" y="5584825"/>
          <p14:tracePt t="2473" x="7258050" y="5505450"/>
          <p14:tracePt t="2478" x="7356475" y="5441950"/>
          <p14:tracePt t="2481" x="7456488" y="5353050"/>
          <p14:tracePt t="2485" x="7540625" y="5278438"/>
          <p14:tracePt t="2490" x="7629525" y="5203825"/>
          <p14:tracePt t="2494" x="7713663" y="5114925"/>
          <p14:tracePt t="2497" x="7788275" y="5040313"/>
          <p14:tracePt t="2501" x="7866063" y="4951413"/>
          <p14:tracePt t="2505" x="7926388" y="4881563"/>
          <p14:tracePt t="2509" x="7980363" y="4808538"/>
          <p14:tracePt t="2514" x="8029575" y="4733925"/>
          <p14:tracePt t="2516" x="8069263" y="4673600"/>
          <p14:tracePt t="2521" x="8108950" y="4614863"/>
          <p14:tracePt t="2525" x="8139113" y="4556125"/>
          <p14:tracePt t="2530" x="8158163" y="4500563"/>
          <p14:tracePt t="2533" x="8178800" y="4441825"/>
          <p14:tracePt t="2537" x="8188325" y="4387850"/>
          <p14:tracePt t="2541" x="8188325" y="4348163"/>
          <p14:tracePt t="2546" x="8188325" y="4303713"/>
          <p14:tracePt t="2550" x="8197850" y="4264025"/>
          <p14:tracePt t="2553" x="8197850" y="4224338"/>
          <p14:tracePt t="2558" x="8193088" y="4140200"/>
          <p14:tracePt t="2564" x="8164513" y="4089400"/>
          <p14:tracePt t="2567" x="8143875" y="4070350"/>
          <p14:tracePt t="2571" x="8134350" y="4065588"/>
          <p14:tracePt t="2575" x="8113713" y="4040188"/>
          <p14:tracePt t="2582" x="8069263" y="4025900"/>
          <p14:tracePt t="2584" x="8024813" y="3986213"/>
          <p14:tracePt t="2587" x="7975600" y="3951288"/>
          <p14:tracePt t="2592" x="7916863" y="3921125"/>
          <p14:tracePt t="2598" x="7872413" y="3881438"/>
          <p14:tracePt t="2600" x="7821613" y="3841750"/>
          <p14:tracePt t="2603" x="7777163" y="3817938"/>
          <p14:tracePt t="2608" x="7727950" y="3778250"/>
          <p14:tracePt t="2612" x="7669213" y="3748088"/>
          <p14:tracePt t="2616" x="7624763" y="3717925"/>
          <p14:tracePt t="2619" x="7564438" y="3694113"/>
          <p14:tracePt t="2624" x="7510463" y="3673475"/>
          <p14:tracePt t="2628" x="7456488" y="3663950"/>
          <p14:tracePt t="2631" x="7396163" y="3644900"/>
          <p14:tracePt t="2635" x="7337425" y="3624263"/>
          <p14:tracePt t="2639" x="7272338" y="3614738"/>
          <p14:tracePt t="2644" x="7218363" y="3614738"/>
          <p14:tracePt t="2648" x="7148513" y="3605213"/>
          <p14:tracePt t="2651" x="7080250" y="3594100"/>
          <p14:tracePt t="2656" x="7015163" y="3594100"/>
          <p14:tracePt t="2659" x="6961188" y="3594100"/>
          <p14:tracePt t="2664" x="6881813" y="3594100"/>
          <p14:tracePt t="2667" x="6802438" y="3594100"/>
          <p14:tracePt t="2671" x="6723063" y="3594100"/>
          <p14:tracePt t="2675" x="6643688" y="3594100"/>
          <p14:tracePt t="2680" x="6559550" y="3600450"/>
          <p14:tracePt t="2683" x="6480175" y="3619500"/>
          <p14:tracePt t="2687" x="6386513" y="3644900"/>
          <p14:tracePt t="2691" x="6292850" y="3654425"/>
          <p14:tracePt t="2696" x="6208713" y="3673475"/>
          <p14:tracePt t="2700" x="6113463" y="3694113"/>
          <p14:tracePt t="2703" x="6029325" y="3724275"/>
          <p14:tracePt t="2707" x="5945188" y="3768725"/>
          <p14:tracePt t="2712" x="5867400" y="3797300"/>
          <p14:tracePt t="2716" x="5767388" y="3841750"/>
          <p14:tracePt t="2719" x="5697538" y="3881438"/>
          <p14:tracePt t="2723" x="5624513" y="3937000"/>
          <p14:tracePt t="2727" x="5540375" y="3986213"/>
          <p14:tracePt t="2731" x="5465763" y="4040188"/>
          <p14:tracePt t="2733" x="5381625" y="4095750"/>
          <p14:tracePt t="2737" x="5292725" y="4159250"/>
          <p14:tracePt t="2741" x="5208588" y="4208463"/>
          <p14:tracePt t="2745" x="5138738" y="4264025"/>
          <p14:tracePt t="2750" x="5064125" y="4327525"/>
          <p14:tracePt t="2753" x="4991100" y="4387850"/>
          <p14:tracePt t="2758" x="4926013" y="4460875"/>
          <p14:tracePt t="2763" x="4876800" y="4525963"/>
          <p14:tracePt t="2765" x="4827588" y="4584700"/>
          <p14:tracePt t="2769" x="4772025" y="4645025"/>
          <p14:tracePt t="2773" x="4732338" y="4703763"/>
          <p14:tracePt t="2778" x="4692650" y="4764088"/>
          <p14:tracePt t="2781" x="4664075" y="4832350"/>
          <p14:tracePt t="2785" x="4633913" y="4916488"/>
          <p14:tracePt t="2789" x="4614863" y="5011738"/>
          <p14:tracePt t="2794" x="4568825" y="5110163"/>
          <p14:tracePt t="2797" x="4549775" y="5203825"/>
          <p14:tracePt t="2800" x="4514850" y="5297488"/>
          <p14:tracePt t="2806" x="4505325" y="5381625"/>
          <p14:tracePt t="2809" x="4505325" y="5461000"/>
          <p14:tracePt t="2813" x="4505325" y="5526088"/>
          <p14:tracePt t="2817" x="4519613" y="5610225"/>
          <p14:tracePt t="2821" x="4545013" y="5680075"/>
          <p14:tracePt t="2826" x="4575175" y="5748338"/>
          <p14:tracePt t="2830" x="4614863" y="5822950"/>
          <p14:tracePt t="2834" x="4652963" y="5892800"/>
          <p14:tracePt t="2837" x="4703763" y="5951538"/>
          <p14:tracePt t="2842" x="4743450" y="6011863"/>
          <p14:tracePt t="2846" x="4792663" y="6061075"/>
          <p14:tracePt t="2850" x="4856163" y="6110288"/>
          <p14:tracePt t="2853" x="4926013" y="6164263"/>
          <p14:tracePt t="2858" x="5000625" y="6215063"/>
          <p14:tracePt t="2862" x="5084763" y="6269038"/>
          <p14:tracePt t="2865" x="5168900" y="6313488"/>
          <p14:tracePt t="2869" x="5253038" y="6353175"/>
          <p14:tracePt t="2873" x="5360988" y="6388100"/>
          <p14:tracePt t="2877" x="5480050" y="6407150"/>
          <p14:tracePt t="2881" x="5589588" y="6427788"/>
          <p14:tracePt t="2885" x="5708650" y="6442075"/>
          <p14:tracePt t="2889" x="5842000" y="6451600"/>
          <p14:tracePt t="2893" x="5956300" y="6451600"/>
          <p14:tracePt t="2897" x="6073775" y="6451600"/>
          <p14:tracePt t="2901" x="6192838" y="6446838"/>
          <p14:tracePt t="2905" x="6316663" y="6423025"/>
          <p14:tracePt t="2909" x="6435725" y="6402388"/>
          <p14:tracePt t="2912" x="6569075" y="6367463"/>
          <p14:tracePt t="2916" x="6678613" y="6323013"/>
          <p14:tracePt t="2919" x="6777038" y="6269038"/>
          <p14:tracePt t="2923" x="6872288" y="6203950"/>
          <p14:tracePt t="2927" x="6970713" y="6140450"/>
          <p14:tracePt t="2932" x="7045325" y="6065838"/>
          <p14:tracePt t="2935" x="7119938" y="6000750"/>
          <p14:tracePt t="2939" x="7173913" y="5927725"/>
          <p14:tracePt t="2943" x="7223125" y="5867400"/>
          <p14:tracePt t="2947" x="7272338" y="5808663"/>
          <p14:tracePt t="2950" x="7312025" y="5748338"/>
          <p14:tracePt t="2955" x="7342188" y="5689600"/>
          <p14:tracePt t="2959" x="7361238" y="5635625"/>
          <p14:tracePt t="2964" x="7381875" y="5575300"/>
          <p14:tracePt t="2967" x="7400925" y="5505450"/>
          <p14:tracePt t="2971" x="7421563" y="5437188"/>
          <p14:tracePt t="2975" x="7431088" y="5357813"/>
          <p14:tracePt t="2979" x="7431088" y="5287963"/>
          <p14:tracePt t="2984" x="7431088" y="5224463"/>
          <p14:tracePt t="2987" x="7416800" y="5140325"/>
          <p14:tracePt t="2992" x="7381875" y="5056188"/>
          <p14:tracePt t="2996" x="7342188" y="4972050"/>
          <p14:tracePt t="3000" x="7288213" y="4902200"/>
          <p14:tracePt t="3003" x="7237413" y="4827588"/>
          <p14:tracePt t="3008" x="7183438" y="4743450"/>
          <p14:tracePt t="3013" x="7134225" y="4668838"/>
          <p14:tracePt t="3015" x="7069138" y="4595813"/>
          <p14:tracePt t="3019" x="6996113" y="4530725"/>
          <p14:tracePt t="3023" x="6911975" y="4465638"/>
          <p14:tracePt t="3028" x="6837363" y="4406900"/>
          <p14:tracePt t="3031" x="6748463" y="4341813"/>
          <p14:tracePt t="3035" x="6664325" y="4287838"/>
          <p14:tracePt t="3040" x="6580188" y="4233863"/>
          <p14:tracePt t="3043" x="6496050" y="4194175"/>
          <p14:tracePt t="3047" x="6411913" y="4140200"/>
          <p14:tracePt t="3051" x="6327775" y="4095750"/>
          <p14:tracePt t="3056" x="6253163" y="4056063"/>
          <p14:tracePt t="3059" x="6183313" y="4016375"/>
          <p14:tracePt t="3063" x="6099175" y="3986213"/>
          <p14:tracePt t="3066" x="6015038" y="3960813"/>
          <p14:tracePt t="3071" x="5935663" y="3941763"/>
          <p14:tracePt t="3075" x="5867400" y="3921125"/>
          <p14:tracePt t="3079" x="5797550" y="3911600"/>
          <p14:tracePt t="3083" x="5737225" y="3892550"/>
          <p14:tracePt t="3087" x="5697538" y="3887788"/>
          <p14:tracePt t="3089" x="5659438" y="3887788"/>
          <p14:tracePt t="3093" x="5634038" y="3887788"/>
          <p14:tracePt t="3098" x="5603875" y="3887788"/>
          <p14:tracePt t="3101" x="5584825" y="3876675"/>
          <p14:tracePt t="7360" x="5608638" y="3897313"/>
          <p14:tracePt t="7367" x="5732463" y="4000500"/>
          <p14:tracePt t="7371" x="5762625" y="4044950"/>
          <p14:tracePt t="7375" x="5792788" y="4089400"/>
          <p14:tracePt t="7378" x="5832475" y="4149725"/>
          <p14:tracePt t="7382" x="5861050" y="4224338"/>
          <p14:tracePt t="7385" x="5891213" y="4278313"/>
          <p14:tracePt t="7390" x="5911850" y="4362450"/>
          <p14:tracePt t="7394" x="5930900" y="4432300"/>
          <p14:tracePt t="7398" x="5961063" y="4525963"/>
          <p14:tracePt t="7401" x="5995988" y="4624388"/>
          <p14:tracePt t="7406" x="6015038" y="4729163"/>
          <p14:tracePt t="7409" x="6049963" y="4837113"/>
          <p14:tracePt t="7414" x="6080125" y="4946650"/>
          <p14:tracePt t="7417" x="6113463" y="5065713"/>
          <p14:tracePt t="7422" x="6143625" y="5189538"/>
          <p14:tracePt t="7425" x="6178550" y="5297488"/>
          <p14:tracePt t="7430" x="6213475" y="5416550"/>
          <p14:tracePt t="7433" x="6253163" y="5526088"/>
          <p14:tracePt t="7437" x="6297613" y="5610225"/>
          <p14:tracePt t="7442" x="6327775" y="5708650"/>
          <p14:tracePt t="7446" x="6361113" y="5788025"/>
          <p14:tracePt t="7448" x="6400800" y="5862638"/>
          <p14:tracePt t="7451" x="6440488" y="5932488"/>
          <p14:tracePt t="7456" x="6484938" y="6007100"/>
          <p14:tracePt t="7460" x="6524625" y="6065838"/>
          <p14:tracePt t="7464" x="6550025" y="6124575"/>
          <p14:tracePt t="7467" x="6580188" y="6169025"/>
          <p14:tracePt t="7472" x="6604000" y="6203950"/>
          <p14:tracePt t="7478" x="6613525" y="6234113"/>
          <p14:tracePt t="7479" x="6619875" y="6259513"/>
          <p14:tracePt t="7482" x="6619875" y="6269038"/>
          <p14:tracePt t="7488" x="6619875" y="6283325"/>
          <p14:tracePt t="7603" x="6619875" y="6292850"/>
          <p14:tracePt t="7607" x="6619875" y="6323013"/>
          <p14:tracePt t="7611" x="6608763" y="6348413"/>
          <p14:tracePt t="7616" x="6594475" y="6376988"/>
          <p14:tracePt t="7619" x="6569075" y="6411913"/>
          <p14:tracePt t="7623" x="6540500" y="6456363"/>
          <p14:tracePt t="7627" x="6500813" y="6516688"/>
          <p14:tracePt t="7630" x="6461125" y="6591300"/>
          <p14:tracePt t="7633" x="6430963" y="6659563"/>
          <p14:tracePt t="7637" x="6391275" y="6734175"/>
          <p14:tracePt t="7642" x="6356350" y="6818313"/>
          <p14:tracePt t="7753" x="6153150" y="6743700"/>
          <p14:tracePt t="7757" x="6134100" y="6675438"/>
          <p14:tracePt t="7761" x="6113463" y="6605588"/>
          <p14:tracePt t="7766" x="6094413" y="6521450"/>
          <p14:tracePt t="7769" x="6073775" y="6451600"/>
          <p14:tracePt t="7773" x="6045200" y="6383338"/>
          <p14:tracePt t="7777" x="6015038" y="6323013"/>
          <p14:tracePt t="7782" x="5984875" y="6269038"/>
          <p14:tracePt t="7785" x="5961063" y="6219825"/>
          <p14:tracePt t="7790" x="5930900" y="6175375"/>
          <p14:tracePt t="7794" x="5905500" y="6149975"/>
          <p14:tracePt t="7797" x="5900738" y="6140450"/>
          <p14:tracePt t="7801" x="5895975" y="6124575"/>
          <p14:tracePt t="7805" x="5891213" y="6119813"/>
          <p14:tracePt t="7807" x="5876925" y="6110288"/>
          <p14:tracePt t="7812" x="5876925" y="6105525"/>
          <p14:tracePt t="7864" x="5872163" y="6100763"/>
          <p14:tracePt t="7892" x="5872163" y="6096000"/>
          <p14:tracePt t="7895" x="5872163" y="6091238"/>
          <p14:tracePt t="7899" x="5872163" y="6075363"/>
          <p14:tracePt t="7903" x="5872163" y="6065838"/>
          <p14:tracePt t="7910" x="5876925" y="6045200"/>
          <p14:tracePt t="7916" x="5876925" y="6035675"/>
          <p14:tracePt t="7919" x="5886450" y="6011863"/>
          <p14:tracePt t="7925" x="5891213" y="5991225"/>
          <p14:tracePt t="7928" x="5900738" y="5967413"/>
          <p14:tracePt t="7933" x="5905500" y="5946775"/>
          <p14:tracePt t="7935" x="5905500" y="5927725"/>
          <p14:tracePt t="7940" x="5916613" y="5897563"/>
          <p14:tracePt t="7944" x="5916613" y="5867400"/>
          <p14:tracePt t="7948" x="5916613" y="5837238"/>
          <p14:tracePt t="7951" x="5916613" y="5808663"/>
          <p14:tracePt t="7956" x="5916613" y="5778500"/>
          <p14:tracePt t="7960" x="5916613" y="5748338"/>
          <p14:tracePt t="7964" x="5916613" y="5719763"/>
          <p14:tracePt t="7967" x="5911850" y="5694363"/>
          <p14:tracePt t="7972" x="5905500" y="5689600"/>
          <p14:tracePt t="7976" x="5900738" y="5680075"/>
          <p14:tracePt t="7979" x="5895975" y="5680075"/>
          <p14:tracePt t="7982" x="5881688" y="5680075"/>
          <p14:tracePt t="7985" x="5872163" y="5680075"/>
          <p14:tracePt t="7990" x="5867400" y="5675313"/>
          <p14:tracePt t="7994" x="5856288" y="5664200"/>
          <p14:tracePt t="7997" x="5851525" y="5659438"/>
          <p14:tracePt t="8057" x="5851525" y="5654675"/>
          <p14:tracePt t="8062" x="5851525" y="5649913"/>
          <p14:tracePt t="8065" x="5851525" y="5645150"/>
          <p14:tracePt t="8069" x="5851525" y="5629275"/>
          <p14:tracePt t="8074" x="5851525" y="5624513"/>
          <p14:tracePt t="8078" x="5851525" y="5614988"/>
          <p14:tracePt t="8082" x="5851525" y="5610225"/>
          <p14:tracePt t="8085" x="5851525" y="5605463"/>
          <p14:tracePt t="8090" x="5851525" y="5600700"/>
          <p14:tracePt t="8093" x="5851525" y="5591175"/>
          <p14:tracePt t="8098" x="5861050" y="5580063"/>
          <p14:tracePt t="8106" x="5876925" y="5565775"/>
          <p14:tracePt t="8109" x="5881688" y="5561013"/>
          <p14:tracePt t="8117" x="5886450" y="5545138"/>
          <p14:tracePt t="8122" x="5891213" y="5540375"/>
          <p14:tracePt t="8129" x="5895975" y="5530850"/>
          <p14:tracePt t="8133" x="5911850" y="5521325"/>
          <p14:tracePt t="8142" x="5926138" y="5511800"/>
          <p14:tracePt t="8145" x="5930900" y="5500688"/>
          <p14:tracePt t="8195" x="5935663" y="5500688"/>
          <p14:tracePt t="8198" x="5935663" y="5505450"/>
          <p14:tracePt t="8204" x="5935663" y="5516563"/>
          <p14:tracePt t="8208" x="5935663" y="5530850"/>
          <p14:tracePt t="8212" x="5935663" y="5535613"/>
          <p14:tracePt t="8216" x="5930900" y="5545138"/>
          <p14:tracePt t="8219" x="5930900" y="5561013"/>
          <p14:tracePt t="8224" x="5930900" y="5580063"/>
          <p14:tracePt t="8227" x="5930900" y="5600700"/>
          <p14:tracePt t="8232" x="5930900" y="5614988"/>
          <p14:tracePt t="8235" x="5930900" y="5629275"/>
          <p14:tracePt t="8240" x="5930900" y="5640388"/>
          <p14:tracePt t="8243" x="5930900" y="5654675"/>
          <p14:tracePt t="8247" x="5930900" y="5664200"/>
          <p14:tracePt t="8251" x="5930900" y="5668963"/>
          <p14:tracePt t="8256" x="5930900" y="5684838"/>
          <p14:tracePt t="8259" x="5930900" y="5694363"/>
          <p14:tracePt t="8267" x="5930900" y="5708650"/>
          <p14:tracePt t="8272" x="5930900" y="5713413"/>
          <p14:tracePt t="8276" x="5930900" y="5719763"/>
          <p14:tracePt t="8279" x="5930900" y="5724525"/>
          <p14:tracePt t="8315" x="5930900" y="5719763"/>
          <p14:tracePt t="8320" x="5935663" y="5708650"/>
          <p14:tracePt t="8324" x="5951538" y="5694363"/>
          <p14:tracePt t="8328" x="5965825" y="5668963"/>
          <p14:tracePt t="8331" x="5970588" y="5649913"/>
          <p14:tracePt t="8335" x="5984875" y="5624513"/>
          <p14:tracePt t="8337" x="6000750" y="5605463"/>
          <p14:tracePt t="8342" x="6015038" y="5570538"/>
          <p14:tracePt t="8345" x="6029325" y="5551488"/>
          <p14:tracePt t="8349" x="6045200" y="5526088"/>
          <p14:tracePt t="8353" x="6059488" y="5505450"/>
          <p14:tracePt t="8358" x="6073775" y="5486400"/>
          <p14:tracePt t="8362" x="6089650" y="5461000"/>
          <p14:tracePt t="8366" x="6103938" y="5441950"/>
          <p14:tracePt t="8369" x="6113463" y="5416550"/>
          <p14:tracePt t="8374" x="6119813" y="5397500"/>
          <p14:tracePt t="8377" x="6134100" y="5387975"/>
          <p14:tracePt t="8382" x="6138863" y="5381625"/>
          <p14:tracePt t="8429" x="6129338" y="5392738"/>
          <p14:tracePt t="8432" x="6113463" y="5402263"/>
          <p14:tracePt t="8438" x="6099175" y="5427663"/>
          <p14:tracePt t="8442" x="6073775" y="5451475"/>
          <p14:tracePt t="8446" x="6049963" y="5486400"/>
          <p14:tracePt t="8450" x="6024563" y="5516563"/>
          <p14:tracePt t="8453" x="6000750" y="5551488"/>
          <p14:tracePt t="8458" x="5970588" y="5600700"/>
          <p14:tracePt t="8461" x="5945188" y="5635625"/>
          <p14:tracePt t="8466" x="5916613" y="5668963"/>
          <p14:tracePt t="8469" x="5891213" y="5703888"/>
          <p14:tracePt t="8474" x="5872163" y="5724525"/>
          <p14:tracePt t="8477" x="5842000" y="5759450"/>
          <p14:tracePt t="8482" x="5827713" y="5783263"/>
          <p14:tracePt t="8485" x="5811838" y="5803900"/>
          <p14:tracePt t="8490" x="5797550" y="5827713"/>
          <p14:tracePt t="8495" x="5792788" y="5837238"/>
          <p14:tracePt t="8497" x="5788025" y="5843588"/>
          <p14:tracePt t="8501" x="5781675" y="5857875"/>
          <p14:tracePt t="8506" x="5776913" y="5862638"/>
          <p14:tracePt t="8557" x="5776913" y="5848350"/>
          <p14:tracePt t="8559" x="5792788" y="5837238"/>
          <p14:tracePt t="8563" x="5807075" y="5822950"/>
          <p14:tracePt t="8567" x="5821363" y="5799138"/>
          <p14:tracePt t="8571" x="5827713" y="5788025"/>
          <p14:tracePt t="8576" x="5842000" y="5773738"/>
          <p14:tracePt t="8579" x="5861050" y="5748338"/>
          <p14:tracePt t="8583" x="5872163" y="5729288"/>
          <p14:tracePt t="8587" x="5886450" y="5713413"/>
          <p14:tracePt t="8593" x="5905500" y="5689600"/>
          <p14:tracePt t="8599" x="5921375" y="5668963"/>
          <p14:tracePt t="8603" x="5935663" y="5654675"/>
          <p14:tracePt t="8610" x="5951538" y="5640388"/>
          <p14:tracePt t="8612" x="5956300" y="5624513"/>
          <p14:tracePt t="8671" x="5956300" y="5635625"/>
          <p14:tracePt t="8675" x="5951538" y="5649913"/>
          <p14:tracePt t="8679" x="5935663" y="5668963"/>
          <p14:tracePt t="8683" x="5921375" y="5694363"/>
          <p14:tracePt t="8687" x="5905500" y="5713413"/>
          <p14:tracePt t="8690" x="5891213" y="5729288"/>
          <p14:tracePt t="8693" x="5867400" y="5753100"/>
          <p14:tracePt t="8698" x="5842000" y="5773738"/>
          <p14:tracePt t="8701" x="5821363" y="5799138"/>
          <p14:tracePt t="8706" x="5797550" y="5822950"/>
          <p14:tracePt t="8713" x="5762625" y="5848350"/>
          <p14:tracePt t="8717" x="5748338" y="5862638"/>
          <p14:tracePt t="8721" x="5732463" y="5872163"/>
          <p14:tracePt t="8726" x="5727700" y="5872163"/>
          <p14:tracePt t="8729" x="5722938" y="5876925"/>
          <p14:tracePt t="8773" x="5722938" y="5862638"/>
          <p14:tracePt t="8778" x="5722938" y="5857875"/>
          <p14:tracePt t="8781" x="5722938" y="5848350"/>
          <p14:tracePt t="8785" x="5732463" y="5822950"/>
          <p14:tracePt t="8790" x="5737225" y="5803900"/>
          <p14:tracePt t="8796" x="5767388" y="5759450"/>
          <p14:tracePt t="8801" x="5781675" y="5734050"/>
          <p14:tracePt t="8806" x="5797550" y="5713413"/>
          <p14:tracePt t="8809" x="5811838" y="5689600"/>
          <p14:tracePt t="8813" x="5827713" y="5668963"/>
          <p14:tracePt t="8817" x="5842000" y="5645150"/>
          <p14:tracePt t="8822" x="5867400" y="5629275"/>
          <p14:tracePt t="8826" x="5872163" y="5619750"/>
          <p14:tracePt t="8829" x="5886450" y="5595938"/>
          <p14:tracePt t="8837" x="5900738" y="5580063"/>
          <p14:tracePt t="8883" x="5905500" y="5580063"/>
          <p14:tracePt t="8887" x="5905500" y="5584825"/>
          <p14:tracePt t="8892" x="5905500" y="5591175"/>
          <p14:tracePt t="8895" x="5905500" y="5600700"/>
          <p14:tracePt t="8899" x="5895975" y="5614988"/>
          <p14:tracePt t="8903" x="5891213" y="5629275"/>
          <p14:tracePt t="8908" x="5886450" y="5640388"/>
          <p14:tracePt t="8912" x="5872163" y="5654675"/>
          <p14:tracePt t="8916" x="5861050" y="5668963"/>
          <p14:tracePt t="8919" x="5856288" y="5675313"/>
          <p14:tracePt t="8924" x="5851525" y="5689600"/>
          <p14:tracePt t="8928" x="5837238" y="5699125"/>
          <p14:tracePt t="8932" x="5832475" y="5708650"/>
          <p14:tracePt t="8935" x="5827713" y="5713413"/>
          <p14:tracePt t="9012" x="5827713" y="5703888"/>
          <p14:tracePt t="9017" x="5842000" y="5694363"/>
          <p14:tracePt t="9021" x="5851525" y="5680075"/>
          <p14:tracePt t="9024" x="5861050" y="5664200"/>
          <p14:tracePt t="9029" x="5876925" y="5649913"/>
          <p14:tracePt t="9033" x="5891213" y="5629275"/>
          <p14:tracePt t="9036" x="5911850" y="5605463"/>
          <p14:tracePt t="9039" x="5935663" y="5591175"/>
          <p14:tracePt t="9041" x="5951538" y="5570538"/>
          <p14:tracePt t="9047" x="5965825" y="5556250"/>
          <p14:tracePt t="9053" x="5989638" y="5521325"/>
          <p14:tracePt t="9058" x="6005513" y="5505450"/>
          <p14:tracePt t="9062" x="6019800" y="5481638"/>
          <p14:tracePt t="9069" x="6029325" y="5472113"/>
          <p14:tracePt t="9113" x="6029325" y="5461000"/>
          <p14:tracePt t="9117" x="6024563" y="5467350"/>
          <p14:tracePt t="9122" x="6019800" y="5476875"/>
          <p14:tracePt t="9126" x="5995988" y="5511800"/>
          <p14:tracePt t="9129" x="5970588" y="5545138"/>
          <p14:tracePt t="9133" x="5945188" y="5565775"/>
          <p14:tracePt t="9137" x="5930900" y="5600700"/>
          <p14:tracePt t="9143" x="5916613" y="5619750"/>
          <p14:tracePt t="9145" x="5900738" y="5645150"/>
          <p14:tracePt t="9150" x="5886450" y="5664200"/>
          <p14:tracePt t="9153" x="5881688" y="5680075"/>
          <p14:tracePt t="9159" x="5867400" y="5694363"/>
          <p14:tracePt t="9161" x="5861050" y="5708650"/>
          <p14:tracePt t="9166" x="5861050" y="5719763"/>
          <p14:tracePt t="9174" x="5851525" y="5734050"/>
          <p14:tracePt t="9181" x="5851525" y="5748338"/>
          <p14:tracePt t="9244" x="5851525" y="5743575"/>
          <p14:tracePt t="9248" x="5851525" y="5738813"/>
          <p14:tracePt t="9251" x="5832475" y="5729288"/>
          <p14:tracePt t="9260" x="5832475" y="5719763"/>
          <p14:tracePt t="9265" x="5832475" y="5708650"/>
          <p14:tracePt t="9267" x="5832475" y="5689600"/>
          <p14:tracePt t="9271" x="5832475" y="5675313"/>
          <p14:tracePt t="9276" x="5832475" y="5654675"/>
          <p14:tracePt t="9279" x="5832475" y="5635625"/>
          <p14:tracePt t="9283" x="5837238" y="5619750"/>
          <p14:tracePt t="9287" x="5842000" y="5600700"/>
          <p14:tracePt t="9292" x="5842000" y="5584825"/>
          <p14:tracePt t="9297" x="5846763" y="5570538"/>
          <p14:tracePt t="9300" x="5846763" y="5561013"/>
          <p14:tracePt t="9385" x="5846763" y="5570538"/>
          <p14:tracePt t="9389" x="5846763" y="5584825"/>
          <p14:tracePt t="9395" x="5846763" y="5605463"/>
          <p14:tracePt t="9397" x="5846763" y="5614988"/>
          <p14:tracePt t="9406" x="5846763" y="5624513"/>
          <p14:tracePt t="9415" x="5846763" y="5640388"/>
          <p14:tracePt t="9481" x="5856288" y="5640388"/>
          <p14:tracePt t="9486" x="5861050" y="5640388"/>
          <p14:tracePt t="9490" x="5872163" y="5635625"/>
          <p14:tracePt t="9497" x="5872163" y="5619750"/>
          <p14:tracePt t="9501" x="5876925" y="5614988"/>
          <p14:tracePt t="9505" x="5886450" y="5614988"/>
          <p14:tracePt t="9511" x="5891213" y="5610225"/>
          <p14:tracePt t="9514" x="5900738" y="5605463"/>
          <p14:tracePt t="9518" x="5905500" y="5600700"/>
          <p14:tracePt t="9526" x="5911850" y="5600700"/>
          <p14:tracePt t="9565" x="5911850" y="5610225"/>
          <p14:tracePt t="9569" x="5911850" y="5614988"/>
          <p14:tracePt t="9572" x="5911850" y="5629275"/>
          <p14:tracePt t="9575" x="5911850" y="5640388"/>
          <p14:tracePt t="9580" x="5911850" y="5654675"/>
          <p14:tracePt t="9583" x="5905500" y="5668963"/>
          <p14:tracePt t="9588" x="5900738" y="5675313"/>
          <p14:tracePt t="9592" x="5891213" y="5684838"/>
          <p14:tracePt t="9595" x="5886450" y="5694363"/>
          <p14:tracePt t="9603" x="5886450" y="5699125"/>
          <p14:tracePt t="9608" x="5886450" y="5703888"/>
          <p14:tracePt t="9611" x="5881688" y="5708650"/>
          <p14:tracePt t="9783" x="5876925" y="5708650"/>
          <p14:tracePt t="9790" x="5876925" y="5675313"/>
          <p14:tracePt t="9796" x="5872163" y="5654675"/>
          <p14:tracePt t="9803" x="5856288" y="5629275"/>
          <p14:tracePt t="9807" x="5856288" y="5624513"/>
          <p14:tracePt t="9810" x="5856288" y="5605463"/>
          <p14:tracePt t="9814" x="5842000" y="5580063"/>
          <p14:tracePt t="9820" x="5842000" y="5575300"/>
          <p14:tracePt t="9822" x="5842000" y="5556250"/>
          <p14:tracePt t="9825" x="5832475" y="5535613"/>
          <p14:tracePt t="9830" x="5832475" y="5516563"/>
          <p14:tracePt t="9834" x="5832475" y="5491163"/>
          <p14:tracePt t="9837" x="5832475" y="5472113"/>
          <p14:tracePt t="9842" x="5827713" y="5441950"/>
          <p14:tracePt t="9846" x="5827713" y="5411788"/>
          <p14:tracePt t="9850" x="5816600" y="5381625"/>
          <p14:tracePt t="9853" x="5811838" y="5337175"/>
          <p14:tracePt t="9858" x="5792788" y="5292725"/>
          <p14:tracePt t="9862" x="5772150" y="5248275"/>
          <p14:tracePt t="9866" x="5757863" y="5203825"/>
          <p14:tracePt t="9869" x="5737225" y="5159375"/>
          <p14:tracePt t="9874" x="5713413" y="5124450"/>
          <p14:tracePt t="9877" x="5688013" y="5089525"/>
          <p14:tracePt t="9883" x="5659438" y="5045075"/>
          <p14:tracePt t="9884" x="5643563" y="5000625"/>
          <p14:tracePt t="9889" x="5613400" y="4951413"/>
          <p14:tracePt t="9894" x="5584825" y="4906963"/>
          <p14:tracePt t="9898" x="5559425" y="4872038"/>
          <p14:tracePt t="9900" x="5535613" y="4837113"/>
          <p14:tracePt t="9905" x="5519738" y="4818063"/>
          <p14:tracePt t="9910" x="5519738" y="4803775"/>
          <p14:tracePt t="9913" x="5505450" y="4783138"/>
          <p14:tracePt t="9917" x="5495925" y="4757738"/>
          <p14:tracePt t="9922" x="5495925" y="4752975"/>
          <p14:tracePt t="9927" x="5484813" y="4713288"/>
          <p14:tracePt t="9932" x="5484813" y="4708525"/>
          <p14:tracePt t="9935" x="5470525" y="4699000"/>
          <p14:tracePt t="9939" x="5470525" y="4694238"/>
          <p14:tracePt t="9944" x="5465763" y="4684713"/>
          <p14:tracePt t="9948" x="5465763" y="4679950"/>
          <p14:tracePt t="9950" x="5465763" y="4668838"/>
          <p14:tracePt t="9955" x="5465763" y="4659313"/>
          <p14:tracePt t="9959" x="5465763" y="4654550"/>
          <p14:tracePt t="9963" x="5451475" y="4640263"/>
          <p14:tracePt t="9966" x="5451475" y="4635500"/>
          <p14:tracePt t="9971" x="5451475" y="4629150"/>
          <p14:tracePt t="9976" x="5451475" y="4624388"/>
          <p14:tracePt t="9979" x="5451475" y="4619625"/>
          <p14:tracePt t="9992" x="5451475" y="4614863"/>
          <p14:tracePt t="10093" x="5445125" y="4600575"/>
          <p14:tracePt t="10102" x="5440363" y="4595813"/>
          <p14:tracePt t="10106" x="5400675" y="4540250"/>
          <p14:tracePt t="10110" x="5381625" y="4505325"/>
          <p14:tracePt t="10118" x="5367338" y="4476750"/>
          <p14:tracePt t="10123" x="5302250" y="4392613"/>
          <p14:tracePt t="10129" x="5237163" y="4313238"/>
          <p14:tracePt t="10136" x="5192713" y="4264025"/>
          <p14:tracePt t="10141" x="5099050" y="4208463"/>
          <p14:tracePt t="10146" x="5075238" y="4184650"/>
          <p14:tracePt t="10151" x="5064125" y="4179888"/>
          <p14:tracePt t="10153" x="5040313" y="4164013"/>
          <p14:tracePt t="10157" x="5019675" y="4154488"/>
          <p14:tracePt t="10162" x="4995863" y="4149725"/>
          <p14:tracePt t="10166" x="4984750" y="4140200"/>
          <p14:tracePt t="10169" x="4960938" y="4133850"/>
          <p14:tracePt t="10174" x="4940300" y="4133850"/>
          <p14:tracePt t="10178" x="4926013" y="4124325"/>
          <p14:tracePt t="10181" x="4921250" y="4124325"/>
          <p14:tracePt t="10194" x="4891088" y="4124325"/>
          <p14:tracePt t="10206" x="4876800" y="4124325"/>
          <p14:tracePt t="10214" x="4872038" y="4124325"/>
          <p14:tracePt t="10221" x="4867275" y="4129088"/>
          <p14:tracePt t="10226" x="4860925" y="4133850"/>
          <p14:tracePt t="10229" x="4846638" y="4144963"/>
          <p14:tracePt t="10234" x="4841875" y="4149725"/>
          <p14:tracePt t="10237" x="4832350" y="4164013"/>
          <p14:tracePt t="10241" x="4816475" y="4184650"/>
          <p14:tracePt t="10246" x="4802188" y="4208463"/>
          <p14:tracePt t="10249" x="4787900" y="4229100"/>
          <p14:tracePt t="10253" x="4772025" y="4252913"/>
          <p14:tracePt t="10258" x="4757738" y="4273550"/>
          <p14:tracePt t="10262" x="4743450" y="4297363"/>
          <p14:tracePt t="10266" x="4732338" y="4318000"/>
          <p14:tracePt t="10269" x="4727575" y="4341813"/>
          <p14:tracePt t="10273" x="4727575" y="4362450"/>
          <p14:tracePt t="10279" x="4727575" y="4411663"/>
          <p14:tracePt t="10284" x="4727575" y="4432300"/>
          <p14:tracePt t="10287" x="4727575" y="4465638"/>
          <p14:tracePt t="10292" x="4737100" y="4495800"/>
          <p14:tracePt t="10296" x="4752975" y="4516438"/>
          <p14:tracePt t="10300" x="4767263" y="4540250"/>
          <p14:tracePt t="10303" x="4797425" y="4565650"/>
          <p14:tracePt t="10308" x="4832350" y="4579938"/>
          <p14:tracePt t="10311" x="4851400" y="4595813"/>
          <p14:tracePt t="10315" x="4886325" y="4605338"/>
          <p14:tracePt t="10319" x="4906963" y="4610100"/>
          <p14:tracePt t="10324" x="4935538" y="4610100"/>
          <p14:tracePt t="10328" x="4965700" y="4610100"/>
          <p14:tracePt t="10331" x="4995863" y="4610100"/>
          <p14:tracePt t="10335" x="5014913" y="4610100"/>
          <p14:tracePt t="10339" x="5040313" y="4610100"/>
          <p14:tracePt t="10344" x="5059363" y="4600575"/>
          <p14:tracePt t="10347" x="5084763" y="4584700"/>
          <p14:tracePt t="10351" x="5103813" y="4570413"/>
          <p14:tracePt t="10355" x="5124450" y="4556125"/>
          <p14:tracePt t="10360" x="5148263" y="4530725"/>
          <p14:tracePt t="10364" x="5173663" y="4516438"/>
          <p14:tracePt t="10368" x="5187950" y="4495800"/>
          <p14:tracePt t="10371" x="5203825" y="4471988"/>
          <p14:tracePt t="10376" x="5208588" y="4451350"/>
          <p14:tracePt t="10379" x="5213350" y="4432300"/>
          <p14:tracePt t="10383" x="5213350" y="4406900"/>
          <p14:tracePt t="10387" x="5213350" y="4387850"/>
          <p14:tracePt t="10392" x="5213350" y="4367213"/>
          <p14:tracePt t="10395" x="5213350" y="4348163"/>
          <p14:tracePt t="10399" x="5203825" y="4322763"/>
          <p14:tracePt t="10403" x="5203825" y="4313238"/>
          <p14:tracePt t="10408" x="5197475" y="4287838"/>
          <p14:tracePt t="10411" x="5197475" y="4268788"/>
          <p14:tracePt t="10416" x="5197475" y="4238625"/>
          <p14:tracePt t="10419" x="5197475" y="4208463"/>
          <p14:tracePt t="10424" x="5178425" y="4198938"/>
          <p14:tracePt t="10427" x="5168900" y="4194175"/>
          <p14:tracePt t="10431" x="5153025" y="4184650"/>
          <p14:tracePt t="10435" x="5153025" y="4179888"/>
          <p14:tracePt t="10444" x="5138738" y="4168775"/>
          <p14:tracePt t="10447" x="5133975" y="4164013"/>
          <p14:tracePt t="10450" x="5129213" y="4164013"/>
          <p14:tracePt t="10456" x="5124450" y="4164013"/>
          <p14:tracePt t="10458" x="5113338" y="4164013"/>
          <p14:tracePt t="10462" x="5103813" y="4164013"/>
          <p14:tracePt t="10465" x="5099050" y="4164013"/>
          <p14:tracePt t="10469" x="5084763" y="4173538"/>
          <p14:tracePt t="10474" x="5075238" y="4179888"/>
          <p14:tracePt t="10478" x="5049838" y="4184650"/>
          <p14:tracePt t="10482" x="5029200" y="4198938"/>
          <p14:tracePt t="10485" x="5014913" y="4213225"/>
          <p14:tracePt t="10490" x="5000625" y="4238625"/>
          <p14:tracePt t="10494" x="4984750" y="4257675"/>
          <p14:tracePt t="10497" x="4970463" y="4283075"/>
          <p14:tracePt t="10501" x="4956175" y="4303713"/>
          <p14:tracePt t="10506" x="4940300" y="4327525"/>
          <p14:tracePt t="10511" x="4926013" y="4348163"/>
          <p14:tracePt t="10513" x="4911725" y="4371975"/>
          <p14:tracePt t="10518" x="4900613" y="4402138"/>
          <p14:tracePt t="10521" x="4900613" y="4421188"/>
          <p14:tracePt t="10526" x="4900613" y="4441825"/>
          <p14:tracePt t="10530" x="4900613" y="4465638"/>
          <p14:tracePt t="10534" x="4900613" y="4486275"/>
          <p14:tracePt t="10537" x="4900613" y="4495800"/>
          <p14:tracePt t="10542" x="4900613" y="4521200"/>
          <p14:tracePt t="10546" x="4906963" y="4530725"/>
          <p14:tracePt t="10551" x="4930775" y="4565650"/>
          <p14:tracePt t="10553" x="4951413" y="4589463"/>
          <p14:tracePt t="10558" x="4975225" y="4610100"/>
          <p14:tracePt t="10562" x="4991100" y="4619625"/>
          <p14:tracePt t="10566" x="5010150" y="4624388"/>
          <p14:tracePt t="10569" x="5035550" y="4635500"/>
          <p14:tracePt t="10574" x="5054600" y="4640263"/>
          <p14:tracePt t="10577" x="5084763" y="4640263"/>
          <p14:tracePt t="10581" x="5124450" y="4640263"/>
          <p14:tracePt t="10585" x="5168900" y="4635500"/>
          <p14:tracePt t="10590" x="5208588" y="4629150"/>
          <p14:tracePt t="10594" x="5253038" y="4619625"/>
          <p14:tracePt t="10598" x="5307013" y="4600575"/>
          <p14:tracePt t="10601" x="5356225" y="4570413"/>
          <p14:tracePt t="10606" x="5416550" y="4540250"/>
          <p14:tracePt t="10610" x="5461000" y="4516438"/>
          <p14:tracePt t="10613" x="5505450" y="4486275"/>
          <p14:tracePt t="10618" x="5540375" y="4460875"/>
          <p14:tracePt t="10621" x="5564188" y="4446588"/>
          <p14:tracePt t="10626" x="5584825" y="4421188"/>
          <p14:tracePt t="10629" x="5608638" y="4402138"/>
          <p14:tracePt t="10631" x="5613400" y="4376738"/>
          <p14:tracePt t="10634" x="5624513" y="4367213"/>
          <p14:tracePt t="10639" x="5638800" y="4341813"/>
          <p14:tracePt t="10644" x="5643563" y="4322763"/>
          <p14:tracePt t="10648" x="5643563" y="4303713"/>
          <p14:tracePt t="10650" x="5643563" y="4278313"/>
          <p14:tracePt t="10656" x="5643563" y="4268788"/>
          <p14:tracePt t="10660" x="5643563" y="4243388"/>
          <p14:tracePt t="10663" x="5634038" y="4233863"/>
          <p14:tracePt t="10667" x="5634038" y="4224338"/>
          <p14:tracePt t="10671" x="5624513" y="4213225"/>
          <p14:tracePt t="10676" x="5624513" y="4208463"/>
          <p14:tracePt t="10679" x="5599113" y="4208463"/>
          <p14:tracePt t="10684" x="5568950" y="4208463"/>
          <p14:tracePt t="10687" x="5554663" y="4208463"/>
          <p14:tracePt t="10692" x="5545138" y="4208463"/>
          <p14:tracePt t="10696" x="5519738" y="4208463"/>
          <p14:tracePt t="10699" x="5510213" y="4208463"/>
          <p14:tracePt t="10703" x="5495925" y="4208463"/>
          <p14:tracePt t="10707" x="5475288" y="4208463"/>
          <p14:tracePt t="10712" x="5456238" y="4208463"/>
          <p14:tracePt t="10715" x="5440363" y="4208463"/>
          <p14:tracePt t="10719" x="5411788" y="4219575"/>
          <p14:tracePt t="10723" x="5386388" y="4224338"/>
          <p14:tracePt t="10728" x="5346700" y="4248150"/>
          <p14:tracePt t="10731" x="5287963" y="4287838"/>
          <p14:tracePt t="10734" x="5227638" y="4318000"/>
          <p14:tracePt t="10739" x="5192713" y="4341813"/>
          <p14:tracePt t="10744" x="5168900" y="4357688"/>
          <p14:tracePt t="10747" x="5148263" y="4381500"/>
          <p14:tracePt t="10751" x="5124450" y="4406900"/>
          <p14:tracePt t="10755" x="5103813" y="4427538"/>
          <p14:tracePt t="10760" x="5089525" y="4441825"/>
          <p14:tracePt t="10764" x="5075238" y="4465638"/>
          <p14:tracePt t="10768" x="5064125" y="4476750"/>
          <p14:tracePt t="10771" x="5059363" y="4491038"/>
          <p14:tracePt t="10776" x="5059363" y="4505325"/>
          <p14:tracePt t="10780" x="5059363" y="4516438"/>
          <p14:tracePt t="10784" x="5054600" y="4521200"/>
          <p14:tracePt t="10787" x="5049838" y="4525963"/>
          <p14:tracePt t="10792" x="5049838" y="4535488"/>
          <p14:tracePt t="10797" x="5049838" y="4545013"/>
          <p14:tracePt t="10803" x="5054600" y="4549775"/>
          <p14:tracePt t="10809" x="5080000" y="4570413"/>
          <p14:tracePt t="10813" x="5094288" y="4570413"/>
          <p14:tracePt t="10818" x="5099050" y="4570413"/>
          <p14:tracePt t="10821" x="5113338" y="4570413"/>
          <p14:tracePt t="10826" x="5133975" y="4570413"/>
          <p14:tracePt t="10830" x="5164138" y="4570413"/>
          <p14:tracePt t="10834" x="5183188" y="4570413"/>
          <p14:tracePt t="10837" x="5208588" y="4556125"/>
          <p14:tracePt t="10842" x="5227638" y="4540250"/>
          <p14:tracePt t="10846" x="5253038" y="4516438"/>
          <p14:tracePt t="10849" x="5287963" y="4491038"/>
          <p14:tracePt t="10853" x="5321300" y="4456113"/>
          <p14:tracePt t="10858" x="5346700" y="4432300"/>
          <p14:tracePt t="10861" x="5372100" y="4397375"/>
          <p14:tracePt t="10866" x="5376863" y="4376738"/>
          <p14:tracePt t="10869" x="5386388" y="4348163"/>
          <p14:tracePt t="10874" x="5400675" y="4322763"/>
          <p14:tracePt t="10878" x="5405438" y="4303713"/>
          <p14:tracePt t="10881" x="5405438" y="4278313"/>
          <p14:tracePt t="10884" x="5405438" y="4248150"/>
          <p14:tracePt t="10890" x="5395913" y="4229100"/>
          <p14:tracePt t="10894" x="5395913" y="4224338"/>
          <p14:tracePt t="10897" x="5395913" y="4219575"/>
          <p14:tracePt t="10901" x="5386388" y="4203700"/>
          <p14:tracePt t="10905" x="5381625" y="4198938"/>
          <p14:tracePt t="10909" x="5372100" y="4194175"/>
          <p14:tracePt t="10913" x="5360988" y="4194175"/>
          <p14:tracePt t="10918" x="5356225" y="4194175"/>
          <p14:tracePt t="10921" x="5341938" y="4194175"/>
          <p14:tracePt t="10926" x="5332413" y="4194175"/>
          <p14:tracePt t="10929" x="5311775" y="4194175"/>
          <p14:tracePt t="10935" x="5276850" y="4194175"/>
          <p14:tracePt t="10937" x="5248275" y="4203700"/>
          <p14:tracePt t="10942" x="5218113" y="4219575"/>
          <p14:tracePt t="10946" x="5183188" y="4238625"/>
          <p14:tracePt t="10950" x="5148263" y="4252913"/>
          <p14:tracePt t="10953" x="5119688" y="4278313"/>
          <p14:tracePt t="10958" x="5084763" y="4303713"/>
          <p14:tracePt t="10962" x="5049838" y="4327525"/>
          <p14:tracePt t="10966" x="5014913" y="4357688"/>
          <p14:tracePt t="10970" x="4979988" y="4381500"/>
          <p14:tracePt t="10974" x="4956175" y="4406900"/>
          <p14:tracePt t="10978" x="4926013" y="4421188"/>
          <p14:tracePt t="10982" x="4900613" y="4441825"/>
          <p14:tracePt t="10984" x="4886325" y="4465638"/>
          <p14:tracePt t="10986" x="4872038" y="4481513"/>
          <p14:tracePt t="10992" x="4867275" y="4495800"/>
          <p14:tracePt t="10996" x="4867275" y="4516438"/>
          <p14:tracePt t="10999" x="4867275" y="4525963"/>
          <p14:tracePt t="11003" x="4867275" y="4549775"/>
          <p14:tracePt t="11008" x="4867275" y="4560888"/>
          <p14:tracePt t="11013" x="4872038" y="4575175"/>
          <p14:tracePt t="11015" x="4895850" y="4589463"/>
          <p14:tracePt t="11019" x="4926013" y="4614863"/>
          <p14:tracePt t="11024" x="4960938" y="4629150"/>
          <p14:tracePt t="11028" x="4995863" y="4649788"/>
          <p14:tracePt t="11031" x="5040313" y="4664075"/>
          <p14:tracePt t="11035" x="5094288" y="4673600"/>
          <p14:tracePt t="11039" x="5164138" y="4684713"/>
          <p14:tracePt t="11043" x="5218113" y="4684713"/>
          <p14:tracePt t="11047" x="5267325" y="4684713"/>
          <p14:tracePt t="11051" x="5337175" y="4684713"/>
          <p14:tracePt t="11055" x="5400675" y="4684713"/>
          <p14:tracePt t="11059" x="5456238" y="4684713"/>
          <p14:tracePt t="11063" x="5495925" y="4684713"/>
          <p14:tracePt t="11068" x="5540375" y="4684713"/>
          <p14:tracePt t="11071" x="5568950" y="4684713"/>
          <p14:tracePt t="11076" x="5589588" y="4684713"/>
          <p14:tracePt t="11083" x="5603875" y="4684713"/>
          <p14:tracePt t="11092" x="5608638" y="4679950"/>
          <p14:tracePt t="11099" x="5613400" y="4668838"/>
          <p14:tracePt t="11108" x="5613400" y="4664075"/>
          <p14:tracePt t="11111" x="5613400" y="4659313"/>
          <p14:tracePt t="11115" x="5613400" y="4654550"/>
          <p14:tracePt t="11119" x="5608638" y="4649788"/>
          <p14:tracePt t="11123" x="5599113" y="4649788"/>
          <p14:tracePt t="11129" x="5589588" y="4649788"/>
          <p14:tracePt t="11131" x="5568950" y="4649788"/>
          <p14:tracePt t="11135" x="5549900" y="4649788"/>
          <p14:tracePt t="11139" x="5519738" y="4649788"/>
          <p14:tracePt t="11144" x="5484813" y="4649788"/>
          <p14:tracePt t="11147" x="5465763" y="4664075"/>
          <p14:tracePt t="11152" x="5435600" y="4684713"/>
          <p14:tracePt t="11155" x="5400675" y="4708525"/>
          <p14:tracePt t="11162" x="5307013" y="4764088"/>
          <p14:tracePt t="11165" x="5272088" y="4797425"/>
          <p14:tracePt t="11169" x="5237163" y="4822825"/>
          <p14:tracePt t="11173" x="5213350" y="4857750"/>
          <p14:tracePt t="11178" x="5183188" y="4892675"/>
          <p14:tracePt t="11182" x="5159375" y="4941888"/>
          <p14:tracePt t="11185" x="5138738" y="4986338"/>
          <p14:tracePt t="11189" x="5119688" y="5030788"/>
          <p14:tracePt t="11194" x="5113338" y="5070475"/>
          <p14:tracePt t="11197" x="5113338" y="5114925"/>
          <p14:tracePt t="11201" x="5113338" y="5154613"/>
          <p14:tracePt t="11205" x="5124450" y="5199063"/>
          <p14:tracePt t="11210" x="5143500" y="5243513"/>
          <p14:tracePt t="11213" x="5159375" y="5278438"/>
          <p14:tracePt t="11218" x="5187950" y="5322888"/>
          <p14:tracePt t="11221" x="5213350" y="5357813"/>
          <p14:tracePt t="11226" x="5243513" y="5402263"/>
          <p14:tracePt t="11230" x="5276850" y="5441950"/>
          <p14:tracePt t="11234" x="5297488" y="5461000"/>
          <p14:tracePt t="11237" x="5332413" y="5486400"/>
          <p14:tracePt t="11242" x="5356225" y="5500688"/>
          <p14:tracePt t="11246" x="5376863" y="5516563"/>
          <p14:tracePt t="11250" x="5400675" y="5526088"/>
          <p14:tracePt t="11253" x="5421313" y="5540375"/>
          <p14:tracePt t="11257" x="5435600" y="5545138"/>
          <p14:tracePt t="11263" x="5451475" y="5545138"/>
          <p14:tracePt t="11269" x="5461000" y="5545138"/>
          <p14:tracePt t="11273" x="5465763" y="5551488"/>
          <p14:tracePt t="11279" x="5480050" y="5551488"/>
          <p14:tracePt t="11281" x="5484813" y="5551488"/>
          <p14:tracePt t="11285" x="5495925" y="5551488"/>
          <p14:tracePt t="11290" x="5510213" y="5551488"/>
          <p14:tracePt t="11294" x="5519738" y="5551488"/>
          <p14:tracePt t="11298" x="5535613" y="5551488"/>
          <p14:tracePt t="11301" x="5545138" y="5551488"/>
          <p14:tracePt t="11305" x="5568950" y="5551488"/>
          <p14:tracePt t="11310" x="5580063" y="5551488"/>
          <p14:tracePt t="11315" x="5594350" y="5551488"/>
          <p14:tracePt t="11318" x="5599113" y="5551488"/>
          <p14:tracePt t="11321" x="5608638" y="5561013"/>
          <p14:tracePt t="11326" x="5624513" y="5565775"/>
          <p14:tracePt t="11334" x="5638800" y="5570538"/>
          <p14:tracePt t="11339" x="5653088" y="5580063"/>
          <p14:tracePt t="11347" x="5664200" y="5584825"/>
          <p14:tracePt t="11355" x="5678488" y="5591175"/>
          <p14:tracePt t="11363" x="5692775" y="5591175"/>
          <p14:tracePt t="11368" x="5697538" y="5591175"/>
          <p14:tracePt t="11376" x="5708650" y="5591175"/>
          <p14:tracePt t="11383" x="5713413" y="5591175"/>
          <p14:tracePt t="11387" x="5722938" y="5591175"/>
          <p14:tracePt t="11391" x="5727700" y="5591175"/>
          <p14:tracePt t="11395" x="5737225" y="5591175"/>
          <p14:tracePt t="11399" x="5743575" y="5584825"/>
          <p14:tracePt t="11403" x="5748338" y="5580063"/>
          <p14:tracePt t="11408" x="5753100" y="5575300"/>
          <p14:tracePt t="11414" x="5762625" y="5570538"/>
          <p14:tracePt t="11415" x="5767388" y="5565775"/>
          <p14:tracePt t="11418" x="5772150" y="5556250"/>
          <p14:tracePt t="11423" x="5776913" y="5545138"/>
          <p14:tracePt t="11427" x="5792788" y="5530850"/>
          <p14:tracePt t="11431" x="5797550" y="5516563"/>
          <p14:tracePt t="11435" x="5811838" y="5505450"/>
          <p14:tracePt t="11439" x="5827713" y="5491163"/>
          <p14:tracePt t="11444" x="5842000" y="5467350"/>
          <p14:tracePt t="11448" x="5856288" y="5446713"/>
          <p14:tracePt t="11451" x="5872163" y="5421313"/>
          <p14:tracePt t="11455" x="5886450" y="5402263"/>
          <p14:tracePt t="11460" x="5900738" y="5376863"/>
          <p14:tracePt t="11463" x="5926138" y="5348288"/>
          <p14:tracePt t="11468" x="5951538" y="5322888"/>
          <p14:tracePt t="11471" x="5965825" y="5303838"/>
          <p14:tracePt t="11476" x="5984875" y="5278438"/>
          <p14:tracePt t="11479" x="5995988" y="5259388"/>
          <p14:tracePt t="11483" x="6000750" y="5243513"/>
          <p14:tracePt t="11487" x="6005513" y="5219700"/>
          <p14:tracePt t="11492" x="6015038" y="5199063"/>
          <p14:tracePt t="11495" x="6019800" y="5184775"/>
          <p14:tracePt t="11499" x="6019800" y="5164138"/>
          <p14:tracePt t="11503" x="6019800" y="5159375"/>
          <p14:tracePt t="11508" x="6019800" y="5145088"/>
          <p14:tracePt t="11512" x="6019800" y="5140325"/>
          <p14:tracePt t="11516" x="6005513" y="5135563"/>
          <p14:tracePt t="11518" x="6000750" y="5129213"/>
          <p14:tracePt t="11521" x="5995988" y="5114925"/>
          <p14:tracePt t="11526" x="5989638" y="5114925"/>
          <p14:tracePt t="11529" x="5970588" y="5110163"/>
          <p14:tracePt t="11533" x="5951538" y="5105400"/>
          <p14:tracePt t="11537" x="5916613" y="5095875"/>
          <p14:tracePt t="11542" x="5876925" y="5095875"/>
          <p14:tracePt t="11546" x="5837238" y="5095875"/>
          <p14:tracePt t="11549" x="5781675" y="5095875"/>
          <p14:tracePt t="11553" x="5727700" y="5095875"/>
          <p14:tracePt t="11558" x="5664200" y="5095875"/>
          <p14:tracePt t="11562" x="5594350" y="5095875"/>
          <p14:tracePt t="11567" x="5529263" y="5095875"/>
          <p14:tracePt t="11569" x="5461000" y="5095875"/>
          <p14:tracePt t="11573" x="5395913" y="5095875"/>
          <p14:tracePt t="11578" x="5341938" y="5095875"/>
          <p14:tracePt t="11582" x="5272088" y="5100638"/>
          <p14:tracePt t="11585" x="5232400" y="5110163"/>
          <p14:tracePt t="11589" x="5187950" y="5124450"/>
          <p14:tracePt t="11594" x="5153025" y="5145088"/>
          <p14:tracePt t="11598" x="5108575" y="5168900"/>
          <p14:tracePt t="11601" x="5075238" y="5194300"/>
          <p14:tracePt t="11605" x="5045075" y="5229225"/>
          <p14:tracePt t="11610" x="5014913" y="5259388"/>
          <p14:tracePt t="11614" x="4984750" y="5292725"/>
          <p14:tracePt t="11618" x="4965700" y="5313363"/>
          <p14:tracePt t="11621" x="4940300" y="5337175"/>
          <p14:tracePt t="11626" x="4926013" y="5357813"/>
          <p14:tracePt t="11630" x="4911725" y="5392738"/>
          <p14:tracePt t="11633" x="4900613" y="5421313"/>
          <p14:tracePt t="11637" x="4895850" y="5441950"/>
          <p14:tracePt t="11641" x="4895850" y="5472113"/>
          <p14:tracePt t="11646" x="4895850" y="5500688"/>
          <p14:tracePt t="11650" x="4895850" y="5530850"/>
          <p14:tracePt t="11653" x="4906963" y="5565775"/>
          <p14:tracePt t="11658" x="4916488" y="5595938"/>
          <p14:tracePt t="11662" x="4921250" y="5624513"/>
          <p14:tracePt t="11666" x="4945063" y="5659438"/>
          <p14:tracePt t="11668" x="4979988" y="5694363"/>
          <p14:tracePt t="11673" x="5010150" y="5738813"/>
          <p14:tracePt t="11677" x="5045075" y="5778500"/>
          <p14:tracePt t="11681" x="5094288" y="5803900"/>
          <p14:tracePt t="11685" x="5138738" y="5843588"/>
          <p14:tracePt t="11689" x="5187950" y="5872163"/>
          <p14:tracePt t="11692" x="5222875" y="5897563"/>
          <p14:tracePt t="11696" x="5267325" y="5921375"/>
          <p14:tracePt t="11699" x="5311775" y="5942013"/>
          <p14:tracePt t="11703" x="5356225" y="5961063"/>
          <p14:tracePt t="11708" x="5416550" y="5976938"/>
          <p14:tracePt t="11712" x="5445125" y="5986463"/>
          <p14:tracePt t="11715" x="5489575" y="6007100"/>
          <p14:tracePt t="11718" x="5529263" y="6011863"/>
          <p14:tracePt t="11723" x="5575300" y="6011863"/>
          <p14:tracePt t="11728" x="5603875" y="6011863"/>
          <p14:tracePt t="11731" x="5624513" y="6011863"/>
          <p14:tracePt t="11735" x="5643563" y="6011863"/>
          <p14:tracePt t="11739" x="5673725" y="6011863"/>
          <p14:tracePt t="11744" x="5703888" y="6011863"/>
          <p14:tracePt t="11748" x="5727700" y="6000750"/>
          <p14:tracePt t="11752" x="5748338" y="5986463"/>
          <p14:tracePt t="11755" x="5781675" y="5972175"/>
          <p14:tracePt t="11759" x="5802313" y="5951538"/>
          <p14:tracePt t="11764" x="5827713" y="5927725"/>
          <p14:tracePt t="11768" x="5846763" y="5902325"/>
          <p14:tracePt t="11771" x="5861050" y="5883275"/>
          <p14:tracePt t="11775" x="5881688" y="5848350"/>
          <p14:tracePt t="11780" x="5905500" y="5813425"/>
          <p14:tracePt t="11783" x="5921375" y="5768975"/>
          <p14:tracePt t="11787" x="5940425" y="5724525"/>
          <p14:tracePt t="11792" x="5961063" y="5680075"/>
          <p14:tracePt t="11796" x="5970588" y="5624513"/>
          <p14:tracePt t="11800" x="5975350" y="5580063"/>
          <p14:tracePt t="11803" x="5984875" y="5526088"/>
          <p14:tracePt t="11807" x="5995988" y="5472113"/>
          <p14:tracePt t="11812" x="5995988" y="5416550"/>
          <p14:tracePt t="11815" x="5989638" y="5372100"/>
          <p14:tracePt t="11818" x="5984875" y="5332413"/>
          <p14:tracePt t="11823" x="5975350" y="5287963"/>
          <p14:tracePt t="11828" x="5961063" y="5259388"/>
          <p14:tracePt t="11831" x="5930900" y="5224463"/>
          <p14:tracePt t="11835" x="5905500" y="5173663"/>
          <p14:tracePt t="11839" x="5881688" y="5154613"/>
          <p14:tracePt t="11844" x="5867400" y="5145088"/>
          <p14:tracePt t="11848" x="5846763" y="5124450"/>
          <p14:tracePt t="11852" x="5821363" y="5110163"/>
          <p14:tracePt t="11855" x="5816600" y="5110163"/>
          <p14:tracePt t="11860" x="5797550" y="5095875"/>
          <p14:tracePt t="11864" x="5792788" y="5095875"/>
          <p14:tracePt t="11868" x="5767388" y="5089525"/>
          <p14:tracePt t="11885" x="5692775" y="5089525"/>
          <p14:tracePt t="11889" x="5668963" y="5089525"/>
          <p14:tracePt t="11894" x="5648325" y="5100638"/>
          <p14:tracePt t="11898" x="5619750" y="5114925"/>
          <p14:tracePt t="11902" x="5580063" y="5149850"/>
          <p14:tracePt t="11905" x="5535613" y="5180013"/>
          <p14:tracePt t="11910" x="5489575" y="5203825"/>
          <p14:tracePt t="11914" x="5440363" y="5243513"/>
          <p14:tracePt t="11917" x="5405438" y="5278438"/>
          <p14:tracePt t="11921" x="5372100" y="5313363"/>
          <p14:tracePt t="11926" x="5332413" y="5362575"/>
          <p14:tracePt t="11930" x="5297488" y="5397500"/>
          <p14:tracePt t="11933" x="5267325" y="5446713"/>
          <p14:tracePt t="11937" x="5237163" y="5491163"/>
          <p14:tracePt t="11941" x="5213350" y="5526088"/>
          <p14:tracePt t="11946" x="5208588" y="5570538"/>
          <p14:tracePt t="11949" x="5197475" y="5600700"/>
          <p14:tracePt t="11953" x="5178425" y="5645150"/>
          <p14:tracePt t="11957" x="5173663" y="5675313"/>
          <p14:tracePt t="11962" x="5164138" y="5703888"/>
          <p14:tracePt t="11967" x="5164138" y="5734050"/>
          <p14:tracePt t="11969" x="5164138" y="5764213"/>
          <p14:tracePt t="11974" x="5168900" y="5792788"/>
          <p14:tracePt t="11978" x="5173663" y="5827713"/>
          <p14:tracePt t="11982" x="5183188" y="5857875"/>
          <p14:tracePt t="11985" x="5197475" y="5872163"/>
          <p14:tracePt t="11989" x="5218113" y="5888038"/>
          <p14:tracePt t="11993" x="5243513" y="5907088"/>
          <p14:tracePt t="11998" x="5262563" y="5921375"/>
          <p14:tracePt t="12002" x="5287963" y="5937250"/>
          <p14:tracePt t="12005" x="5316538" y="5951538"/>
          <p14:tracePt t="12010" x="5346700" y="5961063"/>
          <p14:tracePt t="12014" x="5391150" y="5972175"/>
          <p14:tracePt t="12018" x="5430838" y="5972175"/>
          <p14:tracePt t="12021" x="5484813" y="5972175"/>
          <p14:tracePt t="12026" x="5514975" y="5972175"/>
          <p14:tracePt t="12030" x="5564188" y="5972175"/>
          <p14:tracePt t="12034" x="5603875" y="5972175"/>
          <p14:tracePt t="12037" x="5648325" y="5972175"/>
          <p14:tracePt t="12043" x="5757863" y="5956300"/>
          <p14:tracePt t="12047" x="5802313" y="5946775"/>
          <p14:tracePt t="12052" x="5846763" y="5937250"/>
          <p14:tracePt t="12055" x="5876925" y="5921375"/>
          <p14:tracePt t="12060" x="5911850" y="5907088"/>
          <p14:tracePt t="12063" x="5930900" y="5883275"/>
          <p14:tracePt t="12068" x="5956300" y="5857875"/>
          <p14:tracePt t="12071" x="5980113" y="5837238"/>
          <p14:tracePt t="12076" x="6000750" y="5813425"/>
          <p14:tracePt t="12080" x="6015038" y="5792788"/>
          <p14:tracePt t="12083" x="6029325" y="5768975"/>
          <p14:tracePt t="12087" x="6040438" y="5748338"/>
          <p14:tracePt t="12092" x="6054725" y="5724525"/>
          <p14:tracePt t="12096" x="6059488" y="5703888"/>
          <p14:tracePt t="12099" x="6069013" y="5675313"/>
          <p14:tracePt t="12103" x="6073775" y="5645150"/>
          <p14:tracePt t="12108" x="6073775" y="5614988"/>
          <p14:tracePt t="12115" x="6073775" y="5556250"/>
          <p14:tracePt t="12118" x="6073775" y="5530850"/>
          <p14:tracePt t="12123" x="6073775" y="5511800"/>
          <p14:tracePt t="12128" x="6064250" y="5491163"/>
          <p14:tracePt t="12132" x="6064250" y="5486400"/>
          <p14:tracePt t="12136" x="6054725" y="5467350"/>
          <p14:tracePt t="12139" x="6045200" y="5456238"/>
          <p14:tracePt t="12144" x="6035675" y="5441950"/>
          <p14:tracePt t="12148" x="6029325" y="5432425"/>
          <p14:tracePt t="12152" x="6015038" y="5411788"/>
          <p14:tracePt t="12155" x="6010275" y="5411788"/>
          <p14:tracePt t="12160" x="5989638" y="5392738"/>
          <p14:tracePt t="12163" x="5975350" y="5392738"/>
          <p14:tracePt t="12167" x="5956300" y="5387975"/>
          <p14:tracePt t="12171" x="5935663" y="5376863"/>
          <p14:tracePt t="12175" x="5900738" y="5372100"/>
          <p14:tracePt t="12179" x="5872163" y="5362575"/>
          <p14:tracePt t="12183" x="5842000" y="5362575"/>
          <p14:tracePt t="12187" x="5811838" y="5362575"/>
          <p14:tracePt t="12191" x="5781675" y="5362575"/>
          <p14:tracePt t="12195" x="5753100" y="5362575"/>
          <p14:tracePt t="12199" x="5722938" y="5362575"/>
          <p14:tracePt t="12203" x="5683250" y="5367338"/>
          <p14:tracePt t="12207" x="5653088" y="5376863"/>
          <p14:tracePt t="12212" x="5624513" y="5381625"/>
          <p14:tracePt t="12215" x="5589588" y="5397500"/>
          <p14:tracePt t="12218" x="5554663" y="5427663"/>
          <p14:tracePt t="12221" x="5519738" y="5451475"/>
          <p14:tracePt t="12226" x="5484813" y="5476875"/>
          <p14:tracePt t="12230" x="5451475" y="5500688"/>
          <p14:tracePt t="12234" x="5421313" y="5521325"/>
          <p14:tracePt t="12237" x="5395913" y="5540375"/>
          <p14:tracePt t="12241" x="5376863" y="5565775"/>
          <p14:tracePt t="12247" x="5351463" y="5584825"/>
          <p14:tracePt t="12249" x="5337175" y="5610225"/>
          <p14:tracePt t="12253" x="5321300" y="5624513"/>
          <p14:tracePt t="12257" x="5307013" y="5645150"/>
          <p14:tracePt t="12262" x="5302250" y="5659438"/>
          <p14:tracePt t="12266" x="5292725" y="5680075"/>
          <p14:tracePt t="12268" x="5292725" y="5708650"/>
          <p14:tracePt t="12273" x="5292725" y="5734050"/>
          <p14:tracePt t="12277" x="5292725" y="5753100"/>
          <p14:tracePt t="12282" x="5297488" y="5773738"/>
          <p14:tracePt t="12285" x="5302250" y="5799138"/>
          <p14:tracePt t="12289" x="5316538" y="5827713"/>
          <p14:tracePt t="12293" x="5332413" y="5853113"/>
          <p14:tracePt t="12298" x="5356225" y="5883275"/>
          <p14:tracePt t="12302" x="5381625" y="5916613"/>
          <p14:tracePt t="12305" x="5416550" y="5942013"/>
          <p14:tracePt t="12310" x="5440363" y="5967413"/>
          <p14:tracePt t="12315" x="5475288" y="5991225"/>
          <p14:tracePt t="12318" x="5519738" y="6021388"/>
          <p14:tracePt t="12321" x="5580063" y="6051550"/>
          <p14:tracePt t="12326" x="5638800" y="6070600"/>
          <p14:tracePt t="12330" x="5692775" y="6084888"/>
          <p14:tracePt t="12333" x="5748338" y="6096000"/>
          <p14:tracePt t="12337" x="5816600" y="6096000"/>
          <p14:tracePt t="12341" x="5881688" y="6096000"/>
          <p14:tracePt t="12346" x="5935663" y="6096000"/>
          <p14:tracePt t="12349" x="5989638" y="6096000"/>
          <p14:tracePt t="12353" x="6045200" y="6091238"/>
          <p14:tracePt t="12357" x="6099175" y="6080125"/>
          <p14:tracePt t="12361" x="6143625" y="6065838"/>
          <p14:tracePt t="12365" x="6178550" y="6051550"/>
          <p14:tracePt t="12368" x="6213475" y="6021388"/>
          <p14:tracePt t="12374" x="6248400" y="5995988"/>
          <p14:tracePt t="12377" x="6272213" y="5976938"/>
          <p14:tracePt t="12382" x="6292850" y="5951538"/>
          <p14:tracePt t="12385" x="6302375" y="5932488"/>
          <p14:tracePt t="12389" x="6307138" y="5907088"/>
          <p14:tracePt t="12394" x="6316663" y="5876925"/>
          <p14:tracePt t="12398" x="6316663" y="5848350"/>
          <p14:tracePt t="12399" x="6316663" y="5818188"/>
          <p14:tracePt t="12403" x="6316663" y="5788025"/>
          <p14:tracePt t="12408" x="6311900" y="5748338"/>
          <p14:tracePt t="12412" x="6311900" y="5708650"/>
          <p14:tracePt t="12415" x="6292850" y="5664200"/>
          <p14:tracePt t="12419" x="6288088" y="5619750"/>
          <p14:tracePt t="12423" x="6267450" y="5561013"/>
          <p14:tracePt t="12427" x="6237288" y="5516563"/>
          <p14:tracePt t="12432" x="6213475" y="5472113"/>
          <p14:tracePt t="12436" x="6173788" y="5421313"/>
          <p14:tracePt t="12439" x="6134100" y="5372100"/>
          <p14:tracePt t="12444" x="6099175" y="5337175"/>
          <p14:tracePt t="12448" x="6064250" y="5303838"/>
          <p14:tracePt t="12452" x="6029325" y="5268913"/>
          <p14:tracePt t="12455" x="6005513" y="5253038"/>
          <p14:tracePt t="12460" x="5984875" y="5243513"/>
          <p14:tracePt t="12465" x="5961063" y="5224463"/>
          <p14:tracePt t="12468" x="5951538" y="5224463"/>
          <p14:tracePt t="12471" x="5911850" y="5224463"/>
          <p14:tracePt t="12475" x="5881688" y="5224463"/>
          <p14:tracePt t="12480" x="5851525" y="5224463"/>
          <p14:tracePt t="12484" x="5827713" y="5224463"/>
          <p14:tracePt t="12487" x="5797550" y="5224463"/>
          <p14:tracePt t="12492" x="5776913" y="5224463"/>
          <p14:tracePt t="12496" x="5748338" y="5224463"/>
          <p14:tracePt t="12499" x="5727700" y="5233988"/>
          <p14:tracePt t="12502" x="5692775" y="5248275"/>
          <p14:tracePt t="12507" x="5659438" y="5273675"/>
          <p14:tracePt t="12512" x="5624513" y="5308600"/>
          <p14:tracePt t="12515" x="5589588" y="5332413"/>
          <p14:tracePt t="12519" x="5554663" y="5372100"/>
          <p14:tracePt t="12523" x="5529263" y="5407025"/>
          <p14:tracePt t="12528" x="5500688" y="5451475"/>
          <p14:tracePt t="12531" x="5470525" y="5495925"/>
          <p14:tracePt t="12535" x="5445125" y="5530850"/>
          <p14:tracePt t="12539" x="5421313" y="5565775"/>
          <p14:tracePt t="12543" x="5391150" y="5614988"/>
          <p14:tracePt t="12548" x="5367338" y="5649913"/>
          <p14:tracePt t="12552" x="5351463" y="5694363"/>
          <p14:tracePt t="12555" x="5332413" y="5724525"/>
          <p14:tracePt t="12560" x="5327650" y="5748338"/>
          <p14:tracePt t="12564" x="5316538" y="5768975"/>
          <p14:tracePt t="12568" x="5311775" y="5788025"/>
          <p14:tracePt t="12571" x="5311775" y="5813425"/>
          <p14:tracePt t="12573" x="5311775" y="5843588"/>
          <p14:tracePt t="12578" x="5321300" y="5862638"/>
          <p14:tracePt t="12582" x="5327650" y="5888038"/>
          <p14:tracePt t="12585" x="5337175" y="5907088"/>
          <p14:tracePt t="12589" x="5351463" y="5921375"/>
          <p14:tracePt t="12594" x="5367338" y="5937250"/>
          <p14:tracePt t="12598" x="5386388" y="5942013"/>
          <p14:tracePt t="12602" x="5405438" y="5951538"/>
          <p14:tracePt t="12605" x="5430838" y="5951538"/>
          <p14:tracePt t="12610" x="5461000" y="5951538"/>
          <p14:tracePt t="12614" x="5489575" y="5951538"/>
          <p14:tracePt t="12618" x="5510213" y="5951538"/>
          <p14:tracePt t="12621" x="5549900" y="5951538"/>
          <p14:tracePt t="12626" x="5580063" y="5946775"/>
          <p14:tracePt t="12630" x="5624513" y="5927725"/>
          <p14:tracePt t="12633" x="5668963" y="5911850"/>
          <p14:tracePt t="12637" x="5703888" y="5888038"/>
          <p14:tracePt t="12642" x="5748338" y="5857875"/>
          <p14:tracePt t="12646" x="5797550" y="5827713"/>
          <p14:tracePt t="12649" x="5856288" y="5799138"/>
          <p14:tracePt t="12653" x="5900738" y="5764213"/>
          <p14:tracePt t="12658" x="5945188" y="5734050"/>
          <p14:tracePt t="12662" x="5984875" y="5699125"/>
          <p14:tracePt t="12666" x="6019800" y="5675313"/>
          <p14:tracePt t="12669" x="6045200" y="5640388"/>
          <p14:tracePt t="12673" x="6069013" y="5605463"/>
          <p14:tracePt t="12678" x="6084888" y="5570538"/>
          <p14:tracePt t="12682" x="6099175" y="5551488"/>
          <p14:tracePt t="12685" x="6108700" y="5521325"/>
          <p14:tracePt t="12689" x="6113463" y="5495925"/>
          <p14:tracePt t="12693" x="6113463" y="5467350"/>
          <p14:tracePt t="12698" x="6113463" y="5446713"/>
          <p14:tracePt t="12702" x="6113463" y="5427663"/>
          <p14:tracePt t="12705" x="6113463" y="5402263"/>
          <p14:tracePt t="12710" x="6113463" y="5381625"/>
          <p14:tracePt t="12714" x="6108700" y="5376863"/>
          <p14:tracePt t="12717" x="6099175" y="5357813"/>
          <p14:tracePt t="12721" x="6094413" y="5353050"/>
          <p14:tracePt t="12726" x="6084888" y="5337175"/>
          <p14:tracePt t="12730" x="6080125" y="5332413"/>
          <p14:tracePt t="12734" x="6064250" y="5332413"/>
          <p14:tracePt t="12737" x="6045200" y="5318125"/>
          <p14:tracePt t="12741" x="6029325" y="5318125"/>
          <p14:tracePt t="12745" x="6010275" y="5318125"/>
          <p14:tracePt t="12749" x="5980113" y="5318125"/>
          <p14:tracePt t="12752" x="5951538" y="5318125"/>
          <p14:tracePt t="12755" x="5900738" y="5318125"/>
          <p14:tracePt t="12760" x="5856288" y="5322888"/>
          <p14:tracePt t="12764" x="5811838" y="5343525"/>
          <p14:tracePt t="12768" x="5757863" y="5348288"/>
          <p14:tracePt t="12771" x="5697538" y="5367338"/>
          <p14:tracePt t="12776" x="5643563" y="5376863"/>
          <p14:tracePt t="12780" x="5589588" y="5397500"/>
          <p14:tracePt t="12784" x="5540375" y="5427663"/>
          <p14:tracePt t="12786" x="5495925" y="5451475"/>
          <p14:tracePt t="12791" x="5461000" y="5476875"/>
          <p14:tracePt t="12795" x="5411788" y="5516563"/>
          <p14:tracePt t="12799" x="5376863" y="5540375"/>
          <p14:tracePt t="12802" x="5341938" y="5575300"/>
          <p14:tracePt t="12807" x="5321300" y="5600700"/>
          <p14:tracePt t="12812" x="5292725" y="5635625"/>
          <p14:tracePt t="12815" x="5267325" y="5668963"/>
          <p14:tracePt t="12819" x="5253038" y="5703888"/>
          <p14:tracePt t="12823" x="5243513" y="5724525"/>
          <p14:tracePt t="12827" x="5237163" y="5743575"/>
          <p14:tracePt t="12832" x="5227638" y="5778500"/>
          <p14:tracePt t="12836" x="5227638" y="5808663"/>
          <p14:tracePt t="12839" x="5232400" y="5837238"/>
          <p14:tracePt t="12844" x="5237163" y="5857875"/>
          <p14:tracePt t="12848" x="5257800" y="5888038"/>
          <p14:tracePt t="12852" x="5272088" y="5921375"/>
          <p14:tracePt t="12855" x="5297488" y="5956300"/>
          <p14:tracePt t="12860" x="5321300" y="5981700"/>
          <p14:tracePt t="12864" x="5356225" y="6007100"/>
          <p14:tracePt t="12868" x="5376863" y="6026150"/>
          <p14:tracePt t="12871" x="5411788" y="6045200"/>
          <p14:tracePt t="12875" x="5456238" y="6061075"/>
          <p14:tracePt t="12879" x="5484813" y="6070600"/>
          <p14:tracePt t="12883" x="5524500" y="6070600"/>
          <p14:tracePt t="12887" x="5580063" y="6070600"/>
          <p14:tracePt t="12891" x="5619750" y="6070600"/>
          <p14:tracePt t="12895" x="5673725" y="6070600"/>
          <p14:tracePt t="12899" x="5727700" y="6070600"/>
          <p14:tracePt t="12902" x="5781675" y="6065838"/>
          <p14:tracePt t="12907" x="5842000" y="6056313"/>
          <p14:tracePt t="12911" x="5886450" y="6040438"/>
          <p14:tracePt t="12915" x="5940425" y="6011863"/>
          <p14:tracePt t="12919" x="5989638" y="5981700"/>
          <p14:tracePt t="12923" x="6035675" y="5951538"/>
          <p14:tracePt t="12928" x="6069013" y="5927725"/>
          <p14:tracePt t="12929" x="6094413" y="5907088"/>
          <p14:tracePt t="12934" x="6108700" y="5883275"/>
          <p14:tracePt t="12936" x="6124575" y="5862638"/>
          <p14:tracePt t="12941" x="6129338" y="5837238"/>
          <p14:tracePt t="12945" x="6138863" y="5818188"/>
          <p14:tracePt t="12950" x="6138863" y="5799138"/>
          <p14:tracePt t="12952" x="6138863" y="5773738"/>
          <p14:tracePt t="12957" x="6134100" y="5753100"/>
          <p14:tracePt t="12962" x="6119813" y="5738813"/>
          <p14:tracePt t="12965" x="6103938" y="5719763"/>
          <p14:tracePt t="12969" x="6094413" y="5708650"/>
          <p14:tracePt t="12973" x="6069013" y="5689600"/>
          <p14:tracePt t="12978" x="6054725" y="5680075"/>
          <p14:tracePt t="12983" x="6035675" y="5664200"/>
          <p14:tracePt t="12986" x="6000750" y="5649913"/>
          <p14:tracePt t="12989" x="5970588" y="5635625"/>
          <p14:tracePt t="12994" x="5935663" y="5614988"/>
          <p14:tracePt t="12998" x="5891213" y="5610225"/>
          <p14:tracePt t="13002" x="5851525" y="5600700"/>
          <p14:tracePt t="13005" x="5807075" y="5580063"/>
          <p14:tracePt t="13009" x="5762625" y="5575300"/>
          <p14:tracePt t="13015" x="5708650" y="5565775"/>
          <p14:tracePt t="13019" x="5668963" y="5565775"/>
          <p14:tracePt t="13021" x="5613400" y="5565775"/>
          <p14:tracePt t="13025" x="5568950" y="5565775"/>
          <p14:tracePt t="13029" x="5529263" y="5565775"/>
          <p14:tracePt t="13033" x="5489575" y="5565775"/>
          <p14:tracePt t="13037" x="5451475" y="5565775"/>
          <p14:tracePt t="13042" x="5421313" y="5565775"/>
          <p14:tracePt t="13045" x="5386388" y="5584825"/>
          <p14:tracePt t="13050" x="5367338" y="5591175"/>
          <p14:tracePt t="13053" x="5351463" y="5605463"/>
          <p14:tracePt t="13057" x="5337175" y="5619750"/>
          <p14:tracePt t="13061" x="5311775" y="5635625"/>
          <p14:tracePt t="13065" x="5307013" y="5645150"/>
          <p14:tracePt t="13069" x="5302250" y="5659438"/>
          <p14:tracePt t="13073" x="5302250" y="5675313"/>
          <p14:tracePt t="13078" x="5302250" y="5684838"/>
          <p14:tracePt t="13082" x="5302250" y="5708650"/>
          <p14:tracePt t="13086" x="5302250" y="5719763"/>
          <p14:tracePt t="13089" x="5302250" y="5743575"/>
          <p14:tracePt t="13094" x="5311775" y="5764213"/>
          <p14:tracePt t="13098" x="5327650" y="5783263"/>
          <p14:tracePt t="13103" x="5360988" y="5813425"/>
          <p14:tracePt t="13107" x="5381625" y="5827713"/>
          <p14:tracePt t="13113" x="5405438" y="5853113"/>
          <p14:tracePt t="13116" x="5440363" y="5867400"/>
          <p14:tracePt t="13119" x="5484813" y="5897563"/>
          <p14:tracePt t="13123" x="5529263" y="5911850"/>
          <p14:tracePt t="13127" x="5575300" y="5932488"/>
          <p14:tracePt t="13131" x="5629275" y="5942013"/>
          <p14:tracePt t="13136" x="5697538" y="5951538"/>
          <p14:tracePt t="13139" x="5753100" y="5961063"/>
          <p14:tracePt t="13144" x="5807075" y="5972175"/>
          <p14:tracePt t="13148" x="5867400" y="5976938"/>
          <p14:tracePt t="13151" x="5930900" y="5986463"/>
          <p14:tracePt t="13155" x="6000750" y="5986463"/>
          <p14:tracePt t="13159" x="6040438" y="5986463"/>
          <p14:tracePt t="13165" x="6094413" y="5986463"/>
          <p14:tracePt t="13167" x="6148388" y="5986463"/>
          <p14:tracePt t="13171" x="6203950" y="5976938"/>
          <p14:tracePt t="13175" x="6237288" y="5956300"/>
          <p14:tracePt t="13179" x="6272213" y="5932488"/>
          <p14:tracePt t="13184" x="6292850" y="5916613"/>
          <p14:tracePt t="13187" x="6316663" y="5897563"/>
          <p14:tracePt t="13191" x="6332538" y="5872163"/>
          <p14:tracePt t="13195" x="6337300" y="5853113"/>
          <p14:tracePt t="13199" x="6346825" y="5822950"/>
          <p14:tracePt t="13203" x="6351588" y="5799138"/>
          <p14:tracePt t="13207" x="6351588" y="5768975"/>
          <p14:tracePt t="13211" x="6351588" y="5748338"/>
          <p14:tracePt t="13218" x="6346825" y="5734050"/>
          <p14:tracePt t="13220" x="6332538" y="5713413"/>
          <p14:tracePt t="13223" x="6307138" y="5680075"/>
          <p14:tracePt t="13227" x="6276975" y="5645150"/>
          <p14:tracePt t="13232" x="6253163" y="5600700"/>
          <p14:tracePt t="13236" x="6227763" y="5565775"/>
          <p14:tracePt t="13239" x="6188075" y="5516563"/>
          <p14:tracePt t="13243" x="6164263" y="5495925"/>
          <p14:tracePt t="13248" x="6153150" y="5481638"/>
          <p14:tracePt t="13252" x="6129338" y="5467350"/>
          <p14:tracePt t="13255" x="6099175" y="5446713"/>
          <p14:tracePt t="13260" x="6064250" y="5432425"/>
          <p14:tracePt t="13264" x="6035675" y="5427663"/>
          <p14:tracePt t="13268" x="6010275" y="5416550"/>
          <p14:tracePt t="13271" x="6000750" y="5416550"/>
          <p14:tracePt t="13275" x="5980113" y="5416550"/>
          <p14:tracePt t="13279" x="5951538" y="5416550"/>
          <p14:tracePt t="13282" x="5921375" y="5416550"/>
          <p14:tracePt t="13286" x="5895975" y="5416550"/>
          <p14:tracePt t="13289" x="5867400" y="5416550"/>
          <p14:tracePt t="13293" x="5846763" y="5421313"/>
          <p14:tracePt t="13297" x="5827713" y="5437188"/>
          <p14:tracePt t="13301" x="5811838" y="5446713"/>
          <p14:tracePt t="13305" x="5797550" y="5461000"/>
          <p14:tracePt t="13309" x="5772150" y="5476875"/>
          <p14:tracePt t="13313" x="5757863" y="5500688"/>
          <p14:tracePt t="13317" x="5743575" y="5521325"/>
          <p14:tracePt t="13321" x="5737225" y="5545138"/>
          <p14:tracePt t="13325" x="5722938" y="5584825"/>
          <p14:tracePt t="13330" x="5703888" y="5629275"/>
          <p14:tracePt t="13333" x="5692775" y="5659438"/>
          <p14:tracePt t="13336" x="5688013" y="5694363"/>
          <p14:tracePt t="13341" x="5688013" y="5724525"/>
          <p14:tracePt t="13346" x="5688013" y="5759450"/>
          <p14:tracePt t="13350" x="5697538" y="5792788"/>
          <p14:tracePt t="13353" x="5713413" y="5827713"/>
          <p14:tracePt t="13357" x="5753100" y="5872163"/>
          <p14:tracePt t="13362" x="5788025" y="5911850"/>
          <p14:tracePt t="13366" x="5837238" y="5937250"/>
          <p14:tracePt t="13369" x="5881688" y="5967413"/>
          <p14:tracePt t="13373" x="5940425" y="5995988"/>
          <p14:tracePt t="13378" x="6010275" y="6026150"/>
          <p14:tracePt t="13382" x="6094413" y="6045200"/>
          <p14:tracePt t="13386" x="6173788" y="6056313"/>
          <p14:tracePt t="13389" x="6253163" y="6065838"/>
          <p14:tracePt t="13394" x="6346825" y="6065838"/>
          <p14:tracePt t="13398" x="6450013" y="6061075"/>
          <p14:tracePt t="13401" x="6559550" y="6040438"/>
          <p14:tracePt t="13405" x="6683375" y="6007100"/>
          <p14:tracePt t="13410" x="6792913" y="5951538"/>
          <p14:tracePt t="13417" x="7029450" y="5813425"/>
          <p14:tracePt t="13421" x="7124700" y="5748338"/>
          <p14:tracePt t="13425" x="7237413" y="5675313"/>
          <p14:tracePt t="13429" x="7337425" y="5595938"/>
          <p14:tracePt t="13433" x="7435850" y="5495925"/>
          <p14:tracePt t="13437" x="7554913" y="5387975"/>
          <p14:tracePt t="13441" x="7643813" y="5287963"/>
          <p14:tracePt t="13445" x="7742238" y="5189538"/>
          <p14:tracePt t="13450" x="7832725" y="5089525"/>
          <p14:tracePt t="13453" x="7950200" y="4972050"/>
          <p14:tracePt t="13457" x="8104188" y="4818063"/>
          <p14:tracePt t="13460" x="8228013" y="4689475"/>
          <p14:tracePt t="13463" x="8382000" y="4556125"/>
          <p14:tracePt t="13467" x="8569325" y="4421188"/>
          <p14:tracePt t="13471" x="8742363" y="4278313"/>
          <p14:tracePt t="13476" x="8910638" y="4133850"/>
          <p14:tracePt t="13480" x="9134475" y="3981450"/>
          <p14:tracePt t="16198" x="8094663" y="2549525"/>
          <p14:tracePt t="16202" x="7693025" y="2441575"/>
          <p14:tracePt t="16205" x="7321550" y="2352675"/>
          <p14:tracePt t="16209" x="6921500" y="2243138"/>
          <p14:tracePt t="16213" x="6519863" y="2154238"/>
          <p14:tracePt t="16218" x="6173788" y="2065338"/>
          <p14:tracePt t="16222" x="5832475" y="1981200"/>
          <p14:tracePt t="16226" x="5484813" y="1892300"/>
          <p14:tracePt t="16228" x="5168900" y="1827213"/>
          <p14:tracePt t="16231" x="4906963" y="1778000"/>
          <p14:tracePt t="16236" x="4673600" y="1733550"/>
          <p14:tracePt t="16240" x="4470400" y="1708150"/>
          <p14:tracePt t="16243" x="4287838" y="1668463"/>
          <p14:tracePt t="16247" x="4152900" y="1649413"/>
          <p14:tracePt t="16252" x="4035425" y="1624013"/>
          <p14:tracePt t="16256" x="3900488" y="1614488"/>
          <p14:tracePt t="16260" x="3797300" y="1614488"/>
          <p14:tracePt t="16262" x="3687763" y="1614488"/>
          <p14:tracePt t="16267" x="3598863" y="1614488"/>
          <p14:tracePt t="16272" x="3514725" y="1604963"/>
          <p14:tracePt t="16277" x="3435350" y="1593850"/>
          <p14:tracePt t="16278" x="3367088" y="1584325"/>
          <p14:tracePt t="16283" x="3297238" y="1565275"/>
          <p14:tracePt t="16287" x="3243263" y="1554163"/>
          <p14:tracePt t="16292" x="3187700" y="1554163"/>
          <p14:tracePt t="16295" x="3133725" y="1554163"/>
          <p14:tracePt t="16299" x="3094038" y="1544638"/>
          <p14:tracePt t="16304" x="3049588" y="1544638"/>
          <p14:tracePt t="16308" x="3024188" y="1544638"/>
          <p14:tracePt t="16312" x="2995613" y="1544638"/>
          <p14:tracePt t="16315" x="2970213" y="1539875"/>
          <p14:tracePt t="16319" x="2965450" y="1539875"/>
          <p14:tracePt t="16324" x="2955925" y="1539875"/>
          <p14:tracePt t="16328" x="2946400" y="1525588"/>
          <p14:tracePt t="16331" x="2940050" y="1525588"/>
          <p14:tracePt t="16336" x="2930525" y="1525588"/>
          <p14:tracePt t="16343" x="2925763" y="1525588"/>
          <p14:tracePt t="16347" x="2911475" y="1525588"/>
          <p14:tracePt t="16352" x="2900363" y="1525588"/>
          <p14:tracePt t="16359" x="2890838" y="1525588"/>
          <p14:tracePt t="16363" x="2881313" y="1525588"/>
          <p14:tracePt t="16367" x="2867025" y="1525588"/>
          <p14:tracePt t="16371" x="2846388" y="1525588"/>
          <p14:tracePt t="16375" x="2836863" y="1525588"/>
          <p14:tracePt t="16379" x="2811463" y="1525588"/>
          <p14:tracePt t="16383" x="2792413" y="1525588"/>
          <p14:tracePt t="16387" x="2771775" y="1525588"/>
          <p14:tracePt t="16392" x="2752725" y="1525588"/>
          <p14:tracePt t="16395" x="2727325" y="1525588"/>
          <p14:tracePt t="16399" x="2708275" y="1525588"/>
          <p14:tracePt t="16403" x="2693988" y="1525588"/>
          <p14:tracePt t="16406" x="2673350" y="1525588"/>
          <p14:tracePt t="16409" x="2654300" y="1525588"/>
          <p14:tracePt t="16413" x="2633663" y="1525588"/>
          <p14:tracePt t="16418" x="2619375" y="1525588"/>
          <p14:tracePt t="16422" x="2598738" y="1525588"/>
          <p14:tracePt t="16425" x="2584450" y="1525588"/>
          <p14:tracePt t="16429" x="2563813" y="1525588"/>
          <p14:tracePt t="16433" x="2544763" y="1525588"/>
          <p14:tracePt t="16438" x="2530475" y="1525588"/>
          <p14:tracePt t="16442" x="2519363" y="1525588"/>
          <p14:tracePt t="16446" x="2505075" y="1525588"/>
          <p14:tracePt t="16449" x="2490788" y="1525588"/>
          <p14:tracePt t="16458" x="2486025" y="1525588"/>
          <p14:tracePt t="16465" x="2479675" y="1525588"/>
          <p14:tracePt t="16469" x="2474913" y="1525588"/>
          <p14:tracePt t="16474" x="2474913" y="1530350"/>
          <p14:tracePt t="16477" x="2470150" y="1544638"/>
          <p14:tracePt t="16481" x="2460625" y="1560513"/>
          <p14:tracePt t="16485" x="2451100" y="1565275"/>
          <p14:tracePt t="16490" x="2439988" y="1579563"/>
          <p14:tracePt t="16493" x="2435225" y="1584325"/>
          <p14:tracePt t="16497" x="2435225" y="1593850"/>
          <p14:tracePt t="16501" x="2435225" y="1598613"/>
          <p14:tracePt t="16506" x="2430463" y="1614488"/>
          <p14:tracePt t="16509" x="2425700" y="1619250"/>
          <p14:tracePt t="16513" x="2425700" y="1628775"/>
          <p14:tracePt t="16517" x="2425700" y="1638300"/>
          <p14:tracePt t="16521" x="2425700" y="1649413"/>
          <p14:tracePt t="16525" x="2425700" y="1654175"/>
          <p14:tracePt t="16529" x="2425700" y="1668463"/>
          <p14:tracePt t="16533" x="2425700" y="1673225"/>
          <p14:tracePt t="16537" x="2425700" y="1684338"/>
          <p14:tracePt t="16546" x="2425700" y="1689100"/>
          <p14:tracePt t="16549" x="2425700" y="1703388"/>
          <p14:tracePt t="16554" x="2430463" y="1708150"/>
          <p14:tracePt t="16559" x="2435225" y="1708150"/>
          <p14:tracePt t="16562" x="2451100" y="1708150"/>
          <p14:tracePt t="16565" x="2460625" y="1708150"/>
          <p14:tracePt t="16570" x="2479675" y="1708150"/>
          <p14:tracePt t="16574" x="2505075" y="1712913"/>
          <p14:tracePt t="16578" x="2514600" y="1712913"/>
          <p14:tracePt t="16580" x="2530475" y="1712913"/>
          <p14:tracePt t="16583" x="2559050" y="1712913"/>
          <p14:tracePt t="16588" x="2589213" y="1712913"/>
          <p14:tracePt t="16592" x="2619375" y="1712913"/>
          <p14:tracePt t="16596" x="2647950" y="1712913"/>
          <p14:tracePt t="16599" x="2678113" y="1712913"/>
          <p14:tracePt t="16603" x="2708275" y="1712913"/>
          <p14:tracePt t="16608" x="2738438" y="1712913"/>
          <p14:tracePt t="16612" x="2767013" y="1722438"/>
          <p14:tracePt t="16615" x="2787650" y="1728788"/>
          <p14:tracePt t="16620" x="2811463" y="1728788"/>
          <p14:tracePt t="16624" x="2841625" y="1738313"/>
          <p14:tracePt t="16628" x="2851150" y="1743075"/>
          <p14:tracePt t="16631" x="2886075" y="1752600"/>
          <p14:tracePt t="16636" x="2906713" y="1757363"/>
          <p14:tracePt t="16640" x="2921000" y="1768475"/>
          <p14:tracePt t="16643" x="2940050" y="1768475"/>
          <p14:tracePt t="16647" x="2960688" y="1773238"/>
          <p14:tracePt t="16651" x="2984500" y="1773238"/>
          <p14:tracePt t="16655" x="2995613" y="1778000"/>
          <p14:tracePt t="16659" x="3009900" y="1787525"/>
          <p14:tracePt t="16662" x="3035300" y="1792288"/>
          <p14:tracePt t="16667" x="3054350" y="1792288"/>
          <p14:tracePt t="16671" x="3074988" y="1792288"/>
          <p14:tracePt t="16675" x="3094038" y="1801813"/>
          <p14:tracePt t="16679" x="3119438" y="1806575"/>
          <p14:tracePt t="16683" x="3148013" y="1817688"/>
          <p14:tracePt t="16688" x="3178175" y="1822450"/>
          <p14:tracePt t="16692" x="3208338" y="1831975"/>
          <p14:tracePt t="16695" x="3238500" y="1831975"/>
          <p14:tracePt t="16699" x="3276600" y="1831975"/>
          <p14:tracePt t="16704" x="3322638" y="1831975"/>
          <p14:tracePt t="16709" x="3371850" y="1831975"/>
          <p14:tracePt t="16712" x="3425825" y="1831975"/>
          <p14:tracePt t="16715" x="3479800" y="1831975"/>
          <p14:tracePt t="16720" x="3549650" y="1831975"/>
          <p14:tracePt t="16724" x="3598863" y="1831975"/>
          <p14:tracePt t="16728" x="3654425" y="1831975"/>
          <p14:tracePt t="16731" x="3708400" y="1831975"/>
          <p14:tracePt t="16735" x="3762375" y="1831975"/>
          <p14:tracePt t="16740" x="3802063" y="1831975"/>
          <p14:tracePt t="16743" x="3841750" y="1831975"/>
          <p14:tracePt t="16747" x="3886200" y="1831975"/>
          <p14:tracePt t="16751" x="3925888" y="1831975"/>
          <p14:tracePt t="16756" x="3956050" y="1827213"/>
          <p14:tracePt t="16758" x="3975100" y="1827213"/>
          <p14:tracePt t="16762" x="3990975" y="1822450"/>
          <p14:tracePt t="16765" x="4005263" y="1812925"/>
          <p14:tracePt t="16770" x="4019550" y="1806575"/>
          <p14:tracePt t="16774" x="4030663" y="1801813"/>
          <p14:tracePt t="16778" x="4044950" y="1792288"/>
          <p14:tracePt t="16781" x="4059238" y="1792288"/>
          <p14:tracePt t="16786" x="4064000" y="1787525"/>
          <p14:tracePt t="16790" x="4068763" y="1787525"/>
          <p14:tracePt t="16793" x="4075113" y="1782763"/>
          <p14:tracePt t="16805" x="4079875" y="1778000"/>
          <p14:tracePt t="16809" x="4084638" y="1773238"/>
          <p14:tracePt t="16919" x="4089400" y="1773238"/>
          <p14:tracePt t="16930" x="4114800" y="1773238"/>
          <p14:tracePt t="16937" x="4198938" y="1747838"/>
          <p14:tracePt t="16941" x="4227513" y="1743075"/>
          <p14:tracePt t="16949" x="4292600" y="1728788"/>
          <p14:tracePt t="16955" x="4322763" y="1717675"/>
          <p14:tracePt t="16958" x="4367213" y="1703388"/>
          <p14:tracePt t="16961" x="4395788" y="1693863"/>
          <p14:tracePt t="16965" x="4430713" y="1677988"/>
          <p14:tracePt t="16969" x="4460875" y="1668463"/>
          <p14:tracePt t="16972" x="4491038" y="1668463"/>
          <p14:tracePt t="16975" x="4529138" y="1658938"/>
          <p14:tracePt t="16981" x="4559300" y="1654175"/>
          <p14:tracePt t="16983" x="4589463" y="1644650"/>
          <p14:tracePt t="16988" x="4614863" y="1638300"/>
          <p14:tracePt t="16991" x="4643438" y="1638300"/>
          <p14:tracePt t="16996" x="4664075" y="1628775"/>
          <p14:tracePt t="16999" x="4683125" y="1628775"/>
          <p14:tracePt t="17004" x="4708525" y="1624013"/>
          <p14:tracePt t="17007" x="4718050" y="1624013"/>
          <p14:tracePt t="17012" x="4743450" y="1624013"/>
          <p14:tracePt t="17015" x="4762500" y="1624013"/>
          <p14:tracePt t="17020" x="4772025" y="1624013"/>
          <p14:tracePt t="17027" x="4787900" y="1624013"/>
          <p14:tracePt t="17664" x="4900613" y="1638300"/>
          <p14:tracePt t="17669" x="4970463" y="1649413"/>
          <p14:tracePt t="17673" x="5040313" y="1654175"/>
          <p14:tracePt t="17678" x="5119688" y="1668463"/>
          <p14:tracePt t="17682" x="5203825" y="1677988"/>
          <p14:tracePt t="17685" x="5283200" y="1698625"/>
          <p14:tracePt t="17689" x="5367338" y="1717675"/>
          <p14:tracePt t="17693" x="5445125" y="1728788"/>
          <p14:tracePt t="17698" x="5529263" y="1747838"/>
          <p14:tracePt t="17701" x="5619750" y="1757363"/>
          <p14:tracePt t="17704" x="5703888" y="1768475"/>
          <p14:tracePt t="17709" x="5781675" y="1768475"/>
          <p14:tracePt t="17714" x="5861050" y="1768475"/>
          <p14:tracePt t="17718" x="5900738" y="1768475"/>
          <p14:tracePt t="17721" x="5970588" y="1768475"/>
          <p14:tracePt t="17725" x="6010275" y="1768475"/>
          <p14:tracePt t="17730" x="6049963" y="1768475"/>
          <p14:tracePt t="17735" x="6108700" y="1768475"/>
          <p14:tracePt t="17739" x="6138863" y="1768475"/>
          <p14:tracePt t="17744" x="6159500" y="1768475"/>
          <p14:tracePt t="17748" x="6173788" y="1768475"/>
          <p14:tracePt t="17800" x="6183313" y="1768475"/>
          <p14:tracePt t="17804" x="6192838" y="1768475"/>
          <p14:tracePt t="17813" x="6197600" y="1768475"/>
          <p14:tracePt t="17819" x="6203950" y="1768475"/>
          <p14:tracePt t="17828" x="6213475" y="1768475"/>
          <p14:tracePt t="17835" x="6218238" y="1768475"/>
          <p14:tracePt t="17954" x="6232525" y="1768475"/>
          <p14:tracePt t="17959" x="6237288" y="1768475"/>
          <p14:tracePt t="18336" x="6248400" y="1768475"/>
          <p14:tracePt t="18345" x="6302375" y="1768475"/>
          <p14:tracePt t="18349" x="6361113" y="1768475"/>
          <p14:tracePt t="18355" x="6400800" y="1768475"/>
          <p14:tracePt t="18359" x="6440488" y="1768475"/>
          <p14:tracePt t="18361" x="6470650" y="1768475"/>
          <p14:tracePt t="18365" x="6500813" y="1768475"/>
          <p14:tracePt t="18370" x="6540500" y="1757363"/>
          <p14:tracePt t="18374" x="6573838" y="1747838"/>
          <p14:tracePt t="18377" x="6619875" y="1733550"/>
          <p14:tracePt t="18382" x="6648450" y="1722438"/>
          <p14:tracePt t="18386" x="6678613" y="1717675"/>
          <p14:tracePt t="18389" x="6708775" y="1708150"/>
          <p14:tracePt t="18393" x="6737350" y="1703388"/>
          <p14:tracePt t="18398" x="6753225" y="1693863"/>
          <p14:tracePt t="18402" x="6772275" y="1693863"/>
          <p14:tracePt t="18405" x="6781800" y="1689100"/>
          <p14:tracePt t="18408" x="6792913" y="1684338"/>
          <p14:tracePt t="19046" x="6713538" y="1698625"/>
          <p14:tracePt t="19052" x="6573838" y="1728788"/>
          <p14:tracePt t="19056" x="6480175" y="1757363"/>
          <p14:tracePt t="19060" x="6372225" y="1778000"/>
          <p14:tracePt t="19064" x="6276975" y="1801813"/>
          <p14:tracePt t="19066" x="6183313" y="1822450"/>
          <p14:tracePt t="19069" x="6089650" y="1841500"/>
          <p14:tracePt t="19074" x="5995988" y="1876425"/>
          <p14:tracePt t="19078" x="5911850" y="1897063"/>
          <p14:tracePt t="19082" x="5832475" y="1916113"/>
          <p14:tracePt t="19085" x="5762625" y="1925638"/>
          <p14:tracePt t="19090" x="5692775" y="1946275"/>
          <p14:tracePt t="19094" x="5634038" y="1965325"/>
          <p14:tracePt t="19098" x="5580063" y="1985963"/>
          <p14:tracePt t="19101" x="5535613" y="1990725"/>
          <p14:tracePt t="19106" x="5514975" y="2000250"/>
          <p14:tracePt t="19109" x="5489575" y="2005013"/>
          <p14:tracePt t="19114" x="5470525" y="2014538"/>
          <p14:tracePt t="19122" x="5456238" y="2014538"/>
          <p14:tracePt t="19154" x="5445125" y="2014538"/>
          <p14:tracePt t="19158" x="5440363" y="2014538"/>
          <p14:tracePt t="19162" x="5426075" y="2014538"/>
          <p14:tracePt t="19165" x="5416550" y="2014538"/>
          <p14:tracePt t="19170" x="5391150" y="2014538"/>
          <p14:tracePt t="19174" x="5372100" y="2014538"/>
          <p14:tracePt t="19178" x="5341938" y="2014538"/>
          <p14:tracePt t="19182" x="5311775" y="2014538"/>
          <p14:tracePt t="19185" x="5283200" y="2014538"/>
          <p14:tracePt t="19189" x="5253038" y="2014538"/>
          <p14:tracePt t="19193" x="5213350" y="2014538"/>
          <p14:tracePt t="19197" x="5173663" y="2014538"/>
          <p14:tracePt t="19201" x="5133975" y="2014538"/>
          <p14:tracePt t="19206" x="5089525" y="2014538"/>
          <p14:tracePt t="19210" x="5059363" y="2014538"/>
          <p14:tracePt t="19213" x="5019675" y="2014538"/>
          <p14:tracePt t="19217" x="4979988" y="2020888"/>
          <p14:tracePt t="19221" x="4965700" y="2035175"/>
          <p14:tracePt t="19225" x="4940300" y="2044700"/>
          <p14:tracePt t="19229" x="4900613" y="2060575"/>
          <p14:tracePt t="19232" x="4856163" y="2070100"/>
          <p14:tracePt t="19237" x="4802188" y="2070100"/>
          <p14:tracePt t="19240" x="4748213" y="2079625"/>
          <p14:tracePt t="19244" x="4683125" y="2089150"/>
          <p14:tracePt t="19247" x="4598988" y="2109788"/>
          <p14:tracePt t="19251" x="4514850" y="2138363"/>
          <p14:tracePt t="19255" x="4421188" y="2159000"/>
          <p14:tracePt t="19259" x="4327525" y="2184400"/>
          <p14:tracePt t="19263" x="4232275" y="2212975"/>
          <p14:tracePt t="19267" x="4124325" y="2233613"/>
          <p14:tracePt t="19272" x="4000500" y="2268538"/>
          <p14:tracePt t="19276" x="3881438" y="2292350"/>
          <p14:tracePt t="19279" x="3748088" y="2322513"/>
          <p14:tracePt t="19283" x="3614738" y="2346325"/>
          <p14:tracePt t="19287" x="3484563" y="2366963"/>
          <p14:tracePt t="19291" x="3367088" y="2376488"/>
          <p14:tracePt t="19296" x="3232150" y="2401888"/>
          <p14:tracePt t="19299" x="3098800" y="2411413"/>
          <p14:tracePt t="19303" x="2979738" y="2430463"/>
          <p14:tracePt t="19308" x="2871788" y="2446338"/>
          <p14:tracePt t="19312" x="2767013" y="2465388"/>
          <p14:tracePt t="19315" x="2659063" y="2476500"/>
          <p14:tracePt t="19319" x="2570163" y="2476500"/>
          <p14:tracePt t="19324" x="2490788" y="2476500"/>
          <p14:tracePt t="19328" x="2406650" y="2476500"/>
          <p14:tracePt t="19332" x="2341563" y="2476500"/>
          <p14:tracePt t="19335" x="2287588" y="2476500"/>
          <p14:tracePt t="19339" x="2247900" y="2476500"/>
          <p14:tracePt t="19344" x="2217738" y="2476500"/>
          <p14:tracePt t="19348" x="2198688" y="2476500"/>
          <p14:tracePt t="19351" x="2173288" y="2476500"/>
          <p14:tracePt t="19356" x="2154238" y="2465388"/>
          <p14:tracePt t="19360" x="2147888" y="2465388"/>
          <p14:tracePt t="19363" x="2143125" y="2465388"/>
          <p14:tracePt t="19372" x="2133600" y="2465388"/>
          <p14:tracePt t="19376" x="2128838" y="2460625"/>
          <p14:tracePt t="19379" x="2124075" y="2455863"/>
          <p14:tracePt t="19383" x="2114550" y="2451100"/>
          <p14:tracePt t="19391" x="2114550" y="2441575"/>
          <p14:tracePt t="19399" x="2114550" y="2436813"/>
          <p14:tracePt t="19403" x="2098675" y="2425700"/>
          <p14:tracePt t="19412" x="2093913" y="2420938"/>
          <p14:tracePt t="19419" x="2089150" y="2411413"/>
          <p14:tracePt t="19481" x="2084388" y="2411413"/>
          <p14:tracePt t="19490" x="2079625" y="2411413"/>
          <p14:tracePt t="19493" x="2063750" y="2411413"/>
          <p14:tracePt t="19497" x="2058988" y="2416175"/>
          <p14:tracePt t="19501" x="2054225" y="2416175"/>
          <p14:tracePt t="19505" x="2039938" y="2420938"/>
          <p14:tracePt t="19510" x="2035175" y="2425700"/>
          <p14:tracePt t="19517" x="2024063" y="2430463"/>
          <p14:tracePt t="19651" x="2009775" y="2430463"/>
          <p14:tracePt t="19658" x="2000250" y="2425700"/>
          <p14:tracePt t="19664" x="1990725" y="2416175"/>
          <p14:tracePt t="19669" x="1979613" y="2416175"/>
          <p14:tracePt t="19674" x="1965325" y="2416175"/>
          <p14:tracePt t="19679" x="1960563" y="2411413"/>
          <p14:tracePt t="19683" x="1946275" y="2411413"/>
          <p14:tracePt t="19687" x="1935163" y="2397125"/>
          <p14:tracePt t="19691" x="1920875" y="2397125"/>
          <p14:tracePt t="19695" x="1916113" y="2392363"/>
          <p14:tracePt t="19698" x="1911350" y="2392363"/>
          <p14:tracePt t="19707" x="1895475" y="2392363"/>
          <p14:tracePt t="19715" x="1890713" y="2381250"/>
          <p14:tracePt t="19944" x="1890713" y="2376488"/>
          <p14:tracePt t="19955" x="1906588" y="2366963"/>
          <p14:tracePt t="19959" x="1925638" y="2362200"/>
          <p14:tracePt t="19963" x="1946275" y="2352675"/>
          <p14:tracePt t="19968" x="1974850" y="2352675"/>
          <p14:tracePt t="19970" x="1995488" y="2346325"/>
          <p14:tracePt t="19974" x="2024063" y="2346325"/>
          <p14:tracePt t="19978" x="2054225" y="2346325"/>
          <p14:tracePt t="19984" x="2093913" y="2346325"/>
          <p14:tracePt t="19984" x="2124075" y="2346325"/>
          <p14:tracePt t="19989" x="2163763" y="2346325"/>
          <p14:tracePt t="19993" x="2208213" y="2346325"/>
          <p14:tracePt t="19997" x="2257425" y="2346325"/>
          <p14:tracePt t="20001" x="2311400" y="2346325"/>
          <p14:tracePt t="20006" x="2355850" y="2346325"/>
          <p14:tracePt t="20010" x="2395538" y="2346325"/>
          <p14:tracePt t="20013" x="2435225" y="2346325"/>
          <p14:tracePt t="20017" x="2490788" y="2346325"/>
          <p14:tracePt t="20022" x="2530475" y="2346325"/>
          <p14:tracePt t="20025" x="2570163" y="2346325"/>
          <p14:tracePt t="20029" x="2614613" y="2346325"/>
          <p14:tracePt t="20032" x="2643188" y="2346325"/>
          <p14:tracePt t="20035" x="2673350" y="2346325"/>
          <p14:tracePt t="20040" x="2693988" y="2346325"/>
          <p14:tracePt t="20044" x="2722563" y="2346325"/>
          <p14:tracePt t="20047" x="2743200" y="2346325"/>
          <p14:tracePt t="20051" x="2762250" y="2346325"/>
          <p14:tracePt t="20056" x="2792413" y="2346325"/>
          <p14:tracePt t="20059" x="2816225" y="2346325"/>
          <p14:tracePt t="20063" x="2846388" y="2346325"/>
          <p14:tracePt t="20067" x="2867025" y="2346325"/>
          <p14:tracePt t="20073" x="2895600" y="2346325"/>
          <p14:tracePt t="20075" x="2916238" y="2346325"/>
          <p14:tracePt t="20079" x="2935288" y="2346325"/>
          <p14:tracePt t="20082" x="2960688" y="2346325"/>
          <p14:tracePt t="20088" x="2970213" y="2346325"/>
          <p14:tracePt t="20091" x="2984500" y="2346325"/>
          <p14:tracePt t="20099" x="2995613" y="2346325"/>
          <p14:tracePt t="20192" x="3005138" y="2341563"/>
          <p14:tracePt t="20197" x="3009900" y="2332038"/>
          <p14:tracePt t="20201" x="3014663" y="2327275"/>
          <p14:tracePt t="20203" x="3014663" y="2322513"/>
          <p14:tracePt t="20209" x="3014663" y="2317750"/>
          <p14:tracePt t="20215" x="3019425" y="2308225"/>
          <p14:tracePt t="20226" x="3024188" y="2297113"/>
          <p14:tracePt t="20237" x="3030538" y="2292350"/>
          <p14:tracePt t="20404" x="3040063" y="2287588"/>
          <p14:tracePt t="20414" x="3054350" y="2278063"/>
          <p14:tracePt t="20419" x="3063875" y="2278063"/>
          <p14:tracePt t="20425" x="3084513" y="2262188"/>
          <p14:tracePt t="20430" x="3098800" y="2257425"/>
          <p14:tracePt t="20434" x="3108325" y="2257425"/>
          <p14:tracePt t="20437" x="3124200" y="2257425"/>
          <p14:tracePt t="20440" x="3128963" y="2257425"/>
          <p14:tracePt t="20447" x="3138488" y="2257425"/>
          <p14:tracePt t="20451" x="3148013" y="2257425"/>
          <p14:tracePt t="20459" x="3159125" y="2252663"/>
          <p14:tracePt t="20464" x="3163888" y="2252663"/>
          <p14:tracePt t="20467" x="3178175" y="2252663"/>
          <p14:tracePt t="20503" x="3182938" y="2252663"/>
          <p14:tracePt t="20528" x="3192463" y="2252663"/>
          <p14:tracePt t="20532" x="3208338" y="2252663"/>
          <p14:tracePt t="20535" x="3227388" y="2252663"/>
          <p14:tracePt t="20540" x="3257550" y="2252663"/>
          <p14:tracePt t="20544" x="3287713" y="2252663"/>
          <p14:tracePt t="20547" x="3316288" y="2252663"/>
          <p14:tracePt t="20551" x="3355975" y="2252663"/>
          <p14:tracePt t="20556" x="3411538" y="2252663"/>
          <p14:tracePt t="20560" x="3465513" y="2252663"/>
          <p14:tracePt t="20564" x="3514725" y="2252663"/>
          <p14:tracePt t="20567" x="3568700" y="2252663"/>
          <p14:tracePt t="20571" x="3624263" y="2252663"/>
          <p14:tracePt t="20575" x="3663950" y="2252663"/>
          <p14:tracePt t="20580" x="3692525" y="2252663"/>
          <p14:tracePt t="20583" x="3722688" y="2252663"/>
          <p14:tracePt t="20587" x="3762375" y="2252663"/>
          <p14:tracePt t="20592" x="3792538" y="2252663"/>
          <p14:tracePt t="20596" x="3822700" y="2252663"/>
          <p14:tracePt t="20599" x="3846513" y="2252663"/>
          <p14:tracePt t="20600" x="3876675" y="2252663"/>
          <p14:tracePt t="20606" x="3895725" y="2252663"/>
          <p14:tracePt t="20609" x="3916363" y="2252663"/>
          <p14:tracePt t="20613" x="3935413" y="2252663"/>
          <p14:tracePt t="20616" x="3960813" y="2252663"/>
          <p14:tracePt t="20621" x="3979863" y="2252663"/>
          <p14:tracePt t="20626" x="3990975" y="2252663"/>
          <p14:tracePt t="20630" x="4005263" y="2252663"/>
          <p14:tracePt t="20632" x="4019550" y="2252663"/>
          <p14:tracePt t="20641" x="4030663" y="2252663"/>
          <p14:tracePt t="20645" x="4044950" y="2252663"/>
          <p14:tracePt t="20653" x="4054475" y="2252663"/>
          <p14:tracePt t="20657" x="4059238" y="2252663"/>
          <p14:tracePt t="20666" x="4075113" y="2252663"/>
          <p14:tracePt t="20674" x="4079875" y="2257425"/>
          <p14:tracePt t="20682" x="4084638" y="2262188"/>
          <p14:tracePt t="20685" x="4089400" y="2262188"/>
          <p14:tracePt t="20690" x="4094163" y="2268538"/>
          <p14:tracePt t="20698" x="4103688" y="2278063"/>
          <p14:tracePt t="20706" x="4108450" y="2278063"/>
          <p14:tracePt t="20710" x="4108450" y="2282825"/>
          <p14:tracePt t="20714" x="4114800" y="2282825"/>
          <p14:tracePt t="20717" x="4119563" y="2282825"/>
          <p14:tracePt t="20722" x="4124325" y="2287588"/>
          <p14:tracePt t="20726" x="4138613" y="2292350"/>
          <p14:tracePt t="20729" x="4143375" y="2297113"/>
          <p14:tracePt t="20737" x="4152900" y="2297113"/>
          <p14:tracePt t="20741" x="4159250" y="2297113"/>
          <p14:tracePt t="20746" x="4173538" y="2297113"/>
          <p14:tracePt t="20753" x="4183063" y="2297113"/>
          <p14:tracePt t="20757" x="4198938" y="2297113"/>
          <p14:tracePt t="20762" x="4208463" y="2297113"/>
          <p14:tracePt t="20766" x="4222750" y="2297113"/>
          <p14:tracePt t="20769" x="4243388" y="2297113"/>
          <p14:tracePt t="20774" x="4257675" y="2297113"/>
          <p14:tracePt t="20779" x="4283075" y="2297113"/>
          <p14:tracePt t="20783" x="4302125" y="2297113"/>
          <p14:tracePt t="20787" x="4322763" y="2297113"/>
          <p14:tracePt t="20791" x="4337050" y="2297113"/>
          <p14:tracePt t="20797" x="4356100" y="2297113"/>
          <p14:tracePt t="20800" x="4381500" y="2297113"/>
          <p14:tracePt t="20803" x="4391025" y="2297113"/>
          <p14:tracePt t="20807" x="4406900" y="2308225"/>
          <p14:tracePt t="20812" x="4421188" y="2312988"/>
          <p14:tracePt t="20816" x="4430713" y="2312988"/>
          <p14:tracePt t="20819" x="4445000" y="2317750"/>
          <p14:tracePt t="20824" x="4465638" y="2317750"/>
          <p14:tracePt t="20829" x="4470400" y="2327275"/>
          <p14:tracePt t="20835" x="4484688" y="2332038"/>
          <p14:tracePt t="20840" x="4491038" y="2332038"/>
          <p14:tracePt t="20843" x="4500563" y="2336800"/>
          <p14:tracePt t="20848" x="4510088" y="2336800"/>
          <p14:tracePt t="20851" x="4519613" y="2336800"/>
          <p14:tracePt t="20856" x="4524375" y="2336800"/>
          <p14:tracePt t="20860" x="4540250" y="2341563"/>
          <p14:tracePt t="20863" x="4545013" y="2346325"/>
          <p14:tracePt t="20867" x="4549775" y="2346325"/>
          <p14:tracePt t="20871" x="4554538" y="2346325"/>
          <p14:tracePt t="20884" x="4584700" y="2346325"/>
          <p14:tracePt t="20887" x="4598988" y="2346325"/>
          <p14:tracePt t="20891" x="4608513" y="2346325"/>
          <p14:tracePt t="20896" x="4624388" y="2346325"/>
          <p14:tracePt t="20900" x="4629150" y="2346325"/>
          <p14:tracePt t="20903" x="4638675" y="2346325"/>
          <p14:tracePt t="20908" x="4643438" y="2346325"/>
          <p14:tracePt t="20911" x="4659313" y="2346325"/>
          <p14:tracePt t="20916" x="4664075" y="2346325"/>
          <p14:tracePt t="20919" x="4673600" y="2346325"/>
          <p14:tracePt t="20928" x="4683125" y="2346325"/>
          <p14:tracePt t="20931" x="4692650" y="2346325"/>
          <p14:tracePt t="20940" x="4699000" y="2346325"/>
          <p14:tracePt t="21186" x="4713288" y="2346325"/>
          <p14:tracePt t="21196" x="4732338" y="2346325"/>
          <p14:tracePt t="21201" x="4737100" y="2346325"/>
          <p14:tracePt t="21209" x="4743450" y="2341563"/>
          <p14:tracePt t="21214" x="4757738" y="2341563"/>
          <p14:tracePt t="21216" x="4762500" y="2341563"/>
          <p14:tracePt t="21219" x="4776788" y="2336800"/>
          <p14:tracePt t="21228" x="4787900" y="2332038"/>
          <p14:tracePt t="21231" x="4802188" y="2332038"/>
          <p14:tracePt t="21236" x="4816475" y="2322513"/>
          <p14:tracePt t="21240" x="4827588" y="2322513"/>
          <p14:tracePt t="21243" x="4841875" y="2317750"/>
          <p14:tracePt t="21248" x="4856163" y="2308225"/>
          <p14:tracePt t="21252" x="4867275" y="2308225"/>
          <p14:tracePt t="21255" x="4891088" y="2301875"/>
          <p14:tracePt t="21258" x="4911725" y="2292350"/>
          <p14:tracePt t="21263" x="4930775" y="2287588"/>
          <p14:tracePt t="21268" x="4945063" y="2282825"/>
          <p14:tracePt t="21271" x="4965700" y="2282825"/>
          <p14:tracePt t="21277" x="4991100" y="2273300"/>
          <p14:tracePt t="21279" x="5010150" y="2268538"/>
          <p14:tracePt t="21283" x="5024438" y="2257425"/>
          <p14:tracePt t="21287" x="5035550" y="2257425"/>
          <p14:tracePt t="21292" x="5049838" y="2257425"/>
          <p14:tracePt t="21295" x="5064125" y="2252663"/>
          <p14:tracePt t="21300" x="5075238" y="2247900"/>
          <p14:tracePt t="21305" x="5089525" y="2238375"/>
          <p14:tracePt t="21308" x="5103813" y="2233613"/>
          <p14:tracePt t="21315" x="5119688" y="2228850"/>
          <p14:tracePt t="21319" x="5124450" y="2217738"/>
          <p14:tracePt t="21323" x="5133975" y="2212975"/>
          <p14:tracePt t="21425" x="5138738" y="2208213"/>
          <p14:tracePt t="21430" x="5148263" y="2193925"/>
          <p14:tracePt t="21433" x="5153025" y="2189163"/>
          <p14:tracePt t="21439" x="5159375" y="2184400"/>
          <p14:tracePt t="21443" x="5164138" y="2178050"/>
          <p14:tracePt t="21444" x="5164138" y="2173288"/>
          <p14:tracePt t="21450" x="5168900" y="2173288"/>
          <p14:tracePt t="21454" x="5173663" y="2168525"/>
          <p14:tracePt t="21459" x="5173663" y="2163763"/>
          <p14:tracePt t="21461" x="5183188" y="2149475"/>
          <p14:tracePt t="21470" x="5187950" y="2144713"/>
          <p14:tracePt t="21477" x="5192713" y="2133600"/>
          <p14:tracePt t="21486" x="5197475" y="2124075"/>
          <p14:tracePt t="21870" x="5232400" y="2119313"/>
          <p14:tracePt t="21880" x="5292725" y="2119313"/>
          <p14:tracePt t="21890" x="5400675" y="2119313"/>
          <p14:tracePt t="21893" x="5440363" y="2119313"/>
          <p14:tracePt t="21896" x="5470525" y="2124075"/>
          <p14:tracePt t="21899" x="5510213" y="2124075"/>
          <p14:tracePt t="21904" x="5568950" y="2133600"/>
          <p14:tracePt t="21907" x="5608638" y="2138363"/>
          <p14:tracePt t="21911" x="5653088" y="2149475"/>
          <p14:tracePt t="21915" x="5697538" y="2159000"/>
          <p14:tracePt t="21919" x="5727700" y="2163763"/>
          <p14:tracePt t="21924" x="5757863" y="2173288"/>
          <p14:tracePt t="21927" x="5776913" y="2173288"/>
          <p14:tracePt t="21931" x="5807075" y="2178050"/>
          <p14:tracePt t="21936" x="5842000" y="2189163"/>
          <p14:tracePt t="21940" x="5861050" y="2193925"/>
          <p14:tracePt t="21943" x="5881688" y="2203450"/>
          <p14:tracePt t="21947" x="5895975" y="2208213"/>
          <p14:tracePt t="21951" x="5911850" y="2217738"/>
          <p14:tracePt t="22069" x="5926138" y="2217738"/>
          <p14:tracePt t="22075" x="5940425" y="2222500"/>
          <p14:tracePt t="22090" x="6000750" y="2238375"/>
          <p14:tracePt t="22100" x="6054725" y="2252663"/>
          <p14:tracePt t="22107" x="6129338" y="2268538"/>
          <p14:tracePt t="22115" x="6148388" y="2273300"/>
          <p14:tracePt t="22119" x="6192838" y="2287588"/>
          <p14:tracePt t="22122" x="6213475" y="2297113"/>
          <p14:tracePt t="22126" x="6237288" y="2297113"/>
          <p14:tracePt t="22130" x="6257925" y="2301875"/>
          <p14:tracePt t="22133" x="6276975" y="2312988"/>
          <p14:tracePt t="22137" x="6302375" y="2312988"/>
          <p14:tracePt t="22143" x="6311900" y="2317750"/>
          <p14:tracePt t="22145" x="6337300" y="2317750"/>
          <p14:tracePt t="22149" x="6346825" y="2317750"/>
          <p14:tracePt t="22154" x="6361113" y="2317750"/>
          <p14:tracePt t="22201" x="6365875" y="2317750"/>
          <p14:tracePt t="22205" x="6372225" y="2317750"/>
          <p14:tracePt t="22209" x="6376988" y="2317750"/>
          <p14:tracePt t="22225" x="6381750" y="2317750"/>
          <p14:tracePt t="22246" x="6386513" y="2312988"/>
          <p14:tracePt t="22253" x="6396038" y="2308225"/>
          <p14:tracePt t="22273" x="6400800" y="2297113"/>
          <p14:tracePt t="22457" x="6400800" y="2292350"/>
          <p14:tracePt t="22461" x="6391275" y="2292350"/>
          <p14:tracePt t="22465" x="6372225" y="2292350"/>
          <p14:tracePt t="22469" x="6342063" y="2292350"/>
          <p14:tracePt t="22473" x="6311900" y="2292350"/>
          <p14:tracePt t="22477" x="6281738" y="2292350"/>
          <p14:tracePt t="22482" x="6243638" y="2292350"/>
          <p14:tracePt t="22486" x="6188075" y="2292350"/>
          <p14:tracePt t="22490" x="6124575" y="2292350"/>
          <p14:tracePt t="22493" x="6054725" y="2292350"/>
          <p14:tracePt t="22498" x="5975350" y="2292350"/>
          <p14:tracePt t="22502" x="5911850" y="2292350"/>
          <p14:tracePt t="22505" x="5842000" y="2292350"/>
          <p14:tracePt t="22509" x="5762625" y="2292350"/>
          <p14:tracePt t="22513" x="5683250" y="2292350"/>
          <p14:tracePt t="22518" x="5594350" y="2292350"/>
          <p14:tracePt t="22522" x="5514975" y="2292350"/>
          <p14:tracePt t="22525" x="5435600" y="2292350"/>
          <p14:tracePt t="22530" x="5356225" y="2292350"/>
          <p14:tracePt t="22533" x="5262563" y="2292350"/>
          <p14:tracePt t="22537" x="5168900" y="2292350"/>
          <p14:tracePt t="22541" x="5080000" y="2292350"/>
          <p14:tracePt t="22546" x="4984750" y="2292350"/>
          <p14:tracePt t="22549" x="4891088" y="2292350"/>
          <p14:tracePt t="22554" x="4811713" y="2292350"/>
          <p14:tracePt t="22557" x="4718050" y="2297113"/>
          <p14:tracePt t="22561" x="4624388" y="2308225"/>
          <p14:tracePt t="22565" x="4545013" y="2332038"/>
          <p14:tracePt t="22570" x="4451350" y="2362200"/>
          <p14:tracePt t="22574" x="4367213" y="2381250"/>
          <p14:tracePt t="22577" x="4271963" y="2401888"/>
          <p14:tracePt t="22582" x="4178300" y="2425700"/>
          <p14:tracePt t="22586" x="4084638" y="2446338"/>
          <p14:tracePt t="22590" x="3975100" y="2465388"/>
          <p14:tracePt t="22593" x="3867150" y="2490788"/>
          <p14:tracePt t="22598" x="3771900" y="2500313"/>
          <p14:tracePt t="22602" x="3678238" y="2520950"/>
          <p14:tracePt t="22605" x="3559175" y="2530475"/>
          <p14:tracePt t="22609" x="3455988" y="2540000"/>
          <p14:tracePt t="22613" x="3346450" y="2549525"/>
          <p14:tracePt t="22617" x="3252788" y="2565400"/>
          <p14:tracePt t="22622" x="3173413" y="2565400"/>
          <p14:tracePt t="22625" x="3094038" y="2565400"/>
          <p14:tracePt t="22629" x="3014663" y="2565400"/>
          <p14:tracePt t="22631" x="2951163" y="2565400"/>
          <p14:tracePt t="22636" x="2881313" y="2565400"/>
          <p14:tracePt t="22640" x="2816225" y="2565400"/>
          <p14:tracePt t="22643" x="2747963" y="2565400"/>
          <p14:tracePt t="22647" x="2708275" y="2565400"/>
          <p14:tracePt t="22653" x="2668588" y="2565400"/>
          <p14:tracePt t="22655" x="2638425" y="2565400"/>
          <p14:tracePt t="22659" x="2598738" y="2560638"/>
          <p14:tracePt t="22664" x="2563813" y="2549525"/>
          <p14:tracePt t="22668" x="2524125" y="2544763"/>
          <p14:tracePt t="22671" x="2500313" y="2530475"/>
          <p14:tracePt t="22675" x="2490788" y="2530475"/>
          <p14:tracePt t="22680" x="2465388" y="2520950"/>
          <p14:tracePt t="22684" x="2455863" y="2516188"/>
          <p14:tracePt t="22688" x="2430463" y="2505075"/>
          <p14:tracePt t="22690" x="2411413" y="2505075"/>
          <p14:tracePt t="22696" x="2395538" y="2490788"/>
          <p14:tracePt t="22699" x="2390775" y="2490788"/>
          <p14:tracePt t="22704" x="2381250" y="2490788"/>
          <p14:tracePt t="22707" x="2366963" y="2490788"/>
          <p14:tracePt t="22711" x="2362200" y="2486025"/>
          <p14:tracePt t="22716" x="2355850" y="2486025"/>
          <p14:tracePt t="22720" x="2341563" y="2486025"/>
          <p14:tracePt t="22727" x="2332038" y="2486025"/>
          <p14:tracePt t="22735" x="2316163" y="2486025"/>
          <p14:tracePt t="22740" x="2306638" y="2486025"/>
          <p14:tracePt t="22747" x="2292350" y="2486025"/>
          <p14:tracePt t="22753" x="2287588" y="2486025"/>
          <p14:tracePt t="22755" x="2282825" y="2486025"/>
          <p14:tracePt t="22759" x="2266950" y="2486025"/>
          <p14:tracePt t="22765" x="2257425" y="2490788"/>
          <p14:tracePt t="22768" x="2243138" y="2495550"/>
          <p14:tracePt t="22772" x="2227263" y="2500313"/>
          <p14:tracePt t="22775" x="2212975" y="2509838"/>
          <p14:tracePt t="22779" x="2203450" y="2525713"/>
          <p14:tracePt t="22784" x="2187575" y="2530475"/>
          <p14:tracePt t="22787" x="2173288" y="2535238"/>
          <p14:tracePt t="22791" x="2159000" y="2544763"/>
          <p14:tracePt t="22796" x="2147888" y="2544763"/>
          <p14:tracePt t="22799" x="2143125" y="2549525"/>
          <p14:tracePt t="22804" x="2138363" y="2554288"/>
          <p14:tracePt t="22807" x="2128838" y="2560638"/>
          <p14:tracePt t="22820" x="2124075" y="2560638"/>
          <p14:tracePt t="22873" x="2114550" y="2560638"/>
          <p14:tracePt t="22882" x="2114550" y="2554288"/>
          <p14:tracePt t="23171" x="2109788" y="2554288"/>
          <p14:tracePt t="23260" x="2103438" y="2549525"/>
          <p14:tracePt t="23270" x="2103438" y="2525713"/>
          <p14:tracePt t="23277" x="2103438" y="2520950"/>
          <p14:tracePt t="23282" x="2103438" y="2505075"/>
          <p14:tracePt t="23290" x="2103438" y="2500313"/>
          <p14:tracePt t="23297" x="2109788" y="2490788"/>
          <p14:tracePt t="23301" x="2114550" y="2486025"/>
          <p14:tracePt t="23306" x="2119313" y="2476500"/>
          <p14:tracePt t="23309" x="2124075" y="2470150"/>
          <p14:tracePt t="23314" x="2128838" y="2465388"/>
          <p14:tracePt t="23317" x="2138363" y="2455863"/>
          <p14:tracePt t="23322" x="2143125" y="2451100"/>
          <p14:tracePt t="23326" x="2147888" y="2441575"/>
          <p14:tracePt t="23329" x="2154238" y="2441575"/>
          <p14:tracePt t="23334" x="2159000" y="2441575"/>
          <p14:tracePt t="23338" x="2163763" y="2436813"/>
          <p14:tracePt t="23345" x="2178050" y="2430463"/>
          <p14:tracePt t="23350" x="2182813" y="2430463"/>
          <p14:tracePt t="23354" x="2193925" y="2430463"/>
          <p14:tracePt t="23358" x="2203450" y="2430463"/>
          <p14:tracePt t="23361" x="2212975" y="2430463"/>
          <p14:tracePt t="23366" x="2217738" y="2425700"/>
          <p14:tracePt t="23370" x="2232025" y="2425700"/>
          <p14:tracePt t="23373" x="2252663" y="2425700"/>
          <p14:tracePt t="23377" x="2282825" y="2425700"/>
          <p14:tracePt t="23383" x="2301875" y="2425700"/>
          <p14:tracePt t="23386" x="2332038" y="2425700"/>
          <p14:tracePt t="23389" x="2362200" y="2425700"/>
          <p14:tracePt t="23393" x="2390775" y="2425700"/>
          <p14:tracePt t="23399" x="2430463" y="2425700"/>
          <p14:tracePt t="23401" x="2470150" y="2425700"/>
          <p14:tracePt t="23404" x="2524125" y="2425700"/>
          <p14:tracePt t="23408" x="2593975" y="2425700"/>
          <p14:tracePt t="23411" x="2673350" y="2425700"/>
          <p14:tracePt t="23416" x="2752725" y="2425700"/>
          <p14:tracePt t="23421" x="2841625" y="2425700"/>
          <p14:tracePt t="23424" x="2951163" y="2425700"/>
          <p14:tracePt t="23427" x="3040063" y="2425700"/>
          <p14:tracePt t="23432" x="3133725" y="2425700"/>
          <p14:tracePt t="23436" x="3227388" y="2425700"/>
          <p14:tracePt t="23439" x="3332163" y="2425700"/>
          <p14:tracePt t="23443" x="3421063" y="2425700"/>
          <p14:tracePt t="23448" x="3514725" y="2425700"/>
          <p14:tracePt t="23451" x="3619500" y="2425700"/>
          <p14:tracePt t="23455" x="3713163" y="2425700"/>
          <p14:tracePt t="23458" x="3806825" y="2425700"/>
          <p14:tracePt t="23463" x="3886200" y="2425700"/>
          <p14:tracePt t="23467" x="3965575" y="2425700"/>
          <p14:tracePt t="23471" x="4044950" y="2425700"/>
          <p14:tracePt t="23475" x="4114800" y="2406650"/>
          <p14:tracePt t="23479" x="4183063" y="2386013"/>
          <p14:tracePt t="23483" x="4252913" y="2376488"/>
          <p14:tracePt t="23487" x="4322763" y="2357438"/>
          <p14:tracePt t="23492" x="4376738" y="2346325"/>
          <p14:tracePt t="23495" x="4430713" y="2327275"/>
          <p14:tracePt t="23500" x="4491038" y="2317750"/>
          <p14:tracePt t="23504" x="4535488" y="2301875"/>
          <p14:tracePt t="23507" x="4575175" y="2292350"/>
          <p14:tracePt t="23511" x="4608513" y="2278063"/>
          <p14:tracePt t="23515" x="4638675" y="2268538"/>
          <p14:tracePt t="23519" x="4668838" y="2262188"/>
          <p14:tracePt t="23523" x="4713288" y="2252663"/>
          <p14:tracePt t="23527" x="4732338" y="2243138"/>
          <p14:tracePt t="23532" x="4762500" y="2238375"/>
          <p14:tracePt t="23535" x="4787900" y="2228850"/>
          <p14:tracePt t="23539" x="4806950" y="2222500"/>
          <p14:tracePt t="23542" x="4832350" y="2208213"/>
          <p14:tracePt t="23547" x="4860925" y="2198688"/>
          <p14:tracePt t="23551" x="4891088" y="2193925"/>
          <p14:tracePt t="23555" x="4935538" y="2184400"/>
          <p14:tracePt t="23559" x="4965700" y="2178050"/>
          <p14:tracePt t="23563" x="5010150" y="2168525"/>
          <p14:tracePt t="23568" x="5040313" y="2159000"/>
          <p14:tracePt t="23572" x="5068888" y="2154238"/>
          <p14:tracePt t="23575" x="5099050" y="2154238"/>
          <p14:tracePt t="23579" x="5138738" y="2144713"/>
          <p14:tracePt t="23585" x="5253038" y="2124075"/>
          <p14:tracePt t="23588" x="5307013" y="2114550"/>
          <p14:tracePt t="23592" x="5376863" y="2105025"/>
          <p14:tracePt t="23598" x="5416550" y="2105025"/>
          <p14:tracePt t="23601" x="5484813" y="2100263"/>
          <p14:tracePt t="23606" x="5564188" y="2084388"/>
          <p14:tracePt t="23609" x="5619750" y="2070100"/>
          <p14:tracePt t="23613" x="5688013" y="2060575"/>
          <p14:tracePt t="23618" x="5757863" y="2039938"/>
          <p14:tracePt t="23622" x="5827713" y="2020888"/>
          <p14:tracePt t="23625" x="5886450" y="2000250"/>
          <p14:tracePt t="23629" x="5930900" y="1981200"/>
          <p14:tracePt t="23634" x="5984875" y="1960563"/>
          <p14:tracePt t="23639" x="6029325" y="1946275"/>
          <p14:tracePt t="23642" x="6064250" y="1925638"/>
          <p14:tracePt t="23645" x="6099175" y="1901825"/>
          <p14:tracePt t="23649" x="6113463" y="1885950"/>
          <p14:tracePt t="23655" x="6129338" y="1881188"/>
          <p14:tracePt t="23657" x="6138863" y="1866900"/>
          <p14:tracePt t="23661" x="6148388" y="1862138"/>
          <p14:tracePt t="23666" x="6153150" y="1852613"/>
          <p14:tracePt t="23670" x="6159500" y="1841500"/>
          <p14:tracePt t="23673" x="6164263" y="1831975"/>
          <p14:tracePt t="23677" x="6164263" y="1827213"/>
          <p14:tracePt t="23681" x="6164263" y="1812925"/>
          <p14:tracePt t="23685" x="6164263" y="1806575"/>
          <p14:tracePt t="23692" x="6164263" y="1797050"/>
          <p14:tracePt t="23702" x="6164263" y="1792288"/>
          <p14:tracePt t="23705" x="6164263" y="1778000"/>
          <p14:tracePt t="23714" x="6164263" y="1768475"/>
          <p14:tracePt t="23721" x="6164263" y="1752600"/>
          <p14:tracePt t="23725" x="6164263" y="1743075"/>
          <p14:tracePt t="23729" x="6164263" y="1728788"/>
          <p14:tracePt t="23734" x="6164263" y="1722438"/>
          <p14:tracePt t="23738" x="6159500" y="1717675"/>
          <p14:tracePt t="23742" x="6153150" y="1698625"/>
          <p14:tracePt t="23745" x="6143625" y="1693863"/>
          <p14:tracePt t="23750" x="6134100" y="1677988"/>
          <p14:tracePt t="23755" x="6069013" y="1638300"/>
          <p14:tracePt t="23759" x="6024563" y="1619250"/>
          <p14:tracePt t="23763" x="5965825" y="1589088"/>
          <p14:tracePt t="23768" x="5891213" y="1560513"/>
          <p14:tracePt t="23772" x="5821363" y="1539875"/>
          <p14:tracePt t="23776" x="5727700" y="1520825"/>
          <p14:tracePt t="23779" x="5634038" y="1485900"/>
          <p14:tracePt t="23785" x="5524500" y="1455738"/>
          <p14:tracePt t="23788" x="5416550" y="1430338"/>
          <p14:tracePt t="23793" x="5297488" y="1420813"/>
          <p14:tracePt t="23795" x="5178425" y="1411288"/>
          <p14:tracePt t="23799" x="5049838" y="1401763"/>
          <p14:tracePt t="23803" x="4916488" y="1401763"/>
          <p14:tracePt t="23808" x="4797425" y="1401763"/>
          <p14:tracePt t="23811" x="4668838" y="1401763"/>
          <p14:tracePt t="23815" x="4549775" y="1401763"/>
          <p14:tracePt t="23819" x="4430713" y="1401763"/>
          <p14:tracePt t="23824" x="4302125" y="1401763"/>
          <p14:tracePt t="23827" x="4168775" y="1401763"/>
          <p14:tracePt t="23831" x="4040188" y="1401763"/>
          <p14:tracePt t="23835" x="3921125" y="1401763"/>
          <p14:tracePt t="23840" x="3802063" y="1430338"/>
          <p14:tracePt t="23843" x="3678238" y="1460500"/>
          <p14:tracePt t="23848" x="3575050" y="1485900"/>
          <p14:tracePt t="23851" x="3465513" y="1504950"/>
          <p14:tracePt t="23855" x="3355975" y="1535113"/>
          <p14:tracePt t="23859" x="3262313" y="1560513"/>
          <p14:tracePt t="23863" x="3168650" y="1589088"/>
          <p14:tracePt t="23868" x="3084513" y="1619250"/>
          <p14:tracePt t="23872" x="3024188" y="1649413"/>
          <p14:tracePt t="23876" x="2965450" y="1668463"/>
          <p14:tracePt t="23879" x="2935288" y="1684338"/>
          <p14:tracePt t="23884" x="2900363" y="1703388"/>
          <p14:tracePt t="23888" x="2871788" y="1717675"/>
          <p14:tracePt t="23892" x="2836863" y="1743075"/>
          <p14:tracePt t="23895" x="2822575" y="1757363"/>
          <p14:tracePt t="23899" x="2806700" y="1762125"/>
          <p14:tracePt t="23904" x="2792413" y="1773238"/>
          <p14:tracePt t="23907" x="2782888" y="1778000"/>
          <p14:tracePt t="23911" x="2771775" y="1792288"/>
          <p14:tracePt t="23915" x="2767013" y="1797050"/>
          <p14:tracePt t="23920" x="2767013" y="1806575"/>
          <p14:tracePt t="23923" x="2767013" y="1817688"/>
          <p14:tracePt t="23927" x="2767013" y="1827213"/>
          <p14:tracePt t="23932" x="2767013" y="1841500"/>
          <p14:tracePt t="23933" x="2767013" y="1852613"/>
          <p14:tracePt t="23938" x="2767013" y="1866900"/>
          <p14:tracePt t="23942" x="2767013" y="1885950"/>
          <p14:tracePt t="23945" x="2767013" y="1901825"/>
          <p14:tracePt t="23949" x="2778125" y="1920875"/>
          <p14:tracePt t="23954" x="2792413" y="1946275"/>
          <p14:tracePt t="23957" x="2806700" y="1965325"/>
          <p14:tracePt t="23961" x="2822575" y="1990725"/>
          <p14:tracePt t="23966" x="2846388" y="2009775"/>
          <p14:tracePt t="23970" x="2867025" y="2035175"/>
          <p14:tracePt t="23974" x="2900363" y="2060575"/>
          <p14:tracePt t="23977" x="2960688" y="2089150"/>
          <p14:tracePt t="23981" x="3005138" y="2128838"/>
          <p14:tracePt t="23986" x="3063875" y="2159000"/>
          <p14:tracePt t="23989" x="3124200" y="2198688"/>
          <p14:tracePt t="23992" x="3182938" y="2238375"/>
          <p14:tracePt t="23997" x="3257550" y="2278063"/>
          <p14:tracePt t="24001" x="3327400" y="2308225"/>
          <p14:tracePt t="24005" x="3400425" y="2346325"/>
          <p14:tracePt t="24009" x="3470275" y="2392363"/>
          <p14:tracePt t="24013" x="3554413" y="2420938"/>
          <p14:tracePt t="24017" x="3624263" y="2451100"/>
          <p14:tracePt t="24022" x="3708400" y="2470150"/>
          <p14:tracePt t="24026" x="3792538" y="2500313"/>
          <p14:tracePt t="24029" x="3871913" y="2525713"/>
          <p14:tracePt t="24034" x="3956050" y="2544763"/>
          <p14:tracePt t="24038" x="4024313" y="2565400"/>
          <p14:tracePt t="24042" x="4094163" y="2574925"/>
          <p14:tracePt t="24045" x="4164013" y="2593975"/>
          <p14:tracePt t="24049" x="4243388" y="2614613"/>
          <p14:tracePt t="24054" x="4311650" y="2624138"/>
          <p14:tracePt t="24057" x="4371975" y="2644775"/>
          <p14:tracePt t="24061" x="4411663" y="2649538"/>
          <p14:tracePt t="24065" x="4456113" y="2659063"/>
          <p14:tracePt t="24070" x="4495800" y="2659063"/>
          <p14:tracePt t="24073" x="4524375" y="2659063"/>
          <p14:tracePt t="24077" x="4545013" y="2659063"/>
          <p14:tracePt t="24081" x="4559300" y="2659063"/>
          <p14:tracePt t="24118" x="4564063" y="2659063"/>
          <p14:tracePt t="24127" x="4564063" y="2638425"/>
          <p14:tracePt t="24140" x="4564063" y="2633663"/>
          <p14:tracePt t="24142" x="4564063" y="2628900"/>
          <p14:tracePt t="24147" x="4564063" y="2624138"/>
          <p14:tracePt t="24151" x="4564063" y="2619375"/>
          <p14:tracePt t="24159" x="4564063" y="2609850"/>
          <p14:tracePt t="24163" x="4564063" y="2605088"/>
          <p14:tracePt t="24171" x="4564063" y="2600325"/>
          <p14:tracePt t="24186" x="4564063" y="2593975"/>
          <p14:tracePt t="24195" x="4564063" y="2584450"/>
          <p14:tracePt t="24204" x="4564063" y="2574925"/>
          <p14:tracePt t="24211" x="4564063" y="2565400"/>
          <p14:tracePt t="24356" x="4559300" y="2560638"/>
          <p14:tracePt t="24364" x="4535488" y="2544763"/>
          <p14:tracePt t="24368" x="4510088" y="2544763"/>
          <p14:tracePt t="24376" x="4465638" y="2516188"/>
          <p14:tracePt t="24379" x="4460875" y="2516188"/>
          <p14:tracePt t="24382" x="4440238" y="2509838"/>
          <p14:tracePt t="24387" x="4411663" y="2505075"/>
          <p14:tracePt t="24391" x="4391025" y="2505075"/>
          <p14:tracePt t="24396" x="4360863" y="2495550"/>
          <p14:tracePt t="24397" x="4332288" y="2495550"/>
          <p14:tracePt t="24403" x="4306888" y="2495550"/>
          <p14:tracePt t="24405" x="4287838" y="2495550"/>
          <p14:tracePt t="24410" x="4257675" y="2486025"/>
          <p14:tracePt t="24413" x="4227513" y="2481263"/>
          <p14:tracePt t="24417" x="4198938" y="2481263"/>
          <p14:tracePt t="24422" x="4159250" y="2481263"/>
          <p14:tracePt t="24426" x="4114800" y="2481263"/>
          <p14:tracePt t="24429" x="4089400" y="2481263"/>
          <p14:tracePt t="24434" x="4035425" y="2481263"/>
          <p14:tracePt t="24438" x="3984625" y="2481263"/>
          <p14:tracePt t="24442" x="3930650" y="2481263"/>
          <p14:tracePt t="24445" x="3860800" y="2481263"/>
          <p14:tracePt t="24450" x="3797300" y="2481263"/>
          <p14:tracePt t="24454" x="3743325" y="2481263"/>
          <p14:tracePt t="24457" x="3663950" y="2481263"/>
          <p14:tracePt t="24461" x="3584575" y="2481263"/>
          <p14:tracePt t="24463" x="3505200" y="2481263"/>
          <p14:tracePt t="24467" x="3425825" y="2481263"/>
          <p14:tracePt t="24471" x="3346450" y="2481263"/>
          <p14:tracePt t="24476" x="3267075" y="2481263"/>
          <p14:tracePt t="24479" x="3187700" y="2481263"/>
          <p14:tracePt t="24486" x="3108325" y="2481263"/>
          <p14:tracePt t="24488" x="3040063" y="2481263"/>
          <p14:tracePt t="24492" x="2974975" y="2481263"/>
          <p14:tracePt t="24495" x="2906713" y="2481263"/>
          <p14:tracePt t="24500" x="2841625" y="2481263"/>
          <p14:tracePt t="24504" x="2787650" y="2481263"/>
          <p14:tracePt t="24507" x="2717800" y="2481263"/>
          <p14:tracePt t="24511" x="2654300" y="2481263"/>
          <p14:tracePt t="24516" x="2598738" y="2481263"/>
          <p14:tracePt t="24520" x="2544763" y="2481263"/>
          <p14:tracePt t="24523" x="2490788" y="2481263"/>
          <p14:tracePt t="24527" x="2425700" y="2481263"/>
          <p14:tracePt t="24531" x="2371725" y="2481263"/>
          <p14:tracePt t="24535" x="2316163" y="2481263"/>
          <p14:tracePt t="24540" x="2252663" y="2481263"/>
          <p14:tracePt t="24542" x="2198688" y="2481263"/>
          <p14:tracePt t="24547" x="2143125" y="2481263"/>
          <p14:tracePt t="24552" x="2089150" y="2481263"/>
          <p14:tracePt t="24556" x="2035175" y="2481263"/>
          <p14:tracePt t="24559" x="1995488" y="2481263"/>
          <p14:tracePt t="24563" x="1955800" y="2481263"/>
          <p14:tracePt t="24567" x="1916113" y="2481263"/>
          <p14:tracePt t="24572" x="1885950" y="2481263"/>
          <p14:tracePt t="24576" x="1855788" y="2470150"/>
          <p14:tracePt t="24579" x="1827213" y="2470150"/>
          <p14:tracePt t="24584" x="1801813" y="2470150"/>
          <p14:tracePt t="24587" x="1782763" y="2470150"/>
          <p14:tracePt t="24591" x="1766888" y="2470150"/>
          <p14:tracePt t="24595" x="1757363" y="2470150"/>
          <p14:tracePt t="24600" x="1743075" y="2470150"/>
          <p14:tracePt t="24604" x="1731963" y="2470150"/>
          <p14:tracePt t="24608" x="1717675" y="2470150"/>
          <p14:tracePt t="24620" x="1712913" y="2470150"/>
          <p14:tracePt t="24640" x="1703388" y="2470150"/>
          <p14:tracePt t="25188" x="1677988" y="2451100"/>
          <p14:tracePt t="25190" x="1663700" y="2436813"/>
          <p14:tracePt t="25193" x="1647825" y="2411413"/>
          <p14:tracePt t="25197" x="1633538" y="2401888"/>
          <p14:tracePt t="25203" x="1628775" y="2392363"/>
          <p14:tracePt t="25206" x="1619250" y="2381250"/>
          <p14:tracePt t="25366" x="1619250" y="2376488"/>
          <p14:tracePt t="25377" x="1693863" y="2287588"/>
          <p14:tracePt t="25381" x="1727200" y="2247900"/>
          <p14:tracePt t="25386" x="1752600" y="2203450"/>
          <p14:tracePt t="25393" x="1817688" y="2119313"/>
          <p14:tracePt t="25397" x="1855788" y="2084388"/>
          <p14:tracePt t="25400" x="1876425" y="2070100"/>
          <p14:tracePt t="25404" x="1911350" y="2039938"/>
          <p14:tracePt t="25407" x="1946275" y="2009775"/>
          <p14:tracePt t="25413" x="2014538" y="1960563"/>
          <p14:tracePt t="25417" x="2049463" y="1936750"/>
          <p14:tracePt t="25421" x="2079625" y="1916113"/>
          <p14:tracePt t="25426" x="2114550" y="1892300"/>
          <p14:tracePt t="25428" x="2147888" y="1876425"/>
          <p14:tracePt t="25434" x="2182813" y="1852613"/>
          <p14:tracePt t="25437" x="2203450" y="1836738"/>
          <p14:tracePt t="25441" x="2227263" y="1822450"/>
          <p14:tracePt t="25445" x="2247900" y="1806575"/>
          <p14:tracePt t="25449" x="2271713" y="1792288"/>
          <p14:tracePt t="25454" x="2292350" y="1778000"/>
          <p14:tracePt t="25458" x="2316163" y="1762125"/>
          <p14:tracePt t="25462" x="2336800" y="1752600"/>
          <p14:tracePt t="25465" x="2351088" y="1738313"/>
          <p14:tracePt t="25470" x="2366963" y="1733550"/>
          <p14:tracePt t="25474" x="2371725" y="1717675"/>
          <p14:tracePt t="25478" x="2386013" y="1712913"/>
          <p14:tracePt t="25481" x="2390775" y="1708150"/>
          <p14:tracePt t="25485" x="2395538" y="1703388"/>
          <p14:tracePt t="25489" x="2401888" y="1698625"/>
          <p14:tracePt t="25493" x="2406650" y="1698625"/>
          <p14:tracePt t="25497" x="2411413" y="1689100"/>
          <p14:tracePt t="25502" x="2416175" y="1689100"/>
          <p14:tracePt t="25506" x="2425700" y="1684338"/>
          <p14:tracePt t="25513" x="2435225" y="1677988"/>
          <p14:tracePt t="25518" x="2439988" y="1673225"/>
          <p14:tracePt t="25521" x="2446338" y="1673225"/>
          <p14:tracePt t="25528" x="2455863" y="1673225"/>
          <p14:tracePt t="25541" x="2460625" y="1668463"/>
          <p14:tracePt t="25554" x="2470150" y="1658938"/>
          <p14:tracePt t="25558" x="2474913" y="1654175"/>
          <p14:tracePt t="25562" x="2490788" y="1649413"/>
          <p14:tracePt t="25565" x="2495550" y="1644650"/>
          <p14:tracePt t="25569" x="2505075" y="1644650"/>
          <p14:tracePt t="25574" x="2509838" y="1644650"/>
          <p14:tracePt t="25578" x="2519363" y="1638300"/>
          <p14:tracePt t="25581" x="2524125" y="1633538"/>
          <p14:tracePt t="25585" x="2530475" y="1628775"/>
          <p14:tracePt t="25590" x="2535238" y="1628775"/>
          <p14:tracePt t="25591" x="2540000" y="1628775"/>
          <p14:tracePt t="25599" x="2554288" y="1619250"/>
          <p14:tracePt t="25604" x="2559050" y="1614488"/>
          <p14:tracePt t="25607" x="2570163" y="1614488"/>
          <p14:tracePt t="25615" x="2574925" y="1614488"/>
          <p14:tracePt t="25624" x="2589213" y="1614488"/>
          <p14:tracePt t="25655" x="2593975" y="1614488"/>
          <p14:tracePt t="25688" x="2598738" y="1614488"/>
          <p14:tracePt t="25691" x="2603500" y="1624013"/>
          <p14:tracePt t="25694" x="2619375" y="1633538"/>
          <p14:tracePt t="25699" x="2633663" y="1649413"/>
          <p14:tracePt t="25707" x="2663825" y="1689100"/>
          <p14:tracePt t="25711" x="2678113" y="1708150"/>
          <p14:tracePt t="25715" x="2703513" y="1743075"/>
          <p14:tracePt t="25720" x="2722563" y="1762125"/>
          <p14:tracePt t="25723" x="2738438" y="1778000"/>
          <p14:tracePt t="25728" x="2752725" y="1792288"/>
          <p14:tracePt t="25731" x="2767013" y="1806575"/>
          <p14:tracePt t="25736" x="2787650" y="1822450"/>
          <p14:tracePt t="25740" x="2801938" y="1836738"/>
          <p14:tracePt t="25744" x="2816225" y="1841500"/>
          <p14:tracePt t="25747" x="2822575" y="1846263"/>
          <p14:tracePt t="25751" x="2836863" y="1846263"/>
          <p14:tracePt t="25756" x="2841625" y="1846263"/>
          <p14:tracePt t="25760" x="2851150" y="1857375"/>
          <p14:tracePt t="25768" x="2855913" y="1862138"/>
          <p14:tracePt t="25774" x="2871788" y="1862138"/>
          <p14:tracePt t="25778" x="2876550" y="1862138"/>
          <p14:tracePt t="25781" x="2886075" y="1862138"/>
          <p14:tracePt t="25786" x="2900363" y="1857375"/>
          <p14:tracePt t="25789" x="2916238" y="1852613"/>
          <p14:tracePt t="25793" x="2930525" y="1846263"/>
          <p14:tracePt t="25797" x="2935288" y="1831975"/>
          <p14:tracePt t="25801" x="2951163" y="1822450"/>
          <p14:tracePt t="25806" x="2960688" y="1812925"/>
          <p14:tracePt t="25810" x="2974975" y="1801813"/>
          <p14:tracePt t="25813" x="2990850" y="1787525"/>
          <p14:tracePt t="25817" x="3005138" y="1782763"/>
          <p14:tracePt t="25822" x="3024188" y="1778000"/>
          <p14:tracePt t="25825" x="3040063" y="1768475"/>
          <p14:tracePt t="25828" x="3059113" y="1762125"/>
          <p14:tracePt t="25833" x="3089275" y="1762125"/>
          <p14:tracePt t="25837" x="3114675" y="1762125"/>
          <p14:tracePt t="25841" x="3133725" y="1762125"/>
          <p14:tracePt t="25845" x="3154363" y="1762125"/>
          <p14:tracePt t="25849" x="3168650" y="1752600"/>
          <p14:tracePt t="25853" x="3178175" y="1752600"/>
          <p14:tracePt t="25858" x="3203575" y="1752600"/>
          <p14:tracePt t="25862" x="3213100" y="1752600"/>
          <p14:tracePt t="25865" x="3227388" y="1747838"/>
          <p14:tracePt t="25869" x="3232150" y="1743075"/>
          <p14:tracePt t="25879" x="3248025" y="1743075"/>
          <p14:tracePt t="25890" x="3252788" y="1743075"/>
          <p14:tracePt t="25937" x="3262313" y="1743075"/>
          <p14:tracePt t="25943" x="3267075" y="1743075"/>
          <p14:tracePt t="25959" x="3267075" y="1747838"/>
          <p14:tracePt t="25963" x="3267075" y="1752600"/>
          <p14:tracePt t="25968" x="3267075" y="1757363"/>
          <p14:tracePt t="25975" x="3262313" y="1768475"/>
          <p14:tracePt t="25979" x="3257550" y="1773238"/>
          <p14:tracePt t="25984" x="3243263" y="1782763"/>
          <p14:tracePt t="25988" x="3232150" y="1792288"/>
          <p14:tracePt t="25991" x="3208338" y="1806575"/>
          <p14:tracePt t="25995" x="3187700" y="1812925"/>
          <p14:tracePt t="25999" x="3163888" y="1827213"/>
          <p14:tracePt t="26004" x="3143250" y="1841500"/>
          <p14:tracePt t="26007" x="3119438" y="1852613"/>
          <p14:tracePt t="26012" x="3098800" y="1866900"/>
          <p14:tracePt t="26015" x="3074988" y="1871663"/>
          <p14:tracePt t="26022" x="3054350" y="1876425"/>
          <p14:tracePt t="26023" x="3024188" y="1897063"/>
          <p14:tracePt t="26028" x="2990850" y="1901825"/>
          <p14:tracePt t="26031" x="2970213" y="1916113"/>
          <p14:tracePt t="26036" x="2951163" y="1925638"/>
          <p14:tracePt t="26039" x="2925763" y="1941513"/>
          <p14:tracePt t="26043" x="2911475" y="1946275"/>
          <p14:tracePt t="26047" x="2895600" y="1960563"/>
          <p14:tracePt t="26053" x="2886075" y="1965325"/>
          <p14:tracePt t="26055" x="2871788" y="1976438"/>
          <p14:tracePt t="26059" x="2855913" y="1981200"/>
          <p14:tracePt t="26063" x="2846388" y="1985963"/>
          <p14:tracePt t="26068" x="2832100" y="1995488"/>
          <p14:tracePt t="26071" x="2816225" y="2000250"/>
          <p14:tracePt t="26075" x="2801938" y="2014538"/>
          <p14:tracePt t="26079" x="2787650" y="2030413"/>
          <p14:tracePt t="26083" x="2767013" y="2044700"/>
          <p14:tracePt t="26089" x="2743200" y="2060575"/>
          <p14:tracePt t="26092" x="2722563" y="2079625"/>
          <p14:tracePt t="26095" x="2698750" y="2114550"/>
          <p14:tracePt t="26099" x="2673350" y="2128838"/>
          <p14:tracePt t="26104" x="2643188" y="2154238"/>
          <p14:tracePt t="26107" x="2608263" y="2178050"/>
          <p14:tracePt t="26112" x="2574925" y="2198688"/>
          <p14:tracePt t="26115" x="2540000" y="2222500"/>
          <p14:tracePt t="26122" x="2470150" y="2273300"/>
          <p14:tracePt t="26125" x="2435225" y="2301875"/>
          <p14:tracePt t="26129" x="2406650" y="2317750"/>
          <p14:tracePt t="26133" x="2371725" y="2332038"/>
          <p14:tracePt t="26139" x="2346325" y="2357438"/>
          <p14:tracePt t="26141" x="2316163" y="2371725"/>
          <p14:tracePt t="26146" x="2292350" y="2386013"/>
          <p14:tracePt t="26149" x="2271713" y="2401888"/>
          <p14:tracePt t="26154" x="2257425" y="2406650"/>
          <p14:tracePt t="26157" x="2243138" y="2420938"/>
          <p14:tracePt t="26162" x="2222500" y="2430463"/>
          <p14:tracePt t="26165" x="2208213" y="2430463"/>
          <p14:tracePt t="26169" x="2198688" y="2436813"/>
          <p14:tracePt t="26173" x="2187575" y="2441575"/>
          <p14:tracePt t="26178" x="2178050" y="2441575"/>
          <p14:tracePt t="26181" x="2159000" y="2451100"/>
          <p14:tracePt t="26186" x="2133600" y="2451100"/>
          <p14:tracePt t="26189" x="2114550" y="2455863"/>
          <p14:tracePt t="26193" x="2093913" y="2465388"/>
          <p14:tracePt t="26197" x="2070100" y="2465388"/>
          <p14:tracePt t="26202" x="2049463" y="2470150"/>
          <p14:tracePt t="26206" x="2019300" y="2481263"/>
          <p14:tracePt t="26209" x="1990725" y="2486025"/>
          <p14:tracePt t="26213" x="1955800" y="2495550"/>
          <p14:tracePt t="26218" x="1916113" y="2495550"/>
          <p14:tracePt t="26223" x="1876425" y="2495550"/>
          <p14:tracePt t="26225" x="1836738" y="2495550"/>
          <p14:tracePt t="26229" x="1792288" y="2495550"/>
          <p14:tracePt t="26233" x="1752600" y="2495550"/>
          <p14:tracePt t="26238" x="1708150" y="2509838"/>
          <p14:tracePt t="26241" x="1673225" y="2530475"/>
          <p14:tracePt t="26245" x="1643063" y="2554288"/>
          <p14:tracePt t="26249" x="1609725" y="2570163"/>
          <p14:tracePt t="26254" x="1574800" y="2593975"/>
          <p14:tracePt t="26257" x="1554163" y="2609850"/>
          <p14:tracePt t="26262" x="1530350" y="2624138"/>
          <p14:tracePt t="26265" x="1514475" y="2633663"/>
          <p14:tracePt t="26271" x="1495425" y="2638425"/>
          <p14:tracePt t="26274" x="1479550" y="2649538"/>
          <p14:tracePt t="26277" x="1465263" y="2654300"/>
          <p14:tracePt t="26281" x="1455738" y="2668588"/>
          <p14:tracePt t="26286" x="1441450" y="2673350"/>
          <p14:tracePt t="26290" x="1425575" y="2689225"/>
          <p14:tracePt t="26293" x="1411288" y="2693988"/>
          <p14:tracePt t="26297" x="1395413" y="2708275"/>
          <p14:tracePt t="26299" x="1381125" y="2733675"/>
          <p14:tracePt t="26304" x="1362075" y="2747963"/>
          <p14:tracePt t="26308" x="1336675" y="2768600"/>
          <p14:tracePt t="26312" x="1301750" y="2792413"/>
          <p14:tracePt t="26315" x="1277938" y="2827338"/>
          <p14:tracePt t="26320" x="1243013" y="2867025"/>
          <p14:tracePt t="26324" x="1208088" y="2892425"/>
          <p14:tracePt t="26327" x="1163638" y="2916238"/>
          <p14:tracePt t="26331" x="1128713" y="2946400"/>
          <p14:tracePt t="26337" x="1103313" y="2965450"/>
          <p14:tracePt t="26340" x="1089025" y="2990850"/>
          <p14:tracePt t="26344" x="1069975" y="3009900"/>
          <p14:tracePt t="26347" x="1044575" y="3021013"/>
          <p14:tracePt t="26352" x="1025525" y="3025775"/>
          <p14:tracePt t="26355" x="1000125" y="3040063"/>
          <p14:tracePt t="26359" x="985838" y="3049588"/>
          <p14:tracePt t="26363" x="974725" y="3065463"/>
          <p14:tracePt t="26371" x="960438" y="3070225"/>
          <p14:tracePt t="26375" x="955675" y="3074988"/>
          <p14:tracePt t="26379" x="950913" y="3074988"/>
          <p14:tracePt t="26388" x="946150" y="3074988"/>
          <p14:tracePt t="26420" x="935038" y="3079750"/>
          <p14:tracePt t="26423" x="930275" y="3084513"/>
          <p14:tracePt t="26431" x="925513" y="3084513"/>
          <p14:tracePt t="26435" x="915988" y="3084513"/>
          <p14:tracePt t="26439" x="911225" y="3084513"/>
          <p14:tracePt t="26443" x="895350" y="3084513"/>
          <p14:tracePt t="26447" x="890588" y="3084513"/>
          <p14:tracePt t="26454" x="885825" y="3089275"/>
          <p14:tracePt t="26459" x="881063" y="3089275"/>
          <p14:tracePt t="26463" x="876300" y="3089275"/>
          <p14:tracePt t="26467" x="876300" y="3100388"/>
          <p14:tracePt t="26486" x="866775" y="3105150"/>
          <p14:tracePt t="26489" x="862013" y="3109913"/>
          <p14:tracePt t="26497" x="857250" y="3114675"/>
          <p14:tracePt t="26501" x="850900" y="3119438"/>
          <p14:tracePt t="26507" x="846138" y="3124200"/>
          <p14:tracePt t="26509" x="846138" y="3128963"/>
          <p14:tracePt t="26513" x="841375" y="3140075"/>
          <p14:tracePt t="26517" x="841375" y="3144838"/>
          <p14:tracePt t="26525" x="836613" y="3144838"/>
          <p14:tracePt t="26528" x="827088" y="3149600"/>
          <p14:tracePt t="26885" x="876300" y="3144838"/>
          <p14:tracePt t="26890" x="915988" y="3140075"/>
          <p14:tracePt t="26897" x="990600" y="3128963"/>
          <p14:tracePt t="26899" x="1009650" y="3128963"/>
          <p14:tracePt t="26905" x="1030288" y="3128963"/>
          <p14:tracePt t="26906" x="1044575" y="3128963"/>
          <p14:tracePt t="26911" x="1063625" y="3128963"/>
          <p14:tracePt t="27049" x="1084263" y="3124200"/>
          <p14:tracePt t="27063" x="1154113" y="3079750"/>
          <p14:tracePt t="27075" x="1173163" y="3065463"/>
          <p14:tracePt t="27078" x="1182688" y="3065463"/>
          <p14:tracePt t="27086" x="1187450" y="3065463"/>
          <p14:tracePt t="27229" x="1208088" y="3065463"/>
          <p14:tracePt t="27234" x="1217613" y="3065463"/>
          <p14:tracePt t="27243" x="1238250" y="3055938"/>
          <p14:tracePt t="27250" x="1282700" y="3040063"/>
          <p14:tracePt t="27256" x="1327150" y="3025775"/>
          <p14:tracePt t="27265" x="1366838" y="3016250"/>
          <p14:tracePt t="27268" x="1395413" y="3009900"/>
          <p14:tracePt t="27273" x="1420813" y="3009900"/>
          <p14:tracePt t="27275" x="1441450" y="3009900"/>
          <p14:tracePt t="27279" x="1460500" y="3000375"/>
          <p14:tracePt t="27284" x="1485900" y="3000375"/>
          <p14:tracePt t="27289" x="1504950" y="3000375"/>
          <p14:tracePt t="27291" x="1514475" y="3000375"/>
          <p14:tracePt t="27296" x="1530350" y="3000375"/>
          <p14:tracePt t="27300" x="1535113" y="3000375"/>
          <p14:tracePt t="27304" x="1549400" y="3000375"/>
          <p14:tracePt t="27307" x="1554163" y="3000375"/>
          <p14:tracePt t="27315" x="1563688" y="3000375"/>
          <p14:tracePt t="27341" x="1570038" y="3000375"/>
          <p14:tracePt t="27437" x="1574800" y="3000375"/>
          <p14:tracePt t="27470" x="1579563" y="3000375"/>
          <p14:tracePt t="27475" x="1589088" y="3000375"/>
          <p14:tracePt t="27478" x="1598613" y="3000375"/>
          <p14:tracePt t="27482" x="1614488" y="3000375"/>
          <p14:tracePt t="27487" x="1633538" y="3000375"/>
          <p14:tracePt t="27490" x="1654175" y="3000375"/>
          <p14:tracePt t="27494" x="1682750" y="3000375"/>
          <p14:tracePt t="27498" x="1703388" y="3000375"/>
          <p14:tracePt t="27502" x="1731963" y="3000375"/>
          <p14:tracePt t="27505" x="1757363" y="3000375"/>
          <p14:tracePt t="27509" x="1778000" y="3000375"/>
          <p14:tracePt t="27516" x="1801813" y="3000375"/>
          <p14:tracePt t="27523" x="1817688" y="3000375"/>
          <p14:tracePt t="27528" x="1827213" y="3000375"/>
          <p14:tracePt t="27531" x="1841500" y="3000375"/>
          <p14:tracePt t="27912" x="1846263" y="3000375"/>
          <p14:tracePt t="27916" x="1855788" y="3000375"/>
          <p14:tracePt t="27919" x="1862138" y="3000375"/>
          <p14:tracePt t="27923" x="1871663" y="2995613"/>
          <p14:tracePt t="27932" x="1876425" y="2995613"/>
          <p14:tracePt t="27936" x="1881188" y="2995613"/>
          <p14:tracePt t="27939" x="1890713" y="2995613"/>
          <p14:tracePt t="27943" x="1895475" y="2990850"/>
          <p14:tracePt t="27949" x="1906588" y="2990850"/>
          <p14:tracePt t="28094" x="1911350" y="2990850"/>
          <p14:tracePt t="28099" x="1916113" y="2990850"/>
          <p14:tracePt t="28103" x="1925638" y="2990850"/>
          <p14:tracePt t="28108" x="1939925" y="2990850"/>
          <p14:tracePt t="28111" x="1960563" y="2990850"/>
          <p14:tracePt t="28113" x="1974850" y="2990850"/>
          <p14:tracePt t="28118" x="1985963" y="2990850"/>
          <p14:tracePt t="28124" x="2005013" y="2990850"/>
          <p14:tracePt t="28125" x="2035175" y="2990850"/>
          <p14:tracePt t="28129" x="2063750" y="2990850"/>
          <p14:tracePt t="28135" x="2098675" y="2995613"/>
          <p14:tracePt t="28137" x="2128838" y="3000375"/>
          <p14:tracePt t="28141" x="2168525" y="3009900"/>
          <p14:tracePt t="28146" x="2227263" y="3030538"/>
          <p14:tracePt t="28150" x="2282825" y="3049588"/>
          <p14:tracePt t="28154" x="2332038" y="3065463"/>
          <p14:tracePt t="28157" x="2386013" y="3074988"/>
          <p14:tracePt t="28162" x="2430463" y="3094038"/>
          <p14:tracePt t="28167" x="2460625" y="3100388"/>
          <p14:tracePt t="28169" x="2490788" y="3109913"/>
          <p14:tracePt t="28173" x="2519363" y="3114675"/>
          <p14:tracePt t="28177" x="2549525" y="3124200"/>
          <p14:tracePt t="28182" x="2574925" y="3128963"/>
          <p14:tracePt t="28186" x="2593975" y="3128963"/>
          <p14:tracePt t="28189" x="2614613" y="3128963"/>
          <p14:tracePt t="28193" x="2624138" y="3133725"/>
          <p14:tracePt t="28198" x="2633663" y="3144838"/>
          <p14:tracePt t="28212" x="2638425" y="3144838"/>
          <p14:tracePt t="28260" x="2654300" y="3144838"/>
          <p14:tracePt t="28267" x="2659063" y="3144838"/>
          <p14:tracePt t="28272" x="2663825" y="3144838"/>
          <p14:tracePt t="28275" x="2668588" y="3144838"/>
          <p14:tracePt t="28280" x="2673350" y="3144838"/>
          <p14:tracePt t="28283" x="2678113" y="3144838"/>
          <p14:tracePt t="28287" x="2682875" y="3144838"/>
          <p14:tracePt t="28291" x="2698750" y="3133725"/>
          <p14:tracePt t="28295" x="2703513" y="3128963"/>
          <p14:tracePt t="28300" x="2717800" y="3119438"/>
          <p14:tracePt t="28303" x="2727325" y="3109913"/>
          <p14:tracePt t="28307" x="2743200" y="3105150"/>
          <p14:tracePt t="28311" x="2757488" y="3105150"/>
          <p14:tracePt t="28316" x="2767013" y="3100388"/>
          <p14:tracePt t="28320" x="2792413" y="3089275"/>
          <p14:tracePt t="28322" x="2801938" y="3089275"/>
          <p14:tracePt t="28327" x="2816225" y="3084513"/>
          <p14:tracePt t="28332" x="2832100" y="3084513"/>
          <p14:tracePt t="28336" x="2841625" y="3084513"/>
          <p14:tracePt t="28339" x="2855913" y="3074988"/>
          <p14:tracePt t="28343" x="2862263" y="3070225"/>
          <p14:tracePt t="28348" x="2867025" y="3065463"/>
          <p14:tracePt t="28351" x="2871788" y="3065463"/>
          <p14:tracePt t="28357" x="2876550" y="3060700"/>
          <p14:tracePt t="28364" x="2886075" y="3055938"/>
          <p14:tracePt t="28398" x="2890838" y="3049588"/>
          <p14:tracePt t="28401" x="2895600" y="3049588"/>
          <p14:tracePt t="28465" x="2900363" y="3049588"/>
          <p14:tracePt t="28478" x="2906713" y="3044825"/>
          <p14:tracePt t="28482" x="2906713" y="3035300"/>
          <p14:tracePt t="28485" x="2911475" y="3030538"/>
          <p14:tracePt t="28490" x="2921000" y="3021013"/>
          <p14:tracePt t="28493" x="2925763" y="3005138"/>
          <p14:tracePt t="28501" x="2940050" y="2990850"/>
          <p14:tracePt t="28509" x="2955925" y="2986088"/>
          <p14:tracePt t="28515" x="2960688" y="2981325"/>
          <p14:tracePt t="28517" x="2965450" y="2976563"/>
          <p14:tracePt t="28522" x="2970213" y="2965450"/>
          <p14:tracePt t="29187" x="3035300" y="2960688"/>
          <p14:tracePt t="29189" x="3074988" y="2960688"/>
          <p14:tracePt t="29194" x="3217863" y="2960688"/>
          <p14:tracePt t="29200" x="3297238" y="2960688"/>
          <p14:tracePt t="29204" x="3390900" y="2960688"/>
          <p14:tracePt t="29207" x="3484563" y="2960688"/>
          <p14:tracePt t="29211" x="3575050" y="2960688"/>
          <p14:tracePt t="29215" x="3668713" y="2960688"/>
          <p14:tracePt t="29220" x="3771900" y="2960688"/>
          <p14:tracePt t="29223" x="3867150" y="2960688"/>
          <p14:tracePt t="29228" x="3946525" y="2960688"/>
          <p14:tracePt t="29231" x="4024313" y="2960688"/>
          <p14:tracePt t="29236" x="4089400" y="2960688"/>
          <p14:tracePt t="29240" x="4143375" y="2960688"/>
          <p14:tracePt t="29244" x="4187825" y="2960688"/>
          <p14:tracePt t="29247" x="4227513" y="2960688"/>
          <p14:tracePt t="29252" x="4267200" y="2960688"/>
          <p14:tracePt t="29256" x="4297363" y="2960688"/>
          <p14:tracePt t="29259" x="4316413" y="2960688"/>
          <p14:tracePt t="29263" x="4332288" y="2960688"/>
          <p14:tracePt t="29268" x="4341813" y="2960688"/>
          <p14:tracePt t="29273" x="4351338" y="2955925"/>
          <p14:tracePt t="29335" x="4356100" y="2946400"/>
          <p14:tracePt t="29340" x="4367213" y="2941638"/>
          <p14:tracePt t="29347" x="4371975" y="2936875"/>
          <p14:tracePt t="29352" x="4381500" y="2932113"/>
          <p14:tracePt t="29722" x="4381500" y="2925763"/>
          <p14:tracePt t="29734" x="4484688" y="2925763"/>
          <p14:tracePt t="29738" x="4619625" y="2925763"/>
          <p14:tracePt t="29741" x="4683125" y="2925763"/>
          <p14:tracePt t="29746" x="4737100" y="2925763"/>
          <p14:tracePt t="29749" x="4792663" y="2925763"/>
          <p14:tracePt t="29753" x="4846638" y="2925763"/>
          <p14:tracePt t="29758" x="4895850" y="2925763"/>
          <p14:tracePt t="29761" x="4926013" y="2925763"/>
          <p14:tracePt t="29765" x="4956175" y="2925763"/>
          <p14:tracePt t="29770" x="4979988" y="2925763"/>
          <p14:tracePt t="29773" x="5000625" y="2925763"/>
          <p14:tracePt t="29781" x="5014913" y="2925763"/>
          <p14:tracePt t="29911" x="5024438" y="2916238"/>
          <p14:tracePt t="29916" x="5040313" y="2916238"/>
          <p14:tracePt t="29919" x="5045075" y="2911475"/>
          <p14:tracePt t="29924" x="5054600" y="2906713"/>
          <p14:tracePt t="29931" x="5064125" y="2901950"/>
          <p14:tracePt t="29937" x="5075238" y="2901950"/>
          <p14:tracePt t="29939" x="5089525" y="2901950"/>
          <p14:tracePt t="29944" x="5108575" y="2901950"/>
          <p14:tracePt t="29947" x="5129213" y="2901950"/>
          <p14:tracePt t="29952" x="5148263" y="2901950"/>
          <p14:tracePt t="29956" x="5178425" y="2901950"/>
          <p14:tracePt t="29959" x="5208588" y="2901950"/>
          <p14:tracePt t="29963" x="5237163" y="2901950"/>
          <p14:tracePt t="29968" x="5267325" y="2901950"/>
          <p14:tracePt t="29972" x="5307013" y="2901950"/>
          <p14:tracePt t="29975" x="5337175" y="2901950"/>
          <p14:tracePt t="29979" x="5376863" y="2901950"/>
          <p14:tracePt t="29984" x="5405438" y="2901950"/>
          <p14:tracePt t="29988" x="5445125" y="2901950"/>
          <p14:tracePt t="29991" x="5475288" y="2901950"/>
          <p14:tracePt t="29995" x="5505450" y="2901950"/>
          <p14:tracePt t="30000" x="5535613" y="2901950"/>
          <p14:tracePt t="30004" x="5554663" y="2901950"/>
          <p14:tracePt t="30007" x="5584825" y="2901950"/>
          <p14:tracePt t="30012" x="5608638" y="2901950"/>
          <p14:tracePt t="30015" x="5629275" y="2901950"/>
          <p14:tracePt t="30020" x="5643563" y="2901950"/>
          <p14:tracePt t="30023" x="5653088" y="2901950"/>
          <p14:tracePt t="30028" x="5659438" y="2901950"/>
          <p14:tracePt t="30031" x="5673725" y="2901950"/>
          <p14:tracePt t="30039" x="5678488" y="2901950"/>
          <p14:tracePt t="30090" x="5688013" y="2901950"/>
          <p14:tracePt t="30094" x="5692775" y="2901950"/>
          <p14:tracePt t="30097" x="5708650" y="2901950"/>
          <p14:tracePt t="30103" x="5713413" y="2897188"/>
          <p14:tracePt t="30105" x="5718175" y="2892425"/>
          <p14:tracePt t="30109" x="5722938" y="2886075"/>
          <p14:tracePt t="30113" x="5722938" y="2876550"/>
          <p14:tracePt t="30118" x="5727700" y="2871788"/>
          <p14:tracePt t="30122" x="5732463" y="2871788"/>
          <p14:tracePt t="30126" x="5743575" y="2867025"/>
          <p14:tracePt t="30129" x="5753100" y="2867025"/>
          <p14:tracePt t="30133" x="5757863" y="2862263"/>
          <p14:tracePt t="30137" x="5772150" y="2857500"/>
          <p14:tracePt t="30141" x="5776913" y="2852738"/>
          <p14:tracePt t="30145" x="5788025" y="2841625"/>
          <p14:tracePt t="30149" x="5792788" y="2836863"/>
          <p14:tracePt t="30153" x="5807075" y="2832100"/>
          <p14:tracePt t="30157" x="5821363" y="2827338"/>
          <p14:tracePt t="30166" x="5832475" y="2817813"/>
          <p14:tracePt t="30170" x="5846763" y="2817813"/>
          <p14:tracePt t="30173" x="5861050" y="2813050"/>
          <p14:tracePt t="30178" x="5872163" y="2813050"/>
          <p14:tracePt t="30181" x="5886450" y="2813050"/>
          <p14:tracePt t="30187" x="5895975" y="2813050"/>
          <p14:tracePt t="30190" x="5911850" y="2813050"/>
          <p14:tracePt t="30194" x="5921375" y="2813050"/>
          <p14:tracePt t="30197" x="5935663" y="2813050"/>
          <p14:tracePt t="30202" x="5956300" y="2813050"/>
          <p14:tracePt t="30206" x="5980113" y="2813050"/>
          <p14:tracePt t="30209" x="6000750" y="2813050"/>
          <p14:tracePt t="30213" x="6019800" y="2813050"/>
          <p14:tracePt t="30218" x="6045200" y="2813050"/>
          <p14:tracePt t="30222" x="6064250" y="2822575"/>
          <p14:tracePt t="30226" x="6084888" y="2822575"/>
          <p14:tracePt t="30229" x="6103938" y="2822575"/>
          <p14:tracePt t="30233" x="6129338" y="2827338"/>
          <p14:tracePt t="30238" x="6148388" y="2836863"/>
          <p14:tracePt t="30241" x="6173788" y="2841625"/>
          <p14:tracePt t="30244" x="6192838" y="2852738"/>
          <p14:tracePt t="30250" x="6213475" y="2857500"/>
          <p14:tracePt t="30254" x="6237288" y="2867025"/>
          <p14:tracePt t="30259" x="6288088" y="2871788"/>
          <p14:tracePt t="30263" x="6311900" y="2881313"/>
          <p14:tracePt t="30268" x="6332538" y="2881313"/>
          <p14:tracePt t="30272" x="6351588" y="2881313"/>
          <p14:tracePt t="30275" x="6381750" y="2881313"/>
          <p14:tracePt t="30279" x="6400800" y="2881313"/>
          <p14:tracePt t="30284" x="6426200" y="2881313"/>
          <p14:tracePt t="30289" x="6456363" y="2881313"/>
          <p14:tracePt t="30291" x="6484938" y="2881313"/>
          <p14:tracePt t="30295" x="6515100" y="2881313"/>
          <p14:tracePt t="30299" x="6535738" y="2881313"/>
          <p14:tracePt t="30303" x="6554788" y="2881313"/>
          <p14:tracePt t="30308" x="6584950" y="2881313"/>
          <p14:tracePt t="30311" x="6599238" y="2881313"/>
          <p14:tracePt t="30315" x="6619875" y="2881313"/>
          <p14:tracePt t="30321" x="6638925" y="2876550"/>
          <p14:tracePt t="30324" x="6653213" y="2876550"/>
          <p14:tracePt t="30328" x="6673850" y="2862263"/>
          <p14:tracePt t="30331" x="6688138" y="2857500"/>
          <p14:tracePt t="30336" x="6704013" y="2847975"/>
          <p14:tracePt t="30339" x="6708775" y="2841625"/>
          <p14:tracePt t="30344" x="6723063" y="2836863"/>
          <p14:tracePt t="30347" x="6727825" y="2832100"/>
          <p14:tracePt t="30352" x="6737350" y="2827338"/>
          <p14:tracePt t="30356" x="6753225" y="2817813"/>
          <p14:tracePt t="30359" x="6757988" y="2801938"/>
          <p14:tracePt t="30363" x="6762750" y="2797175"/>
          <p14:tracePt t="30368" x="6777038" y="2792413"/>
          <p14:tracePt t="30372" x="6781800" y="2792413"/>
          <p14:tracePt t="30375" x="6797675" y="2787650"/>
          <p14:tracePt t="30391" x="6802438" y="2787650"/>
          <p14:tracePt t="30601" x="6811963" y="2787650"/>
          <p14:tracePt t="30613" x="6905625" y="2787650"/>
          <p14:tracePt t="30623" x="7069138" y="2797175"/>
          <p14:tracePt t="30628" x="7108825" y="2797175"/>
          <p14:tracePt t="30633" x="7164388" y="2797175"/>
          <p14:tracePt t="30639" x="7248525" y="2808288"/>
          <p14:tracePt t="30642" x="7292975" y="2817813"/>
          <p14:tracePt t="30647" x="7346950" y="2836863"/>
          <p14:tracePt t="30654" x="7405688" y="2841625"/>
          <p14:tracePt t="30655" x="7445375" y="2841625"/>
          <p14:tracePt t="30660" x="7475538" y="2852738"/>
          <p14:tracePt t="30664" x="7519988" y="2862263"/>
          <p14:tracePt t="30667" x="7559675" y="2867025"/>
          <p14:tracePt t="30671" x="7604125" y="2876550"/>
          <p14:tracePt t="30675" x="7648575" y="2886075"/>
          <p14:tracePt t="30680" x="7678738" y="2892425"/>
          <p14:tracePt t="30683" x="7708900" y="2901950"/>
          <p14:tracePt t="30687" x="7727950" y="2906713"/>
          <p14:tracePt t="30692" x="7742238" y="2916238"/>
          <p14:tracePt t="30696" x="7762875" y="2916238"/>
          <p14:tracePt t="30700" x="7777163" y="2916238"/>
          <p14:tracePt t="30703" x="7793038" y="2921000"/>
          <p14:tracePt t="30708" x="7807325" y="2932113"/>
          <p14:tracePt t="30963" x="7807325" y="2936875"/>
          <p14:tracePt t="30966" x="7793038" y="2941638"/>
          <p14:tracePt t="30971" x="7767638" y="2946400"/>
          <p14:tracePt t="30975" x="7727950" y="2955925"/>
          <p14:tracePt t="30979" x="7673975" y="2965450"/>
          <p14:tracePt t="30984" x="7604125" y="2986088"/>
          <p14:tracePt t="30987" x="7534275" y="2995613"/>
          <p14:tracePt t="30992" x="7475538" y="3016250"/>
          <p14:tracePt t="30996" x="7405688" y="3035300"/>
          <p14:tracePt t="30999" x="7326313" y="3055938"/>
          <p14:tracePt t="31003" x="7242175" y="3074988"/>
          <p14:tracePt t="31008" x="7138988" y="3084513"/>
          <p14:tracePt t="31012" x="7029450" y="3084513"/>
          <p14:tracePt t="31015" x="6926263" y="3094038"/>
          <p14:tracePt t="31019" x="6807200" y="3109913"/>
          <p14:tracePt t="31024" x="6688138" y="3119438"/>
          <p14:tracePt t="31028" x="6554788" y="3119438"/>
          <p14:tracePt t="31031" x="6411913" y="3119438"/>
          <p14:tracePt t="31035" x="6267450" y="3119438"/>
          <p14:tracePt t="31040" x="6108700" y="3119438"/>
          <p14:tracePt t="31044" x="5921375" y="3119438"/>
          <p14:tracePt t="31048" x="5727700" y="3119438"/>
          <p14:tracePt t="31051" x="5514975" y="3119438"/>
          <p14:tracePt t="31055" x="5297488" y="3119438"/>
          <p14:tracePt t="31059" x="5080000" y="3119438"/>
          <p14:tracePt t="31064" x="4860925" y="3119438"/>
          <p14:tracePt t="31067" x="4648200" y="3119438"/>
          <p14:tracePt t="31071" x="4451350" y="3128963"/>
          <p14:tracePt t="31076" x="4198938" y="3144838"/>
          <p14:tracePt t="31080" x="3956050" y="3144838"/>
          <p14:tracePt t="31084" x="3743325" y="3144838"/>
          <p14:tracePt t="31087" x="3524250" y="3144838"/>
          <p14:tracePt t="31091" x="3306763" y="3144838"/>
          <p14:tracePt t="31096" x="3089275" y="3144838"/>
          <p14:tracePt t="31099" x="2900363" y="3144838"/>
          <p14:tracePt t="31103" x="2703513" y="3159125"/>
          <p14:tracePt t="31108" x="2540000" y="3159125"/>
          <p14:tracePt t="31112" x="2395538" y="3159125"/>
          <p14:tracePt t="31115" x="2252663" y="3159125"/>
          <p14:tracePt t="31119" x="2124075" y="3159125"/>
          <p14:tracePt t="31124" x="2014538" y="3159125"/>
          <p14:tracePt t="31127" x="1911350" y="3159125"/>
          <p14:tracePt t="31131" x="1831975" y="3159125"/>
          <p14:tracePt t="31135" x="1766888" y="3159125"/>
          <p14:tracePt t="31137" x="1712913" y="3159125"/>
          <p14:tracePt t="31142" x="1673225" y="3159125"/>
          <p14:tracePt t="31146" x="1628775" y="3159125"/>
          <p14:tracePt t="31151" x="1598613" y="3159125"/>
          <p14:tracePt t="31153" x="1579563" y="3159125"/>
          <p14:tracePt t="31158" x="1558925" y="3159125"/>
          <p14:tracePt t="31162" x="1544638" y="3159125"/>
          <p14:tracePt t="31165" x="1535113" y="3159125"/>
          <p14:tracePt t="31173" x="1509713" y="3163888"/>
          <p14:tracePt t="31178" x="1495425" y="3173413"/>
          <p14:tracePt t="31181" x="1485900" y="3178175"/>
          <p14:tracePt t="31185" x="1479550" y="3178175"/>
          <p14:tracePt t="31190" x="1465263" y="3178175"/>
          <p14:tracePt t="31194" x="1450975" y="3189288"/>
          <p14:tracePt t="31197" x="1446213" y="3189288"/>
          <p14:tracePt t="31201" x="1435100" y="3194050"/>
          <p14:tracePt t="31205" x="1420813" y="3198813"/>
          <p14:tracePt t="31210" x="1401763" y="3213100"/>
          <p14:tracePt t="31214" x="1385888" y="3224213"/>
          <p14:tracePt t="31218" x="1371600" y="3233738"/>
          <p14:tracePt t="31221" x="1355725" y="3243263"/>
          <p14:tracePt t="31226" x="1336675" y="3248025"/>
          <p14:tracePt t="31230" x="1306513" y="3257550"/>
          <p14:tracePt t="31234" x="1277938" y="3263900"/>
          <p14:tracePt t="31237" x="1243013" y="3273425"/>
          <p14:tracePt t="31242" x="1212850" y="3278188"/>
          <p14:tracePt t="31246" x="1182688" y="3287713"/>
          <p14:tracePt t="31250" x="1154113" y="3297238"/>
          <p14:tracePt t="31253" x="1123950" y="3302000"/>
          <p14:tracePt t="31258" x="1079500" y="3322638"/>
          <p14:tracePt t="31262" x="1035050" y="3327400"/>
          <p14:tracePt t="31265" x="974725" y="3348038"/>
          <p14:tracePt t="31269" x="946150" y="3357563"/>
          <p14:tracePt t="31274" x="906463" y="3367088"/>
          <p14:tracePt t="31277" x="871538" y="3371850"/>
          <p14:tracePt t="31281" x="831850" y="3381375"/>
          <p14:tracePt t="31285" x="787400" y="3397250"/>
          <p14:tracePt t="31290" x="762000" y="3406775"/>
          <p14:tracePt t="31294" x="742950" y="3411538"/>
          <p14:tracePt t="31297" x="722313" y="3421063"/>
          <p14:tracePt t="31301" x="708025" y="3425825"/>
          <p14:tracePt t="31305" x="693738" y="3436938"/>
          <p14:tracePt t="31313" x="687388" y="3436938"/>
          <p14:tracePt t="31409" x="693738" y="3436938"/>
          <p14:tracePt t="31419" x="747713" y="3436938"/>
          <p14:tracePt t="31427" x="817563" y="3436938"/>
          <p14:tracePt t="31434" x="895350" y="3436938"/>
          <p14:tracePt t="31439" x="1014413" y="3436938"/>
          <p14:tracePt t="31444" x="1084263" y="3436938"/>
          <p14:tracePt t="31447" x="1149350" y="3436938"/>
          <p14:tracePt t="31454" x="1217613" y="3436938"/>
          <p14:tracePt t="31456" x="1296988" y="3436938"/>
          <p14:tracePt t="31459" x="1376363" y="3436938"/>
          <p14:tracePt t="31463" x="1441450" y="3436938"/>
          <p14:tracePt t="31468" x="1509713" y="3436938"/>
          <p14:tracePt t="31471" x="1589088" y="3436938"/>
          <p14:tracePt t="31476" x="1654175" y="3436938"/>
          <p14:tracePt t="31480" x="1722438" y="3436938"/>
          <p14:tracePt t="31484" x="1771650" y="3436938"/>
          <p14:tracePt t="31487" x="1827213" y="3436938"/>
          <p14:tracePt t="31491" x="1881188" y="3436938"/>
          <p14:tracePt t="31493" x="1920875" y="3436938"/>
          <p14:tracePt t="31498" x="1974850" y="3436938"/>
          <p14:tracePt t="31501" x="2005013" y="3436938"/>
          <p14:tracePt t="31505" x="2035175" y="3441700"/>
          <p14:tracePt t="31510" x="2058988" y="3451225"/>
          <p14:tracePt t="31513" x="2070100" y="3451225"/>
          <p14:tracePt t="31518" x="2093913" y="3455988"/>
          <p14:tracePt t="31522" x="2103438" y="3455988"/>
          <p14:tracePt t="31526" x="2119313" y="3455988"/>
          <p14:tracePt t="31530" x="2128838" y="3455988"/>
          <p14:tracePt t="31546" x="2143125" y="3455988"/>
          <p14:tracePt t="31549" x="2147888" y="3455988"/>
          <p14:tracePt t="31558" x="2163763" y="3455988"/>
          <p14:tracePt t="31562" x="2173288" y="3455988"/>
          <p14:tracePt t="31566" x="2187575" y="3455988"/>
          <p14:tracePt t="31569" x="2198688" y="3455988"/>
          <p14:tracePt t="31573" x="2227263" y="3451225"/>
          <p14:tracePt t="31577" x="2252663" y="3446463"/>
          <p14:tracePt t="31582" x="2271713" y="3446463"/>
          <p14:tracePt t="31585" x="2301875" y="3436938"/>
          <p14:tracePt t="31589" x="2332038" y="3432175"/>
          <p14:tracePt t="31593" x="2366963" y="3416300"/>
          <p14:tracePt t="31597" x="2411413" y="3406775"/>
          <p14:tracePt t="31601" x="2465388" y="3386138"/>
          <p14:tracePt t="31605" x="2509838" y="3376613"/>
          <p14:tracePt t="31610" x="2563813" y="3357563"/>
          <p14:tracePt t="31614" x="2624138" y="3352800"/>
          <p14:tracePt t="31618" x="2678113" y="3332163"/>
          <p14:tracePt t="31621" x="2732088" y="3322638"/>
          <p14:tracePt t="31626" x="2792413" y="3302000"/>
          <p14:tracePt t="31630" x="2862263" y="3282950"/>
          <p14:tracePt t="31634" x="2916238" y="3263900"/>
          <p14:tracePt t="31637" x="2974975" y="3243263"/>
          <p14:tracePt t="31642" x="3030538" y="3233738"/>
          <p14:tracePt t="31646" x="3089275" y="3217863"/>
          <p14:tracePt t="31649" x="3119438" y="3208338"/>
          <p14:tracePt t="31653" x="3163888" y="3198813"/>
          <p14:tracePt t="31658" x="3192463" y="3194050"/>
          <p14:tracePt t="31661" x="3222625" y="3184525"/>
          <p14:tracePt t="31665" x="3243263" y="3184525"/>
          <p14:tracePt t="31667" x="3257550" y="3184525"/>
          <p14:tracePt t="31671" x="3267075" y="3184525"/>
          <p14:tracePt t="31676" x="3282950" y="3184525"/>
          <p14:tracePt t="31703" x="3287713" y="3178175"/>
          <p14:tracePt t="31940" x="3297238" y="3178175"/>
          <p14:tracePt t="31946" x="3336925" y="3189288"/>
          <p14:tracePt t="31949" x="3355975" y="3194050"/>
          <p14:tracePt t="31955" x="3386138" y="3194050"/>
          <p14:tracePt t="31957" x="3425825" y="3203575"/>
          <p14:tracePt t="31962" x="3495675" y="3213100"/>
          <p14:tracePt t="31966" x="3540125" y="3233738"/>
          <p14:tracePt t="31970" x="3608388" y="3252788"/>
          <p14:tracePt t="31973" x="3678238" y="3263900"/>
          <p14:tracePt t="31977" x="3732213" y="3273425"/>
          <p14:tracePt t="31982" x="3802063" y="3278188"/>
          <p14:tracePt t="31985" x="3867150" y="3287713"/>
          <p14:tracePt t="31989" x="3935413" y="3297238"/>
          <p14:tracePt t="31993" x="4005263" y="3297238"/>
          <p14:tracePt t="31997" x="4068763" y="3297238"/>
          <p14:tracePt t="32001" x="4124325" y="3308350"/>
          <p14:tracePt t="32005" x="4183063" y="3317875"/>
          <p14:tracePt t="32010" x="4237038" y="3327400"/>
          <p14:tracePt t="32014" x="4292600" y="3327400"/>
          <p14:tracePt t="32018" x="4322763" y="3327400"/>
          <p14:tracePt t="32021" x="4351338" y="3327400"/>
          <p14:tracePt t="32023" x="4381500" y="3327400"/>
          <p14:tracePt t="32028" x="4400550" y="3327400"/>
          <p14:tracePt t="32031" x="4411663" y="3327400"/>
          <p14:tracePt t="32040" x="4425950" y="3327400"/>
          <p14:tracePt t="32127" x="4435475" y="3327400"/>
          <p14:tracePt t="32132" x="4440238" y="3327400"/>
          <p14:tracePt t="32135" x="4456113" y="3327400"/>
          <p14:tracePt t="32139" x="4460875" y="3322638"/>
          <p14:tracePt t="32144" x="4470400" y="3322638"/>
          <p14:tracePt t="32148" x="4479925" y="3317875"/>
          <p14:tracePt t="32152" x="4484688" y="3308350"/>
          <p14:tracePt t="32160" x="4491038" y="3302000"/>
          <p14:tracePt t="32316" x="4495800" y="3302000"/>
          <p14:tracePt t="32324" x="4514850" y="3292475"/>
          <p14:tracePt t="32332" x="4554538" y="3292475"/>
          <p14:tracePt t="32338" x="4624388" y="3292475"/>
          <p14:tracePt t="32341" x="4678363" y="3292475"/>
          <p14:tracePt t="32346" x="4732338" y="3292475"/>
          <p14:tracePt t="32350" x="4797425" y="3292475"/>
          <p14:tracePt t="32353" x="4867275" y="3292475"/>
          <p14:tracePt t="32357" x="4945063" y="3292475"/>
          <p14:tracePt t="32362" x="5024438" y="3292475"/>
          <p14:tracePt t="32366" x="5103813" y="3292475"/>
          <p14:tracePt t="32368" x="5192713" y="3292475"/>
          <p14:tracePt t="32373" x="5262563" y="3292475"/>
          <p14:tracePt t="32376" x="5341938" y="3292475"/>
          <p14:tracePt t="32380" x="5411788" y="3297238"/>
          <p14:tracePt t="32383" x="5489575" y="3308350"/>
          <p14:tracePt t="32387" x="5559425" y="3317875"/>
          <p14:tracePt t="32391" x="5638800" y="3327400"/>
          <p14:tracePt t="32395" x="5718175" y="3336925"/>
          <p14:tracePt t="32400" x="5792788" y="3357563"/>
          <p14:tracePt t="32403" x="5846763" y="3367088"/>
          <p14:tracePt t="32408" x="5916613" y="3376613"/>
          <p14:tracePt t="32412" x="5984875" y="3397250"/>
          <p14:tracePt t="32416" x="6049963" y="3406775"/>
          <p14:tracePt t="32419" x="6108700" y="3416300"/>
          <p14:tracePt t="32424" x="6164263" y="3425825"/>
          <p14:tracePt t="32427" x="6203950" y="3432175"/>
          <p14:tracePt t="32431" x="6248400" y="3441700"/>
          <p14:tracePt t="32435" x="6302375" y="3451225"/>
          <p14:tracePt t="32439" x="6337300" y="3455988"/>
          <p14:tracePt t="32444" x="6376988" y="3465513"/>
          <p14:tracePt t="32448" x="6416675" y="3465513"/>
          <p14:tracePt t="32452" x="6445250" y="3465513"/>
          <p14:tracePt t="32455" x="6475413" y="3465513"/>
          <p14:tracePt t="32460" x="6505575" y="3465513"/>
          <p14:tracePt t="32464" x="6535738" y="3465513"/>
          <p14:tracePt t="32468" x="6564313" y="3465513"/>
          <p14:tracePt t="32471" x="6594475" y="3465513"/>
          <p14:tracePt t="32475" x="6634163" y="3465513"/>
          <p14:tracePt t="32480" x="6678613" y="3465513"/>
          <p14:tracePt t="32483" x="6718300" y="3465513"/>
          <p14:tracePt t="32487" x="6748463" y="3465513"/>
          <p14:tracePt t="32492" x="6788150" y="3465513"/>
          <p14:tracePt t="32496" x="6827838" y="3465513"/>
          <p14:tracePt t="32499" x="6881813" y="3476625"/>
          <p14:tracePt t="32503" x="6921500" y="3476625"/>
          <p14:tracePt t="32508" x="6975475" y="3476625"/>
          <p14:tracePt t="32512" x="7019925" y="3476625"/>
          <p14:tracePt t="32515" x="7059613" y="3476625"/>
          <p14:tracePt t="32519" x="7113588" y="3476625"/>
          <p14:tracePt t="32524" x="7178675" y="3476625"/>
          <p14:tracePt t="32528" x="7232650" y="3476625"/>
          <p14:tracePt t="32532" x="7326313" y="3471863"/>
          <p14:tracePt t="32535" x="7405688" y="3451225"/>
          <p14:tracePt t="32539" x="7489825" y="3441700"/>
          <p14:tracePt t="32544" x="7569200" y="3432175"/>
          <p14:tracePt t="32548" x="7648575" y="3432175"/>
          <p14:tracePt t="32552" x="7718425" y="3421063"/>
          <p14:tracePt t="32553" x="7788275" y="3402013"/>
          <p14:tracePt t="32558" x="7872413" y="3381375"/>
          <p14:tracePt t="32561" x="7935913" y="3371850"/>
          <p14:tracePt t="32566" x="8020050" y="3348038"/>
          <p14:tracePt t="32569" x="8089900" y="3327400"/>
          <p14:tracePt t="32574" x="8143875" y="3313113"/>
          <p14:tracePt t="32577" x="8202613" y="3302000"/>
          <p14:tracePt t="32581" x="8258175" y="3302000"/>
          <p14:tracePt t="32585" x="8312150" y="3292475"/>
          <p14:tracePt t="32589" x="8351838" y="3292475"/>
          <p14:tracePt t="32594" x="8391525" y="3292475"/>
          <p14:tracePt t="32597" x="8445500" y="3292475"/>
          <p14:tracePt t="32602" x="8485188" y="3292475"/>
          <p14:tracePt t="32605" x="8529638" y="3292475"/>
          <p14:tracePt t="32609" x="8559800" y="3292475"/>
          <p14:tracePt t="32614" x="8599488" y="3292475"/>
          <p14:tracePt t="32619" x="8639175" y="3292475"/>
          <p14:tracePt t="32621" x="8669338" y="3292475"/>
          <p14:tracePt t="32627" x="8709025" y="3292475"/>
          <p14:tracePt t="32630" x="8748713" y="3292475"/>
          <p14:tracePt t="32633" x="8786813" y="3292475"/>
          <p14:tracePt t="32637" x="8812213" y="3292475"/>
          <p14:tracePt t="32642" x="8842375" y="3292475"/>
          <p14:tracePt t="32646" x="8866188" y="3292475"/>
          <p14:tracePt t="32650" x="8891588" y="3292475"/>
          <p14:tracePt t="32653" x="8910638" y="3292475"/>
          <p14:tracePt t="32659" x="8936038" y="3302000"/>
          <p14:tracePt t="32662" x="8966200" y="3302000"/>
          <p14:tracePt t="32665" x="8985250" y="3308350"/>
          <p14:tracePt t="32669" x="9005888" y="3317875"/>
          <p14:tracePt t="32674" x="9034463" y="3322638"/>
          <p14:tracePt t="32677" x="9059863" y="3332163"/>
          <p14:tracePt t="32681" x="9099550" y="3332163"/>
          <p14:tracePt t="32685" x="9129713" y="3332163"/>
          <p14:tracePt t="36318" x="9001125" y="3357563"/>
          <p14:tracePt t="36321" x="8921750" y="3357563"/>
          <p14:tracePt t="36325" x="8832850" y="3357563"/>
          <p14:tracePt t="36329" x="8753475" y="3357563"/>
          <p14:tracePt t="36333" x="8674100" y="3357563"/>
          <p14:tracePt t="36337" x="8589963" y="3357563"/>
          <p14:tracePt t="36342" x="8524875" y="3357563"/>
          <p14:tracePt t="36346" x="8461375" y="3357563"/>
          <p14:tracePt t="36350" x="8391525" y="3357563"/>
          <p14:tracePt t="36353" x="8326438" y="3357563"/>
          <p14:tracePt t="36358" x="8248650" y="3357563"/>
          <p14:tracePt t="36362" x="8139113" y="3357563"/>
          <p14:tracePt t="36366" x="8050213" y="3357563"/>
          <p14:tracePt t="36369" x="7940675" y="3371850"/>
          <p14:tracePt t="36374" x="7837488" y="3371850"/>
          <p14:tracePt t="36378" x="7732713" y="3381375"/>
          <p14:tracePt t="36382" x="7608888" y="3392488"/>
          <p14:tracePt t="36385" x="7489825" y="3402013"/>
          <p14:tracePt t="36390" x="7361238" y="3402013"/>
          <p14:tracePt t="36394" x="7227888" y="3411538"/>
          <p14:tracePt t="36397" x="7085013" y="3425825"/>
          <p14:tracePt t="36401" x="6950075" y="3446463"/>
          <p14:tracePt t="36405" x="6802438" y="3471863"/>
          <p14:tracePt t="36410" x="6669088" y="3490913"/>
          <p14:tracePt t="36414" x="6535738" y="3525838"/>
          <p14:tracePt t="36417" x="6400800" y="3560763"/>
          <p14:tracePt t="36421" x="6272213" y="3579813"/>
          <p14:tracePt t="36426" x="6138863" y="3614738"/>
          <p14:tracePt t="36429" x="6015038" y="3649663"/>
          <p14:tracePt t="36433" x="5895975" y="3668713"/>
          <p14:tracePt t="36437" x="5776913" y="3703638"/>
          <p14:tracePt t="36442" x="5668963" y="3733800"/>
          <p14:tracePt t="36446" x="5545138" y="3757613"/>
          <p14:tracePt t="36450" x="5440363" y="3778250"/>
          <p14:tracePt t="36453" x="5341938" y="3808413"/>
          <p14:tracePt t="36458" x="5248275" y="3832225"/>
          <p14:tracePt t="36459" x="5168900" y="3852863"/>
          <p14:tracePt t="36464" x="5075238" y="3871913"/>
          <p14:tracePt t="36466" x="4965700" y="3892550"/>
          <p14:tracePt t="36471" x="4872038" y="3916363"/>
          <p14:tracePt t="36476" x="4792663" y="3925888"/>
          <p14:tracePt t="36480" x="4708525" y="3946525"/>
          <p14:tracePt t="36483" x="4614863" y="3956050"/>
          <p14:tracePt t="36487" x="4545013" y="3965575"/>
          <p14:tracePt t="36492" x="4465638" y="3965575"/>
          <p14:tracePt t="36496" x="4400550" y="3965575"/>
          <p14:tracePt t="36500" x="4332288" y="3965575"/>
          <p14:tracePt t="36503" x="4267200" y="3965575"/>
          <p14:tracePt t="36508" x="4187825" y="3965575"/>
          <p14:tracePt t="36512" x="4119563" y="3965575"/>
          <p14:tracePt t="36517" x="4054475" y="3965575"/>
          <p14:tracePt t="36519" x="3984625" y="3965575"/>
          <p14:tracePt t="36524" x="3921125" y="3965575"/>
          <p14:tracePt t="36527" x="3867150" y="3965575"/>
          <p14:tracePt t="36531" x="3811588" y="3965575"/>
          <p14:tracePt t="36535" x="3757613" y="3965575"/>
          <p14:tracePt t="36539" x="3717925" y="3965575"/>
          <p14:tracePt t="36544" x="3687763" y="3965575"/>
          <p14:tracePt t="36547" x="3648075" y="3965575"/>
          <p14:tracePt t="36551" x="3619500" y="3965575"/>
          <p14:tracePt t="36556" x="3589338" y="3965575"/>
          <p14:tracePt t="36559" x="3568700" y="3965575"/>
          <p14:tracePt t="36564" x="3554413" y="3965575"/>
          <p14:tracePt t="36566" x="3544888" y="3965575"/>
          <p14:tracePt t="36571" x="3540125" y="3971925"/>
          <p14:tracePt t="36583" x="3535363" y="3971925"/>
          <p14:tracePt t="36595" x="3535363" y="3976688"/>
          <p14:tracePt t="36600" x="3530600" y="3976688"/>
          <p14:tracePt t="36603" x="3519488" y="3981450"/>
          <p14:tracePt t="36612" x="3514725" y="3986213"/>
          <p14:tracePt t="36616" x="3505200" y="3995738"/>
          <p14:tracePt t="36619" x="3479800" y="3995738"/>
          <p14:tracePt t="36624" x="3470275" y="4000500"/>
          <p14:tracePt t="36628" x="3446463" y="4005263"/>
          <p14:tracePt t="36631" x="3425825" y="4016375"/>
          <p14:tracePt t="36635" x="3406775" y="4016375"/>
          <p14:tracePt t="36637" x="3381375" y="4021138"/>
          <p14:tracePt t="36641" x="3362325" y="4030663"/>
          <p14:tracePt t="36646" x="3332163" y="4035425"/>
          <p14:tracePt t="36650" x="3287713" y="4044950"/>
          <p14:tracePt t="36653" x="3257550" y="4056063"/>
          <p14:tracePt t="36657" x="3222625" y="4070350"/>
          <p14:tracePt t="36662" x="3182938" y="4079875"/>
          <p14:tracePt t="36666" x="3138488" y="4084638"/>
          <p14:tracePt t="36669" x="3094038" y="4095750"/>
          <p14:tracePt t="36673" x="3063875" y="4105275"/>
          <p14:tracePt t="36678" x="3030538" y="4119563"/>
          <p14:tracePt t="36681" x="2990850" y="4129088"/>
          <p14:tracePt t="36685" x="2960688" y="4133850"/>
          <p14:tracePt t="36690" x="2925763" y="4144963"/>
          <p14:tracePt t="36694" x="2906713" y="4149725"/>
          <p14:tracePt t="36697" x="2886075" y="4164013"/>
          <p14:tracePt t="36701" x="2862263" y="4173538"/>
          <p14:tracePt t="36706" x="2841625" y="4179888"/>
          <p14:tracePt t="36713" x="2827338" y="4179888"/>
          <p14:tracePt t="36717" x="2822575" y="4184650"/>
          <p14:tracePt t="36721" x="2816225" y="4194175"/>
          <p14:tracePt t="40883" x="2811463" y="4203700"/>
          <p14:tracePt t="40886" x="2811463" y="4219575"/>
          <p14:tracePt t="40891" x="2811463" y="4229100"/>
          <p14:tracePt t="40895" x="2811463" y="4243388"/>
          <p14:tracePt t="40899" x="2811463" y="4248150"/>
          <p14:tracePt t="40904" x="2811463" y="4257675"/>
          <p14:tracePt t="40907" x="2811463" y="4264025"/>
          <p14:tracePt t="40912" x="2811463" y="4278313"/>
          <p14:tracePt t="40917" x="2811463" y="4287838"/>
          <p14:tracePt t="40920" x="2811463" y="4297363"/>
          <p14:tracePt t="40923" x="2811463" y="4308475"/>
          <p14:tracePt t="40928" x="2811463" y="4313238"/>
          <p14:tracePt t="40932" x="2811463" y="4322763"/>
          <p14:tracePt t="40935" x="2816225" y="4337050"/>
          <p14:tracePt t="40944" x="2827338" y="4352925"/>
          <p14:tracePt t="40948" x="2827338" y="4367213"/>
          <p14:tracePt t="40951" x="2832100" y="4371975"/>
          <p14:tracePt t="40960" x="2832100" y="4381500"/>
          <p14:tracePt t="40968" x="2832100" y="4387850"/>
          <p14:tracePt t="40979" x="2832100" y="4402138"/>
          <p14:tracePt t="41003" x="2832100" y="4406900"/>
          <p14:tracePt t="43095" x="2832100" y="4427538"/>
          <p14:tracePt t="43102" x="2827338" y="4446588"/>
          <p14:tracePt t="43106" x="2811463" y="4481513"/>
          <p14:tracePt t="43109" x="2806700" y="4495800"/>
          <p14:tracePt t="43114" x="2801938" y="4511675"/>
          <p14:tracePt t="43119" x="2792413" y="4530725"/>
          <p14:tracePt t="43122" x="2787650" y="4545013"/>
          <p14:tracePt t="43126" x="2778125" y="4556125"/>
          <p14:tracePt t="43129" x="2771775" y="4570413"/>
          <p14:tracePt t="43135" x="2757488" y="4584700"/>
          <p14:tracePt t="43137" x="2743200" y="4600575"/>
          <p14:tracePt t="43142" x="2738438" y="4619625"/>
          <p14:tracePt t="43146" x="2722563" y="4635500"/>
          <p14:tracePt t="43151" x="2708275" y="4649788"/>
          <p14:tracePt t="43153" x="2693988" y="4664075"/>
          <p14:tracePt t="43158" x="2687638" y="4668838"/>
          <p14:tracePt t="43162" x="2678113" y="4673600"/>
          <p14:tracePt t="43166" x="2668588" y="4689475"/>
          <p14:tracePt t="43169" x="2659063" y="4703763"/>
          <p14:tracePt t="43173" x="2647950" y="4719638"/>
          <p14:tracePt t="43178" x="2633663" y="4729163"/>
          <p14:tracePt t="43182" x="2628900" y="4733925"/>
          <p14:tracePt t="43185" x="2619375" y="4748213"/>
          <p14:tracePt t="43190" x="2608263" y="4752975"/>
          <p14:tracePt t="43194" x="2598738" y="4757738"/>
          <p14:tracePt t="43201" x="2593975" y="4768850"/>
          <p14:tracePt t="43203" x="2589213" y="4773613"/>
          <p14:tracePt t="43215" x="2584450" y="4778375"/>
          <p14:tracePt t="43227" x="2574925" y="4783138"/>
          <p14:tracePt t="43235" x="2570163" y="4797425"/>
          <p14:tracePt t="43248" x="2570163" y="4803775"/>
          <p14:tracePt t="43256" x="2570163" y="4813300"/>
          <p14:tracePt t="43259" x="2563813" y="4818063"/>
          <p14:tracePt t="43264" x="2559050" y="4822825"/>
          <p14:tracePt t="43268" x="2559050" y="4827588"/>
          <p14:tracePt t="43271" x="2554288" y="4837113"/>
          <p14:tracePt t="43276" x="2554288" y="4843463"/>
          <p14:tracePt t="43282" x="2549525" y="4843463"/>
          <p14:tracePt t="43283" x="2540000" y="4848225"/>
          <p14:tracePt t="43291" x="2540000" y="4852988"/>
          <p14:tracePt t="43297" x="2535238" y="4857750"/>
          <p14:tracePt t="43299" x="2530475" y="4862513"/>
          <p14:tracePt t="43303" x="2524125" y="4867275"/>
          <p14:tracePt t="43308" x="2524125" y="4881563"/>
          <p14:tracePt t="43312" x="2519363" y="4887913"/>
          <p14:tracePt t="43315" x="2514600" y="4892675"/>
          <p14:tracePt t="43319" x="2509838" y="4897438"/>
          <p14:tracePt t="43323" x="2509838" y="4902200"/>
          <p14:tracePt t="43327" x="2509838" y="4916488"/>
          <p14:tracePt t="43332" x="2505075" y="4921250"/>
          <p14:tracePt t="43335" x="2495550" y="4927600"/>
          <p14:tracePt t="43339" x="2495550" y="4932363"/>
          <p14:tracePt t="43343" x="2490788" y="4937125"/>
          <p14:tracePt t="43347" x="2486025" y="4946650"/>
          <p14:tracePt t="43352" x="2479675" y="4951413"/>
          <p14:tracePt t="43355" x="2474913" y="4956175"/>
          <p14:tracePt t="43359" x="2470150" y="4965700"/>
          <p14:tracePt t="43368" x="2460625" y="4972050"/>
          <p14:tracePt t="43376" x="2455863" y="4986338"/>
          <p14:tracePt t="43380" x="2451100" y="4991100"/>
          <p14:tracePt t="43382" x="2446338" y="4995863"/>
          <p14:tracePt t="43385" x="2439988" y="4995863"/>
          <p14:tracePt t="43389" x="2435225" y="5000625"/>
          <p14:tracePt t="43394" x="2425700" y="5005388"/>
          <p14:tracePt t="43398" x="2420938" y="5016500"/>
          <p14:tracePt t="43402" x="2416175" y="5016500"/>
          <p14:tracePt t="43405" x="2411413" y="5016500"/>
          <p14:tracePt t="43410" x="2411413" y="5021263"/>
          <p14:tracePt t="43421" x="2406650" y="5026025"/>
          <p14:tracePt t="43437" x="2401888" y="5035550"/>
          <p14:tracePt t="43445" x="2395538" y="5045075"/>
          <p14:tracePt t="43450" x="2395538" y="5051425"/>
          <p14:tracePt t="43473" x="2386013" y="5051425"/>
          <p14:tracePt t="43481" x="2381250" y="5056188"/>
          <p14:tracePt t="43490" x="2376488" y="5060950"/>
          <p14:tracePt t="43497" x="2376488" y="5065713"/>
          <p14:tracePt t="43510" x="2376488" y="5070475"/>
          <p14:tracePt t="43521" x="2376488" y="5075238"/>
          <p14:tracePt t="43525" x="2371725" y="5084763"/>
          <p14:tracePt t="43533" x="2366963" y="5084763"/>
          <p14:tracePt t="43558" x="2362200" y="5089525"/>
          <p14:tracePt t="44038" x="2355850" y="5095875"/>
          <p14:tracePt t="44042" x="2406650" y="5095875"/>
          <p14:tracePt t="44045" x="2500313" y="5095875"/>
          <p14:tracePt t="44049" x="2603500" y="5095875"/>
          <p14:tracePt t="44054" x="2722563" y="5089525"/>
          <p14:tracePt t="44059" x="2841625" y="5089525"/>
          <p14:tracePt t="44062" x="2984500" y="5089525"/>
          <p14:tracePt t="44065" x="3133725" y="5075238"/>
          <p14:tracePt t="44067" x="3292475" y="5075238"/>
          <p14:tracePt t="44072" x="3455988" y="5075238"/>
          <p14:tracePt t="44076" x="3678238" y="5065713"/>
          <p14:tracePt t="44079" x="3846513" y="5051425"/>
          <p14:tracePt t="44083" x="4079875" y="5021263"/>
          <p14:tracePt t="44088" x="4311650" y="4976813"/>
          <p14:tracePt t="44092" x="4514850" y="4951413"/>
          <p14:tracePt t="44096" x="4748213" y="4906963"/>
          <p14:tracePt t="44099" x="5005388" y="4876800"/>
          <p14:tracePt t="44104" x="5262563" y="4832350"/>
          <p14:tracePt t="44108" x="5549900" y="4783138"/>
          <p14:tracePt t="44112" x="5842000" y="4719638"/>
          <p14:tracePt t="44115" x="6148388" y="4689475"/>
          <p14:tracePt t="44120" x="6435725" y="4640263"/>
          <p14:tracePt t="44124" x="6723063" y="4575175"/>
          <p14:tracePt t="44127" x="7029450" y="4540250"/>
          <p14:tracePt t="44131" x="7366000" y="4511675"/>
          <p14:tracePt t="44136" x="7727950" y="4456113"/>
          <p14:tracePt t="44140" x="8029575" y="4441825"/>
          <p14:tracePt t="44143" x="8332788" y="4427538"/>
          <p14:tracePt t="44147" x="8639175" y="4392613"/>
          <p14:tracePt t="44153" x="8910638" y="4376738"/>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27</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Results from increasing EV traveling demand runs:</a:t>
            </a:r>
          </a:p>
          <a:p>
            <a:endParaRPr lang="en-US" sz="2400" dirty="0"/>
          </a:p>
        </p:txBody>
      </p:sp>
      <p:graphicFrame>
        <p:nvGraphicFramePr>
          <p:cNvPr id="11" name="Chart 10"/>
          <p:cNvGraphicFramePr>
            <a:graphicFrameLocks/>
          </p:cNvGraphicFramePr>
          <p:nvPr>
            <p:extLst>
              <p:ext uri="{D42A27DB-BD31-4B8C-83A1-F6EECF244321}">
                <p14:modId xmlns:p14="http://schemas.microsoft.com/office/powerpoint/2010/main" val="3397124882"/>
              </p:ext>
            </p:extLst>
          </p:nvPr>
        </p:nvGraphicFramePr>
        <p:xfrm>
          <a:off x="1525940" y="182269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693086354"/>
              </p:ext>
            </p:extLst>
          </p:nvPr>
        </p:nvGraphicFramePr>
        <p:xfrm>
          <a:off x="6016420" y="182269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48104183"/>
              </p:ext>
            </p:extLst>
          </p:nvPr>
        </p:nvGraphicFramePr>
        <p:xfrm>
          <a:off x="2479590" y="5022920"/>
          <a:ext cx="7073660" cy="1514364"/>
        </p:xfrm>
        <a:graphic>
          <a:graphicData uri="http://schemas.openxmlformats.org/drawingml/2006/table">
            <a:tbl>
              <a:tblPr>
                <a:tableStyleId>{5C22544A-7EE6-4342-B048-85BDC9FD1C3A}</a:tableStyleId>
              </a:tblPr>
              <a:tblGrid>
                <a:gridCol w="2777188">
                  <a:extLst>
                    <a:ext uri="{9D8B030D-6E8A-4147-A177-3AD203B41FA5}">
                      <a16:colId xmlns:a16="http://schemas.microsoft.com/office/drawing/2014/main" val="1994484204"/>
                    </a:ext>
                  </a:extLst>
                </a:gridCol>
                <a:gridCol w="1633639">
                  <a:extLst>
                    <a:ext uri="{9D8B030D-6E8A-4147-A177-3AD203B41FA5}">
                      <a16:colId xmlns:a16="http://schemas.microsoft.com/office/drawing/2014/main" val="2792012821"/>
                    </a:ext>
                  </a:extLst>
                </a:gridCol>
                <a:gridCol w="2662833">
                  <a:extLst>
                    <a:ext uri="{9D8B030D-6E8A-4147-A177-3AD203B41FA5}">
                      <a16:colId xmlns:a16="http://schemas.microsoft.com/office/drawing/2014/main" val="1306417834"/>
                    </a:ext>
                  </a:extLst>
                </a:gridCol>
              </a:tblGrid>
              <a:tr h="378591">
                <a:tc>
                  <a:txBody>
                    <a:bodyPr/>
                    <a:lstStyle/>
                    <a:p>
                      <a:pPr algn="l" fontAlgn="b"/>
                      <a:r>
                        <a:rPr lang="en-US" sz="1400" b="1" u="none" strike="noStrike" dirty="0">
                          <a:effectLst/>
                        </a:rPr>
                        <a:t>Travel Demand (km)</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effectLst/>
                        </a:rPr>
                        <a:t>Wind Penetration (%)</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effectLst/>
                        </a:rPr>
                        <a:t>Net System Cost (USD/year)</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832894"/>
                  </a:ext>
                </a:extLst>
              </a:tr>
              <a:tr h="378591">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smtClean="0">
                          <a:effectLst/>
                        </a:rPr>
                        <a:t>829470.073</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0551499"/>
                  </a:ext>
                </a:extLst>
              </a:tr>
              <a:tr h="378591">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871788.703</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1600667"/>
                  </a:ext>
                </a:extLst>
              </a:tr>
              <a:tr h="378591">
                <a:tc>
                  <a:txBody>
                    <a:bodyPr/>
                    <a:lstStyle/>
                    <a:p>
                      <a:pPr algn="r" fontAlgn="b"/>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smtClean="0">
                          <a:effectLst/>
                        </a:rPr>
                        <a:t>915091.162</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9557216"/>
                  </a:ext>
                </a:extLst>
              </a:tr>
            </a:tbl>
          </a:graphicData>
        </a:graphic>
      </p:graphicFrame>
    </p:spTree>
    <p:extLst>
      <p:ext uri="{BB962C8B-B14F-4D97-AF65-F5344CB8AC3E}">
        <p14:creationId xmlns:p14="http://schemas.microsoft.com/office/powerpoint/2010/main" val="577476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28</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Rectangle 22"/>
          <p:cNvSpPr/>
          <p:nvPr/>
        </p:nvSpPr>
        <p:spPr>
          <a:xfrm>
            <a:off x="8673488" y="1138951"/>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b="1" u="sng" dirty="0" smtClean="0">
                <a:solidFill>
                  <a:schemeClr val="tx1"/>
                </a:solidFill>
                <a:latin typeface="Arial" panose="020B0604020202020204" pitchFamily="34" charset="0"/>
                <a:cs typeface="Arial" panose="020B0604020202020204" pitchFamily="34" charset="0"/>
              </a:rPr>
              <a:t>150 km daily demand</a:t>
            </a:r>
            <a:endParaRPr lang="en-US" sz="1600" b="1" u="sng" dirty="0">
              <a:solidFill>
                <a:schemeClr val="tx1"/>
              </a:solidFill>
              <a:latin typeface="Arial" panose="020B0604020202020204" pitchFamily="34" charset="0"/>
              <a:cs typeface="Arial" panose="020B0604020202020204"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818818466"/>
              </p:ext>
            </p:extLst>
          </p:nvPr>
        </p:nvGraphicFramePr>
        <p:xfrm>
          <a:off x="7785263" y="1902348"/>
          <a:ext cx="4014216" cy="23591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3859765733"/>
              </p:ext>
            </p:extLst>
          </p:nvPr>
        </p:nvGraphicFramePr>
        <p:xfrm>
          <a:off x="7785263" y="4526930"/>
          <a:ext cx="4014216" cy="2359152"/>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19"/>
          <p:cNvSpPr/>
          <p:nvPr/>
        </p:nvSpPr>
        <p:spPr>
          <a:xfrm>
            <a:off x="8939451" y="1490942"/>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Load profile</a:t>
            </a:r>
            <a:endParaRPr lang="en-US" sz="1200"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8429072" y="4183973"/>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EV Battery State-Of-Charging</a:t>
            </a:r>
            <a:endParaRPr lang="en-US" sz="1200" b="1"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5017868" y="1139358"/>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b="1" u="sng" dirty="0" smtClean="0">
                <a:solidFill>
                  <a:schemeClr val="tx1"/>
                </a:solidFill>
                <a:latin typeface="Arial" panose="020B0604020202020204" pitchFamily="34" charset="0"/>
                <a:cs typeface="Arial" panose="020B0604020202020204" pitchFamily="34" charset="0"/>
              </a:rPr>
              <a:t>100 km daily demand</a:t>
            </a:r>
            <a:endParaRPr lang="en-US" sz="1600" b="1" u="sng" dirty="0">
              <a:solidFill>
                <a:schemeClr val="tx1"/>
              </a:solidFill>
              <a:latin typeface="Arial" panose="020B0604020202020204" pitchFamily="34" charset="0"/>
              <a:cs typeface="Arial" panose="020B0604020202020204" pitchFamily="34" charset="0"/>
            </a:endParaRPr>
          </a:p>
        </p:txBody>
      </p:sp>
      <p:sp>
        <p:nvSpPr>
          <p:cNvPr id="32" name="Rectangle 31"/>
          <p:cNvSpPr/>
          <p:nvPr/>
        </p:nvSpPr>
        <p:spPr>
          <a:xfrm>
            <a:off x="5303063" y="1469548"/>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Load profile</a:t>
            </a:r>
            <a:endParaRPr lang="en-US" sz="1200" b="1" dirty="0">
              <a:solidFill>
                <a:schemeClr val="tx1"/>
              </a:solidFill>
              <a:latin typeface="Arial" panose="020B0604020202020204" pitchFamily="34" charset="0"/>
              <a:cs typeface="Arial" panose="020B0604020202020204" pitchFamily="34" charset="0"/>
            </a:endParaRPr>
          </a:p>
        </p:txBody>
      </p:sp>
      <p:sp>
        <p:nvSpPr>
          <p:cNvPr id="33" name="Rectangle 32"/>
          <p:cNvSpPr/>
          <p:nvPr/>
        </p:nvSpPr>
        <p:spPr>
          <a:xfrm>
            <a:off x="4792684" y="4162579"/>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EV Battery State-Of-Charging</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34" name="Chart 33"/>
          <p:cNvGraphicFramePr>
            <a:graphicFrameLocks/>
          </p:cNvGraphicFramePr>
          <p:nvPr>
            <p:extLst>
              <p:ext uri="{D42A27DB-BD31-4B8C-83A1-F6EECF244321}">
                <p14:modId xmlns:p14="http://schemas.microsoft.com/office/powerpoint/2010/main" val="3565289669"/>
              </p:ext>
            </p:extLst>
          </p:nvPr>
        </p:nvGraphicFramePr>
        <p:xfrm>
          <a:off x="3904459" y="4527337"/>
          <a:ext cx="4014216" cy="23591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Chart 34"/>
          <p:cNvGraphicFramePr>
            <a:graphicFrameLocks/>
          </p:cNvGraphicFramePr>
          <p:nvPr>
            <p:extLst>
              <p:ext uri="{D42A27DB-BD31-4B8C-83A1-F6EECF244321}">
                <p14:modId xmlns:p14="http://schemas.microsoft.com/office/powerpoint/2010/main" val="1254895820"/>
              </p:ext>
            </p:extLst>
          </p:nvPr>
        </p:nvGraphicFramePr>
        <p:xfrm>
          <a:off x="3904459" y="1821539"/>
          <a:ext cx="4014216" cy="2359152"/>
        </p:xfrm>
        <a:graphic>
          <a:graphicData uri="http://schemas.openxmlformats.org/drawingml/2006/chart">
            <c:chart xmlns:c="http://schemas.openxmlformats.org/drawingml/2006/chart" xmlns:r="http://schemas.openxmlformats.org/officeDocument/2006/relationships" r:id="rId6"/>
          </a:graphicData>
        </a:graphic>
      </p:graphicFrame>
      <p:sp>
        <p:nvSpPr>
          <p:cNvPr id="36" name="Rectangle 35"/>
          <p:cNvSpPr/>
          <p:nvPr/>
        </p:nvSpPr>
        <p:spPr>
          <a:xfrm>
            <a:off x="436748" y="1132975"/>
            <a:ext cx="31632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u="sng" dirty="0" smtClean="0">
                <a:solidFill>
                  <a:schemeClr val="tx1"/>
                </a:solidFill>
                <a:latin typeface="Arial" panose="020B0604020202020204" pitchFamily="34" charset="0"/>
                <a:cs typeface="Arial" panose="020B0604020202020204" pitchFamily="34" charset="0"/>
              </a:rPr>
              <a:t>50 km daily demand (original)</a:t>
            </a:r>
            <a:endParaRPr lang="en-US" sz="1600" b="1" u="sng" dirty="0">
              <a:solidFill>
                <a:schemeClr val="tx1"/>
              </a:solidFill>
              <a:latin typeface="Arial" panose="020B0604020202020204" pitchFamily="34" charset="0"/>
              <a:cs typeface="Arial" panose="020B0604020202020204" pitchFamily="34" charset="0"/>
            </a:endParaRPr>
          </a:p>
        </p:txBody>
      </p:sp>
      <p:graphicFrame>
        <p:nvGraphicFramePr>
          <p:cNvPr id="37" name="Chart 36"/>
          <p:cNvGraphicFramePr>
            <a:graphicFrameLocks/>
          </p:cNvGraphicFramePr>
          <p:nvPr>
            <p:extLst>
              <p:ext uri="{D42A27DB-BD31-4B8C-83A1-F6EECF244321}">
                <p14:modId xmlns:p14="http://schemas.microsoft.com/office/powerpoint/2010/main" val="328309347"/>
              </p:ext>
            </p:extLst>
          </p:nvPr>
        </p:nvGraphicFramePr>
        <p:xfrm>
          <a:off x="0" y="4514163"/>
          <a:ext cx="4014216" cy="2359152"/>
        </p:xfrm>
        <a:graphic>
          <a:graphicData uri="http://schemas.openxmlformats.org/drawingml/2006/chart">
            <c:chart xmlns:c="http://schemas.openxmlformats.org/drawingml/2006/chart" xmlns:r="http://schemas.openxmlformats.org/officeDocument/2006/relationships" r:id="rId7"/>
          </a:graphicData>
        </a:graphic>
      </p:graphicFrame>
      <p:sp>
        <p:nvSpPr>
          <p:cNvPr id="38" name="Rectangle 37"/>
          <p:cNvSpPr/>
          <p:nvPr/>
        </p:nvSpPr>
        <p:spPr>
          <a:xfrm>
            <a:off x="1058629" y="4162579"/>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EV Battery State-Of-Charging</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39" name="Chart 38"/>
          <p:cNvGraphicFramePr>
            <a:graphicFrameLocks/>
          </p:cNvGraphicFramePr>
          <p:nvPr>
            <p:extLst>
              <p:ext uri="{D42A27DB-BD31-4B8C-83A1-F6EECF244321}">
                <p14:modId xmlns:p14="http://schemas.microsoft.com/office/powerpoint/2010/main" val="1522265810"/>
              </p:ext>
            </p:extLst>
          </p:nvPr>
        </p:nvGraphicFramePr>
        <p:xfrm>
          <a:off x="-3552" y="1815787"/>
          <a:ext cx="4014216" cy="235915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419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Wind Case</a:t>
            </a:r>
            <a:r>
              <a:rPr lang="en-US" sz="3600" dirty="0" smtClean="0">
                <a:solidFill>
                  <a:srgbClr val="002060"/>
                </a:solidFill>
                <a:latin typeface="Arial" panose="020B0604020202020204" pitchFamily="34" charset="0"/>
                <a:cs typeface="Arial" panose="020B0604020202020204" pitchFamily="34" charset="0"/>
              </a:rPr>
              <a:t> </a:t>
            </a:r>
            <a:endParaRPr lang="en-US" sz="3600" dirty="0">
              <a:solidFill>
                <a:srgbClr val="002060"/>
              </a:solidFill>
              <a:latin typeface="Arial" panose="020B0604020202020204" pitchFamily="34" charset="0"/>
              <a:cs typeface="Arial" panose="020B0604020202020204" pitchFamily="34" charset="0"/>
            </a:endParaRP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29</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311215"/>
            <a:ext cx="11275887" cy="4865749"/>
          </a:xfrm>
        </p:spPr>
        <p:txBody>
          <a:bodyPr>
            <a:noAutofit/>
          </a:bodyPr>
          <a:lstStyle/>
          <a:p>
            <a:r>
              <a:rPr lang="en-US" dirty="0" smtClean="0"/>
              <a:t>Summary of the findings from the wind case:</a:t>
            </a:r>
          </a:p>
          <a:p>
            <a:pPr lvl="1">
              <a:buFont typeface="Calibri" panose="020F0502020204030204" pitchFamily="34" charset="0"/>
              <a:buChar char="-"/>
            </a:pPr>
            <a:r>
              <a:rPr lang="en-US" b="1" dirty="0" smtClean="0"/>
              <a:t>Penetration levels of VRE </a:t>
            </a:r>
            <a:r>
              <a:rPr lang="en-US" dirty="0" smtClean="0"/>
              <a:t>are significantly dependent on its </a:t>
            </a:r>
            <a:r>
              <a:rPr lang="en-US" b="1" dirty="0" smtClean="0"/>
              <a:t>investment cost</a:t>
            </a:r>
            <a:r>
              <a:rPr lang="en-US" dirty="0" smtClean="0"/>
              <a:t>.</a:t>
            </a:r>
          </a:p>
          <a:p>
            <a:pPr lvl="1">
              <a:buFont typeface="Calibri" panose="020F0502020204030204" pitchFamily="34" charset="0"/>
              <a:buChar char="-"/>
            </a:pPr>
            <a:r>
              <a:rPr lang="en-US" dirty="0" smtClean="0"/>
              <a:t>In almost all cases, </a:t>
            </a:r>
            <a:r>
              <a:rPr lang="en-US" b="1" dirty="0" smtClean="0"/>
              <a:t>V2G is preferred </a:t>
            </a:r>
            <a:r>
              <a:rPr lang="en-US" dirty="0" smtClean="0"/>
              <a:t>for supporting demand fulfilment during the </a:t>
            </a:r>
            <a:r>
              <a:rPr lang="en-US" b="1" dirty="0" smtClean="0"/>
              <a:t>peak hours</a:t>
            </a:r>
            <a:r>
              <a:rPr lang="en-US" dirty="0" smtClean="0"/>
              <a:t>, benefiting from the revenue gained from the </a:t>
            </a:r>
            <a:r>
              <a:rPr lang="en-US" b="1" dirty="0" smtClean="0"/>
              <a:t>higher tariffs during peak hours </a:t>
            </a:r>
            <a:r>
              <a:rPr lang="en-US" dirty="0" smtClean="0"/>
              <a:t>based on Time-Of-Use (TOU) tariff mechanism. </a:t>
            </a:r>
          </a:p>
          <a:p>
            <a:pPr lvl="1">
              <a:buFont typeface="Calibri" panose="020F0502020204030204" pitchFamily="34" charset="0"/>
              <a:buChar char="-"/>
            </a:pPr>
            <a:r>
              <a:rPr lang="en-US" dirty="0"/>
              <a:t>When VRE </a:t>
            </a:r>
            <a:r>
              <a:rPr lang="en-US" dirty="0" smtClean="0"/>
              <a:t>such as wind is </a:t>
            </a:r>
            <a:r>
              <a:rPr lang="en-US" dirty="0"/>
              <a:t>available throughout the </a:t>
            </a:r>
            <a:r>
              <a:rPr lang="en-US" dirty="0" smtClean="0"/>
              <a:t>day, </a:t>
            </a:r>
            <a:r>
              <a:rPr lang="en-US" dirty="0"/>
              <a:t>even if it fluctuates, the </a:t>
            </a:r>
            <a:r>
              <a:rPr lang="en-US" b="1" dirty="0"/>
              <a:t>battery energy storage requirement is minimal </a:t>
            </a:r>
            <a:r>
              <a:rPr lang="en-US" dirty="0"/>
              <a:t>because the VRE can be tapped directly</a:t>
            </a:r>
            <a:r>
              <a:rPr lang="en-US" dirty="0" smtClean="0"/>
              <a:t>.</a:t>
            </a:r>
            <a:endParaRPr lang="en-US" sz="2800" dirty="0"/>
          </a:p>
          <a:p>
            <a:pPr lvl="1">
              <a:buFont typeface="Calibri" panose="020F0502020204030204" pitchFamily="34" charset="0"/>
              <a:buChar char="-"/>
            </a:pPr>
            <a:r>
              <a:rPr lang="en-US" dirty="0" smtClean="0"/>
              <a:t>The increase in EV traveling demand causes the </a:t>
            </a:r>
            <a:r>
              <a:rPr lang="en-US" b="1" dirty="0" smtClean="0"/>
              <a:t>EV battery level to be dedicatedly used for the traveling energy</a:t>
            </a:r>
            <a:r>
              <a:rPr lang="en-US" b="1" dirty="0"/>
              <a:t>, </a:t>
            </a:r>
            <a:r>
              <a:rPr lang="en-US" b="1" dirty="0" smtClean="0"/>
              <a:t>thus reducing the V2G potential</a:t>
            </a:r>
            <a:r>
              <a:rPr lang="en-US" dirty="0" smtClean="0"/>
              <a:t> in the system.</a:t>
            </a:r>
          </a:p>
        </p:txBody>
      </p:sp>
    </p:spTree>
    <p:extLst>
      <p:ext uri="{BB962C8B-B14F-4D97-AF65-F5344CB8AC3E}">
        <p14:creationId xmlns:p14="http://schemas.microsoft.com/office/powerpoint/2010/main" val="1410413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fontScale="90000"/>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Integrated Solar and Wind Case</a:t>
            </a:r>
            <a:endParaRPr lang="en-US" sz="3600" dirty="0">
              <a:solidFill>
                <a:srgbClr val="002060"/>
              </a:solidFill>
              <a:latin typeface="Arial" panose="020B0604020202020204" pitchFamily="34" charset="0"/>
              <a:cs typeface="Arial" panose="020B0604020202020204" pitchFamily="34" charset="0"/>
            </a:endParaRP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30</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537893" y="1048441"/>
            <a:ext cx="5507307" cy="5031640"/>
          </a:xfrm>
        </p:spPr>
        <p:txBody>
          <a:bodyPr>
            <a:noAutofit/>
          </a:bodyPr>
          <a:lstStyle/>
          <a:p>
            <a:r>
              <a:rPr lang="en-US" sz="2000" dirty="0" smtClean="0"/>
              <a:t>In this session, we will adjust the model parameter to allow </a:t>
            </a:r>
            <a:r>
              <a:rPr lang="en-US" sz="2000" b="1" dirty="0" smtClean="0"/>
              <a:t>integrated wind and solar microgrid system</a:t>
            </a:r>
            <a:r>
              <a:rPr lang="en-US" sz="2000" dirty="0" smtClean="0"/>
              <a:t>.</a:t>
            </a:r>
          </a:p>
          <a:p>
            <a:r>
              <a:rPr lang="en-US" sz="2000" dirty="0" smtClean="0"/>
              <a:t>Before we allow both wind and solar in the model, </a:t>
            </a:r>
            <a:r>
              <a:rPr lang="en-US" sz="2000" b="1" dirty="0" smtClean="0"/>
              <a:t>revert back the EV traveling demand parameter </a:t>
            </a:r>
            <a:r>
              <a:rPr lang="en-US" sz="2000" dirty="0" smtClean="0"/>
              <a:t>to its original value (based on 50 km daily demand). Please note to use 1500 USD/kW of wind CAPEX instead of 1800 USD/kW.</a:t>
            </a:r>
          </a:p>
          <a:p>
            <a:r>
              <a:rPr lang="en-US" sz="2000" dirty="0" smtClean="0"/>
              <a:t>To allow both wind and solar, add </a:t>
            </a:r>
            <a:r>
              <a:rPr lang="en-US" sz="2000" b="1" dirty="0" smtClean="0"/>
              <a:t>solar irradiation data </a:t>
            </a:r>
            <a:r>
              <a:rPr lang="en-US" sz="2000" dirty="0" smtClean="0"/>
              <a:t>to its parameter location in Excel as shown in the figure.</a:t>
            </a:r>
          </a:p>
          <a:p>
            <a:r>
              <a:rPr lang="en-US" sz="2000" dirty="0" smtClean="0"/>
              <a:t>Now, let’s run the model.</a:t>
            </a:r>
          </a:p>
          <a:p>
            <a:pPr marL="0" indent="0">
              <a:buNone/>
            </a:pPr>
            <a:endParaRPr lang="en-US" sz="2000" dirty="0" smtClean="0"/>
          </a:p>
          <a:p>
            <a:endParaRPr lang="en-US" sz="2000" dirty="0"/>
          </a:p>
        </p:txBody>
      </p:sp>
      <p:pic>
        <p:nvPicPr>
          <p:cNvPr id="2" name="Picture 1"/>
          <p:cNvPicPr>
            <a:picLocks noChangeAspect="1"/>
          </p:cNvPicPr>
          <p:nvPr/>
        </p:nvPicPr>
        <p:blipFill>
          <a:blip r:embed="rId3"/>
          <a:stretch>
            <a:fillRect/>
          </a:stretch>
        </p:blipFill>
        <p:spPr>
          <a:xfrm>
            <a:off x="6223000" y="1351441"/>
            <a:ext cx="5637154" cy="4689799"/>
          </a:xfrm>
          <a:prstGeom prst="rect">
            <a:avLst/>
          </a:prstGeom>
        </p:spPr>
      </p:pic>
      <p:sp>
        <p:nvSpPr>
          <p:cNvPr id="3" name="Oval 2"/>
          <p:cNvSpPr/>
          <p:nvPr/>
        </p:nvSpPr>
        <p:spPr>
          <a:xfrm>
            <a:off x="8519447" y="2708694"/>
            <a:ext cx="728069" cy="219456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urved Connector 8"/>
          <p:cNvCxnSpPr>
            <a:stCxn id="3" idx="0"/>
          </p:cNvCxnSpPr>
          <p:nvPr/>
        </p:nvCxnSpPr>
        <p:spPr>
          <a:xfrm rot="16200000" flipH="1" flipV="1">
            <a:off x="8599673" y="2519775"/>
            <a:ext cx="94891" cy="472727"/>
          </a:xfrm>
          <a:prstGeom prst="curvedConnector4">
            <a:avLst>
              <a:gd name="adj1" fmla="val -240908"/>
              <a:gd name="adj2" fmla="val 88504"/>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041577" y="2311879"/>
            <a:ext cx="1284242"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smtClean="0">
                <a:solidFill>
                  <a:schemeClr val="tx1"/>
                </a:solidFill>
                <a:latin typeface="Arial" panose="020B0604020202020204" pitchFamily="34" charset="0"/>
                <a:cs typeface="Arial" panose="020B0604020202020204" pitchFamily="34" charset="0"/>
              </a:rPr>
              <a:t>Transfer to allow integrated case</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547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fontScale="90000"/>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Integrated Solar and Wind Case</a:t>
            </a:r>
            <a:endParaRPr lang="en-US" sz="3600" dirty="0">
              <a:solidFill>
                <a:srgbClr val="002060"/>
              </a:solidFill>
              <a:latin typeface="Arial" panose="020B0604020202020204" pitchFamily="34" charset="0"/>
              <a:cs typeface="Arial" panose="020B0604020202020204" pitchFamily="34" charset="0"/>
            </a:endParaRP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31</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145324"/>
            <a:ext cx="11275887" cy="5031640"/>
          </a:xfrm>
        </p:spPr>
        <p:txBody>
          <a:bodyPr>
            <a:noAutofit/>
          </a:bodyPr>
          <a:lstStyle/>
          <a:p>
            <a:r>
              <a:rPr lang="en-US" sz="2400" dirty="0" smtClean="0"/>
              <a:t>What can you see from the results?</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pPr marL="0" indent="0">
              <a:buNone/>
            </a:pPr>
            <a:endParaRPr lang="en-US" sz="2400" dirty="0"/>
          </a:p>
          <a:p>
            <a:r>
              <a:rPr lang="en-US" sz="2400" dirty="0" smtClean="0"/>
              <a:t>No wind selection in the integrated case, showing that cost reduction provided by solar is greater than wind at this CAPEX level.</a:t>
            </a:r>
          </a:p>
          <a:p>
            <a:r>
              <a:rPr lang="en-US" sz="2400" dirty="0" smtClean="0"/>
              <a:t>This means that wind CAPEX needs to be well below than </a:t>
            </a:r>
            <a:r>
              <a:rPr lang="en-US" sz="2400" b="1" dirty="0" smtClean="0"/>
              <a:t>1500 USD/kW</a:t>
            </a:r>
            <a:r>
              <a:rPr lang="en-US" sz="2400" dirty="0" smtClean="0"/>
              <a:t> in order for it to be competitive against solar PV.</a:t>
            </a:r>
            <a:r>
              <a:rPr lang="en-US" sz="2400" b="1" dirty="0" smtClean="0"/>
              <a:t> </a:t>
            </a:r>
          </a:p>
          <a:p>
            <a:endParaRPr lang="en-US" sz="2400" dirty="0"/>
          </a:p>
        </p:txBody>
      </p:sp>
      <p:graphicFrame>
        <p:nvGraphicFramePr>
          <p:cNvPr id="11" name="Chart 10"/>
          <p:cNvGraphicFramePr>
            <a:graphicFrameLocks/>
          </p:cNvGraphicFramePr>
          <p:nvPr>
            <p:extLst/>
          </p:nvPr>
        </p:nvGraphicFramePr>
        <p:xfrm>
          <a:off x="8136166" y="2162391"/>
          <a:ext cx="4014216" cy="2359152"/>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8722217" y="1817136"/>
            <a:ext cx="231231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u="sng" dirty="0" smtClean="0">
                <a:solidFill>
                  <a:schemeClr val="tx1"/>
                </a:solidFill>
                <a:latin typeface="Arial" panose="020B0604020202020204" pitchFamily="34" charset="0"/>
                <a:cs typeface="Arial" panose="020B0604020202020204" pitchFamily="34" charset="0"/>
              </a:rPr>
              <a:t>Wind Case at Wind CAPEX of 1500 USD/kW</a:t>
            </a:r>
            <a:endParaRPr lang="en-US" sz="1200" b="1" u="sng" dirty="0">
              <a:solidFill>
                <a:schemeClr val="tx1"/>
              </a:solidFill>
              <a:latin typeface="Arial" panose="020B0604020202020204" pitchFamily="34" charset="0"/>
              <a:cs typeface="Arial" panose="020B0604020202020204" pitchFamily="34" charset="0"/>
            </a:endParaRPr>
          </a:p>
        </p:txBody>
      </p:sp>
      <p:graphicFrame>
        <p:nvGraphicFramePr>
          <p:cNvPr id="14" name="Chart 13"/>
          <p:cNvGraphicFramePr>
            <a:graphicFrameLocks/>
          </p:cNvGraphicFramePr>
          <p:nvPr>
            <p:extLst/>
          </p:nvPr>
        </p:nvGraphicFramePr>
        <p:xfrm>
          <a:off x="125838" y="2094592"/>
          <a:ext cx="4014216" cy="2359152"/>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p:cNvSpPr/>
          <p:nvPr/>
        </p:nvSpPr>
        <p:spPr>
          <a:xfrm>
            <a:off x="727574" y="1764402"/>
            <a:ext cx="245479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u="sng" dirty="0" smtClean="0">
                <a:solidFill>
                  <a:schemeClr val="tx1"/>
                </a:solidFill>
                <a:latin typeface="Arial" panose="020B0604020202020204" pitchFamily="34" charset="0"/>
                <a:cs typeface="Arial" panose="020B0604020202020204" pitchFamily="34" charset="0"/>
              </a:rPr>
              <a:t>Integrated Solar and Wind Case at Wind CAPEX of 1500 USD/kW</a:t>
            </a:r>
            <a:endParaRPr lang="en-US" sz="1200" b="1" u="sng" dirty="0">
              <a:solidFill>
                <a:schemeClr val="tx1"/>
              </a:solidFill>
              <a:latin typeface="Arial" panose="020B0604020202020204" pitchFamily="34" charset="0"/>
              <a:cs typeface="Arial" panose="020B0604020202020204" pitchFamily="34" charset="0"/>
            </a:endParaRPr>
          </a:p>
        </p:txBody>
      </p:sp>
      <p:graphicFrame>
        <p:nvGraphicFramePr>
          <p:cNvPr id="10" name="Chart 9"/>
          <p:cNvGraphicFramePr>
            <a:graphicFrameLocks/>
          </p:cNvGraphicFramePr>
          <p:nvPr>
            <p:extLst/>
          </p:nvPr>
        </p:nvGraphicFramePr>
        <p:xfrm>
          <a:off x="4089479" y="2147326"/>
          <a:ext cx="4014216" cy="2359152"/>
        </p:xfrm>
        <a:graphic>
          <a:graphicData uri="http://schemas.openxmlformats.org/drawingml/2006/chart">
            <c:chart xmlns:c="http://schemas.openxmlformats.org/drawingml/2006/chart" xmlns:r="http://schemas.openxmlformats.org/officeDocument/2006/relationships" r:id="rId5"/>
          </a:graphicData>
        </a:graphic>
      </p:graphicFrame>
      <p:sp>
        <p:nvSpPr>
          <p:cNvPr id="13" name="Rectangle 12"/>
          <p:cNvSpPr/>
          <p:nvPr/>
        </p:nvSpPr>
        <p:spPr>
          <a:xfrm>
            <a:off x="4691215" y="1817136"/>
            <a:ext cx="245479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u="sng" dirty="0" smtClean="0">
                <a:solidFill>
                  <a:schemeClr val="tx1"/>
                </a:solidFill>
                <a:latin typeface="Arial" panose="020B0604020202020204" pitchFamily="34" charset="0"/>
                <a:cs typeface="Arial" panose="020B0604020202020204" pitchFamily="34" charset="0"/>
              </a:rPr>
              <a:t>Solar Case (Results from the Previous Workshop)</a:t>
            </a:r>
            <a:endParaRPr lang="en-US" sz="12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44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p:bldGraphic spid="14" grpId="0">
        <p:bldAsOne/>
      </p:bldGraphic>
      <p:bldP spid="15" grpId="0"/>
      <p:bldGraphic spid="10" grpId="0">
        <p:bldAsOne/>
      </p:bldGraphic>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fontScale="90000"/>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Integrated Solar and 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32</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311215"/>
            <a:ext cx="11275887" cy="4865749"/>
          </a:xfrm>
        </p:spPr>
        <p:txBody>
          <a:bodyPr>
            <a:noAutofit/>
          </a:bodyPr>
          <a:lstStyle/>
          <a:p>
            <a:r>
              <a:rPr lang="en-US" dirty="0" smtClean="0"/>
              <a:t>Although Solar PV is more cost competitive than wind, there </a:t>
            </a:r>
            <a:r>
              <a:rPr lang="en-US" dirty="0"/>
              <a:t>is still a </a:t>
            </a:r>
            <a:r>
              <a:rPr lang="en-US" b="1" dirty="0" smtClean="0"/>
              <a:t>significant portion </a:t>
            </a:r>
            <a:r>
              <a:rPr lang="en-US" dirty="0" smtClean="0"/>
              <a:t>of the demand </a:t>
            </a:r>
            <a:r>
              <a:rPr lang="en-US" b="1" dirty="0" smtClean="0"/>
              <a:t>supported by grid electricity</a:t>
            </a:r>
            <a:r>
              <a:rPr lang="en-US" dirty="0" smtClean="0"/>
              <a:t>.</a:t>
            </a:r>
          </a:p>
          <a:p>
            <a:r>
              <a:rPr lang="en-US" dirty="0" smtClean="0"/>
              <a:t>Wind could hypothetically help in replacing this grid electricity in the case where </a:t>
            </a:r>
            <a:r>
              <a:rPr lang="en-US" b="1" dirty="0" smtClean="0"/>
              <a:t>off-grid microgrid configuration </a:t>
            </a:r>
            <a:r>
              <a:rPr lang="en-US" dirty="0" smtClean="0"/>
              <a:t>is promoted.</a:t>
            </a:r>
          </a:p>
          <a:p>
            <a:r>
              <a:rPr lang="en-US" dirty="0" smtClean="0"/>
              <a:t>Thus, given this importance, you are requested to run the model based on </a:t>
            </a:r>
            <a:r>
              <a:rPr lang="en-US" b="1" dirty="0" smtClean="0"/>
              <a:t>off-grid microgrid configuration</a:t>
            </a:r>
            <a:r>
              <a:rPr lang="en-US" dirty="0" smtClean="0"/>
              <a:t>. So how would you run this scenario? </a:t>
            </a:r>
            <a:endParaRPr lang="en-US" dirty="0"/>
          </a:p>
          <a:p>
            <a:pPr lvl="1"/>
            <a:r>
              <a:rPr lang="en-US" b="1" dirty="0" smtClean="0"/>
              <a:t>Clue</a:t>
            </a:r>
            <a:r>
              <a:rPr lang="en-US" dirty="0" smtClean="0"/>
              <a:t>: This can be performed by changing one of the parameter value located in the top rows of </a:t>
            </a:r>
            <a:r>
              <a:rPr lang="en-US" i="1" dirty="0" smtClean="0"/>
              <a:t>TECH</a:t>
            </a:r>
            <a:r>
              <a:rPr lang="en-US" dirty="0" smtClean="0"/>
              <a:t> tab.</a:t>
            </a:r>
          </a:p>
          <a:p>
            <a:pPr lvl="1"/>
            <a:r>
              <a:rPr lang="en-US" b="1" dirty="0" smtClean="0"/>
              <a:t>Exercise 1</a:t>
            </a:r>
            <a:r>
              <a:rPr lang="en-US" dirty="0" smtClean="0"/>
              <a:t>: Extract the </a:t>
            </a:r>
            <a:r>
              <a:rPr lang="en-US" b="1" dirty="0" smtClean="0"/>
              <a:t>percentages of solar, wind, battery-solar, battery-wind</a:t>
            </a:r>
            <a:r>
              <a:rPr lang="en-US" dirty="0" smtClean="0"/>
              <a:t>, and </a:t>
            </a:r>
            <a:r>
              <a:rPr lang="en-US" b="1" dirty="0" smtClean="0"/>
              <a:t>V2G</a:t>
            </a:r>
            <a:r>
              <a:rPr lang="en-US" dirty="0" smtClean="0"/>
              <a:t> in the total load.</a:t>
            </a:r>
          </a:p>
          <a:p>
            <a:pPr lvl="1"/>
            <a:r>
              <a:rPr lang="en-US" b="1" dirty="0" smtClean="0"/>
              <a:t>Exercise 2</a:t>
            </a:r>
            <a:r>
              <a:rPr lang="en-US" dirty="0" smtClean="0"/>
              <a:t>: State the </a:t>
            </a:r>
            <a:r>
              <a:rPr lang="en-US" b="1" dirty="0" smtClean="0"/>
              <a:t>percentage differences </a:t>
            </a:r>
            <a:r>
              <a:rPr lang="en-US" dirty="0" smtClean="0"/>
              <a:t>of the </a:t>
            </a:r>
            <a:r>
              <a:rPr lang="en-US" b="1" dirty="0" smtClean="0"/>
              <a:t>average electricity cost </a:t>
            </a:r>
            <a:r>
              <a:rPr lang="en-US" dirty="0" smtClean="0"/>
              <a:t>in </a:t>
            </a:r>
            <a:r>
              <a:rPr lang="en-US" b="1" dirty="0" smtClean="0"/>
              <a:t>off-grid</a:t>
            </a:r>
            <a:r>
              <a:rPr lang="en-US" dirty="0" smtClean="0"/>
              <a:t> </a:t>
            </a:r>
            <a:r>
              <a:rPr lang="en-US" b="1" dirty="0" smtClean="0"/>
              <a:t>case</a:t>
            </a:r>
            <a:r>
              <a:rPr lang="en-US" dirty="0" smtClean="0"/>
              <a:t> relative to </a:t>
            </a:r>
            <a:r>
              <a:rPr lang="en-US" b="1" dirty="0" smtClean="0"/>
              <a:t>grid-connected solar case </a:t>
            </a:r>
            <a:r>
              <a:rPr lang="en-US" dirty="0" smtClean="0"/>
              <a:t>and </a:t>
            </a:r>
            <a:r>
              <a:rPr lang="en-US" b="1" dirty="0" smtClean="0"/>
              <a:t>grid-connected wind case</a:t>
            </a:r>
            <a:r>
              <a:rPr lang="en-US" dirty="0" smtClean="0"/>
              <a:t>.</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417219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fontScale="90000"/>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Integrated Solar and 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33</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311215"/>
            <a:ext cx="11275887" cy="4865749"/>
          </a:xfrm>
        </p:spPr>
        <p:txBody>
          <a:bodyPr>
            <a:noAutofit/>
          </a:bodyPr>
          <a:lstStyle/>
          <a:p>
            <a:pPr marL="228600" lvl="1">
              <a:spcBef>
                <a:spcPts val="1000"/>
              </a:spcBef>
            </a:pPr>
            <a:r>
              <a:rPr lang="en-US" dirty="0" smtClean="0"/>
              <a:t> </a:t>
            </a:r>
            <a:r>
              <a:rPr lang="en-US" b="1" dirty="0" smtClean="0"/>
              <a:t>Exercise </a:t>
            </a:r>
            <a:r>
              <a:rPr lang="en-US" b="1" dirty="0"/>
              <a:t>1</a:t>
            </a:r>
            <a:r>
              <a:rPr lang="en-US" dirty="0" smtClean="0"/>
              <a:t>: Extract </a:t>
            </a:r>
            <a:r>
              <a:rPr lang="en-US" dirty="0"/>
              <a:t>the </a:t>
            </a:r>
            <a:r>
              <a:rPr lang="en-US" b="1" dirty="0"/>
              <a:t>percentages of solar, wind, battery-solar, battery-wind, </a:t>
            </a:r>
            <a:r>
              <a:rPr lang="en-US" dirty="0"/>
              <a:t>and </a:t>
            </a:r>
            <a:r>
              <a:rPr lang="en-US" b="1" dirty="0"/>
              <a:t>V2G</a:t>
            </a:r>
            <a:r>
              <a:rPr lang="en-US" dirty="0"/>
              <a:t> in the total load.</a:t>
            </a:r>
          </a:p>
          <a:p>
            <a:pPr marL="0" indent="0">
              <a:buNone/>
            </a:pPr>
            <a:endParaRPr lang="en-US" dirty="0" smtClean="0"/>
          </a:p>
          <a:p>
            <a:pPr marL="457200" lvl="1" indent="0">
              <a:buNone/>
            </a:pPr>
            <a:r>
              <a:rPr lang="en-US" dirty="0" smtClean="0"/>
              <a:t> </a:t>
            </a:r>
          </a:p>
        </p:txBody>
      </p:sp>
      <p:graphicFrame>
        <p:nvGraphicFramePr>
          <p:cNvPr id="12" name="Chart 11"/>
          <p:cNvGraphicFramePr>
            <a:graphicFrameLocks/>
          </p:cNvGraphicFramePr>
          <p:nvPr>
            <p:extLst/>
          </p:nvPr>
        </p:nvGraphicFramePr>
        <p:xfrm>
          <a:off x="5280901" y="2290594"/>
          <a:ext cx="5721230" cy="3624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nvPr>
        </p:nvGraphicFramePr>
        <p:xfrm>
          <a:off x="1365077" y="2942367"/>
          <a:ext cx="2946400" cy="20116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494595619"/>
                    </a:ext>
                  </a:extLst>
                </a:gridCol>
                <a:gridCol w="1473200">
                  <a:extLst>
                    <a:ext uri="{9D8B030D-6E8A-4147-A177-3AD203B41FA5}">
                      <a16:colId xmlns:a16="http://schemas.microsoft.com/office/drawing/2014/main" val="1842423028"/>
                    </a:ext>
                  </a:extLst>
                </a:gridCol>
              </a:tblGrid>
              <a:tr h="261190">
                <a:tc>
                  <a:txBody>
                    <a:bodyPr/>
                    <a:lstStyle/>
                    <a:p>
                      <a:r>
                        <a:rPr lang="en-US" sz="1600" b="1" dirty="0" smtClean="0"/>
                        <a:t>Source</a:t>
                      </a:r>
                      <a:endParaRPr lang="en-US" sz="1600" b="1" dirty="0"/>
                    </a:p>
                  </a:txBody>
                  <a:tcPr/>
                </a:tc>
                <a:tc>
                  <a:txBody>
                    <a:bodyPr/>
                    <a:lstStyle/>
                    <a:p>
                      <a:r>
                        <a:rPr lang="en-US" sz="1600" b="1" dirty="0" smtClean="0"/>
                        <a:t>Percentage (%)</a:t>
                      </a:r>
                      <a:endParaRPr lang="en-US" sz="1600" b="1" dirty="0"/>
                    </a:p>
                  </a:txBody>
                  <a:tcPr/>
                </a:tc>
                <a:extLst>
                  <a:ext uri="{0D108BD9-81ED-4DB2-BD59-A6C34878D82A}">
                    <a16:rowId xmlns:a16="http://schemas.microsoft.com/office/drawing/2014/main" val="2120107373"/>
                  </a:ext>
                </a:extLst>
              </a:tr>
              <a:tr h="261190">
                <a:tc>
                  <a:txBody>
                    <a:bodyPr/>
                    <a:lstStyle/>
                    <a:p>
                      <a:r>
                        <a:rPr lang="en-US" sz="1600" b="1" dirty="0" smtClean="0"/>
                        <a:t>Solar</a:t>
                      </a:r>
                      <a:endParaRPr lang="en-US" sz="1600" b="1" dirty="0"/>
                    </a:p>
                  </a:txBody>
                  <a:tcPr/>
                </a:tc>
                <a:tc>
                  <a:txBody>
                    <a:bodyPr/>
                    <a:lstStyle/>
                    <a:p>
                      <a:endParaRPr lang="en-US" sz="1600" b="1" dirty="0"/>
                    </a:p>
                  </a:txBody>
                  <a:tcPr/>
                </a:tc>
                <a:extLst>
                  <a:ext uri="{0D108BD9-81ED-4DB2-BD59-A6C34878D82A}">
                    <a16:rowId xmlns:a16="http://schemas.microsoft.com/office/drawing/2014/main" val="2481830081"/>
                  </a:ext>
                </a:extLst>
              </a:tr>
              <a:tr h="261190">
                <a:tc>
                  <a:txBody>
                    <a:bodyPr/>
                    <a:lstStyle/>
                    <a:p>
                      <a:r>
                        <a:rPr lang="en-US" sz="1600" b="1" dirty="0" smtClean="0"/>
                        <a:t>Wind</a:t>
                      </a:r>
                      <a:endParaRPr lang="en-US" sz="1600" b="1" dirty="0"/>
                    </a:p>
                  </a:txBody>
                  <a:tcPr/>
                </a:tc>
                <a:tc>
                  <a:txBody>
                    <a:bodyPr/>
                    <a:lstStyle/>
                    <a:p>
                      <a:endParaRPr lang="en-US" sz="1600" b="1" dirty="0"/>
                    </a:p>
                  </a:txBody>
                  <a:tcPr/>
                </a:tc>
                <a:extLst>
                  <a:ext uri="{0D108BD9-81ED-4DB2-BD59-A6C34878D82A}">
                    <a16:rowId xmlns:a16="http://schemas.microsoft.com/office/drawing/2014/main" val="152236979"/>
                  </a:ext>
                </a:extLst>
              </a:tr>
              <a:tr h="261190">
                <a:tc>
                  <a:txBody>
                    <a:bodyPr/>
                    <a:lstStyle/>
                    <a:p>
                      <a:r>
                        <a:rPr lang="en-US" sz="1600" b="1" dirty="0" smtClean="0"/>
                        <a:t>Battery-Solar</a:t>
                      </a:r>
                      <a:endParaRPr lang="en-US" sz="1600" b="1" dirty="0"/>
                    </a:p>
                  </a:txBody>
                  <a:tcPr/>
                </a:tc>
                <a:tc>
                  <a:txBody>
                    <a:bodyPr/>
                    <a:lstStyle/>
                    <a:p>
                      <a:endParaRPr lang="en-US" sz="1600" b="1" dirty="0"/>
                    </a:p>
                  </a:txBody>
                  <a:tcPr/>
                </a:tc>
                <a:extLst>
                  <a:ext uri="{0D108BD9-81ED-4DB2-BD59-A6C34878D82A}">
                    <a16:rowId xmlns:a16="http://schemas.microsoft.com/office/drawing/2014/main" val="1035028014"/>
                  </a:ext>
                </a:extLst>
              </a:tr>
              <a:tr h="261190">
                <a:tc>
                  <a:txBody>
                    <a:bodyPr/>
                    <a:lstStyle/>
                    <a:p>
                      <a:r>
                        <a:rPr lang="en-US" sz="1600" b="1" dirty="0" smtClean="0"/>
                        <a:t>Battery-Wind</a:t>
                      </a:r>
                      <a:endParaRPr lang="en-US" sz="1600" b="1" dirty="0"/>
                    </a:p>
                  </a:txBody>
                  <a:tcPr/>
                </a:tc>
                <a:tc>
                  <a:txBody>
                    <a:bodyPr/>
                    <a:lstStyle/>
                    <a:p>
                      <a:endParaRPr lang="en-US" sz="1600" b="1" dirty="0"/>
                    </a:p>
                  </a:txBody>
                  <a:tcPr/>
                </a:tc>
                <a:extLst>
                  <a:ext uri="{0D108BD9-81ED-4DB2-BD59-A6C34878D82A}">
                    <a16:rowId xmlns:a16="http://schemas.microsoft.com/office/drawing/2014/main" val="2433521710"/>
                  </a:ext>
                </a:extLst>
              </a:tr>
              <a:tr h="261190">
                <a:tc>
                  <a:txBody>
                    <a:bodyPr/>
                    <a:lstStyle/>
                    <a:p>
                      <a:r>
                        <a:rPr lang="en-US" sz="1600" b="1" dirty="0" smtClean="0"/>
                        <a:t>V2G</a:t>
                      </a:r>
                      <a:endParaRPr lang="en-US" sz="1600" b="1" dirty="0"/>
                    </a:p>
                  </a:txBody>
                  <a:tcPr/>
                </a:tc>
                <a:tc>
                  <a:txBody>
                    <a:bodyPr/>
                    <a:lstStyle/>
                    <a:p>
                      <a:endParaRPr lang="en-US" sz="1600" b="1" dirty="0"/>
                    </a:p>
                  </a:txBody>
                  <a:tcPr/>
                </a:tc>
                <a:extLst>
                  <a:ext uri="{0D108BD9-81ED-4DB2-BD59-A6C34878D82A}">
                    <a16:rowId xmlns:a16="http://schemas.microsoft.com/office/drawing/2014/main" val="4041480195"/>
                  </a:ext>
                </a:extLst>
              </a:tr>
            </a:tbl>
          </a:graphicData>
        </a:graphic>
      </p:graphicFrame>
      <p:graphicFrame>
        <p:nvGraphicFramePr>
          <p:cNvPr id="13" name="Table 12"/>
          <p:cNvGraphicFramePr>
            <a:graphicFrameLocks noGrp="1"/>
          </p:cNvGraphicFramePr>
          <p:nvPr>
            <p:extLst/>
          </p:nvPr>
        </p:nvGraphicFramePr>
        <p:xfrm>
          <a:off x="2838277" y="2942367"/>
          <a:ext cx="1473200" cy="20116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842423028"/>
                    </a:ext>
                  </a:extLst>
                </a:gridCol>
              </a:tblGrid>
              <a:tr h="261190">
                <a:tc>
                  <a:txBody>
                    <a:bodyPr/>
                    <a:lstStyle/>
                    <a:p>
                      <a:r>
                        <a:rPr lang="en-US" sz="1600" b="1" dirty="0" smtClean="0">
                          <a:solidFill>
                            <a:srgbClr val="FF0000"/>
                          </a:solidFill>
                        </a:rPr>
                        <a:t>Results</a:t>
                      </a:r>
                      <a:r>
                        <a:rPr lang="en-US" sz="1600" b="1" baseline="0" dirty="0" smtClean="0">
                          <a:solidFill>
                            <a:srgbClr val="FF0000"/>
                          </a:solidFill>
                        </a:rPr>
                        <a:t> (%)</a:t>
                      </a:r>
                      <a:endParaRPr lang="en-US" sz="1600" b="1" dirty="0">
                        <a:solidFill>
                          <a:srgbClr val="FF0000"/>
                        </a:solidFill>
                      </a:endParaRPr>
                    </a:p>
                  </a:txBody>
                  <a:tcPr/>
                </a:tc>
                <a:extLst>
                  <a:ext uri="{0D108BD9-81ED-4DB2-BD59-A6C34878D82A}">
                    <a16:rowId xmlns:a16="http://schemas.microsoft.com/office/drawing/2014/main" val="2120107373"/>
                  </a:ext>
                </a:extLst>
              </a:tr>
              <a:tr h="261190">
                <a:tc>
                  <a:txBody>
                    <a:bodyPr/>
                    <a:lstStyle/>
                    <a:p>
                      <a:r>
                        <a:rPr lang="en-US" sz="1600" b="1" dirty="0" smtClean="0">
                          <a:solidFill>
                            <a:srgbClr val="FF0000"/>
                          </a:solidFill>
                        </a:rPr>
                        <a:t>40.9</a:t>
                      </a:r>
                      <a:endParaRPr lang="en-US" sz="1600" b="1" dirty="0">
                        <a:solidFill>
                          <a:srgbClr val="FF0000"/>
                        </a:solidFill>
                      </a:endParaRPr>
                    </a:p>
                  </a:txBody>
                  <a:tcPr/>
                </a:tc>
                <a:extLst>
                  <a:ext uri="{0D108BD9-81ED-4DB2-BD59-A6C34878D82A}">
                    <a16:rowId xmlns:a16="http://schemas.microsoft.com/office/drawing/2014/main" val="2481830081"/>
                  </a:ext>
                </a:extLst>
              </a:tr>
              <a:tr h="261190">
                <a:tc>
                  <a:txBody>
                    <a:bodyPr/>
                    <a:lstStyle/>
                    <a:p>
                      <a:r>
                        <a:rPr lang="en-US" sz="1600" b="1" dirty="0" smtClean="0">
                          <a:solidFill>
                            <a:srgbClr val="FF0000"/>
                          </a:solidFill>
                        </a:rPr>
                        <a:t>14.7</a:t>
                      </a:r>
                      <a:endParaRPr lang="en-US" sz="1600" b="1" dirty="0">
                        <a:solidFill>
                          <a:srgbClr val="FF0000"/>
                        </a:solidFill>
                      </a:endParaRPr>
                    </a:p>
                  </a:txBody>
                  <a:tcPr/>
                </a:tc>
                <a:extLst>
                  <a:ext uri="{0D108BD9-81ED-4DB2-BD59-A6C34878D82A}">
                    <a16:rowId xmlns:a16="http://schemas.microsoft.com/office/drawing/2014/main" val="152236979"/>
                  </a:ext>
                </a:extLst>
              </a:tr>
              <a:tr h="261190">
                <a:tc>
                  <a:txBody>
                    <a:bodyPr/>
                    <a:lstStyle/>
                    <a:p>
                      <a:r>
                        <a:rPr lang="en-US" sz="1600" b="1" dirty="0" smtClean="0">
                          <a:solidFill>
                            <a:srgbClr val="FF0000"/>
                          </a:solidFill>
                        </a:rPr>
                        <a:t>40.1</a:t>
                      </a:r>
                      <a:endParaRPr lang="en-US" sz="1600" b="1" dirty="0">
                        <a:solidFill>
                          <a:srgbClr val="FF0000"/>
                        </a:solidFill>
                      </a:endParaRPr>
                    </a:p>
                  </a:txBody>
                  <a:tcPr/>
                </a:tc>
                <a:extLst>
                  <a:ext uri="{0D108BD9-81ED-4DB2-BD59-A6C34878D82A}">
                    <a16:rowId xmlns:a16="http://schemas.microsoft.com/office/drawing/2014/main" val="1035028014"/>
                  </a:ext>
                </a:extLst>
              </a:tr>
              <a:tr h="261190">
                <a:tc>
                  <a:txBody>
                    <a:bodyPr/>
                    <a:lstStyle/>
                    <a:p>
                      <a:r>
                        <a:rPr lang="en-US" sz="1600" b="1" dirty="0" smtClean="0">
                          <a:solidFill>
                            <a:srgbClr val="FF0000"/>
                          </a:solidFill>
                        </a:rPr>
                        <a:t>4.1</a:t>
                      </a:r>
                      <a:endParaRPr lang="en-US" sz="1600" b="1" dirty="0">
                        <a:solidFill>
                          <a:srgbClr val="FF0000"/>
                        </a:solidFill>
                      </a:endParaRPr>
                    </a:p>
                  </a:txBody>
                  <a:tcPr/>
                </a:tc>
                <a:extLst>
                  <a:ext uri="{0D108BD9-81ED-4DB2-BD59-A6C34878D82A}">
                    <a16:rowId xmlns:a16="http://schemas.microsoft.com/office/drawing/2014/main" val="2433521710"/>
                  </a:ext>
                </a:extLst>
              </a:tr>
              <a:tr h="261190">
                <a:tc>
                  <a:txBody>
                    <a:bodyPr/>
                    <a:lstStyle/>
                    <a:p>
                      <a:r>
                        <a:rPr lang="en-US" sz="1600" b="1" dirty="0" smtClean="0">
                          <a:solidFill>
                            <a:srgbClr val="FF0000"/>
                          </a:solidFill>
                        </a:rPr>
                        <a:t>0.1</a:t>
                      </a:r>
                      <a:endParaRPr lang="en-US" sz="1600" b="1" dirty="0">
                        <a:solidFill>
                          <a:srgbClr val="FF0000"/>
                        </a:solidFill>
                      </a:endParaRPr>
                    </a:p>
                  </a:txBody>
                  <a:tcPr/>
                </a:tc>
                <a:extLst>
                  <a:ext uri="{0D108BD9-81ED-4DB2-BD59-A6C34878D82A}">
                    <a16:rowId xmlns:a16="http://schemas.microsoft.com/office/drawing/2014/main" val="4041480195"/>
                  </a:ext>
                </a:extLst>
              </a:tr>
            </a:tbl>
          </a:graphicData>
        </a:graphic>
      </p:graphicFrame>
    </p:spTree>
    <p:extLst>
      <p:ext uri="{BB962C8B-B14F-4D97-AF65-F5344CB8AC3E}">
        <p14:creationId xmlns:p14="http://schemas.microsoft.com/office/powerpoint/2010/main" val="401691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654" y="174824"/>
            <a:ext cx="10515600" cy="713177"/>
          </a:xfrm>
        </p:spPr>
        <p:txBody>
          <a:bodyPr>
            <a:normAutofit fontScale="90000"/>
          </a:bodyPr>
          <a:lstStyle/>
          <a:p>
            <a:r>
              <a:rPr lang="en-US" sz="3600" dirty="0">
                <a:solidFill>
                  <a:srgbClr val="002060"/>
                </a:solidFill>
                <a:latin typeface="Arial" panose="020B0604020202020204" pitchFamily="34" charset="0"/>
                <a:cs typeface="Arial" panose="020B0604020202020204" pitchFamily="34" charset="0"/>
              </a:rPr>
              <a:t>Hands-On </a:t>
            </a:r>
            <a:r>
              <a:rPr lang="en-US" sz="3600" dirty="0" smtClean="0">
                <a:solidFill>
                  <a:srgbClr val="002060"/>
                </a:solidFill>
                <a:latin typeface="Arial" panose="020B0604020202020204" pitchFamily="34" charset="0"/>
                <a:cs typeface="Arial" panose="020B0604020202020204" pitchFamily="34" charset="0"/>
              </a:rPr>
              <a:t>Session: </a:t>
            </a:r>
            <a:r>
              <a:rPr lang="en-US" sz="3600" dirty="0">
                <a:solidFill>
                  <a:srgbClr val="002060"/>
                </a:solidFill>
                <a:latin typeface="Arial" panose="020B0604020202020204" pitchFamily="34" charset="0"/>
                <a:cs typeface="Arial" panose="020B0604020202020204" pitchFamily="34" charset="0"/>
              </a:rPr>
              <a:t>Integrated Solar and Wind Case</a:t>
            </a:r>
          </a:p>
        </p:txBody>
      </p:sp>
      <p:pic>
        <p:nvPicPr>
          <p:cNvPr id="6" name="Picture 5" descr="https://brand.utm.my/files/2016/08/LOGO-U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758" y="186134"/>
            <a:ext cx="1791610" cy="5988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34</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Content Placeholder 1"/>
          <p:cNvSpPr>
            <a:spLocks noGrp="1"/>
          </p:cNvSpPr>
          <p:nvPr>
            <p:ph idx="1"/>
          </p:nvPr>
        </p:nvSpPr>
        <p:spPr>
          <a:xfrm>
            <a:off x="395653" y="1311215"/>
            <a:ext cx="11275887" cy="4865749"/>
          </a:xfrm>
        </p:spPr>
        <p:txBody>
          <a:bodyPr>
            <a:noAutofit/>
          </a:bodyPr>
          <a:lstStyle/>
          <a:p>
            <a:pPr marL="342900" lvl="1" indent="-342900"/>
            <a:r>
              <a:rPr lang="en-US" b="1" dirty="0" smtClean="0"/>
              <a:t>Exercise </a:t>
            </a:r>
            <a:r>
              <a:rPr lang="en-US" b="1" dirty="0"/>
              <a:t>2</a:t>
            </a:r>
            <a:r>
              <a:rPr lang="en-US" dirty="0"/>
              <a:t>: State the </a:t>
            </a:r>
            <a:r>
              <a:rPr lang="en-US" b="1" dirty="0"/>
              <a:t>percentage differences </a:t>
            </a:r>
            <a:r>
              <a:rPr lang="en-US" dirty="0"/>
              <a:t>of the </a:t>
            </a:r>
            <a:r>
              <a:rPr lang="en-US" b="1" dirty="0"/>
              <a:t>average electricity cost </a:t>
            </a:r>
            <a:r>
              <a:rPr lang="en-US" dirty="0"/>
              <a:t>in </a:t>
            </a:r>
            <a:r>
              <a:rPr lang="en-US" b="1" dirty="0"/>
              <a:t>off-grid</a:t>
            </a:r>
            <a:r>
              <a:rPr lang="en-US" dirty="0"/>
              <a:t> case relative to </a:t>
            </a:r>
            <a:r>
              <a:rPr lang="en-US" b="1" dirty="0"/>
              <a:t>grid-connected solar case </a:t>
            </a:r>
            <a:r>
              <a:rPr lang="en-US" dirty="0"/>
              <a:t>and </a:t>
            </a:r>
            <a:r>
              <a:rPr lang="en-US" b="1" dirty="0"/>
              <a:t>grid-connected wind case</a:t>
            </a:r>
            <a:r>
              <a:rPr lang="en-US" dirty="0" smtClean="0"/>
              <a:t>.</a:t>
            </a:r>
          </a:p>
          <a:p>
            <a:pPr marL="457200" lvl="1" indent="0">
              <a:buNone/>
            </a:pPr>
            <a:r>
              <a:rPr lang="en-US" dirty="0" smtClean="0"/>
              <a:t> </a:t>
            </a:r>
          </a:p>
        </p:txBody>
      </p:sp>
      <p:graphicFrame>
        <p:nvGraphicFramePr>
          <p:cNvPr id="2" name="Table 1"/>
          <p:cNvGraphicFramePr>
            <a:graphicFrameLocks noGrp="1"/>
          </p:cNvGraphicFramePr>
          <p:nvPr>
            <p:extLst/>
          </p:nvPr>
        </p:nvGraphicFramePr>
        <p:xfrm>
          <a:off x="534158" y="2720771"/>
          <a:ext cx="2946400" cy="24688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494595619"/>
                    </a:ext>
                  </a:extLst>
                </a:gridCol>
                <a:gridCol w="1473200">
                  <a:extLst>
                    <a:ext uri="{9D8B030D-6E8A-4147-A177-3AD203B41FA5}">
                      <a16:colId xmlns:a16="http://schemas.microsoft.com/office/drawing/2014/main" val="1842423028"/>
                    </a:ext>
                  </a:extLst>
                </a:gridCol>
              </a:tblGrid>
              <a:tr h="261190">
                <a:tc>
                  <a:txBody>
                    <a:bodyPr/>
                    <a:lstStyle/>
                    <a:p>
                      <a:r>
                        <a:rPr lang="en-US" sz="1600" b="1" dirty="0" smtClean="0"/>
                        <a:t>Source</a:t>
                      </a:r>
                      <a:endParaRPr lang="en-US" sz="1600" b="1" dirty="0"/>
                    </a:p>
                  </a:txBody>
                  <a:tcPr/>
                </a:tc>
                <a:tc>
                  <a:txBody>
                    <a:bodyPr/>
                    <a:lstStyle/>
                    <a:p>
                      <a:r>
                        <a:rPr lang="en-US" sz="1600" b="1" dirty="0" smtClean="0"/>
                        <a:t>Percentage</a:t>
                      </a:r>
                      <a:endParaRPr lang="en-US" sz="1600" b="1" dirty="0"/>
                    </a:p>
                  </a:txBody>
                  <a:tcPr/>
                </a:tc>
                <a:extLst>
                  <a:ext uri="{0D108BD9-81ED-4DB2-BD59-A6C34878D82A}">
                    <a16:rowId xmlns:a16="http://schemas.microsoft.com/office/drawing/2014/main" val="2120107373"/>
                  </a:ext>
                </a:extLst>
              </a:tr>
              <a:tr h="261190">
                <a:tc>
                  <a:txBody>
                    <a:bodyPr/>
                    <a:lstStyle/>
                    <a:p>
                      <a:r>
                        <a:rPr lang="en-US" sz="1600" b="1" dirty="0" smtClean="0"/>
                        <a:t>Off-grid relative</a:t>
                      </a:r>
                      <a:r>
                        <a:rPr lang="en-US" sz="1600" b="1" baseline="0" dirty="0" smtClean="0"/>
                        <a:t> to</a:t>
                      </a:r>
                      <a:r>
                        <a:rPr lang="en-US" sz="1600" b="1" dirty="0" smtClean="0"/>
                        <a:t> grid-connected</a:t>
                      </a:r>
                      <a:r>
                        <a:rPr lang="en-US" sz="1600" b="1" baseline="0" dirty="0" smtClean="0"/>
                        <a:t> solar</a:t>
                      </a:r>
                      <a:endParaRPr lang="en-US" sz="1600" b="1" dirty="0"/>
                    </a:p>
                  </a:txBody>
                  <a:tcPr/>
                </a:tc>
                <a:tc>
                  <a:txBody>
                    <a:bodyPr/>
                    <a:lstStyle/>
                    <a:p>
                      <a:endParaRPr lang="en-US" sz="1600" b="1" dirty="0"/>
                    </a:p>
                  </a:txBody>
                  <a:tcPr/>
                </a:tc>
                <a:extLst>
                  <a:ext uri="{0D108BD9-81ED-4DB2-BD59-A6C34878D82A}">
                    <a16:rowId xmlns:a16="http://schemas.microsoft.com/office/drawing/2014/main" val="2481830081"/>
                  </a:ext>
                </a:extLst>
              </a:tr>
              <a:tr h="261190">
                <a:tc>
                  <a:txBody>
                    <a:bodyPr/>
                    <a:lstStyle/>
                    <a:p>
                      <a:r>
                        <a:rPr lang="en-US" sz="1600" b="1" dirty="0" smtClean="0"/>
                        <a:t>Off-grid relative to</a:t>
                      </a:r>
                      <a:r>
                        <a:rPr lang="en-US" sz="1600" b="1" baseline="0" dirty="0" smtClean="0"/>
                        <a:t> grid-connected wind</a:t>
                      </a:r>
                      <a:endParaRPr lang="en-US" sz="1600" b="1" dirty="0"/>
                    </a:p>
                  </a:txBody>
                  <a:tcPr/>
                </a:tc>
                <a:tc>
                  <a:txBody>
                    <a:bodyPr/>
                    <a:lstStyle/>
                    <a:p>
                      <a:endParaRPr lang="en-US" sz="1600" b="1" dirty="0"/>
                    </a:p>
                  </a:txBody>
                  <a:tcPr/>
                </a:tc>
                <a:extLst>
                  <a:ext uri="{0D108BD9-81ED-4DB2-BD59-A6C34878D82A}">
                    <a16:rowId xmlns:a16="http://schemas.microsoft.com/office/drawing/2014/main" val="152236979"/>
                  </a:ext>
                </a:extLst>
              </a:tr>
            </a:tbl>
          </a:graphicData>
        </a:graphic>
      </p:graphicFrame>
      <p:graphicFrame>
        <p:nvGraphicFramePr>
          <p:cNvPr id="10" name="Table 9"/>
          <p:cNvGraphicFramePr>
            <a:graphicFrameLocks noGrp="1"/>
          </p:cNvGraphicFramePr>
          <p:nvPr>
            <p:extLst/>
          </p:nvPr>
        </p:nvGraphicFramePr>
        <p:xfrm>
          <a:off x="2007358" y="2720771"/>
          <a:ext cx="1473200" cy="24688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842423028"/>
                    </a:ext>
                  </a:extLst>
                </a:gridCol>
              </a:tblGrid>
              <a:tr h="261190">
                <a:tc>
                  <a:txBody>
                    <a:bodyPr/>
                    <a:lstStyle/>
                    <a:p>
                      <a:r>
                        <a:rPr lang="en-US" sz="1600" b="1" dirty="0" smtClean="0">
                          <a:solidFill>
                            <a:srgbClr val="FF0000"/>
                          </a:solidFill>
                        </a:rPr>
                        <a:t>Results (%)</a:t>
                      </a:r>
                      <a:endParaRPr lang="en-US" sz="1600" b="1" dirty="0">
                        <a:solidFill>
                          <a:srgbClr val="FF0000"/>
                        </a:solidFill>
                      </a:endParaRPr>
                    </a:p>
                  </a:txBody>
                  <a:tcPr/>
                </a:tc>
                <a:extLst>
                  <a:ext uri="{0D108BD9-81ED-4DB2-BD59-A6C34878D82A}">
                    <a16:rowId xmlns:a16="http://schemas.microsoft.com/office/drawing/2014/main" val="2120107373"/>
                  </a:ext>
                </a:extLst>
              </a:tr>
              <a:tr h="261190">
                <a:tc>
                  <a:txBody>
                    <a:bodyPr/>
                    <a:lstStyle/>
                    <a:p>
                      <a:endParaRPr lang="en-US" sz="1600" b="1" dirty="0" smtClean="0">
                        <a:solidFill>
                          <a:srgbClr val="FF0000"/>
                        </a:solidFill>
                      </a:endParaRPr>
                    </a:p>
                    <a:p>
                      <a:r>
                        <a:rPr lang="en-US" sz="1600" b="1" dirty="0" smtClean="0">
                          <a:solidFill>
                            <a:srgbClr val="FF0000"/>
                          </a:solidFill>
                        </a:rPr>
                        <a:t> 81.1%</a:t>
                      </a:r>
                    </a:p>
                    <a:p>
                      <a:endParaRPr lang="en-US" sz="1600" b="1" dirty="0" smtClean="0">
                        <a:solidFill>
                          <a:srgbClr val="FF0000"/>
                        </a:solidFill>
                      </a:endParaRPr>
                    </a:p>
                    <a:p>
                      <a:endParaRPr lang="en-US" sz="1600" b="1" dirty="0">
                        <a:solidFill>
                          <a:srgbClr val="FF0000"/>
                        </a:solidFill>
                      </a:endParaRPr>
                    </a:p>
                  </a:txBody>
                  <a:tcPr/>
                </a:tc>
                <a:extLst>
                  <a:ext uri="{0D108BD9-81ED-4DB2-BD59-A6C34878D82A}">
                    <a16:rowId xmlns:a16="http://schemas.microsoft.com/office/drawing/2014/main" val="2481830081"/>
                  </a:ext>
                </a:extLst>
              </a:tr>
              <a:tr h="261190">
                <a:tc>
                  <a:txBody>
                    <a:bodyPr/>
                    <a:lstStyle/>
                    <a:p>
                      <a:endParaRPr lang="en-US" sz="1600" b="1" dirty="0" smtClean="0">
                        <a:solidFill>
                          <a:srgbClr val="FF0000"/>
                        </a:solidFill>
                      </a:endParaRPr>
                    </a:p>
                    <a:p>
                      <a:r>
                        <a:rPr lang="en-US" sz="1600" b="1" dirty="0" smtClean="0">
                          <a:solidFill>
                            <a:srgbClr val="FF0000"/>
                          </a:solidFill>
                        </a:rPr>
                        <a:t>37.9%</a:t>
                      </a:r>
                    </a:p>
                    <a:p>
                      <a:endParaRPr lang="en-US" sz="1600" b="1" dirty="0" smtClean="0">
                        <a:solidFill>
                          <a:srgbClr val="FF0000"/>
                        </a:solidFill>
                      </a:endParaRPr>
                    </a:p>
                    <a:p>
                      <a:endParaRPr lang="en-US" sz="1600" b="1" dirty="0">
                        <a:solidFill>
                          <a:srgbClr val="FF0000"/>
                        </a:solidFill>
                      </a:endParaRPr>
                    </a:p>
                  </a:txBody>
                  <a:tcPr/>
                </a:tc>
                <a:extLst>
                  <a:ext uri="{0D108BD9-81ED-4DB2-BD59-A6C34878D82A}">
                    <a16:rowId xmlns:a16="http://schemas.microsoft.com/office/drawing/2014/main" val="152236979"/>
                  </a:ext>
                </a:extLst>
              </a:tr>
            </a:tbl>
          </a:graphicData>
        </a:graphic>
      </p:graphicFrame>
      <p:graphicFrame>
        <p:nvGraphicFramePr>
          <p:cNvPr id="11" name="Chart 10"/>
          <p:cNvGraphicFramePr>
            <a:graphicFrameLocks/>
          </p:cNvGraphicFramePr>
          <p:nvPr>
            <p:extLst/>
          </p:nvPr>
        </p:nvGraphicFramePr>
        <p:xfrm>
          <a:off x="8186728" y="3148211"/>
          <a:ext cx="3850640" cy="2689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nvPr>
        </p:nvGraphicFramePr>
        <p:xfrm>
          <a:off x="3732326" y="3148211"/>
          <a:ext cx="2429774" cy="26894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nvPr>
        </p:nvGraphicFramePr>
        <p:xfrm>
          <a:off x="5963879" y="3148211"/>
          <a:ext cx="2432304" cy="2689412"/>
        </p:xfrm>
        <a:graphic>
          <a:graphicData uri="http://schemas.openxmlformats.org/drawingml/2006/chart">
            <c:chart xmlns:c="http://schemas.openxmlformats.org/drawingml/2006/chart" xmlns:r="http://schemas.openxmlformats.org/officeDocument/2006/relationships" r:id="rId5"/>
          </a:graphicData>
        </a:graphic>
      </p:graphicFrame>
      <p:sp>
        <p:nvSpPr>
          <p:cNvPr id="13" name="Rectangle 12"/>
          <p:cNvSpPr/>
          <p:nvPr/>
        </p:nvSpPr>
        <p:spPr>
          <a:xfrm>
            <a:off x="4110521" y="2826209"/>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Solar Case</a:t>
            </a:r>
            <a:endParaRPr lang="en-US" sz="1400" b="1" u="sng"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6342074" y="2826209"/>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Wind Case</a:t>
            </a:r>
            <a:endParaRPr lang="en-US" sz="1400" b="1" u="sng"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8708254" y="2826209"/>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Wind + Solar Case</a:t>
            </a:r>
            <a:endParaRPr lang="en-US" sz="1400" b="1" u="sng"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6342074" y="3478401"/>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Arial" panose="020B0604020202020204" pitchFamily="34" charset="0"/>
                <a:cs typeface="Arial" panose="020B0604020202020204" pitchFamily="34" charset="0"/>
              </a:rPr>
              <a:t>0.1015 USD/kWh</a:t>
            </a:r>
            <a:endParaRPr lang="en-US" sz="1400" b="1"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8576157" y="3162373"/>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Arial" panose="020B0604020202020204" pitchFamily="34" charset="0"/>
                <a:cs typeface="Arial" panose="020B0604020202020204" pitchFamily="34" charset="0"/>
              </a:rPr>
              <a:t>0.1400 USD/kWh</a:t>
            </a:r>
            <a:endParaRPr lang="en-US" sz="1400" b="1"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4110521" y="3847705"/>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Arial" panose="020B0604020202020204" pitchFamily="34" charset="0"/>
                <a:cs typeface="Arial" panose="020B0604020202020204" pitchFamily="34" charset="0"/>
              </a:rPr>
              <a:t>0.0773 USD/kWh</a:t>
            </a:r>
            <a:endParaRPr lang="en-US" sz="1400" b="1" dirty="0">
              <a:solidFill>
                <a:schemeClr val="tx1"/>
              </a:solidFill>
              <a:latin typeface="Arial" panose="020B0604020202020204" pitchFamily="34" charset="0"/>
              <a:cs typeface="Arial" panose="020B0604020202020204" pitchFamily="34" charset="0"/>
            </a:endParaRPr>
          </a:p>
        </p:txBody>
      </p:sp>
      <p:sp>
        <p:nvSpPr>
          <p:cNvPr id="3" name="Curved Up Arrow 2"/>
          <p:cNvSpPr/>
          <p:nvPr/>
        </p:nvSpPr>
        <p:spPr>
          <a:xfrm>
            <a:off x="5333551" y="5837623"/>
            <a:ext cx="4654296" cy="7168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flipV="1">
            <a:off x="7196886" y="2049662"/>
            <a:ext cx="2717809" cy="7168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8795812" y="1946022"/>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rgbClr val="FF0000"/>
                </a:solidFill>
                <a:latin typeface="Arial" panose="020B0604020202020204" pitchFamily="34" charset="0"/>
                <a:cs typeface="Arial" panose="020B0604020202020204" pitchFamily="34" charset="0"/>
              </a:rPr>
              <a:t>+37.9%</a:t>
            </a:r>
            <a:endParaRPr lang="en-US" sz="1400" b="1" dirty="0">
              <a:solidFill>
                <a:srgbClr val="FF0000"/>
              </a:solidFill>
              <a:latin typeface="Arial" panose="020B0604020202020204" pitchFamily="34" charset="0"/>
              <a:cs typeface="Arial" panose="020B0604020202020204" pitchFamily="34" charset="0"/>
            </a:endParaRPr>
          </a:p>
        </p:txBody>
      </p:sp>
      <p:sp>
        <p:nvSpPr>
          <p:cNvPr id="21" name="Rectangle 20"/>
          <p:cNvSpPr/>
          <p:nvPr/>
        </p:nvSpPr>
        <p:spPr>
          <a:xfrm>
            <a:off x="8993165" y="6091916"/>
            <a:ext cx="2237766" cy="330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rgbClr val="FF0000"/>
                </a:solidFill>
                <a:latin typeface="Arial" panose="020B0604020202020204" pitchFamily="34" charset="0"/>
                <a:cs typeface="Arial" panose="020B0604020202020204" pitchFamily="34" charset="0"/>
              </a:rPr>
              <a:t>+81.1%</a:t>
            </a:r>
            <a:endParaRPr lang="en-US"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528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9" grpId="0">
        <p:bldAsOne/>
      </p:bldGraphic>
      <p:bldGraphic spid="12" grpId="0">
        <p:bldAsOne/>
      </p:bldGraphic>
      <p:bldP spid="13" grpId="0"/>
      <p:bldP spid="14" grpId="0"/>
      <p:bldP spid="15" grpId="0"/>
      <p:bldP spid="16" grpId="0"/>
      <p:bldP spid="17" grpId="0"/>
      <p:bldP spid="18" grpId="0"/>
      <p:bldP spid="3" grpId="0" animBg="1"/>
      <p:bldP spid="19" grpId="0" animBg="1"/>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Image result for wind turbine Aerodyna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1" y="3962401"/>
            <a:ext cx="3114675" cy="2676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C88563-0EC2-42E6-8C0C-BD93FBAF9C69}"/>
              </a:ext>
            </a:extLst>
          </p:cNvPr>
          <p:cNvSpPr txBox="1"/>
          <p:nvPr/>
        </p:nvSpPr>
        <p:spPr>
          <a:xfrm>
            <a:off x="368968" y="914400"/>
            <a:ext cx="9841832" cy="5416868"/>
          </a:xfrm>
          <a:prstGeom prst="rect">
            <a:avLst/>
          </a:prstGeom>
          <a:noFill/>
        </p:spPr>
        <p:txBody>
          <a:bodyPr wrap="square" rtlCol="0">
            <a:spAutoFit/>
          </a:bodyPr>
          <a:lstStyle/>
          <a:p>
            <a:pPr>
              <a:spcBef>
                <a:spcPts val="600"/>
              </a:spcBef>
              <a:spcAft>
                <a:spcPts val="600"/>
              </a:spcAft>
            </a:pPr>
            <a:r>
              <a:rPr lang="en-MY" sz="2200" b="1" dirty="0">
                <a:latin typeface="Century Gothic" panose="020B0502020202020204" pitchFamily="34" charset="0"/>
              </a:rPr>
              <a:t>How Wind Turbines Work</a:t>
            </a:r>
            <a:r>
              <a:rPr lang="en-MY" sz="22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Because curve of upper surface of wing, air has to flow faster to get around the wind.</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At same time, air flows at lower speed along bottom surface of the wing.</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Because of difference in speed, air above wing - less dense - air pressure lower than pressure of air below wing</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∆P creates lift perpendicular to                                               direction of moving air, allowing                                                  plane to fly - same principle for                                                   turbine blades.</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Unlike airplane wings, wind turbine                                                     wings are almost always twisted.</a:t>
            </a:r>
          </a:p>
          <a:p>
            <a:pPr>
              <a:spcBef>
                <a:spcPts val="600"/>
              </a:spcBef>
              <a:spcAft>
                <a:spcPts val="600"/>
              </a:spcAft>
            </a:pPr>
            <a:endParaRPr lang="en-MY" sz="2200" dirty="0">
              <a:latin typeface="Century Gothic" panose="020B0502020202020204" pitchFamily="34" charset="0"/>
            </a:endParaRP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752600" y="152400"/>
            <a:ext cx="6172200" cy="6858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WIND TURBINES</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4</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06491174"/>
      </p:ext>
    </p:extLst>
  </p:cSld>
  <p:clrMapOvr>
    <a:masterClrMapping/>
  </p:clrMapOvr>
  <mc:AlternateContent xmlns:mc="http://schemas.openxmlformats.org/markup-compatibility/2006" xmlns:p14="http://schemas.microsoft.com/office/powerpoint/2010/main">
    <mc:Choice Requires="p14">
      <p:transition spd="med" p14:dur="700" advTm="82371">
        <p:fade/>
      </p:transition>
    </mc:Choice>
    <mc:Fallback xmlns="">
      <p:transition spd="med" advTm="82371">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2984" x="8832850" y="3217863"/>
          <p14:tracePt t="2989" x="8609013" y="3203575"/>
          <p14:tracePt t="2993" x="8405813" y="3178175"/>
          <p14:tracePt t="3001" x="7994650" y="3109913"/>
          <p14:tracePt t="3005" x="7758113" y="3065463"/>
          <p14:tracePt t="3010" x="7550150" y="3021013"/>
          <p14:tracePt t="3012" x="7316788" y="2976563"/>
          <p14:tracePt t="3017" x="7104063" y="2936875"/>
          <p14:tracePt t="3020" x="6865938" y="2876550"/>
          <p14:tracePt t="3025" x="6653213" y="2817813"/>
          <p14:tracePt t="3028" x="6461125" y="2762250"/>
          <p14:tracePt t="3032" x="6302375" y="2728913"/>
          <p14:tracePt t="3036" x="6143625" y="2693988"/>
          <p14:tracePt t="3041" x="6010275" y="2659063"/>
          <p14:tracePt t="3044" x="5876925" y="2624138"/>
          <p14:tracePt t="3049" x="5767388" y="2579688"/>
          <p14:tracePt t="3051" x="5659438" y="2525713"/>
          <p14:tracePt t="3057" x="5540375" y="2481263"/>
          <p14:tracePt t="3060" x="5430838" y="2436813"/>
          <p14:tracePt t="3064" x="5332413" y="2397125"/>
          <p14:tracePt t="3067" x="5237163" y="2362200"/>
          <p14:tracePt t="3072" x="5138738" y="2332038"/>
          <p14:tracePt t="3076" x="5054600" y="2287588"/>
          <p14:tracePt t="3080" x="4970463" y="2247900"/>
          <p14:tracePt t="3084" x="4891088" y="2217738"/>
          <p14:tracePt t="3086" x="4816475" y="2184400"/>
          <p14:tracePt t="3090" x="4748213" y="2144713"/>
          <p14:tracePt t="3094" x="4687888" y="2105025"/>
          <p14:tracePt t="3098" x="4614863" y="2065338"/>
          <p14:tracePt t="3104" x="4545013" y="2025650"/>
          <p14:tracePt t="3106" x="4470400" y="1981200"/>
          <p14:tracePt t="3110" x="4400550" y="1941513"/>
          <p14:tracePt t="3114" x="4341813" y="1901825"/>
          <p14:tracePt t="3117" x="4283075" y="1862138"/>
          <p14:tracePt t="3122" x="4222750" y="1831975"/>
          <p14:tracePt t="3126" x="4164013" y="1792288"/>
          <p14:tracePt t="3130" x="4114800" y="1762125"/>
          <p14:tracePt t="3134" x="4068763" y="1728788"/>
          <p14:tracePt t="3139" x="4010025" y="1698625"/>
          <p14:tracePt t="3142" x="3951288" y="1658938"/>
          <p14:tracePt t="3146" x="3890963" y="1619250"/>
          <p14:tracePt t="3150" x="3832225" y="1579563"/>
          <p14:tracePt t="3156" x="3787775" y="1549400"/>
          <p14:tracePt t="3158" x="3727450" y="1520825"/>
          <p14:tracePt t="3162" x="3668713" y="1481138"/>
          <p14:tracePt t="3167" x="3608388" y="1441450"/>
          <p14:tracePt t="3173" x="3549650" y="1401763"/>
          <p14:tracePt t="3174" x="3500438" y="1376363"/>
          <p14:tracePt t="3178" x="3479800" y="1362075"/>
          <p14:tracePt t="3182" x="3465513" y="1352550"/>
          <p14:tracePt t="3187" x="3446463" y="1346200"/>
          <p14:tracePt t="3190" x="3411538" y="1331913"/>
          <p14:tracePt t="3193" x="3395663" y="1306513"/>
          <p14:tracePt t="3198" x="3386138" y="1306513"/>
          <p14:tracePt t="3202" x="3371850" y="1292225"/>
          <p14:tracePt t="3206" x="3367088" y="1292225"/>
          <p14:tracePt t="3211" x="3346450" y="1287463"/>
          <p14:tracePt t="3217" x="3341688" y="1287463"/>
          <p14:tracePt t="3222" x="3336925" y="1287463"/>
          <p14:tracePt t="3226" x="3322638" y="1287463"/>
          <p14:tracePt t="3230" x="3316288" y="1287463"/>
          <p14:tracePt t="3234" x="3306763" y="1287463"/>
          <p14:tracePt t="3238" x="3297238" y="1287463"/>
          <p14:tracePt t="3242" x="3287713" y="1287463"/>
          <p14:tracePt t="3246" x="3271838" y="1287463"/>
          <p14:tracePt t="3250" x="3267075" y="1292225"/>
          <p14:tracePt t="3255" x="3257550" y="1306513"/>
          <p14:tracePt t="3258" x="3232150" y="1312863"/>
          <p14:tracePt t="3262" x="3213100" y="1322388"/>
          <p14:tracePt t="3264" x="3187700" y="1327150"/>
          <p14:tracePt t="3267" x="3159125" y="1336675"/>
          <p14:tracePt t="3273" x="3138488" y="1341438"/>
          <p14:tracePt t="3276" x="3119438" y="1352550"/>
          <p14:tracePt t="3280" x="3084513" y="1357313"/>
          <p14:tracePt t="3284" x="3054350" y="1366838"/>
          <p14:tracePt t="3288" x="3035300" y="1371600"/>
          <p14:tracePt t="3292" x="3009900" y="1381125"/>
          <p14:tracePt t="3295" x="2979738" y="1385888"/>
          <p14:tracePt t="3300" x="2960688" y="1385888"/>
          <p14:tracePt t="3304" x="2930525" y="1397000"/>
          <p14:tracePt t="3308" x="2900363" y="1401763"/>
          <p14:tracePt t="3312" x="2855913" y="1411288"/>
          <p14:tracePt t="3317" x="2827338" y="1420813"/>
          <p14:tracePt t="3321" x="2801938" y="1425575"/>
          <p14:tracePt t="3325" x="2782888" y="1436688"/>
          <p14:tracePt t="3328" x="2762250" y="1441450"/>
          <p14:tracePt t="3332" x="2732088" y="1450975"/>
          <p14:tracePt t="3337" x="2708275" y="1455738"/>
          <p14:tracePt t="3341" x="2687638" y="1470025"/>
          <p14:tracePt t="3344" x="2659063" y="1481138"/>
          <p14:tracePt t="3348" x="2633663" y="1485900"/>
          <p14:tracePt t="3351" x="2614613" y="1500188"/>
          <p14:tracePt t="3356" x="2589213" y="1514475"/>
          <p14:tracePt t="3360" x="2570163" y="1530350"/>
          <p14:tracePt t="3365" x="2544763" y="1544638"/>
          <p14:tracePt t="3367" x="2530475" y="1560513"/>
          <p14:tracePt t="3372" x="2509838" y="1574800"/>
          <p14:tracePt t="3376" x="2495550" y="1589088"/>
          <p14:tracePt t="3380" x="2479675" y="1593850"/>
          <p14:tracePt t="3384" x="2474913" y="1609725"/>
          <p14:tracePt t="3388" x="2470150" y="1614488"/>
          <p14:tracePt t="3392" x="2455863" y="1619250"/>
          <p14:tracePt t="3396" x="2439988" y="1633538"/>
          <p14:tracePt t="3400" x="2430463" y="1638300"/>
          <p14:tracePt t="3409" x="2416175" y="1649413"/>
          <p14:tracePt t="3411" x="2401888" y="1654175"/>
          <p14:tracePt t="3417" x="2395538" y="1668463"/>
          <p14:tracePt t="3420" x="2390775" y="1673225"/>
          <p14:tracePt t="3426" x="2381250" y="1689100"/>
          <p14:tracePt t="3432" x="2376488" y="1693863"/>
          <p14:tracePt t="3436" x="2366963" y="1703388"/>
          <p14:tracePt t="3442" x="2362200" y="1708150"/>
          <p14:tracePt t="3446" x="2346325" y="1722438"/>
          <p14:tracePt t="3454" x="2341563" y="1728788"/>
          <p14:tracePt t="3458" x="2336800" y="1743075"/>
          <p14:tracePt t="3467" x="2332038" y="1747838"/>
          <p14:tracePt t="3475" x="2322513" y="1757363"/>
          <p14:tracePt t="3482" x="2316163" y="1762125"/>
          <p14:tracePt t="3491" x="2316163" y="1768475"/>
          <p14:tracePt t="3494" x="2316163" y="1778000"/>
          <p14:tracePt t="3501" x="2316163" y="1787525"/>
          <p14:tracePt t="3506" x="2316163" y="1792288"/>
          <p14:tracePt t="3510" x="2316163" y="1806575"/>
          <p14:tracePt t="3514" x="2316163" y="1812925"/>
          <p14:tracePt t="3517" x="2316163" y="1822450"/>
          <p14:tracePt t="3522" x="2316163" y="1827213"/>
          <p14:tracePt t="3527" x="2316163" y="1841500"/>
          <p14:tracePt t="3530" x="2327275" y="1852613"/>
          <p14:tracePt t="3534" x="2327275" y="1866900"/>
          <p14:tracePt t="3538" x="2332038" y="1881188"/>
          <p14:tracePt t="3542" x="2336800" y="1885950"/>
          <p14:tracePt t="3547" x="2351088" y="1897063"/>
          <p14:tracePt t="3550" x="2355850" y="1906588"/>
          <p14:tracePt t="3554" x="2366963" y="1911350"/>
          <p14:tracePt t="3558" x="2376488" y="1916113"/>
          <p14:tracePt t="3562" x="2386013" y="1920875"/>
          <p14:tracePt t="3567" x="2390775" y="1925638"/>
          <p14:tracePt t="3570" x="2406650" y="1936750"/>
          <p14:tracePt t="3574" x="2411413" y="1941513"/>
          <p14:tracePt t="3578" x="2416175" y="1941513"/>
          <p14:tracePt t="3582" x="2420938" y="1946275"/>
          <p14:tracePt t="3665" x="2435225" y="1951038"/>
          <p14:tracePt t="3670" x="2446338" y="1951038"/>
          <p14:tracePt t="3674" x="2460625" y="1951038"/>
          <p14:tracePt t="3678" x="2474913" y="1941513"/>
          <p14:tracePt t="3681" x="2505075" y="1916113"/>
          <p14:tracePt t="3688" x="2530475" y="1901825"/>
          <p14:tracePt t="3692" x="2544763" y="1892300"/>
          <p14:tracePt t="3701" x="2554288" y="1876425"/>
          <p14:tracePt t="3704" x="2570163" y="1866900"/>
          <p14:tracePt t="3712" x="2584450" y="1857375"/>
          <p14:tracePt t="3716" x="2589213" y="1846263"/>
          <p14:tracePt t="3721" x="2603500" y="1841500"/>
          <p14:tracePt t="3727" x="2608263" y="1836738"/>
          <p14:tracePt t="3732" x="2619375" y="1831975"/>
          <p14:tracePt t="3736" x="2624138" y="1831975"/>
          <p14:tracePt t="3741" x="2633663" y="1827213"/>
          <p14:tracePt t="3744" x="2638425" y="1827213"/>
          <p14:tracePt t="3748" x="2647950" y="1827213"/>
          <p14:tracePt t="3752" x="2654300" y="1822450"/>
          <p14:tracePt t="3757" x="2659063" y="1812925"/>
          <p14:tracePt t="3760" x="2663825" y="1812925"/>
          <p14:tracePt t="3767" x="2673350" y="1812925"/>
          <p14:tracePt t="3772" x="2682875" y="1812925"/>
          <p14:tracePt t="3883" x="2687638" y="1806575"/>
          <p14:tracePt t="3888" x="2713038" y="1806575"/>
          <p14:tracePt t="3893" x="2738438" y="1801813"/>
          <p14:tracePt t="3904" x="2778125" y="1792288"/>
          <p14:tracePt t="3911" x="2862263" y="1778000"/>
          <p14:tracePt t="3914" x="2881313" y="1773238"/>
          <p14:tracePt t="3919" x="2911475" y="1773238"/>
          <p14:tracePt t="3922" x="2940050" y="1762125"/>
          <p14:tracePt t="3928" x="2970213" y="1762125"/>
          <p14:tracePt t="3930" x="3000375" y="1762125"/>
          <p14:tracePt t="3935" x="3030538" y="1762125"/>
          <p14:tracePt t="3938" x="3070225" y="1762125"/>
          <p14:tracePt t="3942" x="3098800" y="1762125"/>
          <p14:tracePt t="3946" x="3138488" y="1762125"/>
          <p14:tracePt t="3951" x="3168650" y="1762125"/>
          <p14:tracePt t="3955" x="3198813" y="1762125"/>
          <p14:tracePt t="3958" x="3227388" y="1762125"/>
          <p14:tracePt t="3962" x="3257550" y="1762125"/>
          <p14:tracePt t="3966" x="3297238" y="1762125"/>
          <p14:tracePt t="3968" x="3327400" y="1757363"/>
          <p14:tracePt t="3972" x="3371850" y="1747838"/>
          <p14:tracePt t="3976" x="3390900" y="1747838"/>
          <p14:tracePt t="3980" x="3421063" y="1747838"/>
          <p14:tracePt t="3984" x="3440113" y="1747838"/>
          <p14:tracePt t="3989" x="3465513" y="1747838"/>
          <p14:tracePt t="3992" x="3495675" y="1747838"/>
          <p14:tracePt t="3996" x="3524250" y="1747838"/>
          <p14:tracePt t="4001" x="3535363" y="1747838"/>
          <p14:tracePt t="4005" x="3554413" y="1747838"/>
          <p14:tracePt t="4009" x="3579813" y="1747838"/>
          <p14:tracePt t="4014" x="3589338" y="1747838"/>
          <p14:tracePt t="4016" x="3603625" y="1747838"/>
          <p14:tracePt t="4020" x="3614738" y="1747838"/>
          <p14:tracePt t="4025" x="3624263" y="1747838"/>
          <p14:tracePt t="4029" x="3633788" y="1747838"/>
          <p14:tracePt t="4032" x="3638550" y="1747838"/>
          <p14:tracePt t="4040" x="3643313" y="1747838"/>
          <p14:tracePt t="4200" x="3663950" y="1747838"/>
          <p14:tracePt t="4206" x="3678238" y="1733550"/>
          <p14:tracePt t="4217" x="3743325" y="1728788"/>
          <p14:tracePt t="4224" x="3783013" y="1728788"/>
          <p14:tracePt t="4227" x="3811588" y="1728788"/>
          <p14:tracePt t="4233" x="3841750" y="1728788"/>
          <p14:tracePt t="4237" x="3871913" y="1728788"/>
          <p14:tracePt t="4239" x="3900488" y="1728788"/>
          <p14:tracePt t="4243" x="3940175" y="1728788"/>
          <p14:tracePt t="4246" x="3970338" y="1728788"/>
          <p14:tracePt t="4251" x="4010025" y="1728788"/>
          <p14:tracePt t="4254" x="4040188" y="1728788"/>
          <p14:tracePt t="4259" x="4079875" y="1728788"/>
          <p14:tracePt t="4262" x="4108450" y="1728788"/>
          <p14:tracePt t="4266" x="4148138" y="1728788"/>
          <p14:tracePt t="4270" x="4178300" y="1728788"/>
          <p14:tracePt t="4275" x="4208463" y="1728788"/>
          <p14:tracePt t="4278" x="4237038" y="1728788"/>
          <p14:tracePt t="4282" x="4267200" y="1728788"/>
          <p14:tracePt t="4286" x="4287838" y="1728788"/>
          <p14:tracePt t="4290" x="4306888" y="1728788"/>
          <p14:tracePt t="4295" x="4332288" y="1728788"/>
          <p14:tracePt t="4298" x="4351338" y="1728788"/>
          <p14:tracePt t="4302" x="4371975" y="1728788"/>
          <p14:tracePt t="4307" x="4391025" y="1728788"/>
          <p14:tracePt t="4310" x="4406900" y="1728788"/>
          <p14:tracePt t="4314" x="4421188" y="1728788"/>
          <p14:tracePt t="4328" x="4425950" y="1728788"/>
          <p14:tracePt t="4335" x="4430713" y="1728788"/>
          <p14:tracePt t="4348" x="4435475" y="1728788"/>
          <p14:tracePt t="4356" x="4440238" y="1728788"/>
          <p14:tracePt t="4360" x="4456113" y="1728788"/>
          <p14:tracePt t="4368" x="4460875" y="1728788"/>
          <p14:tracePt t="4372" x="4470400" y="1728788"/>
          <p14:tracePt t="4380" x="4484688" y="1728788"/>
          <p14:tracePt t="4388" x="4491038" y="1728788"/>
          <p14:tracePt t="4397" x="4500563" y="1728788"/>
          <p14:tracePt t="4404" x="4505325" y="1728788"/>
          <p14:tracePt t="5395" x="4545013" y="1733550"/>
          <p14:tracePt t="5401" x="4564063" y="1733550"/>
          <p14:tracePt t="5405" x="4584700" y="1747838"/>
          <p14:tracePt t="5408" x="4614863" y="1757363"/>
          <p14:tracePt t="5411" x="4659313" y="1757363"/>
          <p14:tracePt t="5413" x="4699000" y="1768475"/>
          <p14:tracePt t="5417" x="4743450" y="1773238"/>
          <p14:tracePt t="5419" x="4787900" y="1792288"/>
          <p14:tracePt t="5425" x="4832350" y="1801813"/>
          <p14:tracePt t="5428" x="4886325" y="1817688"/>
          <p14:tracePt t="5432" x="4956175" y="1841500"/>
          <p14:tracePt t="5435" x="5014913" y="1857375"/>
          <p14:tracePt t="5441" x="5068888" y="1876425"/>
          <p14:tracePt t="5444" x="5129213" y="1885950"/>
          <p14:tracePt t="5447" x="5168900" y="1897063"/>
          <p14:tracePt t="5452" x="5213350" y="1906588"/>
          <p14:tracePt t="5457" x="5257800" y="1920875"/>
          <p14:tracePt t="5462" x="5302250" y="1941513"/>
          <p14:tracePt t="5464" x="5337175" y="1955800"/>
          <p14:tracePt t="5469" x="5356225" y="1965325"/>
          <p14:tracePt t="5472" x="5376863" y="1970088"/>
          <p14:tracePt t="5476" x="5391150" y="1970088"/>
          <p14:tracePt t="5480" x="5405438" y="1970088"/>
          <p14:tracePt t="5485" x="5416550" y="1970088"/>
          <p14:tracePt t="7071" x="5465763" y="1970088"/>
          <p14:tracePt t="7075" x="5480050" y="1970088"/>
          <p14:tracePt t="7080" x="5489575" y="1970088"/>
          <p14:tracePt t="7083" x="5500688" y="1970088"/>
          <p14:tracePt t="7091" x="5510213" y="1970088"/>
          <p14:tracePt t="7103" x="5514975" y="1970088"/>
          <p14:tracePt t="7150" x="5529263" y="1970088"/>
          <p14:tracePt t="7160" x="5535613" y="1970088"/>
          <p14:tracePt t="7166" x="5545138" y="1970088"/>
          <p14:tracePt t="7168" x="5549900" y="1970088"/>
          <p14:tracePt t="7172" x="5554663" y="1970088"/>
          <p14:tracePt t="7180" x="5564188" y="1970088"/>
          <p14:tracePt t="7184" x="5568950" y="1970088"/>
          <p14:tracePt t="7187" x="5568950" y="1965325"/>
          <p14:tracePt t="7192" x="5575300" y="1965325"/>
          <p14:tracePt t="7197" x="5580063" y="1960563"/>
          <p14:tracePt t="7200" x="5584825" y="1951038"/>
          <p14:tracePt t="7204" x="5589588" y="1951038"/>
          <p14:tracePt t="7209" x="5594350" y="1946275"/>
          <p14:tracePt t="7212" x="5603875" y="1946275"/>
          <p14:tracePt t="7228" x="5608638" y="1946275"/>
          <p14:tracePt t="7233" x="5613400" y="1941513"/>
          <p14:tracePt t="7447" x="5619750" y="1936750"/>
          <p14:tracePt t="7453" x="5624513" y="1936750"/>
          <p14:tracePt t="7769" x="5629275" y="1936750"/>
          <p14:tracePt t="7775" x="5732463" y="1936750"/>
          <p14:tracePt t="7782" x="5827713" y="1936750"/>
          <p14:tracePt t="7788" x="5867400" y="1936750"/>
          <p14:tracePt t="7790" x="5921375" y="1936750"/>
          <p14:tracePt t="7794" x="5975350" y="1936750"/>
          <p14:tracePt t="7798" x="6015038" y="1936750"/>
          <p14:tracePt t="7803" x="6069013" y="1936750"/>
          <p14:tracePt t="7806" x="6099175" y="1936750"/>
          <p14:tracePt t="7810" x="6138863" y="1936750"/>
          <p14:tracePt t="7814" x="6169025" y="1936750"/>
          <p14:tracePt t="7819" x="6208713" y="1936750"/>
          <p14:tracePt t="7822" x="6237288" y="1936750"/>
          <p14:tracePt t="7826" x="6257925" y="1936750"/>
          <p14:tracePt t="7830" x="6281738" y="1936750"/>
          <p14:tracePt t="7835" x="6302375" y="1936750"/>
          <p14:tracePt t="7837" x="6321425" y="1936750"/>
          <p14:tracePt t="7850" x="6337300" y="1930400"/>
          <p14:tracePt t="7960" x="6346825" y="1930400"/>
          <p14:tracePt t="7966" x="6372225" y="1920875"/>
          <p14:tracePt t="7969" x="6391275" y="1906588"/>
          <p14:tracePt t="7971" x="6416675" y="1892300"/>
          <p14:tracePt t="7977" x="6430963" y="1885950"/>
          <p14:tracePt t="7980" x="6461125" y="1871663"/>
          <p14:tracePt t="7984" x="6505575" y="1852613"/>
          <p14:tracePt t="7987" x="6524625" y="1846263"/>
          <p14:tracePt t="7993" x="6559550" y="1827213"/>
          <p14:tracePt t="7996" x="6589713" y="1822450"/>
          <p14:tracePt t="8000" x="6604000" y="1812925"/>
          <p14:tracePt t="8004" x="6613525" y="1812925"/>
          <p14:tracePt t="8009" x="6638925" y="1806575"/>
          <p14:tracePt t="8012" x="6657975" y="1801813"/>
          <p14:tracePt t="8016" x="6678613" y="1792288"/>
          <p14:tracePt t="8020" x="6692900" y="1792288"/>
          <p14:tracePt t="8025" x="6708775" y="1792288"/>
          <p14:tracePt t="8027" x="6718300" y="1787525"/>
          <p14:tracePt t="8037" x="6723063" y="1787525"/>
          <p14:tracePt t="8040" x="6737350" y="1787525"/>
          <p14:tracePt t="8052" x="6742113" y="1787525"/>
          <p14:tracePt t="8056" x="6748463" y="1782763"/>
          <p14:tracePt t="8061" x="6753225" y="1782763"/>
          <p14:tracePt t="8062" x="6767513" y="1782763"/>
          <p14:tracePt t="8066" x="6777038" y="1782763"/>
          <p14:tracePt t="8071" x="6797675" y="1782763"/>
          <p14:tracePt t="8074" x="6821488" y="1782763"/>
          <p14:tracePt t="8078" x="6842125" y="1782763"/>
          <p14:tracePt t="8081" x="6861175" y="1782763"/>
          <p14:tracePt t="8087" x="6886575" y="1782763"/>
          <p14:tracePt t="8091" x="6916738" y="1782763"/>
          <p14:tracePt t="8094" x="6945313" y="1782763"/>
          <p14:tracePt t="8098" x="6985000" y="1782763"/>
          <p14:tracePt t="8103" x="7024688" y="1782763"/>
          <p14:tracePt t="8105" x="7054850" y="1782763"/>
          <p14:tracePt t="8110" x="7085013" y="1782763"/>
          <p14:tracePt t="8114" x="7113588" y="1782763"/>
          <p14:tracePt t="8118" x="7143750" y="1782763"/>
          <p14:tracePt t="8121" x="7164388" y="1782763"/>
          <p14:tracePt t="8127" x="7192963" y="1782763"/>
          <p14:tracePt t="8130" x="7213600" y="1792288"/>
          <p14:tracePt t="8134" x="7237413" y="1792288"/>
          <p14:tracePt t="8143" x="7248525" y="1792288"/>
          <p14:tracePt t="8697" x="7248525" y="1801813"/>
          <p14:tracePt t="8707" x="7178675" y="1846263"/>
          <p14:tracePt t="8712" x="7148513" y="1846263"/>
          <p14:tracePt t="8716" x="7108825" y="1857375"/>
          <p14:tracePt t="8719" x="7064375" y="1871663"/>
          <p14:tracePt t="8723" x="7010400" y="1892300"/>
          <p14:tracePt t="8727" x="6950075" y="1901825"/>
          <p14:tracePt t="8731" x="6886575" y="1911350"/>
          <p14:tracePt t="8734" x="6802438" y="1930400"/>
          <p14:tracePt t="8737" x="6732588" y="1941513"/>
          <p14:tracePt t="8743" x="6653213" y="1951038"/>
          <p14:tracePt t="8746" x="6573838" y="1960563"/>
          <p14:tracePt t="8750" x="6480175" y="1970088"/>
          <p14:tracePt t="8754" x="6376988" y="1970088"/>
          <p14:tracePt t="8759" x="6267450" y="1970088"/>
          <p14:tracePt t="8762" x="6148388" y="1970088"/>
          <p14:tracePt t="8766" x="6045200" y="1970088"/>
          <p14:tracePt t="8771" x="5926138" y="1970088"/>
          <p14:tracePt t="8774" x="5821363" y="1970088"/>
          <p14:tracePt t="8778" x="5703888" y="1970088"/>
          <p14:tracePt t="8783" x="5599113" y="1970088"/>
          <p14:tracePt t="8786" x="5495925" y="1970088"/>
          <p14:tracePt t="8790" x="5391150" y="1970088"/>
          <p14:tracePt t="8792" x="5283200" y="1970088"/>
          <p14:tracePt t="8796" x="5178425" y="1970088"/>
          <p14:tracePt t="8800" x="5075238" y="1970088"/>
          <p14:tracePt t="8804" x="4970463" y="1970088"/>
          <p14:tracePt t="8808" x="4876800" y="1970088"/>
          <p14:tracePt t="8812" x="4783138" y="1970088"/>
          <p14:tracePt t="8816" x="4692650" y="1970088"/>
          <p14:tracePt t="8821" x="4598988" y="1970088"/>
          <p14:tracePt t="8825" x="4505325" y="1970088"/>
          <p14:tracePt t="8828" x="4416425" y="1970088"/>
          <p14:tracePt t="8833" x="4337050" y="1970088"/>
          <p14:tracePt t="8836" x="4267200" y="1970088"/>
          <p14:tracePt t="8840" x="4213225" y="1970088"/>
          <p14:tracePt t="8844" x="4159250" y="1970088"/>
          <p14:tracePt t="8848" x="4108450" y="1970088"/>
          <p14:tracePt t="8852" x="4054475" y="1970088"/>
          <p14:tracePt t="8857" x="4000500" y="1970088"/>
          <p14:tracePt t="8860" x="3960813" y="1970088"/>
          <p14:tracePt t="8864" x="3916363" y="1970088"/>
          <p14:tracePt t="8872" x="3811588" y="1970088"/>
          <p14:tracePt t="8877" x="3767138" y="1981200"/>
          <p14:tracePt t="8880" x="3713163" y="1990725"/>
          <p14:tracePt t="8884" x="3659188" y="2000250"/>
          <p14:tracePt t="8888" x="3598863" y="2009775"/>
          <p14:tracePt t="8893" x="3549650" y="2009775"/>
          <p14:tracePt t="8897" x="3495675" y="2009775"/>
          <p14:tracePt t="8900" x="3440113" y="2009775"/>
          <p14:tracePt t="8904" x="3386138" y="2009775"/>
          <p14:tracePt t="8909" x="3322638" y="2009775"/>
          <p14:tracePt t="8912" x="3238500" y="2009775"/>
          <p14:tracePt t="8916" x="3173413" y="2009775"/>
          <p14:tracePt t="8921" x="3114675" y="2039938"/>
          <p14:tracePt t="8924" x="3044825" y="2049463"/>
          <p14:tracePt t="8929" x="2965450" y="2060575"/>
          <p14:tracePt t="8932" x="2871788" y="2070100"/>
          <p14:tracePt t="8936" x="2767013" y="2079625"/>
          <p14:tracePt t="8940" x="2659063" y="2089150"/>
          <p14:tracePt t="8944" x="2554288" y="2089150"/>
          <p14:tracePt t="8948" x="2460625" y="2089150"/>
          <p14:tracePt t="8951" x="2371725" y="2089150"/>
          <p14:tracePt t="8956" x="2278063" y="2089150"/>
          <p14:tracePt t="8961" x="2182813" y="2089150"/>
          <p14:tracePt t="8963" x="2093913" y="2089150"/>
          <p14:tracePt t="8968" x="2014538" y="2089150"/>
          <p14:tracePt t="8971" x="1920875" y="2089150"/>
          <p14:tracePt t="8974" x="1827213" y="2089150"/>
          <p14:tracePt t="8978" x="1747838" y="2089150"/>
          <p14:tracePt t="8982" x="1682750" y="2089150"/>
          <p14:tracePt t="8986" x="1614488" y="2089150"/>
          <p14:tracePt t="8990" x="1549400" y="2089150"/>
          <p14:tracePt t="8994" x="1495425" y="2100263"/>
          <p14:tracePt t="8998" x="1441450" y="2100263"/>
          <p14:tracePt t="9001" x="1385888" y="2100263"/>
          <p14:tracePt t="9006" x="1346200" y="2100263"/>
          <p14:tracePt t="9011" x="1306513" y="2100263"/>
          <p14:tracePt t="9014" x="1277938" y="2100263"/>
          <p14:tracePt t="9018" x="1247775" y="2100263"/>
          <p14:tracePt t="9021" x="1222375" y="2100263"/>
          <p14:tracePt t="9027" x="1212850" y="2100263"/>
          <p14:tracePt t="9030" x="1198563" y="2100263"/>
          <p14:tracePt t="9035" x="1193800" y="2100263"/>
          <p14:tracePt t="9285" x="1222375" y="2100263"/>
          <p14:tracePt t="9290" x="1252538" y="2100263"/>
          <p14:tracePt t="9295" x="1292225" y="2100263"/>
          <p14:tracePt t="9303" x="1362075" y="2100263"/>
          <p14:tracePt t="9310" x="1441450" y="2100263"/>
          <p14:tracePt t="9315" x="1479550" y="2100263"/>
          <p14:tracePt t="9318" x="1525588" y="2100263"/>
          <p14:tracePt t="9322" x="1584325" y="2100263"/>
          <p14:tracePt t="9327" x="1603375" y="2100263"/>
          <p14:tracePt t="9330" x="1624013" y="2100263"/>
          <p14:tracePt t="9334" x="1643063" y="2100263"/>
          <p14:tracePt t="9337" x="1668463" y="2100263"/>
          <p14:tracePt t="9343" x="1687513" y="2093913"/>
          <p14:tracePt t="9346" x="1703388" y="2093913"/>
          <p14:tracePt t="9350" x="1712913" y="2093913"/>
          <p14:tracePt t="9354" x="1727200" y="2093913"/>
          <p14:tracePt t="9359" x="1747838" y="2093913"/>
          <p14:tracePt t="9362" x="1762125" y="2093913"/>
          <p14:tracePt t="9367" x="1771650" y="2089150"/>
          <p14:tracePt t="9371" x="1782763" y="2084388"/>
          <p14:tracePt t="9375" x="1792288" y="2084388"/>
          <p14:tracePt t="9378" x="1797050" y="2079625"/>
          <p14:tracePt t="9382" x="1811338" y="2079625"/>
          <p14:tracePt t="9390" x="1822450" y="2079625"/>
          <p14:tracePt t="9395" x="1836738" y="2070100"/>
          <p14:tracePt t="9398" x="1851025" y="2065338"/>
          <p14:tracePt t="9402" x="1862138" y="2065338"/>
          <p14:tracePt t="9406" x="1876425" y="2065338"/>
          <p14:tracePt t="9411" x="1895475" y="2065338"/>
          <p14:tracePt t="9414" x="1916113" y="2065338"/>
          <p14:tracePt t="9418" x="1935163" y="2065338"/>
          <p14:tracePt t="9421" x="1960563" y="2065338"/>
          <p14:tracePt t="9427" x="1970088" y="2065338"/>
          <p14:tracePt t="9430" x="1985963" y="2065338"/>
          <p14:tracePt t="9434" x="2000250" y="2065338"/>
          <p14:tracePt t="9437" x="2005013" y="2074863"/>
          <p14:tracePt t="9442" x="2009775" y="2079625"/>
          <p14:tracePt t="9450" x="2014538" y="2089150"/>
          <p14:tracePt t="9459" x="2019300" y="2093913"/>
          <p14:tracePt t="9468" x="2030413" y="2109788"/>
          <p14:tracePt t="9478" x="2030413" y="2114550"/>
          <p14:tracePt t="9676" x="2054225" y="2119313"/>
          <p14:tracePt t="9680" x="2074863" y="2119313"/>
          <p14:tracePt t="9688" x="2124075" y="2119313"/>
          <p14:tracePt t="9694" x="2182813" y="2119313"/>
          <p14:tracePt t="9699" x="2212975" y="2119313"/>
          <p14:tracePt t="9703" x="2252663" y="2119313"/>
          <p14:tracePt t="9706" x="2297113" y="2119313"/>
          <p14:tracePt t="9711" x="2336800" y="2119313"/>
          <p14:tracePt t="9714" x="2390775" y="2119313"/>
          <p14:tracePt t="9718" x="2446338" y="2128838"/>
          <p14:tracePt t="9722" x="2500313" y="2138363"/>
          <p14:tracePt t="9726" x="2554288" y="2149475"/>
          <p14:tracePt t="9729" x="2614613" y="2159000"/>
          <p14:tracePt t="9734" x="2668588" y="2168525"/>
          <p14:tracePt t="9738" x="2722563" y="2184400"/>
          <p14:tracePt t="9743" x="2767013" y="2193925"/>
          <p14:tracePt t="9746" x="2822575" y="2203450"/>
          <p14:tracePt t="9750" x="2851150" y="2212975"/>
          <p14:tracePt t="9754" x="2886075" y="2228850"/>
          <p14:tracePt t="9758" x="2906713" y="2233613"/>
          <p14:tracePt t="9762" x="2930525" y="2243138"/>
          <p14:tracePt t="9767" x="2940050" y="2243138"/>
          <p14:tracePt t="9770" x="2955925" y="2243138"/>
          <p14:tracePt t="9912" x="2960688" y="2243138"/>
          <p14:tracePt t="9916" x="2970213" y="2243138"/>
          <p14:tracePt t="9920" x="2984500" y="2243138"/>
          <p14:tracePt t="9924" x="3000375" y="2243138"/>
          <p14:tracePt t="9929" x="3009900" y="2233613"/>
          <p14:tracePt t="9932" x="3024188" y="2233613"/>
          <p14:tracePt t="9936" x="3044825" y="2228850"/>
          <p14:tracePt t="9940" x="3059113" y="2217738"/>
          <p14:tracePt t="9944" x="3079750" y="2212975"/>
          <p14:tracePt t="9948" x="3094038" y="2212975"/>
          <p14:tracePt t="9952" x="3114675" y="2203450"/>
          <p14:tracePt t="9956" x="3148013" y="2198688"/>
          <p14:tracePt t="9961" x="3168650" y="2198688"/>
          <p14:tracePt t="9964" x="3187700" y="2189163"/>
          <p14:tracePt t="9968" x="3213100" y="2189163"/>
          <p14:tracePt t="9972" x="3232150" y="2189163"/>
          <p14:tracePt t="9980" x="3271838" y="2189163"/>
          <p14:tracePt t="9984" x="3297238" y="2189163"/>
          <p14:tracePt t="9989" x="3316288" y="2189163"/>
          <p14:tracePt t="9993" x="3336925" y="2189163"/>
          <p14:tracePt t="9996" x="3355975" y="2189163"/>
          <p14:tracePt t="10000" x="3371850" y="2189163"/>
          <p14:tracePt t="10005" x="3386138" y="2189163"/>
          <p14:tracePt t="10011" x="3395663" y="2189163"/>
          <p14:tracePt t="10013" x="3416300" y="2193925"/>
          <p14:tracePt t="10016" x="3440113" y="2193925"/>
          <p14:tracePt t="10020" x="3470275" y="2208213"/>
          <p14:tracePt t="10024" x="3500438" y="2217738"/>
          <p14:tracePt t="10029" x="3563938" y="2238375"/>
          <p14:tracePt t="10033" x="3594100" y="2247900"/>
          <p14:tracePt t="10040" x="3619500" y="2247900"/>
          <p14:tracePt t="10043" x="3638550" y="2252663"/>
          <p14:tracePt t="10047" x="3668713" y="2262188"/>
          <p14:tracePt t="10050" x="3698875" y="2273300"/>
          <p14:tracePt t="10055" x="3722688" y="2273300"/>
          <p14:tracePt t="10059" x="3748088" y="2273300"/>
          <p14:tracePt t="10063" x="3776663" y="2273300"/>
          <p14:tracePt t="10066" x="3802063" y="2273300"/>
          <p14:tracePt t="10071" x="3822700" y="2273300"/>
          <p14:tracePt t="10074" x="3841750" y="2273300"/>
          <p14:tracePt t="10079" x="3867150" y="2273300"/>
          <p14:tracePt t="10082" x="3876675" y="2273300"/>
          <p14:tracePt t="10086" x="3900488" y="2268538"/>
          <p14:tracePt t="10090" x="3921125" y="2262188"/>
          <p14:tracePt t="10095" x="3930650" y="2262188"/>
          <p14:tracePt t="10099" x="3946525" y="2252663"/>
          <p14:tracePt t="10106" x="3960813" y="2247900"/>
          <p14:tracePt t="10118" x="3965575" y="2243138"/>
          <p14:tracePt t="10224" x="3970338" y="2238375"/>
          <p14:tracePt t="10227" x="3990975" y="2222500"/>
          <p14:tracePt t="10231" x="3995738" y="2217738"/>
          <p14:tracePt t="10238" x="4010025" y="2203450"/>
          <p14:tracePt t="10242" x="4024313" y="2198688"/>
          <p14:tracePt t="10246" x="4035425" y="2193925"/>
          <p14:tracePt t="10252" x="4049713" y="2193925"/>
          <p14:tracePt t="10256" x="4054475" y="2193925"/>
          <p14:tracePt t="11018" x="4148138" y="2212975"/>
          <p14:tracePt t="11023" x="4173538" y="2228850"/>
          <p14:tracePt t="11031" x="4208463" y="2247900"/>
          <p14:tracePt t="11036" x="4227513" y="2262188"/>
          <p14:tracePt t="11040" x="4243388" y="2268538"/>
          <p14:tracePt t="11064" x="4248150" y="2273300"/>
          <p14:tracePt t="11526" x="4243388" y="2297113"/>
          <p14:tracePt t="11534" x="4222750" y="2362200"/>
          <p14:tracePt t="11542" x="4173538" y="2451100"/>
          <p14:tracePt t="11546" x="4159250" y="2465388"/>
          <p14:tracePt t="11551" x="4148138" y="2490788"/>
          <p14:tracePt t="11554" x="4143375" y="2509838"/>
          <p14:tracePt t="11558" x="4129088" y="2525713"/>
          <p14:tracePt t="11562" x="4114800" y="2544763"/>
          <p14:tracePt t="11566" x="4098925" y="2570163"/>
          <p14:tracePt t="11571" x="4084638" y="2589213"/>
          <p14:tracePt t="11574" x="4064000" y="2614613"/>
          <p14:tracePt t="11579" x="4035425" y="2649538"/>
          <p14:tracePt t="11582" x="4000500" y="2693988"/>
          <p14:tracePt t="11586" x="3946525" y="2757488"/>
          <p14:tracePt t="11590" x="3895725" y="2817813"/>
          <p14:tracePt t="11595" x="3871913" y="2862263"/>
          <p14:tracePt t="11598" x="3841750" y="2911475"/>
          <p14:tracePt t="11602" x="3811588" y="2955925"/>
          <p14:tracePt t="11606" x="3806825" y="2986088"/>
          <p14:tracePt t="11611" x="3797300" y="3030538"/>
          <p14:tracePt t="11615" x="3797300" y="3060700"/>
          <p14:tracePt t="11618" x="3797300" y="3089275"/>
          <p14:tracePt t="11622" x="3806825" y="3119438"/>
          <p14:tracePt t="11627" x="3836988" y="3163888"/>
          <p14:tracePt t="11630" x="3876675" y="3213100"/>
          <p14:tracePt t="11634" x="3906838" y="3273425"/>
          <p14:tracePt t="11638" x="3946525" y="3332163"/>
          <p14:tracePt t="11644" x="3995738" y="3392488"/>
          <p14:tracePt t="11646" x="4035425" y="3451225"/>
          <p14:tracePt t="11650" x="4084638" y="3525838"/>
          <p14:tracePt t="11654" x="4138613" y="3600450"/>
          <p14:tracePt t="11659" x="4187825" y="3668713"/>
          <p14:tracePt t="11663" x="4232275" y="3743325"/>
          <p14:tracePt t="11666" x="4283075" y="3817938"/>
          <p14:tracePt t="11670" x="4337050" y="3902075"/>
          <p14:tracePt t="11674" x="4386263" y="3960813"/>
          <p14:tracePt t="11679" x="4440238" y="4035425"/>
          <p14:tracePt t="11682" x="4479925" y="4095750"/>
          <p14:tracePt t="11686" x="4529138" y="4154488"/>
          <p14:tracePt t="11690" x="4568825" y="4213225"/>
          <p14:tracePt t="11695" x="4619625" y="4273550"/>
          <p14:tracePt t="11698" x="4668838" y="4332288"/>
          <p14:tracePt t="11702" x="4708525" y="4381500"/>
          <p14:tracePt t="11706" x="4748213" y="4432300"/>
          <p14:tracePt t="11710" x="4772025" y="4465638"/>
          <p14:tracePt t="11714" x="4792663" y="4486275"/>
          <p14:tracePt t="11718" x="4806950" y="4511675"/>
          <p14:tracePt t="11721" x="4821238" y="4530725"/>
          <p14:tracePt t="11723" x="4832350" y="4545013"/>
          <p14:tracePt t="11728" x="4846638" y="4560888"/>
          <p14:tracePt t="11732" x="4851400" y="4565650"/>
          <p14:tracePt t="11736" x="4856163" y="4575175"/>
          <p14:tracePt t="11739" x="4860925" y="4584700"/>
          <p14:tracePt t="11744" x="4867275" y="4589463"/>
          <p14:tracePt t="11748" x="4881563" y="4595813"/>
          <p14:tracePt t="11752" x="4886325" y="4600575"/>
          <p14:tracePt t="11756" x="4895850" y="4600575"/>
          <p14:tracePt t="11760" x="4900613" y="4605338"/>
          <p14:tracePt t="11764" x="4916488" y="4605338"/>
          <p14:tracePt t="11768" x="4921250" y="4610100"/>
          <p14:tracePt t="11773" x="4935538" y="4619625"/>
          <p14:tracePt t="11777" x="4945063" y="4619625"/>
          <p14:tracePt t="11781" x="4960938" y="4624388"/>
          <p14:tracePt t="11783" x="4970463" y="4624388"/>
          <p14:tracePt t="11788" x="4995863" y="4629150"/>
          <p14:tracePt t="11793" x="5014913" y="4640263"/>
          <p14:tracePt t="11797" x="5040313" y="4645025"/>
          <p14:tracePt t="11800" x="5059363" y="4654550"/>
          <p14:tracePt t="11804" x="5099050" y="4664075"/>
          <p14:tracePt t="11808" x="5129213" y="4668838"/>
          <p14:tracePt t="11813" x="5173663" y="4679950"/>
          <p14:tracePt t="11816" x="5232400" y="4699000"/>
          <p14:tracePt t="11820" x="5287963" y="4713288"/>
          <p14:tracePt t="11824" x="5346700" y="4733925"/>
          <p14:tracePt t="11829" x="5400675" y="4752975"/>
          <p14:tracePt t="11832" x="5470525" y="4773613"/>
          <p14:tracePt t="11836" x="5545138" y="4803775"/>
          <p14:tracePt t="11840" x="5613400" y="4832350"/>
          <p14:tracePt t="11845" x="5683250" y="4867275"/>
          <p14:tracePt t="11849" x="5743575" y="4892675"/>
          <p14:tracePt t="11852" x="5811838" y="4937125"/>
          <p14:tracePt t="11856" x="5886450" y="4965700"/>
          <p14:tracePt t="11873" x="6143625" y="5075238"/>
          <p14:tracePt t="11876" x="6188075" y="5089525"/>
          <p14:tracePt t="11880" x="6243638" y="5100638"/>
          <p14:tracePt t="11884" x="6272213" y="5119688"/>
          <p14:tracePt t="11888" x="6316663" y="5135563"/>
          <p14:tracePt t="11892" x="6351588" y="5159375"/>
          <p14:tracePt t="11895" x="6376988" y="5168900"/>
          <p14:tracePt t="11898" x="6391275" y="5184775"/>
          <p14:tracePt t="11902" x="6400800" y="5189538"/>
          <p14:tracePt t="11906" x="6411913" y="5194300"/>
          <p14:tracePt t="11998" x="6421438" y="5203825"/>
          <p14:tracePt t="12003" x="6435725" y="5203825"/>
          <p14:tracePt t="12008" x="6456363" y="5203825"/>
          <p14:tracePt t="12011" x="6465888" y="5203825"/>
          <p14:tracePt t="12016" x="6489700" y="5203825"/>
          <p14:tracePt t="12018" x="6510338" y="5203825"/>
          <p14:tracePt t="12024" x="6529388" y="5203825"/>
          <p14:tracePt t="12026" x="6554788" y="5203825"/>
          <p14:tracePt t="12031" x="6580188" y="5203825"/>
          <p14:tracePt t="12035" x="6624638" y="5208588"/>
          <p14:tracePt t="12039" x="6664325" y="5219700"/>
          <p14:tracePt t="12042" x="6697663" y="5233988"/>
          <p14:tracePt t="12046" x="6727825" y="5243513"/>
          <p14:tracePt t="12050" x="6757988" y="5248275"/>
          <p14:tracePt t="12054" x="6788150" y="5248275"/>
          <p14:tracePt t="12058" x="6832600" y="5259388"/>
          <p14:tracePt t="12062" x="6861175" y="5264150"/>
          <p14:tracePt t="12066" x="6881813" y="5273675"/>
          <p14:tracePt t="12070" x="6905625" y="5278438"/>
          <p14:tracePt t="12072" x="6926263" y="5287963"/>
          <p14:tracePt t="12077" x="6940550" y="5292725"/>
          <p14:tracePt t="12081" x="6950075" y="5292725"/>
          <p14:tracePt t="12084" x="6956425" y="5297488"/>
          <p14:tracePt t="12113" x="6961188" y="5308600"/>
          <p14:tracePt t="12211" x="6961188" y="5313363"/>
          <p14:tracePt t="12226" x="6905625" y="5322888"/>
          <p14:tracePt t="12234" x="6772275" y="5322888"/>
          <p14:tracePt t="12237" x="6718300" y="5322888"/>
          <p14:tracePt t="12242" x="6664325" y="5322888"/>
          <p14:tracePt t="12245" x="6608763" y="5322888"/>
          <p14:tracePt t="12250" x="6475413" y="5322888"/>
          <p14:tracePt t="12254" x="6411913" y="5322888"/>
          <p14:tracePt t="12258" x="6342063" y="5318125"/>
          <p14:tracePt t="12262" x="6272213" y="5308600"/>
          <p14:tracePt t="12265" x="6203950" y="5297488"/>
          <p14:tracePt t="12270" x="6148388" y="5283200"/>
          <p14:tracePt t="12273" x="6124575" y="5273675"/>
          <p14:tracePt t="12278" x="6113463" y="5273675"/>
          <p14:tracePt t="12282" x="6089650" y="5259388"/>
          <p14:tracePt t="12290" x="6069013" y="5238750"/>
          <p14:tracePt t="12323" x="6069013" y="5229225"/>
          <p14:tracePt t="12326" x="6073775" y="5224463"/>
          <p14:tracePt t="12330" x="6089650" y="5219700"/>
          <p14:tracePt t="12334" x="6108700" y="5219700"/>
          <p14:tracePt t="12338" x="6129338" y="5213350"/>
          <p14:tracePt t="12341" x="6153150" y="5203825"/>
          <p14:tracePt t="12347" x="6183313" y="5199063"/>
          <p14:tracePt t="12350" x="6203950" y="5199063"/>
          <p14:tracePt t="12354" x="6223000" y="5199063"/>
          <p14:tracePt t="12359" x="6248400" y="5189538"/>
          <p14:tracePt t="12362" x="6276975" y="5184775"/>
          <p14:tracePt t="12366" x="6297613" y="5173663"/>
          <p14:tracePt t="12370" x="6316663" y="5173663"/>
          <p14:tracePt t="12373" x="6342063" y="5173663"/>
          <p14:tracePt t="12378" x="6361113" y="5173663"/>
          <p14:tracePt t="12382" x="6391275" y="5173663"/>
          <p14:tracePt t="12386" x="6411913" y="5173663"/>
          <p14:tracePt t="12390" x="6426200" y="5173663"/>
          <p14:tracePt t="12394" x="6445250" y="5173663"/>
          <p14:tracePt t="12398" x="6461125" y="5173663"/>
          <p14:tracePt t="12407" x="6470650" y="5173663"/>
          <p14:tracePt t="12653" x="6456363" y="5189538"/>
          <p14:tracePt t="12663" x="6346825" y="5248275"/>
          <p14:tracePt t="12666" x="6302375" y="5253038"/>
          <p14:tracePt t="12670" x="6248400" y="5273675"/>
          <p14:tracePt t="12674" x="6203950" y="5292725"/>
          <p14:tracePt t="12679" x="6153150" y="5322888"/>
          <p14:tracePt t="12682" x="6108700" y="5348288"/>
          <p14:tracePt t="12686" x="6064250" y="5367338"/>
          <p14:tracePt t="12690" x="6029325" y="5392738"/>
          <p14:tracePt t="12694" x="5995988" y="5416550"/>
          <p14:tracePt t="12698" x="5961063" y="5441950"/>
          <p14:tracePt t="12702" x="5926138" y="5472113"/>
          <p14:tracePt t="12707" x="5905500" y="5486400"/>
          <p14:tracePt t="12710" x="5881688" y="5500688"/>
          <p14:tracePt t="12714" x="5861050" y="5516563"/>
          <p14:tracePt t="12718" x="5846763" y="5526088"/>
          <p14:tracePt t="12722" x="5832475" y="5540375"/>
          <p14:tracePt t="12728" x="5816600" y="5556250"/>
          <p14:tracePt t="12731" x="5802313" y="5580063"/>
          <p14:tracePt t="12733" x="5797550" y="5591175"/>
          <p14:tracePt t="12738" x="5792788" y="5605463"/>
          <p14:tracePt t="12744" x="5781675" y="5619750"/>
          <p14:tracePt t="12746" x="5776913" y="5635625"/>
          <p14:tracePt t="12749" x="5767388" y="5645150"/>
          <p14:tracePt t="12754" x="5757863" y="5659438"/>
          <p14:tracePt t="12757" x="5743575" y="5684838"/>
          <p14:tracePt t="12762" x="5727700" y="5694363"/>
          <p14:tracePt t="12766" x="5713413" y="5719763"/>
          <p14:tracePt t="12770" x="5688013" y="5734050"/>
          <p14:tracePt t="12774" x="5668963" y="5748338"/>
          <p14:tracePt t="12779" x="5613400" y="5778500"/>
          <p14:tracePt t="12784" x="5599113" y="5792788"/>
          <p14:tracePt t="12788" x="5580063" y="5799138"/>
          <p14:tracePt t="12792" x="5564188" y="5813425"/>
          <p14:tracePt t="12797" x="5549900" y="5822950"/>
          <p14:tracePt t="12800" x="5540375" y="5822950"/>
          <p14:tracePt t="12804" x="5524500" y="5827713"/>
          <p14:tracePt t="12820" x="5510213" y="5827713"/>
          <p14:tracePt t="12893" x="5505450" y="5827713"/>
          <p14:tracePt t="12901" x="5505450" y="5822950"/>
          <p14:tracePt t="12908" x="5510213" y="5818188"/>
          <p14:tracePt t="12912" x="5519738" y="5808663"/>
          <p14:tracePt t="12920" x="5524500" y="5803900"/>
          <p14:tracePt t="12925" x="5529263" y="5799138"/>
          <p14:tracePt t="12928" x="5535613" y="5792788"/>
          <p14:tracePt t="12932" x="5540375" y="5788025"/>
          <p14:tracePt t="12936" x="5554663" y="5783263"/>
          <p14:tracePt t="12941" x="5564188" y="5773738"/>
          <p14:tracePt t="12944" x="5580063" y="5768975"/>
          <p14:tracePt t="12948" x="5594350" y="5764213"/>
          <p14:tracePt t="12953" x="5608638" y="5743575"/>
          <p14:tracePt t="12958" x="5624513" y="5738813"/>
          <p14:tracePt t="12966" x="5659438" y="5729288"/>
          <p14:tracePt t="12970" x="5673725" y="5724525"/>
          <p14:tracePt t="12974" x="5678488" y="5719763"/>
          <p14:tracePt t="12978" x="5692775" y="5703888"/>
          <p14:tracePt t="12982" x="5703888" y="5699125"/>
          <p14:tracePt t="12986" x="5708650" y="5689600"/>
          <p14:tracePt t="12991" x="5722938" y="5684838"/>
          <p14:tracePt t="12994" x="5727700" y="5680075"/>
          <p14:tracePt t="12998" x="5743575" y="5675313"/>
          <p14:tracePt t="13002" x="5748338" y="5668963"/>
          <p14:tracePt t="13007" x="5757863" y="5659438"/>
          <p14:tracePt t="13010" x="5762625" y="5654675"/>
          <p14:tracePt t="13018" x="5776913" y="5649913"/>
          <p14:tracePt t="13093" x="5781675" y="5635625"/>
          <p14:tracePt t="13098" x="5797550" y="5619750"/>
          <p14:tracePt t="13103" x="5807075" y="5610225"/>
          <p14:tracePt t="13111" x="5846763" y="5591175"/>
          <p14:tracePt t="13117" x="5856288" y="5584825"/>
          <p14:tracePt t="13120" x="5872163" y="5575300"/>
          <p14:tracePt t="13123" x="5886450" y="5570538"/>
          <p14:tracePt t="13127" x="5900738" y="5556250"/>
          <p14:tracePt t="13132" x="5921375" y="5545138"/>
          <p14:tracePt t="13136" x="5930900" y="5530850"/>
          <p14:tracePt t="13140" x="5945188" y="5526088"/>
          <p14:tracePt t="13145" x="5951538" y="5516563"/>
          <p14:tracePt t="13150" x="5956300" y="5511800"/>
          <p14:tracePt t="13152" x="5961063" y="5505450"/>
          <p14:tracePt t="13161" x="5965825" y="5505450"/>
          <p14:tracePt t="13164" x="5975350" y="5500688"/>
          <p14:tracePt t="13168" x="5980113" y="5495925"/>
          <p14:tracePt t="13180" x="5984875" y="5495925"/>
          <p14:tracePt t="13256" x="5989638" y="5491163"/>
          <p14:tracePt t="13281" x="6010275" y="5476875"/>
          <p14:tracePt t="13287" x="6015038" y="5472113"/>
          <p14:tracePt t="13298" x="6045200" y="5456238"/>
          <p14:tracePt t="13301" x="6054725" y="5456238"/>
          <p14:tracePt t="13306" x="6080125" y="5446713"/>
          <p14:tracePt t="13312" x="6113463" y="5432425"/>
          <p14:tracePt t="13315" x="6129338" y="5427663"/>
          <p14:tracePt t="13318" x="6159500" y="5411788"/>
          <p14:tracePt t="13322" x="6178550" y="5402263"/>
          <p14:tracePt t="13326" x="6203950" y="5397500"/>
          <p14:tracePt t="13330" x="6223000" y="5381625"/>
          <p14:tracePt t="13334" x="6248400" y="5372100"/>
          <p14:tracePt t="13337" x="6267450" y="5367338"/>
          <p14:tracePt t="13341" x="6292850" y="5357813"/>
          <p14:tracePt t="13347" x="6311900" y="5353050"/>
          <p14:tracePt t="13350" x="6332538" y="5348288"/>
          <p14:tracePt t="13354" x="6356350" y="5332413"/>
          <p14:tracePt t="13357" x="6376988" y="5322888"/>
          <p14:tracePt t="13363" x="6391275" y="5308600"/>
          <p14:tracePt t="13366" x="6405563" y="5292725"/>
          <p14:tracePt t="13370" x="6421438" y="5283200"/>
          <p14:tracePt t="13374" x="6430963" y="5273675"/>
          <p14:tracePt t="13379" x="6445250" y="5259388"/>
          <p14:tracePt t="13382" x="6461125" y="5253038"/>
          <p14:tracePt t="13386" x="6475413" y="5253038"/>
          <p14:tracePt t="13390" x="6480175" y="5248275"/>
          <p14:tracePt t="13394" x="6484938" y="5243513"/>
          <p14:tracePt t="13398" x="6496050" y="5233988"/>
          <p14:tracePt t="13401" x="6505575" y="5229225"/>
          <p14:tracePt t="13410" x="6515100" y="5224463"/>
          <p14:tracePt t="13419" x="6519863" y="5219700"/>
          <p14:tracePt t="13508" x="6524625" y="5219700"/>
          <p14:tracePt t="13521" x="6550025" y="5194300"/>
          <p14:tracePt t="13537" x="6559550" y="5189538"/>
          <p14:tracePt t="13550" x="6569075" y="5184775"/>
          <p14:tracePt t="13558" x="6580188" y="5180013"/>
          <p14:tracePt t="13565" x="6594475" y="5168900"/>
          <p14:tracePt t="13569" x="6613525" y="5154613"/>
          <p14:tracePt t="13580" x="6638925" y="5149850"/>
          <p14:tracePt t="13587" x="6648450" y="5135563"/>
          <p14:tracePt t="13594" x="6664325" y="5129213"/>
          <p14:tracePt t="13601" x="6692900" y="5124450"/>
          <p14:tracePt t="13605" x="6708775" y="5124450"/>
          <p14:tracePt t="13609" x="6723063" y="5114925"/>
          <p14:tracePt t="13613" x="6732588" y="5110163"/>
          <p14:tracePt t="13617" x="6748463" y="5100638"/>
          <p14:tracePt t="13620" x="6767513" y="5100638"/>
          <p14:tracePt t="13624" x="6781800" y="5095875"/>
          <p14:tracePt t="13628" x="6797675" y="5089525"/>
          <p14:tracePt t="13632" x="6811963" y="5080000"/>
          <p14:tracePt t="13635" x="6832600" y="5075238"/>
          <p14:tracePt t="13650" x="6872288" y="5056188"/>
          <p14:tracePt t="13657" x="6916738" y="5045075"/>
          <p14:tracePt t="13661" x="6926263" y="5040313"/>
          <p14:tracePt t="13667" x="6940550" y="5040313"/>
          <p14:tracePt t="13670" x="6950075" y="5035550"/>
          <p14:tracePt t="13675" x="6956425" y="5030788"/>
          <p14:tracePt t="13679" x="6970713" y="5021263"/>
          <p14:tracePt t="13697" x="6975475" y="5021263"/>
          <p14:tracePt t="13738" x="6980238" y="5021263"/>
          <p14:tracePt t="13745" x="6980238" y="5026025"/>
          <p14:tracePt t="13751" x="7015163" y="5070475"/>
          <p14:tracePt t="13759" x="7040563" y="5124450"/>
          <p14:tracePt t="13766" x="7054850" y="5199063"/>
          <p14:tracePt t="13772" x="7069138" y="5229225"/>
          <p14:tracePt t="13777" x="7099300" y="5278438"/>
          <p14:tracePt t="13779" x="7129463" y="5322888"/>
          <p14:tracePt t="13782" x="7143750" y="5357813"/>
          <p14:tracePt t="13786" x="7169150" y="5402263"/>
          <p14:tracePt t="13791" x="7197725" y="5446713"/>
          <p14:tracePt t="13794" x="7227888" y="5505450"/>
          <p14:tracePt t="13798" x="7258050" y="5556250"/>
          <p14:tracePt t="13802" x="7302500" y="5580063"/>
          <p14:tracePt t="13806" x="7337425" y="5605463"/>
          <p14:tracePt t="13810" x="7377113" y="5654675"/>
          <p14:tracePt t="13814" x="7400925" y="5689600"/>
          <p14:tracePt t="13818" x="7435850" y="5738813"/>
          <p14:tracePt t="13822" x="7475538" y="5773738"/>
          <p14:tracePt t="13826" x="7510463" y="5808663"/>
          <p14:tracePt t="13835" x="7550150" y="5876925"/>
          <p14:tracePt t="13838" x="7564438" y="5897563"/>
          <p14:tracePt t="13841" x="7589838" y="5921375"/>
          <p14:tracePt t="13843" x="7613650" y="5937250"/>
          <p14:tracePt t="13849" x="7634288" y="5942013"/>
          <p14:tracePt t="13852" x="7648575" y="5956300"/>
          <p14:tracePt t="13856" x="7658100" y="5961063"/>
          <p14:tracePt t="13860" x="7673975" y="5972175"/>
          <p14:tracePt t="13864" x="7678738" y="5976938"/>
          <p14:tracePt t="13867" x="7683500" y="5981700"/>
          <p14:tracePt t="14008" x="7683500" y="5986463"/>
          <p14:tracePt t="14020" x="7683500" y="6035675"/>
          <p14:tracePt t="14024" x="7683500" y="6051550"/>
          <p14:tracePt t="14028" x="7683500" y="6061075"/>
          <p14:tracePt t="14034" x="7683500" y="6084888"/>
          <p14:tracePt t="14038" x="7683500" y="6100763"/>
          <p14:tracePt t="14042" x="7683500" y="6115050"/>
          <p14:tracePt t="14046" x="7678738" y="6124575"/>
          <p14:tracePt t="14050" x="7643813" y="6149975"/>
          <p14:tracePt t="14053" x="7629525" y="6164263"/>
          <p14:tracePt t="14058" x="7624763" y="6180138"/>
          <p14:tracePt t="14062" x="7624763" y="6199188"/>
          <p14:tracePt t="14066" x="7618413" y="6215063"/>
          <p14:tracePt t="14069" x="7608888" y="6229350"/>
          <p14:tracePt t="14078" x="7608888" y="6234113"/>
          <p14:tracePt t="14081" x="7608888" y="6243638"/>
          <p14:tracePt t="14145" x="7608888" y="6248400"/>
          <p14:tracePt t="14158" x="7594600" y="6208713"/>
          <p14:tracePt t="14162" x="7573963" y="6164263"/>
          <p14:tracePt t="14167" x="7573963" y="6145213"/>
          <p14:tracePt t="14170" x="7564438" y="6129338"/>
          <p14:tracePt t="14175" x="7554913" y="6105525"/>
          <p14:tracePt t="14178" x="7545388" y="6075363"/>
          <p14:tracePt t="14182" x="7524750" y="6030913"/>
          <p14:tracePt t="14186" x="7500938" y="5995988"/>
          <p14:tracePt t="14191" x="7461250" y="5932488"/>
          <p14:tracePt t="14197" x="7431088" y="5883275"/>
          <p14:tracePt t="14201" x="7400925" y="5837238"/>
          <p14:tracePt t="14204" x="7386638" y="5803900"/>
          <p14:tracePt t="14208" x="7361238" y="5768975"/>
          <p14:tracePt t="14212" x="7332663" y="5724525"/>
          <p14:tracePt t="14216" x="7316788" y="5703888"/>
          <p14:tracePt t="14220" x="7312025" y="5689600"/>
          <p14:tracePt t="14225" x="7297738" y="5664200"/>
          <p14:tracePt t="14228" x="7281863" y="5654675"/>
          <p14:tracePt t="14233" x="7277100" y="5640388"/>
          <p14:tracePt t="14236" x="7253288" y="5605463"/>
          <p14:tracePt t="14240" x="7242175" y="5584825"/>
          <p14:tracePt t="14244" x="7237413" y="5570538"/>
          <p14:tracePt t="14248" x="7223125" y="5551488"/>
          <p14:tracePt t="14252" x="7208838" y="5516563"/>
          <p14:tracePt t="14256" x="7183438" y="5500688"/>
          <p14:tracePt t="14260" x="7178675" y="5491163"/>
          <p14:tracePt t="14264" x="7164388" y="5467350"/>
          <p14:tracePt t="14268" x="7148513" y="5446713"/>
          <p14:tracePt t="14273" x="7124700" y="5421313"/>
          <p14:tracePt t="14275" x="7119938" y="5416550"/>
          <p14:tracePt t="14281" x="7099300" y="5411788"/>
          <p14:tracePt t="14284" x="7080250" y="5387975"/>
          <p14:tracePt t="14288" x="7073900" y="5381625"/>
          <p14:tracePt t="14292" x="7054850" y="5372100"/>
          <p14:tracePt t="14297" x="7050088" y="5367338"/>
          <p14:tracePt t="14301" x="7040563" y="5362575"/>
          <p14:tracePt t="14304" x="7034213" y="5362575"/>
          <p14:tracePt t="14308" x="7034213" y="5357813"/>
          <p14:tracePt t="14352" x="7034213" y="5348288"/>
          <p14:tracePt t="14356" x="7034213" y="5343525"/>
          <p14:tracePt t="14360" x="7045325" y="5332413"/>
          <p14:tracePt t="14367" x="7059613" y="5318125"/>
          <p14:tracePt t="14369" x="7073900" y="5303838"/>
          <p14:tracePt t="14374" x="7099300" y="5287963"/>
          <p14:tracePt t="14378" x="7119938" y="5278438"/>
          <p14:tracePt t="14382" x="7143750" y="5264150"/>
          <p14:tracePt t="14386" x="7164388" y="5259388"/>
          <p14:tracePt t="14390" x="7178675" y="5248275"/>
          <p14:tracePt t="14395" x="7208838" y="5248275"/>
          <p14:tracePt t="14398" x="7227888" y="5243513"/>
          <p14:tracePt t="14401" x="7253288" y="5238750"/>
          <p14:tracePt t="14405" x="7272338" y="5224463"/>
          <p14:tracePt t="14410" x="7292975" y="5213350"/>
          <p14:tracePt t="14414" x="7326313" y="5208588"/>
          <p14:tracePt t="14418" x="7356475" y="5199063"/>
          <p14:tracePt t="14422" x="7377113" y="5194300"/>
          <p14:tracePt t="14426" x="7405688" y="5184775"/>
          <p14:tracePt t="14430" x="7435850" y="5173663"/>
          <p14:tracePt t="14434" x="7461250" y="5168900"/>
          <p14:tracePt t="14441" x="7489825" y="5159375"/>
          <p14:tracePt t="14444" x="7510463" y="5159375"/>
          <p14:tracePt t="14455" x="7559675" y="5154613"/>
          <p14:tracePt t="14458" x="7564438" y="5149850"/>
          <p14:tracePt t="14543" x="7554913" y="5149850"/>
          <p14:tracePt t="14557" x="7412038" y="5248275"/>
          <p14:tracePt t="14565" x="7332663" y="5303838"/>
          <p14:tracePt t="14574" x="7253288" y="5353050"/>
          <p14:tracePt t="14579" x="7204075" y="5381625"/>
          <p14:tracePt t="14584" x="7089775" y="5441950"/>
          <p14:tracePt t="14589" x="7040563" y="5467350"/>
          <p14:tracePt t="14592" x="6996113" y="5495925"/>
          <p14:tracePt t="14600" x="6926263" y="5545138"/>
          <p14:tracePt t="14604" x="6891338" y="5575300"/>
          <p14:tracePt t="14608" x="6872288" y="5595938"/>
          <p14:tracePt t="14612" x="6846888" y="5619750"/>
          <p14:tracePt t="14616" x="6821488" y="5645150"/>
          <p14:tracePt t="14619" x="6807200" y="5654675"/>
          <p14:tracePt t="14624" x="6802438" y="5668963"/>
          <p14:tracePt t="14631" x="6788150" y="5684838"/>
          <p14:tracePt t="14639" x="6781800" y="5708650"/>
          <p14:tracePt t="14650" x="6781800" y="5738813"/>
          <p14:tracePt t="14653" x="6781800" y="5764213"/>
          <p14:tracePt t="14658" x="6792913" y="5783263"/>
          <p14:tracePt t="14662" x="6797675" y="5808663"/>
          <p14:tracePt t="14665" x="6811963" y="5827713"/>
          <p14:tracePt t="14668" x="6827838" y="5843588"/>
          <p14:tracePt t="14672" x="6842125" y="5862638"/>
          <p14:tracePt t="14676" x="6856413" y="5888038"/>
          <p14:tracePt t="14681" x="6881813" y="5907088"/>
          <p14:tracePt t="14683" x="6896100" y="5921375"/>
          <p14:tracePt t="14687" x="6916738" y="5946775"/>
          <p14:tracePt t="14691" x="6940550" y="5961063"/>
          <p14:tracePt t="14696" x="6970713" y="5976938"/>
          <p14:tracePt t="14700" x="6996113" y="5991225"/>
          <p14:tracePt t="14703" x="7015163" y="6016625"/>
          <p14:tracePt t="14708" x="7040563" y="6035675"/>
          <p14:tracePt t="14717" x="7059613" y="6061075"/>
          <p14:tracePt t="14724" x="7129463" y="6115050"/>
          <p14:tracePt t="14735" x="7158038" y="6169025"/>
          <p14:tracePt t="14739" x="7164388" y="6175375"/>
          <p14:tracePt t="14748" x="7178675" y="6194425"/>
          <p14:tracePt t="14754" x="7178675" y="6215063"/>
          <p14:tracePt t="14762" x="7178675" y="6219825"/>
          <p14:tracePt t="14771" x="7178675" y="6229350"/>
          <p14:tracePt t="14784" x="7178675" y="6234113"/>
          <p14:tracePt t="14792" x="7178675" y="6248400"/>
          <p14:tracePt t="14800" x="7178675" y="6259513"/>
          <p14:tracePt t="14805" x="7178675" y="6264275"/>
          <p14:tracePt t="14808" x="7178675" y="6278563"/>
          <p14:tracePt t="14812" x="7169150" y="6283325"/>
          <p14:tracePt t="14815" x="7164388" y="6299200"/>
          <p14:tracePt t="14819" x="7158038" y="6303963"/>
          <p14:tracePt t="14822" x="7153275" y="6313488"/>
          <p14:tracePt t="14825" x="7143750" y="6327775"/>
          <p14:tracePt t="14830" x="7138988" y="6348413"/>
          <p14:tracePt t="14835" x="7134225" y="6362700"/>
          <p14:tracePt t="14841" x="7134225" y="6376988"/>
          <p14:tracePt t="14851" x="7104063" y="6427788"/>
          <p14:tracePt t="14855" x="7099300" y="6437313"/>
          <p14:tracePt t="14860" x="7089775" y="6451600"/>
          <p14:tracePt t="14862" x="7085013" y="6472238"/>
          <p14:tracePt t="14867" x="7069138" y="6486525"/>
          <p14:tracePt t="14880" x="7024688" y="6530975"/>
          <p14:tracePt t="14884" x="7005638" y="6545263"/>
          <p14:tracePt t="14887" x="6989763" y="6561138"/>
          <p14:tracePt t="14890" x="6975475" y="6565900"/>
          <p14:tracePt t="14898" x="6961188" y="6580188"/>
          <p14:tracePt t="14905" x="6956425" y="6584950"/>
          <p14:tracePt t="14958" x="6940550" y="6584950"/>
          <p14:tracePt t="14963" x="6940550" y="6570663"/>
          <p14:tracePt t="14973" x="6950075" y="6507163"/>
          <p14:tracePt t="14976" x="6956425" y="6486525"/>
          <p14:tracePt t="14981" x="6965950" y="6456363"/>
          <p14:tracePt t="14984" x="6965950" y="6437313"/>
          <p14:tracePt t="14988" x="6989763" y="6392863"/>
          <p14:tracePt t="14992" x="7000875" y="6337300"/>
          <p14:tracePt t="14997" x="7015163" y="6303963"/>
          <p14:tracePt t="15001" x="7024688" y="6273800"/>
          <p14:tracePt t="15005" x="7040563" y="6229350"/>
          <p14:tracePt t="15012" x="7059613" y="6145213"/>
          <p14:tracePt t="15017" x="7064375" y="6100763"/>
          <p14:tracePt t="15020" x="7085013" y="6056313"/>
          <p14:tracePt t="15026" x="7094538" y="6026150"/>
          <p14:tracePt t="15027" x="7099300" y="5981700"/>
          <p14:tracePt t="15032" x="7108825" y="5937250"/>
          <p14:tracePt t="15036" x="7119938" y="5897563"/>
          <p14:tracePt t="15040" x="7134225" y="5862638"/>
          <p14:tracePt t="15044" x="7143750" y="5832475"/>
          <p14:tracePt t="15055" x="7143750" y="5764213"/>
          <p14:tracePt t="15062" x="7143750" y="5734050"/>
          <p14:tracePt t="15070" x="7134225" y="5675313"/>
          <p14:tracePt t="15077" x="7119938" y="5649913"/>
          <p14:tracePt t="15083" x="7119938" y="5645150"/>
          <p14:tracePt t="15086" x="7119938" y="5629275"/>
          <p14:tracePt t="15094" x="7119938" y="5619750"/>
          <p14:tracePt t="15110" x="7119938" y="5614988"/>
          <p14:tracePt t="15120" x="7119938" y="5605463"/>
          <p14:tracePt t="15315" x="7119938" y="5610225"/>
          <p14:tracePt t="15329" x="7113588" y="5624513"/>
          <p14:tracePt t="15335" x="7080250" y="5649913"/>
          <p14:tracePt t="15342" x="7045325" y="5675313"/>
          <p14:tracePt t="15346" x="7019925" y="5689600"/>
          <p14:tracePt t="15349" x="6989763" y="5694363"/>
          <p14:tracePt t="15352" x="6961188" y="5708650"/>
          <p14:tracePt t="15357" x="6916738" y="5719763"/>
          <p14:tracePt t="15359" x="6856413" y="5738813"/>
          <p14:tracePt t="15364" x="6802438" y="5748338"/>
          <p14:tracePt t="15368" x="6757988" y="5764213"/>
          <p14:tracePt t="15376" x="6704013" y="5773738"/>
          <p14:tracePt t="15387" x="6535738" y="5822950"/>
          <p14:tracePt t="15392" x="6489700" y="5832475"/>
          <p14:tracePt t="15399" x="6346825" y="5867400"/>
          <p14:tracePt t="15404" x="6316663" y="5872163"/>
          <p14:tracePt t="15409" x="6272213" y="5883275"/>
          <p14:tracePt t="15412" x="6243638" y="5892800"/>
          <p14:tracePt t="15416" x="6213475" y="5897563"/>
          <p14:tracePt t="15421" x="6183313" y="5897563"/>
          <p14:tracePt t="15426" x="6153150" y="5897563"/>
          <p14:tracePt t="15430" x="6108700" y="5897563"/>
          <p14:tracePt t="15434" x="6089650" y="5897563"/>
          <p14:tracePt t="15438" x="6080125" y="5897563"/>
          <p14:tracePt t="15443" x="6064250" y="5897563"/>
          <p14:tracePt t="15446" x="6049963" y="5888038"/>
          <p14:tracePt t="15478" x="6049963" y="5883275"/>
          <p14:tracePt t="15482" x="6049963" y="5876925"/>
          <p14:tracePt t="15494" x="6049963" y="5867400"/>
          <p14:tracePt t="15564" x="6049963" y="5883275"/>
          <p14:tracePt t="15572" x="6049963" y="5907088"/>
          <p14:tracePt t="15578" x="6049963" y="5921375"/>
          <p14:tracePt t="15581" x="6049963" y="5937250"/>
          <p14:tracePt t="15585" x="6049963" y="5961063"/>
          <p14:tracePt t="15591" x="6049963" y="5972175"/>
          <p14:tracePt t="15595" x="6049963" y="5976938"/>
          <p14:tracePt t="15599" x="6049963" y="5991225"/>
          <p14:tracePt t="15602" x="6049963" y="5995988"/>
          <p14:tracePt t="15604" x="6049963" y="6007100"/>
          <p14:tracePt t="15609" x="6049963" y="6021388"/>
          <p14:tracePt t="15612" x="6049963" y="6035675"/>
          <p14:tracePt t="15616" x="6049963" y="6045200"/>
          <p14:tracePt t="15621" x="6049963" y="6061075"/>
          <p14:tracePt t="15624" x="6059488" y="6075363"/>
          <p14:tracePt t="15628" x="6059488" y="6084888"/>
          <p14:tracePt t="15632" x="6059488" y="6091238"/>
          <p14:tracePt t="15641" x="6069013" y="6115050"/>
          <p14:tracePt t="15650" x="6080125" y="6129338"/>
          <p14:tracePt t="15663" x="6084888" y="6145213"/>
          <p14:tracePt t="15731" x="6084888" y="6149975"/>
          <p14:tracePt t="15742" x="6049963" y="6149975"/>
          <p14:tracePt t="15747" x="6029325" y="6140450"/>
          <p14:tracePt t="15750" x="6015038" y="6140450"/>
          <p14:tracePt t="15756" x="5980113" y="6124575"/>
          <p14:tracePt t="15761" x="5970588" y="6124575"/>
          <p14:tracePt t="15764" x="5945188" y="6119813"/>
          <p14:tracePt t="15768" x="5935663" y="6110288"/>
          <p14:tracePt t="15772" x="5911850" y="6110288"/>
          <p14:tracePt t="15780" x="5851525" y="6096000"/>
          <p14:tracePt t="15784" x="5832475" y="6091238"/>
          <p14:tracePt t="15787" x="5788025" y="6080125"/>
          <p14:tracePt t="15791" x="5757863" y="6075363"/>
          <p14:tracePt t="15795" x="5727700" y="6056313"/>
          <p14:tracePt t="15798" x="5703888" y="6051550"/>
          <p14:tracePt t="15801" x="5697538" y="6045200"/>
          <p14:tracePt t="15805" x="5678488" y="6035675"/>
          <p14:tracePt t="15809" x="5678488" y="6030913"/>
          <p14:tracePt t="15814" x="5673725" y="6030913"/>
          <p14:tracePt t="15817" x="5659438" y="6021388"/>
          <p14:tracePt t="15917" x="5659438" y="6007100"/>
          <p14:tracePt t="15923" x="5659438" y="5991225"/>
          <p14:tracePt t="15935" x="5659438" y="5986463"/>
          <p14:tracePt t="15940" x="5659438" y="5972175"/>
          <p14:tracePt t="15944" x="5659438" y="5967413"/>
          <p14:tracePt t="15947" x="5659438" y="5956300"/>
          <p14:tracePt t="15950" x="5659438" y="5951538"/>
          <p14:tracePt t="15954" x="5659438" y="5937250"/>
          <p14:tracePt t="15958" x="5659438" y="5927725"/>
          <p14:tracePt t="15960" x="5659438" y="5916613"/>
          <p14:tracePt t="15966" x="5659438" y="5907088"/>
          <p14:tracePt t="15970" x="5659438" y="5902325"/>
          <p14:tracePt t="15972" x="5659438" y="5888038"/>
          <p14:tracePt t="15977" x="5659438" y="5876925"/>
          <p14:tracePt t="15980" x="5659438" y="5862638"/>
          <p14:tracePt t="15985" x="5659438" y="5853113"/>
          <p14:tracePt t="15988" x="5659438" y="5837238"/>
          <p14:tracePt t="16000" x="5643563" y="5822950"/>
          <p14:tracePt t="16005" x="5643563" y="5813425"/>
          <p14:tracePt t="16016" x="5643563" y="5808663"/>
          <p14:tracePt t="16020" x="5629275" y="5799138"/>
          <p14:tracePt t="16028" x="5624513" y="5792788"/>
          <p14:tracePt t="16047" x="5603875" y="5783263"/>
          <p14:tracePt t="16058" x="5589588" y="5783263"/>
          <p14:tracePt t="16063" x="5564188" y="5768975"/>
          <p14:tracePt t="16066" x="5559425" y="5768975"/>
          <p14:tracePt t="16072" x="5549900" y="5768975"/>
          <p14:tracePt t="16073" x="5524500" y="5768975"/>
          <p14:tracePt t="16077" x="5514975" y="5764213"/>
          <p14:tracePt t="16080" x="5510213" y="5764213"/>
          <p14:tracePt t="16085" x="5489575" y="5748338"/>
          <p14:tracePt t="16088" x="5480050" y="5748338"/>
          <p14:tracePt t="16093" x="5475288" y="5748338"/>
          <p14:tracePt t="16096" x="5465763" y="5748338"/>
          <p14:tracePt t="16100" x="5461000" y="5743575"/>
          <p14:tracePt t="16107" x="5456238" y="5738813"/>
          <p14:tracePt t="16116" x="5445125" y="5734050"/>
          <p14:tracePt t="16129" x="5445125" y="5729288"/>
          <p14:tracePt t="16134" x="5445125" y="5708650"/>
          <p14:tracePt t="16144" x="5445125" y="5703888"/>
          <p14:tracePt t="16150" x="5445125" y="5694363"/>
          <p14:tracePt t="16158" x="5445125" y="5689600"/>
          <p14:tracePt t="16162" x="5445125" y="5675313"/>
          <p14:tracePt t="16178" x="5445125" y="5668963"/>
          <p14:tracePt t="16278" x="5445125" y="5664200"/>
          <p14:tracePt t="16283" x="5416550" y="5649913"/>
          <p14:tracePt t="16292" x="5341938" y="5635625"/>
          <p14:tracePt t="16299" x="5243513" y="5614988"/>
          <p14:tracePt t="16305" x="5197475" y="5600700"/>
          <p14:tracePt t="16311" x="5089525" y="5570538"/>
          <p14:tracePt t="16314" x="5045075" y="5561013"/>
          <p14:tracePt t="16317" x="5019675" y="5540375"/>
          <p14:tracePt t="16320" x="5005388" y="5530850"/>
          <p14:tracePt t="16324" x="4984750" y="5526088"/>
          <p14:tracePt t="16328" x="4979988" y="5521325"/>
          <p14:tracePt t="16332" x="4965700" y="5505450"/>
          <p14:tracePt t="16336" x="4960938" y="5500688"/>
          <p14:tracePt t="16349" x="4951413" y="5495925"/>
          <p14:tracePt t="16483" x="4960938" y="5495925"/>
          <p14:tracePt t="16495" x="5010150" y="5495925"/>
          <p14:tracePt t="16505" x="5080000" y="5495925"/>
          <p14:tracePt t="16516" x="5143500" y="5495925"/>
          <p14:tracePt t="16520" x="5164138" y="5495925"/>
          <p14:tracePt t="16525" x="5187950" y="5495925"/>
          <p14:tracePt t="16529" x="5222875" y="5505450"/>
          <p14:tracePt t="16535" x="5232400" y="5511800"/>
          <p14:tracePt t="16538" x="5243513" y="5511800"/>
          <p14:tracePt t="16543" x="5253038" y="5511800"/>
          <p14:tracePt t="16546" x="5267325" y="5511800"/>
          <p14:tracePt t="16550" x="5272088" y="5516563"/>
          <p14:tracePt t="16554" x="5276850" y="5521325"/>
          <p14:tracePt t="16715" x="5287963" y="5521325"/>
          <p14:tracePt t="16720" x="5321300" y="5530850"/>
          <p14:tracePt t="16726" x="5346700" y="5535613"/>
          <p14:tracePt t="16728" x="5356225" y="5540375"/>
          <p14:tracePt t="16734" x="5372100" y="5540375"/>
          <p14:tracePt t="16736" x="5386388" y="5551488"/>
          <p14:tracePt t="16740" x="5405438" y="5551488"/>
          <p14:tracePt t="16743" x="5426075" y="5556250"/>
          <p14:tracePt t="16749" x="5440363" y="5565775"/>
          <p14:tracePt t="16752" x="5461000" y="5570538"/>
          <p14:tracePt t="16755" x="5484813" y="5570538"/>
          <p14:tracePt t="16760" x="5505450" y="5580063"/>
          <p14:tracePt t="16765" x="5519738" y="5584825"/>
          <p14:tracePt t="16768" x="5529263" y="5584825"/>
          <p14:tracePt t="16772" x="5545138" y="5591175"/>
          <p14:tracePt t="16776" x="5559425" y="5591175"/>
          <p14:tracePt t="16781" x="5568950" y="5600700"/>
          <p14:tracePt t="16784" x="5584825" y="5605463"/>
          <p14:tracePt t="16788" x="5589588" y="5605463"/>
          <p14:tracePt t="16793" x="5603875" y="5605463"/>
          <p14:tracePt t="16796" x="5608638" y="5605463"/>
          <p14:tracePt t="16994" x="5613400" y="5610225"/>
          <p14:tracePt t="17007" x="5659438" y="5640388"/>
          <p14:tracePt t="17011" x="5664200" y="5645150"/>
          <p14:tracePt t="17016" x="5697538" y="5664200"/>
          <p14:tracePt t="17021" x="5713413" y="5668963"/>
          <p14:tracePt t="17025" x="5732463" y="5680075"/>
          <p14:tracePt t="17028" x="5757863" y="5684838"/>
          <p14:tracePt t="17032" x="5776913" y="5694363"/>
          <p14:tracePt t="17036" x="5792788" y="5699125"/>
          <p14:tracePt t="17040" x="5807075" y="5708650"/>
          <p14:tracePt t="17043" x="5816600" y="5713413"/>
          <p14:tracePt t="17048" x="5827713" y="5713413"/>
          <p14:tracePt t="17052" x="5837238" y="5713413"/>
          <p14:tracePt t="17056" x="5842000" y="5719763"/>
          <p14:tracePt t="17060" x="5856288" y="5724525"/>
          <p14:tracePt t="18684" x="5886450" y="5724525"/>
          <p14:tracePt t="18688" x="5905500" y="5724525"/>
          <p14:tracePt t="18690" x="5926138" y="5724525"/>
          <p14:tracePt t="18694" x="5945188" y="5724525"/>
          <p14:tracePt t="18698" x="5961063" y="5724525"/>
          <p14:tracePt t="18702" x="5975350" y="5724525"/>
          <p14:tracePt t="18706" x="5984875" y="5724525"/>
          <p14:tracePt t="18711" x="5989638" y="5724525"/>
          <p14:tracePt t="18714" x="6005513" y="5724525"/>
          <p14:tracePt t="18718" x="6015038" y="5724525"/>
          <p14:tracePt t="18721" x="6029325" y="5724525"/>
          <p14:tracePt t="18734" x="6040438" y="5724525"/>
          <p14:tracePt t="18801" x="6049963" y="5724525"/>
          <p14:tracePt t="18805" x="6059488" y="5724525"/>
          <p14:tracePt t="18811" x="6089650" y="5724525"/>
          <p14:tracePt t="18814" x="6108700" y="5724525"/>
          <p14:tracePt t="18818" x="6129338" y="5724525"/>
          <p14:tracePt t="18821" x="6153150" y="5724525"/>
          <p14:tracePt t="18826" x="6173788" y="5724525"/>
          <p14:tracePt t="18830" x="6192838" y="5724525"/>
          <p14:tracePt t="18834" x="6218238" y="5724525"/>
          <p14:tracePt t="18837" x="6237288" y="5724525"/>
          <p14:tracePt t="18842" x="6267450" y="5724525"/>
          <p14:tracePt t="18846" x="6297613" y="5724525"/>
          <p14:tracePt t="18850" x="6316663" y="5734050"/>
          <p14:tracePt t="18853" x="6332538" y="5734050"/>
          <p14:tracePt t="18858" x="6351588" y="5734050"/>
          <p14:tracePt t="18861" x="6372225" y="5738813"/>
          <p14:tracePt t="18866" x="6386513" y="5748338"/>
          <p14:tracePt t="18868" x="6400800" y="5748338"/>
          <p14:tracePt t="18871" x="6411913" y="5748338"/>
          <p14:tracePt t="18878" x="6416675" y="5748338"/>
          <p14:tracePt t="18880" x="6430963" y="5753100"/>
          <p14:tracePt t="18905" x="6435725" y="5759450"/>
          <p14:tracePt t="18951" x="6435725" y="5764213"/>
          <p14:tracePt t="19084" x="6440488" y="5778500"/>
          <p14:tracePt t="19097" x="6440488" y="5783263"/>
          <p14:tracePt t="19101" x="6456363" y="5799138"/>
          <p14:tracePt t="19112" x="6461125" y="5813425"/>
          <p14:tracePt t="19117" x="6470650" y="5827713"/>
          <p14:tracePt t="19122" x="6484938" y="5848350"/>
          <p14:tracePt t="19128" x="6489700" y="5853113"/>
          <p14:tracePt t="19131" x="6489700" y="5867400"/>
          <p14:tracePt t="19135" x="6496050" y="5872163"/>
          <p14:tracePt t="19138" x="6500813" y="5876925"/>
          <p14:tracePt t="19143" x="6505575" y="5883275"/>
          <p14:tracePt t="19145" x="6510338" y="5888038"/>
          <p14:tracePt t="19151" x="6510338" y="5892800"/>
          <p14:tracePt t="19155" x="6515100" y="5897563"/>
          <p14:tracePt t="19162" x="6524625" y="5911850"/>
          <p14:tracePt t="19167" x="6524625" y="5916613"/>
          <p14:tracePt t="19171" x="6524625" y="5927725"/>
          <p14:tracePt t="19179" x="6524625" y="5937250"/>
          <p14:tracePt t="19183" x="6529388" y="5942013"/>
          <p14:tracePt t="19187" x="6535738" y="5946775"/>
          <p14:tracePt t="19191" x="6535738" y="5951538"/>
          <p14:tracePt t="19198" x="6535738" y="5961063"/>
          <p14:tracePt t="19203" x="6540500" y="5972175"/>
          <p14:tracePt t="19206" x="6540500" y="5981700"/>
          <p14:tracePt t="19212" x="6540500" y="5986463"/>
          <p14:tracePt t="19214" x="6545263" y="6000750"/>
          <p14:tracePt t="19218" x="6550025" y="6007100"/>
          <p14:tracePt t="19221" x="6550025" y="6016625"/>
          <p14:tracePt t="19225" x="6550025" y="6030913"/>
          <p14:tracePt t="19229" x="6550025" y="6051550"/>
          <p14:tracePt t="19232" x="6559550" y="6070600"/>
          <p14:tracePt t="19237" x="6573838" y="6105525"/>
          <p14:tracePt t="19240" x="6584950" y="6135688"/>
          <p14:tracePt t="19245" x="6589713" y="6154738"/>
          <p14:tracePt t="19249" x="6599238" y="6180138"/>
          <p14:tracePt t="19252" x="6604000" y="6199188"/>
          <p14:tracePt t="19257" x="6604000" y="6215063"/>
          <p14:tracePt t="19261" x="6619875" y="6229350"/>
          <p14:tracePt t="19263" x="6624638" y="6248400"/>
          <p14:tracePt t="19269" x="6624638" y="6259513"/>
          <p14:tracePt t="19272" x="6634163" y="6273800"/>
          <p14:tracePt t="19276" x="6638925" y="6288088"/>
          <p14:tracePt t="19280" x="6653213" y="6303963"/>
          <p14:tracePt t="19284" x="6657975" y="6318250"/>
          <p14:tracePt t="19288" x="6657975" y="6327775"/>
          <p14:tracePt t="19296" x="6657975" y="6332538"/>
          <p14:tracePt t="19306" x="6657975" y="6348413"/>
          <p14:tracePt t="19357" x="6657975" y="6353175"/>
          <p14:tracePt t="19365" x="6657975" y="6343650"/>
          <p14:tracePt t="19380" x="6643688" y="6327775"/>
          <p14:tracePt t="19388" x="6638925" y="6318250"/>
          <p14:tracePt t="19396" x="6624638" y="6303963"/>
          <p14:tracePt t="19403" x="6619875" y="6288088"/>
          <p14:tracePt t="19406" x="6613525" y="6283325"/>
          <p14:tracePt t="19411" x="6613525" y="6278563"/>
          <p14:tracePt t="19419" x="6604000" y="6259513"/>
          <p14:tracePt t="19423" x="6599238" y="6259513"/>
          <p14:tracePt t="19429" x="6594475" y="6243638"/>
          <p14:tracePt t="19435" x="6589713" y="6243638"/>
          <p14:tracePt t="19438" x="6589713" y="6238875"/>
          <p14:tracePt t="19444" x="6569075" y="6229350"/>
          <p14:tracePt t="19451" x="6564313" y="6219825"/>
          <p14:tracePt t="19455" x="6554788" y="6215063"/>
          <p14:tracePt t="19461" x="6550025" y="6203950"/>
          <p14:tracePt t="19464" x="6545263" y="6203950"/>
          <p14:tracePt t="19467" x="6540500" y="6199188"/>
          <p14:tracePt t="19471" x="6519863" y="6199188"/>
          <p14:tracePt t="19475" x="6510338" y="6199188"/>
          <p14:tracePt t="19483" x="6500813" y="6194425"/>
          <p14:tracePt t="19486" x="6496050" y="6194425"/>
          <p14:tracePt t="19495" x="6489700" y="6184900"/>
          <p14:tracePt t="19498" x="6489700" y="6180138"/>
          <p14:tracePt t="19506" x="6484938" y="6175375"/>
          <p14:tracePt t="19510" x="6480175" y="6169025"/>
          <p14:tracePt t="19518" x="6480175" y="6164263"/>
          <p14:tracePt t="19526" x="6480175" y="6159500"/>
          <p14:tracePt t="19530" x="6480175" y="6145213"/>
          <p14:tracePt t="19538" x="6480175" y="6140450"/>
          <p14:tracePt t="19543" x="6480175" y="6129338"/>
          <p14:tracePt t="19545" x="6480175" y="6124575"/>
          <p14:tracePt t="19551" x="6480175" y="6110288"/>
          <p14:tracePt t="19554" x="6480175" y="6105525"/>
          <p14:tracePt t="19559" x="6480175" y="6096000"/>
          <p14:tracePt t="19562" x="6480175" y="6091238"/>
          <p14:tracePt t="19567" x="6480175" y="6075363"/>
          <p14:tracePt t="19576" x="6480175" y="6065838"/>
          <p14:tracePt t="19584" x="6480175" y="6056313"/>
          <p14:tracePt t="19595" x="6480175" y="6051550"/>
          <p14:tracePt t="19600" x="6480175" y="6045200"/>
          <p14:tracePt t="19609" x="6480175" y="6040438"/>
          <p14:tracePt t="19620" x="6480175" y="6030913"/>
          <p14:tracePt t="19629" x="6480175" y="6021388"/>
          <p14:tracePt t="19632" x="6465888" y="6011863"/>
          <p14:tracePt t="19649" x="6465888" y="6007100"/>
          <p14:tracePt t="19652" x="6465888" y="6000750"/>
          <p14:tracePt t="19656" x="6465888" y="5991225"/>
          <p14:tracePt t="19661" x="6465888" y="5986463"/>
          <p14:tracePt t="19669" x="6465888" y="5981700"/>
          <p14:tracePt t="19676" x="6465888" y="5972175"/>
          <p14:tracePt t="19680" x="6461125" y="5967413"/>
          <p14:tracePt t="19685" x="6461125" y="5961063"/>
          <p14:tracePt t="19692" x="6461125" y="5951538"/>
          <p14:tracePt t="19695" x="6461125" y="5946775"/>
          <p14:tracePt t="19712" x="6461125" y="5942013"/>
          <p14:tracePt t="19724" x="6461125" y="5937250"/>
          <p14:tracePt t="19729" x="6461125" y="5932488"/>
          <p14:tracePt t="19736" x="6456363" y="5932488"/>
          <p14:tracePt t="19740" x="6456363" y="5916613"/>
          <p14:tracePt t="19900" x="6456363" y="5911850"/>
          <p14:tracePt t="19906" x="6461125" y="5911850"/>
          <p14:tracePt t="19913" x="6465888" y="5911850"/>
          <p14:tracePt t="19919" x="6475413" y="5911850"/>
          <p14:tracePt t="19923" x="6484938" y="5911850"/>
          <p14:tracePt t="19930" x="6489700" y="5911850"/>
          <p14:tracePt t="19936" x="6496050" y="5911850"/>
          <p14:tracePt t="19940" x="6496050" y="5921375"/>
          <p14:tracePt t="19946" x="6500813" y="5921375"/>
          <p14:tracePt t="19953" x="6510338" y="5927725"/>
          <p14:tracePt t="19965" x="6519863" y="5932488"/>
          <p14:tracePt t="19972" x="6524625" y="5937250"/>
          <p14:tracePt t="19976" x="6540500" y="5937250"/>
          <p14:tracePt t="19980" x="6545263" y="5942013"/>
          <p14:tracePt t="19989" x="6550025" y="5946775"/>
          <p14:tracePt t="19995" x="6554788" y="5951538"/>
          <p14:tracePt t="20001" x="6559550" y="5961063"/>
          <p14:tracePt t="20008" x="6564313" y="5967413"/>
          <p14:tracePt t="20020" x="6569075" y="5972175"/>
          <p14:tracePt t="20025" x="6580188" y="5976938"/>
          <p14:tracePt t="20046" x="6584950" y="5981700"/>
          <p14:tracePt t="20053" x="6589713" y="5995988"/>
          <p14:tracePt t="20072" x="6594475" y="6000750"/>
          <p14:tracePt t="20085" x="6599238" y="6007100"/>
          <p14:tracePt t="20088" x="6604000" y="6011863"/>
          <p14:tracePt t="20095" x="6608763" y="6016625"/>
          <p14:tracePt t="20114" x="6608763" y="6030913"/>
          <p14:tracePt t="20119" x="6619875" y="6035675"/>
          <p14:tracePt t="20138" x="6624638" y="6040438"/>
          <p14:tracePt t="20142" x="6629400" y="6045200"/>
          <p14:tracePt t="20146" x="6634163" y="6051550"/>
          <p14:tracePt t="20150" x="6638925" y="6056313"/>
          <p14:tracePt t="20155" x="6643688" y="6061075"/>
          <p14:tracePt t="20158" x="6643688" y="6075363"/>
          <p14:tracePt t="20162" x="6648450" y="6080125"/>
          <p14:tracePt t="20166" x="6657975" y="6096000"/>
          <p14:tracePt t="20170" x="6664325" y="6100763"/>
          <p14:tracePt t="20174" x="6669088" y="6110288"/>
          <p14:tracePt t="20179" x="6673850" y="6115050"/>
          <p14:tracePt t="20182" x="6678613" y="6129338"/>
          <p14:tracePt t="20186" x="6688138" y="6135688"/>
          <p14:tracePt t="20190" x="6688138" y="6140450"/>
          <p14:tracePt t="20195" x="6692900" y="6145213"/>
          <p14:tracePt t="20207" x="6697663" y="6149975"/>
          <p14:tracePt t="20281" x="6704013" y="6149975"/>
          <p14:tracePt t="20297" x="6692900" y="6124575"/>
          <p14:tracePt t="20307" x="6692900" y="6110288"/>
          <p14:tracePt t="20316" x="6688138" y="6096000"/>
          <p14:tracePt t="20322" x="6673850" y="6070600"/>
          <p14:tracePt t="20325" x="6673850" y="6056313"/>
          <p14:tracePt t="20332" x="6673850" y="6040438"/>
          <p14:tracePt t="20336" x="6673850" y="6026150"/>
          <p14:tracePt t="20341" x="6673850" y="6016625"/>
          <p14:tracePt t="20344" x="6673850" y="6000750"/>
          <p14:tracePt t="20348" x="6673850" y="5986463"/>
          <p14:tracePt t="20352" x="6673850" y="5981700"/>
          <p14:tracePt t="20356" x="6678613" y="5972175"/>
          <p14:tracePt t="20361" x="6678613" y="5967413"/>
          <p14:tracePt t="20363" x="6678613" y="5951538"/>
          <p14:tracePt t="20368" x="6678613" y="5946775"/>
          <p14:tracePt t="20372" x="6688138" y="5927725"/>
          <p14:tracePt t="20376" x="6697663" y="5911850"/>
          <p14:tracePt t="20380" x="6713538" y="5902325"/>
          <p14:tracePt t="20388" x="6718300" y="5888038"/>
          <p14:tracePt t="20393" x="6723063" y="5883275"/>
          <p14:tracePt t="20395" x="6727825" y="5876925"/>
          <p14:tracePt t="20404" x="6732588" y="5867400"/>
          <p14:tracePt t="20408" x="6737350" y="5862638"/>
          <p14:tracePt t="20412" x="6737350" y="5857875"/>
          <p14:tracePt t="20417" x="6748463" y="5853113"/>
          <p14:tracePt t="20424" x="6753225" y="5837238"/>
          <p14:tracePt t="20431" x="6767513" y="5832475"/>
          <p14:tracePt t="20437" x="6772275" y="5827713"/>
          <p14:tracePt t="20444" x="6781800" y="5822950"/>
          <p14:tracePt t="20448" x="6792913" y="5808663"/>
          <p14:tracePt t="20453" x="6802438" y="5803900"/>
          <p14:tracePt t="20456" x="6807200" y="5792788"/>
          <p14:tracePt t="20458" x="6807200" y="5788025"/>
          <p14:tracePt t="20462" x="6816725" y="5783263"/>
          <p14:tracePt t="20467" x="6821488" y="5778500"/>
          <p14:tracePt t="20470" x="6827838" y="5778500"/>
          <p14:tracePt t="20474" x="6827838" y="5773738"/>
          <p14:tracePt t="20483" x="6832600" y="5768975"/>
          <p14:tracePt t="20494" x="6837363" y="5753100"/>
          <p14:tracePt t="20514" x="6842125" y="5748338"/>
          <p14:tracePt t="20522" x="6842125" y="5738813"/>
          <p14:tracePt t="20672" x="6846888" y="5734050"/>
          <p14:tracePt t="20676" x="6856413" y="5734050"/>
          <p14:tracePt t="20680" x="6865938" y="5734050"/>
          <p14:tracePt t="20684" x="6872288" y="5738813"/>
          <p14:tracePt t="20688" x="6886575" y="5743575"/>
          <p14:tracePt t="20692" x="6900863" y="5753100"/>
          <p14:tracePt t="20695" x="6921500" y="5759450"/>
          <p14:tracePt t="20700" x="6935788" y="5764213"/>
          <p14:tracePt t="20704" x="6945313" y="5764213"/>
          <p14:tracePt t="20708" x="6961188" y="5773738"/>
          <p14:tracePt t="20712" x="6980238" y="5773738"/>
          <p14:tracePt t="20717" x="7000875" y="5773738"/>
          <p14:tracePt t="20720" x="7015163" y="5773738"/>
          <p14:tracePt t="20724" x="7029450" y="5773738"/>
          <p14:tracePt t="20732" x="7040563" y="5773738"/>
          <p14:tracePt t="20736" x="7045325" y="5773738"/>
          <p14:tracePt t="20744" x="7059613" y="5773738"/>
          <p14:tracePt t="20748" x="7064375" y="5764213"/>
          <p14:tracePt t="20752" x="7069138" y="5764213"/>
          <p14:tracePt t="20756" x="7069138" y="5759450"/>
          <p14:tracePt t="20759" x="7069138" y="5753100"/>
          <p14:tracePt t="20763" x="7069138" y="5743575"/>
          <p14:tracePt t="20768" x="7073900" y="5729288"/>
          <p14:tracePt t="20776" x="7085013" y="5713413"/>
          <p14:tracePt t="20779" x="7085013" y="5703888"/>
          <p14:tracePt t="20784" x="7085013" y="5689600"/>
          <p14:tracePt t="20788" x="7073900" y="5684838"/>
          <p14:tracePt t="20792" x="7073900" y="5680075"/>
          <p14:tracePt t="20795" x="7073900" y="5664200"/>
          <p14:tracePt t="20801" x="7073900" y="5654675"/>
          <p14:tracePt t="20804" x="7069138" y="5640388"/>
          <p14:tracePt t="20808" x="7064375" y="5635625"/>
          <p14:tracePt t="20810" x="7054850" y="5614988"/>
          <p14:tracePt t="20814" x="7054850" y="5610225"/>
          <p14:tracePt t="20818" x="7045325" y="5591175"/>
          <p14:tracePt t="20825" x="7034213" y="5565775"/>
          <p14:tracePt t="20829" x="7034213" y="5561013"/>
          <p14:tracePt t="20834" x="7024688" y="5540375"/>
          <p14:tracePt t="20837" x="7015163" y="5535613"/>
          <p14:tracePt t="20841" x="7010400" y="5530850"/>
          <p14:tracePt t="20846" x="7005638" y="5530850"/>
          <p14:tracePt t="20850" x="7000875" y="5526088"/>
          <p14:tracePt t="20853" x="7000875" y="5521325"/>
          <p14:tracePt t="20858" x="6985000" y="5516563"/>
          <p14:tracePt t="20864" x="6980238" y="5516563"/>
          <p14:tracePt t="20866" x="6961188" y="5505450"/>
          <p14:tracePt t="20875" x="6956425" y="5505450"/>
          <p14:tracePt t="20883" x="6940550" y="5500688"/>
          <p14:tracePt t="20887" x="6935788" y="5500688"/>
          <p14:tracePt t="20890" x="6921500" y="5500688"/>
          <p14:tracePt t="20894" x="6911975" y="5500688"/>
          <p14:tracePt t="20898" x="6886575" y="5500688"/>
          <p14:tracePt t="20904" x="6865938" y="5500688"/>
          <p14:tracePt t="20908" x="6851650" y="5500688"/>
          <p14:tracePt t="20910" x="6842125" y="5500688"/>
          <p14:tracePt t="20914" x="6827838" y="5500688"/>
          <p14:tracePt t="20918" x="6816725" y="5500688"/>
          <p14:tracePt t="20922" x="6802438" y="5500688"/>
          <p14:tracePt t="20926" x="6788150" y="5500688"/>
          <p14:tracePt t="20930" x="6781800" y="5500688"/>
          <p14:tracePt t="20934" x="6772275" y="5500688"/>
          <p14:tracePt t="20938" x="6767513" y="5500688"/>
          <p14:tracePt t="20942" x="6762750" y="5505450"/>
          <p14:tracePt t="20955" x="6742113" y="5516563"/>
          <p14:tracePt t="20960" x="6732588" y="5516563"/>
          <p14:tracePt t="20967" x="6713538" y="5516563"/>
          <p14:tracePt t="20970" x="6708775" y="5521325"/>
          <p14:tracePt t="20980" x="6704013" y="5521325"/>
          <p14:tracePt t="20981" x="6688138" y="5526088"/>
          <p14:tracePt t="20986" x="6683375" y="5540375"/>
          <p14:tracePt t="20988" x="6678613" y="5545138"/>
          <p14:tracePt t="20992" x="6669088" y="5551488"/>
          <p14:tracePt t="21004" x="6664325" y="5556250"/>
          <p14:tracePt t="21009" x="6657975" y="5561013"/>
          <p14:tracePt t="21015" x="6653213" y="5575300"/>
          <p14:tracePt t="21018" x="6648450" y="5580063"/>
          <p14:tracePt t="21020" x="6638925" y="5591175"/>
          <p14:tracePt t="21024" x="6634163" y="5605463"/>
          <p14:tracePt t="21036" x="6608763" y="5640388"/>
          <p14:tracePt t="21043" x="6604000" y="5649913"/>
          <p14:tracePt t="21047" x="6589713" y="5664200"/>
          <p14:tracePt t="21050" x="6580188" y="5689600"/>
          <p14:tracePt t="21052" x="6580188" y="5708650"/>
          <p14:tracePt t="21058" x="6580188" y="5729288"/>
          <p14:tracePt t="21062" x="6573838" y="5753100"/>
          <p14:tracePt t="21065" x="6564313" y="5764213"/>
          <p14:tracePt t="21069" x="6559550" y="5778500"/>
          <p14:tracePt t="21072" x="6559550" y="5792788"/>
          <p14:tracePt t="21076" x="6559550" y="5803900"/>
          <p14:tracePt t="21081" x="6559550" y="5808663"/>
          <p14:tracePt t="21084" x="6559550" y="5822950"/>
          <p14:tracePt t="21088" x="6559550" y="5832475"/>
          <p14:tracePt t="21096" x="6559550" y="5848350"/>
          <p14:tracePt t="21104" x="6559550" y="5892800"/>
          <p14:tracePt t="21109" x="6559550" y="5907088"/>
          <p14:tracePt t="21116" x="6589713" y="5937250"/>
          <p14:tracePt t="21124" x="6599238" y="5946775"/>
          <p14:tracePt t="21128" x="6613525" y="5972175"/>
          <p14:tracePt t="21134" x="6624638" y="5986463"/>
          <p14:tracePt t="21136" x="6638925" y="5995988"/>
          <p14:tracePt t="21143" x="6653213" y="6007100"/>
          <p14:tracePt t="21151" x="6688138" y="6026150"/>
          <p14:tracePt t="21157" x="6713538" y="6035675"/>
          <p14:tracePt t="21164" x="6737350" y="6040438"/>
          <p14:tracePt t="21167" x="6772275" y="6040438"/>
          <p14:tracePt t="21170" x="6792913" y="6040438"/>
          <p14:tracePt t="21174" x="6807200" y="6040438"/>
          <p14:tracePt t="21179" x="6827838" y="6040438"/>
          <p14:tracePt t="21181" x="6837363" y="6040438"/>
          <p14:tracePt t="21186" x="6851650" y="6040438"/>
          <p14:tracePt t="21193" x="6861175" y="6040438"/>
          <p14:tracePt t="21204" x="6881813" y="6035675"/>
          <p14:tracePt t="21211" x="6900863" y="6021388"/>
          <p14:tracePt t="21216" x="6905625" y="6016625"/>
          <p14:tracePt t="21219" x="6911975" y="6011863"/>
          <p14:tracePt t="21223" x="6916738" y="6007100"/>
          <p14:tracePt t="21226" x="6916738" y="6000750"/>
          <p14:tracePt t="21230" x="6916738" y="5991225"/>
          <p14:tracePt t="21234" x="6916738" y="5981700"/>
          <p14:tracePt t="21239" x="6916738" y="5967413"/>
          <p14:tracePt t="21243" x="6916738" y="5956300"/>
          <p14:tracePt t="21248" x="6926263" y="5942013"/>
          <p14:tracePt t="21251" x="6931025" y="5927725"/>
          <p14:tracePt t="21254" x="6931025" y="5916613"/>
          <p14:tracePt t="21258" x="6931025" y="5902325"/>
          <p14:tracePt t="21263" x="6931025" y="5892800"/>
          <p14:tracePt t="21266" x="6931025" y="5876925"/>
          <p14:tracePt t="21270" x="6931025" y="5867400"/>
          <p14:tracePt t="21274" x="6931025" y="5853113"/>
          <p14:tracePt t="21278" x="6931025" y="5832475"/>
          <p14:tracePt t="21282" x="6921500" y="5822950"/>
          <p14:tracePt t="21286" x="6921500" y="5818188"/>
          <p14:tracePt t="21289" x="6916738" y="5799138"/>
          <p14:tracePt t="21307" x="6905625" y="5773738"/>
          <p14:tracePt t="21316" x="6886575" y="5753100"/>
          <p14:tracePt t="21323" x="6865938" y="5738813"/>
          <p14:tracePt t="21330" x="6865938" y="5734050"/>
          <p14:tracePt t="21333" x="6846888" y="5713413"/>
          <p14:tracePt t="21339" x="6842125" y="5708650"/>
          <p14:tracePt t="21340" x="6837363" y="5708650"/>
          <p14:tracePt t="21346" x="6832600" y="5699125"/>
          <p14:tracePt t="21350" x="6821488" y="5699125"/>
          <p14:tracePt t="21357" x="6811963" y="5699125"/>
          <p14:tracePt t="21360" x="6807200" y="5694363"/>
          <p14:tracePt t="21364" x="6802438" y="5689600"/>
          <p14:tracePt t="21368" x="6788150" y="5689600"/>
          <p14:tracePt t="21375" x="6777038" y="5689600"/>
          <p14:tracePt t="21384" x="6772275" y="5689600"/>
          <p14:tracePt t="21389" x="6732588" y="5689600"/>
          <p14:tracePt t="21393" x="6718300" y="5689600"/>
          <p14:tracePt t="21398" x="6708775" y="5689600"/>
          <p14:tracePt t="21399" x="6673850" y="5708650"/>
          <p14:tracePt t="21404" x="6664325" y="5713413"/>
          <p14:tracePt t="21408" x="6648450" y="5729288"/>
          <p14:tracePt t="21413" x="6634163" y="5738813"/>
          <p14:tracePt t="21416" x="6619875" y="5743575"/>
          <p14:tracePt t="21423" x="6613525" y="5748338"/>
          <p14:tracePt t="21429" x="6589713" y="5768975"/>
          <p14:tracePt t="21440" x="6554788" y="5813425"/>
          <p14:tracePt t="21449" x="6545263" y="5837238"/>
          <p14:tracePt t="21452" x="6540500" y="5853113"/>
          <p14:tracePt t="21456" x="6535738" y="5867400"/>
          <p14:tracePt t="21460" x="6535738" y="5876925"/>
          <p14:tracePt t="21467" x="6535738" y="5892800"/>
          <p14:tracePt t="21470" x="6535738" y="5902325"/>
          <p14:tracePt t="21473" x="6535738" y="5916613"/>
          <p14:tracePt t="21478" x="6535738" y="5927725"/>
          <p14:tracePt t="21484" x="6535738" y="5946775"/>
          <p14:tracePt t="21488" x="6535738" y="5961063"/>
          <p14:tracePt t="21492" x="6540500" y="5967413"/>
          <p14:tracePt t="21497" x="6545263" y="5976938"/>
          <p14:tracePt t="21500" x="6559550" y="5986463"/>
          <p14:tracePt t="21509" x="6564313" y="5991225"/>
          <p14:tracePt t="21516" x="6580188" y="5995988"/>
          <p14:tracePt t="21519" x="6589713" y="6000750"/>
          <p14:tracePt t="21523" x="6604000" y="6000750"/>
          <p14:tracePt t="21526" x="6619875" y="6000750"/>
          <p14:tracePt t="21531" x="6624638" y="6000750"/>
          <p14:tracePt t="21535" x="6634163" y="6000750"/>
          <p14:tracePt t="21538" x="6638925" y="6000750"/>
          <p14:tracePt t="21541" x="6653213" y="6000750"/>
          <p14:tracePt t="21547" x="6657975" y="6000750"/>
          <p14:tracePt t="21557" x="6669088" y="6000750"/>
          <p14:tracePt t="21588" x="6673850" y="5995988"/>
          <p14:tracePt t="21594" x="6673850" y="5981700"/>
          <p14:tracePt t="21599" x="6673850" y="5972175"/>
          <p14:tracePt t="21616" x="6673850" y="5961063"/>
          <p14:tracePt t="21623" x="6673850" y="5956300"/>
          <p14:tracePt t="21632" x="6664325" y="5951538"/>
          <p14:tracePt t="21657" x="6664325" y="5942013"/>
          <p14:tracePt t="21669" x="6664325" y="5927725"/>
          <p14:tracePt t="21675" x="6664325" y="5921375"/>
          <p14:tracePt t="21680" x="6664325" y="5907088"/>
          <p14:tracePt t="21683" x="6669088" y="5902325"/>
          <p14:tracePt t="21686" x="6673850" y="5892800"/>
          <p14:tracePt t="21690" x="6683375" y="5876925"/>
          <p14:tracePt t="21692" x="6697663" y="5862638"/>
          <p14:tracePt t="21697" x="6704013" y="5848350"/>
          <p14:tracePt t="21700" x="6708775" y="5837238"/>
          <p14:tracePt t="21704" x="6723063" y="5822950"/>
          <p14:tracePt t="21708" x="6737350" y="5808663"/>
          <p14:tracePt t="21712" x="6742113" y="5783263"/>
          <p14:tracePt t="21717" x="6757988" y="5773738"/>
          <p14:tracePt t="21720" x="6772275" y="5759450"/>
          <p14:tracePt t="21724" x="6788150" y="5734050"/>
          <p14:tracePt t="21734" x="6802438" y="5713413"/>
          <p14:tracePt t="21742" x="6837363" y="5654675"/>
          <p14:tracePt t="21748" x="6851650" y="5635625"/>
          <p14:tracePt t="21750" x="6865938" y="5610225"/>
          <p14:tracePt t="21755" x="6881813" y="5591175"/>
          <p14:tracePt t="21757" x="6896100" y="5565775"/>
          <p14:tracePt t="21760" x="6905625" y="5551488"/>
          <p14:tracePt t="21764" x="6921500" y="5540375"/>
          <p14:tracePt t="21768" x="6926263" y="5526088"/>
          <p14:tracePt t="21772" x="6931025" y="5511800"/>
          <p14:tracePt t="21775" x="6940550" y="5495925"/>
          <p14:tracePt t="21780" x="6945313" y="5491163"/>
          <p14:tracePt t="21789" x="6956425" y="5467350"/>
          <p14:tracePt t="21794" x="6956425" y="5451475"/>
          <p14:tracePt t="21800" x="6956425" y="5441950"/>
          <p14:tracePt t="21809" x="6956425" y="5437188"/>
          <p14:tracePt t="22417" x="6935788" y="5461000"/>
          <p14:tracePt t="22426" x="6881813" y="5551488"/>
          <p14:tracePt t="22431" x="6851650" y="5584825"/>
          <p14:tracePt t="22434" x="6837363" y="5619750"/>
          <p14:tracePt t="22436" x="6821488" y="5640388"/>
          <p14:tracePt t="22440" x="6807200" y="5664200"/>
          <p14:tracePt t="22444" x="6802438" y="5694363"/>
          <p14:tracePt t="22447" x="6788150" y="5713413"/>
          <p14:tracePt t="22452" x="6777038" y="5748338"/>
          <p14:tracePt t="22456" x="6777038" y="5778500"/>
          <p14:tracePt t="22460" x="6777038" y="5799138"/>
          <p14:tracePt t="22464" x="6777038" y="5818188"/>
          <p14:tracePt t="22468" x="6777038" y="5832475"/>
          <p14:tracePt t="22472" x="6777038" y="5862638"/>
          <p14:tracePt t="22476" x="6777038" y="5883275"/>
          <p14:tracePt t="22480" x="6777038" y="5892800"/>
          <p14:tracePt t="22485" x="6777038" y="5907088"/>
          <p14:tracePt t="22489" x="6777038" y="5921375"/>
          <p14:tracePt t="22492" x="6777038" y="5932488"/>
          <p14:tracePt t="22497" x="6792913" y="5942013"/>
          <p14:tracePt t="22502" x="6807200" y="5951538"/>
          <p14:tracePt t="22506" x="6811963" y="5961063"/>
          <p14:tracePt t="22511" x="6827838" y="5961063"/>
          <p14:tracePt t="22513" x="6837363" y="5961063"/>
          <p14:tracePt t="22518" x="6851650" y="5961063"/>
          <p14:tracePt t="22522" x="6861175" y="5961063"/>
          <p14:tracePt t="22526" x="6865938" y="5961063"/>
          <p14:tracePt t="22534" x="6881813" y="5961063"/>
          <p14:tracePt t="22615" x="6865938" y="5961063"/>
          <p14:tracePt t="22619" x="6846888" y="5961063"/>
          <p14:tracePt t="22623" x="6827838" y="5961063"/>
          <p14:tracePt t="22627" x="6797675" y="5961063"/>
          <p14:tracePt t="22634" x="6742113" y="5961063"/>
          <p14:tracePt t="22640" x="6723063" y="5961063"/>
          <p14:tracePt t="22643" x="6692900" y="5961063"/>
          <p14:tracePt t="22650" x="6643688" y="5961063"/>
          <p14:tracePt t="22655" x="6613525" y="5961063"/>
          <p14:tracePt t="22658" x="6594475" y="5961063"/>
          <p14:tracePt t="22662" x="6569075" y="5961063"/>
          <p14:tracePt t="22667" x="6550025" y="5961063"/>
          <p14:tracePt t="22670" x="6529388" y="5961063"/>
          <p14:tracePt t="22675" x="6515100" y="5961063"/>
          <p14:tracePt t="22676" x="6505575" y="5967413"/>
          <p14:tracePt t="22682" x="6489700" y="5967413"/>
          <p14:tracePt t="22684" x="6484938" y="5972175"/>
          <p14:tracePt t="22688" x="6480175" y="5976938"/>
          <p14:tracePt t="22770" x="6465888" y="5976938"/>
          <p14:tracePt t="23555" x="6484938" y="5932488"/>
          <p14:tracePt t="23563" x="6540500" y="5876925"/>
          <p14:tracePt t="23567" x="6554788" y="5853113"/>
          <p14:tracePt t="23570" x="6569075" y="5832475"/>
          <p14:tracePt t="23574" x="6580188" y="5818188"/>
          <p14:tracePt t="23578" x="6589713" y="5792788"/>
          <p14:tracePt t="23581" x="6604000" y="5783263"/>
          <p14:tracePt t="23587" x="6608763" y="5759450"/>
          <p14:tracePt t="23589" x="6624638" y="5738813"/>
          <p14:tracePt t="23594" x="6634163" y="5724525"/>
          <p14:tracePt t="23598" x="6643688" y="5708650"/>
          <p14:tracePt t="23603" x="6653213" y="5694363"/>
          <p14:tracePt t="23606" x="6657975" y="5689600"/>
          <p14:tracePt t="23610" x="6664325" y="5680075"/>
          <p14:tracePt t="23615" x="6669088" y="5675313"/>
          <p14:tracePt t="23619" x="6678613" y="5659438"/>
          <p14:tracePt t="23626" x="6678613" y="5654675"/>
          <p14:tracePt t="23631" x="6683375" y="5649913"/>
          <p14:tracePt t="23640" x="6688138" y="5645150"/>
          <p14:tracePt t="23644" x="6692900" y="5640388"/>
          <p14:tracePt t="24347" x="6832600" y="5535613"/>
          <p14:tracePt t="24354" x="6975475" y="5432425"/>
          <p14:tracePt t="24358" x="7034213" y="5376863"/>
          <p14:tracePt t="24362" x="7099300" y="5327650"/>
          <p14:tracePt t="24365" x="7158038" y="5278438"/>
          <p14:tracePt t="24373" x="7277100" y="5199063"/>
          <p14:tracePt t="24379" x="7326313" y="5159375"/>
          <p14:tracePt t="24384" x="7372350" y="5124450"/>
          <p14:tracePt t="24386" x="7421563" y="5095875"/>
          <p14:tracePt t="24391" x="7466013" y="5056188"/>
          <p14:tracePt t="24395" x="7505700" y="5021263"/>
          <p14:tracePt t="24398" x="7519988" y="4991100"/>
          <p14:tracePt t="24403" x="7534275" y="4965700"/>
          <p14:tracePt t="24406" x="7554913" y="4941888"/>
          <p14:tracePt t="24410" x="7585075" y="4906963"/>
          <p14:tracePt t="24415" x="7599363" y="4887913"/>
          <p14:tracePt t="24418" x="7604125" y="4872038"/>
          <p14:tracePt t="24422" x="7608888" y="4852988"/>
          <p14:tracePt t="24424" x="7618413" y="4837113"/>
          <p14:tracePt t="24428" x="7624763" y="4822825"/>
          <p14:tracePt t="24432" x="7624763" y="4818063"/>
          <p14:tracePt t="24444" x="7629525" y="4808538"/>
          <p14:tracePt t="24504" x="7639050" y="4803775"/>
          <p14:tracePt t="24508" x="7639050" y="4787900"/>
          <p14:tracePt t="24513" x="7643813" y="4768850"/>
          <p14:tracePt t="24515" x="7643813" y="4752975"/>
          <p14:tracePt t="24521" x="7643813" y="4733925"/>
          <p14:tracePt t="24524" x="7648575" y="4719638"/>
          <p14:tracePt t="24529" x="7658100" y="4708525"/>
          <p14:tracePt t="24532" x="7658100" y="4699000"/>
          <p14:tracePt t="24537" x="7658100" y="4689475"/>
          <p14:tracePt t="24541" x="7664450" y="4684713"/>
          <p14:tracePt t="24544" x="7664450" y="4668838"/>
          <p14:tracePt t="24553" x="7664450" y="4659313"/>
          <p14:tracePt t="24558" x="7669213" y="4645025"/>
          <p14:tracePt t="24560" x="7678738" y="4629150"/>
          <p14:tracePt t="24568" x="7678738" y="4619625"/>
          <p14:tracePt t="24577" x="7683500" y="4614863"/>
          <p14:tracePt t="24580" x="7683500" y="4600575"/>
          <p14:tracePt t="24593" x="7688263" y="4595813"/>
          <p14:tracePt t="24876" x="7688263" y="4610100"/>
          <p14:tracePt t="24886" x="7688263" y="4614863"/>
          <p14:tracePt t="24905" x="7688263" y="4619625"/>
          <p14:tracePt t="25091" x="7673975" y="4629150"/>
          <p14:tracePt t="25095" x="7669213" y="4635500"/>
          <p14:tracePt t="25104" x="7658100" y="4649788"/>
          <p14:tracePt t="25110" x="7648575" y="4649788"/>
          <p14:tracePt t="25118" x="7643813" y="4654550"/>
          <p14:tracePt t="25467" x="7643813" y="4659313"/>
          <p14:tracePt t="25615" x="7634288" y="4679950"/>
          <p14:tracePt t="25621" x="7634288" y="4699000"/>
          <p14:tracePt t="25624" x="7634288" y="4729163"/>
          <p14:tracePt t="25628" x="7634288" y="4757738"/>
          <p14:tracePt t="25631" x="7634288" y="4787900"/>
          <p14:tracePt t="25634" x="7639050" y="4818063"/>
          <p14:tracePt t="25639" x="7653338" y="4843463"/>
          <p14:tracePt t="25643" x="7658100" y="4872038"/>
          <p14:tracePt t="25647" x="7669213" y="4911725"/>
          <p14:tracePt t="25650" x="7683500" y="4946650"/>
          <p14:tracePt t="25655" x="7702550" y="4981575"/>
          <p14:tracePt t="25658" x="7708900" y="5021263"/>
          <p14:tracePt t="25662" x="7727950" y="5080000"/>
          <p14:tracePt t="25666" x="7737475" y="5119688"/>
          <p14:tracePt t="25667" x="7748588" y="5180013"/>
          <p14:tracePt t="25674" x="7748588" y="5229225"/>
          <p14:tracePt t="25676" x="7748588" y="5283200"/>
          <p14:tracePt t="25680" x="7748588" y="5337175"/>
          <p14:tracePt t="25684" x="7748588" y="5376863"/>
          <p14:tracePt t="25689" x="7748588" y="5421313"/>
          <p14:tracePt t="25692" x="7742238" y="5476875"/>
          <p14:tracePt t="25696" x="7732713" y="5521325"/>
          <p14:tracePt t="25699" x="7723188" y="5561013"/>
          <p14:tracePt t="25706" x="7718425" y="5591175"/>
          <p14:tracePt t="25708" x="7718425" y="5619750"/>
          <p14:tracePt t="25712" x="7718425" y="5645150"/>
          <p14:tracePt t="25716" x="7718425" y="5664200"/>
          <p14:tracePt t="25721" x="7718425" y="5684838"/>
          <p14:tracePt t="25733" x="7718425" y="5699125"/>
          <p14:tracePt t="25760" x="7702550" y="5680075"/>
          <p14:tracePt t="25764" x="7697788" y="5675313"/>
          <p14:tracePt t="25768" x="7678738" y="5664200"/>
          <p14:tracePt t="25772" x="7643813" y="5640388"/>
          <p14:tracePt t="25775" x="7599363" y="5610225"/>
          <p14:tracePt t="25780" x="7540625" y="5570538"/>
          <p14:tracePt t="25784" x="7480300" y="5530850"/>
          <p14:tracePt t="25788" x="7421563" y="5491163"/>
          <p14:tracePt t="25791" x="7346950" y="5437188"/>
          <p14:tracePt t="25796" x="7272338" y="5387975"/>
          <p14:tracePt t="25799" x="7204075" y="5348288"/>
          <p14:tracePt t="25805" x="7129463" y="5292725"/>
          <p14:tracePt t="25808" x="7059613" y="5253038"/>
          <p14:tracePt t="25812" x="6996113" y="5203825"/>
          <p14:tracePt t="25816" x="6926263" y="5149850"/>
          <p14:tracePt t="25821" x="6851650" y="5084763"/>
          <p14:tracePt t="25824" x="6788150" y="5026025"/>
          <p14:tracePt t="25828" x="6727825" y="4986338"/>
          <p14:tracePt t="25833" x="6669088" y="4946650"/>
          <p14:tracePt t="25836" x="6624638" y="4897438"/>
          <p14:tracePt t="25839" x="6584950" y="4862513"/>
          <p14:tracePt t="25843" x="6564313" y="4837113"/>
          <p14:tracePt t="25846" x="6564313" y="4827588"/>
          <p14:tracePt t="25849" x="6554788" y="4803775"/>
          <p14:tracePt t="25854" x="6554788" y="4797425"/>
          <p14:tracePt t="25860" x="6554788" y="4792663"/>
          <p14:tracePt t="25862" x="6554788" y="4783138"/>
          <p14:tracePt t="25866" x="6554788" y="4768850"/>
          <p14:tracePt t="25871" x="6554788" y="4748213"/>
          <p14:tracePt t="25875" x="6554788" y="4733925"/>
          <p14:tracePt t="25883" x="6580188" y="4703763"/>
          <p14:tracePt t="25886" x="6584950" y="4694238"/>
          <p14:tracePt t="25890" x="6599238" y="4679950"/>
          <p14:tracePt t="25894" x="6604000" y="4664075"/>
          <p14:tracePt t="25899" x="6619875" y="4649788"/>
          <p14:tracePt t="25902" x="6634163" y="4635500"/>
          <p14:tracePt t="25907" x="6657975" y="4619625"/>
          <p14:tracePt t="25910" x="6678613" y="4614863"/>
          <p14:tracePt t="25914" x="6697663" y="4610100"/>
          <p14:tracePt t="25921" x="6723063" y="4610100"/>
          <p14:tracePt t="25923" x="6753225" y="4610100"/>
          <p14:tracePt t="25925" x="6781800" y="4610100"/>
          <p14:tracePt t="25931" x="6821488" y="4610100"/>
          <p14:tracePt t="25936" x="6872288" y="4610100"/>
          <p14:tracePt t="25938" x="6940550" y="4614863"/>
          <p14:tracePt t="25942" x="7024688" y="4624388"/>
          <p14:tracePt t="25946" x="7104063" y="4645025"/>
          <p14:tracePt t="25949" x="7188200" y="4664075"/>
          <p14:tracePt t="25955" x="7281863" y="4684713"/>
          <p14:tracePt t="25960" x="7366000" y="4713288"/>
          <p14:tracePt t="25961" x="7461250" y="4748213"/>
          <p14:tracePt t="25966" x="7554913" y="4778375"/>
          <p14:tracePt t="25971" x="7653338" y="4813300"/>
          <p14:tracePt t="25975" x="7737475" y="4852988"/>
          <p14:tracePt t="25978" x="7821613" y="4906963"/>
          <p14:tracePt t="25982" x="7891463" y="4946650"/>
          <p14:tracePt t="25987" x="7966075" y="5000625"/>
          <p14:tracePt t="25990" x="8040688" y="5051425"/>
          <p14:tracePt t="25994" x="8099425" y="5089525"/>
          <p14:tracePt t="25999" x="8148638" y="5140325"/>
          <p14:tracePt t="26002" x="8188325" y="5199063"/>
          <p14:tracePt t="26005" x="8223250" y="5248275"/>
          <p14:tracePt t="26010" x="8253413" y="5292725"/>
          <p14:tracePt t="26014" x="8272463" y="5353050"/>
          <p14:tracePt t="26021" x="8307388" y="5451475"/>
          <p14:tracePt t="26023" x="8316913" y="5505450"/>
          <p14:tracePt t="26028" x="8316913" y="5551488"/>
          <p14:tracePt t="26032" x="8316913" y="5605463"/>
          <p14:tracePt t="26037" x="8312150" y="5645150"/>
          <p14:tracePt t="26040" x="8297863" y="5689600"/>
          <p14:tracePt t="26044" x="8277225" y="5734050"/>
          <p14:tracePt t="26049" x="8258175" y="5778500"/>
          <p14:tracePt t="26052" x="8232775" y="5813425"/>
          <p14:tracePt t="26056" x="8208963" y="5862638"/>
          <p14:tracePt t="26061" x="8188325" y="5892800"/>
          <p14:tracePt t="26064" x="8174038" y="5916613"/>
          <p14:tracePt t="26068" x="8158163" y="5946775"/>
          <p14:tracePt t="26072" x="8143875" y="5972175"/>
          <p14:tracePt t="26076" x="8129588" y="5991225"/>
          <p14:tracePt t="26080" x="8113713" y="6007100"/>
          <p14:tracePt t="26085" x="8104188" y="6021388"/>
          <p14:tracePt t="26088" x="8089900" y="6035675"/>
          <p14:tracePt t="26091" x="8080375" y="6045200"/>
          <p14:tracePt t="26096" x="8069263" y="6056313"/>
          <p14:tracePt t="26100" x="8059738" y="6061075"/>
          <p14:tracePt t="26106" x="8050213" y="6065838"/>
          <p14:tracePt t="26108" x="8045450" y="6070600"/>
          <p14:tracePt t="26112" x="8029575" y="6075363"/>
          <p14:tracePt t="26116" x="8024813" y="6084888"/>
          <p14:tracePt t="26122" x="8020050" y="6084888"/>
          <p14:tracePt t="26124" x="8015288" y="6084888"/>
          <p14:tracePt t="26129" x="8010525" y="6084888"/>
          <p14:tracePt t="26133" x="7994650" y="6084888"/>
          <p14:tracePt t="26137" x="7985125" y="6084888"/>
          <p14:tracePt t="26140" x="7961313" y="6084888"/>
          <p14:tracePt t="26144" x="7940675" y="6084888"/>
          <p14:tracePt t="26149" x="7921625" y="6084888"/>
          <p14:tracePt t="26153" x="7900988" y="6080125"/>
          <p14:tracePt t="26155" x="7891463" y="6075363"/>
          <p14:tracePt t="26160" x="7881938" y="6070600"/>
          <p14:tracePt t="26163" x="7856538" y="6056313"/>
          <p14:tracePt t="26168" x="7851775" y="6040438"/>
          <p14:tracePt t="26172" x="7847013" y="6035675"/>
          <p14:tracePt t="26176" x="7832725" y="6030913"/>
          <p14:tracePt t="26179" x="7812088" y="6016625"/>
          <p14:tracePt t="26184" x="7812088" y="6000750"/>
          <p14:tracePt t="26189" x="7797800" y="5981700"/>
          <p14:tracePt t="26191" x="7797800" y="5967413"/>
          <p14:tracePt t="26196" x="7788275" y="5946775"/>
          <p14:tracePt t="26198" x="7781925" y="5902325"/>
          <p14:tracePt t="26202" x="7762875" y="5848350"/>
          <p14:tracePt t="26207" x="7753350" y="5792788"/>
          <p14:tracePt t="26209" x="7742238" y="5734050"/>
          <p14:tracePt t="26214" x="7732713" y="5680075"/>
          <p14:tracePt t="26218" x="7727950" y="5624513"/>
          <p14:tracePt t="26223" x="7727950" y="5570538"/>
          <p14:tracePt t="26226" x="7727950" y="5516563"/>
          <p14:tracePt t="26230" x="7727950" y="5451475"/>
          <p14:tracePt t="26234" x="7727950" y="5381625"/>
          <p14:tracePt t="26238" x="7727950" y="5343525"/>
          <p14:tracePt t="26242" x="7727950" y="5303838"/>
          <p14:tracePt t="26246" x="7727950" y="5248275"/>
          <p14:tracePt t="26250" x="7737475" y="5203825"/>
          <p14:tracePt t="26255" x="7748588" y="5159375"/>
          <p14:tracePt t="26258" x="7762875" y="5114925"/>
          <p14:tracePt t="26262" x="7793038" y="5080000"/>
          <p14:tracePt t="26266" x="7816850" y="5035550"/>
          <p14:tracePt t="26270" x="7842250" y="5000625"/>
          <p14:tracePt t="26273" x="7872413" y="4965700"/>
          <p14:tracePt t="26278" x="7896225" y="4921250"/>
          <p14:tracePt t="26283" x="7910513" y="4897438"/>
          <p14:tracePt t="26286" x="7935913" y="4876800"/>
          <p14:tracePt t="26290" x="7940675" y="4852988"/>
          <p14:tracePt t="26295" x="7956550" y="4832350"/>
          <p14:tracePt t="26298" x="7966075" y="4818063"/>
          <p14:tracePt t="26308" x="7970838" y="4803775"/>
          <p14:tracePt t="26309" x="7975600" y="4792663"/>
          <p14:tracePt t="26313" x="7975600" y="4778375"/>
          <p14:tracePt t="26322" x="7975600" y="4773613"/>
          <p14:tracePt t="26339" x="7975600" y="4757738"/>
          <p14:tracePt t="26355" x="7975600" y="4748213"/>
          <p14:tracePt t="26362" x="7970838" y="4748213"/>
          <p14:tracePt t="26371" x="7945438" y="4733925"/>
          <p14:tracePt t="26377" x="7931150" y="4733925"/>
          <p14:tracePt t="26380" x="7910513" y="4729163"/>
          <p14:tracePt t="26384" x="7896225" y="4719638"/>
          <p14:tracePt t="26388" x="7877175" y="4719638"/>
          <p14:tracePt t="26392" x="7837488" y="4713288"/>
          <p14:tracePt t="26396" x="7793038" y="4703763"/>
          <p14:tracePt t="26400" x="7748588" y="4694238"/>
          <p14:tracePt t="26405" x="7697788" y="4694238"/>
          <p14:tracePt t="26409" x="7643813" y="4694238"/>
          <p14:tracePt t="26412" x="7589838" y="4694238"/>
          <p14:tracePt t="26416" x="7534275" y="4694238"/>
          <p14:tracePt t="26421" x="7480300" y="4694238"/>
          <p14:tracePt t="26424" x="7426325" y="4694238"/>
          <p14:tracePt t="26428" x="7386638" y="4694238"/>
          <p14:tracePt t="26433" x="7356475" y="4694238"/>
          <p14:tracePt t="26436" x="7326313" y="4694238"/>
          <p14:tracePt t="26440" x="7297738" y="4694238"/>
          <p14:tracePt t="26445" x="7277100" y="4703763"/>
          <p14:tracePt t="26448" x="7253288" y="4713288"/>
          <p14:tracePt t="26452" x="7242175" y="4719638"/>
          <p14:tracePt t="26456" x="7227888" y="4733925"/>
          <p14:tracePt t="26462" x="7218363" y="4748213"/>
          <p14:tracePt t="26463" x="7204075" y="4768850"/>
          <p14:tracePt t="26468" x="7197725" y="4787900"/>
          <p14:tracePt t="26472" x="7188200" y="4822825"/>
          <p14:tracePt t="26476" x="7183438" y="4852988"/>
          <p14:tracePt t="26480" x="7173913" y="4892675"/>
          <p14:tracePt t="26483" x="7173913" y="4937125"/>
          <p14:tracePt t="26488" x="7173913" y="4991100"/>
          <p14:tracePt t="26492" x="7173913" y="5040313"/>
          <p14:tracePt t="26496" x="7188200" y="5100638"/>
          <p14:tracePt t="26500" x="7197725" y="5168900"/>
          <p14:tracePt t="26504" x="7218363" y="5238750"/>
          <p14:tracePt t="26508" x="7258050" y="5308600"/>
          <p14:tracePt t="26512" x="7288213" y="5381625"/>
          <p14:tracePt t="26516" x="7332663" y="5451475"/>
          <p14:tracePt t="26521" x="7372350" y="5526088"/>
          <p14:tracePt t="26524" x="7412038" y="5584825"/>
          <p14:tracePt t="26528" x="7450138" y="5645150"/>
          <p14:tracePt t="26533" x="7489825" y="5713413"/>
          <p14:tracePt t="26536" x="7540625" y="5773738"/>
          <p14:tracePt t="26540" x="7594600" y="5837238"/>
          <p14:tracePt t="26545" x="7639050" y="5883275"/>
          <p14:tracePt t="26548" x="7688263" y="5932488"/>
          <p14:tracePt t="26550" x="7727950" y="5981700"/>
          <p14:tracePt t="26555" x="7762875" y="6016625"/>
          <p14:tracePt t="26558" x="7797800" y="6040438"/>
          <p14:tracePt t="26562" x="7832725" y="6061075"/>
          <p14:tracePt t="26566" x="7851775" y="6075363"/>
          <p14:tracePt t="26571" x="7881938" y="6080125"/>
          <p14:tracePt t="26574" x="7905750" y="6091238"/>
          <p14:tracePt t="26578" x="7916863" y="6091238"/>
          <p14:tracePt t="26583" x="7931150" y="6091238"/>
          <p14:tracePt t="26586" x="7940675" y="6091238"/>
          <p14:tracePt t="26598" x="7956550" y="6091238"/>
          <p14:tracePt t="26602" x="7961313" y="6084888"/>
          <p14:tracePt t="26606" x="7975600" y="6080125"/>
          <p14:tracePt t="26609" x="7994650" y="6075363"/>
          <p14:tracePt t="26614" x="8010525" y="6061075"/>
          <p14:tracePt t="26619" x="8029575" y="6045200"/>
          <p14:tracePt t="26622" x="8054975" y="6030913"/>
          <p14:tracePt t="26626" x="8074025" y="6016625"/>
          <p14:tracePt t="26630" x="8108950" y="5991225"/>
          <p14:tracePt t="26633" x="8143875" y="5967413"/>
          <p14:tracePt t="26639" x="8178800" y="5942013"/>
          <p14:tracePt t="26642" x="8213725" y="5911850"/>
          <p14:tracePt t="26646" x="8258175" y="5888038"/>
          <p14:tracePt t="26650" x="8302625" y="5857875"/>
          <p14:tracePt t="26655" x="8337550" y="5832475"/>
          <p14:tracePt t="26658" x="8386763" y="5803900"/>
          <p14:tracePt t="26662" x="8421688" y="5778500"/>
          <p14:tracePt t="26666" x="8466138" y="5753100"/>
          <p14:tracePt t="26671" x="8510588" y="5724525"/>
          <p14:tracePt t="26674" x="8545513" y="5699125"/>
          <p14:tracePt t="26678" x="8585200" y="5659438"/>
          <p14:tracePt t="26683" x="8609013" y="5629275"/>
          <p14:tracePt t="26686" x="8634413" y="5595938"/>
          <p14:tracePt t="26690" x="8658225" y="5561013"/>
          <p14:tracePt t="26694" x="8683625" y="5526088"/>
          <p14:tracePt t="26698" x="8702675" y="5491163"/>
          <p14:tracePt t="26703" x="8709025" y="5461000"/>
          <p14:tracePt t="26706" x="8709025" y="5441950"/>
          <p14:tracePt t="26710" x="8709025" y="5411788"/>
          <p14:tracePt t="26714" x="8709025" y="5381625"/>
          <p14:tracePt t="26718" x="8709025" y="5343525"/>
          <p14:tracePt t="26722" x="8709025" y="5297488"/>
          <p14:tracePt t="26727" x="8709025" y="5259388"/>
          <p14:tracePt t="26727" x="8697913" y="5213350"/>
          <p14:tracePt t="26733" x="8688388" y="5168900"/>
          <p14:tracePt t="26736" x="8658225" y="5124450"/>
          <p14:tracePt t="26740" x="8634413" y="5080000"/>
          <p14:tracePt t="26744" x="8594725" y="5030788"/>
          <p14:tracePt t="26748" x="8555038" y="4986338"/>
          <p14:tracePt t="26752" x="8520113" y="4937125"/>
          <p14:tracePt t="26756" x="8485188" y="4902200"/>
          <p14:tracePt t="26760" x="8435975" y="4862513"/>
          <p14:tracePt t="26764" x="8386763" y="4822825"/>
          <p14:tracePt t="26770" x="8342313" y="4787900"/>
          <p14:tracePt t="26772" x="8281988" y="4748213"/>
          <p14:tracePt t="26776" x="8223250" y="4719638"/>
          <p14:tracePt t="26780" x="8174038" y="4679950"/>
          <p14:tracePt t="26783" x="8129588" y="4649788"/>
          <p14:tracePt t="26789" x="8085138" y="4624388"/>
          <p14:tracePt t="26792" x="8050213" y="4605338"/>
          <p14:tracePt t="26796" x="8005763" y="4589463"/>
          <p14:tracePt t="26800" x="7961313" y="4570413"/>
          <p14:tracePt t="26805" x="7935913" y="4556125"/>
          <p14:tracePt t="26808" x="7916863" y="4556125"/>
          <p14:tracePt t="26812" x="7896225" y="4556125"/>
          <p14:tracePt t="26817" x="7877175" y="4556125"/>
          <p14:tracePt t="26820" x="7847013" y="4556125"/>
          <p14:tracePt t="26824" x="7816850" y="4556125"/>
          <p14:tracePt t="26828" x="7793038" y="4556125"/>
          <p14:tracePt t="26833" x="7772400" y="4556125"/>
          <p14:tracePt t="26836" x="7762875" y="4556125"/>
          <p14:tracePt t="26840" x="7737475" y="4556125"/>
          <p14:tracePt t="26844" x="7718425" y="4556125"/>
          <p14:tracePt t="26848" x="7702550" y="4560888"/>
          <p14:tracePt t="26853" x="7683500" y="4575175"/>
          <p14:tracePt t="26856" x="7669213" y="4584700"/>
          <p14:tracePt t="26860" x="7643813" y="4610100"/>
          <p14:tracePt t="26864" x="7624763" y="4635500"/>
          <p14:tracePt t="26868" x="7608888" y="4654550"/>
          <p14:tracePt t="26873" x="7594600" y="4679950"/>
          <p14:tracePt t="26876" x="7559675" y="4703763"/>
          <p14:tracePt t="26884" x="7505700" y="4792663"/>
          <p14:tracePt t="26889" x="7480300" y="4827588"/>
          <p14:tracePt t="26892" x="7456488" y="4852988"/>
          <p14:tracePt t="26897" x="7431088" y="4887913"/>
          <p14:tracePt t="26900" x="7416800" y="4916488"/>
          <p14:tracePt t="26902" x="7396163" y="4951413"/>
          <p14:tracePt t="26907" x="7381875" y="4986338"/>
          <p14:tracePt t="26910" x="7356475" y="5021263"/>
          <p14:tracePt t="26914" x="7337425" y="5065713"/>
          <p14:tracePt t="26918" x="7321550" y="5095875"/>
          <p14:tracePt t="26922" x="7312025" y="5124450"/>
          <p14:tracePt t="26926" x="7297738" y="5168900"/>
          <p14:tracePt t="26930" x="7288213" y="5213350"/>
          <p14:tracePt t="26933" x="7288213" y="5253038"/>
          <p14:tracePt t="26939" x="7288213" y="5308600"/>
          <p14:tracePt t="26942" x="7288213" y="5362575"/>
          <p14:tracePt t="26946" x="7292975" y="5416550"/>
          <p14:tracePt t="26950" x="7312025" y="5476875"/>
          <p14:tracePt t="26955" x="7326313" y="5530850"/>
          <p14:tracePt t="26957" x="7372350" y="5591175"/>
          <p14:tracePt t="26964" x="7412038" y="5664200"/>
          <p14:tracePt t="26967" x="7440613" y="5724525"/>
          <p14:tracePt t="26971" x="7475538" y="5768975"/>
          <p14:tracePt t="26974" x="7524750" y="5818188"/>
          <p14:tracePt t="26978" x="7564438" y="5867400"/>
          <p14:tracePt t="26983" x="7613650" y="5916613"/>
          <p14:tracePt t="26986" x="7673975" y="5956300"/>
          <p14:tracePt t="26990" x="7718425" y="5981700"/>
          <p14:tracePt t="26995" x="7777163" y="6011863"/>
          <p14:tracePt t="26998" x="7821613" y="6040438"/>
          <p14:tracePt t="27002" x="7881938" y="6061075"/>
          <p14:tracePt t="27007" x="7935913" y="6075363"/>
          <p14:tracePt t="27011" x="7994650" y="6084888"/>
          <p14:tracePt t="27013" x="8045450" y="6084888"/>
          <p14:tracePt t="27017" x="8089900" y="6084888"/>
          <p14:tracePt t="27023" x="8139113" y="6084888"/>
          <p14:tracePt t="27026" x="8193088" y="6084888"/>
          <p14:tracePt t="27030" x="8237538" y="6084888"/>
          <p14:tracePt t="27034" x="8277225" y="6084888"/>
          <p14:tracePt t="27038" x="8307388" y="6084888"/>
          <p14:tracePt t="27042" x="8347075" y="6084888"/>
          <p14:tracePt t="27047" x="8377238" y="6084888"/>
          <p14:tracePt t="27050" x="8391525" y="6070600"/>
          <p14:tracePt t="27054" x="8421688" y="6056313"/>
          <p14:tracePt t="27058" x="8435975" y="6030913"/>
          <p14:tracePt t="27063" x="8450263" y="6011863"/>
          <p14:tracePt t="27066" x="8475663" y="5976938"/>
          <p14:tracePt t="27071" x="8489950" y="5946775"/>
          <p14:tracePt t="27074" x="8510588" y="5911850"/>
          <p14:tracePt t="27079" x="8545513" y="5799138"/>
          <p14:tracePt t="27083" x="8555038" y="5743575"/>
          <p14:tracePt t="27089" x="8574088" y="5675313"/>
          <p14:tracePt t="27092" x="8585200" y="5605463"/>
          <p14:tracePt t="27096" x="8585200" y="5551488"/>
          <p14:tracePt t="27100" x="8585200" y="5486400"/>
          <p14:tracePt t="27105" x="8585200" y="5416550"/>
          <p14:tracePt t="27107" x="8585200" y="5362575"/>
          <p14:tracePt t="27112" x="8578850" y="5292725"/>
          <p14:tracePt t="27116" x="8559800" y="5224463"/>
          <p14:tracePt t="27121" x="8550275" y="5159375"/>
          <p14:tracePt t="27124" x="8529638" y="5100638"/>
          <p14:tracePt t="27128" x="8510588" y="5030788"/>
          <p14:tracePt t="27132" x="8485188" y="4972050"/>
          <p14:tracePt t="27136" x="8456613" y="4927600"/>
          <p14:tracePt t="27139" x="8426450" y="4881563"/>
          <p14:tracePt t="27144" x="8391525" y="4843463"/>
          <p14:tracePt t="27148" x="8356600" y="4808538"/>
          <p14:tracePt t="27152" x="8332788" y="4783138"/>
          <p14:tracePt t="27156" x="8326438" y="4773613"/>
          <p14:tracePt t="27160" x="8302625" y="4757738"/>
          <p14:tracePt t="27164" x="8297863" y="4733925"/>
          <p14:tracePt t="27167" x="8281988" y="4729163"/>
          <p14:tracePt t="27173" x="8253413" y="4713288"/>
          <p14:tracePt t="27176" x="8218488" y="4689475"/>
          <p14:tracePt t="27180" x="8183563" y="4668838"/>
          <p14:tracePt t="27183" x="8164513" y="4654550"/>
          <p14:tracePt t="27189" x="8164513" y="4645025"/>
          <p14:tracePt t="27192" x="8148638" y="4629150"/>
          <p14:tracePt t="27195" x="8134350" y="4624388"/>
          <p14:tracePt t="27200" x="8113713" y="4614863"/>
          <p14:tracePt t="27205" x="8099425" y="4614863"/>
          <p14:tracePt t="27207" x="8080375" y="4614863"/>
          <p14:tracePt t="27212" x="8050213" y="4614863"/>
          <p14:tracePt t="27217" x="8020050" y="4614863"/>
          <p14:tracePt t="27221" x="7980363" y="4614863"/>
          <p14:tracePt t="27225" x="7926388" y="4619625"/>
          <p14:tracePt t="27228" x="7881938" y="4629150"/>
          <p14:tracePt t="27232" x="7837488" y="4635500"/>
          <p14:tracePt t="27236" x="7781925" y="4654550"/>
          <p14:tracePt t="27240" x="7727950" y="4664075"/>
          <p14:tracePt t="27243" x="7683500" y="4684713"/>
          <p14:tracePt t="27248" x="7639050" y="4699000"/>
          <p14:tracePt t="27252" x="7589838" y="4729163"/>
          <p14:tracePt t="27257" x="7510463" y="4783138"/>
          <p14:tracePt t="27261" x="7475538" y="4808538"/>
          <p14:tracePt t="27267" x="7450138" y="4832350"/>
          <p14:tracePt t="27270" x="7426325" y="4876800"/>
          <p14:tracePt t="27274" x="7396163" y="4921250"/>
          <p14:tracePt t="27277" x="7366000" y="4981575"/>
          <p14:tracePt t="27282" x="7346950" y="5040313"/>
          <p14:tracePt t="27287" x="7342188" y="5095875"/>
          <p14:tracePt t="27290" x="7321550" y="5140325"/>
          <p14:tracePt t="27295" x="7312025" y="5184775"/>
          <p14:tracePt t="27299" x="7312025" y="5233988"/>
          <p14:tracePt t="27301" x="7312025" y="5287963"/>
          <p14:tracePt t="27307" x="7312025" y="5332413"/>
          <p14:tracePt t="27310" x="7312025" y="5372100"/>
          <p14:tracePt t="27314" x="7316788" y="5411788"/>
          <p14:tracePt t="27317" x="7326313" y="5456238"/>
          <p14:tracePt t="27323" x="7332663" y="5500688"/>
          <p14:tracePt t="27328" x="7351713" y="5545138"/>
          <p14:tracePt t="27329" x="7391400" y="5591175"/>
          <p14:tracePt t="27333" x="7416800" y="5624513"/>
          <p14:tracePt t="27339" x="7450138" y="5664200"/>
          <p14:tracePt t="27341" x="7485063" y="5699125"/>
          <p14:tracePt t="27346" x="7534275" y="5738813"/>
          <p14:tracePt t="27350" x="7585075" y="5773738"/>
          <p14:tracePt t="27355" x="7629525" y="5803900"/>
          <p14:tracePt t="27358" x="7678738" y="5843588"/>
          <p14:tracePt t="27362" x="7723188" y="5867400"/>
          <p14:tracePt t="27367" x="7781925" y="5897563"/>
          <p14:tracePt t="27371" x="7826375" y="5927725"/>
          <p14:tracePt t="27374" x="7872413" y="5951538"/>
          <p14:tracePt t="27378" x="7931150" y="5972175"/>
          <p14:tracePt t="27382" x="8001000" y="5981700"/>
          <p14:tracePt t="27388" x="8069263" y="6000750"/>
          <p14:tracePt t="27390" x="8124825" y="6021388"/>
          <p14:tracePt t="27394" x="8178800" y="6030913"/>
          <p14:tracePt t="27398" x="8248650" y="6030913"/>
          <p14:tracePt t="27402" x="8286750" y="6030913"/>
          <p14:tracePt t="27407" x="8326438" y="6030913"/>
          <p14:tracePt t="27412" x="8372475" y="6026150"/>
          <p14:tracePt t="27414" x="8396288" y="6011863"/>
          <p14:tracePt t="27417" x="8416925" y="6007100"/>
          <p14:tracePt t="27423" x="8431213" y="5991225"/>
          <p14:tracePt t="27427" x="8435975" y="5976938"/>
          <p14:tracePt t="27430" x="8445500" y="5956300"/>
          <p14:tracePt t="27432" x="8445500" y="5927725"/>
          <p14:tracePt t="27436" x="8445500" y="5897563"/>
          <p14:tracePt t="27440" x="8445500" y="5857875"/>
          <p14:tracePt t="27444" x="8445500" y="5813425"/>
          <p14:tracePt t="27449" x="8445500" y="5764213"/>
          <p14:tracePt t="27452" x="8445500" y="5708650"/>
          <p14:tracePt t="27457" x="8440738" y="5664200"/>
          <p14:tracePt t="27460" x="8431213" y="5610225"/>
          <p14:tracePt t="27464" x="8410575" y="5540375"/>
          <p14:tracePt t="27467" x="8391525" y="5472113"/>
          <p14:tracePt t="27473" x="8372475" y="5411788"/>
          <p14:tracePt t="27476" x="8372475" y="5348288"/>
          <p14:tracePt t="27481" x="8361363" y="5292725"/>
          <p14:tracePt t="27486" x="8351838" y="5233988"/>
          <p14:tracePt t="27487" x="8337550" y="5180013"/>
          <p14:tracePt t="27493" x="8326438" y="5124450"/>
          <p14:tracePt t="27497" x="8307388" y="5065713"/>
          <p14:tracePt t="27501" x="8277225" y="5005388"/>
          <p14:tracePt t="27505" x="8248650" y="4960938"/>
          <p14:tracePt t="27508" x="8223250" y="4902200"/>
          <p14:tracePt t="27512" x="8183563" y="4857750"/>
          <p14:tracePt t="27517" x="8153400" y="4808538"/>
          <p14:tracePt t="27520" x="8139113" y="4778375"/>
          <p14:tracePt t="27525" x="8104188" y="4748213"/>
          <p14:tracePt t="27528" x="8080375" y="4729163"/>
          <p14:tracePt t="27532" x="8069263" y="4729163"/>
          <p14:tracePt t="27537" x="8045450" y="4713288"/>
          <p14:tracePt t="27540" x="8040688" y="4713288"/>
          <p14:tracePt t="27545" x="8020050" y="4713288"/>
          <p14:tracePt t="27549" x="7989888" y="4703763"/>
          <p14:tracePt t="27552" x="7961313" y="4699000"/>
          <p14:tracePt t="27557" x="7931150" y="4699000"/>
          <p14:tracePt t="27561" x="7900988" y="4699000"/>
          <p14:tracePt t="27564" x="7872413" y="4699000"/>
          <p14:tracePt t="27568" x="7842250" y="4699000"/>
          <p14:tracePt t="27573" x="7802563" y="4699000"/>
          <p14:tracePt t="27576" x="7772400" y="4699000"/>
          <p14:tracePt t="27581" x="7727950" y="4708525"/>
          <p14:tracePt t="27584" x="7697788" y="4719638"/>
          <p14:tracePt t="27589" x="7664450" y="4733925"/>
          <p14:tracePt t="27591" x="7634288" y="4757738"/>
          <p14:tracePt t="27598" x="7599363" y="4783138"/>
          <p14:tracePt t="27600" x="7550150" y="4822825"/>
          <p14:tracePt t="27605" x="7500938" y="4872038"/>
          <p14:tracePt t="27608" x="7440613" y="4932363"/>
          <p14:tracePt t="27611" x="7386638" y="4991100"/>
          <p14:tracePt t="27614" x="7337425" y="5056188"/>
          <p14:tracePt t="27617" x="7288213" y="5124450"/>
          <p14:tracePt t="27623" x="7242175" y="5199063"/>
          <p14:tracePt t="27627" x="7218363" y="5259388"/>
          <p14:tracePt t="27630" x="7197725" y="5313363"/>
          <p14:tracePt t="27634" x="7178675" y="5357813"/>
          <p14:tracePt t="27638" x="7169150" y="5402263"/>
          <p14:tracePt t="27642" x="7164388" y="5432425"/>
          <p14:tracePt t="27646" x="7164388" y="5472113"/>
          <p14:tracePt t="27650" x="7164388" y="5500688"/>
          <p14:tracePt t="27654" x="7164388" y="5540375"/>
          <p14:tracePt t="27658" x="7164388" y="5570538"/>
          <p14:tracePt t="27662" x="7173913" y="5605463"/>
          <p14:tracePt t="27666" x="7178675" y="5635625"/>
          <p14:tracePt t="27670" x="7197725" y="5664200"/>
          <p14:tracePt t="27674" x="7213600" y="5689600"/>
          <p14:tracePt t="27678" x="7232650" y="5713413"/>
          <p14:tracePt t="27682" x="7258050" y="5734050"/>
          <p14:tracePt t="27687" x="7281863" y="5759450"/>
          <p14:tracePt t="27690" x="7302500" y="5778500"/>
          <p14:tracePt t="27694" x="7316788" y="5803900"/>
          <p14:tracePt t="27698" x="7342188" y="5808663"/>
          <p14:tracePt t="27704" x="7351713" y="5818188"/>
          <p14:tracePt t="27706" x="7386638" y="5832475"/>
          <p14:tracePt t="27710" x="7400925" y="5837238"/>
          <p14:tracePt t="27714" x="7431088" y="5848350"/>
          <p14:tracePt t="27717" x="7450138" y="5848350"/>
          <p14:tracePt t="27722" x="7480300" y="5848350"/>
          <p14:tracePt t="27726" x="7500938" y="5848350"/>
          <p14:tracePt t="27731" x="7554913" y="5857875"/>
          <p14:tracePt t="27734" x="7594600" y="5862638"/>
          <p14:tracePt t="27739" x="7634288" y="5862638"/>
          <p14:tracePt t="27742" x="7678738" y="5862638"/>
          <p14:tracePt t="27747" x="7718425" y="5862638"/>
          <p14:tracePt t="27750" x="7777163" y="5853113"/>
          <p14:tracePt t="27755" x="7821613" y="5832475"/>
          <p14:tracePt t="27758" x="7866063" y="5803900"/>
          <p14:tracePt t="27762" x="7900988" y="5778500"/>
          <p14:tracePt t="27766" x="7945438" y="5753100"/>
          <p14:tracePt t="27770" x="7980363" y="5724525"/>
          <p14:tracePt t="27774" x="8029575" y="5680075"/>
          <p14:tracePt t="27778" x="8069263" y="5629275"/>
          <p14:tracePt t="27782" x="8108950" y="5570538"/>
          <p14:tracePt t="27786" x="8134350" y="5526088"/>
          <p14:tracePt t="27789" x="8153400" y="5467350"/>
          <p14:tracePt t="27792" x="8164513" y="5411788"/>
          <p14:tracePt t="27798" x="8174038" y="5343525"/>
          <p14:tracePt t="27800" x="8174038" y="5287963"/>
          <p14:tracePt t="27805" x="8174038" y="5224463"/>
          <p14:tracePt t="27808" x="8169275" y="5154613"/>
          <p14:tracePt t="27812" x="8148638" y="5100638"/>
          <p14:tracePt t="27817" x="8118475" y="5040313"/>
          <p14:tracePt t="27820" x="8089900" y="4965700"/>
          <p14:tracePt t="27825" x="8040688" y="4897438"/>
          <p14:tracePt t="27828" x="7989888" y="4832350"/>
          <p14:tracePt t="27832" x="7926388" y="4764088"/>
          <p14:tracePt t="27836" x="7877175" y="4699000"/>
          <p14:tracePt t="27840" x="7826375" y="4664075"/>
          <p14:tracePt t="27844" x="7777163" y="4624388"/>
          <p14:tracePt t="27849" x="7732713" y="4595813"/>
          <p14:tracePt t="27852" x="7688263" y="4570413"/>
          <p14:tracePt t="27857" x="7639050" y="4540250"/>
          <p14:tracePt t="27860" x="7608888" y="4525963"/>
          <p14:tracePt t="27864" x="7573963" y="4511675"/>
          <p14:tracePt t="27867" x="7545388" y="4500563"/>
          <p14:tracePt t="27873" x="7515225" y="4491038"/>
          <p14:tracePt t="27876" x="7485063" y="4491038"/>
          <p14:tracePt t="27881" x="7461250" y="4491038"/>
          <p14:tracePt t="27885" x="7450138" y="4495800"/>
          <p14:tracePt t="27888" x="7426325" y="4511675"/>
          <p14:tracePt t="27892" x="7405688" y="4525963"/>
          <p14:tracePt t="27896" x="7391400" y="4556125"/>
          <p14:tracePt t="27901" x="7372350" y="4589463"/>
          <p14:tracePt t="27903" x="7356475" y="4619625"/>
          <p14:tracePt t="27909" x="7337425" y="4664075"/>
          <p14:tracePt t="27912" x="7321550" y="4724400"/>
          <p14:tracePt t="27917" x="7302500" y="4783138"/>
          <p14:tracePt t="27920" x="7292975" y="4837113"/>
          <p14:tracePt t="27924" x="7292975" y="4892675"/>
          <p14:tracePt t="27928" x="7292975" y="4941888"/>
          <p14:tracePt t="27932" x="7292975" y="4995863"/>
          <p14:tracePt t="27937" x="7292975" y="5040313"/>
          <p14:tracePt t="27940" x="7297738" y="5080000"/>
          <p14:tracePt t="27944" x="7312025" y="5114925"/>
          <p14:tracePt t="27949" x="7326313" y="5145088"/>
          <p14:tracePt t="27952" x="7342188" y="5180013"/>
          <p14:tracePt t="27957" x="7372350" y="5213350"/>
          <p14:tracePt t="27960" x="7386638" y="5248275"/>
          <p14:tracePt t="27962" x="7412038" y="5278438"/>
          <p14:tracePt t="27966" x="7426325" y="5292725"/>
          <p14:tracePt t="27970" x="7450138" y="5308600"/>
          <p14:tracePt t="27974" x="7470775" y="5322888"/>
          <p14:tracePt t="27978" x="7489825" y="5337175"/>
          <p14:tracePt t="27982" x="7505700" y="5348288"/>
          <p14:tracePt t="28013" x="7510463" y="5348288"/>
          <p14:tracePt t="28017" x="7496175" y="5327650"/>
          <p14:tracePt t="28023" x="7480300" y="5313363"/>
          <p14:tracePt t="28026" x="7461250" y="5303838"/>
          <p14:tracePt t="28030" x="7445375" y="5287963"/>
          <p14:tracePt t="28034" x="7416800" y="5264150"/>
          <p14:tracePt t="28039" x="7366000" y="5238750"/>
          <p14:tracePt t="28042" x="7307263" y="5199063"/>
          <p14:tracePt t="28046" x="7237413" y="5145088"/>
          <p14:tracePt t="28051" x="7164388" y="5105400"/>
          <p14:tracePt t="28054" x="7089775" y="5056188"/>
          <p14:tracePt t="28058" x="7019925" y="5011738"/>
          <p14:tracePt t="28062" x="6961188" y="4972050"/>
          <p14:tracePt t="28066" x="6900863" y="4932363"/>
          <p14:tracePt t="28072" x="6842125" y="4892675"/>
          <p14:tracePt t="28074" x="6781800" y="4862513"/>
          <p14:tracePt t="28078" x="6723063" y="4843463"/>
          <p14:tracePt t="28082" x="6678613" y="4827588"/>
          <p14:tracePt t="28087" x="6638925" y="4818063"/>
          <p14:tracePt t="28090" x="6594475" y="4808538"/>
          <p14:tracePt t="28095" x="6573838" y="4792663"/>
          <p14:tracePt t="28099" x="6564313" y="4792663"/>
          <p14:tracePt t="28102" x="6559550" y="4792663"/>
          <p14:tracePt t="28107" x="6554788" y="4792663"/>
          <p14:tracePt t="28113" x="6550025" y="4792663"/>
          <p14:tracePt t="28123" x="6545263" y="4792663"/>
          <p14:tracePt t="28126" x="6540500" y="4803775"/>
          <p14:tracePt t="28130" x="6535738" y="4808538"/>
          <p14:tracePt t="28134" x="6535738" y="4818063"/>
          <p14:tracePt t="28139" x="6524625" y="4852988"/>
          <p14:tracePt t="28144" x="6519863" y="4876800"/>
          <p14:tracePt t="28148" x="6510338" y="4887913"/>
          <p14:tracePt t="28152" x="6510338" y="4911725"/>
          <p14:tracePt t="28157" x="6505575" y="4932363"/>
          <p14:tracePt t="28160" x="6505575" y="4941888"/>
          <p14:tracePt t="28164" x="6505575" y="4965700"/>
          <p14:tracePt t="28167" x="6505575" y="4976813"/>
          <p14:tracePt t="28173" x="6505575" y="4991100"/>
          <p14:tracePt t="28176" x="6505575" y="5000625"/>
          <p14:tracePt t="28182" x="6496050" y="5026025"/>
          <p14:tracePt t="28184" x="6489700" y="5045075"/>
          <p14:tracePt t="28188" x="6484938" y="5060950"/>
          <p14:tracePt t="28191" x="6475413" y="5075238"/>
          <p14:tracePt t="28196" x="6461125" y="5095875"/>
          <p14:tracePt t="28204" x="6456363" y="5110163"/>
          <p14:tracePt t="28208" x="6456363" y="5119688"/>
          <p14:tracePt t="28213" x="6450013" y="5129213"/>
          <p14:tracePt t="28216" x="6450013" y="5135563"/>
          <p14:tracePt t="28228" x="6456363" y="5140325"/>
          <p14:tracePt t="28236" x="6456363" y="5145088"/>
          <p14:tracePt t="28244" x="6456363" y="5149850"/>
          <p14:tracePt t="28247" x="6456363" y="5164138"/>
          <p14:tracePt t="28251" x="6456363" y="5168900"/>
          <p14:tracePt t="28378" x="6461125" y="5168900"/>
          <p14:tracePt t="28382" x="6470650" y="5168900"/>
          <p14:tracePt t="28386" x="6484938" y="5168900"/>
          <p14:tracePt t="28391" x="6500813" y="5164138"/>
          <p14:tracePt t="28395" x="6510338" y="5164138"/>
          <p14:tracePt t="28397" x="6535738" y="5159375"/>
          <p14:tracePt t="28401" x="6545263" y="5149850"/>
          <p14:tracePt t="28407" x="6559550" y="5145088"/>
          <p14:tracePt t="28410" x="6573838" y="5145088"/>
          <p14:tracePt t="28414" x="6594475" y="5140325"/>
          <p14:tracePt t="28417" x="6619875" y="5129213"/>
          <p14:tracePt t="28423" x="6629400" y="5124450"/>
          <p14:tracePt t="28426" x="6643688" y="5124450"/>
          <p14:tracePt t="28430" x="6653213" y="5124450"/>
          <p14:tracePt t="28434" x="6678613" y="5114925"/>
          <p14:tracePt t="28438" x="6692900" y="5110163"/>
          <p14:tracePt t="28447" x="6704013" y="5110163"/>
          <p14:tracePt t="28451" x="6718300" y="5105400"/>
          <p14:tracePt t="28545" x="6732588" y="5095875"/>
          <p14:tracePt t="28550" x="6742113" y="5089525"/>
          <p14:tracePt t="28557" x="6772275" y="5070475"/>
          <p14:tracePt t="28561" x="6792913" y="5070475"/>
          <p14:tracePt t="28566" x="6816725" y="5060950"/>
          <p14:tracePt t="28571" x="6856413" y="5045075"/>
          <p14:tracePt t="28577" x="6872288" y="5045075"/>
          <p14:tracePt t="28582" x="6891338" y="5045075"/>
          <p14:tracePt t="28585" x="6916738" y="5040313"/>
          <p14:tracePt t="28588" x="6926263" y="5030788"/>
          <p14:tracePt t="28591" x="6940550" y="5030788"/>
          <p14:tracePt t="28596" x="6956425" y="5026025"/>
          <p14:tracePt t="28601" x="6975475" y="5026025"/>
          <p14:tracePt t="28604" x="6985000" y="5026025"/>
          <p14:tracePt t="28609" x="7000875" y="5026025"/>
          <p14:tracePt t="28615" x="7005638" y="5021263"/>
          <p14:tracePt t="28624" x="7010400" y="5016500"/>
          <p14:tracePt t="28696" x="7015163" y="5016500"/>
          <p14:tracePt t="28703" x="7029450" y="5016500"/>
          <p14:tracePt t="28709" x="7045325" y="5000625"/>
          <p14:tracePt t="28717" x="7089775" y="4986338"/>
          <p14:tracePt t="28723" x="7124700" y="4981575"/>
          <p14:tracePt t="28727" x="7143750" y="4981575"/>
          <p14:tracePt t="28734" x="7169150" y="4981575"/>
          <p14:tracePt t="28736" x="7188200" y="4976813"/>
          <p14:tracePt t="28738" x="7213600" y="4965700"/>
          <p14:tracePt t="28742" x="7223125" y="4960938"/>
          <p14:tracePt t="28746" x="7237413" y="4951413"/>
          <p14:tracePt t="28752" x="7253288" y="4951413"/>
          <p14:tracePt t="28753" x="7262813" y="4951413"/>
          <p14:tracePt t="28759" x="7277100" y="4951413"/>
          <p14:tracePt t="28762" x="7288213" y="4946650"/>
          <p14:tracePt t="28766" x="7297738" y="4941888"/>
          <p14:tracePt t="28774" x="7307263" y="4941888"/>
          <p14:tracePt t="28778" x="7312025" y="4941888"/>
          <p14:tracePt t="28852" x="7326313" y="4937125"/>
          <p14:tracePt t="28856" x="7332663" y="4927600"/>
          <p14:tracePt t="28860" x="7342188" y="4921250"/>
          <p14:tracePt t="28866" x="7346950" y="4916488"/>
          <p14:tracePt t="28886" x="7361238" y="4911725"/>
          <p14:tracePt t="28897" x="7366000" y="4906963"/>
          <p14:tracePt t="28904" x="7372350" y="4902200"/>
          <p14:tracePt t="28909" x="7377113" y="4892675"/>
          <p14:tracePt t="28914" x="7391400" y="4887913"/>
          <p14:tracePt t="28921" x="7400925" y="4887913"/>
          <p14:tracePt t="28925" x="7405688" y="4881563"/>
          <p14:tracePt t="28931" x="7416800" y="4876800"/>
          <p14:tracePt t="28935" x="7426325" y="4876800"/>
          <p14:tracePt t="28945" x="7431088" y="4872038"/>
          <p14:tracePt t="28953" x="7435850" y="4872038"/>
          <p14:tracePt t="28961" x="7435850" y="4867275"/>
          <p14:tracePt t="29661" x="7435850" y="4837113"/>
          <p14:tracePt t="29667" x="7435850" y="4787900"/>
          <p14:tracePt t="29670" x="7435850" y="4783138"/>
          <p14:tracePt t="29675" x="7431088" y="4768850"/>
          <p14:tracePt t="29678" x="7431088" y="4757738"/>
          <p14:tracePt t="29683" x="7431088" y="4743450"/>
          <p14:tracePt t="29686" x="7431088" y="4724400"/>
          <p14:tracePt t="29691" x="7431088" y="4703763"/>
          <p14:tracePt t="29694" x="7431088" y="4679950"/>
          <p14:tracePt t="29698" x="7431088" y="4668838"/>
          <p14:tracePt t="29702" x="7431088" y="4649788"/>
          <p14:tracePt t="29706" x="7431088" y="4635500"/>
          <p14:tracePt t="29710" x="7431088" y="4619625"/>
          <p14:tracePt t="29714" x="7431088" y="4610100"/>
          <p14:tracePt t="29719" x="7431088" y="4595813"/>
          <p14:tracePt t="29723" x="7431088" y="4584700"/>
          <p14:tracePt t="29726" x="7431088" y="4570413"/>
          <p14:tracePt t="29730" x="7431088" y="4560888"/>
          <p14:tracePt t="29739" x="7431088" y="4545013"/>
          <p14:tracePt t="29742" x="7431088" y="4535488"/>
          <p14:tracePt t="29750" x="7431088" y="4525963"/>
          <p14:tracePt t="29758" x="7431088" y="4516438"/>
          <p14:tracePt t="29762" x="7431088" y="4511675"/>
          <p14:tracePt t="29770" x="7431088" y="4495800"/>
          <p14:tracePt t="29778" x="7431088" y="4491038"/>
          <p14:tracePt t="29784" x="7431088" y="4486275"/>
          <p14:tracePt t="29792" x="7431088" y="4481513"/>
          <p14:tracePt t="29800" x="7431088" y="4476750"/>
          <p14:tracePt t="29809" x="7431088" y="4460875"/>
          <p14:tracePt t="29816" x="7431088" y="4456113"/>
          <p14:tracePt t="29820" x="7431088" y="4451350"/>
          <p14:tracePt t="29824" x="7431088" y="4446588"/>
          <p14:tracePt t="29830" x="7431088" y="4441825"/>
          <p14:tracePt t="29835" x="7431088" y="4427538"/>
          <p14:tracePt t="29841" x="7431088" y="4421188"/>
          <p14:tracePt t="29852" x="7431088" y="4411663"/>
          <p14:tracePt t="29856" x="7431088" y="4397375"/>
          <p14:tracePt t="29865" x="7431088" y="4387850"/>
          <p14:tracePt t="29880" x="7435850" y="4371975"/>
          <p14:tracePt t="30827" x="7440613" y="4376738"/>
          <p14:tracePt t="30836" x="7440613" y="4392613"/>
          <p14:tracePt t="30847" x="7440613" y="4397375"/>
          <p14:tracePt t="30857" x="7440613" y="4406900"/>
          <p14:tracePt t="32442" x="7440613" y="4411663"/>
          <p14:tracePt t="32448" x="7440613" y="4427538"/>
          <p14:tracePt t="32456" x="7440613" y="4432300"/>
          <p14:tracePt t="32465" x="7440613" y="4441825"/>
          <p14:tracePt t="33134" x="7450138" y="4441825"/>
          <p14:tracePt t="33144" x="7450138" y="4437063"/>
          <p14:tracePt t="33148" x="7450138" y="4432300"/>
          <p14:tracePt t="33151" x="7450138" y="4416425"/>
          <p14:tracePt t="33156" x="7450138" y="4411663"/>
          <p14:tracePt t="33158" x="7450138" y="4402138"/>
          <p14:tracePt t="33166" x="7450138" y="4397375"/>
          <p14:tracePt t="33171" x="7456488" y="4392613"/>
          <p14:tracePt t="33174" x="7461250" y="4381500"/>
          <p14:tracePt t="33282" x="7461250" y="4371975"/>
          <p14:tracePt t="33290" x="7475538" y="4348163"/>
          <p14:tracePt t="33304" x="7480300" y="4332288"/>
          <p14:tracePt t="33310" x="7485063" y="4318000"/>
          <p14:tracePt t="33315" x="7489825" y="4313238"/>
          <p14:tracePt t="33322" x="7500938" y="4308475"/>
          <p14:tracePt t="33324" x="7505700" y="4303713"/>
          <p14:tracePt t="33329" x="7510463" y="4303713"/>
          <p14:tracePt t="33332" x="7515225" y="4297363"/>
          <p14:tracePt t="33336" x="7515225" y="4287838"/>
          <p14:tracePt t="33353" x="7515225" y="4283075"/>
          <p14:tracePt t="33437" x="7519988" y="4283075"/>
          <p14:tracePt t="34641" x="7505700" y="4278313"/>
          <p14:tracePt t="34644" x="7456488" y="4257675"/>
          <p14:tracePt t="34648" x="7440613" y="4248150"/>
          <p14:tracePt t="34660" x="7426325" y="4233863"/>
          <p14:tracePt t="34756" x="7421563" y="4233863"/>
          <p14:tracePt t="34760" x="7405688" y="4229100"/>
          <p14:tracePt t="34764" x="7405688" y="4219575"/>
          <p14:tracePt t="34768" x="7400925" y="4219575"/>
          <p14:tracePt t="34772" x="7391400" y="4219575"/>
          <p14:tracePt t="34777" x="7386638" y="4219575"/>
          <p14:tracePt t="34780" x="7366000" y="4213225"/>
          <p14:tracePt t="34784" x="7361238" y="4213225"/>
          <p14:tracePt t="34789" x="7356475" y="4213225"/>
          <p14:tracePt t="34793" x="7337425" y="4198938"/>
          <p14:tracePt t="34796" x="7326313" y="4198938"/>
          <p14:tracePt t="34801" x="7312025" y="4194175"/>
          <p14:tracePt t="34805" x="7302500" y="4194175"/>
          <p14:tracePt t="34809" x="7292975" y="4184650"/>
          <p14:tracePt t="34811" x="7277100" y="4184650"/>
          <p14:tracePt t="34814" x="7272338" y="4184650"/>
          <p14:tracePt t="34818" x="7262813" y="4173538"/>
          <p14:tracePt t="34822" x="7253288" y="4173538"/>
          <p14:tracePt t="34826" x="7237413" y="4164013"/>
          <p14:tracePt t="34831" x="7227888" y="4164013"/>
          <p14:tracePt t="34835" x="7218363" y="4164013"/>
          <p14:tracePt t="34839" x="7204075" y="4164013"/>
          <p14:tracePt t="34846" x="7183438" y="4149725"/>
          <p14:tracePt t="34855" x="7178675" y="4149725"/>
          <p14:tracePt t="34857" x="7173913" y="4149725"/>
          <p14:tracePt t="34866" x="7169150" y="4149725"/>
          <p14:tracePt t="34873" x="7158038" y="4149725"/>
          <p14:tracePt t="34878" x="7148513" y="4149725"/>
          <p14:tracePt t="34882" x="7143750" y="4149725"/>
          <p14:tracePt t="34886" x="7129463" y="4149725"/>
          <p14:tracePt t="34889" x="7124700" y="4149725"/>
          <p14:tracePt t="34898" x="7119938" y="4149725"/>
          <p14:tracePt t="34901" x="7113588" y="4149725"/>
          <p14:tracePt t="34905" x="7104063" y="4149725"/>
          <p14:tracePt t="34911" x="7094538" y="4149725"/>
          <p14:tracePt t="34914" x="7085013" y="4149725"/>
          <p14:tracePt t="34920" x="7080250" y="4149725"/>
          <p14:tracePt t="34922" x="7064375" y="4149725"/>
          <p14:tracePt t="34927" x="7059613" y="4149725"/>
          <p14:tracePt t="34934" x="7050088" y="4149725"/>
          <p14:tracePt t="34939" x="7045325" y="4149725"/>
          <p14:tracePt t="34942" x="7029450" y="4149725"/>
          <p14:tracePt t="34946" x="7024688" y="4149725"/>
          <p14:tracePt t="34950" x="7015163" y="4149725"/>
          <p14:tracePt t="34955" x="7010400" y="4149725"/>
          <p14:tracePt t="34957" x="6996113" y="4149725"/>
          <p14:tracePt t="34962" x="6989763" y="4149725"/>
          <p14:tracePt t="34966" x="6980238" y="4149725"/>
          <p14:tracePt t="34970" x="6975475" y="4149725"/>
          <p14:tracePt t="34974" x="6961188" y="4149725"/>
          <p14:tracePt t="34979" x="6956425" y="4149725"/>
          <p14:tracePt t="34982" x="6950075" y="4149725"/>
          <p14:tracePt t="34987" x="6935788" y="4149725"/>
          <p14:tracePt t="34989" x="6926263" y="4149725"/>
          <p14:tracePt t="34992" x="6911975" y="4149725"/>
          <p14:tracePt t="34996" x="6905625" y="4149725"/>
          <p14:tracePt t="35000" x="6896100" y="4149725"/>
          <p14:tracePt t="35004" x="6891338" y="4149725"/>
          <p14:tracePt t="35008" x="6877050" y="4149725"/>
          <p14:tracePt t="35013" x="6872288" y="4149725"/>
          <p14:tracePt t="35017" x="6861175" y="4149725"/>
          <p14:tracePt t="35020" x="6846888" y="4149725"/>
          <p14:tracePt t="35024" x="6837363" y="4149725"/>
          <p14:tracePt t="35029" x="6821488" y="4149725"/>
          <p14:tracePt t="35032" x="6816725" y="4149725"/>
          <p14:tracePt t="35036" x="6802438" y="4149725"/>
          <p14:tracePt t="35039" x="6797675" y="4149725"/>
          <p14:tracePt t="35044" x="6788150" y="4149725"/>
          <p14:tracePt t="35047" x="6781800" y="4149725"/>
          <p14:tracePt t="35052" x="6767513" y="4149725"/>
          <p14:tracePt t="35060" x="6748463" y="4149725"/>
          <p14:tracePt t="35064" x="6742113" y="4149725"/>
          <p14:tracePt t="35068" x="6727825" y="4149725"/>
          <p14:tracePt t="35072" x="6723063" y="4149725"/>
          <p14:tracePt t="35077" x="6713538" y="4149725"/>
          <p14:tracePt t="35080" x="6708775" y="4154488"/>
          <p14:tracePt t="35084" x="6704013" y="4154488"/>
          <p14:tracePt t="35089" x="6697663" y="4154488"/>
          <p14:tracePt t="35096" x="6688138" y="4154488"/>
          <p14:tracePt t="35100" x="6688138" y="4159250"/>
          <p14:tracePt t="35161" x="6683375" y="4159250"/>
          <p14:tracePt t="35164" x="6678613" y="4159250"/>
          <p14:tracePt t="35166" x="6669088" y="4164013"/>
          <p14:tracePt t="35171" x="6657975" y="4173538"/>
          <p14:tracePt t="35173" x="6648450" y="4179888"/>
          <p14:tracePt t="35178" x="6629400" y="4184650"/>
          <p14:tracePt t="35182" x="6604000" y="4194175"/>
          <p14:tracePt t="35186" x="6589713" y="4198938"/>
          <p14:tracePt t="35189" x="6569075" y="4198938"/>
          <p14:tracePt t="35194" x="6550025" y="4208463"/>
          <p14:tracePt t="35198" x="6535738" y="4213225"/>
          <p14:tracePt t="35202" x="6515100" y="4219575"/>
          <p14:tracePt t="35206" x="6500813" y="4219575"/>
          <p14:tracePt t="35211" x="6480175" y="4219575"/>
          <p14:tracePt t="35214" x="6465888" y="4229100"/>
          <p14:tracePt t="35218" x="6450013" y="4233863"/>
          <p14:tracePt t="35223" x="6430963" y="4243388"/>
          <p14:tracePt t="35226" x="6416675" y="4243388"/>
          <p14:tracePt t="35230" x="6405563" y="4243388"/>
          <p14:tracePt t="35234" x="6391275" y="4248150"/>
          <p14:tracePt t="35246" x="6376988" y="4252913"/>
          <p14:tracePt t="35250" x="6372225" y="4257675"/>
          <p14:tracePt t="35255" x="6365875" y="4268788"/>
          <p14:tracePt t="35258" x="6361113" y="4273550"/>
          <p14:tracePt t="35266" x="6356350" y="4278313"/>
          <p14:tracePt t="35274" x="6351588" y="4278313"/>
          <p14:tracePt t="35278" x="6346825" y="4278313"/>
          <p14:tracePt t="35282" x="6337300" y="4283075"/>
          <p14:tracePt t="35286" x="6332538" y="4287838"/>
          <p14:tracePt t="35290" x="6327775" y="4292600"/>
          <p14:tracePt t="35295" x="6327775" y="4297363"/>
          <p14:tracePt t="35298" x="6321425" y="4308475"/>
          <p14:tracePt t="35302" x="6316663" y="4313238"/>
          <p14:tracePt t="35306" x="6311900" y="4318000"/>
          <p14:tracePt t="35310" x="6307138" y="4322763"/>
          <p14:tracePt t="35314" x="6297613" y="4332288"/>
          <p14:tracePt t="35318" x="6288088" y="4341813"/>
          <p14:tracePt t="35323" x="6272213" y="4357688"/>
          <p14:tracePt t="35327" x="6257925" y="4362450"/>
          <p14:tracePt t="35330" x="6243638" y="4376738"/>
          <p14:tracePt t="35333" x="6227763" y="4392613"/>
          <p14:tracePt t="35339" x="6208713" y="4416425"/>
          <p14:tracePt t="35344" x="6203950" y="4421188"/>
          <p14:tracePt t="35348" x="6197600" y="4432300"/>
          <p14:tracePt t="35352" x="6192838" y="4437063"/>
          <p14:tracePt t="35355" x="6183313" y="4446588"/>
          <p14:tracePt t="35364" x="6173788" y="4456113"/>
          <p14:tracePt t="35368" x="6169025" y="4460875"/>
          <p14:tracePt t="35372" x="6159500" y="4465638"/>
          <p14:tracePt t="35376" x="6153150" y="4476750"/>
          <p14:tracePt t="35384" x="6148388" y="4486275"/>
          <p14:tracePt t="35392" x="6143625" y="4495800"/>
          <p14:tracePt t="35400" x="6129338" y="4511675"/>
          <p14:tracePt t="35404" x="6124575" y="4525963"/>
          <p14:tracePt t="35408" x="6113463" y="4530725"/>
          <p14:tracePt t="35412" x="6108700" y="4535488"/>
          <p14:tracePt t="35420" x="6103938" y="4540250"/>
          <p14:tracePt t="35424" x="6099175" y="4556125"/>
          <p14:tracePt t="35428" x="6094413" y="4560888"/>
          <p14:tracePt t="35431" x="6089650" y="4565650"/>
          <p14:tracePt t="35436" x="6089650" y="4570413"/>
          <p14:tracePt t="35440" x="6080125" y="4575175"/>
          <p14:tracePt t="35444" x="6073775" y="4589463"/>
          <p14:tracePt t="35447" x="6073775" y="4595813"/>
          <p14:tracePt t="35451" x="6069013" y="4605338"/>
          <p14:tracePt t="35456" x="6064250" y="4610100"/>
          <p14:tracePt t="35460" x="6059488" y="4624388"/>
          <p14:tracePt t="35464" x="6049963" y="4629150"/>
          <p14:tracePt t="35468" x="6045200" y="4640263"/>
          <p14:tracePt t="35473" x="6040438" y="4649788"/>
          <p14:tracePt t="35477" x="6040438" y="4659313"/>
          <p14:tracePt t="35480" x="6035675" y="4664075"/>
          <p14:tracePt t="35484" x="6029325" y="4679950"/>
          <p14:tracePt t="35489" x="6024563" y="4684713"/>
          <p14:tracePt t="35492" x="6015038" y="4694238"/>
          <p14:tracePt t="35497" x="6010275" y="4699000"/>
          <p14:tracePt t="35501" x="6010275" y="4713288"/>
          <p14:tracePt t="35503" x="6005513" y="4729163"/>
          <p14:tracePt t="35508" x="6005513" y="4738688"/>
          <p14:tracePt t="35513" x="5995988" y="4752975"/>
          <p14:tracePt t="35516" x="5984875" y="4768850"/>
          <p14:tracePt t="35518" x="5970588" y="4787900"/>
          <p14:tracePt t="35523" x="5961063" y="4803775"/>
          <p14:tracePt t="35533" x="5961063" y="4808538"/>
          <p14:tracePt t="35539" x="5956300" y="4813300"/>
          <p14:tracePt t="35547" x="5951538" y="4827588"/>
          <p14:tracePt t="35550" x="5951538" y="4832350"/>
          <p14:tracePt t="35555" x="5951538" y="4843463"/>
          <p14:tracePt t="35557" x="5951538" y="4848225"/>
          <p14:tracePt t="35566" x="5945188" y="4862513"/>
          <p14:tracePt t="35571" x="5945188" y="4867275"/>
          <p14:tracePt t="35574" x="5945188" y="4881563"/>
          <p14:tracePt t="35579" x="5945188" y="4887913"/>
          <p14:tracePt t="35582" x="5945188" y="4897438"/>
          <p14:tracePt t="35586" x="5935663" y="4902200"/>
          <p14:tracePt t="35590" x="5935663" y="4916488"/>
          <p14:tracePt t="35594" x="5930900" y="4921250"/>
          <p14:tracePt t="35598" x="5930900" y="4932363"/>
          <p14:tracePt t="35602" x="5930900" y="4937125"/>
          <p14:tracePt t="35606" x="5930900" y="4951413"/>
          <p14:tracePt t="35611" x="5930900" y="4956175"/>
          <p14:tracePt t="35614" x="5930900" y="4965700"/>
          <p14:tracePt t="35618" x="5930900" y="4981575"/>
          <p14:tracePt t="35623" x="5930900" y="4991100"/>
          <p14:tracePt t="35626" x="5930900" y="5005388"/>
          <p14:tracePt t="35631" x="5930900" y="5021263"/>
          <p14:tracePt t="35634" x="5930900" y="5026025"/>
          <p14:tracePt t="35639" x="5930900" y="5035550"/>
          <p14:tracePt t="35643" x="5930900" y="5040313"/>
          <p14:tracePt t="35647" x="5930900" y="5056188"/>
          <p14:tracePt t="35650" x="5930900" y="5065713"/>
          <p14:tracePt t="35655" x="5930900" y="5080000"/>
          <p14:tracePt t="35657" x="5926138" y="5089525"/>
          <p14:tracePt t="35662" x="5921375" y="5105400"/>
          <p14:tracePt t="35666" x="5911850" y="5129213"/>
          <p14:tracePt t="35671" x="5911850" y="5140325"/>
          <p14:tracePt t="35674" x="5911850" y="5154613"/>
          <p14:tracePt t="35678" x="5905500" y="5164138"/>
          <p14:tracePt t="35682" x="5905500" y="5180013"/>
          <p14:tracePt t="35686" x="5905500" y="5194300"/>
          <p14:tracePt t="35690" x="5895975" y="5203825"/>
          <p14:tracePt t="35695" x="5895975" y="5229225"/>
          <p14:tracePt t="35697" x="5895975" y="5238750"/>
          <p14:tracePt t="35700" x="5895975" y="5259388"/>
          <p14:tracePt t="35704" x="5895975" y="5283200"/>
          <p14:tracePt t="35708" x="5895975" y="5292725"/>
          <p14:tracePt t="35712" x="5895975" y="5308600"/>
          <p14:tracePt t="35715" x="5895975" y="5318125"/>
          <p14:tracePt t="35719" x="5895975" y="5332413"/>
          <p14:tracePt t="35723" x="5895975" y="5343525"/>
          <p14:tracePt t="35728" x="5895975" y="5357813"/>
          <p14:tracePt t="35732" x="5895975" y="5362575"/>
          <p14:tracePt t="35735" x="5895975" y="5376863"/>
          <p14:tracePt t="35739" x="5895975" y="5387975"/>
          <p14:tracePt t="35744" x="5895975" y="5402263"/>
          <p14:tracePt t="35748" x="5895975" y="5411788"/>
          <p14:tracePt t="35751" x="5895975" y="5427663"/>
          <p14:tracePt t="35756" x="5895975" y="5437188"/>
          <p14:tracePt t="35760" x="5895975" y="5451475"/>
          <p14:tracePt t="35764" x="5895975" y="5467350"/>
          <p14:tracePt t="35768" x="5900738" y="5486400"/>
          <p14:tracePt t="35773" x="5900738" y="5495925"/>
          <p14:tracePt t="35776" x="5905500" y="5511800"/>
          <p14:tracePt t="35781" x="5905500" y="5526088"/>
          <p14:tracePt t="35784" x="5916613" y="5535613"/>
          <p14:tracePt t="35788" x="5916613" y="5551488"/>
          <p14:tracePt t="35792" x="5916613" y="5565775"/>
          <p14:tracePt t="35796" x="5921375" y="5575300"/>
          <p14:tracePt t="35800" x="5921375" y="5600700"/>
          <p14:tracePt t="35804" x="5926138" y="5619750"/>
          <p14:tracePt t="35808" x="5935663" y="5635625"/>
          <p14:tracePt t="35813" x="5940425" y="5645150"/>
          <p14:tracePt t="35816" x="5940425" y="5668963"/>
          <p14:tracePt t="35819" x="5951538" y="5689600"/>
          <p14:tracePt t="35824" x="5956300" y="5713413"/>
          <p14:tracePt t="35828" x="5956300" y="5724525"/>
          <p14:tracePt t="35832" x="5965825" y="5743575"/>
          <p14:tracePt t="35837" x="5970588" y="5778500"/>
          <p14:tracePt t="35839" x="5975350" y="5788025"/>
          <p14:tracePt t="35844" x="5989638" y="5813425"/>
          <p14:tracePt t="35848" x="6000750" y="5832475"/>
          <p14:tracePt t="35852" x="6015038" y="5867400"/>
          <p14:tracePt t="35856" x="6024563" y="5888038"/>
          <p14:tracePt t="35861" x="6040438" y="5911850"/>
          <p14:tracePt t="35864" x="6054725" y="5932488"/>
          <p14:tracePt t="35868" x="6073775" y="5956300"/>
          <p14:tracePt t="35870" x="6099175" y="5991225"/>
          <p14:tracePt t="35874" x="6113463" y="6011863"/>
          <p14:tracePt t="35878" x="6129338" y="6035675"/>
          <p14:tracePt t="35882" x="6143625" y="6056313"/>
          <p14:tracePt t="35886" x="6159500" y="6075363"/>
          <p14:tracePt t="35890" x="6173788" y="6100763"/>
          <p14:tracePt t="35894" x="6197600" y="6124575"/>
          <p14:tracePt t="35898" x="6223000" y="6145213"/>
          <p14:tracePt t="35903" x="6243638" y="6169025"/>
          <p14:tracePt t="35906" x="6267450" y="6184900"/>
          <p14:tracePt t="35911" x="6288088" y="6199188"/>
          <p14:tracePt t="35914" x="6311900" y="6215063"/>
          <p14:tracePt t="35918" x="6332538" y="6229350"/>
          <p14:tracePt t="35923" x="6361113" y="6243638"/>
          <p14:tracePt t="35926" x="6386513" y="6259513"/>
          <p14:tracePt t="35930" x="6416675" y="6273800"/>
          <p14:tracePt t="35935" x="6450013" y="6299200"/>
          <p14:tracePt t="35938" x="6475413" y="6313488"/>
          <p14:tracePt t="35943" x="6496050" y="6327775"/>
          <p14:tracePt t="35946" x="6529388" y="6348413"/>
          <p14:tracePt t="35950" x="6550025" y="6362700"/>
          <p14:tracePt t="35955" x="6584950" y="6376988"/>
          <p14:tracePt t="35958" x="6613525" y="6392863"/>
          <p14:tracePt t="35963" x="6643688" y="6402388"/>
          <p14:tracePt t="35966" x="6678613" y="6416675"/>
          <p14:tracePt t="35970" x="6708775" y="6423025"/>
          <p14:tracePt t="35974" x="6732588" y="6437313"/>
          <p14:tracePt t="35979" x="6753225" y="6446838"/>
          <p14:tracePt t="35982" x="6781800" y="6451600"/>
          <p14:tracePt t="35987" x="6811963" y="6461125"/>
          <p14:tracePt t="35989" x="6842125" y="6467475"/>
          <p14:tracePt t="35994" x="6877050" y="6477000"/>
          <p14:tracePt t="35998" x="6905625" y="6486525"/>
          <p14:tracePt t="36002" x="6935788" y="6491288"/>
          <p14:tracePt t="36006" x="6965950" y="6500813"/>
          <p14:tracePt t="36011" x="6996113" y="6507163"/>
          <p14:tracePt t="36014" x="7024688" y="6516688"/>
          <p14:tracePt t="36018" x="7059613" y="6530975"/>
          <p14:tracePt t="36023" x="7104063" y="6540500"/>
          <p14:tracePt t="36026" x="7134225" y="6545263"/>
          <p14:tracePt t="36030" x="7178675" y="6556375"/>
          <p14:tracePt t="36035" x="7218363" y="6565900"/>
          <p14:tracePt t="36039" x="7262813" y="6575425"/>
          <p14:tracePt t="36042" x="7307263" y="6580188"/>
          <p14:tracePt t="36047" x="7405688" y="6610350"/>
          <p14:tracePt t="36052" x="7450138" y="6619875"/>
          <p14:tracePt t="36057" x="7505700" y="6624638"/>
          <p14:tracePt t="36059" x="7545388" y="6624638"/>
          <p14:tracePt t="36064" x="7589838" y="6635750"/>
          <p14:tracePt t="36068" x="7629525" y="6645275"/>
          <p14:tracePt t="36073" x="7673975" y="6654800"/>
          <p14:tracePt t="36076" x="7713663" y="6654800"/>
          <p14:tracePt t="36081" x="7742238" y="6654800"/>
          <p14:tracePt t="36084" x="7772400" y="6654800"/>
          <p14:tracePt t="36088" x="7802563" y="6654800"/>
          <p14:tracePt t="36092" x="7842250" y="6654800"/>
          <p14:tracePt t="36097" x="7872413" y="6654800"/>
          <p14:tracePt t="36100" x="7900988" y="6654800"/>
          <p14:tracePt t="36103" x="7931150" y="6654800"/>
          <p14:tracePt t="36108" x="7956550" y="6650038"/>
          <p14:tracePt t="36113" x="7975600" y="6645275"/>
          <p14:tracePt t="36116" x="7994650" y="6645275"/>
          <p14:tracePt t="36120" x="8020050" y="6635750"/>
          <p14:tracePt t="36124" x="8050213" y="6630988"/>
          <p14:tracePt t="36128" x="8069263" y="6630988"/>
          <p14:tracePt t="36132" x="8099425" y="6619875"/>
          <p14:tracePt t="36136" x="8129588" y="6615113"/>
          <p14:tracePt t="36140" x="8164513" y="6596063"/>
          <p14:tracePt t="36145" x="8193088" y="6591300"/>
          <p14:tracePt t="36148" x="8223250" y="6580188"/>
          <p14:tracePt t="36152" x="8253413" y="6575425"/>
          <p14:tracePt t="36157" x="8286750" y="6565900"/>
          <p14:tracePt t="36160" x="8316913" y="6551613"/>
          <p14:tracePt t="36165" x="8366125" y="6521450"/>
          <p14:tracePt t="36168" x="8410575" y="6507163"/>
          <p14:tracePt t="36173" x="8440738" y="6486525"/>
          <p14:tracePt t="36177" x="8470900" y="6481763"/>
          <p14:tracePt t="36180" x="8505825" y="6472238"/>
          <p14:tracePt t="36184" x="8534400" y="6456363"/>
          <p14:tracePt t="36188" x="8564563" y="6446838"/>
          <p14:tracePt t="36193" x="8599488" y="6432550"/>
          <p14:tracePt t="36197" x="8634413" y="6416675"/>
          <p14:tracePt t="36200" x="8653463" y="6392863"/>
          <p14:tracePt t="36204" x="8683625" y="6388100"/>
          <p14:tracePt t="36208" x="8718550" y="6376988"/>
          <p14:tracePt t="36212" x="8728075" y="6362700"/>
          <p14:tracePt t="36217" x="8753475" y="6348413"/>
          <p14:tracePt t="36220" x="8772525" y="6332538"/>
          <p14:tracePt t="36223" x="8786813" y="6327775"/>
          <p14:tracePt t="36226" x="8802688" y="6313488"/>
          <p14:tracePt t="36231" x="8816975" y="6299200"/>
          <p14:tracePt t="36235" x="8821738" y="6292850"/>
          <p14:tracePt t="36238" x="8832850" y="6288088"/>
          <p14:tracePt t="36243" x="8842375" y="6283325"/>
          <p14:tracePt t="36246" x="8847138" y="6278563"/>
          <p14:tracePt t="36250" x="8856663" y="6269038"/>
          <p14:tracePt t="36254" x="8870950" y="6269038"/>
          <p14:tracePt t="36259" x="8877300" y="6264275"/>
          <p14:tracePt t="36262" x="8886825" y="6259513"/>
          <p14:tracePt t="36266" x="8896350" y="6243638"/>
          <p14:tracePt t="36270" x="8910638" y="6229350"/>
          <p14:tracePt t="36274" x="8926513" y="6215063"/>
          <p14:tracePt t="36279" x="8955088" y="6194425"/>
          <p14:tracePt t="36282" x="8980488" y="6169025"/>
          <p14:tracePt t="36288" x="9005888" y="6135688"/>
          <p14:tracePt t="36290" x="9029700" y="6100763"/>
          <p14:tracePt t="36294" x="9045575" y="6080125"/>
          <p14:tracePt t="36298" x="9059863" y="6056313"/>
          <p14:tracePt t="36304" x="9085263" y="6030913"/>
          <p14:tracePt t="36306" x="9090025" y="6011863"/>
          <p14:tracePt t="36311" x="9104313" y="5991225"/>
          <p14:tracePt t="36314" x="9113838" y="5967413"/>
          <p14:tracePt t="36318" x="9124950" y="5951538"/>
          <p14:tracePt t="36323" x="9134475" y="5942013"/>
          <p14:tracePt t="36457" x="9139238" y="5318125"/>
          <p14:tracePt t="36459" x="9124950" y="5303838"/>
          <p14:tracePt t="36464" x="9124950" y="5292725"/>
          <p14:tracePt t="36468" x="9118600" y="5273675"/>
          <p14:tracePt t="36473" x="9118600" y="5268913"/>
          <p14:tracePt t="36476" x="9113838" y="5243513"/>
          <p14:tracePt t="36481" x="9113838" y="5224463"/>
          <p14:tracePt t="36484" x="9099550" y="5199063"/>
          <p14:tracePt t="36488" x="9090025" y="5180013"/>
          <p14:tracePt t="36491" x="9090025" y="5159375"/>
          <p14:tracePt t="36497" x="9085263" y="5135563"/>
          <p14:tracePt t="36500" x="9085263" y="5129213"/>
          <p14:tracePt t="36505" x="9069388" y="5110163"/>
          <p14:tracePt t="36508" x="9069388" y="5105400"/>
          <p14:tracePt t="36513" x="9064625" y="5089525"/>
          <p14:tracePt t="36516" x="9059863" y="5084763"/>
          <p14:tracePt t="36519" x="9050338" y="5065713"/>
          <p14:tracePt t="36523" x="9050338" y="5060950"/>
          <p14:tracePt t="36529" x="9045575" y="5040313"/>
          <p14:tracePt t="36532" x="9040813" y="5035550"/>
          <p14:tracePt t="36536" x="9024938" y="5026025"/>
          <p14:tracePt t="36540" x="9020175" y="5000625"/>
          <p14:tracePt t="36544" x="8994775" y="4981575"/>
          <p14:tracePt t="36548" x="8994775" y="4976813"/>
          <p14:tracePt t="36552" x="8985250" y="4960938"/>
          <p14:tracePt t="36557" x="8975725" y="4946650"/>
          <p14:tracePt t="36560" x="8955088" y="4927600"/>
          <p14:tracePt t="36565" x="8950325" y="4921250"/>
          <p14:tracePt t="36569" x="8931275" y="4897438"/>
          <p14:tracePt t="36573" x="8921750" y="4892675"/>
          <p14:tracePt t="36576" x="8910638" y="4872038"/>
          <p14:tracePt t="36579" x="8905875" y="4867275"/>
          <p14:tracePt t="36582" x="8896350" y="4848225"/>
          <p14:tracePt t="36588" x="8891588" y="4843463"/>
          <p14:tracePt t="36590" x="8870950" y="4832350"/>
          <p14:tracePt t="36594" x="8866188" y="4822825"/>
          <p14:tracePt t="36598" x="8861425" y="4808538"/>
          <p14:tracePt t="36604" x="8856663" y="4797425"/>
          <p14:tracePt t="36607" x="8842375" y="4787900"/>
          <p14:tracePt t="36610" x="8837613" y="4783138"/>
          <p14:tracePt t="36614" x="8832850" y="4768850"/>
          <p14:tracePt t="36618" x="8826500" y="4764088"/>
          <p14:tracePt t="36623" x="8812213" y="4748213"/>
          <p14:tracePt t="36626" x="8812213" y="4743450"/>
          <p14:tracePt t="36630" x="8812213" y="4729163"/>
          <p14:tracePt t="36635" x="8797925" y="4713288"/>
          <p14:tracePt t="36638" x="8782050" y="4703763"/>
          <p14:tracePt t="36646" x="8772525" y="4689475"/>
          <p14:tracePt t="36650" x="8763000" y="4684713"/>
          <p14:tracePt t="36654" x="8758238" y="4679950"/>
          <p14:tracePt t="36658" x="8758238" y="4668838"/>
          <p14:tracePt t="36662" x="8737600" y="4659313"/>
          <p14:tracePt t="36666" x="8737600" y="4654550"/>
          <p14:tracePt t="36671" x="8718550" y="4645025"/>
          <p14:tracePt t="36673" x="8713788" y="4645025"/>
          <p14:tracePt t="36679" x="8693150" y="4635500"/>
          <p14:tracePt t="36682" x="8688388" y="4629150"/>
          <p14:tracePt t="36687" x="8669338" y="4624388"/>
          <p14:tracePt t="36690" x="8639175" y="4624388"/>
          <p14:tracePt t="36695" x="8624888" y="4600575"/>
          <p14:tracePt t="36698" x="8609013" y="4600575"/>
          <p14:tracePt t="36702" x="8589963" y="4595813"/>
          <p14:tracePt t="36707" x="8559800" y="4595813"/>
          <p14:tracePt t="36711" x="8529638" y="4584700"/>
          <p14:tracePt t="36714" x="8501063" y="4579938"/>
          <p14:tracePt t="36718" x="8466138" y="4570413"/>
          <p14:tracePt t="36723" x="8445500" y="4549775"/>
          <p14:tracePt t="36727" x="8440738" y="4549775"/>
          <p14:tracePt t="36730" x="8421688" y="4540250"/>
          <p14:tracePt t="36736" x="8396288" y="4535488"/>
          <p14:tracePt t="36738" x="8366125" y="4525963"/>
          <p14:tracePt t="36742" x="8351838" y="4511675"/>
          <p14:tracePt t="36747" x="8342313" y="4511675"/>
          <p14:tracePt t="36750" x="8316913" y="4495800"/>
          <p14:tracePt t="36755" x="8312150" y="4495800"/>
          <p14:tracePt t="36758" x="8307388" y="4495800"/>
          <p14:tracePt t="36760" x="8286750" y="4486275"/>
          <p14:tracePt t="36764" x="8281988" y="4486275"/>
          <p14:tracePt t="36767" x="8277225" y="4486275"/>
          <p14:tracePt t="36772" x="8258175" y="4471988"/>
          <p14:tracePt t="36776" x="8253413" y="4471988"/>
          <p14:tracePt t="36780" x="8237538" y="4465638"/>
          <p14:tracePt t="36783" x="8232775" y="4465638"/>
          <p14:tracePt t="36788" x="8223250" y="4465638"/>
          <p14:tracePt t="36792" x="8208963" y="4465638"/>
          <p14:tracePt t="36796" x="8197850" y="4465638"/>
          <p14:tracePt t="36799" x="8174038" y="4465638"/>
          <p14:tracePt t="36803" x="8164513" y="4465638"/>
          <p14:tracePt t="36807" x="8143875" y="4465638"/>
          <p14:tracePt t="36812" x="8118475" y="4465638"/>
          <p14:tracePt t="36816" x="8099425" y="4465638"/>
          <p14:tracePt t="36820" x="8080375" y="4465638"/>
          <p14:tracePt t="36823" x="8054975" y="4465638"/>
          <p14:tracePt t="36828" x="8034338" y="4465638"/>
          <p14:tracePt t="36832" x="8015288" y="4465638"/>
          <p14:tracePt t="36836" x="7994650" y="4465638"/>
          <p14:tracePt t="36841" x="7970838" y="4465638"/>
          <p14:tracePt t="36844" x="7961313" y="4460875"/>
          <p14:tracePt t="36848" x="7950200" y="4460875"/>
          <p14:tracePt t="36852" x="7935913" y="4451350"/>
          <p14:tracePt t="36857" x="7926388" y="4446588"/>
          <p14:tracePt t="36860" x="7916863" y="4446588"/>
          <p14:tracePt t="36865" x="7900988" y="4446588"/>
          <p14:tracePt t="36868" x="7891463" y="4441825"/>
          <p14:tracePt t="36872" x="7886700" y="4441825"/>
          <p14:tracePt t="36877" x="7856538" y="4441825"/>
          <p14:tracePt t="36880" x="7826375" y="4441825"/>
          <p14:tracePt t="36891" x="7777163" y="4427538"/>
          <p14:tracePt t="36896" x="7772400" y="4427538"/>
          <p14:tracePt t="36900" x="7753350" y="4421188"/>
          <p14:tracePt t="36904" x="7748588" y="4421188"/>
          <p14:tracePt t="36907" x="7727950" y="4411663"/>
          <p14:tracePt t="36913" x="7708900" y="4411663"/>
          <p14:tracePt t="36916" x="7678738" y="4411663"/>
          <p14:tracePt t="36920" x="7658100" y="4411663"/>
          <p14:tracePt t="36924" x="7629525" y="4411663"/>
          <p14:tracePt t="36928" x="7599363" y="4411663"/>
          <p14:tracePt t="36933" x="7573963" y="4397375"/>
          <p14:tracePt t="36934" x="7564438" y="4397375"/>
          <p14:tracePt t="36938" x="7550150" y="4397375"/>
          <p14:tracePt t="36942" x="7529513" y="4397375"/>
          <p14:tracePt t="36946" x="7500938" y="4397375"/>
          <p14:tracePt t="36950" x="7470775" y="4397375"/>
          <p14:tracePt t="36954" x="7440613" y="4397375"/>
          <p14:tracePt t="36957" x="7412038" y="4397375"/>
          <p14:tracePt t="36962" x="7381875" y="4397375"/>
          <p14:tracePt t="36965" x="7351713" y="4397375"/>
          <p14:tracePt t="36970" x="7321550" y="4397375"/>
          <p14:tracePt t="36974" x="7292975" y="4397375"/>
          <p14:tracePt t="36979" x="7262813" y="4397375"/>
          <p14:tracePt t="36982" x="7242175" y="4397375"/>
          <p14:tracePt t="36986" x="7213600" y="4397375"/>
          <p14:tracePt t="36990" x="7192963" y="4397375"/>
          <p14:tracePt t="36994" x="7169150" y="4397375"/>
          <p14:tracePt t="36998" x="7148513" y="4397375"/>
          <p14:tracePt t="37002" x="7129463" y="4397375"/>
          <p14:tracePt t="37007" x="7099300" y="4397375"/>
          <p14:tracePt t="37011" x="7069138" y="4397375"/>
          <p14:tracePt t="37014" x="7040563" y="4397375"/>
          <p14:tracePt t="37018" x="7019925" y="4397375"/>
          <p14:tracePt t="37022" x="6980238" y="4397375"/>
          <p14:tracePt t="37026" x="6950075" y="4397375"/>
          <p14:tracePt t="37031" x="6911975" y="4397375"/>
          <p14:tracePt t="37035" x="6865938" y="4402138"/>
          <p14:tracePt t="37038" x="6827838" y="4402138"/>
          <p14:tracePt t="37042" x="6781800" y="4421188"/>
          <p14:tracePt t="37046" x="6737350" y="4432300"/>
          <p14:tracePt t="37050" x="6692900" y="4437063"/>
          <p14:tracePt t="37054" x="6664325" y="4446588"/>
          <p14:tracePt t="37057" x="6619875" y="4456113"/>
          <p14:tracePt t="37062" x="6573838" y="4471988"/>
          <p14:tracePt t="37066" x="6545263" y="4481513"/>
          <p14:tracePt t="37070" x="6515100" y="4495800"/>
          <p14:tracePt t="37074" x="6480175" y="4505325"/>
          <p14:tracePt t="37078" x="6450013" y="4511675"/>
          <p14:tracePt t="37082" x="6421438" y="4521200"/>
          <p14:tracePt t="37086" x="6400800" y="4525963"/>
          <p14:tracePt t="37090" x="6376988" y="4535488"/>
          <p14:tracePt t="37094" x="6356350" y="4535488"/>
          <p14:tracePt t="37098" x="6337300" y="4540250"/>
          <p14:tracePt t="37102" x="6311900" y="4545013"/>
          <p14:tracePt t="37107" x="6272213" y="4556125"/>
          <p14:tracePt t="37113" x="6257925" y="4560888"/>
          <p14:tracePt t="37116" x="6243638" y="4570413"/>
          <p14:tracePt t="37120" x="6227763" y="4575175"/>
          <p14:tracePt t="37124" x="6218238" y="4589463"/>
          <p14:tracePt t="37128" x="6203950" y="4595813"/>
          <p14:tracePt t="37132" x="6188075" y="4605338"/>
          <p14:tracePt t="37136" x="6183313" y="4610100"/>
          <p14:tracePt t="37140" x="6169025" y="4614863"/>
          <p14:tracePt t="37145" x="6164263" y="4619625"/>
          <p14:tracePt t="37148" x="6153150" y="4624388"/>
          <p14:tracePt t="37157" x="6148388" y="4635500"/>
          <p14:tracePt t="37161" x="6134100" y="4640263"/>
          <p14:tracePt t="37164" x="6129338" y="4645025"/>
          <p14:tracePt t="37169" x="6119813" y="4649788"/>
          <p14:tracePt t="37172" x="6108700" y="4654550"/>
          <p14:tracePt t="37176" x="6099175" y="4668838"/>
          <p14:tracePt t="37180" x="6094413" y="4673600"/>
          <p14:tracePt t="37184" x="6084888" y="4689475"/>
          <p14:tracePt t="37189" x="6080125" y="4694238"/>
          <p14:tracePt t="37192" x="6069013" y="4703763"/>
          <p14:tracePt t="37197" x="6059488" y="4719638"/>
          <p14:tracePt t="37200" x="6045200" y="4738688"/>
          <p14:tracePt t="37205" x="6040438" y="4748213"/>
          <p14:tracePt t="37207" x="6029325" y="4757738"/>
          <p14:tracePt t="37212" x="6019800" y="4773613"/>
          <p14:tracePt t="37216" x="6005513" y="4792663"/>
          <p14:tracePt t="37220" x="5989638" y="4818063"/>
          <p14:tracePt t="37224" x="5975350" y="4832350"/>
          <p14:tracePt t="37228" x="5965825" y="4848225"/>
          <p14:tracePt t="37232" x="5951538" y="4867275"/>
          <p14:tracePt t="37236" x="5940425" y="4887913"/>
          <p14:tracePt t="37241" x="5926138" y="4902200"/>
          <p14:tracePt t="37245" x="5911850" y="4916488"/>
          <p14:tracePt t="37249" x="5905500" y="4932363"/>
          <p14:tracePt t="37252" x="5900738" y="4946650"/>
          <p14:tracePt t="37257" x="5886450" y="4956175"/>
          <p14:tracePt t="37260" x="5881688" y="4972050"/>
          <p14:tracePt t="37265" x="5872163" y="4986338"/>
          <p14:tracePt t="37268" x="5867400" y="5005388"/>
          <p14:tracePt t="37272" x="5856288" y="5021263"/>
          <p14:tracePt t="37277" x="5842000" y="5045075"/>
          <p14:tracePt t="37280" x="5827713" y="5065713"/>
          <p14:tracePt t="37284" x="5821363" y="5084763"/>
          <p14:tracePt t="37286" x="5821363" y="5114925"/>
          <p14:tracePt t="37290" x="5811838" y="5149850"/>
          <p14:tracePt t="37294" x="5807075" y="5180013"/>
          <p14:tracePt t="37298" x="5797550" y="5208588"/>
          <p14:tracePt t="37303" x="5792788" y="5238750"/>
          <p14:tracePt t="37307" x="5792788" y="5259388"/>
          <p14:tracePt t="37310" x="5792788" y="5287963"/>
          <p14:tracePt t="37315" x="5792788" y="5313363"/>
          <p14:tracePt t="37318" x="5792788" y="5343525"/>
          <p14:tracePt t="37322" x="5792788" y="5372100"/>
          <p14:tracePt t="37326" x="5792788" y="5392738"/>
          <p14:tracePt t="37330" x="5792788" y="5411788"/>
          <p14:tracePt t="37334" x="5792788" y="5432425"/>
          <p14:tracePt t="37338" x="5792788" y="5456238"/>
          <p14:tracePt t="37342" x="5802313" y="5476875"/>
          <p14:tracePt t="37346" x="5816600" y="5500688"/>
          <p14:tracePt t="37350" x="5832475" y="5521325"/>
          <p14:tracePt t="37354" x="5837238" y="5540375"/>
          <p14:tracePt t="37358" x="5846763" y="5565775"/>
          <p14:tracePt t="37363" x="5861050" y="5595938"/>
          <p14:tracePt t="37366" x="5876925" y="5629275"/>
          <p14:tracePt t="37370" x="5891213" y="5649913"/>
          <p14:tracePt t="37374" x="5905500" y="5675313"/>
          <p14:tracePt t="37378" x="5921375" y="5694363"/>
          <p14:tracePt t="37382" x="5935663" y="5719763"/>
          <p14:tracePt t="37386" x="5951538" y="5748338"/>
          <p14:tracePt t="37390" x="5965825" y="5773738"/>
          <p14:tracePt t="37394" x="5980113" y="5792788"/>
          <p14:tracePt t="37399" x="6005513" y="5818188"/>
          <p14:tracePt t="37402" x="6019800" y="5848350"/>
          <p14:tracePt t="37407" x="6035675" y="5883275"/>
          <p14:tracePt t="37410" x="6049963" y="5902325"/>
          <p14:tracePt t="37414" x="6064250" y="5927725"/>
          <p14:tracePt t="37418" x="6080125" y="5946775"/>
          <p14:tracePt t="37422" x="6103938" y="5972175"/>
          <p14:tracePt t="37426" x="6119813" y="5991225"/>
          <p14:tracePt t="37430" x="6134100" y="6016625"/>
          <p14:tracePt t="37434" x="6148388" y="6035675"/>
          <p14:tracePt t="37438" x="6183313" y="6061075"/>
          <p14:tracePt t="37444" x="6203950" y="6084888"/>
          <p14:tracePt t="37446" x="6227763" y="6110288"/>
          <p14:tracePt t="37450" x="6257925" y="6124575"/>
          <p14:tracePt t="37453" x="6281738" y="6140450"/>
          <p14:tracePt t="37457" x="6302375" y="6154738"/>
          <p14:tracePt t="37460" x="6337300" y="6169025"/>
          <p14:tracePt t="37464" x="6356350" y="6194425"/>
          <p14:tracePt t="37468" x="6381750" y="6208713"/>
          <p14:tracePt t="37472" x="6411913" y="6224588"/>
          <p14:tracePt t="37476" x="6445250" y="6238875"/>
          <p14:tracePt t="37480" x="6470650" y="6264275"/>
          <p14:tracePt t="37484" x="6500813" y="6278563"/>
          <p14:tracePt t="37489" x="6524625" y="6292850"/>
          <p14:tracePt t="37492" x="6554788" y="6303963"/>
          <p14:tracePt t="37497" x="6584950" y="6303963"/>
          <p14:tracePt t="37500" x="6624638" y="6308725"/>
          <p14:tracePt t="37506" x="6653213" y="6318250"/>
          <p14:tracePt t="37507" x="6697663" y="6337300"/>
          <p14:tracePt t="37512" x="6727825" y="6343650"/>
          <p14:tracePt t="37516" x="6772275" y="6353175"/>
          <p14:tracePt t="37520" x="6827838" y="6362700"/>
          <p14:tracePt t="37524" x="6872288" y="6367463"/>
          <p14:tracePt t="37529" x="6926263" y="6376988"/>
          <p14:tracePt t="37532" x="6965950" y="6376988"/>
          <p14:tracePt t="37536" x="7019925" y="6376988"/>
          <p14:tracePt t="37540" x="7073900" y="6376988"/>
          <p14:tracePt t="37544" x="7113588" y="6376988"/>
          <p14:tracePt t="37549" x="7158038" y="6376988"/>
          <p14:tracePt t="37552" x="7197725" y="6376988"/>
          <p14:tracePt t="37558" x="7237413" y="6376988"/>
          <p14:tracePt t="37559" x="7277100" y="6376988"/>
          <p14:tracePt t="37565" x="7321550" y="6376988"/>
          <p14:tracePt t="37568" x="7351713" y="6376988"/>
          <p14:tracePt t="37572" x="7391400" y="6376988"/>
          <p14:tracePt t="37575" x="7421563" y="6376988"/>
          <p14:tracePt t="37580" x="7456488" y="6376988"/>
          <p14:tracePt t="37584" x="7485063" y="6376988"/>
          <p14:tracePt t="37589" x="7515225" y="6376988"/>
          <p14:tracePt t="37591" x="7545388" y="6376988"/>
          <p14:tracePt t="37597" x="7573963" y="6376988"/>
          <p14:tracePt t="37600" x="7599363" y="6376988"/>
          <p14:tracePt t="37606" x="7629525" y="6376988"/>
          <p14:tracePt t="37608" x="7648575" y="6376988"/>
          <p14:tracePt t="37612" x="7669213" y="6376988"/>
          <p14:tracePt t="37616" x="7688263" y="6376988"/>
          <p14:tracePt t="37621" x="7713663" y="6388100"/>
          <p14:tracePt t="37624" x="7732713" y="6388100"/>
          <p14:tracePt t="37629" x="7753350" y="6388100"/>
          <p14:tracePt t="37632" x="7781925" y="6388100"/>
          <p14:tracePt t="37636" x="7812088" y="6388100"/>
          <p14:tracePt t="37638" x="7842250" y="6388100"/>
          <p14:tracePt t="37642" x="7872413" y="6388100"/>
          <p14:tracePt t="37646" x="7896225" y="6383338"/>
          <p14:tracePt t="37649" x="7926388" y="6383338"/>
          <p14:tracePt t="37654" x="7956550" y="6376988"/>
          <p14:tracePt t="37658" x="7975600" y="6367463"/>
          <p14:tracePt t="37662" x="8020050" y="6353175"/>
          <p14:tracePt t="37666" x="8050213" y="6343650"/>
          <p14:tracePt t="37670" x="8069263" y="6337300"/>
          <p14:tracePt t="37674" x="8099425" y="6327775"/>
          <p14:tracePt t="37678" x="8134350" y="6323013"/>
          <p14:tracePt t="37682" x="8164513" y="6313488"/>
          <p14:tracePt t="37686" x="8183563" y="6313488"/>
          <p14:tracePt t="37690" x="8213725" y="6308725"/>
          <p14:tracePt t="37694" x="8242300" y="6299200"/>
          <p14:tracePt t="37699" x="8286750" y="6283325"/>
          <p14:tracePt t="37702" x="8321675" y="6273800"/>
          <p14:tracePt t="37707" x="8351838" y="6259513"/>
          <p14:tracePt t="37710" x="8382000" y="6248400"/>
          <p14:tracePt t="37715" x="8416925" y="6234113"/>
          <p14:tracePt t="37718" x="8450263" y="6219825"/>
          <p14:tracePt t="37721" x="8480425" y="6199188"/>
          <p14:tracePt t="37726" x="8524875" y="6184900"/>
          <p14:tracePt t="37731" x="8559800" y="6164263"/>
          <p14:tracePt t="37734" x="8578850" y="6149975"/>
          <p14:tracePt t="37738" x="8613775" y="6135688"/>
          <p14:tracePt t="37744" x="8643938" y="6119813"/>
          <p14:tracePt t="37746" x="8678863" y="6105525"/>
          <p14:tracePt t="37750" x="8713788" y="6075363"/>
          <p14:tracePt t="37754" x="8748713" y="6051550"/>
          <p14:tracePt t="37758" x="8767763" y="6035675"/>
          <p14:tracePt t="37763" x="8782050" y="6021388"/>
          <p14:tracePt t="37766" x="8807450" y="6007100"/>
          <p14:tracePt t="37770" x="8816975" y="5991225"/>
          <p14:tracePt t="37774" x="8832850" y="5981700"/>
          <p14:tracePt t="37778" x="8847138" y="5956300"/>
          <p14:tracePt t="37783" x="8861425" y="5937250"/>
          <p14:tracePt t="37786" x="8877300" y="5911850"/>
          <p14:tracePt t="37790" x="8891588" y="5892800"/>
          <p14:tracePt t="37794" x="8905875" y="5867400"/>
          <p14:tracePt t="37799" x="8921750" y="5837238"/>
          <p14:tracePt t="37802" x="8931275" y="5808663"/>
          <p14:tracePt t="37806" x="8945563" y="5773738"/>
          <p14:tracePt t="37810" x="8966200" y="5729288"/>
          <p14:tracePt t="37814" x="8970963" y="5699125"/>
          <p14:tracePt t="37816" x="8980488" y="5654675"/>
          <p14:tracePt t="37820" x="8994775" y="5624513"/>
          <p14:tracePt t="37824" x="9005888" y="5580063"/>
          <p14:tracePt t="37828" x="9024938" y="5535613"/>
          <p14:tracePt t="37832" x="9034463" y="5491163"/>
          <p14:tracePt t="37836" x="9040813" y="5446713"/>
          <p14:tracePt t="37841" x="9050338" y="5407025"/>
          <p14:tracePt t="37844" x="9078913" y="5348288"/>
          <p14:tracePt t="37848" x="9099550" y="5303838"/>
          <p14:tracePt t="37851" x="9104313" y="5248275"/>
          <p14:tracePt t="37856" x="9124950" y="5203825"/>
          <p14:tracePt t="37860" x="9134475" y="5159375"/>
          <p14:tracePt t="37864" x="9134475" y="5119688"/>
          <p14:tracePt t="37868" x="9134475" y="5089525"/>
          <p14:tracePt t="37871" x="9134475" y="5051425"/>
          <p14:tracePt t="37876" x="9134475" y="5011738"/>
          <p14:tracePt t="37880" x="9134475" y="4981575"/>
          <p14:tracePt t="37883" x="9129713" y="4956175"/>
          <p14:tracePt t="37888" x="9129713" y="4937125"/>
          <p14:tracePt t="37892" x="9113838" y="4911725"/>
          <p14:tracePt t="37896" x="9113838" y="4902200"/>
          <p14:tracePt t="37900" x="9109075" y="4876800"/>
          <p14:tracePt t="37904" x="9104313" y="4872038"/>
          <p14:tracePt t="37907" x="9094788" y="4852988"/>
          <p14:tracePt t="37913" x="9090025" y="4848225"/>
          <p14:tracePt t="37917" x="9069388" y="4827588"/>
          <p14:tracePt t="37920" x="9064625" y="4822825"/>
          <p14:tracePt t="37924" x="9059863" y="4818063"/>
          <p14:tracePt t="37928" x="9059863" y="4813300"/>
          <p14:tracePt t="37932" x="9040813" y="4792663"/>
          <p14:tracePt t="37936" x="9040813" y="4787900"/>
          <p14:tracePt t="37941" x="9024938" y="4778375"/>
          <p14:tracePt t="37944" x="9024938" y="4773613"/>
          <p14:tracePt t="37948" x="9015413" y="4752975"/>
          <p14:tracePt t="37952" x="9010650" y="4748213"/>
          <p14:tracePt t="37956" x="9005888" y="4743450"/>
          <p14:tracePt t="37961" x="8994775" y="4724400"/>
          <p14:tracePt t="37965" x="8990013" y="4719638"/>
          <p14:tracePt t="37968" x="8985250" y="4708525"/>
          <p14:tracePt t="37971" x="8985250" y="4699000"/>
          <p14:tracePt t="37977" x="8970963" y="4689475"/>
          <p14:tracePt t="37980" x="8966200" y="4684713"/>
          <p14:tracePt t="37984" x="8961438" y="4664075"/>
          <p14:tracePt t="37988" x="8955088" y="4659313"/>
          <p14:tracePt t="37991" x="8940800" y="4640263"/>
          <p14:tracePt t="37994" x="8940800" y="4635500"/>
          <p14:tracePt t="37998" x="8931275" y="4624388"/>
          <p14:tracePt t="38002" x="8921750" y="4614863"/>
          <p14:tracePt t="38006" x="8905875" y="4600575"/>
          <p14:tracePt t="38013" x="8901113" y="4595813"/>
          <p14:tracePt t="38014" x="8891588" y="4575175"/>
          <p14:tracePt t="38018" x="8891588" y="4565650"/>
          <p14:tracePt t="38022" x="8870950" y="4556125"/>
          <p14:tracePt t="38027" x="8861425" y="4549775"/>
          <p14:tracePt t="38030" x="8847138" y="4540250"/>
          <p14:tracePt t="38034" x="8802688" y="4525963"/>
          <p14:tracePt t="38039" x="8772525" y="4521200"/>
          <p14:tracePt t="38042" x="8748713" y="4495800"/>
          <p14:tracePt t="38046" x="8737600" y="4491038"/>
          <p14:tracePt t="38049" x="8713788" y="4491038"/>
          <p14:tracePt t="38054" x="8693150" y="4481513"/>
          <p14:tracePt t="38057" x="8662988" y="4465638"/>
          <p14:tracePt t="38063" x="8639175" y="4451350"/>
          <p14:tracePt t="38066" x="8634413" y="4446588"/>
          <p14:tracePt t="38070" x="8609013" y="4437063"/>
          <p14:tracePt t="38074" x="8564563" y="4421188"/>
          <p14:tracePt t="38078" x="8520113" y="4411663"/>
          <p14:tracePt t="38082" x="8470900" y="4381500"/>
          <p14:tracePt t="38086" x="8426450" y="4367213"/>
          <p14:tracePt t="38091" x="8386763" y="4357688"/>
          <p14:tracePt t="38095" x="8351838" y="4341813"/>
          <p14:tracePt t="38098" x="8307388" y="4332288"/>
          <p14:tracePt t="38102" x="8262938" y="4313238"/>
          <p14:tracePt t="38106" x="8223250" y="4308475"/>
          <p14:tracePt t="38110" x="8178800" y="4297363"/>
          <p14:tracePt t="38114" x="8134350" y="4287838"/>
          <p14:tracePt t="38118" x="8094663" y="4278313"/>
          <p14:tracePt t="38122" x="8050213" y="4264025"/>
          <p14:tracePt t="38127" x="8005763" y="4252913"/>
          <p14:tracePt t="38130" x="7961313" y="4238625"/>
          <p14:tracePt t="38133" x="7916863" y="4229100"/>
          <p14:tracePt t="38137" x="7861300" y="4219575"/>
          <p14:tracePt t="38141" x="7816850" y="4208463"/>
          <p14:tracePt t="38147" x="7777163" y="4198938"/>
          <p14:tracePt t="38150" x="7742238" y="4184650"/>
          <p14:tracePt t="38154" x="7713663" y="4179888"/>
          <p14:tracePt t="38158" x="7683500" y="4168775"/>
          <p14:tracePt t="38163" x="7658100" y="4144963"/>
          <p14:tracePt t="38166" x="7653338" y="4140200"/>
          <p14:tracePt t="38167" x="7634288" y="4129088"/>
          <p14:tracePt t="38172" x="7604125" y="4119563"/>
          <p14:tracePt t="38176" x="7580313" y="4105275"/>
          <p14:tracePt t="38181" x="7573963" y="4100513"/>
          <p14:tracePt t="38184" x="7564438" y="4095750"/>
          <p14:tracePt t="38188" x="7540625" y="4084638"/>
          <p14:tracePt t="38191" x="7534275" y="4084638"/>
          <p14:tracePt t="38196" x="7524750" y="4084638"/>
          <p14:tracePt t="38200" x="7500938" y="4070350"/>
          <p14:tracePt t="38208" x="7489825" y="4070350"/>
          <p14:tracePt t="38212" x="7475538" y="4070350"/>
          <p14:tracePt t="38216" x="7466013" y="4070350"/>
          <p14:tracePt t="38220" x="7450138" y="4070350"/>
          <p14:tracePt t="38224" x="7440613" y="4070350"/>
          <p14:tracePt t="38228" x="7426325" y="4070350"/>
          <p14:tracePt t="38232" x="7412038" y="4070350"/>
          <p14:tracePt t="38241" x="7400925" y="4070350"/>
          <p14:tracePt t="38244" x="7396163" y="4070350"/>
          <p14:tracePt t="38248" x="7381875" y="4070350"/>
          <p14:tracePt t="38252" x="7372350" y="4070350"/>
          <p14:tracePt t="38256" x="7356475" y="4070350"/>
          <p14:tracePt t="38261" x="7337425" y="4070350"/>
          <p14:tracePt t="38264" x="7316788" y="4070350"/>
          <p14:tracePt t="38268" x="7292975" y="4070350"/>
          <p14:tracePt t="38272" x="7253288" y="4075113"/>
          <p14:tracePt t="38276" x="7223125" y="4075113"/>
          <p14:tracePt t="38280" x="7192963" y="4079875"/>
          <p14:tracePt t="38284" x="7164388" y="4089400"/>
          <p14:tracePt t="38288" x="7119938" y="4100513"/>
          <p14:tracePt t="38291" x="7073900" y="4114800"/>
          <p14:tracePt t="38296" x="7029450" y="4124325"/>
          <p14:tracePt t="38300" x="6985000" y="4144963"/>
          <p14:tracePt t="38304" x="6945313" y="4149725"/>
          <p14:tracePt t="38308" x="6916738" y="4159250"/>
          <p14:tracePt t="38312" x="6865938" y="4179888"/>
          <p14:tracePt t="38316" x="6837363" y="4184650"/>
          <p14:tracePt t="38320" x="6807200" y="4194175"/>
          <p14:tracePt t="38324" x="6777038" y="4198938"/>
          <p14:tracePt t="38329" x="6748463" y="4208463"/>
          <p14:tracePt t="38332" x="6723063" y="4213225"/>
          <p14:tracePt t="38338" x="6704013" y="4224338"/>
          <p14:tracePt t="38340" x="6683375" y="4229100"/>
          <p14:tracePt t="38345" x="6669088" y="4238625"/>
          <p14:tracePt t="38346" x="6653213" y="4238625"/>
          <p14:tracePt t="38350" x="6643688" y="4243388"/>
          <p14:tracePt t="38354" x="6634163" y="4248150"/>
          <p14:tracePt t="38357" x="6629400" y="4264025"/>
          <p14:tracePt t="38363" x="6613525" y="4268788"/>
          <p14:tracePt t="38366" x="6608763" y="4273550"/>
          <p14:tracePt t="38370" x="6599238" y="4278313"/>
          <p14:tracePt t="38375" x="6589713" y="4292600"/>
          <p14:tracePt t="38380" x="6580188" y="4308475"/>
          <p14:tracePt t="38382" x="6569075" y="4313238"/>
          <p14:tracePt t="38386" x="6559550" y="4327525"/>
          <p14:tracePt t="38391" x="6545263" y="4337050"/>
          <p14:tracePt t="38394" x="6524625" y="4348163"/>
          <p14:tracePt t="38399" x="6500813" y="4362450"/>
          <p14:tracePt t="38402" x="6480175" y="4367213"/>
          <p14:tracePt t="38406" x="6465888" y="4392613"/>
          <p14:tracePt t="38411" x="6450013" y="4406900"/>
          <p14:tracePt t="38415" x="6426200" y="4421188"/>
          <p14:tracePt t="38418" x="6405563" y="4441825"/>
          <p14:tracePt t="38423" x="6381750" y="4465638"/>
          <p14:tracePt t="38425" x="6346825" y="4491038"/>
          <p14:tracePt t="38430" x="6332538" y="4516438"/>
          <p14:tracePt t="38434" x="6311900" y="4535488"/>
          <p14:tracePt t="38439" x="6281738" y="4570413"/>
          <p14:tracePt t="38441" x="6253163" y="4595813"/>
          <p14:tracePt t="38446" x="6227763" y="4619625"/>
          <p14:tracePt t="38450" x="6203950" y="4645025"/>
          <p14:tracePt t="38454" x="6178550" y="4679950"/>
          <p14:tracePt t="38457" x="6164263" y="4699000"/>
          <p14:tracePt t="38464" x="6148388" y="4724400"/>
          <p14:tracePt t="38466" x="6134100" y="4743450"/>
          <p14:tracePt t="38470" x="6119813" y="4768850"/>
          <p14:tracePt t="38474" x="6103938" y="4778375"/>
          <p14:tracePt t="38478" x="6089650" y="4803775"/>
          <p14:tracePt t="38483" x="6073775" y="4818063"/>
          <p14:tracePt t="38486" x="6069013" y="4827588"/>
          <p14:tracePt t="38491" x="6054725" y="4852988"/>
          <p14:tracePt t="38494" x="6040438" y="4867275"/>
          <p14:tracePt t="38498" x="6035675" y="4887913"/>
          <p14:tracePt t="38502" x="6024563" y="4902200"/>
          <p14:tracePt t="38506" x="6024563" y="4911725"/>
          <p14:tracePt t="38512" x="6019800" y="4937125"/>
          <p14:tracePt t="38514" x="6010275" y="4956175"/>
          <p14:tracePt t="38518" x="6005513" y="4981575"/>
          <p14:tracePt t="38520" x="6005513" y="5000625"/>
          <p14:tracePt t="38525" x="5995988" y="5021263"/>
          <p14:tracePt t="38529" x="5989638" y="5045075"/>
          <p14:tracePt t="38532" x="5989638" y="5065713"/>
          <p14:tracePt t="38536" x="5989638" y="5084763"/>
          <p14:tracePt t="38540" x="5989638" y="5105400"/>
          <p14:tracePt t="38544" x="5989638" y="5119688"/>
          <p14:tracePt t="38548" x="5989638" y="5140325"/>
          <p14:tracePt t="38552" x="5989638" y="5164138"/>
          <p14:tracePt t="38556" x="5989638" y="5194300"/>
          <p14:tracePt t="38559" x="5989638" y="5224463"/>
          <p14:tracePt t="38564" x="5989638" y="5243513"/>
          <p14:tracePt t="38568" x="5989638" y="5273675"/>
          <p14:tracePt t="38572" x="6000750" y="5303838"/>
          <p14:tracePt t="38576" x="6010275" y="5332413"/>
          <p14:tracePt t="38580" x="6015038" y="5357813"/>
          <p14:tracePt t="38584" x="6029325" y="5376863"/>
          <p14:tracePt t="38588" x="6045200" y="5402263"/>
          <p14:tracePt t="38591" x="6054725" y="5432425"/>
          <p14:tracePt t="38597" x="6069013" y="5461000"/>
          <p14:tracePt t="38600" x="6084888" y="5495925"/>
          <p14:tracePt t="38604" x="6099175" y="5521325"/>
          <p14:tracePt t="38608" x="6113463" y="5540375"/>
          <p14:tracePt t="38613" x="6134100" y="5570538"/>
          <p14:tracePt t="38616" x="6159500" y="5605463"/>
          <p14:tracePt t="38620" x="6173788" y="5640388"/>
          <p14:tracePt t="38625" x="6188075" y="5659438"/>
          <p14:tracePt t="38629" x="6213475" y="5684838"/>
          <p14:tracePt t="38632" x="6237288" y="5719763"/>
          <p14:tracePt t="38636" x="6253163" y="5753100"/>
          <p14:tracePt t="38641" x="6276975" y="5773738"/>
          <p14:tracePt t="38643" x="6321425" y="5803900"/>
          <p14:tracePt t="38649" x="6365875" y="5827713"/>
          <p14:tracePt t="38652" x="6400800" y="5857875"/>
          <p14:tracePt t="38656" x="6450013" y="5892800"/>
          <p14:tracePt t="38664" x="6535738" y="5967413"/>
          <p14:tracePt t="38668" x="6580188" y="6007100"/>
          <p14:tracePt t="38673" x="6638925" y="6045200"/>
          <p14:tracePt t="38675" x="6704013" y="6096000"/>
          <p14:tracePt t="38681" x="6772275" y="6135688"/>
          <p14:tracePt t="38684" x="6821488" y="6164263"/>
          <p14:tracePt t="38688" x="6865938" y="6203950"/>
          <p14:tracePt t="38691" x="6926263" y="6243638"/>
          <p14:tracePt t="38697" x="7045325" y="6303963"/>
          <p14:tracePt t="38702" x="7099300" y="6318250"/>
          <p14:tracePt t="38706" x="7158038" y="6327775"/>
          <p14:tracePt t="38711" x="7213600" y="6348413"/>
          <p14:tracePt t="38714" x="7281863" y="6357938"/>
          <p14:tracePt t="38718" x="7337425" y="6376988"/>
          <p14:tracePt t="38722" x="7405688" y="6388100"/>
          <p14:tracePt t="38726" x="7461250" y="6397625"/>
          <p14:tracePt t="38730" x="7529513" y="6397625"/>
          <p14:tracePt t="38734" x="7594600" y="6397625"/>
          <p14:tracePt t="38738" x="7648575" y="6397625"/>
          <p14:tracePt t="38741" x="7702550" y="6397625"/>
          <p14:tracePt t="38746" x="7758113" y="6397625"/>
          <p14:tracePt t="38750" x="7821613" y="6397625"/>
          <p14:tracePt t="38754" x="7891463" y="6397625"/>
          <p14:tracePt t="38758" x="7970838" y="6397625"/>
          <p14:tracePt t="38763" x="8034338" y="6397625"/>
          <p14:tracePt t="38767" x="8089900" y="6397625"/>
          <p14:tracePt t="38770" x="8158163" y="6397625"/>
          <p14:tracePt t="38775" x="8223250" y="6397625"/>
          <p14:tracePt t="38778" x="8286750" y="6397625"/>
          <p14:tracePt t="38783" x="8356600" y="6392863"/>
          <p14:tracePt t="38786" x="8401050" y="6372225"/>
          <p14:tracePt t="38792" x="8470900" y="6362700"/>
          <p14:tracePt t="38794" x="8515350" y="6348413"/>
          <p14:tracePt t="38798" x="8569325" y="6337300"/>
          <p14:tracePt t="38802" x="8613775" y="6318250"/>
          <p14:tracePt t="38807" x="8674100" y="6288088"/>
          <p14:tracePt t="38810" x="8718550" y="6264275"/>
          <p14:tracePt t="38815" x="8753475" y="6234113"/>
          <p14:tracePt t="38818" x="8786813" y="6208713"/>
          <p14:tracePt t="38822" x="8837613" y="6175375"/>
          <p14:tracePt t="38826" x="8870950" y="6145213"/>
          <p14:tracePt t="38831" x="8905875" y="6110288"/>
          <p14:tracePt t="38834" x="8931275" y="6075363"/>
          <p14:tracePt t="38838" x="8961438" y="6040438"/>
          <p14:tracePt t="38842" x="8985250" y="6007100"/>
          <p14:tracePt t="38847" x="9010650" y="5961063"/>
          <p14:tracePt t="38850" x="9040813" y="5916613"/>
          <p14:tracePt t="38854" x="9069388" y="5867400"/>
          <p14:tracePt t="38858" x="9094788" y="5832475"/>
          <p14:tracePt t="38863" x="9109075" y="5788025"/>
          <p14:tracePt t="38866" x="9129713" y="5743575"/>
          <p14:tracePt t="38968" x="9094788" y="4381500"/>
          <p14:tracePt t="38972" x="9064625" y="4348163"/>
          <p14:tracePt t="38975" x="9040813" y="4313238"/>
          <p14:tracePt t="38980" x="9015413" y="4278313"/>
          <p14:tracePt t="38984" x="8980488" y="4243388"/>
          <p14:tracePt t="38988" x="8955088" y="4219575"/>
          <p14:tracePt t="38992" x="8950325" y="4213225"/>
          <p14:tracePt t="38997" x="8936038" y="4194175"/>
          <p14:tracePt t="39000" x="8931275" y="4189413"/>
          <p14:tracePt t="39004" x="8910638" y="4184650"/>
          <p14:tracePt t="39008" x="8905875" y="4173538"/>
          <p14:tracePt t="39013" x="8886825" y="4154488"/>
          <p14:tracePt t="39016" x="8882063" y="4154488"/>
          <p14:tracePt t="39021" x="8861425" y="4144963"/>
          <p14:tracePt t="39025" x="8842375" y="4129088"/>
          <p14:tracePt t="39028" x="8807450" y="4105275"/>
          <p14:tracePt t="39032" x="8772525" y="4079875"/>
          <p14:tracePt t="39036" x="8728075" y="4049713"/>
          <p14:tracePt t="39040" x="8678863" y="4021138"/>
          <p14:tracePt t="39045" x="8634413" y="3995738"/>
          <p14:tracePt t="39048" x="8564563" y="3986213"/>
          <p14:tracePt t="39049" x="8510588" y="3965575"/>
          <p14:tracePt t="39054" x="8461375" y="3937000"/>
          <p14:tracePt t="39058" x="8405813" y="3911600"/>
          <p14:tracePt t="39063" x="8347075" y="3881438"/>
          <p14:tracePt t="39066" x="8277225" y="3862388"/>
          <p14:tracePt t="39070" x="8208963" y="3841750"/>
          <p14:tracePt t="39075" x="8139113" y="3822700"/>
          <p14:tracePt t="39079" x="8069263" y="3802063"/>
          <p14:tracePt t="39083" x="8001000" y="3783013"/>
          <p14:tracePt t="39086" x="7931150" y="3763963"/>
          <p14:tracePt t="39090" x="7861300" y="3743325"/>
          <p14:tracePt t="39094" x="7777163" y="3717925"/>
          <p14:tracePt t="39099" x="7693025" y="3698875"/>
          <p14:tracePt t="39102" x="7629525" y="3689350"/>
          <p14:tracePt t="39107" x="7545388" y="3659188"/>
          <p14:tracePt t="39110" x="7461250" y="3619500"/>
          <p14:tracePt t="39114" x="7366000" y="3594100"/>
          <p14:tracePt t="39118" x="7281863" y="3565525"/>
          <p14:tracePt t="39122" x="7197725" y="3544888"/>
          <p14:tracePt t="39125" x="7119938" y="3525838"/>
          <p14:tracePt t="39131" x="7050088" y="3516313"/>
          <p14:tracePt t="39134" x="6980238" y="3495675"/>
          <p14:tracePt t="39138" x="6911975" y="3486150"/>
          <p14:tracePt t="39142" x="6832600" y="3486150"/>
          <p14:tracePt t="39146" x="6811963" y="3476625"/>
          <p14:tracePt t="39150" x="6788150" y="3471863"/>
          <p14:tracePt t="39155" x="6757988" y="3471863"/>
          <p14:tracePt t="39158" x="6718300" y="3471863"/>
          <p14:tracePt t="39162" x="6688138" y="3471863"/>
          <p14:tracePt t="39166" x="6657975" y="3471863"/>
          <p14:tracePt t="39170" x="6619875" y="3481388"/>
          <p14:tracePt t="39175" x="6589713" y="3490913"/>
          <p14:tracePt t="39178" x="6559550" y="3495675"/>
          <p14:tracePt t="39183" x="6524625" y="3505200"/>
          <p14:tracePt t="39187" x="6505575" y="3509963"/>
          <p14:tracePt t="39190" x="6475413" y="3525838"/>
          <p14:tracePt t="39196" x="6440488" y="3544888"/>
          <p14:tracePt t="39198" x="6421438" y="3560763"/>
          <p14:tracePt t="39202" x="6396038" y="3579813"/>
          <p14:tracePt t="39206" x="6372225" y="3594100"/>
          <p14:tracePt t="39210" x="6342063" y="3614738"/>
          <p14:tracePt t="39214" x="6307138" y="3629025"/>
          <p14:tracePt t="39218" x="6276975" y="3654425"/>
          <p14:tracePt t="39222" x="6253163" y="3668713"/>
          <p14:tracePt t="39226" x="6227763" y="3694113"/>
          <p14:tracePt t="39228" x="6208713" y="3708400"/>
          <p14:tracePt t="39233" x="6178550" y="3724275"/>
          <p14:tracePt t="39236" x="6143625" y="3748088"/>
          <p14:tracePt t="39240" x="6103938" y="3783013"/>
          <p14:tracePt t="39246" x="6084888" y="3797300"/>
          <p14:tracePt t="39249" x="6049963" y="3832225"/>
          <p14:tracePt t="39252" x="6029325" y="3848100"/>
          <p14:tracePt t="39256" x="5995988" y="3871913"/>
          <p14:tracePt t="39262" x="5961063" y="3897313"/>
          <p14:tracePt t="39264" x="5940425" y="3921125"/>
          <p14:tracePt t="39268" x="5905500" y="3937000"/>
          <p14:tracePt t="39273" x="5872163" y="3960813"/>
          <p14:tracePt t="39275" x="5837238" y="3986213"/>
          <p14:tracePt t="39281" x="5816600" y="4000500"/>
          <p14:tracePt t="39284" x="5792788" y="4016375"/>
          <p14:tracePt t="39288" x="5767388" y="4049713"/>
          <p14:tracePt t="39292" x="5753100" y="4075113"/>
          <p14:tracePt t="39296" x="5732463" y="4095750"/>
          <p14:tracePt t="39301" x="5708650" y="4119563"/>
          <p14:tracePt t="39304" x="5692775" y="4140200"/>
          <p14:tracePt t="39308" x="5678488" y="4164013"/>
          <p14:tracePt t="39313" x="5664200" y="4184650"/>
          <p14:tracePt t="39317" x="5648325" y="4219575"/>
          <p14:tracePt t="39320" x="5629275" y="4248150"/>
          <p14:tracePt t="39324" x="5613400" y="4273550"/>
          <p14:tracePt t="39329" x="5608638" y="4303713"/>
          <p14:tracePt t="39332" x="5599113" y="4332288"/>
          <p14:tracePt t="39336" x="5594350" y="4362450"/>
          <p14:tracePt t="39340" x="5584825" y="4387850"/>
          <p14:tracePt t="39346" x="5580063" y="4416425"/>
          <p14:tracePt t="39348" x="5568950" y="4437063"/>
          <p14:tracePt t="39352" x="5564188" y="4456113"/>
          <p14:tracePt t="39356" x="5554663" y="4491038"/>
          <p14:tracePt t="39363" x="5549900" y="4521200"/>
          <p14:tracePt t="39364" x="5540375" y="4540250"/>
          <p14:tracePt t="39368" x="5524500" y="4575175"/>
          <p14:tracePt t="39372" x="5519738" y="4605338"/>
          <p14:tracePt t="39375" x="5519738" y="4635500"/>
          <p14:tracePt t="39380" x="5519738" y="4654550"/>
          <p14:tracePt t="39384" x="5519738" y="4673600"/>
          <p14:tracePt t="39388" x="5519738" y="4699000"/>
          <p14:tracePt t="39392" x="5510213" y="4729163"/>
          <p14:tracePt t="39396" x="5505450" y="4748213"/>
          <p14:tracePt t="39400" x="5505450" y="4768850"/>
          <p14:tracePt t="39404" x="5505450" y="4797425"/>
          <p14:tracePt t="39406" x="5505450" y="4822825"/>
          <p14:tracePt t="39409" x="5505450" y="4843463"/>
          <p14:tracePt t="39415" x="5505450" y="4862513"/>
          <p14:tracePt t="39418" x="5505450" y="4881563"/>
          <p14:tracePt t="39422" x="5505450" y="4906963"/>
          <p14:tracePt t="39426" x="5505450" y="4927600"/>
          <p14:tracePt t="39430" x="5505450" y="4946650"/>
          <p14:tracePt t="39433" x="5505450" y="4976813"/>
          <p14:tracePt t="39439" x="5514975" y="5005388"/>
          <p14:tracePt t="39442" x="5519738" y="5040313"/>
          <p14:tracePt t="39446" x="5535613" y="5060950"/>
          <p14:tracePt t="39450" x="5545138" y="5089525"/>
          <p14:tracePt t="39454" x="5545138" y="5119688"/>
          <p14:tracePt t="39459" x="5549900" y="5145088"/>
          <p14:tracePt t="39463" x="5559425" y="5173663"/>
          <p14:tracePt t="39466" x="5564188" y="5194300"/>
          <p14:tracePt t="39470" x="5580063" y="5219700"/>
          <p14:tracePt t="39475" x="5603875" y="5248275"/>
          <p14:tracePt t="39478" x="5629275" y="5283200"/>
          <p14:tracePt t="39483" x="5648325" y="5318125"/>
          <p14:tracePt t="39486" x="5668963" y="5337175"/>
          <p14:tracePt t="39490" x="5692775" y="5372100"/>
          <p14:tracePt t="39494" x="5722938" y="5407025"/>
          <p14:tracePt t="39498" x="5748338" y="5441950"/>
          <p14:tracePt t="39502" x="5772150" y="5476875"/>
          <p14:tracePt t="39506" x="5797550" y="5500688"/>
          <p14:tracePt t="39509" x="5832475" y="5526088"/>
          <p14:tracePt t="39514" x="5867400" y="5551488"/>
          <p14:tracePt t="39518" x="5895975" y="5570538"/>
          <p14:tracePt t="39522" x="5930900" y="5595938"/>
          <p14:tracePt t="39525" x="5965825" y="5619750"/>
          <p14:tracePt t="39531" x="6010275" y="5649913"/>
          <p14:tracePt t="39534" x="6069013" y="5664200"/>
          <p14:tracePt t="39538" x="6124575" y="5684838"/>
          <p14:tracePt t="39542" x="6183313" y="5703888"/>
          <p14:tracePt t="39547" x="6227763" y="5734050"/>
          <p14:tracePt t="39550" x="6276975" y="5759450"/>
          <p14:tracePt t="39554" x="6332538" y="5778500"/>
          <p14:tracePt t="39559" x="6381750" y="5808663"/>
          <p14:tracePt t="39563" x="6435725" y="5837238"/>
          <p14:tracePt t="39566" x="6496050" y="5867400"/>
          <p14:tracePt t="39570" x="6554788" y="5907088"/>
          <p14:tracePt t="39575" x="6613525" y="5921375"/>
          <p14:tracePt t="39578" x="6673850" y="5951538"/>
          <p14:tracePt t="39580" x="6742113" y="5972175"/>
          <p14:tracePt t="39584" x="6797675" y="6000750"/>
          <p14:tracePt t="39588" x="6856413" y="6021388"/>
          <p14:tracePt t="39592" x="6911975" y="6040438"/>
          <p14:tracePt t="39596" x="6956425" y="6051550"/>
          <p14:tracePt t="39601" x="7015163" y="6065838"/>
          <p14:tracePt t="39604" x="7080250" y="6075363"/>
          <p14:tracePt t="39609" x="7138988" y="6096000"/>
          <p14:tracePt t="39612" x="7183438" y="6105525"/>
          <p14:tracePt t="39617" x="7237413" y="6115050"/>
          <p14:tracePt t="39620" x="7292975" y="6115050"/>
          <p14:tracePt t="39625" x="7332663" y="6115050"/>
          <p14:tracePt t="39628" x="7372350" y="6115050"/>
          <p14:tracePt t="39633" x="7416800" y="6124575"/>
          <p14:tracePt t="39636" x="7456488" y="6124575"/>
          <p14:tracePt t="39640" x="7496175" y="6124575"/>
          <p14:tracePt t="39643" x="7550150" y="6124575"/>
          <p14:tracePt t="39648" x="7604125" y="6124575"/>
          <p14:tracePt t="39652" x="7643813" y="6124575"/>
          <p14:tracePt t="39656" x="7688263" y="6124575"/>
          <p14:tracePt t="39659" x="7718425" y="6119813"/>
          <p14:tracePt t="39665" x="7758113" y="6110288"/>
          <p14:tracePt t="39667" x="7793038" y="6105525"/>
          <p14:tracePt t="39672" x="7821613" y="6096000"/>
          <p14:tracePt t="39676" x="7851775" y="6091238"/>
          <p14:tracePt t="39681" x="7872413" y="6080125"/>
          <p14:tracePt t="39684" x="7905750" y="6065838"/>
          <p14:tracePt t="39688" x="7926388" y="6061075"/>
          <p14:tracePt t="39692" x="7950200" y="6045200"/>
          <p14:tracePt t="39696" x="7970838" y="6035675"/>
          <p14:tracePt t="39700" x="8001000" y="6021388"/>
          <p14:tracePt t="39704" x="8024813" y="6007100"/>
          <p14:tracePt t="39709" x="8045450" y="5991225"/>
          <p14:tracePt t="39712" x="8080375" y="5976938"/>
          <p14:tracePt t="39716" x="8099425" y="5961063"/>
          <p14:tracePt t="39720" x="8124825" y="5946775"/>
          <p14:tracePt t="39724" x="8153400" y="5932488"/>
          <p14:tracePt t="39727" x="8178800" y="5907088"/>
          <p14:tracePt t="39732" x="8208963" y="5892800"/>
          <p14:tracePt t="39736" x="8242300" y="5872163"/>
          <p14:tracePt t="39740" x="8277225" y="5848350"/>
          <p14:tracePt t="39746" x="8312150" y="5822950"/>
          <p14:tracePt t="39748" x="8347075" y="5799138"/>
          <p14:tracePt t="39752" x="8382000" y="5773738"/>
          <p14:tracePt t="39756" x="8426450" y="5753100"/>
          <p14:tracePt t="39759" x="8461375" y="5729288"/>
          <p14:tracePt t="39763" x="8480425" y="5713413"/>
          <p14:tracePt t="39767" x="8505825" y="5699125"/>
          <p14:tracePt t="39770" x="8524875" y="5675313"/>
          <p14:tracePt t="39774" x="8550275" y="5654675"/>
          <p14:tracePt t="39780" x="8574088" y="5629275"/>
          <p14:tracePt t="39782" x="8589963" y="5605463"/>
          <p14:tracePt t="39786" x="8594725" y="5584825"/>
          <p14:tracePt t="39790" x="8609013" y="5570538"/>
          <p14:tracePt t="39798" x="8624888" y="5526088"/>
          <p14:tracePt t="39802" x="8629650" y="5505450"/>
          <p14:tracePt t="39806" x="8629650" y="5476875"/>
          <p14:tracePt t="39809" x="8629650" y="5456238"/>
          <p14:tracePt t="39814" x="8629650" y="5432425"/>
          <p14:tracePt t="39818" x="8629650" y="5402263"/>
          <p14:tracePt t="39822" x="8629650" y="5372100"/>
          <p14:tracePt t="39826" x="8629650" y="5343525"/>
          <p14:tracePt t="39830" x="8629650" y="5308600"/>
          <p14:tracePt t="39834" x="8629650" y="5278438"/>
          <p14:tracePt t="39837" x="8629650" y="5233988"/>
          <p14:tracePt t="39842" x="8609013" y="5189538"/>
          <p14:tracePt t="39846" x="8589963" y="5145088"/>
          <p14:tracePt t="39850" x="8585200" y="5124450"/>
          <p14:tracePt t="39854" x="8574088" y="5100638"/>
          <p14:tracePt t="39859" x="8569325" y="5080000"/>
          <p14:tracePt t="39865" x="8545513" y="4995863"/>
          <p14:tracePt t="39870" x="8515350" y="4946650"/>
          <p14:tracePt t="39874" x="8485188" y="4902200"/>
          <p14:tracePt t="39879" x="8461375" y="4857750"/>
          <p14:tracePt t="39893" x="8337550" y="4668838"/>
          <p14:tracePt t="39898" x="8302625" y="4619625"/>
          <p14:tracePt t="39902" x="8262938" y="4575175"/>
          <p14:tracePt t="39907" x="8232775" y="4530725"/>
          <p14:tracePt t="39909" x="8197850" y="4481513"/>
          <p14:tracePt t="39915" x="8183563" y="4456113"/>
          <p14:tracePt t="39918" x="8169275" y="4446588"/>
          <p14:tracePt t="39922" x="8143875" y="4421188"/>
          <p14:tracePt t="39926" x="8124825" y="4397375"/>
          <p14:tracePt t="39931" x="8108950" y="4387850"/>
          <p14:tracePt t="39934" x="8104188" y="4376738"/>
          <p14:tracePt t="39935" x="8089900" y="4367213"/>
          <p14:tracePt t="39940" x="8085138" y="4362450"/>
          <p14:tracePt t="39944" x="8085138" y="4357688"/>
          <p14:tracePt t="39948" x="8080375" y="4348163"/>
          <p14:tracePt t="39951" x="8074025" y="4341813"/>
          <p14:tracePt t="39955" x="8074025" y="4337050"/>
          <p14:tracePt t="39959" x="8064500" y="4327525"/>
          <p14:tracePt t="39972" x="8059738" y="4327525"/>
          <p14:tracePt t="39975" x="8054975" y="4313238"/>
          <p14:tracePt t="39988" x="8050213" y="4313238"/>
          <p14:tracePt t="39996" x="8045450" y="4313238"/>
          <p14:tracePt t="40000" x="8040688" y="4313238"/>
          <p14:tracePt t="40004" x="8029575" y="4308475"/>
          <p14:tracePt t="40009" x="8024813" y="4303713"/>
          <p14:tracePt t="40012" x="8020050" y="4303713"/>
          <p14:tracePt t="40017" x="8010525" y="4283075"/>
          <p14:tracePt t="40024" x="7985125" y="4273550"/>
          <p14:tracePt t="40028" x="7985125" y="4268788"/>
          <p14:tracePt t="40032" x="7966075" y="4264025"/>
          <p14:tracePt t="40036" x="7961313" y="4257675"/>
          <p14:tracePt t="40041" x="7950200" y="4257675"/>
          <p14:tracePt t="40046" x="7926388" y="4248150"/>
          <p14:tracePt t="40048" x="7921625" y="4248150"/>
          <p14:tracePt t="40051" x="7900988" y="4243388"/>
          <p14:tracePt t="40056" x="7891463" y="4243388"/>
          <p14:tracePt t="40059" x="7866063" y="4238625"/>
          <p14:tracePt t="40064" x="7847013" y="4238625"/>
          <p14:tracePt t="40068" x="7826375" y="4229100"/>
          <p14:tracePt t="40072" x="7812088" y="4224338"/>
          <p14:tracePt t="40076" x="7793038" y="4224338"/>
          <p14:tracePt t="40081" x="7767638" y="4224338"/>
          <p14:tracePt t="40084" x="7758113" y="4213225"/>
          <p14:tracePt t="40088" x="7742238" y="4208463"/>
          <p14:tracePt t="40092" x="7723188" y="4208463"/>
          <p14:tracePt t="40099" x="7697788" y="4203700"/>
          <p14:tracePt t="40100" x="7678738" y="4203700"/>
          <p14:tracePt t="40104" x="7648575" y="4194175"/>
          <p14:tracePt t="40109" x="7594600" y="4189413"/>
          <p14:tracePt t="40114" x="7564438" y="4189413"/>
          <p14:tracePt t="40118" x="7534275" y="4189413"/>
          <p14:tracePt t="40122" x="7510463" y="4189413"/>
          <p14:tracePt t="40126" x="7480300" y="4189413"/>
          <p14:tracePt t="40130" x="7450138" y="4189413"/>
          <p14:tracePt t="40134" x="7421563" y="4189413"/>
          <p14:tracePt t="40138" x="7377113" y="4179888"/>
          <p14:tracePt t="40142" x="7346950" y="4179888"/>
          <p14:tracePt t="40147" x="7326313" y="4179888"/>
          <p14:tracePt t="40150" x="7297738" y="4179888"/>
          <p14:tracePt t="40154" x="7277100" y="4179888"/>
          <p14:tracePt t="40159" x="7258050" y="4179888"/>
          <p14:tracePt t="40163" x="7232650" y="4179888"/>
          <p14:tracePt t="40166" x="7213600" y="4179888"/>
          <p14:tracePt t="40170" x="7197725" y="4179888"/>
          <p14:tracePt t="40174" x="7188200" y="4179888"/>
          <p14:tracePt t="40179" x="7173913" y="4179888"/>
          <p14:tracePt t="40182" x="7158038" y="4189413"/>
          <p14:tracePt t="40186" x="7148513" y="4194175"/>
          <p14:tracePt t="40194" x="7143750" y="4198938"/>
          <p14:tracePt t="40199" x="7129463" y="4203700"/>
          <p14:tracePt t="40202" x="7124700" y="4213225"/>
          <p14:tracePt t="40206" x="7119938" y="4219575"/>
          <p14:tracePt t="40210" x="7113588" y="4224338"/>
          <p14:tracePt t="40215" x="7108825" y="4224338"/>
          <p14:tracePt t="40218" x="7108825" y="4229100"/>
          <p14:tracePt t="40222" x="7099300" y="4233863"/>
          <p14:tracePt t="40226" x="7099300" y="4238625"/>
          <p14:tracePt t="40234" x="7099300" y="4252913"/>
          <p14:tracePt t="40242" x="7099300" y="4264025"/>
          <p14:tracePt t="40247" x="7099300" y="4268788"/>
          <p14:tracePt t="40250" x="7099300" y="4283075"/>
          <p14:tracePt t="40254" x="7099300" y="4287838"/>
          <p14:tracePt t="40259" x="7099300" y="4297363"/>
          <p14:tracePt t="40262" x="7104063" y="4303713"/>
          <p14:tracePt t="40266" x="7108825" y="4318000"/>
          <p14:tracePt t="40270" x="7124700" y="4332288"/>
          <p14:tracePt t="40274" x="7129463" y="4348163"/>
          <p14:tracePt t="40278" x="7143750" y="4357688"/>
          <p14:tracePt t="40282" x="7158038" y="4371975"/>
          <p14:tracePt t="40285" x="7178675" y="4397375"/>
          <p14:tracePt t="40287" x="7204075" y="4416425"/>
          <p14:tracePt t="40292" x="7227888" y="4441825"/>
          <p14:tracePt t="40296" x="7248525" y="4465638"/>
          <p14:tracePt t="40300" x="7281863" y="4491038"/>
          <p14:tracePt t="40305" x="7326313" y="4511675"/>
          <p14:tracePt t="40309" x="7361238" y="4525963"/>
          <p14:tracePt t="40312" x="7405688" y="4540250"/>
          <p14:tracePt t="40316" x="7450138" y="4560888"/>
          <p14:tracePt t="40320" x="7496175" y="4570413"/>
          <p14:tracePt t="40324" x="7534275" y="4579938"/>
          <p14:tracePt t="40328" x="7564438" y="4584700"/>
          <p14:tracePt t="40332" x="7608888" y="4595813"/>
          <p14:tracePt t="40336" x="7639050" y="4600575"/>
          <p14:tracePt t="40340" x="7664450" y="4610100"/>
          <p14:tracePt t="40345" x="7683500" y="4614863"/>
          <p14:tracePt t="40348" x="7697788" y="4624388"/>
          <p14:tracePt t="40352" x="7708900" y="4629150"/>
          <p14:tracePt t="40404" x="7718425" y="4629150"/>
          <p14:tracePt t="40413" x="7718425" y="4619625"/>
          <p14:tracePt t="40417" x="7718425" y="4605338"/>
          <p14:tracePt t="40420" x="7708900" y="4579938"/>
          <p14:tracePt t="40427" x="7708900" y="4575175"/>
          <p14:tracePt t="40433" x="7708900" y="4565650"/>
          <p14:tracePt t="40436" x="7697788" y="4560888"/>
          <p14:tracePt t="40441" x="7697788" y="4556125"/>
          <p14:tracePt t="40443" x="7688263" y="4540250"/>
          <p14:tracePt t="40449" x="7688263" y="4535488"/>
          <p14:tracePt t="40452" x="7688263" y="4530725"/>
          <p14:tracePt t="40456" x="7673975" y="4511675"/>
          <p14:tracePt t="40460" x="7673975" y="4505325"/>
          <p14:tracePt t="40466" x="7664450" y="4481513"/>
          <p14:tracePt t="40470" x="7643813" y="4471988"/>
          <p14:tracePt t="40474" x="7639050" y="4465638"/>
          <p14:tracePt t="40478" x="7624763" y="4456113"/>
          <p14:tracePt t="40482" x="7624763" y="4446588"/>
          <p14:tracePt t="40486" x="7613650" y="4441825"/>
          <p14:tracePt t="40490" x="7604125" y="4437063"/>
          <p14:tracePt t="40495" x="7589838" y="4432300"/>
          <p14:tracePt t="40498" x="7580313" y="4427538"/>
          <p14:tracePt t="40502" x="7569200" y="4416425"/>
          <p14:tracePt t="40506" x="7564438" y="4411663"/>
          <p14:tracePt t="40509" x="7550150" y="4411663"/>
          <p14:tracePt t="40515" x="7545388" y="4406900"/>
          <p14:tracePt t="40518" x="7540625" y="4402138"/>
          <p14:tracePt t="40522" x="7529513" y="4397375"/>
          <p14:tracePt t="40526" x="7519988" y="4397375"/>
          <p14:tracePt t="40531" x="7510463" y="4397375"/>
          <p14:tracePt t="40534" x="7496175" y="4381500"/>
          <p14:tracePt t="40539" x="7489825" y="4381500"/>
          <p14:tracePt t="40543" x="7480300" y="4381500"/>
          <p14:tracePt t="40547" x="7470775" y="4381500"/>
          <p14:tracePt t="40550" x="7461250" y="4381500"/>
          <p14:tracePt t="40554" x="7445375" y="4381500"/>
          <p14:tracePt t="40559" x="7435850" y="4381500"/>
          <p14:tracePt t="40563" x="7421563" y="4381500"/>
          <p14:tracePt t="40566" x="7412038" y="4381500"/>
          <p14:tracePt t="40570" x="7391400" y="4381500"/>
          <p14:tracePt t="40574" x="7377113" y="4381500"/>
          <p14:tracePt t="40578" x="7361238" y="4381500"/>
          <p14:tracePt t="40583" x="7351713" y="4381500"/>
          <p14:tracePt t="40586" x="7332663" y="4381500"/>
          <p14:tracePt t="40590" x="7307263" y="4381500"/>
          <p14:tracePt t="40593" x="7288213" y="4381500"/>
          <p14:tracePt t="40599" x="7267575" y="4381500"/>
          <p14:tracePt t="40602" x="7242175" y="4381500"/>
          <p14:tracePt t="40606" x="7223125" y="4381500"/>
          <p14:tracePt t="40610" x="7204075" y="4381500"/>
          <p14:tracePt t="40615" x="7183438" y="4381500"/>
          <p14:tracePt t="40618" x="7158038" y="4381500"/>
          <p14:tracePt t="40623" x="7129463" y="4381500"/>
          <p14:tracePt t="40626" x="7108825" y="4381500"/>
          <p14:tracePt t="40631" x="7089775" y="4381500"/>
          <p14:tracePt t="40634" x="7069138" y="4381500"/>
          <p14:tracePt t="40638" x="7045325" y="4381500"/>
          <p14:tracePt t="40640" x="7024688" y="4381500"/>
          <p14:tracePt t="40643" x="7010400" y="4381500"/>
          <p14:tracePt t="40648" x="6989763" y="4381500"/>
          <p14:tracePt t="40652" x="6980238" y="4381500"/>
          <p14:tracePt t="40656" x="6970713" y="4397375"/>
          <p14:tracePt t="40660" x="6965950" y="4411663"/>
          <p14:tracePt t="40665" x="6950075" y="4416425"/>
          <p14:tracePt t="40668" x="6935788" y="4427538"/>
          <p14:tracePt t="40672" x="6926263" y="4432300"/>
          <p14:tracePt t="40676" x="6911975" y="4432300"/>
          <p14:tracePt t="40681" x="6896100" y="4437063"/>
          <p14:tracePt t="40684" x="6891338" y="4441825"/>
          <p14:tracePt t="40688" x="6872288" y="4451350"/>
          <p14:tracePt t="40693" x="6851650" y="4465638"/>
          <p14:tracePt t="40696" x="6816725" y="4481513"/>
          <p14:tracePt t="40700" x="6788150" y="4495800"/>
          <p14:tracePt t="40704" x="6772275" y="4505325"/>
          <p14:tracePt t="40709" x="6762750" y="4505325"/>
          <p14:tracePt t="40711" x="6737350" y="4511675"/>
          <p14:tracePt t="40717" x="6718300" y="4525963"/>
          <p14:tracePt t="40720" x="6692900" y="4530725"/>
          <p14:tracePt t="40724" x="6683375" y="4540250"/>
          <p14:tracePt t="40727" x="6669088" y="4556125"/>
          <p14:tracePt t="40732" x="6643688" y="4560888"/>
          <p14:tracePt t="40736" x="6634163" y="4570413"/>
          <p14:tracePt t="40740" x="6619875" y="4575175"/>
          <p14:tracePt t="40743" x="6604000" y="4589463"/>
          <p14:tracePt t="40749" x="6584950" y="4595813"/>
          <p14:tracePt t="40753" x="6569075" y="4610100"/>
          <p14:tracePt t="40756" x="6545263" y="4619625"/>
          <p14:tracePt t="40760" x="6529388" y="4629150"/>
          <p14:tracePt t="40765" x="6519863" y="4640263"/>
          <p14:tracePt t="40768" x="6505575" y="4654550"/>
          <p14:tracePt t="40772" x="6500813" y="4659313"/>
          <p14:tracePt t="40776" x="6484938" y="4668838"/>
          <p14:tracePt t="40781" x="6470650" y="4679950"/>
          <p14:tracePt t="40784" x="6461125" y="4694238"/>
          <p14:tracePt t="40788" x="6445250" y="4699000"/>
          <p14:tracePt t="40793" x="6430963" y="4713288"/>
          <p14:tracePt t="40796" x="6426200" y="4724400"/>
          <p14:tracePt t="40800" x="6411913" y="4738688"/>
          <p14:tracePt t="40805" x="6400800" y="4752975"/>
          <p14:tracePt t="40808" x="6391275" y="4768850"/>
          <p14:tracePt t="40814" x="6376988" y="4787900"/>
          <p14:tracePt t="40816" x="6361113" y="4813300"/>
          <p14:tracePt t="40818" x="6346825" y="4832350"/>
          <p14:tracePt t="40822" x="6332538" y="4848225"/>
          <p14:tracePt t="40826" x="6316663" y="4872038"/>
          <p14:tracePt t="40831" x="6302375" y="4892675"/>
          <p14:tracePt t="40835" x="6288088" y="4916488"/>
          <p14:tracePt t="40838" x="6276975" y="4937125"/>
          <p14:tracePt t="40843" x="6272213" y="4951413"/>
          <p14:tracePt t="40846" x="6257925" y="4965700"/>
          <p14:tracePt t="40850" x="6253163" y="4986338"/>
          <p14:tracePt t="40854" x="6237288" y="5011738"/>
          <p14:tracePt t="40858" x="6227763" y="5030788"/>
          <p14:tracePt t="40862" x="6227763" y="5051425"/>
          <p14:tracePt t="40866" x="6223000" y="5075238"/>
          <p14:tracePt t="40870" x="6213475" y="5105400"/>
          <p14:tracePt t="40874" x="6208713" y="5124450"/>
          <p14:tracePt t="40878" x="6197600" y="5154613"/>
          <p14:tracePt t="40894" x="6183313" y="5259388"/>
          <p14:tracePt t="40899" x="6183313" y="5278438"/>
          <p14:tracePt t="40902" x="6183313" y="5308600"/>
          <p14:tracePt t="40906" x="6183313" y="5337175"/>
          <p14:tracePt t="40910" x="6183313" y="5376863"/>
          <p14:tracePt t="40914" x="6183313" y="5407025"/>
          <p14:tracePt t="40918" x="6178550" y="5446713"/>
          <p14:tracePt t="40921" x="6178550" y="5476875"/>
          <p14:tracePt t="40926" x="6178550" y="5521325"/>
          <p14:tracePt t="40930" x="6188075" y="5551488"/>
          <p14:tracePt t="40935" x="6192838" y="5591175"/>
          <p14:tracePt t="40938" x="6203950" y="5624513"/>
          <p14:tracePt t="40943" x="6218238" y="5645150"/>
          <p14:tracePt t="40946" x="6223000" y="5668963"/>
          <p14:tracePt t="40950" x="6237288" y="5689600"/>
          <p14:tracePt t="40954" x="6253163" y="5713413"/>
          <p14:tracePt t="40958" x="6267450" y="5734050"/>
          <p14:tracePt t="40963" x="6281738" y="5753100"/>
          <p14:tracePt t="40967" x="6297613" y="5778500"/>
          <p14:tracePt t="40970" x="6311900" y="5799138"/>
          <p14:tracePt t="40974" x="6337300" y="5813425"/>
          <p14:tracePt t="40977" x="6361113" y="5837238"/>
          <p14:tracePt t="40982" x="6381750" y="5853113"/>
          <p14:tracePt t="40986" x="6416675" y="5876925"/>
          <p14:tracePt t="40989" x="6450013" y="5911850"/>
          <p14:tracePt t="40993" x="6496050" y="5942013"/>
          <p14:tracePt t="40997" x="6545263" y="5967413"/>
          <p14:tracePt t="41000" x="6589713" y="5995988"/>
          <p14:tracePt t="41003" x="6643688" y="6016625"/>
          <p14:tracePt t="41008" x="6704013" y="6045200"/>
          <p14:tracePt t="41012" x="6753225" y="6070600"/>
          <p14:tracePt t="41016" x="6807200" y="6100763"/>
          <p14:tracePt t="41019" x="6851650" y="6119813"/>
          <p14:tracePt t="41024" x="6900863" y="6149975"/>
          <p14:tracePt t="41028" x="6956425" y="6164263"/>
          <p14:tracePt t="41032" x="7024688" y="6184900"/>
          <p14:tracePt t="41035" x="7094538" y="6203950"/>
          <p14:tracePt t="41040" x="7178675" y="6229350"/>
          <p14:tracePt t="41043" x="7281863" y="6238875"/>
          <p14:tracePt t="41048" x="7391400" y="6259513"/>
          <p14:tracePt t="41052" x="7510463" y="6269038"/>
          <p14:tracePt t="41056" x="7643813" y="6269038"/>
          <p14:tracePt t="41060" x="7772400" y="6269038"/>
          <p14:tracePt t="41065" x="7866063" y="6303963"/>
          <p14:tracePt t="41068" x="7966075" y="6332538"/>
          <p14:tracePt t="41072" x="8059738" y="6353175"/>
          <p14:tracePt t="41076" x="8164513" y="6362700"/>
          <p14:tracePt t="41081" x="8272463" y="6362700"/>
          <p14:tracePt t="41084" x="8361363" y="6362700"/>
          <p14:tracePt t="41088" x="8456613" y="6362700"/>
          <p14:tracePt t="41093" x="8534400" y="6362700"/>
          <p14:tracePt t="41099" x="8599488" y="6362700"/>
          <p14:tracePt t="41100" x="8658225" y="6362700"/>
          <p14:tracePt t="41104" x="8697913" y="6353175"/>
          <p14:tracePt t="41108" x="8728075" y="6343650"/>
          <p14:tracePt t="41114" x="8753475" y="6327775"/>
          <p14:tracePt t="41116" x="8772525" y="6323013"/>
          <p14:tracePt t="41120" x="8786813" y="6308725"/>
          <p14:tracePt t="41124" x="8802688" y="6292850"/>
          <p14:tracePt t="41128" x="8807450" y="6278563"/>
          <p14:tracePt t="41132" x="8816975" y="6269038"/>
          <p14:tracePt t="41136" x="8816975" y="6238875"/>
          <p14:tracePt t="41140" x="8816975" y="6208713"/>
          <p14:tracePt t="41143" x="8816975" y="6180138"/>
          <p14:tracePt t="41148" x="8816975" y="6140450"/>
          <p14:tracePt t="41152" x="8816975" y="6100763"/>
          <p14:tracePt t="41156" x="8812213" y="6075363"/>
          <p14:tracePt t="41160" x="8807450" y="6056313"/>
          <p14:tracePt t="41165" x="8793163" y="6021388"/>
          <p14:tracePt t="41168" x="8782050" y="5967413"/>
          <p14:tracePt t="41170" x="8763000" y="5911850"/>
          <p14:tracePt t="41174" x="8753475" y="5853113"/>
          <p14:tracePt t="41178" x="8732838" y="5783263"/>
          <p14:tracePt t="41182" x="8713788" y="5703888"/>
          <p14:tracePt t="41186" x="8693150" y="5619750"/>
          <p14:tracePt t="41190" x="8674100" y="5540375"/>
          <p14:tracePt t="41193" x="8648700" y="5456238"/>
          <p14:tracePt t="41198" x="8618538" y="5387975"/>
          <p14:tracePt t="41202" x="8589963" y="5303838"/>
          <p14:tracePt t="41206" x="8569325" y="5219700"/>
          <p14:tracePt t="41210" x="8540750" y="5140325"/>
          <p14:tracePt t="41215" x="8505825" y="5056188"/>
          <p14:tracePt t="41218" x="8466138" y="4981575"/>
          <p14:tracePt t="41222" x="8426450" y="4911725"/>
          <p14:tracePt t="41227" x="8372475" y="4852988"/>
          <p14:tracePt t="41231" x="8332788" y="4792663"/>
          <p14:tracePt t="41235" x="8307388" y="4743450"/>
          <p14:tracePt t="41238" x="8267700" y="4699000"/>
          <p14:tracePt t="41243" x="8232775" y="4668838"/>
          <p14:tracePt t="41247" x="8213725" y="4649788"/>
          <p14:tracePt t="41251" x="8202613" y="4645025"/>
          <p14:tracePt t="41254" x="8188325" y="4635500"/>
          <p14:tracePt t="41267" x="8178800" y="4635500"/>
          <p14:tracePt t="41271" x="8174038" y="4635500"/>
          <p14:tracePt t="41274" x="8164513" y="4640263"/>
          <p14:tracePt t="41279" x="8148638" y="4649788"/>
          <p14:tracePt t="41282" x="8134350" y="4673600"/>
          <p14:tracePt t="41286" x="8108950" y="4713288"/>
          <p14:tracePt t="41290" x="8089900" y="4764088"/>
          <p14:tracePt t="41293" x="8069263" y="4818063"/>
          <p14:tracePt t="41298" x="8040688" y="4887913"/>
          <p14:tracePt t="41301" x="8020050" y="4956175"/>
          <p14:tracePt t="41306" x="8001000" y="5026025"/>
          <p14:tracePt t="41310" x="7980363" y="5095875"/>
          <p14:tracePt t="41315" x="7970838" y="5154613"/>
          <p14:tracePt t="41318" x="7950200" y="5208588"/>
          <p14:tracePt t="41322" x="7945438" y="5253038"/>
          <p14:tracePt t="41327" x="7926388" y="5297488"/>
          <p14:tracePt t="41330" x="7916863" y="5353050"/>
          <p14:tracePt t="41335" x="7916863" y="5381625"/>
          <p14:tracePt t="41338" x="7910513" y="5411788"/>
          <p14:tracePt t="41343" x="7900988" y="5437188"/>
          <p14:tracePt t="41346" x="7900988" y="5456238"/>
          <p14:tracePt t="41348" x="7900988" y="5476875"/>
          <p14:tracePt t="41356" x="7900988" y="5495925"/>
          <p14:tracePt t="41400" x="7910513" y="5476875"/>
          <p14:tracePt t="41405" x="7916863" y="5456238"/>
          <p14:tracePt t="41408" x="7931150" y="5437188"/>
          <p14:tracePt t="41412" x="7940675" y="5411788"/>
          <p14:tracePt t="41417" x="7945438" y="5392738"/>
          <p14:tracePt t="41420" x="7956550" y="5367338"/>
          <p14:tracePt t="41424" x="7961313" y="5337175"/>
          <p14:tracePt t="41428" x="7970838" y="5318125"/>
          <p14:tracePt t="41433" x="7985125" y="5283200"/>
          <p14:tracePt t="41436" x="7989888" y="5264150"/>
          <p14:tracePt t="41440" x="7989888" y="5243513"/>
          <p14:tracePt t="41445" x="8001000" y="5219700"/>
          <p14:tracePt t="41449" x="8005763" y="5199063"/>
          <p14:tracePt t="41454" x="8015288" y="5168900"/>
          <p14:tracePt t="41458" x="8015288" y="5149850"/>
          <p14:tracePt t="41461" x="8015288" y="5124450"/>
          <p14:tracePt t="41464" x="8015288" y="5105400"/>
          <p14:tracePt t="41469" x="8015288" y="5084763"/>
          <p14:tracePt t="41472" x="8015288" y="5060950"/>
          <p14:tracePt t="41477" x="8015288" y="5040313"/>
          <p14:tracePt t="41481" x="8015288" y="5021263"/>
          <p14:tracePt t="41484" x="8010525" y="5005388"/>
          <p14:tracePt t="41488" x="8005763" y="5005388"/>
          <p14:tracePt t="41493" x="8001000" y="4995863"/>
          <p14:tracePt t="41501" x="7985125" y="4981575"/>
          <p14:tracePt t="41508" x="7980363" y="4976813"/>
          <p14:tracePt t="41517" x="7980363" y="4972050"/>
          <p14:tracePt t="41520" x="7975600" y="4972050"/>
          <p14:tracePt t="41530" x="7970838" y="4960938"/>
          <p14:tracePt t="41546" x="7966075" y="4960938"/>
          <p14:tracePt t="41551" x="7961313" y="4960938"/>
          <p14:tracePt t="41554" x="7950200" y="4960938"/>
          <p14:tracePt t="41558" x="7940675" y="4960938"/>
          <p14:tracePt t="41562" x="7921625" y="4965700"/>
          <p14:tracePt t="41567" x="7905750" y="4972050"/>
          <p14:tracePt t="41570" x="7881938" y="4981575"/>
          <p14:tracePt t="41575" x="7861300" y="4995863"/>
          <p14:tracePt t="41577" x="7847013" y="5000625"/>
          <p14:tracePt t="41584" x="7832725" y="5016500"/>
          <p14:tracePt t="41586" x="7821613" y="5030788"/>
          <p14:tracePt t="41590" x="7797800" y="5045075"/>
          <p14:tracePt t="41594" x="7781925" y="5060950"/>
          <p14:tracePt t="41600" x="7777163" y="5070475"/>
          <p14:tracePt t="41602" x="7762875" y="5084763"/>
          <p14:tracePt t="41606" x="7748588" y="5100638"/>
          <p14:tracePt t="41611" x="7742238" y="5119688"/>
          <p14:tracePt t="41616" x="7732713" y="5135563"/>
          <p14:tracePt t="41618" x="7732713" y="5149850"/>
          <p14:tracePt t="41623" x="7727950" y="5159375"/>
          <p14:tracePt t="41627" x="7718425" y="5184775"/>
          <p14:tracePt t="41635" x="7713663" y="5208588"/>
          <p14:tracePt t="41637" x="7713663" y="5224463"/>
          <p14:tracePt t="41642" x="7723188" y="5238750"/>
          <p14:tracePt t="41648" x="7737475" y="5259388"/>
          <p14:tracePt t="41650" x="7753350" y="5273675"/>
          <p14:tracePt t="41655" x="7767638" y="5287963"/>
          <p14:tracePt t="41658" x="7777163" y="5303838"/>
          <p14:tracePt t="41662" x="7793038" y="5308600"/>
          <p14:tracePt t="41668" x="7812088" y="5313363"/>
          <p14:tracePt t="41670" x="7826375" y="5327650"/>
          <p14:tracePt t="41675" x="7851775" y="5337175"/>
          <p14:tracePt t="41677" x="7861300" y="5337175"/>
          <p14:tracePt t="41684" x="7877175" y="5337175"/>
          <p14:tracePt t="41686" x="7886700" y="5337175"/>
          <p14:tracePt t="41690" x="7900988" y="5337175"/>
          <p14:tracePt t="41694" x="7916863" y="5337175"/>
          <p14:tracePt t="41701" x="7926388" y="5332413"/>
          <p14:tracePt t="41704" x="7931150" y="5327650"/>
          <p14:tracePt t="41708" x="7940675" y="5322888"/>
          <p14:tracePt t="41713" x="7940675" y="5318125"/>
          <p14:tracePt t="41716" x="7945438" y="5313363"/>
          <p14:tracePt t="41721" x="7945438" y="5308600"/>
          <p14:tracePt t="41725" x="7950200" y="5292725"/>
          <p14:tracePt t="41728" x="7950200" y="5287963"/>
          <p14:tracePt t="41733" x="7950200" y="5278438"/>
          <p14:tracePt t="41737" x="7950200" y="5264150"/>
          <p14:tracePt t="41740" x="7950200" y="5253038"/>
          <p14:tracePt t="41745" x="7950200" y="5238750"/>
          <p14:tracePt t="41748" x="7950200" y="5224463"/>
          <p14:tracePt t="41752" x="7950200" y="5219700"/>
          <p14:tracePt t="41756" x="7950200" y="5213350"/>
          <p14:tracePt t="41761" x="7935913" y="5203825"/>
          <p14:tracePt t="41764" x="7931150" y="5194300"/>
          <p14:tracePt t="41768" x="7926388" y="5189538"/>
          <p14:tracePt t="41772" x="7921625" y="5168900"/>
          <p14:tracePt t="41777" x="7916863" y="5164138"/>
          <p14:tracePt t="41781" x="7905750" y="5159375"/>
          <p14:tracePt t="41785" x="7896225" y="5149850"/>
          <p14:tracePt t="41788" x="7891463" y="5149850"/>
          <p14:tracePt t="41792" x="7872413" y="5135563"/>
          <p14:tracePt t="41796" x="7866063" y="5135563"/>
          <p14:tracePt t="41802" x="7847013" y="5129213"/>
          <p14:tracePt t="41804" x="7842250" y="5129213"/>
          <p14:tracePt t="41808" x="7826375" y="5129213"/>
          <p14:tracePt t="41815" x="7807325" y="5129213"/>
          <p14:tracePt t="41817" x="7788275" y="5129213"/>
          <p14:tracePt t="41820" x="7772400" y="5129213"/>
          <p14:tracePt t="41824" x="7758113" y="5129213"/>
          <p14:tracePt t="41828" x="7737475" y="5129213"/>
          <p14:tracePt t="41833" x="7727950" y="5129213"/>
          <p14:tracePt t="41836" x="7702550" y="5129213"/>
          <p14:tracePt t="41840" x="7693025" y="5129213"/>
          <p14:tracePt t="41844" x="7678738" y="5135563"/>
          <p14:tracePt t="41849" x="7664450" y="5145088"/>
          <p14:tracePt t="41852" x="7643813" y="5164138"/>
          <p14:tracePt t="41856" x="7629525" y="5189538"/>
          <p14:tracePt t="41861" x="7613650" y="5203825"/>
          <p14:tracePt t="41865" x="7599363" y="5219700"/>
          <p14:tracePt t="41871" x="7580313" y="5233988"/>
          <p14:tracePt t="41877" x="7573963" y="5278438"/>
          <p14:tracePt t="41883" x="7564438" y="5297488"/>
          <p14:tracePt t="41885" x="7564438" y="5322888"/>
          <p14:tracePt t="41890" x="7564438" y="5332413"/>
          <p14:tracePt t="41894" x="7564438" y="5348288"/>
          <p14:tracePt t="41899" x="7564438" y="5357813"/>
          <p14:tracePt t="41902" x="7564438" y="5372100"/>
          <p14:tracePt t="41906" x="7564438" y="5381625"/>
          <p14:tracePt t="41910" x="7569200" y="5397500"/>
          <p14:tracePt t="41916" x="7569200" y="5411788"/>
          <p14:tracePt t="41918" x="7573963" y="5416550"/>
          <p14:tracePt t="41922" x="7580313" y="5427663"/>
          <p14:tracePt t="41927" x="7585075" y="5432425"/>
          <p14:tracePt t="41932" x="7599363" y="5446713"/>
          <p14:tracePt t="41934" x="7608888" y="5451475"/>
          <p14:tracePt t="41938" x="7634288" y="5451475"/>
          <p14:tracePt t="41942" x="7643813" y="5451475"/>
          <p14:tracePt t="41947" x="7658100" y="5451475"/>
          <p14:tracePt t="41949" x="7669213" y="5451475"/>
          <p14:tracePt t="41954" x="7683500" y="5451475"/>
          <p14:tracePt t="41958" x="7697788" y="5451475"/>
          <p14:tracePt t="41962" x="7708900" y="5446713"/>
          <p14:tracePt t="41966" x="7723188" y="5437188"/>
          <p14:tracePt t="41970" x="7737475" y="5432425"/>
          <p14:tracePt t="41974" x="7742238" y="5427663"/>
          <p14:tracePt t="41978" x="7758113" y="5411788"/>
          <p14:tracePt t="41983" x="7762875" y="5397500"/>
          <p14:tracePt t="41985" x="7777163" y="5387975"/>
          <p14:tracePt t="41990" x="7781925" y="5372100"/>
          <p14:tracePt t="41994" x="7788275" y="5357813"/>
          <p14:tracePt t="42000" x="7788275" y="5343525"/>
          <p14:tracePt t="42002" x="7788275" y="5322888"/>
          <p14:tracePt t="42006" x="7788275" y="5313363"/>
          <p14:tracePt t="42010" x="7788275" y="5287963"/>
          <p14:tracePt t="42015" x="7788275" y="5268913"/>
          <p14:tracePt t="42018" x="7788275" y="5248275"/>
          <p14:tracePt t="42022" x="7788275" y="5229225"/>
          <p14:tracePt t="42027" x="7788275" y="5219700"/>
          <p14:tracePt t="42030" x="7781925" y="5213350"/>
          <p14:tracePt t="42033" x="7777163" y="5203825"/>
          <p14:tracePt t="42042" x="7762875" y="5194300"/>
          <p14:tracePt t="42048" x="7758113" y="5189538"/>
          <p14:tracePt t="42049" x="7753350" y="5184775"/>
          <p14:tracePt t="42055" x="7748588" y="5184775"/>
          <p14:tracePt t="42060" x="7732713" y="5180013"/>
          <p14:tracePt t="42068" x="7727950" y="5180013"/>
          <p14:tracePt t="42071" x="7718425" y="5180013"/>
          <p14:tracePt t="42076" x="7702550" y="5180013"/>
          <p14:tracePt t="42080" x="7688263" y="5180013"/>
          <p14:tracePt t="42084" x="7683500" y="5184775"/>
          <p14:tracePt t="42088" x="7673975" y="5199063"/>
          <p14:tracePt t="42092" x="7658100" y="5203825"/>
          <p14:tracePt t="42096" x="7643813" y="5219700"/>
          <p14:tracePt t="42101" x="7629525" y="5229225"/>
          <p14:tracePt t="42104" x="7618413" y="5233988"/>
          <p14:tracePt t="42107" x="7613650" y="5238750"/>
          <p14:tracePt t="42112" x="7599363" y="5243513"/>
          <p14:tracePt t="42120" x="7594600" y="5259388"/>
          <p14:tracePt t="42124" x="7589838" y="5264150"/>
          <p14:tracePt t="42127" x="7589838" y="5278438"/>
          <p14:tracePt t="42133" x="7580313" y="5283200"/>
          <p14:tracePt t="42136" x="7573963" y="5287963"/>
          <p14:tracePt t="42140" x="7573963" y="5292725"/>
          <p14:tracePt t="42149" x="7573963" y="5297488"/>
          <p14:tracePt t="42152" x="7573963" y="5313363"/>
          <p14:tracePt t="42160" x="7573963" y="5318125"/>
          <p14:tracePt t="42165" x="7580313" y="5327650"/>
          <p14:tracePt t="42170" x="7585075" y="5332413"/>
          <p14:tracePt t="42171" x="7589838" y="5337175"/>
          <p14:tracePt t="42181" x="7599363" y="5348288"/>
          <p14:tracePt t="42184" x="7613650" y="5353050"/>
          <p14:tracePt t="42188" x="7629525" y="5353050"/>
          <p14:tracePt t="42192" x="7639050" y="5353050"/>
          <p14:tracePt t="42197" x="7653338" y="5353050"/>
          <p14:tracePt t="42200" x="7673975" y="5353050"/>
          <p14:tracePt t="42204" x="7688263" y="5353050"/>
          <p14:tracePt t="42208" x="7697788" y="5353050"/>
          <p14:tracePt t="42212" x="7713663" y="5337175"/>
          <p14:tracePt t="42216" x="7718425" y="5322888"/>
          <p14:tracePt t="42219" x="7732713" y="5318125"/>
          <p14:tracePt t="42224" x="7742238" y="5303838"/>
          <p14:tracePt t="42227" x="7742238" y="5297488"/>
          <p14:tracePt t="42232" x="7742238" y="5283200"/>
          <p14:tracePt t="42234" x="7748588" y="5273675"/>
          <p14:tracePt t="42238" x="7748588" y="5248275"/>
          <p14:tracePt t="42242" x="7748588" y="5238750"/>
          <p14:tracePt t="42248" x="7748588" y="5224463"/>
          <p14:tracePt t="42249" x="7748588" y="5213350"/>
          <p14:tracePt t="42254" x="7748588" y="5194300"/>
          <p14:tracePt t="42258" x="7748588" y="5180013"/>
          <p14:tracePt t="42261" x="7748588" y="5164138"/>
          <p14:tracePt t="42266" x="7748588" y="5159375"/>
          <p14:tracePt t="42274" x="7748588" y="5149850"/>
          <p14:tracePt t="42318" x="7748588" y="5145088"/>
          <p14:tracePt t="42328" x="7732713" y="5145088"/>
          <p14:tracePt t="42330" x="7727950" y="5149850"/>
          <p14:tracePt t="42336" x="7718425" y="5164138"/>
          <p14:tracePt t="42339" x="7708900" y="5173663"/>
          <p14:tracePt t="42343" x="7693025" y="5189538"/>
          <p14:tracePt t="42346" x="7688263" y="5203825"/>
          <p14:tracePt t="42352" x="7683500" y="5219700"/>
          <p14:tracePt t="42354" x="7683500" y="5229225"/>
          <p14:tracePt t="42362" x="7683500" y="5243513"/>
          <p14:tracePt t="42367" x="7673975" y="5259388"/>
          <p14:tracePt t="42374" x="7669213" y="5268913"/>
          <p14:tracePt t="42412" x="7669213" y="5273675"/>
          <p14:tracePt t="42639" x="7693025" y="5273675"/>
          <p14:tracePt t="42644" x="7718425" y="5259388"/>
          <p14:tracePt t="42651" x="7762875" y="5229225"/>
          <p14:tracePt t="42654" x="7793038" y="5208588"/>
          <p14:tracePt t="42660" x="7807325" y="5199063"/>
          <p14:tracePt t="42662" x="7832725" y="5184775"/>
          <p14:tracePt t="42668" x="7842250" y="5168900"/>
          <p14:tracePt t="42672" x="7856538" y="5154613"/>
          <p14:tracePt t="42673" x="7872413" y="5149850"/>
          <p14:tracePt t="42677" x="7877175" y="5140325"/>
          <p14:tracePt t="42683" x="7891463" y="5140325"/>
          <p14:tracePt t="42686" x="7896225" y="5140325"/>
          <p14:tracePt t="42694" x="7905750" y="5140325"/>
          <p14:tracePt t="42703" x="7910513" y="5140325"/>
          <p14:tracePt t="42706" x="7916863" y="5140325"/>
          <p14:tracePt t="42711" x="7926388" y="5140325"/>
          <p14:tracePt t="42714" x="7935913" y="5140325"/>
          <p14:tracePt t="42718" x="7940675" y="5140325"/>
          <p14:tracePt t="42722" x="7956550" y="5140325"/>
          <p14:tracePt t="42726" x="7961313" y="5140325"/>
          <p14:tracePt t="42730" x="7970838" y="5140325"/>
          <p14:tracePt t="42734" x="7985125" y="5140325"/>
          <p14:tracePt t="42738" x="7994650" y="5140325"/>
          <p14:tracePt t="42742" x="8010525" y="5140325"/>
          <p14:tracePt t="42746" x="8015288" y="5140325"/>
          <p14:tracePt t="42750" x="8024813" y="5140325"/>
          <p14:tracePt t="42754" x="8040688" y="5140325"/>
          <p14:tracePt t="42758" x="8059738" y="5140325"/>
          <p14:tracePt t="42761" x="8074025" y="5140325"/>
          <p14:tracePt t="42765" x="8085138" y="5140325"/>
          <p14:tracePt t="42768" x="8108950" y="5140325"/>
          <p14:tracePt t="42771" x="8139113" y="5140325"/>
          <p14:tracePt t="42776" x="8148638" y="5140325"/>
          <p14:tracePt t="42780" x="8169275" y="5140325"/>
          <p14:tracePt t="42783" x="8197850" y="5140325"/>
          <p14:tracePt t="42787" x="8223250" y="5140325"/>
          <p14:tracePt t="42792" x="8262938" y="5140325"/>
          <p14:tracePt t="42796" x="8302625" y="5135563"/>
          <p14:tracePt t="42800" x="8337550" y="5114925"/>
          <p14:tracePt t="42804" x="8382000" y="5100638"/>
          <p14:tracePt t="42808" x="8435975" y="5080000"/>
          <p14:tracePt t="42812" x="8485188" y="5051425"/>
          <p14:tracePt t="42817" x="8520113" y="5026025"/>
          <p14:tracePt t="42820" x="8540750" y="5011738"/>
          <p14:tracePt t="42824" x="8555038" y="4995863"/>
          <p14:tracePt t="42827" x="8559800" y="4991100"/>
          <p14:tracePt t="42833" x="8559800" y="4981575"/>
          <p14:tracePt t="42836" x="8559800" y="4965700"/>
          <p14:tracePt t="42840" x="8559800" y="4956175"/>
          <p14:tracePt t="42844" x="8559800" y="4932363"/>
          <p14:tracePt t="42851" x="8559800" y="4852988"/>
          <p14:tracePt t="42856" x="8550275" y="4797425"/>
          <p14:tracePt t="42861" x="8529638" y="4738688"/>
          <p14:tracePt t="42865" x="8501063" y="4679950"/>
          <p14:tracePt t="42868" x="8461375" y="4610100"/>
          <p14:tracePt t="42878" x="8366125" y="4451350"/>
          <p14:tracePt t="42880" x="8312150" y="4381500"/>
          <p14:tracePt t="42884" x="8272463" y="4297363"/>
          <p14:tracePt t="42888" x="8218488" y="4208463"/>
          <p14:tracePt t="42892" x="8164513" y="4114800"/>
          <p14:tracePt t="42895" x="8099425" y="4040188"/>
          <p14:tracePt t="42901" x="8045450" y="3956050"/>
          <p14:tracePt t="42904" x="8005763" y="3871913"/>
          <p14:tracePt t="42908" x="7950200" y="3797300"/>
          <p14:tracePt t="42911" x="7910513" y="3724275"/>
          <p14:tracePt t="42917" x="7861300" y="3654425"/>
          <p14:tracePt t="42920" x="7821613" y="3594100"/>
          <p14:tracePt t="42925" x="7781925" y="3535363"/>
          <p14:tracePt t="42928" x="7753350" y="3486150"/>
          <p14:tracePt t="42933" x="7723188" y="3441700"/>
          <p14:tracePt t="42936" x="7702550" y="3416300"/>
          <p14:tracePt t="42938" x="7702550" y="3411538"/>
          <p14:tracePt t="42942" x="7688263" y="3392488"/>
          <p14:tracePt t="42946" x="7688263" y="3386138"/>
          <p14:tracePt t="42950" x="7683500" y="3381375"/>
          <p14:tracePt t="42954" x="7678738" y="3376613"/>
          <p14:tracePt t="42958" x="7673975" y="3371850"/>
          <p14:tracePt t="42961" x="7673975" y="3367088"/>
          <p14:tracePt t="42966" x="7664450" y="3352800"/>
          <p14:tracePt t="42975" x="7658100" y="3352800"/>
          <p14:tracePt t="43011" x="7653338" y="3352800"/>
          <p14:tracePt t="43015" x="7648575" y="3352800"/>
          <p14:tracePt t="43018" x="7643813" y="3357563"/>
          <p14:tracePt t="43022" x="7624763" y="3371850"/>
          <p14:tracePt t="43026" x="7608888" y="3386138"/>
          <p14:tracePt t="43031" x="7585075" y="3406775"/>
          <p14:tracePt t="43034" x="7554913" y="3436938"/>
          <p14:tracePt t="43039" x="7524750" y="3471863"/>
          <p14:tracePt t="43042" x="7500938" y="3505200"/>
          <p14:tracePt t="43046" x="7475538" y="3535363"/>
          <p14:tracePt t="43052" x="7450138" y="3570288"/>
          <p14:tracePt t="43053" x="7421563" y="3629025"/>
          <p14:tracePt t="43058" x="7400925" y="3689350"/>
          <p14:tracePt t="43061" x="7381875" y="3743325"/>
          <p14:tracePt t="43067" x="7361238" y="3802063"/>
          <p14:tracePt t="43070" x="7342188" y="3871913"/>
          <p14:tracePt t="43074" x="7332663" y="3951288"/>
          <p14:tracePt t="43077" x="7332663" y="4021138"/>
          <p14:tracePt t="43083" x="7332663" y="4100513"/>
          <p14:tracePt t="43087" x="7332663" y="4179888"/>
          <p14:tracePt t="43091" x="7332663" y="4257675"/>
          <p14:tracePt t="43095" x="7332663" y="4322763"/>
          <p14:tracePt t="43098" x="7332663" y="4402138"/>
          <p14:tracePt t="43102" x="7337425" y="4471988"/>
          <p14:tracePt t="43106" x="7356475" y="4540250"/>
          <p14:tracePt t="43110" x="7366000" y="4595813"/>
          <p14:tracePt t="43112" x="7377113" y="4649788"/>
          <p14:tracePt t="43118" x="7386638" y="4708525"/>
          <p14:tracePt t="43120" x="7405688" y="4764088"/>
          <p14:tracePt t="43124" x="7412038" y="4808538"/>
          <p14:tracePt t="43128" x="7421563" y="4852988"/>
          <p14:tracePt t="43134" x="7431088" y="4881563"/>
          <p14:tracePt t="43136" x="7445375" y="4927600"/>
          <p14:tracePt t="43140" x="7456488" y="4965700"/>
          <p14:tracePt t="43144" x="7470775" y="5000625"/>
          <p14:tracePt t="43149" x="7480300" y="5030788"/>
          <p14:tracePt t="43152" x="7485063" y="5045075"/>
          <p14:tracePt t="43156" x="7485063" y="5060950"/>
          <p14:tracePt t="43160" x="7485063" y="5070475"/>
          <p14:tracePt t="43168" x="7485063" y="5084763"/>
          <p14:tracePt t="43196" x="7489825" y="5089525"/>
          <p14:tracePt t="43204" x="7500938" y="5089525"/>
          <p14:tracePt t="43208" x="7505700" y="5070475"/>
          <p14:tracePt t="43211" x="7519988" y="5026025"/>
          <p14:tracePt t="43216" x="7529513" y="4960938"/>
          <p14:tracePt t="43220" x="7529513" y="4892675"/>
          <p14:tracePt t="43224" x="7529513" y="4827588"/>
          <p14:tracePt t="43227" x="7529513" y="4748213"/>
          <p14:tracePt t="43233" x="7529513" y="4668838"/>
          <p14:tracePt t="43235" x="7529513" y="4575175"/>
          <p14:tracePt t="43240" x="7529513" y="4495800"/>
          <p14:tracePt t="43245" x="7529513" y="4416425"/>
          <p14:tracePt t="43248" x="7524750" y="4332288"/>
          <p14:tracePt t="43253" x="7505700" y="4252913"/>
          <p14:tracePt t="43256" x="7475538" y="4168775"/>
          <p14:tracePt t="43261" x="7456488" y="4089400"/>
          <p14:tracePt t="43264" x="7431088" y="4005263"/>
          <p14:tracePt t="43268" x="7412038" y="3937000"/>
          <p14:tracePt t="43272" x="7381875" y="3876675"/>
          <p14:tracePt t="43276" x="7356475" y="3817938"/>
          <p14:tracePt t="43281" x="7337425" y="3773488"/>
          <p14:tracePt t="43284" x="7321550" y="3752850"/>
          <p14:tracePt t="43287" x="7316788" y="3752850"/>
          <p14:tracePt t="43290" x="7312025" y="3748088"/>
          <p14:tracePt t="43322" x="7307263" y="3743325"/>
          <p14:tracePt t="43326" x="7307263" y="3748088"/>
          <p14:tracePt t="43330" x="7307263" y="3778250"/>
          <p14:tracePt t="43334" x="7297738" y="3817938"/>
          <p14:tracePt t="43338" x="7288213" y="3862388"/>
          <p14:tracePt t="43342" x="7277100" y="3916363"/>
          <p14:tracePt t="43346" x="7267575" y="3995738"/>
          <p14:tracePt t="43350" x="7258050" y="4079875"/>
          <p14:tracePt t="43354" x="7258050" y="4159250"/>
          <p14:tracePt t="43358" x="7258050" y="4238625"/>
          <p14:tracePt t="43361" x="7258050" y="4318000"/>
          <p14:tracePt t="43367" x="7258050" y="4397375"/>
          <p14:tracePt t="43372" x="7258050" y="4491038"/>
          <p14:tracePt t="43373" x="7262813" y="4570413"/>
          <p14:tracePt t="43378" x="7281863" y="4649788"/>
          <p14:tracePt t="43383" x="7321550" y="4708525"/>
          <p14:tracePt t="43386" x="7346950" y="4792663"/>
          <p14:tracePt t="43390" x="7356475" y="4902200"/>
          <p14:tracePt t="43395" x="7356475" y="4991100"/>
          <p14:tracePt t="43399" x="7356475" y="5084763"/>
          <p14:tracePt t="43403" x="7366000" y="5164138"/>
          <p14:tracePt t="43406" x="7366000" y="5233988"/>
          <p14:tracePt t="43411" x="7377113" y="5287963"/>
          <p14:tracePt t="43414" x="7377113" y="5327650"/>
          <p14:tracePt t="43419" x="7377113" y="5367338"/>
          <p14:tracePt t="43422" x="7381875" y="5392738"/>
          <p14:tracePt t="43426" x="7391400" y="5411788"/>
          <p14:tracePt t="43434" x="7391400" y="5427663"/>
          <p14:tracePt t="43454" x="7396163" y="5432425"/>
          <p14:tracePt t="43462" x="7396163" y="5416550"/>
          <p14:tracePt t="43468" x="7396163" y="5322888"/>
          <p14:tracePt t="43473" x="7405688" y="5233988"/>
          <p14:tracePt t="43476" x="7416800" y="5140325"/>
          <p14:tracePt t="43480" x="7416800" y="5045075"/>
          <p14:tracePt t="43484" x="7400925" y="4960938"/>
          <p14:tracePt t="43487" x="7381875" y="4881563"/>
          <p14:tracePt t="43492" x="7346950" y="4813300"/>
          <p14:tracePt t="43496" x="7316788" y="4738688"/>
          <p14:tracePt t="43501" x="7277100" y="4654550"/>
          <p14:tracePt t="43505" x="7248525" y="4584700"/>
          <p14:tracePt t="43508" x="7213600" y="4500563"/>
          <p14:tracePt t="43511" x="7183438" y="4416425"/>
          <p14:tracePt t="43517" x="7153275" y="4348163"/>
          <p14:tracePt t="43521" x="7134225" y="4278313"/>
          <p14:tracePt t="43524" x="7113588" y="4208463"/>
          <p14:tracePt t="43528" x="7094538" y="4149725"/>
          <p14:tracePt t="43533" x="7089775" y="4119563"/>
          <p14:tracePt t="43536" x="7073900" y="4114800"/>
          <p14:tracePt t="43568" x="7073900" y="4129088"/>
          <p14:tracePt t="43572" x="7064375" y="4159250"/>
          <p14:tracePt t="43576" x="7054850" y="4219575"/>
          <p14:tracePt t="43580" x="7034213" y="4287838"/>
          <p14:tracePt t="43585" x="7024688" y="4367213"/>
          <p14:tracePt t="43587" x="7024688" y="4471988"/>
          <p14:tracePt t="43593" x="7015163" y="4565650"/>
          <p14:tracePt t="43596" x="7015163" y="4668838"/>
          <p14:tracePt t="43603" x="7015163" y="4867275"/>
          <p14:tracePt t="43611" x="7015163" y="4972050"/>
          <p14:tracePt t="43624" x="7015163" y="5278438"/>
          <p14:tracePt t="43637" x="7015163" y="5595938"/>
          <p14:tracePt t="43641" x="7015163" y="5649913"/>
          <p14:tracePt t="43646" x="7019925" y="5689600"/>
          <p14:tracePt t="43648" x="7029450" y="5724525"/>
          <p14:tracePt t="43650" x="7034213" y="5743575"/>
          <p14:tracePt t="43661" x="7040563" y="5759450"/>
          <p14:tracePt t="43674" x="7054850" y="5764213"/>
          <p14:tracePt t="43677" x="7059613" y="5764213"/>
          <p14:tracePt t="43683" x="7064375" y="5764213"/>
          <p14:tracePt t="43686" x="7073900" y="5738813"/>
          <p14:tracePt t="43690" x="7085013" y="5694363"/>
          <p14:tracePt t="43695" x="7099300" y="5635625"/>
          <p14:tracePt t="43698" x="7119938" y="5565775"/>
          <p14:tracePt t="43703" x="7143750" y="5486400"/>
          <p14:tracePt t="43706" x="7164388" y="5392738"/>
          <p14:tracePt t="43710" x="7183438" y="5292725"/>
          <p14:tracePt t="43716" x="7204075" y="5199063"/>
          <p14:tracePt t="43718" x="7237413" y="5105400"/>
          <p14:tracePt t="43722" x="7258050" y="5011738"/>
          <p14:tracePt t="43726" x="7277100" y="4916488"/>
          <p14:tracePt t="43731" x="7297738" y="4832350"/>
          <p14:tracePt t="43735" x="7316788" y="4752975"/>
          <p14:tracePt t="43738" x="7361238" y="4654550"/>
          <p14:tracePt t="43742" x="7396163" y="4560888"/>
          <p14:tracePt t="43746" x="7416800" y="4491038"/>
          <p14:tracePt t="43752" x="7421563" y="4446588"/>
          <p14:tracePt t="43754" x="7440613" y="4402138"/>
          <p14:tracePt t="43758" x="7456488" y="4376738"/>
          <p14:tracePt t="43790" x="7461250" y="4371975"/>
          <p14:tracePt t="43799" x="7461250" y="4402138"/>
          <p14:tracePt t="43802" x="7461250" y="4441825"/>
          <p14:tracePt t="43807" x="7461250" y="4495800"/>
          <p14:tracePt t="43810" x="7461250" y="4560888"/>
          <p14:tracePt t="43814" x="7461250" y="4624388"/>
          <p14:tracePt t="43818" x="7461250" y="4694238"/>
          <p14:tracePt t="43820" x="7470775" y="4773613"/>
          <p14:tracePt t="43824" x="7480300" y="4857750"/>
          <p14:tracePt t="43829" x="7489825" y="4937125"/>
          <p14:tracePt t="43832" x="7510463" y="5030788"/>
          <p14:tracePt t="43836" x="7524750" y="5124450"/>
          <p14:tracePt t="43841" x="7524750" y="5219700"/>
          <p14:tracePt t="43845" x="7545388" y="5297488"/>
          <p14:tracePt t="43848" x="7554913" y="5392738"/>
          <p14:tracePt t="43852" x="7573963" y="5461000"/>
          <p14:tracePt t="43857" x="7594600" y="5521325"/>
          <p14:tracePt t="43860" x="7599363" y="5561013"/>
          <p14:tracePt t="43866" x="7608888" y="5591175"/>
          <p14:tracePt t="43868" x="7613650" y="5614988"/>
          <p14:tracePt t="43873" x="7624763" y="5629275"/>
          <p14:tracePt t="43928" x="7629525" y="5610225"/>
          <p14:tracePt t="43933" x="7643813" y="5580063"/>
          <p14:tracePt t="43936" x="7653338" y="5535613"/>
          <p14:tracePt t="43940" x="7664450" y="5491163"/>
          <p14:tracePt t="43945" x="7683500" y="5446713"/>
          <p14:tracePt t="43948" x="7688263" y="5416550"/>
          <p14:tracePt t="43952" x="7708900" y="5372100"/>
          <p14:tracePt t="43957" x="7708900" y="5343525"/>
          <p14:tracePt t="43960" x="7713663" y="5313363"/>
          <p14:tracePt t="43964" x="7723188" y="5292725"/>
          <p14:tracePt t="43969" x="7727950" y="5264150"/>
          <p14:tracePt t="43973" x="7737475" y="5238750"/>
          <p14:tracePt t="43977" x="7737475" y="5219700"/>
          <p14:tracePt t="43980" x="7737475" y="5199063"/>
          <p14:tracePt t="43985" x="7753350" y="5173663"/>
          <p14:tracePt t="43988" x="7758113" y="5159375"/>
          <p14:tracePt t="43992" x="7758113" y="5149850"/>
          <p14:tracePt t="43996" x="7758113" y="5135563"/>
          <p14:tracePt t="43998" x="7758113" y="5124450"/>
          <p14:tracePt t="45257" x="7758113" y="5119688"/>
          <p14:tracePt t="45298" x="7742238" y="5119688"/>
          <p14:tracePt t="45313" x="7737475" y="5119688"/>
          <p14:tracePt t="45763" x="7727950" y="5119688"/>
          <p14:tracePt t="45770" x="7702550" y="5110163"/>
          <p14:tracePt t="45778" x="7693025" y="5110163"/>
          <p14:tracePt t="45783" x="7688263" y="5110163"/>
          <p14:tracePt t="45787" x="7673975" y="5110163"/>
          <p14:tracePt t="45790" x="7669213" y="5105400"/>
          <p14:tracePt t="45798" x="7664450" y="5105400"/>
          <p14:tracePt t="45804" x="7658100" y="5105400"/>
          <p14:tracePt t="47626" x="7613650" y="5105400"/>
          <p14:tracePt t="47632" x="7545388" y="5089525"/>
          <p14:tracePt t="47637" x="7485063" y="5070475"/>
          <p14:tracePt t="47640" x="7431088" y="5051425"/>
          <p14:tracePt t="47645" x="7356475" y="5021263"/>
          <p14:tracePt t="47649" x="7288213" y="5000625"/>
          <p14:tracePt t="47653" x="7218363" y="4981575"/>
          <p14:tracePt t="47656" x="7148513" y="4951413"/>
          <p14:tracePt t="47660" x="7064375" y="4911725"/>
          <p14:tracePt t="47664" x="6989763" y="4867275"/>
          <p14:tracePt t="47666" x="6896100" y="4813300"/>
          <p14:tracePt t="47671" x="6772275" y="4757738"/>
          <p14:tracePt t="47674" x="6664325" y="4703763"/>
          <p14:tracePt t="47678" x="6519863" y="4629150"/>
          <p14:tracePt t="47681" x="6365875" y="4556125"/>
          <p14:tracePt t="47687" x="6197600" y="4491038"/>
          <p14:tracePt t="47690" x="6005513" y="4437063"/>
          <p14:tracePt t="47694" x="5861050" y="4376738"/>
          <p14:tracePt t="47698" x="5688013" y="4308475"/>
          <p14:tracePt t="47702" x="5524500" y="4257675"/>
          <p14:tracePt t="47706" x="5337175" y="4203700"/>
          <p14:tracePt t="47710" x="5143500" y="4149725"/>
          <p14:tracePt t="47714" x="5010150" y="4114800"/>
          <p14:tracePt t="47718" x="4860925" y="4079875"/>
          <p14:tracePt t="47722" x="4692650" y="4030663"/>
          <p14:tracePt t="47726" x="4505325" y="3976688"/>
          <p14:tracePt t="47731" x="4341813" y="3925888"/>
          <p14:tracePt t="47734" x="4183063" y="3892550"/>
          <p14:tracePt t="47738" x="3995738" y="3836988"/>
          <p14:tracePt t="47742" x="3827463" y="3783013"/>
          <p14:tracePt t="47746" x="3692525" y="3752850"/>
          <p14:tracePt t="47751" x="3524250" y="3713163"/>
          <p14:tracePt t="47754" x="3400425" y="3684588"/>
          <p14:tracePt t="47758" x="3267075" y="3649663"/>
          <p14:tracePt t="47762" x="3148013" y="3624263"/>
          <p14:tracePt t="47768" x="3030538" y="3605213"/>
          <p14:tracePt t="47771" x="2921000" y="3594100"/>
          <p14:tracePt t="47774" x="2801938" y="3584575"/>
          <p14:tracePt t="47778" x="2708275" y="3575050"/>
          <p14:tracePt t="47781" x="2628900" y="3575050"/>
          <p14:tracePt t="47786" x="2549525" y="3575050"/>
          <p14:tracePt t="47790" x="2470150" y="3575050"/>
          <p14:tracePt t="47794" x="2406650" y="3575050"/>
          <p14:tracePt t="47798" x="2351088" y="3575050"/>
          <p14:tracePt t="47802" x="2297113" y="3575050"/>
          <p14:tracePt t="47806" x="2257425" y="3575050"/>
          <p14:tracePt t="47810" x="2217738" y="3575050"/>
          <p14:tracePt t="47814" x="2173288" y="3575050"/>
          <p14:tracePt t="47818" x="2143125" y="3575050"/>
          <p14:tracePt t="47822" x="2114550" y="3575050"/>
          <p14:tracePt t="47826" x="2084388" y="3584575"/>
          <p14:tracePt t="47831" x="2063750" y="3589338"/>
          <p14:tracePt t="47835" x="2030413" y="3605213"/>
          <p14:tracePt t="47838" x="2009775" y="3614738"/>
          <p14:tracePt t="47843" x="1990725" y="3619500"/>
          <p14:tracePt t="47844" x="1965325" y="3619500"/>
          <p14:tracePt t="47847" x="1946275" y="3629025"/>
          <p14:tracePt t="47852" x="1925638" y="3629025"/>
          <p14:tracePt t="47856" x="1901825" y="3629025"/>
          <p14:tracePt t="47860" x="1890713" y="3629025"/>
          <p14:tracePt t="47864" x="1876425" y="3629025"/>
          <p14:tracePt t="47869" x="1871663" y="3629025"/>
          <p14:tracePt t="47872" x="1862138" y="3629025"/>
          <p14:tracePt t="48034" x="1831975" y="3605213"/>
          <p14:tracePt t="48038" x="1811338" y="3600450"/>
          <p14:tracePt t="48048" x="1778000" y="3575050"/>
          <p14:tracePt t="48055" x="1743075" y="3560763"/>
          <p14:tracePt t="48059" x="1717675" y="3556000"/>
          <p14:tracePt t="48063" x="1687513" y="3544888"/>
          <p14:tracePt t="48065" x="1668463" y="3540125"/>
          <p14:tracePt t="48071" x="1654175" y="3540125"/>
          <p14:tracePt t="48074" x="1633538" y="3540125"/>
          <p14:tracePt t="48078" x="1603375" y="3540125"/>
          <p14:tracePt t="48082" x="1584325" y="3525838"/>
          <p14:tracePt t="48087" x="1574800" y="3525838"/>
          <p14:tracePt t="48090" x="1563688" y="3525838"/>
          <p14:tracePt t="48094" x="1558925" y="3525838"/>
          <p14:tracePt t="48098" x="1539875" y="3521075"/>
          <p14:tracePt t="48251" x="1544638" y="3521075"/>
          <p14:tracePt t="48256" x="1549400" y="3521075"/>
          <p14:tracePt t="48265" x="1563688" y="3521075"/>
          <p14:tracePt t="48268" x="1574800" y="3521075"/>
          <p14:tracePt t="48274" x="1589088" y="3521075"/>
          <p14:tracePt t="48277" x="1598613" y="3521075"/>
          <p14:tracePt t="48284" x="1624013" y="3521075"/>
          <p14:tracePt t="48288" x="1643063" y="3521075"/>
          <p14:tracePt t="48292" x="1663700" y="3521075"/>
          <p14:tracePt t="48296" x="1687513" y="3521075"/>
          <p14:tracePt t="48299" x="1708150" y="3521075"/>
          <p14:tracePt t="48304" x="1727200" y="3521075"/>
          <p14:tracePt t="48308" x="1757363" y="3521075"/>
          <p14:tracePt t="48312" x="1787525" y="3521075"/>
          <p14:tracePt t="48316" x="1827213" y="3521075"/>
          <p14:tracePt t="48321" x="1855788" y="3521075"/>
          <p14:tracePt t="48324" x="1885950" y="3521075"/>
          <p14:tracePt t="48329" x="1916113" y="3521075"/>
          <p14:tracePt t="48331" x="1946275" y="3521075"/>
          <p14:tracePt t="48337" x="1974850" y="3521075"/>
          <p14:tracePt t="48340" x="1995488" y="3521075"/>
          <p14:tracePt t="48345" x="2014538" y="3521075"/>
          <p14:tracePt t="48348" x="2039938" y="3521075"/>
          <p14:tracePt t="48353" x="2058988" y="3521075"/>
          <p14:tracePt t="48356" x="2074863" y="3521075"/>
          <p14:tracePt t="48362" x="2093913" y="3521075"/>
          <p14:tracePt t="48365" x="2114550" y="3521075"/>
          <p14:tracePt t="48369" x="2128838" y="3521075"/>
          <p14:tracePt t="48372" x="2138363" y="3521075"/>
          <p14:tracePt t="48374" x="2154238" y="3521075"/>
          <p14:tracePt t="48378" x="2163763" y="3521075"/>
          <p14:tracePt t="48382" x="2178050" y="3521075"/>
          <p14:tracePt t="48387" x="2187575" y="3521075"/>
          <p14:tracePt t="48390" x="2203450" y="3521075"/>
          <p14:tracePt t="48394" x="2217738" y="3509963"/>
          <p14:tracePt t="48398" x="2227263" y="3509963"/>
          <p14:tracePt t="48403" x="2252663" y="3505200"/>
          <p14:tracePt t="48406" x="2271713" y="3505200"/>
          <p14:tracePt t="48409" x="2292350" y="3495675"/>
          <p14:tracePt t="48415" x="2306638" y="3490913"/>
          <p14:tracePt t="48418" x="2332038" y="3481388"/>
          <p14:tracePt t="48422" x="2351088" y="3476625"/>
          <p14:tracePt t="48425" x="2371725" y="3471863"/>
          <p14:tracePt t="48430" x="2395538" y="3460750"/>
          <p14:tracePt t="48435" x="2416175" y="3455988"/>
          <p14:tracePt t="48438" x="2439988" y="3446463"/>
          <p14:tracePt t="48442" x="2460625" y="3432175"/>
          <p14:tracePt t="48446" x="2474913" y="3425825"/>
          <p14:tracePt t="48450" x="2495550" y="3411538"/>
          <p14:tracePt t="48454" x="2519363" y="3402013"/>
          <p14:tracePt t="48457" x="2530475" y="3397250"/>
          <p14:tracePt t="48461" x="2544763" y="3397250"/>
          <p14:tracePt t="48466" x="2554288" y="3397250"/>
          <p14:tracePt t="48471" x="2570163" y="3397250"/>
          <p14:tracePt t="48474" x="2584450" y="3397250"/>
          <p14:tracePt t="48478" x="2589213" y="3392488"/>
          <p14:tracePt t="48482" x="2598738" y="3386138"/>
          <p14:tracePt t="48487" x="2603500" y="3386138"/>
          <p14:tracePt t="48498" x="2619375" y="3386138"/>
          <p14:tracePt t="48503" x="2624138" y="3386138"/>
          <p14:tracePt t="48510" x="2633663" y="3386138"/>
          <p14:tracePt t="48515" x="2638425" y="3386138"/>
          <p14:tracePt t="48519" x="2654300" y="3386138"/>
          <p14:tracePt t="48522" x="2668588" y="3392488"/>
          <p14:tracePt t="48526" x="2673350" y="3402013"/>
          <p14:tracePt t="48530" x="2682875" y="3406775"/>
          <p14:tracePt t="48534" x="2708275" y="3411538"/>
          <p14:tracePt t="48538" x="2717800" y="3421063"/>
          <p14:tracePt t="48542" x="2743200" y="3436938"/>
          <p14:tracePt t="48546" x="2757488" y="3441700"/>
          <p14:tracePt t="48550" x="2767013" y="3441700"/>
          <p14:tracePt t="48553" x="2792413" y="3446463"/>
          <p14:tracePt t="48556" x="2811463" y="3446463"/>
          <p14:tracePt t="48560" x="2827338" y="3455988"/>
          <p14:tracePt t="48565" x="2846388" y="3460750"/>
          <p14:tracePt t="48568" x="2862263" y="3460750"/>
          <p14:tracePt t="48572" x="2871788" y="3471863"/>
          <p14:tracePt t="48576" x="2881313" y="3471863"/>
          <p14:tracePt t="48580" x="2886075" y="3471863"/>
          <p14:tracePt t="48583" x="2890838" y="3471863"/>
          <p14:tracePt t="48592" x="2900363" y="3471863"/>
          <p14:tracePt t="48596" x="2906713" y="3471863"/>
          <p14:tracePt t="48599" x="2911475" y="3476625"/>
          <p14:tracePt t="48612" x="2921000" y="3476625"/>
          <p14:tracePt t="48621" x="2925763" y="3476625"/>
          <p14:tracePt t="48628" x="2935288" y="3476625"/>
          <p14:tracePt t="48632" x="2951163" y="3471863"/>
          <p14:tracePt t="48636" x="2965450" y="3465513"/>
          <p14:tracePt t="48644" x="2984500" y="3451225"/>
          <p14:tracePt t="48648" x="3000375" y="3446463"/>
          <p14:tracePt t="48653" x="3014663" y="3436938"/>
          <p14:tracePt t="48656" x="3019425" y="3432175"/>
          <p14:tracePt t="48662" x="3024188" y="3425825"/>
          <p14:tracePt t="48664" x="3035300" y="3421063"/>
          <p14:tracePt t="48677" x="3040063" y="3421063"/>
          <p14:tracePt t="48728" x="3054350" y="3421063"/>
          <p14:tracePt t="48737" x="3074988" y="3425825"/>
          <p14:tracePt t="48743" x="3108325" y="3441700"/>
          <p14:tracePt t="48747" x="3124200" y="3455988"/>
          <p14:tracePt t="48752" x="3133725" y="3460750"/>
          <p14:tracePt t="48756" x="3148013" y="3476625"/>
          <p14:tracePt t="48765" x="3192463" y="3500438"/>
          <p14:tracePt t="48772" x="3227388" y="3521075"/>
          <p14:tracePt t="48776" x="3243263" y="3525838"/>
          <p14:tracePt t="48779" x="3257550" y="3525838"/>
          <p14:tracePt t="48785" x="3267075" y="3535363"/>
          <p14:tracePt t="48789" x="3282950" y="3535363"/>
          <p14:tracePt t="48792" x="3292475" y="3535363"/>
          <p14:tracePt t="48864" x="3297238" y="3535363"/>
          <p14:tracePt t="49003" x="3311525" y="3535363"/>
          <p14:tracePt t="49013" x="3390900" y="3535363"/>
          <p14:tracePt t="49018" x="3430588" y="3535363"/>
          <p14:tracePt t="49022" x="3484563" y="3530600"/>
          <p14:tracePt t="49032" x="3584575" y="3509963"/>
          <p14:tracePt t="49036" x="3692525" y="3509963"/>
          <p14:tracePt t="49041" x="3748088" y="3509963"/>
          <p14:tracePt t="49045" x="3802063" y="3509963"/>
          <p14:tracePt t="49049" x="3851275" y="3509963"/>
          <p14:tracePt t="49052" x="3895725" y="3509963"/>
          <p14:tracePt t="49056" x="3935413" y="3509963"/>
          <p14:tracePt t="49061" x="3975100" y="3509963"/>
          <p14:tracePt t="49065" x="4014788" y="3509963"/>
          <p14:tracePt t="49068" x="4044950" y="3509963"/>
          <p14:tracePt t="49072" x="4075113" y="3509963"/>
          <p14:tracePt t="49076" x="4098925" y="3505200"/>
          <p14:tracePt t="49080" x="4119563" y="3505200"/>
          <p14:tracePt t="49083" x="4133850" y="3505200"/>
          <p14:tracePt t="49090" x="4143375" y="3505200"/>
          <p14:tracePt t="49094" x="4159250" y="3505200"/>
          <p14:tracePt t="49139" x="4164013" y="3505200"/>
          <p14:tracePt t="49142" x="4168775" y="3505200"/>
          <p14:tracePt t="49147" x="4173538" y="3505200"/>
          <p14:tracePt t="49150" x="4178300" y="3505200"/>
          <p14:tracePt t="49159" x="4178300" y="3509963"/>
          <p14:tracePt t="49166" x="4183063" y="3516313"/>
          <p14:tracePt t="49469" x="4192588" y="3521075"/>
          <p14:tracePt t="49477" x="4208463" y="3521075"/>
          <p14:tracePt t="49499" x="4222750" y="3521075"/>
          <p14:tracePt t="49507" x="4227513" y="3525838"/>
          <p14:tracePt t="49509" x="4237038" y="3525838"/>
          <p14:tracePt t="49514" x="4252913" y="3525838"/>
          <p14:tracePt t="49517" x="4267200" y="3540125"/>
          <p14:tracePt t="49522" x="4276725" y="3549650"/>
          <p14:tracePt t="49525" x="4292600" y="3549650"/>
          <p14:tracePt t="49530" x="4306888" y="3556000"/>
          <p14:tracePt t="49534" x="4316413" y="3560763"/>
          <p14:tracePt t="49538" x="4332288" y="3570288"/>
          <p14:tracePt t="49546" x="4346575" y="3570288"/>
          <p14:tracePt t="49549" x="4351338" y="3570288"/>
          <p14:tracePt t="49554" x="4371975" y="3575050"/>
          <p14:tracePt t="49558" x="4381500" y="3575050"/>
          <p14:tracePt t="49562" x="4395788" y="3575050"/>
          <p14:tracePt t="49565" x="4406900" y="3575050"/>
          <p14:tracePt t="49576" x="4421188" y="3575050"/>
          <p14:tracePt t="49580" x="4425950" y="3575050"/>
          <p14:tracePt t="49589" x="4445000" y="3575050"/>
          <p14:tracePt t="49595" x="4456113" y="3575050"/>
          <p14:tracePt t="49602" x="4475163" y="3575050"/>
          <p14:tracePt t="49607" x="4479925" y="3575050"/>
          <p14:tracePt t="49610" x="4491038" y="3575050"/>
          <p14:tracePt t="49614" x="4505325" y="3575050"/>
          <p14:tracePt t="49618" x="4519613" y="3565525"/>
          <p14:tracePt t="49625" x="4540250" y="3549650"/>
          <p14:tracePt t="49629" x="4554538" y="3544888"/>
          <p14:tracePt t="49640" x="4594225" y="3535363"/>
          <p14:tracePt t="49646" x="4619625" y="3525838"/>
          <p14:tracePt t="49652" x="4643438" y="3516313"/>
          <p14:tracePt t="49657" x="4648200" y="3516313"/>
          <p14:tracePt t="49660" x="4664075" y="3516313"/>
          <p14:tracePt t="49667" x="4668838" y="3509963"/>
          <p14:tracePt t="49673" x="4687888" y="3505200"/>
          <p14:tracePt t="49677" x="4699000" y="3505200"/>
          <p14:tracePt t="49680" x="4703763" y="3505200"/>
          <p14:tracePt t="49684" x="4718050" y="3505200"/>
          <p14:tracePt t="49694" x="4727575" y="3505200"/>
          <p14:tracePt t="49699" x="4732338" y="3505200"/>
          <p14:tracePt t="49706" x="4748213" y="3505200"/>
          <p14:tracePt t="49708" x="4752975" y="3505200"/>
          <p14:tracePt t="49720" x="4767263" y="3505200"/>
          <p14:tracePt t="49725" x="4776788" y="3505200"/>
          <p14:tracePt t="49729" x="4783138" y="3505200"/>
          <p14:tracePt t="49919" x="4811713" y="3505200"/>
          <p14:tracePt t="49923" x="4837113" y="3505200"/>
          <p14:tracePt t="49927" x="4856163" y="3505200"/>
          <p14:tracePt t="49933" x="4886325" y="3505200"/>
          <p14:tracePt t="49938" x="4979988" y="3505200"/>
          <p14:tracePt t="49944" x="5045075" y="3505200"/>
          <p14:tracePt t="49948" x="5099050" y="3505200"/>
          <p14:tracePt t="49954" x="5232400" y="3505200"/>
          <p14:tracePt t="49959" x="5297488" y="3505200"/>
          <p14:tracePt t="49966" x="5351463" y="3505200"/>
          <p14:tracePt t="49970" x="5461000" y="3505200"/>
          <p14:tracePt t="49975" x="5514975" y="3505200"/>
          <p14:tracePt t="49977" x="5568950" y="3505200"/>
          <p14:tracePt t="49985" x="5629275" y="3505200"/>
          <p14:tracePt t="49989" x="5648325" y="3505200"/>
          <p14:tracePt t="49992" x="5668963" y="3505200"/>
          <p14:tracePt t="49996" x="5688013" y="3505200"/>
          <p14:tracePt t="50000" x="5703888" y="3505200"/>
          <p14:tracePt t="50004" x="5718175" y="3500438"/>
          <p14:tracePt t="50025" x="5722938" y="3490913"/>
          <p14:tracePt t="50167" x="5732463" y="3486150"/>
          <p14:tracePt t="50172" x="5762625" y="3471863"/>
          <p14:tracePt t="50176" x="5776913" y="3460750"/>
          <p14:tracePt t="50186" x="5781675" y="3451225"/>
          <p14:tracePt t="50194" x="5811838" y="3446463"/>
          <p14:tracePt t="50202" x="5827713" y="3441700"/>
          <p14:tracePt t="50208" x="5837238" y="3436938"/>
          <p14:tracePt t="50212" x="5846763" y="3436938"/>
          <p14:tracePt t="50214" x="5851525" y="3436938"/>
          <p14:tracePt t="50219" x="5867400" y="3436938"/>
          <p14:tracePt t="50222" x="5876925" y="3432175"/>
          <p14:tracePt t="50226" x="5891213" y="3432175"/>
          <p14:tracePt t="50231" x="5900738" y="3432175"/>
          <p14:tracePt t="50233" x="5911850" y="3432175"/>
          <p14:tracePt t="50238" x="5921375" y="3421063"/>
          <p14:tracePt t="50243" x="5935663" y="3416300"/>
          <p14:tracePt t="50249" x="5951538" y="3411538"/>
          <p14:tracePt t="50255" x="5961063" y="3411538"/>
          <p14:tracePt t="50266" x="5975350" y="3411538"/>
          <p14:tracePt t="50270" x="5980113" y="3411538"/>
          <p14:tracePt t="50278" x="5989638" y="3402013"/>
          <p14:tracePt t="50290" x="6005513" y="3397250"/>
          <p14:tracePt t="50672" x="6019800" y="3397250"/>
          <p14:tracePt t="50674" x="6029325" y="3397250"/>
          <p14:tracePt t="50678" x="6049963" y="3397250"/>
          <p14:tracePt t="50683" x="6073775" y="3397250"/>
          <p14:tracePt t="50686" x="6103938" y="3397250"/>
          <p14:tracePt t="50691" x="6143625" y="3397250"/>
          <p14:tracePt t="50697" x="6169025" y="3406775"/>
          <p14:tracePt t="50701" x="6197600" y="3411538"/>
          <p14:tracePt t="50704" x="6218238" y="3421063"/>
          <p14:tracePt t="50709" x="6243638" y="3421063"/>
          <p14:tracePt t="50713" x="6262688" y="3425825"/>
          <p14:tracePt t="50717" x="6281738" y="3441700"/>
          <p14:tracePt t="50720" x="6307138" y="3451225"/>
          <p14:tracePt t="50724" x="6327775" y="3455988"/>
          <p14:tracePt t="50729" x="6356350" y="3455988"/>
          <p14:tracePt t="50734" x="6381750" y="3465513"/>
          <p14:tracePt t="50741" x="6400800" y="3471863"/>
          <p14:tracePt t="50744" x="6421438" y="3481388"/>
          <p14:tracePt t="50748" x="6445250" y="3481388"/>
          <p14:tracePt t="50753" x="6456363" y="3486150"/>
          <p14:tracePt t="50760" x="6470650" y="3490913"/>
          <p14:tracePt t="50860" x="6475413" y="3500438"/>
          <p14:tracePt t="50866" x="6489700" y="3500438"/>
          <p14:tracePt t="50874" x="6496050" y="3500438"/>
          <p14:tracePt t="50879" x="6505575" y="3500438"/>
          <p14:tracePt t="50885" x="6510338" y="3495675"/>
          <p14:tracePt t="50891" x="6524625" y="3495675"/>
          <p14:tracePt t="50895" x="6535738" y="3495675"/>
          <p14:tracePt t="50902" x="6559550" y="3490913"/>
          <p14:tracePt t="50906" x="6569075" y="3490913"/>
          <p14:tracePt t="50911" x="6584950" y="3490913"/>
          <p14:tracePt t="50915" x="6604000" y="3490913"/>
          <p14:tracePt t="50918" x="6619875" y="3490913"/>
          <p14:tracePt t="50923" x="6638925" y="3490913"/>
          <p14:tracePt t="50927" x="6669088" y="3490913"/>
          <p14:tracePt t="50931" x="6697663" y="3490913"/>
          <p14:tracePt t="50933" x="6718300" y="3490913"/>
          <p14:tracePt t="50938" x="6737350" y="3490913"/>
          <p14:tracePt t="50942" x="6762750" y="3490913"/>
          <p14:tracePt t="50946" x="6781800" y="3490913"/>
          <p14:tracePt t="50950" x="6792913" y="3490913"/>
          <p14:tracePt t="50954" x="6807200" y="3490913"/>
          <p14:tracePt t="50958" x="6821488" y="3490913"/>
          <p14:tracePt t="50962" x="6832600" y="3490913"/>
          <p14:tracePt t="50967" x="6837363" y="3495675"/>
          <p14:tracePt t="50971" x="6846888" y="3495675"/>
          <p14:tracePt t="51579" x="6594475" y="3540125"/>
          <p14:tracePt t="51582" x="6450013" y="3549650"/>
          <p14:tracePt t="51586" x="6248400" y="3560763"/>
          <p14:tracePt t="51591" x="6029325" y="3560763"/>
          <p14:tracePt t="51593" x="5788025" y="3560763"/>
          <p14:tracePt t="51598" x="5545138" y="3560763"/>
          <p14:tracePt t="51603" x="5321300" y="3575050"/>
          <p14:tracePt t="51607" x="5075238" y="3589338"/>
          <p14:tracePt t="51610" x="4851400" y="3605213"/>
          <p14:tracePt t="51613" x="4608513" y="3605213"/>
          <p14:tracePt t="51618" x="4451350" y="3640138"/>
          <p14:tracePt t="51622" x="4276725" y="3654425"/>
          <p14:tracePt t="51626" x="4108450" y="3663950"/>
          <p14:tracePt t="51630" x="3960813" y="3673475"/>
          <p14:tracePt t="51633" x="3841750" y="3689350"/>
          <p14:tracePt t="51638" x="3727450" y="3689350"/>
          <p14:tracePt t="51641" x="3603625" y="3708400"/>
          <p14:tracePt t="51646" x="3509963" y="3743325"/>
          <p14:tracePt t="51650" x="3416300" y="3773488"/>
          <p14:tracePt t="51654" x="3322638" y="3792538"/>
          <p14:tracePt t="51656" x="3238500" y="3822700"/>
          <p14:tracePt t="51660" x="3154363" y="3848100"/>
          <p14:tracePt t="51664" x="3070225" y="3876675"/>
          <p14:tracePt t="51667" x="2974975" y="3897313"/>
          <p14:tracePt t="51672" x="2871788" y="3906838"/>
          <p14:tracePt t="51676" x="2787650" y="3916363"/>
          <p14:tracePt t="51681" x="2698750" y="3925888"/>
          <p14:tracePt t="51685" x="2619375" y="3925888"/>
          <p14:tracePt t="51689" x="2535238" y="3925888"/>
          <p14:tracePt t="51692" x="2470150" y="3925888"/>
          <p14:tracePt t="51696" x="2406650" y="3925888"/>
          <p14:tracePt t="51700" x="2336800" y="3925888"/>
          <p14:tracePt t="51705" x="2282825" y="3925888"/>
          <p14:tracePt t="51710" x="2227263" y="3925888"/>
          <p14:tracePt t="51713" x="2187575" y="3925888"/>
          <p14:tracePt t="51719" x="2159000" y="3925888"/>
          <p14:tracePt t="51720" x="2138363" y="3925888"/>
          <p14:tracePt t="51724" x="2124075" y="3921125"/>
          <p14:tracePt t="51731" x="2109788" y="3921125"/>
          <p14:tracePt t="51737" x="2089150" y="3911600"/>
          <p14:tracePt t="51740" x="2084388" y="3906838"/>
          <p14:tracePt t="51744" x="2079625" y="3902075"/>
          <p14:tracePt t="52109" x="2058988" y="3897313"/>
          <p14:tracePt t="52114" x="2035175" y="3887788"/>
          <p14:tracePt t="52118" x="2030413" y="3881438"/>
          <p14:tracePt t="52123" x="2019300" y="3881438"/>
          <p14:tracePt t="52127" x="2009775" y="3881438"/>
          <p14:tracePt t="52131" x="1995488" y="3881438"/>
          <p14:tracePt t="52134" x="1974850" y="3881438"/>
          <p14:tracePt t="52138" x="1955800" y="3881438"/>
          <p14:tracePt t="52142" x="1951038" y="3876675"/>
          <p14:tracePt t="52146" x="1946275" y="3876675"/>
          <p14:tracePt t="52151" x="1939925" y="3876675"/>
          <p14:tracePt t="52156" x="1930400" y="3876675"/>
          <p14:tracePt t="52158" x="1925638" y="3876675"/>
          <p14:tracePt t="52162" x="1920875" y="3871913"/>
          <p14:tracePt t="52167" x="1916113" y="3871913"/>
          <p14:tracePt t="52176" x="1911350" y="3867150"/>
          <p14:tracePt t="52191" x="1906588" y="3867150"/>
          <p14:tracePt t="52212" x="1901825" y="3867150"/>
          <p14:tracePt t="52225" x="1890713" y="3867150"/>
          <p14:tracePt t="52232" x="1885950" y="3867150"/>
          <p14:tracePt t="52241" x="1876425" y="3867150"/>
          <p14:tracePt t="52244" x="1871663" y="3867150"/>
          <p14:tracePt t="52248" x="1866900" y="3867150"/>
          <p14:tracePt t="52251" x="1855788" y="3867150"/>
          <p14:tracePt t="52257" x="1846263" y="3867150"/>
          <p14:tracePt t="52260" x="1841500" y="3867150"/>
          <p14:tracePt t="52264" x="1827213" y="3867150"/>
          <p14:tracePt t="52267" x="1822450" y="3867150"/>
          <p14:tracePt t="52272" x="1811338" y="3867150"/>
          <p14:tracePt t="52276" x="1797050" y="3867150"/>
          <p14:tracePt t="52280" x="1787525" y="3867150"/>
          <p14:tracePt t="52284" x="1771650" y="3867150"/>
          <p14:tracePt t="52289" x="1762125" y="3867150"/>
          <p14:tracePt t="52292" x="1747838" y="3867150"/>
          <p14:tracePt t="52296" x="1738313" y="3867150"/>
          <p14:tracePt t="52301" x="1727200" y="3867150"/>
          <p14:tracePt t="52304" x="1717675" y="3867150"/>
          <p14:tracePt t="52308" x="1703388" y="3852863"/>
          <p14:tracePt t="52317" x="1698625" y="3852863"/>
          <p14:tracePt t="52320" x="1693863" y="3852863"/>
          <p14:tracePt t="52324" x="1677988" y="3848100"/>
          <p14:tracePt t="52332" x="1677988" y="3841750"/>
          <p14:tracePt t="52336" x="1673225" y="3841750"/>
          <p14:tracePt t="52344" x="1668463" y="3841750"/>
          <p14:tracePt t="52949" x="1708150" y="3841750"/>
          <p14:tracePt t="52953" x="1747838" y="3841750"/>
          <p14:tracePt t="52957" x="1801813" y="3841750"/>
          <p14:tracePt t="52961" x="1881188" y="3841750"/>
          <p14:tracePt t="52964" x="1960563" y="3841750"/>
          <p14:tracePt t="52969" x="2054225" y="3841750"/>
          <p14:tracePt t="52973" x="2143125" y="3841750"/>
          <p14:tracePt t="52977" x="2238375" y="3841750"/>
          <p14:tracePt t="52979" x="2341563" y="3841750"/>
          <p14:tracePt t="52982" x="2435225" y="3841750"/>
          <p14:tracePt t="52986" x="2530475" y="3841750"/>
          <p14:tracePt t="52990" x="2608263" y="3841750"/>
          <p14:tracePt t="52994" x="2687638" y="3841750"/>
          <p14:tracePt t="52998" x="2767013" y="3841750"/>
          <p14:tracePt t="53002" x="2832100" y="3841750"/>
          <p14:tracePt t="53006" x="2890838" y="3822700"/>
          <p14:tracePt t="53010" x="2960688" y="3813175"/>
          <p14:tracePt t="53014" x="3014663" y="3802063"/>
          <p14:tracePt t="53018" x="3070225" y="3792538"/>
          <p14:tracePt t="53023" x="3114675" y="3783013"/>
          <p14:tracePt t="53026" x="3143250" y="3778250"/>
          <p14:tracePt t="53030" x="3187700" y="3768725"/>
          <p14:tracePt t="53034" x="3217863" y="3757613"/>
          <p14:tracePt t="53038" x="3238500" y="3752850"/>
          <p14:tracePt t="53042" x="3252788" y="3748088"/>
          <p14:tracePt t="53046" x="3267075" y="3738563"/>
          <p14:tracePt t="53055" x="3271838" y="3724275"/>
          <p14:tracePt t="53514" x="3322638" y="3717925"/>
          <p14:tracePt t="53521" x="3362325" y="3717925"/>
          <p14:tracePt t="53524" x="3416300" y="3717925"/>
          <p14:tracePt t="53528" x="3535363" y="3717925"/>
          <p14:tracePt t="53533" x="3589338" y="3717925"/>
          <p14:tracePt t="53536" x="3668713" y="3717925"/>
          <p14:tracePt t="53541" x="3738563" y="3717925"/>
          <p14:tracePt t="53544" x="3792538" y="3717925"/>
          <p14:tracePt t="53548" x="3841750" y="3717925"/>
          <p14:tracePt t="53552" x="3895725" y="3717925"/>
          <p14:tracePt t="53557" x="3940175" y="3724275"/>
          <p14:tracePt t="53560" x="3979863" y="3724275"/>
          <p14:tracePt t="53564" x="4014788" y="3738563"/>
          <p14:tracePt t="53569" x="4044950" y="3748088"/>
          <p14:tracePt t="53573" x="4075113" y="3752850"/>
          <p14:tracePt t="53576" x="4089400" y="3752850"/>
          <p14:tracePt t="53580" x="4098925" y="3763963"/>
          <p14:tracePt t="53585" x="4114800" y="3768725"/>
          <p14:tracePt t="55020" x="4152900" y="3768725"/>
          <p14:tracePt t="55029" x="4203700" y="3768725"/>
          <p14:tracePt t="55034" x="4262438" y="3768725"/>
          <p14:tracePt t="55039" x="4292600" y="3768725"/>
          <p14:tracePt t="55044" x="4327525" y="3763963"/>
          <p14:tracePt t="55046" x="4356100" y="3757613"/>
          <p14:tracePt t="55050" x="4386263" y="3748088"/>
          <p14:tracePt t="55054" x="4416425" y="3743325"/>
          <p14:tracePt t="55060" x="4445000" y="3733800"/>
          <p14:tracePt t="55062" x="4475163" y="3729038"/>
          <p14:tracePt t="55066" x="4500563" y="3717925"/>
          <p14:tracePt t="55069" x="4519613" y="3713163"/>
          <p14:tracePt t="55075" x="4545013" y="3703638"/>
          <p14:tracePt t="55078" x="4564063" y="3703638"/>
          <p14:tracePt t="55082" x="4579938" y="3698875"/>
          <p14:tracePt t="55086" x="4589463" y="3689350"/>
          <p14:tracePt t="55096" x="4594225" y="3689350"/>
          <p14:tracePt t="55104" x="4608513" y="3689350"/>
          <p14:tracePt t="55114" x="4619625" y="3689350"/>
          <p14:tracePt t="55119" x="4633913" y="3689350"/>
          <p14:tracePt t="55124" x="4648200" y="3689350"/>
          <p14:tracePt t="55129" x="4652963" y="3694113"/>
          <p14:tracePt t="55132" x="4664075" y="3694113"/>
          <p14:tracePt t="55136" x="4678363" y="3698875"/>
          <p14:tracePt t="55140" x="4683125" y="3698875"/>
          <p14:tracePt t="55144" x="4692650" y="3698875"/>
          <p14:tracePt t="55148" x="4708525" y="3703638"/>
          <p14:tracePt t="55152" x="4722813" y="3713163"/>
          <p14:tracePt t="55157" x="4743450" y="3713163"/>
          <p14:tracePt t="55163" x="4757738" y="3717925"/>
          <p14:tracePt t="55164" x="4767263" y="3717925"/>
          <p14:tracePt t="55168" x="4792663" y="3729038"/>
          <p14:tracePt t="55172" x="4811713" y="3733800"/>
          <p14:tracePt t="55176" x="4827588" y="3738563"/>
          <p14:tracePt t="55180" x="4846638" y="3738563"/>
          <p14:tracePt t="55184" x="4867275" y="3738563"/>
          <p14:tracePt t="55188" x="4881563" y="3748088"/>
          <p14:tracePt t="55192" x="4895850" y="3752850"/>
          <p14:tracePt t="55196" x="4900613" y="3752850"/>
          <p14:tracePt t="55200" x="4916488" y="3752850"/>
          <p14:tracePt t="55204" x="4921250" y="3752850"/>
          <p14:tracePt t="55212" x="4930775" y="3752850"/>
          <p14:tracePt t="55220" x="4945063" y="3752850"/>
          <p14:tracePt t="55225" x="4951413" y="3752850"/>
          <p14:tracePt t="55228" x="4960938" y="3752850"/>
          <p14:tracePt t="55232" x="4965700" y="3752850"/>
          <p14:tracePt t="55236" x="4979988" y="3752850"/>
          <p14:tracePt t="55240" x="5000625" y="3752850"/>
          <p14:tracePt t="55244" x="5014913" y="3752850"/>
          <p14:tracePt t="55248" x="5035550" y="3752850"/>
          <p14:tracePt t="55253" x="5054600" y="3752850"/>
          <p14:tracePt t="55256" x="5075238" y="3752850"/>
          <p14:tracePt t="55262" x="5099050" y="3752850"/>
          <p14:tracePt t="55263" x="5119688" y="3752850"/>
          <p14:tracePt t="55266" x="5138738" y="3752850"/>
          <p14:tracePt t="55270" x="5168900" y="3763963"/>
          <p14:tracePt t="55275" x="5197475" y="3763963"/>
          <p14:tracePt t="55278" x="5222875" y="3768725"/>
          <p14:tracePt t="55282" x="5243513" y="3778250"/>
          <p14:tracePt t="55286" x="5262563" y="3778250"/>
          <p14:tracePt t="55290" x="5287963" y="3778250"/>
          <p14:tracePt t="55294" x="5307013" y="3778250"/>
          <p14:tracePt t="55298" x="5327650" y="3783013"/>
          <p14:tracePt t="55302" x="5341938" y="3783013"/>
          <p14:tracePt t="55306" x="5351463" y="3783013"/>
          <p14:tracePt t="55310" x="5367338" y="3787775"/>
          <p14:tracePt t="55318" x="5381625" y="3787775"/>
          <p14:tracePt t="55457" x="5391150" y="3787775"/>
          <p14:tracePt t="55461" x="5421313" y="3787775"/>
          <p14:tracePt t="55466" x="5461000" y="3787775"/>
          <p14:tracePt t="55469" x="5514975" y="3787775"/>
          <p14:tracePt t="55474" x="5584825" y="3787775"/>
          <p14:tracePt t="55478" x="5664200" y="3787775"/>
          <p14:tracePt t="55481" x="5753100" y="3787775"/>
          <p14:tracePt t="55485" x="5856288" y="3787775"/>
          <p14:tracePt t="55490" x="5965825" y="3787775"/>
          <p14:tracePt t="55492" x="6069013" y="3787775"/>
          <p14:tracePt t="55496" x="6188075" y="3787775"/>
          <p14:tracePt t="55500" x="6292850" y="3787775"/>
          <p14:tracePt t="55503" x="6411913" y="3787775"/>
          <p14:tracePt t="55508" x="6529388" y="3787775"/>
          <p14:tracePt t="55512" x="6648450" y="3787775"/>
          <p14:tracePt t="55516" x="6753225" y="3787775"/>
          <p14:tracePt t="55520" x="6856413" y="3787775"/>
          <p14:tracePt t="55525" x="6950075" y="3787775"/>
          <p14:tracePt t="55528" x="7029450" y="3797300"/>
          <p14:tracePt t="55531" x="7099300" y="3797300"/>
          <p14:tracePt t="55537" x="7164388" y="3797300"/>
          <p14:tracePt t="55540" x="7218363" y="3797300"/>
          <p14:tracePt t="55544" x="7248525" y="3797300"/>
          <p14:tracePt t="55548" x="7277100" y="3797300"/>
          <p14:tracePt t="55553" x="7297738" y="3797300"/>
          <p14:tracePt t="59001" x="7312025" y="3808413"/>
          <p14:tracePt t="59018" x="7316788" y="3813175"/>
          <p14:tracePt t="59023" x="7316788" y="3822700"/>
          <p14:tracePt t="59029" x="7316788" y="3832225"/>
          <p14:tracePt t="61765" x="7218363" y="3832225"/>
          <p14:tracePt t="61769" x="7153275" y="3832225"/>
          <p14:tracePt t="61772" x="7085013" y="3832225"/>
          <p14:tracePt t="61776" x="7005638" y="3832225"/>
          <p14:tracePt t="61782" x="6926263" y="3832225"/>
          <p14:tracePt t="61785" x="6832600" y="3832225"/>
          <p14:tracePt t="61788" x="6753225" y="3832225"/>
          <p14:tracePt t="61791" x="6673850" y="3832225"/>
          <p14:tracePt t="61797" x="6594475" y="3832225"/>
          <p14:tracePt t="61800" x="6515100" y="3832225"/>
          <p14:tracePt t="61804" x="6426200" y="3832225"/>
          <p14:tracePt t="61807" x="6356350" y="3832225"/>
          <p14:tracePt t="61813" x="6276975" y="3832225"/>
          <p14:tracePt t="61816" x="6183313" y="3832225"/>
          <p14:tracePt t="61820" x="6103938" y="3832225"/>
          <p14:tracePt t="61824" x="6024563" y="3832225"/>
          <p14:tracePt t="61829" x="5945188" y="3852863"/>
          <p14:tracePt t="61832" x="5851525" y="3871913"/>
          <p14:tracePt t="61837" x="5757863" y="3892550"/>
          <p14:tracePt t="61841" x="5673725" y="3911600"/>
          <p14:tracePt t="61844" x="5580063" y="3937000"/>
          <p14:tracePt t="61848" x="5484813" y="3946525"/>
          <p14:tracePt t="61853" x="5391150" y="3965575"/>
          <p14:tracePt t="61857" x="5297488" y="3986213"/>
          <p14:tracePt t="61860" x="5187950" y="4021138"/>
          <p14:tracePt t="61864" x="5080000" y="4040188"/>
          <p14:tracePt t="61868" x="4970463" y="4060825"/>
          <p14:tracePt t="61875" x="4772025" y="4105275"/>
          <p14:tracePt t="61879" x="4664075" y="4124325"/>
          <p14:tracePt t="61882" x="4568825" y="4149725"/>
          <p14:tracePt t="61886" x="4484688" y="4168775"/>
          <p14:tracePt t="61891" x="4406900" y="4189413"/>
          <p14:tracePt t="61894" x="4322763" y="4198938"/>
          <p14:tracePt t="61899" x="4243388" y="4219575"/>
          <p14:tracePt t="61902" x="4173538" y="4229100"/>
          <p14:tracePt t="61907" x="4103688" y="4248150"/>
          <p14:tracePt t="61911" x="4035425" y="4268788"/>
          <p14:tracePt t="61915" x="3979863" y="4278313"/>
          <p14:tracePt t="61918" x="3911600" y="4297363"/>
          <p14:tracePt t="61923" x="3851275" y="4308475"/>
          <p14:tracePt t="61925" x="3783013" y="4327525"/>
          <p14:tracePt t="61931" x="3717925" y="4337050"/>
          <p14:tracePt t="61934" x="3648075" y="4348163"/>
          <p14:tracePt t="61939" x="3594100" y="4357688"/>
          <p14:tracePt t="61941" x="3535363" y="4362450"/>
          <p14:tracePt t="61947" x="3470275" y="4371975"/>
          <p14:tracePt t="61950" x="3400425" y="4381500"/>
          <p14:tracePt t="61954" x="3322638" y="4381500"/>
          <p14:tracePt t="61958" x="3252788" y="4381500"/>
          <p14:tracePt t="61963" x="3187700" y="4381500"/>
          <p14:tracePt t="61966" x="3108325" y="4381500"/>
          <p14:tracePt t="61970" x="3030538" y="4381500"/>
          <p14:tracePt t="61974" x="2951163" y="4381500"/>
          <p14:tracePt t="61979" x="2855913" y="4381500"/>
          <p14:tracePt t="61982" x="2767013" y="4381500"/>
          <p14:tracePt t="61986" x="2673350" y="4381500"/>
          <p14:tracePt t="61991" x="2579688" y="4381500"/>
          <p14:tracePt t="61995" x="2500313" y="4381500"/>
          <p14:tracePt t="61998" x="2406650" y="4392613"/>
          <p14:tracePt t="62002" x="2316163" y="4392613"/>
          <p14:tracePt t="62007" x="2222500" y="4392613"/>
          <p14:tracePt t="62010" x="2143125" y="4392613"/>
          <p14:tracePt t="62014" x="2049463" y="4392613"/>
          <p14:tracePt t="62018" x="1960563" y="4392613"/>
          <p14:tracePt t="62022" x="1876425" y="4387850"/>
          <p14:tracePt t="62026" x="1797050" y="4376738"/>
          <p14:tracePt t="62030" x="1717675" y="4376738"/>
          <p14:tracePt t="62034" x="1638300" y="4367213"/>
          <p14:tracePt t="62039" x="1554163" y="4357688"/>
          <p14:tracePt t="62041" x="1460500" y="4337050"/>
          <p14:tracePt t="62046" x="1381125" y="4327525"/>
          <p14:tracePt t="62047" x="1311275" y="4318000"/>
          <p14:tracePt t="62053" x="1243013" y="4308475"/>
          <p14:tracePt t="62057" x="1177925" y="4297363"/>
          <p14:tracePt t="62061" x="1109663" y="4297363"/>
          <p14:tracePt t="62063" x="1044575" y="4297363"/>
          <p14:tracePt t="62068" x="990600" y="4297363"/>
          <p14:tracePt t="62073" x="920750" y="4297363"/>
          <p14:tracePt t="62077" x="881063" y="4297363"/>
          <p14:tracePt t="62080" x="841375" y="4297363"/>
          <p14:tracePt t="62084" x="801688" y="4297363"/>
          <p14:tracePt t="62088" x="757238" y="4297363"/>
          <p14:tracePt t="62091" x="717550" y="4303713"/>
          <p14:tracePt t="62097" x="673100" y="4313238"/>
          <p14:tracePt t="62100" x="628650" y="4327525"/>
          <p14:tracePt t="62104" x="598488" y="4337050"/>
          <p14:tracePt t="62107" x="565150" y="4352925"/>
          <p14:tracePt t="62113" x="534988" y="4362450"/>
          <p14:tracePt t="62116" x="504825" y="4367213"/>
          <p14:tracePt t="62120" x="481013" y="4376738"/>
          <p14:tracePt t="62124" x="460375" y="4381500"/>
          <p14:tracePt t="62129" x="441325" y="4397375"/>
          <p14:tracePt t="62136" x="425450" y="4402138"/>
          <p14:tracePt t="62141" x="411163" y="4416425"/>
          <p14:tracePt t="62144" x="406400" y="4421188"/>
          <p14:tracePt t="62147" x="401638" y="4432300"/>
          <p14:tracePt t="62156" x="395288" y="4432300"/>
          <p14:tracePt t="62373" x="401638" y="4427538"/>
          <p14:tracePt t="62376" x="430213" y="4411663"/>
          <p14:tracePt t="62380" x="465138" y="4397375"/>
          <p14:tracePt t="62383" x="509588" y="4367213"/>
          <p14:tracePt t="62388" x="569913" y="4348163"/>
          <p14:tracePt t="62392" x="623888" y="4332288"/>
          <p14:tracePt t="62396" x="668338" y="4322763"/>
          <p14:tracePt t="62399" x="727075" y="4303713"/>
          <p14:tracePt t="62402" x="782638" y="4292600"/>
          <p14:tracePt t="62405" x="836613" y="4283075"/>
          <p14:tracePt t="62408" x="881063" y="4273550"/>
          <p14:tracePt t="62412" x="925513" y="4257675"/>
          <p14:tracePt t="62416" x="965200" y="4248150"/>
          <p14:tracePt t="62420" x="1000125" y="4243388"/>
          <p14:tracePt t="62425" x="1039813" y="4233863"/>
          <p14:tracePt t="62429" x="1063625" y="4224338"/>
          <p14:tracePt t="62432" x="1084263" y="4208463"/>
          <p14:tracePt t="62436" x="1098550" y="4203700"/>
          <p14:tracePt t="62441" x="1114425" y="4189413"/>
          <p14:tracePt t="62444" x="1128713" y="4184650"/>
          <p14:tracePt t="62448" x="1133475" y="4184650"/>
          <p14:tracePt t="64861" x="1173163" y="4184650"/>
          <p14:tracePt t="64866" x="1203325" y="4184650"/>
          <p14:tracePt t="64869" x="1257300" y="4184650"/>
          <p14:tracePt t="64873" x="1306513" y="4184650"/>
          <p14:tracePt t="64878" x="1390650" y="4184650"/>
          <p14:tracePt t="64879" x="1455738" y="4184650"/>
          <p14:tracePt t="64892" x="1693863" y="4184650"/>
          <p14:tracePt t="64896" x="1762125" y="4184650"/>
          <p14:tracePt t="64900" x="1841500" y="4184650"/>
          <p14:tracePt t="64904" x="1906588" y="4184650"/>
          <p14:tracePt t="64909" x="1974850" y="4184650"/>
          <p14:tracePt t="64912" x="2024063" y="4184650"/>
          <p14:tracePt t="64917" x="2070100" y="4189413"/>
          <p14:tracePt t="64920" x="2098675" y="4189413"/>
          <p14:tracePt t="64924" x="2119313" y="4194175"/>
          <p14:tracePt t="64926" x="2143125" y="4198938"/>
          <p14:tracePt t="64934" x="2163763" y="4208463"/>
          <p14:tracePt t="65073" x="2178050" y="4208463"/>
          <p14:tracePt t="65079" x="2193925" y="4208463"/>
          <p14:tracePt t="65083" x="2208213" y="4208463"/>
          <p14:tracePt t="65088" x="2212975" y="4208463"/>
          <p14:tracePt t="65090" x="2222500" y="4208463"/>
          <p14:tracePt t="65094" x="2238375" y="4208463"/>
          <p14:tracePt t="65100" x="2252663" y="4208463"/>
          <p14:tracePt t="65104" x="2262188" y="4208463"/>
          <p14:tracePt t="65108" x="2266950" y="4208463"/>
          <p14:tracePt t="65112" x="2282825" y="4208463"/>
          <p14:tracePt t="65116" x="2287588" y="4208463"/>
          <p14:tracePt t="65120" x="2297113" y="4208463"/>
          <p14:tracePt t="65124" x="2301875" y="4208463"/>
          <p14:tracePt t="65136" x="2316163" y="4213225"/>
          <p14:tracePt t="65259" x="2322513" y="4213225"/>
          <p14:tracePt t="65267" x="2355850" y="4213225"/>
          <p14:tracePt t="65271" x="2386013" y="4213225"/>
          <p14:tracePt t="65277" x="2406650" y="4213225"/>
          <p14:tracePt t="65282" x="2495550" y="4213225"/>
          <p14:tracePt t="65288" x="2524125" y="4213225"/>
          <p14:tracePt t="65290" x="2554288" y="4213225"/>
          <p14:tracePt t="65294" x="2593975" y="4213225"/>
          <p14:tracePt t="65299" x="2624138" y="4213225"/>
          <p14:tracePt t="65302" x="2663825" y="4213225"/>
          <p14:tracePt t="65306" x="2693988" y="4213225"/>
          <p14:tracePt t="65310" x="2722563" y="4213225"/>
          <p14:tracePt t="65315" x="2743200" y="4213225"/>
          <p14:tracePt t="65317" x="2762250" y="4213225"/>
          <p14:tracePt t="65322" x="2787650" y="4213225"/>
          <p14:tracePt t="65327" x="2797175" y="4213225"/>
          <p14:tracePt t="65332" x="2811463" y="4213225"/>
          <p14:tracePt t="65338" x="2822575" y="4213225"/>
          <p14:tracePt t="65974" x="2862263" y="4213225"/>
          <p14:tracePt t="65985" x="2906713" y="4213225"/>
          <p14:tracePt t="65989" x="2925763" y="4213225"/>
          <p14:tracePt t="65993" x="2940050" y="4213225"/>
          <p14:tracePt t="66001" x="2951163" y="4213225"/>
          <p14:tracePt t="66004" x="2965450" y="4213225"/>
          <p14:tracePt t="66231" x="2970213" y="4213225"/>
          <p14:tracePt t="66326" x="2970213" y="4219575"/>
          <p14:tracePt t="66331" x="2955925" y="4219575"/>
          <p14:tracePt t="66335" x="2946400" y="4229100"/>
          <p14:tracePt t="66339" x="2921000" y="4233863"/>
          <p14:tracePt t="66341" x="2890838" y="4243388"/>
          <p14:tracePt t="66344" x="2871788" y="4248150"/>
          <p14:tracePt t="66349" x="2846388" y="4257675"/>
          <p14:tracePt t="66353" x="2816225" y="4264025"/>
          <p14:tracePt t="66356" x="2797175" y="4273550"/>
          <p14:tracePt t="66361" x="2767013" y="4278313"/>
          <p14:tracePt t="66364" x="2743200" y="4287838"/>
          <p14:tracePt t="66368" x="2722563" y="4292600"/>
          <p14:tracePt t="66372" x="2682875" y="4292600"/>
          <p14:tracePt t="66377" x="2654300" y="4303713"/>
          <p14:tracePt t="66380" x="2628900" y="4308475"/>
          <p14:tracePt t="66384" x="2598738" y="4308475"/>
          <p14:tracePt t="66388" x="2570163" y="4308475"/>
          <p14:tracePt t="66392" x="2540000" y="4308475"/>
          <p14:tracePt t="66397" x="2519363" y="4308475"/>
          <p14:tracePt t="66400" x="2500313" y="4308475"/>
          <p14:tracePt t="66404" x="2474913" y="4318000"/>
          <p14:tracePt t="66406" x="2455863" y="4322763"/>
          <p14:tracePt t="66410" x="2435225" y="4322763"/>
          <p14:tracePt t="66414" x="2411413" y="4332288"/>
          <p14:tracePt t="66418" x="2390775" y="4337050"/>
          <p14:tracePt t="66422" x="2371725" y="4348163"/>
          <p14:tracePt t="66427" x="2346325" y="4348163"/>
          <p14:tracePt t="66430" x="2327275" y="4348163"/>
          <p14:tracePt t="66436" x="2316163" y="4348163"/>
          <p14:tracePt t="66438" x="2301875" y="4348163"/>
          <p14:tracePt t="66442" x="2287588" y="4352925"/>
          <p14:tracePt t="66446" x="2278063" y="4352925"/>
          <p14:tracePt t="66451" x="2262188" y="4357688"/>
          <p14:tracePt t="66454" x="2247900" y="4367213"/>
          <p14:tracePt t="66458" x="2227263" y="4371975"/>
          <p14:tracePt t="66462" x="2208213" y="4371975"/>
          <p14:tracePt t="66466" x="2193925" y="4371975"/>
          <p14:tracePt t="66469" x="2178050" y="4376738"/>
          <p14:tracePt t="66474" x="2168525" y="4387850"/>
          <p14:tracePt t="66477" x="2143125" y="4392613"/>
          <p14:tracePt t="66483" x="2133600" y="4392613"/>
          <p14:tracePt t="66486" x="2109788" y="4402138"/>
          <p14:tracePt t="66490" x="2089150" y="4406900"/>
          <p14:tracePt t="66493" x="2063750" y="4416425"/>
          <p14:tracePt t="66498" x="2044700" y="4416425"/>
          <p14:tracePt t="66502" x="2024063" y="4421188"/>
          <p14:tracePt t="66505" x="2000250" y="4432300"/>
          <p14:tracePt t="66510" x="1990725" y="4432300"/>
          <p14:tracePt t="66514" x="1965325" y="4432300"/>
          <p14:tracePt t="66518" x="1955800" y="4437063"/>
          <p14:tracePt t="66521" x="1930400" y="4441825"/>
          <p14:tracePt t="66530" x="1901825" y="4451350"/>
          <p14:tracePt t="66535" x="1881188" y="4456113"/>
          <p14:tracePt t="66538" x="1866900" y="4465638"/>
          <p14:tracePt t="66541" x="1855788" y="4465638"/>
          <p14:tracePt t="66545" x="1841500" y="4471988"/>
          <p14:tracePt t="66554" x="1827213" y="4471988"/>
          <p14:tracePt t="66562" x="1817688" y="4481513"/>
          <p14:tracePt t="66853" x="1827213" y="4495800"/>
          <p14:tracePt t="66858" x="1851025" y="4505325"/>
          <p14:tracePt t="66864" x="1866900" y="4511675"/>
          <p14:tracePt t="66868" x="1881188" y="4511675"/>
          <p14:tracePt t="66874" x="1895475" y="4511675"/>
          <p14:tracePt t="66880" x="1901825" y="4516438"/>
          <p14:tracePt t="66886" x="1920875" y="4521200"/>
          <p14:tracePt t="66890" x="1935163" y="4521200"/>
          <p14:tracePt t="68210" x="1974850" y="4521200"/>
          <p14:tracePt t="68214" x="2039938" y="4516438"/>
          <p14:tracePt t="68218" x="2063750" y="4516438"/>
          <p14:tracePt t="68222" x="2084388" y="4511675"/>
          <p14:tracePt t="68226" x="2098675" y="4505325"/>
          <p14:tracePt t="68231" x="2109788" y="4495800"/>
          <p14:tracePt t="68235" x="2119313" y="4495800"/>
          <p14:tracePt t="68242" x="2128838" y="4495800"/>
          <p14:tracePt t="69412" x="2128838" y="4505325"/>
          <p14:tracePt t="69417" x="2128838" y="4516438"/>
          <p14:tracePt t="69424" x="2128838" y="4545013"/>
          <p14:tracePt t="69430" x="2128838" y="4565650"/>
          <p14:tracePt t="69432" x="2128838" y="4575175"/>
          <p14:tracePt t="69437" x="2128838" y="4589463"/>
          <p14:tracePt t="69440" x="2119313" y="4605338"/>
          <p14:tracePt t="69444" x="2114550" y="4610100"/>
          <p14:tracePt t="69448" x="2109788" y="4619625"/>
          <p14:tracePt t="69452" x="2103438" y="4629150"/>
          <p14:tracePt t="69456" x="2093913" y="4640263"/>
          <p14:tracePt t="69460" x="2089150" y="4645025"/>
          <p14:tracePt t="69472" x="2084388" y="4659313"/>
          <p14:tracePt t="69479" x="2079625" y="4664075"/>
          <p14:tracePt t="69484" x="2074863" y="4668838"/>
          <p14:tracePt t="69496" x="2070100" y="4673600"/>
          <p14:tracePt t="69505" x="2063750" y="4679950"/>
          <p14:tracePt t="69508" x="2054225" y="4684713"/>
          <p14:tracePt t="69513" x="2049463" y="4689475"/>
          <p14:tracePt t="69516" x="2039938" y="4703763"/>
          <p14:tracePt t="69521" x="2035175" y="4708525"/>
          <p14:tracePt t="69524" x="2019300" y="4724400"/>
          <p14:tracePt t="69528" x="2005013" y="4738688"/>
          <p14:tracePt t="69533" x="1985963" y="4743450"/>
          <p14:tracePt t="69537" x="1970088" y="4757738"/>
          <p14:tracePt t="69540" x="1955800" y="4773613"/>
          <p14:tracePt t="69544" x="1939925" y="4787900"/>
          <p14:tracePt t="69550" x="1935163" y="4792663"/>
          <p14:tracePt t="69552" x="1920875" y="4803775"/>
          <p14:tracePt t="69556" x="1911350" y="4813300"/>
          <p14:tracePt t="69560" x="1895475" y="4818063"/>
          <p14:tracePt t="69564" x="1881188" y="4822825"/>
          <p14:tracePt t="69569" x="1871663" y="4832350"/>
          <p14:tracePt t="69575" x="1855788" y="4848225"/>
          <p14:tracePt t="69579" x="1851025" y="4852988"/>
          <p14:tracePt t="69585" x="1841500" y="4862513"/>
          <p14:tracePt t="69592" x="1836738" y="4867275"/>
          <p14:tracePt t="69597" x="1827213" y="4876800"/>
          <p14:tracePt t="69602" x="1822450" y="4876800"/>
          <p14:tracePt t="69606" x="1811338" y="4881563"/>
          <p14:tracePt t="71016" x="1965325" y="4887913"/>
          <p14:tracePt t="71023" x="2187575" y="4887913"/>
          <p14:tracePt t="71027" x="2306638" y="4887913"/>
          <p14:tracePt t="71036" x="2554288" y="4887913"/>
          <p14:tracePt t="71039" x="2687638" y="4887913"/>
          <p14:tracePt t="71042" x="2816225" y="4887913"/>
          <p14:tracePt t="71047" x="2935288" y="4887913"/>
          <p14:tracePt t="71050" x="3040063" y="4887913"/>
          <p14:tracePt t="71055" x="3148013" y="4887913"/>
          <p14:tracePt t="71058" x="3252788" y="4887913"/>
          <p14:tracePt t="71062" x="3346450" y="4887913"/>
          <p14:tracePt t="71067" x="3435350" y="4887913"/>
          <p14:tracePt t="71070" x="3514725" y="4887913"/>
          <p14:tracePt t="71074" x="3594100" y="4887913"/>
          <p14:tracePt t="71078" x="3663950" y="4887913"/>
          <p14:tracePt t="71082" x="3703638" y="4887913"/>
          <p14:tracePt t="71087" x="3757613" y="4887913"/>
          <p14:tracePt t="71091" x="3787775" y="4887913"/>
          <p14:tracePt t="71094" x="3816350" y="4887913"/>
          <p14:tracePt t="71097" x="3836988" y="4887913"/>
          <p14:tracePt t="71103" x="3856038" y="4887913"/>
          <p14:tracePt t="71106" x="3881438" y="4887913"/>
          <p14:tracePt t="71110" x="3886200" y="4887913"/>
          <p14:tracePt t="71114" x="3890963" y="4887913"/>
          <p14:tracePt t="71122" x="3900488" y="4887913"/>
          <p14:tracePt t="71126" x="3906838" y="4887913"/>
          <p14:tracePt t="71131" x="3916363" y="4887913"/>
          <p14:tracePt t="71134" x="3921125" y="4887913"/>
          <p14:tracePt t="71142" x="3925888" y="4887913"/>
          <p14:tracePt t="71150" x="3930650" y="4881563"/>
          <p14:tracePt t="71154" x="3935413" y="4881563"/>
          <p14:tracePt t="71158" x="3940175" y="4881563"/>
          <p14:tracePt t="71162" x="3946525" y="4876800"/>
          <p14:tracePt t="71167" x="3956050" y="4872038"/>
          <p14:tracePt t="71181" x="3965575" y="4872038"/>
          <p14:tracePt t="71188" x="3970338" y="4872038"/>
          <p14:tracePt t="71197" x="3975100" y="4867275"/>
          <p14:tracePt t="71200" x="3979863" y="4867275"/>
          <p14:tracePt t="71212" x="3990975" y="4867275"/>
          <p14:tracePt t="71215" x="4000500" y="4867275"/>
          <p14:tracePt t="71220" x="4005263" y="4867275"/>
          <p14:tracePt t="71225" x="4014788" y="4867275"/>
          <p14:tracePt t="71229" x="4024313" y="4867275"/>
          <p14:tracePt t="71232" x="4044950" y="4857750"/>
          <p14:tracePt t="71236" x="4064000" y="4852988"/>
          <p14:tracePt t="71240" x="4084638" y="4852988"/>
          <p14:tracePt t="71245" x="4114800" y="4852988"/>
          <p14:tracePt t="71247" x="4143375" y="4852988"/>
          <p14:tracePt t="71252" x="4173538" y="4852988"/>
          <p14:tracePt t="71256" x="4213225" y="4852988"/>
          <p14:tracePt t="71261" x="4267200" y="4852988"/>
          <p14:tracePt t="71263" x="4306888" y="4852988"/>
          <p14:tracePt t="71269" x="4376738" y="4843463"/>
          <p14:tracePt t="71272" x="4440238" y="4843463"/>
          <p14:tracePt t="71276" x="4495800" y="4843463"/>
          <p14:tracePt t="71281" x="4549775" y="4843463"/>
          <p14:tracePt t="71284" x="4603750" y="4843463"/>
          <p14:tracePt t="71288" x="4633913" y="4843463"/>
          <p14:tracePt t="71293" x="4664075" y="4843463"/>
          <p14:tracePt t="71297" x="4692650" y="4843463"/>
          <p14:tracePt t="71300" x="4713288" y="4843463"/>
          <p14:tracePt t="71305" x="4718050" y="4852988"/>
          <p14:tracePt t="71308" x="4732338" y="4852988"/>
          <p14:tracePt t="71324" x="4737100" y="4852988"/>
          <p14:tracePt t="71404" x="4737100" y="4857750"/>
          <p14:tracePt t="71413" x="4732338" y="4867275"/>
          <p14:tracePt t="71417" x="4722813" y="4881563"/>
          <p14:tracePt t="71421" x="4708525" y="4897438"/>
          <p14:tracePt t="71429" x="4673600" y="4911725"/>
          <p14:tracePt t="71433" x="4652963" y="4927600"/>
          <p14:tracePt t="71438" x="4608513" y="4937125"/>
          <p14:tracePt t="71442" x="4589463" y="4937125"/>
          <p14:tracePt t="71448" x="4575175" y="4946650"/>
          <p14:tracePt t="71450" x="4559300" y="4951413"/>
          <p14:tracePt t="71454" x="4549775" y="4951413"/>
          <p14:tracePt t="71458" x="4535488" y="4960938"/>
          <p14:tracePt t="71462" x="4519613" y="4960938"/>
          <p14:tracePt t="71466" x="4510088" y="4960938"/>
          <p14:tracePt t="71470" x="4495800" y="4960938"/>
          <p14:tracePt t="71474" x="4491038" y="4965700"/>
          <p14:tracePt t="71482" x="4484688" y="4972050"/>
          <p14:tracePt t="71502" x="4470400" y="4976813"/>
          <p14:tracePt t="71506" x="4465638" y="4976813"/>
          <p14:tracePt t="71514" x="4445000" y="4981575"/>
          <p14:tracePt t="71519" x="4425950" y="4991100"/>
          <p14:tracePt t="71522" x="4395788" y="4991100"/>
          <p14:tracePt t="71526" x="4367213" y="4995863"/>
          <p14:tracePt t="71531" x="4322763" y="5005388"/>
          <p14:tracePt t="71535" x="4292600" y="5016500"/>
          <p14:tracePt t="71537" x="4248150" y="5021263"/>
          <p14:tracePt t="71540" x="4192588" y="5030788"/>
          <p14:tracePt t="71545" x="4138613" y="5030788"/>
          <p14:tracePt t="71547" x="4084638" y="5030788"/>
          <p14:tracePt t="71553" x="4019550" y="5030788"/>
          <p14:tracePt t="71556" x="3951288" y="5040313"/>
          <p14:tracePt t="71561" x="3886200" y="5040313"/>
          <p14:tracePt t="71564" x="3806825" y="5040313"/>
          <p14:tracePt t="71569" x="3727450" y="5040313"/>
          <p14:tracePt t="71572" x="3648075" y="5040313"/>
          <p14:tracePt t="71576" x="3554413" y="5040313"/>
          <p14:tracePt t="71581" x="3475038" y="5040313"/>
          <p14:tracePt t="71585" x="3395663" y="5051425"/>
          <p14:tracePt t="71589" x="3311525" y="5060950"/>
          <p14:tracePt t="71594" x="3217863" y="5070475"/>
          <p14:tracePt t="71596" x="3138488" y="5080000"/>
          <p14:tracePt t="71601" x="3044825" y="5080000"/>
          <p14:tracePt t="71605" x="2951163" y="5095875"/>
          <p14:tracePt t="71608" x="2871788" y="5105400"/>
          <p14:tracePt t="71612" x="2792413" y="5114925"/>
          <p14:tracePt t="71616" x="2708275" y="5124450"/>
          <p14:tracePt t="71621" x="2628900" y="5135563"/>
          <p14:tracePt t="71624" x="2549525" y="5154613"/>
          <p14:tracePt t="71628" x="2465388" y="5173663"/>
          <p14:tracePt t="71631" x="2395538" y="5184775"/>
          <p14:tracePt t="71636" x="2327275" y="5203825"/>
          <p14:tracePt t="71640" x="2271713" y="5213350"/>
          <p14:tracePt t="71645" x="2212975" y="5233988"/>
          <p14:tracePt t="71647" x="2173288" y="5238750"/>
          <p14:tracePt t="71652" x="2114550" y="5259388"/>
          <p14:tracePt t="71656" x="2084388" y="5268913"/>
          <p14:tracePt t="71662" x="2054225" y="5273675"/>
          <p14:tracePt t="71664" x="2030413" y="5283200"/>
          <p14:tracePt t="71668" x="2009775" y="5287963"/>
          <p14:tracePt t="71672" x="2000250" y="5287963"/>
          <p14:tracePt t="71676" x="1985963" y="5287963"/>
          <p14:tracePt t="71685" x="1979613" y="5292725"/>
          <p14:tracePt t="72119" x="2039938" y="5292725"/>
          <p14:tracePt t="72123" x="2119313" y="5283200"/>
          <p14:tracePt t="72126" x="2227263" y="5259388"/>
          <p14:tracePt t="72135" x="2495550" y="5194300"/>
          <p14:tracePt t="72140" x="2647950" y="5145088"/>
          <p14:tracePt t="72143" x="2782888" y="5110163"/>
          <p14:tracePt t="72147" x="2916238" y="5080000"/>
          <p14:tracePt t="72150" x="3070225" y="5030788"/>
          <p14:tracePt t="72154" x="3238500" y="4981575"/>
          <p14:tracePt t="72158" x="3421063" y="4941888"/>
          <p14:tracePt t="72163" x="3633788" y="4881563"/>
          <p14:tracePt t="72166" x="3832225" y="4813300"/>
          <p14:tracePt t="72170" x="4019550" y="4757738"/>
          <p14:tracePt t="72174" x="4208463" y="4703763"/>
          <p14:tracePt t="72178" x="4430713" y="4635500"/>
          <p14:tracePt t="72181" x="4643438" y="4575175"/>
          <p14:tracePt t="72187" x="4806950" y="4525963"/>
          <p14:tracePt t="72190" x="4970463" y="4471988"/>
          <p14:tracePt t="72194" x="5094288" y="4441825"/>
          <p14:tracePt t="72197" x="5227638" y="4406900"/>
          <p14:tracePt t="72203" x="5337175" y="4376738"/>
          <p14:tracePt t="72206" x="5430838" y="4352925"/>
          <p14:tracePt t="72210" x="5524500" y="4332288"/>
          <p14:tracePt t="72215" x="5603875" y="4313238"/>
          <p14:tracePt t="72218" x="5688013" y="4292600"/>
          <p14:tracePt t="72222" x="5772150" y="4257675"/>
          <p14:tracePt t="72226" x="5851525" y="4238625"/>
          <p14:tracePt t="72231" x="5951538" y="4208463"/>
          <p14:tracePt t="72234" x="6019800" y="4198938"/>
          <p14:tracePt t="72238" x="6084888" y="4189413"/>
          <p14:tracePt t="72242" x="6169025" y="4179888"/>
          <p14:tracePt t="72246" x="6288088" y="4154488"/>
          <p14:tracePt t="72249" x="6396038" y="4133850"/>
          <p14:tracePt t="72254" x="6515100" y="4114800"/>
          <p14:tracePt t="72258" x="6624638" y="4079875"/>
          <p14:tracePt t="72263" x="6753225" y="4060825"/>
          <p14:tracePt t="72265" x="6861175" y="4049713"/>
          <p14:tracePt t="72268" x="6980238" y="4025900"/>
          <p14:tracePt t="72272" x="7104063" y="3990975"/>
          <p14:tracePt t="72276" x="7223125" y="3960813"/>
          <p14:tracePt t="72281" x="7342188" y="3925888"/>
          <p14:tracePt t="72284" x="7466013" y="3906838"/>
          <p14:tracePt t="72288" x="7573963" y="3871913"/>
          <p14:tracePt t="72292" x="7678738" y="3841750"/>
          <p14:tracePt t="72296" x="7777163" y="3808413"/>
          <p14:tracePt t="72301" x="7872413" y="3787775"/>
          <p14:tracePt t="72304" x="7950200" y="3778250"/>
          <p14:tracePt t="72308" x="8034338" y="3757613"/>
          <p14:tracePt t="72312" x="8104188" y="3738563"/>
          <p14:tracePt t="72316" x="8158163" y="3717925"/>
          <p14:tracePt t="72320" x="8218488" y="3708400"/>
          <p14:tracePt t="72324" x="8262938" y="3689350"/>
          <p14:tracePt t="72328" x="8293100" y="3684588"/>
          <p14:tracePt t="72331" x="8312150" y="3673475"/>
          <p14:tracePt t="72336" x="8332788" y="3673475"/>
          <p14:tracePt t="72344" x="8356600" y="3668713"/>
          <p14:tracePt t="72388" x="8372475" y="3663950"/>
          <p14:tracePt t="72392" x="8382000" y="3663950"/>
          <p14:tracePt t="72396" x="8386763" y="3663950"/>
          <p14:tracePt t="72400" x="8401050" y="3663950"/>
          <p14:tracePt t="72404" x="8410575" y="3663950"/>
          <p14:tracePt t="72412" x="8435975" y="3663950"/>
          <p14:tracePt t="72416" x="8445500" y="3668713"/>
          <p14:tracePt t="72420" x="8470900" y="3679825"/>
          <p14:tracePt t="72424" x="8485188" y="3694113"/>
          <p14:tracePt t="72428" x="8494713" y="3698875"/>
          <p14:tracePt t="72432" x="8510588" y="3713163"/>
          <p14:tracePt t="72437" x="8534400" y="3717925"/>
          <p14:tracePt t="72440" x="8555038" y="3733800"/>
          <p14:tracePt t="72442" x="8578850" y="3743325"/>
          <p14:tracePt t="72446" x="8599488" y="3757613"/>
          <p14:tracePt t="72450" x="8618538" y="3763963"/>
          <p14:tracePt t="72455" x="8634413" y="3778250"/>
          <p14:tracePt t="72458" x="8662988" y="3787775"/>
          <p14:tracePt t="72463" x="8697913" y="3792538"/>
          <p14:tracePt t="72465" x="8728075" y="3792538"/>
          <p14:tracePt t="72470" x="8767763" y="3802063"/>
          <p14:tracePt t="72474" x="8807450" y="3813175"/>
          <p14:tracePt t="72478" x="8866188" y="3827463"/>
          <p14:tracePt t="72481" x="8921750" y="3836988"/>
          <p14:tracePt t="72487" x="8966200" y="3857625"/>
          <p14:tracePt t="72490" x="9020175" y="3867150"/>
          <p14:tracePt t="72493" x="9074150" y="3867150"/>
          <p14:tracePt t="72497" x="9104313" y="3867150"/>
          <p14:tracePt t="73968" x="7529513" y="4035425"/>
          <p14:tracePt t="73974" x="7188200" y="4105275"/>
          <p14:tracePt t="73977" x="6842125" y="4194175"/>
          <p14:tracePt t="73980" x="6496050" y="4278313"/>
          <p14:tracePt t="73984" x="6148388" y="4362450"/>
          <p14:tracePt t="73989" x="5807075" y="4432300"/>
          <p14:tracePt t="73992" x="5489575" y="4500563"/>
          <p14:tracePt t="73995" x="5178425" y="4565650"/>
          <p14:tracePt t="73999" x="4837113" y="4635500"/>
          <p14:tracePt t="74005" x="4491038" y="4724400"/>
          <p14:tracePt t="74008" x="4192588" y="4803775"/>
          <p14:tracePt t="74012" x="3940175" y="4916488"/>
          <p14:tracePt t="74015" x="3717925" y="4986338"/>
          <p14:tracePt t="74020" x="3524250" y="5056188"/>
          <p14:tracePt t="74024" x="3252788" y="5135563"/>
          <p14:tracePt t="74028" x="2960688" y="5219700"/>
          <p14:tracePt t="74032" x="2713038" y="5292725"/>
          <p14:tracePt t="74037" x="2524125" y="5348288"/>
          <p14:tracePt t="74040" x="2362200" y="5402263"/>
          <p14:tracePt t="74043" x="2217738" y="5446713"/>
          <p14:tracePt t="74049" x="2084388" y="5481638"/>
          <p14:tracePt t="74051" x="1965325" y="5526088"/>
          <p14:tracePt t="74056" x="1855788" y="5556250"/>
          <p14:tracePt t="74059" x="1771650" y="5600700"/>
          <p14:tracePt t="74063" x="1703388" y="5619750"/>
          <p14:tracePt t="74067" x="1643063" y="5640388"/>
          <p14:tracePt t="74072" x="1589088" y="5659438"/>
          <p14:tracePt t="74075" x="1544638" y="5675313"/>
          <p14:tracePt t="74079" x="1509713" y="5689600"/>
          <p14:tracePt t="74084" x="1490663" y="5699125"/>
          <p14:tracePt t="74091" x="1465263" y="5703888"/>
          <p14:tracePt t="74098" x="1441450" y="5719763"/>
          <p14:tracePt t="74389" x="1470025" y="5729288"/>
          <p14:tracePt t="74395" x="1509713" y="5729288"/>
          <p14:tracePt t="74402" x="1589088" y="5729288"/>
          <p14:tracePt t="74409" x="1682750" y="5729288"/>
          <p14:tracePt t="74418" x="1727200" y="5729288"/>
          <p14:tracePt t="74422" x="1822450" y="5729288"/>
          <p14:tracePt t="74428" x="1901825" y="5729288"/>
          <p14:tracePt t="74434" x="1930400" y="5729288"/>
          <p14:tracePt t="74436" x="1970088" y="5729288"/>
          <p14:tracePt t="74440" x="2000250" y="5729288"/>
          <p14:tracePt t="74444" x="2030413" y="5729288"/>
          <p14:tracePt t="74450" x="2049463" y="5729288"/>
          <p14:tracePt t="74452" x="2063750" y="5729288"/>
          <p14:tracePt t="74457" x="2084388" y="5729288"/>
          <p14:tracePt t="74460" x="2109788" y="5729288"/>
          <p14:tracePt t="74464" x="2119313" y="5729288"/>
          <p14:tracePt t="74468" x="2133600" y="5729288"/>
          <p14:tracePt t="74476" x="2138363" y="5729288"/>
          <p14:tracePt t="74483" x="2147888" y="5729288"/>
          <p14:tracePt t="77222" x="2173288" y="5753100"/>
          <p14:tracePt t="77227" x="2187575" y="5768975"/>
          <p14:tracePt t="77232" x="2203450" y="5783263"/>
          <p14:tracePt t="77236" x="2208213" y="5788025"/>
          <p14:tracePt t="77240" x="2217738" y="5792788"/>
          <p14:tracePt t="77244" x="2222500" y="5799138"/>
          <p14:tracePt t="77248" x="2232025" y="5813425"/>
          <p14:tracePt t="77252" x="2238375" y="5818188"/>
          <p14:tracePt t="77256" x="2243138" y="5827713"/>
          <p14:tracePt t="77260" x="2247900" y="5837238"/>
          <p14:tracePt t="77264" x="2247900" y="5843588"/>
          <p14:tracePt t="77268" x="2247900" y="5848350"/>
          <p14:tracePt t="77276" x="2252663" y="5853113"/>
          <p14:tracePt t="77285" x="2257425" y="5857875"/>
          <p14:tracePt t="77356" x="2262188" y="5862638"/>
          <p14:tracePt t="77362" x="2271713" y="5867400"/>
          <p14:tracePt t="77366" x="2278063" y="5876925"/>
          <p14:tracePt t="77370" x="2282825" y="5876925"/>
          <p14:tracePt t="77378" x="2282825" y="5883275"/>
          <p14:tracePt t="77382" x="2287588" y="5888038"/>
          <p14:tracePt t="77386" x="2292350" y="5892800"/>
          <p14:tracePt t="77394" x="2297113" y="5897563"/>
          <p14:tracePt t="77401" x="2301875" y="5902325"/>
          <p14:tracePt t="77450" x="2311400" y="5916613"/>
          <p14:tracePt t="78327" x="2401888" y="5932488"/>
          <p14:tracePt t="78332" x="2460625" y="5942013"/>
          <p14:tracePt t="78335" x="2500313" y="5951538"/>
          <p14:tracePt t="78340" x="2544763" y="5951538"/>
          <p14:tracePt t="78343" x="2570163" y="5951538"/>
          <p14:tracePt t="78348" x="2593975" y="5951538"/>
          <p14:tracePt t="78352" x="2614613" y="5951538"/>
          <p14:tracePt t="78353" x="2628900" y="5951538"/>
          <p14:tracePt t="78360" x="2638425" y="5951538"/>
          <p14:tracePt t="78562" x="2659063" y="5951538"/>
          <p14:tracePt t="78569" x="2682875" y="5951538"/>
          <p14:tracePt t="78575" x="2752725" y="5951538"/>
          <p14:tracePt t="78578" x="2816225" y="5951538"/>
          <p14:tracePt t="78581" x="2871788" y="5951538"/>
          <p14:tracePt t="78585" x="2935288" y="5951538"/>
          <p14:tracePt t="78588" x="3005138" y="5951538"/>
          <p14:tracePt t="78592" x="3084513" y="5951538"/>
          <p14:tracePt t="78596" x="3178175" y="5972175"/>
          <p14:tracePt t="78600" x="3282950" y="5981700"/>
          <p14:tracePt t="78604" x="3381375" y="6000750"/>
          <p14:tracePt t="78609" x="3484563" y="6011863"/>
          <p14:tracePt t="78612" x="3579813" y="6035675"/>
          <p14:tracePt t="78616" x="3687763" y="6056313"/>
          <p14:tracePt t="78620" x="3792538" y="6065838"/>
          <p14:tracePt t="78625" x="3900488" y="6075363"/>
          <p14:tracePt t="78628" x="4010025" y="6100763"/>
          <p14:tracePt t="78632" x="4103688" y="6119813"/>
          <p14:tracePt t="78636" x="4183063" y="6129338"/>
          <p14:tracePt t="78641" x="4262438" y="6129338"/>
          <p14:tracePt t="78643" x="4332288" y="6140450"/>
          <p14:tracePt t="78648" x="4395788" y="6140450"/>
          <p14:tracePt t="78652" x="4440238" y="6149975"/>
          <p14:tracePt t="78657" x="4470400" y="6154738"/>
          <p14:tracePt t="78660" x="4500563" y="6154738"/>
          <p14:tracePt t="78664" x="4519613" y="6154738"/>
          <p14:tracePt t="78669" x="4535488" y="6154738"/>
          <p14:tracePt t="80462" x="4638675" y="6149975"/>
          <p14:tracePt t="80467" x="4851400" y="6100763"/>
          <p14:tracePt t="80469" x="4945063" y="6075363"/>
          <p14:tracePt t="80475" x="5040313" y="6045200"/>
          <p14:tracePt t="80480" x="5133975" y="6026150"/>
          <p14:tracePt t="80482" x="5232400" y="5991225"/>
          <p14:tracePt t="80487" x="5337175" y="5972175"/>
          <p14:tracePt t="80490" x="5435600" y="5937250"/>
          <p14:tracePt t="80494" x="5514975" y="5916613"/>
          <p14:tracePt t="80498" x="5599113" y="5888038"/>
          <p14:tracePt t="80502" x="5683250" y="5867400"/>
          <p14:tracePt t="80508" x="5753100" y="5848350"/>
          <p14:tracePt t="80510" x="5821363" y="5808663"/>
          <p14:tracePt t="80514" x="5881688" y="5778500"/>
          <p14:tracePt t="80518" x="5940425" y="5748338"/>
          <p14:tracePt t="80524" x="5984875" y="5719763"/>
          <p14:tracePt t="80527" x="6035675" y="5694363"/>
          <p14:tracePt t="80530" x="6069013" y="5654675"/>
          <p14:tracePt t="80534" x="6113463" y="5640388"/>
          <p14:tracePt t="80538" x="6148388" y="5610225"/>
          <p14:tracePt t="80543" x="6192838" y="5584825"/>
          <p14:tracePt t="80546" x="6237288" y="5556250"/>
          <p14:tracePt t="80550" x="6297613" y="5535613"/>
          <p14:tracePt t="80554" x="6356350" y="5521325"/>
          <p14:tracePt t="80559" x="6411913" y="5500688"/>
          <p14:tracePt t="80562" x="6480175" y="5472113"/>
          <p14:tracePt t="80564" x="6550025" y="5451475"/>
          <p14:tracePt t="80568" x="6634163" y="5427663"/>
          <p14:tracePt t="80579" x="6921500" y="5343525"/>
          <p14:tracePt t="80584" x="7015163" y="5322888"/>
          <p14:tracePt t="80587" x="7094538" y="5303838"/>
          <p14:tracePt t="80592" x="7188200" y="5292725"/>
          <p14:tracePt t="80595" x="7281863" y="5273675"/>
          <p14:tracePt t="80600" x="7381875" y="5248275"/>
          <p14:tracePt t="80604" x="7461250" y="5229225"/>
          <p14:tracePt t="80609" x="7545388" y="5219700"/>
          <p14:tracePt t="80612" x="7608888" y="5208588"/>
          <p14:tracePt t="80616" x="7678738" y="5208588"/>
          <p14:tracePt t="80620" x="7742238" y="5208588"/>
          <p14:tracePt t="80625" x="7788275" y="5194300"/>
          <p14:tracePt t="80628" x="7832725" y="5184775"/>
          <p14:tracePt t="80632" x="7861300" y="5173663"/>
          <p14:tracePt t="80637" x="7881938" y="5168900"/>
          <p14:tracePt t="80641" x="7896225" y="5159375"/>
          <p14:tracePt t="80644" x="7900988" y="5154613"/>
          <p14:tracePt t="80685" x="7905750" y="5149850"/>
          <p14:tracePt t="80692" x="7921625" y="5140325"/>
          <p14:tracePt t="80696" x="7935913" y="5129213"/>
          <p14:tracePt t="80700" x="7950200" y="5114925"/>
          <p14:tracePt t="80715" x="7961313" y="5105400"/>
          <p14:tracePt t="80829" x="7970838" y="5095875"/>
          <p14:tracePt t="80833" x="7980363" y="5084763"/>
          <p14:tracePt t="80837" x="7994650" y="5070475"/>
          <p14:tracePt t="80842" x="8020050" y="5056188"/>
          <p14:tracePt t="80846" x="8040688" y="5040313"/>
          <p14:tracePt t="80850" x="8074025" y="5016500"/>
          <p14:tracePt t="80854" x="8134350" y="4976813"/>
          <p14:tracePt t="80859" x="8178800" y="4946650"/>
          <p14:tracePt t="80861" x="8237538" y="4906963"/>
          <p14:tracePt t="80871" x="8356600" y="4808538"/>
          <p14:tracePt t="80875" x="8431213" y="4743450"/>
          <p14:tracePt t="80878" x="8505825" y="4679950"/>
          <p14:tracePt t="80881" x="8578850" y="4619625"/>
          <p14:tracePt t="80887" x="8639175" y="4570413"/>
          <p14:tracePt t="80889" x="8702675" y="4505325"/>
          <p14:tracePt t="80896" x="8777288" y="4441825"/>
          <p14:tracePt t="80898" x="8861425" y="4376738"/>
          <p14:tracePt t="80902" x="8936038" y="4327525"/>
          <p14:tracePt t="80906" x="8994775" y="4264025"/>
          <p14:tracePt t="80911" x="9055100" y="4213225"/>
          <p14:tracePt t="80913" x="9118600" y="416401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781674" y="3184358"/>
            <a:ext cx="2337130" cy="3120189"/>
          </a:xfrm>
          <a:prstGeom prst="rect">
            <a:avLst/>
          </a:prstGeom>
        </p:spPr>
      </p:pic>
      <p:sp>
        <p:nvSpPr>
          <p:cNvPr id="7" name="TextBox 6">
            <a:extLst>
              <a:ext uri="{FF2B5EF4-FFF2-40B4-BE49-F238E27FC236}">
                <a16:creationId xmlns:a16="http://schemas.microsoft.com/office/drawing/2014/main" id="{2AC88563-0EC2-42E6-8C0C-BD93FBAF9C69}"/>
              </a:ext>
            </a:extLst>
          </p:cNvPr>
          <p:cNvSpPr txBox="1"/>
          <p:nvPr/>
        </p:nvSpPr>
        <p:spPr>
          <a:xfrm>
            <a:off x="160421" y="914400"/>
            <a:ext cx="10050379" cy="6786473"/>
          </a:xfrm>
          <a:prstGeom prst="rect">
            <a:avLst/>
          </a:prstGeom>
          <a:noFill/>
        </p:spPr>
        <p:txBody>
          <a:bodyPr wrap="square" rtlCol="0">
            <a:spAutoFit/>
          </a:bodyPr>
          <a:lstStyle/>
          <a:p>
            <a:pPr>
              <a:spcBef>
                <a:spcPts val="600"/>
              </a:spcBef>
              <a:spcAft>
                <a:spcPts val="600"/>
              </a:spcAft>
            </a:pPr>
            <a:r>
              <a:rPr lang="en-MY" sz="2300" b="1" dirty="0">
                <a:latin typeface="Century Gothic" panose="020B0502020202020204" pitchFamily="34" charset="0"/>
              </a:rPr>
              <a:t>How Wind Turbines Work</a:t>
            </a:r>
            <a:r>
              <a:rPr lang="en-MY" sz="23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When blade twisted - angle at which wind hits </a:t>
            </a:r>
          </a:p>
          <a:p>
            <a:pPr>
              <a:spcBef>
                <a:spcPts val="600"/>
              </a:spcBef>
              <a:spcAft>
                <a:spcPts val="600"/>
              </a:spcAft>
            </a:pPr>
            <a:r>
              <a:rPr lang="en-MY" sz="2300" dirty="0">
                <a:latin typeface="Century Gothic" panose="020B0502020202020204" pitchFamily="34" charset="0"/>
              </a:rPr>
              <a:t>blade is same at each point, and stall is eliminated </a:t>
            </a:r>
          </a:p>
          <a:p>
            <a:pPr>
              <a:spcBef>
                <a:spcPts val="600"/>
              </a:spcBef>
              <a:spcAft>
                <a:spcPts val="600"/>
              </a:spcAft>
            </a:pPr>
            <a:r>
              <a:rPr lang="en-MY" sz="2300" dirty="0">
                <a:latin typeface="Century Gothic" panose="020B0502020202020204" pitchFamily="34" charset="0"/>
              </a:rPr>
              <a:t>under normal wind conditions.</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Excessively high wind speeds can damage rotors – but engineers designed blades that stall when wind is too strong &amp; rotor stops spinning.</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Wind turbines – 2 configurations – vertical axis turbine - looks like oversized eggbeater. </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Axis of turbine positioned vertically and                                         blades connected to axis at top and bottom.</a:t>
            </a:r>
          </a:p>
          <a:p>
            <a:pPr marL="342900" indent="-342900">
              <a:spcBef>
                <a:spcPts val="600"/>
              </a:spcBef>
              <a:spcAft>
                <a:spcPts val="600"/>
              </a:spcAft>
              <a:buFont typeface="Arial" panose="020B0604020202020204" pitchFamily="34" charset="0"/>
              <a:buChar char="•"/>
            </a:pPr>
            <a:r>
              <a:rPr lang="en-MY" sz="2300" dirty="0">
                <a:latin typeface="Century Gothic" panose="020B0502020202020204" pitchFamily="34" charset="0"/>
              </a:rPr>
              <a:t>Configuration - primary advantage: turbine does not have to be faced into or away from wind</a:t>
            </a:r>
          </a:p>
          <a:p>
            <a:pPr marL="342900" indent="-342900">
              <a:spcBef>
                <a:spcPts val="600"/>
              </a:spcBef>
              <a:spcAft>
                <a:spcPts val="600"/>
              </a:spcAft>
              <a:buFont typeface="Arial" panose="020B0604020202020204" pitchFamily="34" charset="0"/>
              <a:buChar char="•"/>
            </a:pPr>
            <a:endParaRPr lang="en-MY" sz="2300" dirty="0">
              <a:latin typeface="Century Gothic" panose="020B0502020202020204" pitchFamily="34" charset="0"/>
            </a:endParaRPr>
          </a:p>
          <a:p>
            <a:pPr marL="342900" indent="-342900">
              <a:spcBef>
                <a:spcPts val="600"/>
              </a:spcBef>
              <a:spcAft>
                <a:spcPts val="600"/>
              </a:spcAft>
              <a:buFont typeface="Arial" panose="020B0604020202020204" pitchFamily="34" charset="0"/>
              <a:buChar char="•"/>
            </a:pPr>
            <a:endParaRPr lang="en-MY" sz="2300" dirty="0">
              <a:latin typeface="Century Gothic" panose="020B0502020202020204" pitchFamily="34" charset="0"/>
            </a:endParaRP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752600" y="152400"/>
            <a:ext cx="6172200" cy="6858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WIND TURBINES</a:t>
            </a:r>
            <a:endParaRPr lang="en-US" b="1" dirty="0">
              <a:solidFill>
                <a:schemeClr val="bg1"/>
              </a:solidFill>
              <a:latin typeface="Century Gothic" panose="020B0502020202020204" pitchFamily="34" charset="0"/>
            </a:endParaRPr>
          </a:p>
        </p:txBody>
      </p:sp>
      <p:sp>
        <p:nvSpPr>
          <p:cNvPr id="2" name="AutoShape 2" descr="Image result for vertical axis turbin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8" name="Picture 4" descr="Image result for wind turbine twisted blade">
            <a:extLst>
              <a:ext uri="{FF2B5EF4-FFF2-40B4-BE49-F238E27FC236}">
                <a16:creationId xmlns:a16="http://schemas.microsoft.com/office/drawing/2014/main" id="{C64B21BD-DC79-4B87-95D0-0C84DB4B10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8306" y="345746"/>
            <a:ext cx="3693273" cy="246158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5</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6743"/>
      </p:ext>
    </p:extLst>
  </p:cSld>
  <p:clrMapOvr>
    <a:masterClrMapping/>
  </p:clrMapOvr>
  <mc:AlternateContent xmlns:mc="http://schemas.openxmlformats.org/markup-compatibility/2006" xmlns:p14="http://schemas.microsoft.com/office/powerpoint/2010/main">
    <mc:Choice Requires="p14">
      <p:transition spd="med" p14:dur="700" advTm="99391">
        <p:fade/>
      </p:transition>
    </mc:Choice>
    <mc:Fallback xmlns="">
      <p:transition spd="med" advTm="99391">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3380" x="8594725" y="3248025"/>
          <p14:tracePt t="3386" x="8197850" y="3159125"/>
          <p14:tracePt t="3389" x="7777163" y="3084513"/>
          <p14:tracePt t="3391" x="7381875" y="2995613"/>
          <p14:tracePt t="3396" x="7040563" y="2925763"/>
          <p14:tracePt t="3401" x="6697663" y="2857500"/>
          <p14:tracePt t="3403" x="6327775" y="2787650"/>
          <p14:tracePt t="3408" x="5956300" y="2698750"/>
          <p14:tracePt t="3409" x="5634038" y="2614613"/>
          <p14:tracePt t="3414" x="5287963" y="2525713"/>
          <p14:tracePt t="3418" x="4975225" y="2460625"/>
          <p14:tracePt t="3422" x="4692650" y="2430463"/>
          <p14:tracePt t="3426" x="4425950" y="2366963"/>
          <p14:tracePt t="3430" x="4187825" y="2308225"/>
          <p14:tracePt t="3434" x="3925888" y="2262188"/>
          <p14:tracePt t="3438" x="3717925" y="2217738"/>
          <p14:tracePt t="3441" x="3505200" y="2163763"/>
          <p14:tracePt t="3445" x="3336925" y="2109788"/>
          <p14:tracePt t="3449" x="3148013" y="2054225"/>
          <p14:tracePt t="3454" x="3014663" y="2025650"/>
          <p14:tracePt t="3458" x="2881313" y="1990725"/>
          <p14:tracePt t="3462" x="2762250" y="1946275"/>
          <p14:tracePt t="3465" x="2638425" y="1911350"/>
          <p14:tracePt t="3469" x="2519363" y="1892300"/>
          <p14:tracePt t="3474" x="2420938" y="1846263"/>
          <p14:tracePt t="3477" x="2336800" y="1797050"/>
          <p14:tracePt t="3482" x="2252663" y="1743075"/>
          <p14:tracePt t="3485" x="2168525" y="1689100"/>
          <p14:tracePt t="3489" x="2093913" y="1649413"/>
          <p14:tracePt t="3493" x="2024063" y="1619250"/>
          <p14:tracePt t="3497" x="1965325" y="1589088"/>
          <p14:tracePt t="3501" x="1946275" y="1565275"/>
          <p14:tracePt t="3506" x="1930400" y="1560513"/>
          <p14:tracePt t="3509" x="1906588" y="1544638"/>
          <p14:tracePt t="3513" x="1901825" y="1544638"/>
          <p14:tracePt t="3518" x="1890713" y="1544638"/>
          <p14:tracePt t="3521" x="1876425" y="1544638"/>
          <p14:tracePt t="3525" x="1871663" y="1530350"/>
          <p14:tracePt t="3534" x="1855788" y="1530350"/>
          <p14:tracePt t="3537" x="1851025" y="1530350"/>
          <p14:tracePt t="3541" x="1846263" y="1530350"/>
          <p14:tracePt t="3546" x="1841500" y="1530350"/>
          <p14:tracePt t="3549" x="1836738" y="1525588"/>
          <p14:tracePt t="3553" x="1831975" y="1520825"/>
          <p14:tracePt t="3558" x="1827213" y="1520825"/>
          <p14:tracePt t="3561" x="1811338" y="1509713"/>
          <p14:tracePt t="3565" x="1811338" y="1504950"/>
          <p14:tracePt t="3569" x="1806575" y="1504950"/>
          <p14:tracePt t="3573" x="1801813" y="1500188"/>
          <p14:tracePt t="3577" x="1801813" y="1495425"/>
          <p14:tracePt t="3581" x="1787525" y="1495425"/>
          <p14:tracePt t="3584" x="1778000" y="1495425"/>
          <p14:tracePt t="3588" x="1762125" y="1495425"/>
          <p14:tracePt t="3591" x="1757363" y="1495425"/>
          <p14:tracePt t="3595" x="1752600" y="1495425"/>
          <p14:tracePt t="3600" x="1743075" y="1495425"/>
          <p14:tracePt t="3603" x="1731963" y="1495425"/>
          <p14:tracePt t="4080" x="1743075" y="1530350"/>
          <p14:tracePt t="4088" x="1766888" y="1530350"/>
          <p14:tracePt t="4093" x="1782763" y="1535113"/>
          <p14:tracePt t="4095" x="1797050" y="1544638"/>
          <p14:tracePt t="4101" x="1811338" y="1549400"/>
          <p14:tracePt t="4104" x="1822450" y="1554163"/>
          <p14:tracePt t="4108" x="1836738" y="1565275"/>
          <p14:tracePt t="4112" x="1855788" y="1570038"/>
          <p14:tracePt t="4115" x="1871663" y="1579563"/>
          <p14:tracePt t="4119" x="1890713" y="1579563"/>
          <p14:tracePt t="4124" x="1901825" y="1584325"/>
          <p14:tracePt t="4127" x="1911350" y="1589088"/>
          <p14:tracePt t="4131" x="1925638" y="1593850"/>
          <p14:tracePt t="4133" x="1935163" y="1593850"/>
          <p14:tracePt t="4138" x="1951038" y="1604963"/>
          <p14:tracePt t="4141" x="1965325" y="1609725"/>
          <p14:tracePt t="4145" x="1974850" y="1609725"/>
          <p14:tracePt t="4149" x="1990725" y="1609725"/>
          <p14:tracePt t="4153" x="2019300" y="1624013"/>
          <p14:tracePt t="4157" x="2035175" y="1638300"/>
          <p14:tracePt t="4165" x="2049463" y="1649413"/>
          <p14:tracePt t="4169" x="2063750" y="1654175"/>
          <p14:tracePt t="4174" x="2074863" y="1668463"/>
          <p14:tracePt t="4177" x="2084388" y="1673225"/>
          <p14:tracePt t="4181" x="2093913" y="1673225"/>
          <p14:tracePt t="4185" x="2098675" y="1677988"/>
          <p14:tracePt t="4190" x="2114550" y="1677988"/>
          <p14:tracePt t="4193" x="2124075" y="1677988"/>
          <p14:tracePt t="4197" x="2138363" y="1684338"/>
          <p14:tracePt t="4201" x="2154238" y="1693863"/>
          <p14:tracePt t="4205" x="2163763" y="1693863"/>
          <p14:tracePt t="4210" x="2182813" y="1693863"/>
          <p14:tracePt t="4213" x="2198688" y="1698625"/>
          <p14:tracePt t="4218" x="2212975" y="1698625"/>
          <p14:tracePt t="4221" x="2222500" y="1698625"/>
          <p14:tracePt t="4225" x="2238375" y="1708150"/>
          <p14:tracePt t="4229" x="2257425" y="1712913"/>
          <p14:tracePt t="4234" x="2282825" y="1712913"/>
          <p14:tracePt t="4237" x="2292350" y="1712913"/>
          <p14:tracePt t="4242" x="2306638" y="1712913"/>
          <p14:tracePt t="4245" x="2316163" y="1712913"/>
          <p14:tracePt t="4249" x="2341563" y="1712913"/>
          <p14:tracePt t="4254" x="2351088" y="1712913"/>
          <p14:tracePt t="4258" x="2366963" y="1712913"/>
          <p14:tracePt t="4261" x="2371725" y="1712913"/>
          <p14:tracePt t="4266" x="2381250" y="1712913"/>
          <p14:tracePt t="4273" x="2395538" y="1712913"/>
          <p14:tracePt t="4670" x="2401888" y="1712913"/>
          <p14:tracePt t="4676" x="2486025" y="1722438"/>
          <p14:tracePt t="4682" x="2530475" y="1722438"/>
          <p14:tracePt t="4691" x="2682875" y="1747838"/>
          <p14:tracePt t="4695" x="2738438" y="1768475"/>
          <p14:tracePt t="4699" x="2816225" y="1778000"/>
          <p14:tracePt t="4704" x="2886075" y="1778000"/>
          <p14:tracePt t="4708" x="2965450" y="1778000"/>
          <p14:tracePt t="4711" x="3035300" y="1787525"/>
          <p14:tracePt t="4715" x="3089275" y="1797050"/>
          <p14:tracePt t="4718" x="3143250" y="1806575"/>
          <p14:tracePt t="4724" x="3198813" y="1817688"/>
          <p14:tracePt t="4728" x="3257550" y="1827213"/>
          <p14:tracePt t="4732" x="3297238" y="1827213"/>
          <p14:tracePt t="4735" x="3336925" y="1827213"/>
          <p14:tracePt t="4740" x="3376613" y="1827213"/>
          <p14:tracePt t="4743" x="3421063" y="1827213"/>
          <p14:tracePt t="4747" x="3451225" y="1827213"/>
          <p14:tracePt t="4751" x="3470275" y="1827213"/>
          <p14:tracePt t="4755" x="3490913" y="1827213"/>
          <p14:tracePt t="4759" x="3509963" y="1827213"/>
          <p14:tracePt t="4768" x="3535363" y="1827213"/>
          <p14:tracePt t="5261" x="3544888" y="1827213"/>
          <p14:tracePt t="7392" x="3549650" y="1827213"/>
          <p14:tracePt t="7396" x="3594100" y="1827213"/>
          <p14:tracePt t="7399" x="3608388" y="1827213"/>
          <p14:tracePt t="7404" x="3619500" y="1827213"/>
          <p14:tracePt t="7408" x="3648075" y="1827213"/>
          <p14:tracePt t="7413" x="3673475" y="1822450"/>
          <p14:tracePt t="7415" x="3703638" y="1822450"/>
          <p14:tracePt t="7420" x="3732213" y="1817688"/>
          <p14:tracePt t="7423" x="3762375" y="1806575"/>
          <p14:tracePt t="7428" x="3806825" y="1787525"/>
          <p14:tracePt t="7431" x="3851275" y="1782763"/>
          <p14:tracePt t="7435" x="3890963" y="1773238"/>
          <p14:tracePt t="7440" x="3921125" y="1773238"/>
          <p14:tracePt t="7443" x="3960813" y="1773238"/>
          <p14:tracePt t="7448" x="3990975" y="1773238"/>
          <p14:tracePt t="7451" x="4014788" y="1773238"/>
          <p14:tracePt t="7455" x="4044950" y="1773238"/>
          <p14:tracePt t="7460" x="4075113" y="1773238"/>
          <p14:tracePt t="7463" x="4114800" y="1773238"/>
          <p14:tracePt t="7468" x="4152900" y="1773238"/>
          <p14:tracePt t="7471" x="4192588" y="1773238"/>
          <p14:tracePt t="7475" x="4232275" y="1773238"/>
          <p14:tracePt t="7480" x="4262438" y="1773238"/>
          <p14:tracePt t="7484" x="4292600" y="1773238"/>
          <p14:tracePt t="7487" x="4316413" y="1773238"/>
          <p14:tracePt t="7492" x="4337050" y="1782763"/>
          <p14:tracePt t="7496" x="4356100" y="1787525"/>
          <p14:tracePt t="7500" x="4371975" y="1797050"/>
          <p14:tracePt t="7504" x="4386263" y="1797050"/>
          <p14:tracePt t="7508" x="4395788" y="1797050"/>
          <p14:tracePt t="7512" x="4400550" y="1797050"/>
          <p14:tracePt t="7515" x="4416425" y="1797050"/>
          <p14:tracePt t="7524" x="4425950" y="1797050"/>
          <p14:tracePt t="7531" x="4440238" y="1797050"/>
          <p14:tracePt t="7536" x="4456113" y="1797050"/>
          <p14:tracePt t="7548" x="4460875" y="1797050"/>
          <p14:tracePt t="7560" x="4470400" y="1797050"/>
          <p14:tracePt t="7790" x="4475163" y="1797050"/>
          <p14:tracePt t="7801" x="4554538" y="1782763"/>
          <p14:tracePt t="7808" x="4643438" y="1762125"/>
          <p14:tracePt t="7813" x="4699000" y="1762125"/>
          <p14:tracePt t="7817" x="4762500" y="1762125"/>
          <p14:tracePt t="7821" x="4827588" y="1762125"/>
          <p14:tracePt t="7824" x="4895850" y="1762125"/>
          <p14:tracePt t="7828" x="4951413" y="1762125"/>
          <p14:tracePt t="7831" x="5005388" y="1762125"/>
          <p14:tracePt t="7836" x="5068888" y="1762125"/>
          <p14:tracePt t="7839" x="5108575" y="1762125"/>
          <p14:tracePt t="7844" x="5153025" y="1762125"/>
          <p14:tracePt t="7848" x="5203825" y="1762125"/>
          <p14:tracePt t="7852" x="5232400" y="1762125"/>
          <p14:tracePt t="7855" x="5262563" y="1762125"/>
          <p14:tracePt t="7860" x="5287963" y="1762125"/>
          <p14:tracePt t="7863" x="5297488" y="1762125"/>
          <p14:tracePt t="7867" x="5311775" y="1762125"/>
          <p14:tracePt t="7875" x="5316538" y="1762125"/>
          <p14:tracePt t="7911" x="5321300" y="1762125"/>
          <p14:tracePt t="8126" x="5332413" y="1762125"/>
          <p14:tracePt t="8132" x="5351463" y="1762125"/>
          <p14:tracePt t="8137" x="5367338" y="1773238"/>
          <p14:tracePt t="8138" x="5386388" y="1773238"/>
          <p14:tracePt t="8145" x="5400675" y="1773238"/>
          <p14:tracePt t="8148" x="5411788" y="1773238"/>
          <p14:tracePt t="8151" x="5426075" y="1773238"/>
          <p14:tracePt t="8160" x="5435600" y="1773238"/>
          <p14:tracePt t="8163" x="5451475" y="1773238"/>
          <p14:tracePt t="8171" x="5461000" y="1773238"/>
          <p14:tracePt t="8540" x="5470525" y="1773238"/>
          <p14:tracePt t="8545" x="5480050" y="1778000"/>
          <p14:tracePt t="8549" x="5495925" y="1782763"/>
          <p14:tracePt t="8552" x="5514975" y="1792288"/>
          <p14:tracePt t="8556" x="5535613" y="1792288"/>
          <p14:tracePt t="8559" x="5559425" y="1792288"/>
          <p14:tracePt t="8567" x="5568950" y="1792288"/>
          <p14:tracePt t="8571" x="5584825" y="1792288"/>
          <p14:tracePt t="8576" x="5603875" y="1792288"/>
          <p14:tracePt t="8579" x="5634038" y="1792288"/>
          <p14:tracePt t="8583" x="5653088" y="1792288"/>
          <p14:tracePt t="8588" x="5683250" y="1792288"/>
          <p14:tracePt t="8592" x="5708650" y="1792288"/>
          <p14:tracePt t="8596" x="5727700" y="1792288"/>
          <p14:tracePt t="8599" x="5748338" y="1792288"/>
          <p14:tracePt t="8604" x="5767388" y="1792288"/>
          <p14:tracePt t="8608" x="5781675" y="1792288"/>
          <p14:tracePt t="8611" x="5797550" y="1787525"/>
          <p14:tracePt t="8616" x="5807075" y="1787525"/>
          <p14:tracePt t="8619" x="5821363" y="1778000"/>
          <p14:tracePt t="8626" x="5837238" y="1768475"/>
          <p14:tracePt t="8690" x="5851525" y="1762125"/>
          <p14:tracePt t="8709" x="5856288" y="1762125"/>
          <p14:tracePt t="8713" x="5867400" y="1762125"/>
          <p14:tracePt t="8718" x="5886450" y="1762125"/>
          <p14:tracePt t="8721" x="5911850" y="1762125"/>
          <p14:tracePt t="8726" x="5930900" y="1762125"/>
          <p14:tracePt t="8730" x="5951538" y="1762125"/>
          <p14:tracePt t="8733" x="5980113" y="1762125"/>
          <p14:tracePt t="8738" x="6000750" y="1762125"/>
          <p14:tracePt t="8742" x="6029325" y="1762125"/>
          <p14:tracePt t="8745" x="6054725" y="1762125"/>
          <p14:tracePt t="8750" x="6084888" y="1762125"/>
          <p14:tracePt t="8754" x="6103938" y="1762125"/>
          <p14:tracePt t="8758" x="6134100" y="1762125"/>
          <p14:tracePt t="8761" x="6164263" y="1762125"/>
          <p14:tracePt t="8765" x="6192838" y="1762125"/>
          <p14:tracePt t="8769" x="6232525" y="1762125"/>
          <p14:tracePt t="8773" x="6262688" y="1762125"/>
          <p14:tracePt t="8777" x="6302375" y="1752600"/>
          <p14:tracePt t="8782" x="6332538" y="1752600"/>
          <p14:tracePt t="8786" x="6372225" y="1752600"/>
          <p14:tracePt t="8789" x="6391275" y="1752600"/>
          <p14:tracePt t="8794" x="6416675" y="1752600"/>
          <p14:tracePt t="8799" x="6456363" y="1752600"/>
          <p14:tracePt t="8804" x="6470650" y="1752600"/>
          <p14:tracePt t="8808" x="6480175" y="1752600"/>
          <p14:tracePt t="8811" x="6496050" y="1752600"/>
          <p14:tracePt t="8876" x="6510338" y="1747838"/>
          <p14:tracePt t="8953" x="6505575" y="1747838"/>
          <p14:tracePt t="8959" x="6500813" y="1747838"/>
          <p14:tracePt t="8969" x="6489700" y="1752600"/>
          <p14:tracePt t="9689" x="6351588" y="1752600"/>
          <p14:tracePt t="9693" x="6243638" y="1752600"/>
          <p14:tracePt t="9697" x="6129338" y="1752600"/>
          <p14:tracePt t="9701" x="5965825" y="1752600"/>
          <p14:tracePt t="9705" x="5802313" y="1752600"/>
          <p14:tracePt t="9710" x="5638800" y="1752600"/>
          <p14:tracePt t="9713" x="5426075" y="1752600"/>
          <p14:tracePt t="9717" x="5232400" y="1752600"/>
          <p14:tracePt t="9721" x="5045075" y="1752600"/>
          <p14:tracePt t="9727" x="4846638" y="1768475"/>
          <p14:tracePt t="9729" x="4624388" y="1782763"/>
          <p14:tracePt t="9733" x="4395788" y="1806575"/>
          <p14:tracePt t="9738" x="4222750" y="1822450"/>
          <p14:tracePt t="9742" x="4075113" y="1846263"/>
          <p14:tracePt t="9745" x="3940175" y="1866900"/>
          <p14:tracePt t="9749" x="3832225" y="1885950"/>
          <p14:tracePt t="9751" x="3713163" y="1911350"/>
          <p14:tracePt t="9755" x="3603625" y="1930400"/>
          <p14:tracePt t="9761" x="3524250" y="1951038"/>
          <p14:tracePt t="9763" x="3440113" y="1970088"/>
          <p14:tracePt t="9767" x="3371850" y="1990725"/>
          <p14:tracePt t="9771" x="3316288" y="2000250"/>
          <p14:tracePt t="9776" x="3257550" y="2020888"/>
          <p14:tracePt t="9779" x="3227388" y="2030413"/>
          <p14:tracePt t="9783" x="3208338" y="2044700"/>
          <p14:tracePt t="9788" x="3182938" y="2060575"/>
          <p14:tracePt t="9792" x="3163888" y="2065338"/>
          <p14:tracePt t="9795" x="3148013" y="2074863"/>
          <p14:tracePt t="9802" x="3133725" y="2084388"/>
          <p14:tracePt t="9805" x="3128963" y="2093913"/>
          <p14:tracePt t="9813" x="3119438" y="2093913"/>
          <p14:tracePt t="9819" x="3108325" y="2100263"/>
          <p14:tracePt t="9892" x="3098800" y="2100263"/>
          <p14:tracePt t="9897" x="3094038" y="2100263"/>
          <p14:tracePt t="9904" x="3070225" y="2100263"/>
          <p14:tracePt t="9908" x="3049588" y="2100263"/>
          <p14:tracePt t="9912" x="3019425" y="2100263"/>
          <p14:tracePt t="9917" x="3000375" y="2100263"/>
          <p14:tracePt t="9921" x="2970213" y="2100263"/>
          <p14:tracePt t="9925" x="2921000" y="2100263"/>
          <p14:tracePt t="9931" x="2890838" y="2100263"/>
          <p14:tracePt t="9935" x="2867025" y="2100263"/>
          <p14:tracePt t="9939" x="2841625" y="2100263"/>
          <p14:tracePt t="9941" x="2811463" y="2100263"/>
          <p14:tracePt t="9946" x="2787650" y="2100263"/>
          <p14:tracePt t="9949" x="2767013" y="2100263"/>
          <p14:tracePt t="9956" x="2747963" y="2100263"/>
          <p14:tracePt t="9964" x="2693988" y="2100263"/>
          <p14:tracePt t="9971" x="2654300" y="2100263"/>
          <p14:tracePt t="9974" x="2638425" y="2100263"/>
          <p14:tracePt t="9978" x="2628900" y="2100263"/>
          <p14:tracePt t="9983" x="2614613" y="2100263"/>
          <p14:tracePt t="9987" x="2598738" y="2105025"/>
          <p14:tracePt t="10142" x="2593975" y="2105025"/>
          <p14:tracePt t="10150" x="2579688" y="2119313"/>
          <p14:tracePt t="10157" x="2563813" y="2124075"/>
          <p14:tracePt t="10162" x="2519363" y="2154238"/>
          <p14:tracePt t="10172" x="2465388" y="2168525"/>
          <p14:tracePt t="10175" x="2406650" y="2184400"/>
          <p14:tracePt t="10180" x="2386013" y="2193925"/>
          <p14:tracePt t="10184" x="2362200" y="2193925"/>
          <p14:tracePt t="10187" x="2332038" y="2198688"/>
          <p14:tracePt t="10191" x="2287588" y="2217738"/>
          <p14:tracePt t="10195" x="2257425" y="2233613"/>
          <p14:tracePt t="10200" x="2212975" y="2252663"/>
          <p14:tracePt t="10203" x="2178050" y="2257425"/>
          <p14:tracePt t="10207" x="2159000" y="2268538"/>
          <p14:tracePt t="10212" x="2143125" y="2268538"/>
          <p14:tracePt t="10216" x="2133600" y="2268538"/>
          <p14:tracePt t="10219" x="2109788" y="2273300"/>
          <p14:tracePt t="10228" x="2098675" y="2282825"/>
          <p14:tracePt t="10233" x="2084388" y="2282825"/>
          <p14:tracePt t="11677" x="2084388" y="2278063"/>
          <p14:tracePt t="11685" x="2084388" y="2273300"/>
          <p14:tracePt t="11695" x="2084388" y="2268538"/>
          <p14:tracePt t="12902" x="2138363" y="2252663"/>
          <p14:tracePt t="12909" x="2366963" y="2212975"/>
          <p14:tracePt t="12912" x="2619375" y="2203450"/>
          <p14:tracePt t="12916" x="2747963" y="2203450"/>
          <p14:tracePt t="12921" x="2881313" y="2203450"/>
          <p14:tracePt t="12924" x="3024188" y="2203450"/>
          <p14:tracePt t="12928" x="3154363" y="2203450"/>
          <p14:tracePt t="12931" x="3297238" y="2203450"/>
          <p14:tracePt t="12936" x="3440113" y="2203450"/>
          <p14:tracePt t="12940" x="3575050" y="2203450"/>
          <p14:tracePt t="12944" x="3703638" y="2203450"/>
          <p14:tracePt t="12948" x="3787775" y="2208213"/>
          <p14:tracePt t="12952" x="3890963" y="2208213"/>
          <p14:tracePt t="12956" x="3970338" y="2208213"/>
          <p14:tracePt t="12960" x="4049713" y="2208213"/>
          <p14:tracePt t="12963" x="4129088" y="2208213"/>
          <p14:tracePt t="12968" x="4198938" y="2208213"/>
          <p14:tracePt t="12971" x="4248150" y="2208213"/>
          <p14:tracePt t="12975" x="4292600" y="2208213"/>
          <p14:tracePt t="12979" x="4311650" y="2208213"/>
          <p14:tracePt t="12984" x="4327525" y="2212975"/>
          <p14:tracePt t="14631" x="4306888" y="2238375"/>
          <p14:tracePt t="14636" x="4302125" y="2247900"/>
          <p14:tracePt t="14655" x="4287838" y="2257425"/>
          <p14:tracePt t="21689" x="4271963" y="2273300"/>
          <p14:tracePt t="21695" x="4257675" y="2282825"/>
          <p14:tracePt t="21702" x="4232275" y="2312988"/>
          <p14:tracePt t="21706" x="4222750" y="2317750"/>
          <p14:tracePt t="21710" x="4213225" y="2332038"/>
          <p14:tracePt t="21714" x="4208463" y="2336800"/>
          <p14:tracePt t="21717" x="4192588" y="2341563"/>
          <p14:tracePt t="21722" x="4187825" y="2346325"/>
          <p14:tracePt t="21725" x="4178300" y="2357438"/>
          <p14:tracePt t="21730" x="4168775" y="2362200"/>
          <p14:tracePt t="31339" x="4152900" y="2371725"/>
          <p14:tracePt t="31349" x="4124325" y="2381250"/>
          <p14:tracePt t="31355" x="4114800" y="2381250"/>
          <p14:tracePt t="31364" x="4098925" y="2381250"/>
          <p14:tracePt t="34281" x="4094163" y="2381250"/>
          <p14:tracePt t="34630" x="4089400" y="2392363"/>
          <p14:tracePt t="34641" x="4089400" y="2386013"/>
          <p14:tracePt t="34643" x="4084638" y="2366963"/>
          <p14:tracePt t="34648" x="4084638" y="2362200"/>
          <p14:tracePt t="34653" x="4084638" y="2346325"/>
          <p14:tracePt t="34656" x="4075113" y="2327275"/>
          <p14:tracePt t="34660" x="4075113" y="2308225"/>
          <p14:tracePt t="34664" x="4075113" y="2282825"/>
          <p14:tracePt t="34668" x="4075113" y="2273300"/>
          <p14:tracePt t="34672" x="4075113" y="2257425"/>
          <p14:tracePt t="34675" x="4075113" y="2247900"/>
          <p14:tracePt t="34680" x="4075113" y="2233613"/>
          <p14:tracePt t="34683" x="4075113" y="2222500"/>
          <p14:tracePt t="34688" x="4075113" y="2208213"/>
          <p14:tracePt t="34692" x="4075113" y="2193925"/>
          <p14:tracePt t="34696" x="4075113" y="2184400"/>
          <p14:tracePt t="34700" x="4075113" y="2168525"/>
          <p14:tracePt t="34704" x="4075113" y="2163763"/>
          <p14:tracePt t="34707" x="4075113" y="2154238"/>
          <p14:tracePt t="34712" x="4075113" y="2149475"/>
          <p14:tracePt t="34719" x="4075113" y="2133600"/>
          <p14:tracePt t="34722" x="4075113" y="2128838"/>
          <p14:tracePt t="34731" x="4075113" y="2119313"/>
          <p14:tracePt t="36976" x="4089400" y="2149475"/>
          <p14:tracePt t="36979" x="4089400" y="2168525"/>
          <p14:tracePt t="36985" x="4103688" y="2212975"/>
          <p14:tracePt t="36992" x="4114800" y="2233613"/>
          <p14:tracePt t="36993" x="4114800" y="2247900"/>
          <p14:tracePt t="36998" x="4119563" y="2268538"/>
          <p14:tracePt t="37002" x="4129088" y="2292350"/>
          <p14:tracePt t="37005" x="4129088" y="2312988"/>
          <p14:tracePt t="37009" x="4133850" y="2327275"/>
          <p14:tracePt t="37014" x="4133850" y="2336800"/>
          <p14:tracePt t="37017" x="4133850" y="2352675"/>
          <p14:tracePt t="37021" x="4138613" y="2357438"/>
          <p14:tracePt t="37025" x="4143375" y="2366963"/>
          <p14:tracePt t="37033" x="4143375" y="2381250"/>
          <p14:tracePt t="37040" x="4143375" y="2397125"/>
          <p14:tracePt t="37053" x="4143375" y="2406650"/>
          <p14:tracePt t="37074" x="4143375" y="2411413"/>
          <p14:tracePt t="37090" x="4143375" y="2425700"/>
          <p14:tracePt t="37109" x="4143375" y="2430463"/>
          <p14:tracePt t="37117" x="4143375" y="2441575"/>
          <p14:tracePt t="37130" x="4143375" y="2446338"/>
          <p14:tracePt t="37135" x="4143375" y="2460625"/>
          <p14:tracePt t="37141" x="4143375" y="2465388"/>
          <p14:tracePt t="37148" x="4143375" y="2476500"/>
          <p14:tracePt t="37151" x="4138613" y="2490788"/>
          <p14:tracePt t="37164" x="4138613" y="2505075"/>
          <p14:tracePt t="37180" x="4133850" y="2516188"/>
          <p14:tracePt t="37235" x="4124325" y="2530475"/>
          <p14:tracePt t="58016" x="4148138" y="2678113"/>
          <p14:tracePt t="58019" x="4178300" y="2778125"/>
          <p14:tracePt t="58026" x="4232275" y="2886075"/>
          <p14:tracePt t="58029" x="4302125" y="2995613"/>
          <p14:tracePt t="58031" x="4376738" y="3109913"/>
          <p14:tracePt t="58036" x="4465638" y="3208338"/>
          <p14:tracePt t="58038" x="4568825" y="3308350"/>
          <p14:tracePt t="58044" x="4652963" y="3406775"/>
          <p14:tracePt t="58047" x="4757738" y="3505200"/>
          <p14:tracePt t="58051" x="4856163" y="3609975"/>
          <p14:tracePt t="58055" x="4940300" y="3684588"/>
          <p14:tracePt t="58060" x="5029200" y="3773488"/>
          <p14:tracePt t="58063" x="5119688" y="3857625"/>
          <p14:tracePt t="58067" x="5203825" y="3937000"/>
          <p14:tracePt t="58071" x="5276850" y="4010025"/>
          <p14:tracePt t="58076" x="5367338" y="4075113"/>
          <p14:tracePt t="58079" x="5435600" y="4133850"/>
          <p14:tracePt t="58083" x="5500688" y="4208463"/>
          <p14:tracePt t="58088" x="5575300" y="4283075"/>
          <p14:tracePt t="58091" x="5648325" y="4337050"/>
          <p14:tracePt t="58095" x="5722938" y="4387850"/>
          <p14:tracePt t="58099" x="5781675" y="4437063"/>
          <p14:tracePt t="58103" x="5827713" y="4476750"/>
          <p14:tracePt t="58107" x="5891213" y="4516438"/>
          <p14:tracePt t="58112" x="5935663" y="4556125"/>
          <p14:tracePt t="58115" x="5984875" y="4605338"/>
          <p14:tracePt t="58119" x="6024563" y="4649788"/>
          <p14:tracePt t="58123" x="6059488" y="4689475"/>
          <p14:tracePt t="58128" x="6108700" y="4733925"/>
          <p14:tracePt t="58131" x="6143625" y="4773613"/>
          <p14:tracePt t="58136" x="6178550" y="4808538"/>
          <p14:tracePt t="58139" x="6203950" y="4827588"/>
          <p14:tracePt t="58144" x="6223000" y="4852988"/>
          <p14:tracePt t="58147" x="6248400" y="4876800"/>
          <p14:tracePt t="58151" x="6272213" y="4897438"/>
          <p14:tracePt t="58155" x="6288088" y="4911725"/>
          <p14:tracePt t="58160" x="6297613" y="4921250"/>
          <p14:tracePt t="58163" x="6321425" y="4921250"/>
          <p14:tracePt t="58167" x="6332538" y="4927600"/>
          <p14:tracePt t="58169" x="6346825" y="4932363"/>
          <p14:tracePt t="58175" x="6361113" y="4941888"/>
          <p14:tracePt t="58179" x="6372225" y="4946650"/>
          <p14:tracePt t="58181" x="6396038" y="4946650"/>
          <p14:tracePt t="58185" x="6411913" y="4951413"/>
          <p14:tracePt t="58188" x="6430963" y="4951413"/>
          <p14:tracePt t="58194" x="6450013" y="4960938"/>
          <p14:tracePt t="58197" x="6475413" y="4965700"/>
          <p14:tracePt t="58201" x="6505575" y="4965700"/>
          <p14:tracePt t="58205" x="6515100" y="4976813"/>
          <p14:tracePt t="58210" x="6540500" y="4976813"/>
          <p14:tracePt t="58213" x="6559550" y="4981575"/>
          <p14:tracePt t="58217" x="6589713" y="4991100"/>
          <p14:tracePt t="58221" x="6608763" y="4991100"/>
          <p14:tracePt t="58226" x="6638925" y="4991100"/>
          <p14:tracePt t="58229" x="6669088" y="4991100"/>
          <p14:tracePt t="58234" x="6697663" y="4991100"/>
          <p14:tracePt t="58238" x="6727825" y="4991100"/>
          <p14:tracePt t="58242" x="6753225" y="4991100"/>
          <p14:tracePt t="58246" x="6781800" y="4991100"/>
          <p14:tracePt t="58249" x="6811963" y="4991100"/>
          <p14:tracePt t="58257" x="6832600" y="4991100"/>
          <p14:tracePt t="58262" x="6851650" y="4991100"/>
          <p14:tracePt t="58265" x="6872288" y="4991100"/>
          <p14:tracePt t="58270" x="6886575" y="4991100"/>
          <p14:tracePt t="58278" x="6896100" y="4991100"/>
          <p14:tracePt t="58363" x="6891338" y="4981575"/>
          <p14:tracePt t="58368" x="6881813" y="4976813"/>
          <p14:tracePt t="58371" x="6877050" y="4972050"/>
          <p14:tracePt t="58376" x="6872288" y="4960938"/>
          <p14:tracePt t="58379" x="6865938" y="4956175"/>
          <p14:tracePt t="58384" x="6865938" y="4946650"/>
          <p14:tracePt t="58388" x="6846888" y="4937125"/>
          <p14:tracePt t="58396" x="6846888" y="4932363"/>
          <p14:tracePt t="58399" x="6846888" y="4927600"/>
          <p14:tracePt t="58403" x="6846888" y="4921250"/>
          <p14:tracePt t="58407" x="6846888" y="4916488"/>
          <p14:tracePt t="58411" x="6842125" y="4911725"/>
          <p14:tracePt t="58415" x="6832600" y="4897438"/>
          <p14:tracePt t="58428" x="6827838" y="4887913"/>
          <p14:tracePt t="58431" x="6821488" y="4887913"/>
          <p14:tracePt t="58439" x="6821488" y="4876800"/>
          <p14:tracePt t="58444" x="6816725" y="4872038"/>
          <p14:tracePt t="58447" x="6807200" y="4867275"/>
          <p14:tracePt t="58451" x="6807200" y="4862513"/>
          <p14:tracePt t="58459" x="6797675" y="4857750"/>
          <p14:tracePt t="58468" x="6781800" y="4843463"/>
          <p14:tracePt t="58488" x="6777038" y="4843463"/>
          <p14:tracePt t="58594" x="6792913" y="4843463"/>
          <p14:tracePt t="58598" x="6811963" y="4843463"/>
          <p14:tracePt t="58602" x="6832600" y="4843463"/>
          <p14:tracePt t="58606" x="6872288" y="4843463"/>
          <p14:tracePt t="58610" x="6916738" y="4843463"/>
          <p14:tracePt t="58615" x="6965950" y="4843463"/>
          <p14:tracePt t="58618" x="7019925" y="4843463"/>
          <p14:tracePt t="58623" x="7089775" y="4843463"/>
          <p14:tracePt t="58626" x="7153275" y="4843463"/>
          <p14:tracePt t="58630" x="7232650" y="4843463"/>
          <p14:tracePt t="58634" x="7312025" y="4843463"/>
          <p14:tracePt t="58639" x="7421563" y="4843463"/>
          <p14:tracePt t="58642" x="7510463" y="4843463"/>
          <p14:tracePt t="58646" x="7613650" y="4843463"/>
          <p14:tracePt t="58650" x="7723188" y="4843463"/>
          <p14:tracePt t="58654" x="7826375" y="4843463"/>
          <p14:tracePt t="58656" x="7931150" y="4843463"/>
          <p14:tracePt t="58662" x="8050213" y="4832350"/>
          <p14:tracePt t="58666" x="8158163" y="4822825"/>
          <p14:tracePt t="58669" x="8277225" y="4797425"/>
          <p14:tracePt t="58672" x="8386763" y="4778375"/>
          <p14:tracePt t="58677" x="8505825" y="4743450"/>
          <p14:tracePt t="58681" x="8613775" y="4713288"/>
          <p14:tracePt t="58686" x="8732838" y="4679950"/>
          <p14:tracePt t="58689" x="8832850" y="4645025"/>
          <p14:tracePt t="58694" x="8910638" y="4624388"/>
          <p14:tracePt t="58698" x="8994775" y="4595813"/>
          <p14:tracePt t="58701" x="9078913" y="4565650"/>
          <p14:tracePt t="58844" x="9055100" y="3565525"/>
          <p14:tracePt t="58847" x="8985250" y="3535363"/>
          <p14:tracePt t="58851" x="8901113" y="3516313"/>
          <p14:tracePt t="58855" x="8807450" y="3490913"/>
          <p14:tracePt t="58860" x="8713788" y="3471863"/>
          <p14:tracePt t="58863" x="8618538" y="3441700"/>
          <p14:tracePt t="58867" x="8510588" y="3406775"/>
          <p14:tracePt t="58872" x="8416925" y="3386138"/>
          <p14:tracePt t="58875" x="8297863" y="3367088"/>
          <p14:tracePt t="58877" x="8188325" y="3332163"/>
          <p14:tracePt t="58881" x="8069263" y="3322638"/>
          <p14:tracePt t="58890" x="7866063" y="3302000"/>
          <p14:tracePt t="58893" x="7777163" y="3302000"/>
          <p14:tracePt t="58897" x="7683500" y="3302000"/>
          <p14:tracePt t="58901" x="7589838" y="3302000"/>
          <p14:tracePt t="58906" x="7500938" y="3302000"/>
          <p14:tracePt t="58910" x="7421563" y="3302000"/>
          <p14:tracePt t="58917" x="7262813" y="3302000"/>
          <p14:tracePt t="58922" x="7183438" y="3302000"/>
          <p14:tracePt t="58925" x="7099300" y="3308350"/>
          <p14:tracePt t="58930" x="7029450" y="3317875"/>
          <p14:tracePt t="58933" x="6975475" y="3332163"/>
          <p14:tracePt t="58939" x="6931025" y="3352800"/>
          <p14:tracePt t="58941" x="6886575" y="3381375"/>
          <p14:tracePt t="58946" x="6851650" y="3406775"/>
          <p14:tracePt t="58950" x="6816725" y="3432175"/>
          <p14:tracePt t="58953" x="6781800" y="3455988"/>
          <p14:tracePt t="58957" x="6757988" y="3481388"/>
          <p14:tracePt t="58962" x="6742113" y="3495675"/>
          <p14:tracePt t="58965" x="6727825" y="3516313"/>
          <p14:tracePt t="58969" x="6713538" y="3540125"/>
          <p14:tracePt t="58973" x="6697663" y="3560763"/>
          <p14:tracePt t="58977" x="6692900" y="3589338"/>
          <p14:tracePt t="58982" x="6692900" y="3619500"/>
          <p14:tracePt t="58985" x="6683375" y="3663950"/>
          <p14:tracePt t="58989" x="6678613" y="3694113"/>
          <p14:tracePt t="58994" x="6669088" y="3733800"/>
          <p14:tracePt t="58997" x="6657975" y="3768725"/>
          <p14:tracePt t="59001" x="6648450" y="3808413"/>
          <p14:tracePt t="59006" x="6643688" y="3836988"/>
          <p14:tracePt t="59010" x="6643688" y="3881438"/>
          <p14:tracePt t="59014" x="6643688" y="3921125"/>
          <p14:tracePt t="59017" x="6634163" y="3976688"/>
          <p14:tracePt t="59022" x="6608763" y="4000500"/>
          <p14:tracePt t="59025" x="6594475" y="4030663"/>
          <p14:tracePt t="59029" x="6580188" y="4065588"/>
          <p14:tracePt t="59034" x="6559550" y="4110038"/>
          <p14:tracePt t="59037" x="6550025" y="4154488"/>
          <p14:tracePt t="59041" x="6545263" y="4208463"/>
          <p14:tracePt t="59046" x="6535738" y="4252913"/>
          <p14:tracePt t="59049" x="6515100" y="4297363"/>
          <p14:tracePt t="59054" x="6510338" y="4337050"/>
          <p14:tracePt t="59056" x="6500813" y="4381500"/>
          <p14:tracePt t="59060" x="6489700" y="4437063"/>
          <p14:tracePt t="59063" x="6480175" y="4481513"/>
          <p14:tracePt t="59067" x="6480175" y="4521200"/>
          <p14:tracePt t="59072" x="6470650" y="4575175"/>
          <p14:tracePt t="59075" x="6461125" y="4635500"/>
          <p14:tracePt t="59079" x="6456363" y="4689475"/>
          <p14:tracePt t="59083" x="6456363" y="4743450"/>
          <p14:tracePt t="59087" x="6456363" y="4792663"/>
          <p14:tracePt t="59092" x="6456363" y="4837113"/>
          <p14:tracePt t="59096" x="6456363" y="4892675"/>
          <p14:tracePt t="59100" x="6456363" y="4946650"/>
          <p14:tracePt t="59103" x="6465888" y="4986338"/>
          <p14:tracePt t="59107" x="6484938" y="5035550"/>
          <p14:tracePt t="59112" x="6500813" y="5080000"/>
          <p14:tracePt t="59115" x="6529388" y="5124450"/>
          <p14:tracePt t="59119" x="6554788" y="5159375"/>
          <p14:tracePt t="59123" x="6580188" y="5194300"/>
          <p14:tracePt t="59127" x="6608763" y="5238750"/>
          <p14:tracePt t="59131" x="6634163" y="5273675"/>
          <p14:tracePt t="59135" x="6673850" y="5308600"/>
          <p14:tracePt t="59139" x="6704013" y="5337175"/>
          <p14:tracePt t="59144" x="6737350" y="5362575"/>
          <p14:tracePt t="59147" x="6772275" y="5387975"/>
          <p14:tracePt t="59151" x="6821488" y="5416550"/>
          <p14:tracePt t="59155" x="6865938" y="5432425"/>
          <p14:tracePt t="59160" x="6921500" y="5451475"/>
          <p14:tracePt t="59163" x="6980238" y="5472113"/>
          <p14:tracePt t="59167" x="7034213" y="5481638"/>
          <p14:tracePt t="59172" x="7094538" y="5500688"/>
          <p14:tracePt t="59175" x="7158038" y="5511800"/>
          <p14:tracePt t="59180" x="7227888" y="5530850"/>
          <p14:tracePt t="59183" x="7288213" y="5535613"/>
          <p14:tracePt t="59188" x="7351713" y="5545138"/>
          <p14:tracePt t="59193" x="7421563" y="5545138"/>
          <p14:tracePt t="59195" x="7500938" y="5545138"/>
          <p14:tracePt t="59199" x="7564438" y="5545138"/>
          <p14:tracePt t="59203" x="7643813" y="5545138"/>
          <p14:tracePt t="59207" x="7713663" y="5545138"/>
          <p14:tracePt t="59212" x="7777163" y="5545138"/>
          <p14:tracePt t="59215" x="7832725" y="5545138"/>
          <p14:tracePt t="59219" x="7886700" y="5545138"/>
          <p14:tracePt t="59222" x="7940675" y="5545138"/>
          <p14:tracePt t="59229" x="8034338" y="5545138"/>
          <p14:tracePt t="59233" x="8074025" y="5545138"/>
          <p14:tracePt t="59237" x="8118475" y="5545138"/>
          <p14:tracePt t="59242" x="8148638" y="5535613"/>
          <p14:tracePt t="59245" x="8178800" y="5530850"/>
          <p14:tracePt t="59250" x="8202613" y="5516563"/>
          <p14:tracePt t="59253" x="8223250" y="5500688"/>
          <p14:tracePt t="59258" x="8248650" y="5486400"/>
          <p14:tracePt t="59261" x="8258175" y="5476875"/>
          <p14:tracePt t="59265" x="8272463" y="5461000"/>
          <p14:tracePt t="59270" x="8286750" y="5441950"/>
          <p14:tracePt t="59273" x="8297863" y="5427663"/>
          <p14:tracePt t="59278" x="8302625" y="5407025"/>
          <p14:tracePt t="59281" x="8307388" y="5381625"/>
          <p14:tracePt t="59285" x="8326438" y="5353050"/>
          <p14:tracePt t="59289" x="8332788" y="5322888"/>
          <p14:tracePt t="59293" x="8351838" y="5278438"/>
          <p14:tracePt t="59299" x="8372475" y="5219700"/>
          <p14:tracePt t="59301" x="8391525" y="5149850"/>
          <p14:tracePt t="59306" x="8401050" y="5080000"/>
          <p14:tracePt t="59309" x="8410575" y="4991100"/>
          <p14:tracePt t="59314" x="8410575" y="4897438"/>
          <p14:tracePt t="59317" x="8410575" y="4792663"/>
          <p14:tracePt t="59322" x="8410575" y="4699000"/>
          <p14:tracePt t="59325" x="8410575" y="4605338"/>
          <p14:tracePt t="59329" x="8405813" y="4511675"/>
          <p14:tracePt t="59333" x="8382000" y="4416425"/>
          <p14:tracePt t="59337" x="8351838" y="4308475"/>
          <p14:tracePt t="59342" x="8307388" y="4198938"/>
          <p14:tracePt t="59346" x="8262938" y="4089400"/>
          <p14:tracePt t="59350" x="8208963" y="3995738"/>
          <p14:tracePt t="59353" x="8143875" y="3906838"/>
          <p14:tracePt t="59361" x="8020050" y="3748088"/>
          <p14:tracePt t="59365" x="7940675" y="3673475"/>
          <p14:tracePt t="59369" x="7866063" y="3600450"/>
          <p14:tracePt t="59373" x="7793038" y="3525838"/>
          <p14:tracePt t="59377" x="7723188" y="3460750"/>
          <p14:tracePt t="59381" x="7634288" y="3397250"/>
          <p14:tracePt t="59385" x="7559675" y="3348038"/>
          <p14:tracePt t="59389" x="7500938" y="3297238"/>
          <p14:tracePt t="59394" x="7431088" y="3252788"/>
          <p14:tracePt t="59399" x="7356475" y="3213100"/>
          <p14:tracePt t="59401" x="7297738" y="3173413"/>
          <p14:tracePt t="59406" x="7237413" y="3144838"/>
          <p14:tracePt t="59407" x="7192963" y="3124200"/>
          <p14:tracePt t="59411" x="7148513" y="3109913"/>
          <p14:tracePt t="59415" x="7119938" y="3100388"/>
          <p14:tracePt t="59419" x="7099300" y="3094038"/>
          <p14:tracePt t="59422" x="7094538" y="3094038"/>
          <p14:tracePt t="59431" x="7080250" y="3094038"/>
          <p14:tracePt t="59439" x="7069138" y="3094038"/>
          <p14:tracePt t="59451" x="7059613" y="3094038"/>
          <p14:tracePt t="59456" x="7050088" y="3094038"/>
          <p14:tracePt t="59460" x="7034213" y="3100388"/>
          <p14:tracePt t="59464" x="7029450" y="3124200"/>
          <p14:tracePt t="59467" x="7015163" y="3144838"/>
          <p14:tracePt t="59473" x="6989763" y="3168650"/>
          <p14:tracePt t="59476" x="6965950" y="3213100"/>
          <p14:tracePt t="59480" x="6935788" y="3248025"/>
          <p14:tracePt t="59483" x="6896100" y="3308350"/>
          <p14:tracePt t="59487" x="6846888" y="3367088"/>
          <p14:tracePt t="59491" x="6788150" y="3432175"/>
          <p14:tracePt t="59496" x="6737350" y="3490913"/>
          <p14:tracePt t="59499" x="6683375" y="3549650"/>
          <p14:tracePt t="59503" x="6624638" y="3614738"/>
          <p14:tracePt t="59507" x="6569075" y="3689350"/>
          <p14:tracePt t="59511" x="6519863" y="3757613"/>
          <p14:tracePt t="59515" x="6470650" y="3817938"/>
          <p14:tracePt t="59519" x="6430963" y="3881438"/>
          <p14:tracePt t="59522" x="6376988" y="3941763"/>
          <p14:tracePt t="59528" x="6337300" y="4000500"/>
          <p14:tracePt t="59531" x="6311900" y="4060825"/>
          <p14:tracePt t="59535" x="6292850" y="4114800"/>
          <p14:tracePt t="59539" x="6272213" y="4173538"/>
          <p14:tracePt t="59544" x="6262688" y="4229100"/>
          <p14:tracePt t="59547" x="6253163" y="4283075"/>
          <p14:tracePt t="59551" x="6253163" y="4337050"/>
          <p14:tracePt t="59556" x="6253163" y="4392613"/>
          <p14:tracePt t="59560" x="6253163" y="4446588"/>
          <p14:tracePt t="59563" x="6253163" y="4500563"/>
          <p14:tracePt t="59567" x="6257925" y="4556125"/>
          <p14:tracePt t="59572" x="6288088" y="4614863"/>
          <p14:tracePt t="59576" x="6327775" y="4673600"/>
          <p14:tracePt t="59580" x="6365875" y="4719638"/>
          <p14:tracePt t="59584" x="6411913" y="4768850"/>
          <p14:tracePt t="59585" x="6475413" y="4818063"/>
          <p14:tracePt t="59590" x="6535738" y="4867275"/>
          <p14:tracePt t="59593" x="6594475" y="4921250"/>
          <p14:tracePt t="59597" x="6669088" y="4960938"/>
          <p14:tracePt t="59602" x="6737350" y="5000625"/>
          <p14:tracePt t="59606" x="6821488" y="5045075"/>
          <p14:tracePt t="59610" x="6905625" y="5084763"/>
          <p14:tracePt t="59615" x="6989763" y="5105400"/>
          <p14:tracePt t="59617" x="7085013" y="5140325"/>
          <p14:tracePt t="59622" x="7153275" y="5159375"/>
          <p14:tracePt t="59626" x="7237413" y="5180013"/>
          <p14:tracePt t="59630" x="7307263" y="5199063"/>
          <p14:tracePt t="59633" x="7386638" y="5208588"/>
          <p14:tracePt t="59637" x="7466013" y="5208588"/>
          <p14:tracePt t="59643" x="7534275" y="5208588"/>
          <p14:tracePt t="59647" x="7599363" y="5208588"/>
          <p14:tracePt t="59650" x="7664450" y="5208588"/>
          <p14:tracePt t="59654" x="7718425" y="5208588"/>
          <p14:tracePt t="59657" x="7772400" y="5208588"/>
          <p14:tracePt t="59661" x="7826375" y="5208588"/>
          <p14:tracePt t="59665" x="7881938" y="5208588"/>
          <p14:tracePt t="59669" x="7921625" y="5208588"/>
          <p14:tracePt t="59673" x="7961313" y="5208588"/>
          <p14:tracePt t="59678" x="7989888" y="5208588"/>
          <p14:tracePt t="59681" x="8015288" y="5208588"/>
          <p14:tracePt t="59685" x="8034338" y="5199063"/>
          <p14:tracePt t="59689" x="8059738" y="5194300"/>
          <p14:tracePt t="59694" x="8080375" y="5180013"/>
          <p14:tracePt t="59697" x="8099425" y="5168900"/>
          <p14:tracePt t="59701" x="8124825" y="5154613"/>
          <p14:tracePt t="59706" x="8139113" y="5140325"/>
          <p14:tracePt t="59710" x="8153400" y="5119688"/>
          <p14:tracePt t="59714" x="8158163" y="5095875"/>
          <p14:tracePt t="59717" x="8174038" y="5075238"/>
          <p14:tracePt t="59722" x="8197850" y="5040313"/>
          <p14:tracePt t="59725" x="8213725" y="5011738"/>
          <p14:tracePt t="59730" x="8232775" y="4976813"/>
          <p14:tracePt t="59734" x="8248650" y="4946650"/>
          <p14:tracePt t="59737" x="8262938" y="4911725"/>
          <p14:tracePt t="59741" x="8293100" y="4876800"/>
          <p14:tracePt t="59746" x="8307388" y="4843463"/>
          <p14:tracePt t="59750" x="8321675" y="4813300"/>
          <p14:tracePt t="59754" x="8337550" y="4778375"/>
          <p14:tracePt t="59757" x="8347075" y="4738688"/>
          <p14:tracePt t="59760" x="8366125" y="4689475"/>
          <p14:tracePt t="59764" x="8377238" y="4649788"/>
          <p14:tracePt t="59767" x="8382000" y="4605338"/>
          <p14:tracePt t="59772" x="8391525" y="4549775"/>
          <p14:tracePt t="59775" x="8401050" y="4495800"/>
          <p14:tracePt t="59780" x="8401050" y="4441825"/>
          <p14:tracePt t="59784" x="8401050" y="4387850"/>
          <p14:tracePt t="59787" x="8401050" y="4332288"/>
          <p14:tracePt t="59791" x="8401050" y="4292600"/>
          <p14:tracePt t="59795" x="8401050" y="4252913"/>
          <p14:tracePt t="59801" x="8396288" y="4208463"/>
          <p14:tracePt t="59804" x="8386763" y="4154488"/>
          <p14:tracePt t="59807" x="8372475" y="4110038"/>
          <p14:tracePt t="59812" x="8342313" y="4060825"/>
          <p14:tracePt t="59816" x="8258175" y="4030663"/>
          <p14:tracePt t="59819" x="8213725" y="3990975"/>
          <p14:tracePt t="59823" x="8164513" y="3956050"/>
          <p14:tracePt t="59828" x="8113713" y="3906838"/>
          <p14:tracePt t="59831" x="8064500" y="3857625"/>
          <p14:tracePt t="59835" x="8029575" y="3808413"/>
          <p14:tracePt t="59839" x="7980363" y="3763963"/>
          <p14:tracePt t="59844" x="7931150" y="3724275"/>
          <p14:tracePt t="59848" x="7886700" y="3684588"/>
          <p14:tracePt t="59852" x="7837488" y="3649663"/>
          <p14:tracePt t="59856" x="7793038" y="3619500"/>
          <p14:tracePt t="59860" x="7758113" y="3594100"/>
          <p14:tracePt t="59864" x="7713663" y="3565525"/>
          <p14:tracePt t="59867" x="7664450" y="3535363"/>
          <p14:tracePt t="59872" x="7608888" y="3530600"/>
          <p14:tracePt t="59875" x="7564438" y="3521075"/>
          <p14:tracePt t="59879" x="7519988" y="3500438"/>
          <p14:tracePt t="59884" x="7489825" y="3495675"/>
          <p14:tracePt t="59890" x="7461250" y="3495675"/>
          <p14:tracePt t="59891" x="7440613" y="3495675"/>
          <p14:tracePt t="59896" x="7412038" y="3495675"/>
          <p14:tracePt t="59899" x="7372350" y="3495675"/>
          <p14:tracePt t="59903" x="7342188" y="3495675"/>
          <p14:tracePt t="59907" x="7302500" y="3495675"/>
          <p14:tracePt t="59912" x="7267575" y="3505200"/>
          <p14:tracePt t="59918" x="7227888" y="3516313"/>
          <p14:tracePt t="59919" x="7197725" y="3521075"/>
          <p14:tracePt t="59923" x="7164388" y="3530600"/>
          <p14:tracePt t="59928" x="7143750" y="3544888"/>
          <p14:tracePt t="59931" x="7124700" y="3549650"/>
          <p14:tracePt t="59936" x="7099300" y="3565525"/>
          <p14:tracePt t="59937" x="7080250" y="3579813"/>
          <p14:tracePt t="59941" x="7054850" y="3605213"/>
          <p14:tracePt t="59947" x="7019925" y="3629025"/>
          <p14:tracePt t="59949" x="6985000" y="3654425"/>
          <p14:tracePt t="59953" x="6956425" y="3703638"/>
          <p14:tracePt t="59957" x="6931025" y="3748088"/>
          <p14:tracePt t="59962" x="6900863" y="3792538"/>
          <p14:tracePt t="59965" x="6872288" y="3852863"/>
          <p14:tracePt t="59969" x="6851650" y="3921125"/>
          <p14:tracePt t="59973" x="6832600" y="3990975"/>
          <p14:tracePt t="59977" x="6811963" y="4060825"/>
          <p14:tracePt t="59981" x="6792913" y="4129088"/>
          <p14:tracePt t="59985" x="6781800" y="4213225"/>
          <p14:tracePt t="59990" x="6781800" y="4278313"/>
          <p14:tracePt t="59994" x="6781800" y="4357688"/>
          <p14:tracePt t="59997" x="6788150" y="4437063"/>
          <p14:tracePt t="60001" x="6788150" y="4516438"/>
          <p14:tracePt t="60006" x="6807200" y="4600575"/>
          <p14:tracePt t="60010" x="6832600" y="4684713"/>
          <p14:tracePt t="60013" x="6872288" y="4768850"/>
          <p14:tracePt t="60017" x="6900863" y="4837113"/>
          <p14:tracePt t="60021" x="6940550" y="4906963"/>
          <p14:tracePt t="60025" x="6996113" y="4981575"/>
          <p14:tracePt t="60030" x="7054850" y="5040313"/>
          <p14:tracePt t="60033" x="7104063" y="5089525"/>
          <p14:tracePt t="60038" x="7169150" y="5145088"/>
          <p14:tracePt t="60041" x="7227888" y="5194300"/>
          <p14:tracePt t="60045" x="7288213" y="5233988"/>
          <p14:tracePt t="60049" x="7372350" y="5264150"/>
          <p14:tracePt t="60055" x="7440613" y="5292725"/>
          <p14:tracePt t="60056" x="7510463" y="5322888"/>
          <p14:tracePt t="60061" x="7580313" y="5343525"/>
          <p14:tracePt t="60065" x="7664450" y="5353050"/>
          <p14:tracePt t="60070" x="7727950" y="5362575"/>
          <p14:tracePt t="60073" x="7788275" y="5372100"/>
          <p14:tracePt t="60078" x="7837488" y="5372100"/>
          <p14:tracePt t="60081" x="7891463" y="5372100"/>
          <p14:tracePt t="60085" x="7945438" y="5372100"/>
          <p14:tracePt t="60090" x="8001000" y="5372100"/>
          <p14:tracePt t="60093" x="8064500" y="5372100"/>
          <p14:tracePt t="60097" x="8108950" y="5367338"/>
          <p14:tracePt t="60101" x="8153400" y="5362575"/>
          <p14:tracePt t="60106" x="8208963" y="5353050"/>
          <p14:tracePt t="60110" x="8253413" y="5343525"/>
          <p14:tracePt t="60115" x="8332788" y="5297488"/>
          <p14:tracePt t="60119" x="8377238" y="5273675"/>
          <p14:tracePt t="60123" x="8410575" y="5243513"/>
          <p14:tracePt t="60128" x="8461375" y="5208588"/>
          <p14:tracePt t="60131" x="8489950" y="5184775"/>
          <p14:tracePt t="60136" x="8520113" y="5149850"/>
          <p14:tracePt t="60140" x="8555038" y="5110163"/>
          <p14:tracePt t="60144" x="8578850" y="5075238"/>
          <p14:tracePt t="60149" x="8604250" y="5045075"/>
          <p14:tracePt t="60151" x="8634413" y="4995863"/>
          <p14:tracePt t="60156" x="8662988" y="4951413"/>
          <p14:tracePt t="60160" x="8688388" y="4892675"/>
          <p14:tracePt t="60163" x="8718550" y="4832350"/>
          <p14:tracePt t="60167" x="8728075" y="4792663"/>
          <p14:tracePt t="60172" x="8748713" y="4733925"/>
          <p14:tracePt t="60175" x="8758238" y="4689475"/>
          <p14:tracePt t="60180" x="8772525" y="4645025"/>
          <p14:tracePt t="60183" x="8782050" y="4589463"/>
          <p14:tracePt t="60187" x="8782050" y="4549775"/>
          <p14:tracePt t="60191" x="8782050" y="4511675"/>
          <p14:tracePt t="60195" x="8782050" y="4465638"/>
          <p14:tracePt t="60199" x="8777288" y="4427538"/>
          <p14:tracePt t="60203" x="8772525" y="4381500"/>
          <p14:tracePt t="60207" x="8763000" y="4352925"/>
          <p14:tracePt t="60211" x="8753475" y="4308475"/>
          <p14:tracePt t="60215" x="8732838" y="4283075"/>
          <p14:tracePt t="60219" x="8728075" y="4278313"/>
          <p14:tracePt t="60223" x="8713788" y="4257675"/>
          <p14:tracePt t="60228" x="8688388" y="4238625"/>
          <p14:tracePt t="60231" x="8683625" y="4233863"/>
          <p14:tracePt t="60235" x="8678863" y="4213225"/>
          <p14:tracePt t="60240" x="8653463" y="4189413"/>
          <p14:tracePt t="60243" x="8648700" y="4184650"/>
          <p14:tracePt t="60247" x="8629650" y="4164013"/>
          <p14:tracePt t="60251" x="8624888" y="4149725"/>
          <p14:tracePt t="60256" x="8609013" y="4133850"/>
          <p14:tracePt t="60260" x="8578850" y="4119563"/>
          <p14:tracePt t="60264" x="8555038" y="4105275"/>
          <p14:tracePt t="60267" x="8540750" y="4100513"/>
          <p14:tracePt t="60271" x="8520113" y="4084638"/>
          <p14:tracePt t="60276" x="8494713" y="4060825"/>
          <p14:tracePt t="60279" x="8466138" y="4044950"/>
          <p14:tracePt t="60283" x="8431213" y="4021138"/>
          <p14:tracePt t="60288" x="8396288" y="3995738"/>
          <p14:tracePt t="60290" x="8361363" y="3965575"/>
          <p14:tracePt t="60293" x="8316913" y="3941763"/>
          <p14:tracePt t="60297" x="8293100" y="3925888"/>
          <p14:tracePt t="60303" x="8277225" y="3916363"/>
          <p14:tracePt t="60306" x="8258175" y="3911600"/>
          <p14:tracePt t="60309" x="8232775" y="3897313"/>
          <p14:tracePt t="60314" x="8202613" y="3881438"/>
          <p14:tracePt t="60317" x="8158163" y="3871913"/>
          <p14:tracePt t="60321" x="8139113" y="3867150"/>
          <p14:tracePt t="60327" x="8134350" y="3857625"/>
          <p14:tracePt t="60329" x="8113713" y="3852863"/>
          <p14:tracePt t="60333" x="8108950" y="3848100"/>
          <p14:tracePt t="60337" x="8094663" y="3848100"/>
          <p14:tracePt t="60344" x="8074025" y="3848100"/>
          <p14:tracePt t="60345" x="8054975" y="3836988"/>
          <p14:tracePt t="60350" x="8050213" y="3836988"/>
          <p14:tracePt t="60356" x="8040688" y="3836988"/>
          <p14:tracePt t="60365" x="8034338" y="3836988"/>
          <p14:tracePt t="60403" x="8024813" y="3836988"/>
          <p14:tracePt t="60406" x="8020050" y="3841750"/>
          <p14:tracePt t="60410" x="8010525" y="3852863"/>
          <p14:tracePt t="60414" x="7994650" y="3876675"/>
          <p14:tracePt t="60418" x="7975600" y="3906838"/>
          <p14:tracePt t="60421" x="7956550" y="3941763"/>
          <p14:tracePt t="60425" x="7921625" y="3986213"/>
          <p14:tracePt t="60430" x="7891463" y="4035425"/>
          <p14:tracePt t="60433" x="7866063" y="4070350"/>
          <p14:tracePt t="60437" x="7837488" y="4114800"/>
          <p14:tracePt t="60441" x="7812088" y="4159250"/>
          <p14:tracePt t="60446" x="7781925" y="4208463"/>
          <p14:tracePt t="60449" x="7758113" y="4243388"/>
          <p14:tracePt t="60453" x="7727950" y="4287838"/>
          <p14:tracePt t="60457" x="7697788" y="4332288"/>
          <p14:tracePt t="60462" x="7683500" y="4392613"/>
          <p14:tracePt t="60466" x="7664450" y="4421188"/>
          <p14:tracePt t="60467" x="7648575" y="4471988"/>
          <p14:tracePt t="60471" x="7639050" y="4511675"/>
          <p14:tracePt t="60478" x="7618413" y="4570413"/>
          <p14:tracePt t="60479" x="7608888" y="4610100"/>
          <p14:tracePt t="60483" x="7604125" y="4654550"/>
          <p14:tracePt t="60487" x="7594600" y="4699000"/>
          <p14:tracePt t="60491" x="7585075" y="4729163"/>
          <p14:tracePt t="60495" x="7585075" y="4757738"/>
          <p14:tracePt t="60499" x="7585075" y="4797425"/>
          <p14:tracePt t="60504" x="7585075" y="4827588"/>
          <p14:tracePt t="60507" x="7580313" y="4848225"/>
          <p14:tracePt t="60512" x="7580313" y="4862513"/>
          <p14:tracePt t="60515" x="7580313" y="4881563"/>
          <p14:tracePt t="60520" x="7580313" y="4902200"/>
          <p14:tracePt t="60523" x="7580313" y="4916488"/>
          <p14:tracePt t="60528" x="7580313" y="4932363"/>
          <p14:tracePt t="60531" x="7580313" y="4951413"/>
          <p14:tracePt t="60536" x="7589838" y="4965700"/>
          <p14:tracePt t="60540" x="7604125" y="4981575"/>
          <p14:tracePt t="60543" x="7613650" y="4991100"/>
          <p14:tracePt t="60548" x="7624763" y="5005388"/>
          <p14:tracePt t="60551" x="7639050" y="5021263"/>
          <p14:tracePt t="60556" x="7643813" y="5035550"/>
          <p14:tracePt t="60559" x="7658100" y="5051425"/>
          <p14:tracePt t="60564" x="7678738" y="5065713"/>
          <p14:tracePt t="60567" x="7702550" y="5080000"/>
          <p14:tracePt t="60572" x="7723188" y="5100638"/>
          <p14:tracePt t="60575" x="7758113" y="5114925"/>
          <p14:tracePt t="60580" x="7777163" y="5129213"/>
          <p14:tracePt t="60584" x="7802563" y="5154613"/>
          <p14:tracePt t="60587" x="7837488" y="5168900"/>
          <p14:tracePt t="60591" x="7866063" y="5189538"/>
          <p14:tracePt t="60596" x="7900988" y="5203825"/>
          <p14:tracePt t="60599" x="7921625" y="5219700"/>
          <p14:tracePt t="60605" x="7945438" y="5233988"/>
          <p14:tracePt t="60606" x="7975600" y="5248275"/>
          <p14:tracePt t="60611" x="8010525" y="5264150"/>
          <p14:tracePt t="60616" x="8050213" y="5273675"/>
          <p14:tracePt t="60619" x="8085138" y="5287963"/>
          <p14:tracePt t="60623" x="8129588" y="5297488"/>
          <p14:tracePt t="60628" x="8158163" y="5308600"/>
          <p14:tracePt t="60631" x="8202613" y="5313363"/>
          <p14:tracePt t="60635" x="8232775" y="5322888"/>
          <p14:tracePt t="60640" x="8262938" y="5322888"/>
          <p14:tracePt t="60644" x="8293100" y="5332413"/>
          <p14:tracePt t="60646" x="8312150" y="5332413"/>
          <p14:tracePt t="60650" x="8342313" y="5332413"/>
          <p14:tracePt t="60653" x="8372475" y="5332413"/>
          <p14:tracePt t="60657" x="8401050" y="5332413"/>
          <p14:tracePt t="60662" x="8416925" y="5332413"/>
          <p14:tracePt t="60666" x="8445500" y="5327650"/>
          <p14:tracePt t="60669" x="8461375" y="5313363"/>
          <p14:tracePt t="60673" x="8480425" y="5297488"/>
          <p14:tracePt t="60678" x="8505825" y="5278438"/>
          <p14:tracePt t="60681" x="8520113" y="5264150"/>
          <p14:tracePt t="60686" x="8534400" y="5238750"/>
          <p14:tracePt t="60690" x="8550275" y="5208588"/>
          <p14:tracePt t="60694" x="8564563" y="5173663"/>
          <p14:tracePt t="60698" x="8574088" y="5145088"/>
          <p14:tracePt t="60702" x="8589963" y="5100638"/>
          <p14:tracePt t="60706" x="8599488" y="5070475"/>
          <p14:tracePt t="60709" x="8599488" y="5030788"/>
          <p14:tracePt t="60714" x="8599488" y="4986338"/>
          <p14:tracePt t="60718" x="8599488" y="4932363"/>
          <p14:tracePt t="60721" x="8599488" y="4881563"/>
          <p14:tracePt t="60725" x="8594725" y="4837113"/>
          <p14:tracePt t="60730" x="8585200" y="4792663"/>
          <p14:tracePt t="60733" x="8559800" y="4748213"/>
          <p14:tracePt t="60738" x="8529638" y="4689475"/>
          <p14:tracePt t="60741" x="8480425" y="4649788"/>
          <p14:tracePt t="60746" x="8445500" y="4605338"/>
          <p14:tracePt t="60750" x="8401050" y="4545013"/>
          <p14:tracePt t="60753" x="8356600" y="4505325"/>
          <p14:tracePt t="60757" x="8281988" y="4465638"/>
          <p14:tracePt t="60762" x="8223250" y="4427538"/>
          <p14:tracePt t="60765" x="8164513" y="4387850"/>
          <p14:tracePt t="60770" x="8094663" y="4341813"/>
          <p14:tracePt t="60773" x="8020050" y="4303713"/>
          <p14:tracePt t="60777" x="7950200" y="4264025"/>
          <p14:tracePt t="60781" x="7866063" y="4233863"/>
          <p14:tracePt t="60786" x="7807325" y="4213225"/>
          <p14:tracePt t="60790" x="7737475" y="4194175"/>
          <p14:tracePt t="60793" x="7669213" y="4173538"/>
          <p14:tracePt t="60798" x="7599363" y="4154488"/>
          <p14:tracePt t="60804" x="7489825" y="4124325"/>
          <p14:tracePt t="60810" x="7431088" y="4105275"/>
          <p14:tracePt t="60813" x="7386638" y="4095750"/>
          <p14:tracePt t="60819" x="7361238" y="4079875"/>
          <p14:tracePt t="60823" x="7346950" y="4079875"/>
          <p14:tracePt t="60828" x="7326313" y="4079875"/>
          <p14:tracePt t="60832" x="7307263" y="4079875"/>
          <p14:tracePt t="60835" x="7288213" y="4079875"/>
          <p14:tracePt t="60840" x="7262813" y="4079875"/>
          <p14:tracePt t="60843" x="7253288" y="4079875"/>
          <p14:tracePt t="60849" x="7237413" y="4079875"/>
          <p14:tracePt t="60851" x="7232650" y="4079875"/>
          <p14:tracePt t="60856" x="7223125" y="4079875"/>
          <p14:tracePt t="60937" x="7213600" y="4084638"/>
          <p14:tracePt t="60945" x="7204075" y="4124325"/>
          <p14:tracePt t="60949" x="7183438" y="4168775"/>
          <p14:tracePt t="60952" x="7153275" y="4229100"/>
          <p14:tracePt t="60962" x="7099300" y="4332288"/>
          <p14:tracePt t="60968" x="7059613" y="4421188"/>
          <p14:tracePt t="60972" x="7040563" y="4491038"/>
          <p14:tracePt t="60976" x="7000875" y="4575175"/>
          <p14:tracePt t="60980" x="6970713" y="4649788"/>
          <p14:tracePt t="60983" x="6950075" y="4703763"/>
          <p14:tracePt t="60987" x="6940550" y="4757738"/>
          <p14:tracePt t="60990" x="6940550" y="4813300"/>
          <p14:tracePt t="60995" x="6940550" y="4881563"/>
          <p14:tracePt t="60997" x="6940550" y="4960938"/>
          <p14:tracePt t="61002" x="6940550" y="5011738"/>
          <p14:tracePt t="61005" x="6940550" y="5065713"/>
          <p14:tracePt t="61010" x="6940550" y="5119688"/>
          <p14:tracePt t="61014" x="6940550" y="5159375"/>
          <p14:tracePt t="61019" x="6940550" y="5213350"/>
          <p14:tracePt t="61021" x="6940550" y="5268913"/>
          <p14:tracePt t="61025" x="6940550" y="5308600"/>
          <p14:tracePt t="61030" x="6945313" y="5353050"/>
          <p14:tracePt t="61033" x="6950075" y="5381625"/>
          <p14:tracePt t="61038" x="6970713" y="5427663"/>
          <p14:tracePt t="61041" x="6985000" y="5461000"/>
          <p14:tracePt t="61046" x="7010400" y="5481638"/>
          <p14:tracePt t="61050" x="7024688" y="5505450"/>
          <p14:tracePt t="61053" x="7040563" y="5526088"/>
          <p14:tracePt t="61057" x="7050088" y="5540375"/>
          <p14:tracePt t="61061" x="7064375" y="5556250"/>
          <p14:tracePt t="61065" x="7089775" y="5565775"/>
          <p14:tracePt t="61069" x="7104063" y="5575300"/>
          <p14:tracePt t="61074" x="7124700" y="5584825"/>
          <p14:tracePt t="61078" x="7143750" y="5584825"/>
          <p14:tracePt t="61081" x="7169150" y="5591175"/>
          <p14:tracePt t="61085" x="7188200" y="5591175"/>
          <p14:tracePt t="61091" x="7208838" y="5591175"/>
          <p14:tracePt t="61093" x="7237413" y="5591175"/>
          <p14:tracePt t="61098" x="7267575" y="5591175"/>
          <p14:tracePt t="61104" x="7297738" y="5591175"/>
          <p14:tracePt t="61105" x="7342188" y="5580063"/>
          <p14:tracePt t="61110" x="7372350" y="5575300"/>
          <p14:tracePt t="61114" x="7400925" y="5565775"/>
          <p14:tracePt t="61118" x="7435850" y="5551488"/>
          <p14:tracePt t="61121" x="7466013" y="5540375"/>
          <p14:tracePt t="61125" x="7496175" y="5535613"/>
          <p14:tracePt t="61129" x="7540625" y="5516563"/>
          <p14:tracePt t="61133" x="7573963" y="5500688"/>
          <p14:tracePt t="61137" x="7618413" y="5472113"/>
          <p14:tracePt t="61141" x="7653338" y="5456238"/>
          <p14:tracePt t="61145" x="7683500" y="5441950"/>
          <p14:tracePt t="61149" x="7708900" y="5427663"/>
          <p14:tracePt t="61157" x="7772400" y="5402263"/>
          <p14:tracePt t="61161" x="7793038" y="5387975"/>
          <p14:tracePt t="61165" x="7816850" y="5362575"/>
          <p14:tracePt t="61169" x="7837488" y="5348288"/>
          <p14:tracePt t="61174" x="7861300" y="5332413"/>
          <p14:tracePt t="61175" x="7881938" y="5318125"/>
          <p14:tracePt t="61180" x="7896225" y="5303838"/>
          <p14:tracePt t="61183" x="7910513" y="5287963"/>
          <p14:tracePt t="61187" x="7931150" y="5273675"/>
          <p14:tracePt t="61190" x="7956550" y="5259388"/>
          <p14:tracePt t="61196" x="7961313" y="5248275"/>
          <p14:tracePt t="61199" x="7975600" y="5233988"/>
          <p14:tracePt t="61203" x="7989888" y="5208588"/>
          <p14:tracePt t="61207" x="8001000" y="5189538"/>
          <p14:tracePt t="61211" x="8015288" y="5168900"/>
          <p14:tracePt t="61216" x="8020050" y="5154613"/>
          <p14:tracePt t="61220" x="8034338" y="5140325"/>
          <p14:tracePt t="61224" x="8040688" y="5124450"/>
          <p14:tracePt t="61228" x="8045450" y="5110163"/>
          <p14:tracePt t="61231" x="8045450" y="5100638"/>
          <p14:tracePt t="61235" x="8054975" y="5084763"/>
          <p14:tracePt t="61240" x="8059738" y="5070475"/>
          <p14:tracePt t="61243" x="8059738" y="5060950"/>
          <p14:tracePt t="61248" x="8069263" y="5045075"/>
          <p14:tracePt t="61251" x="8069263" y="5035550"/>
          <p14:tracePt t="61255" x="8069263" y="5011738"/>
          <p14:tracePt t="61259" x="8074025" y="5000625"/>
          <p14:tracePt t="61264" x="8080375" y="4986338"/>
          <p14:tracePt t="61267" x="8080375" y="4972050"/>
          <p14:tracePt t="61271" x="8080375" y="4960938"/>
          <p14:tracePt t="61275" x="8089900" y="4946650"/>
          <p14:tracePt t="61280" x="8094663" y="4932363"/>
          <p14:tracePt t="61283" x="8099425" y="4927600"/>
          <p14:tracePt t="61287" x="8099425" y="4916488"/>
          <p14:tracePt t="61290" x="8099425" y="4902200"/>
          <p14:tracePt t="61295" x="8108950" y="4887913"/>
          <p14:tracePt t="61299" x="8108950" y="4876800"/>
          <p14:tracePt t="61303" x="8108950" y="4862513"/>
          <p14:tracePt t="61307" x="8113713" y="4852988"/>
          <p14:tracePt t="61311" x="8118475" y="4837113"/>
          <p14:tracePt t="61315" x="8118475" y="4822825"/>
          <p14:tracePt t="61319" x="8118475" y="4813300"/>
          <p14:tracePt t="61324" x="8118475" y="4797425"/>
          <p14:tracePt t="61332" x="8118475" y="4792663"/>
          <p14:tracePt t="61335" x="8118475" y="4787900"/>
          <p14:tracePt t="61341" x="8118475" y="4783138"/>
          <p14:tracePt t="61348" x="8118475" y="4768850"/>
          <p14:tracePt t="61353" x="8118475" y="4764088"/>
          <p14:tracePt t="61357" x="8118475" y="4757738"/>
          <p14:tracePt t="61362" x="8118475" y="4752975"/>
          <p14:tracePt t="61914" x="8118475" y="4733925"/>
          <p14:tracePt t="61924" x="8129588" y="4708525"/>
          <p14:tracePt t="61928" x="8129588" y="4694238"/>
          <p14:tracePt t="61932" x="8143875" y="4673600"/>
          <p14:tracePt t="61935" x="8148638" y="4659313"/>
          <p14:tracePt t="61939" x="8148638" y="4645025"/>
          <p14:tracePt t="61944" x="8153400" y="4635500"/>
          <p14:tracePt t="61951" x="8164513" y="4629150"/>
          <p14:tracePt t="61956" x="8164513" y="4619625"/>
          <p14:tracePt t="61964" x="8169275" y="4610100"/>
          <p14:tracePt t="61968" x="8169275" y="4589463"/>
          <p14:tracePt t="62915" x="8158163" y="4589463"/>
          <p14:tracePt t="62923" x="8148638" y="4595813"/>
          <p14:tracePt t="62927" x="8148638" y="4600575"/>
          <p14:tracePt t="62934" x="8143875" y="4605338"/>
          <p14:tracePt t="64194" x="8034338" y="4649788"/>
          <p14:tracePt t="64199" x="7956550" y="4668838"/>
          <p14:tracePt t="64201" x="7856538" y="4689475"/>
          <p14:tracePt t="64207" x="7634288" y="4724400"/>
          <p14:tracePt t="64212" x="7489825" y="4724400"/>
          <p14:tracePt t="64216" x="7326313" y="4724400"/>
          <p14:tracePt t="64220" x="7164388" y="4724400"/>
          <p14:tracePt t="64224" x="6996113" y="4733925"/>
          <p14:tracePt t="64227" x="6832600" y="4733925"/>
          <p14:tracePt t="64232" x="6638925" y="4733925"/>
          <p14:tracePt t="64235" x="6450013" y="4733925"/>
          <p14:tracePt t="64240" x="6262688" y="4733925"/>
          <p14:tracePt t="64243" x="6069013" y="4733925"/>
          <p14:tracePt t="64249" x="5881688" y="4733925"/>
          <p14:tracePt t="64251" x="5692775" y="4733925"/>
          <p14:tracePt t="64255" x="5529263" y="4733925"/>
          <p14:tracePt t="64259" x="5367338" y="4733925"/>
          <p14:tracePt t="64264" x="5173663" y="4733925"/>
          <p14:tracePt t="64267" x="5029200" y="4733925"/>
          <p14:tracePt t="64272" x="4886325" y="4733925"/>
          <p14:tracePt t="64276" x="4743450" y="4733925"/>
          <p14:tracePt t="64280" x="4614863" y="4733925"/>
          <p14:tracePt t="64283" x="4479925" y="4733925"/>
          <p14:tracePt t="64288" x="4351338" y="4733925"/>
          <p14:tracePt t="64293" x="4217988" y="4733925"/>
          <p14:tracePt t="64296" x="4098925" y="4733925"/>
          <p14:tracePt t="64299" x="3995738" y="4733925"/>
          <p14:tracePt t="64304" x="3890963" y="4733925"/>
          <p14:tracePt t="64308" x="3771900" y="4733925"/>
          <p14:tracePt t="64312" x="3668713" y="4733925"/>
          <p14:tracePt t="64315" x="3549650" y="4733925"/>
          <p14:tracePt t="64319" x="3446463" y="4733925"/>
          <p14:tracePt t="64324" x="3336925" y="4743450"/>
          <p14:tracePt t="64328" x="3217863" y="4743450"/>
          <p14:tracePt t="64332" x="3098800" y="4743450"/>
          <p14:tracePt t="64335" x="2995613" y="4743450"/>
          <p14:tracePt t="64339" x="2890838" y="4743450"/>
          <p14:tracePt t="64343" x="2797175" y="4743450"/>
          <p14:tracePt t="64348" x="2732088" y="4743450"/>
          <p14:tracePt t="64351" x="2663825" y="4743450"/>
          <p14:tracePt t="64355" x="2584450" y="4752975"/>
          <p14:tracePt t="64359" x="2514600" y="4764088"/>
          <p14:tracePt t="64364" x="2474913" y="4773613"/>
          <p14:tracePt t="64367" x="2430463" y="4783138"/>
          <p14:tracePt t="64371" x="2386013" y="4787900"/>
          <p14:tracePt t="64376" x="2355850" y="4808538"/>
          <p14:tracePt t="64380" x="2322513" y="4813300"/>
          <p14:tracePt t="64383" x="2292350" y="4822825"/>
          <p14:tracePt t="64385" x="2271713" y="4827588"/>
          <p14:tracePt t="64389" x="2252663" y="4837113"/>
          <p14:tracePt t="64392" x="2217738" y="4843463"/>
          <p14:tracePt t="64398" x="2198688" y="4843463"/>
          <p14:tracePt t="64401" x="2178050" y="4852988"/>
          <p14:tracePt t="64406" x="2154238" y="4857750"/>
          <p14:tracePt t="64409" x="2133600" y="4867275"/>
          <p14:tracePt t="64414" x="2114550" y="4867275"/>
          <p14:tracePt t="64417" x="2098675" y="4872038"/>
          <p14:tracePt t="64423" x="2070100" y="4881563"/>
          <p14:tracePt t="64426" x="2054225" y="4887913"/>
          <p14:tracePt t="64430" x="2039938" y="4892675"/>
          <p14:tracePt t="64433" x="2030413" y="4902200"/>
          <p14:tracePt t="64438" x="2014538" y="4906963"/>
          <p14:tracePt t="64442" x="2000250" y="4911725"/>
          <p14:tracePt t="64446" x="1979613" y="4927600"/>
          <p14:tracePt t="64449" x="1955800" y="4941888"/>
          <p14:tracePt t="64454" x="1939925" y="4951413"/>
          <p14:tracePt t="64457" x="1930400" y="4965700"/>
          <p14:tracePt t="64462" x="1920875" y="4972050"/>
          <p14:tracePt t="64466" x="1911350" y="4981575"/>
          <p14:tracePt t="64469" x="1895475" y="4991100"/>
          <p14:tracePt t="64473" x="1876425" y="4995863"/>
          <p14:tracePt t="64477" x="1831975" y="5016500"/>
          <p14:tracePt t="64482" x="1801813" y="5030788"/>
          <p14:tracePt t="64485" x="1766888" y="5045075"/>
          <p14:tracePt t="64489" x="1738313" y="5056188"/>
          <p14:tracePt t="64493" x="1712913" y="5070475"/>
          <p14:tracePt t="64498" x="1693863" y="5075238"/>
          <p14:tracePt t="64501" x="1673225" y="5075238"/>
          <p14:tracePt t="64505" x="1658938" y="5075238"/>
          <p14:tracePt t="64509" x="1638300" y="5075238"/>
          <p14:tracePt t="64515" x="1624013" y="5075238"/>
          <p14:tracePt t="64517" x="1619250" y="5080000"/>
          <p14:tracePt t="64521" x="1614488" y="5084763"/>
          <p14:tracePt t="64530" x="1609725" y="5095875"/>
          <p14:tracePt t="64533" x="1603375" y="5100638"/>
          <p14:tracePt t="64542" x="1598613" y="5105400"/>
          <p14:tracePt t="64546" x="1593850" y="5110163"/>
          <p14:tracePt t="64554" x="1584325" y="5110163"/>
          <p14:tracePt t="64557" x="1579563" y="5114925"/>
          <p14:tracePt t="64567" x="1574800" y="5119688"/>
          <p14:tracePt t="64576" x="1570038" y="5124450"/>
          <p14:tracePt t="64580" x="1563688" y="5129213"/>
          <p14:tracePt t="64592" x="1558925" y="5145088"/>
          <p14:tracePt t="64599" x="1558925" y="5149850"/>
          <p14:tracePt t="64607" x="1558925" y="5164138"/>
          <p14:tracePt t="64611" x="1558925" y="5168900"/>
          <p14:tracePt t="64624" x="1558925" y="5180013"/>
          <p14:tracePt t="64635" x="1558925" y="5184775"/>
          <p14:tracePt t="64643" x="1558925" y="5189538"/>
          <p14:tracePt t="65015" x="1598613" y="5189538"/>
          <p14:tracePt t="65028" x="1817688" y="5189538"/>
          <p14:tracePt t="65033" x="1951038" y="5189538"/>
          <p14:tracePt t="65038" x="2030413" y="5189538"/>
          <p14:tracePt t="65042" x="2109788" y="5189538"/>
          <p14:tracePt t="65045" x="2178050" y="5189538"/>
          <p14:tracePt t="65047" x="2257425" y="5189538"/>
          <p14:tracePt t="65052" x="2336800" y="5189538"/>
          <p14:tracePt t="65055" x="2430463" y="5189538"/>
          <p14:tracePt t="65060" x="2509838" y="5184775"/>
          <p14:tracePt t="65064" x="2579688" y="5173663"/>
          <p14:tracePt t="65068" x="2633663" y="5173663"/>
          <p14:tracePt t="65072" x="2698750" y="5173663"/>
          <p14:tracePt t="65075" x="2767013" y="5164138"/>
          <p14:tracePt t="65077" x="2822575" y="5159375"/>
          <p14:tracePt t="65082" x="2867025" y="5140325"/>
          <p14:tracePt t="65085" x="2911475" y="5129213"/>
          <p14:tracePt t="65089" x="2940050" y="5114925"/>
          <p14:tracePt t="65093" x="2970213" y="5105400"/>
          <p14:tracePt t="65098" x="3014663" y="5100638"/>
          <p14:tracePt t="65101" x="3040063" y="5089525"/>
          <p14:tracePt t="65105" x="3059113" y="5089525"/>
          <p14:tracePt t="65110" x="3074988" y="5084763"/>
          <p14:tracePt t="65114" x="3084513" y="5084763"/>
          <p14:tracePt t="65121" x="3098800" y="5084763"/>
          <p14:tracePt t="66002" x="3187700" y="5040313"/>
          <p14:tracePt t="66007" x="3208338" y="5026025"/>
          <p14:tracePt t="66017" x="3252788" y="5011738"/>
          <p14:tracePt t="66019" x="3276600" y="4995863"/>
          <p14:tracePt t="66022" x="3287713" y="4986338"/>
          <p14:tracePt t="66026" x="3302000" y="4981575"/>
          <p14:tracePt t="66043" x="3336925" y="4972050"/>
          <p14:tracePt t="66045" x="3341688" y="4972050"/>
          <p14:tracePt t="66050" x="3351213" y="4965700"/>
          <p14:tracePt t="66060" x="3355975" y="4956175"/>
          <p14:tracePt t="66635" x="3341688" y="4972050"/>
          <p14:tracePt t="66639" x="3332163" y="4986338"/>
          <p14:tracePt t="66644" x="3327400" y="5011738"/>
          <p14:tracePt t="66649" x="3311525" y="5021263"/>
          <p14:tracePt t="66651" x="3292475" y="5035550"/>
          <p14:tracePt t="66655" x="3267075" y="5051425"/>
          <p14:tracePt t="66659" x="3252788" y="5065713"/>
          <p14:tracePt t="66663" x="3238500" y="5080000"/>
          <p14:tracePt t="66667" x="3222625" y="5095875"/>
          <p14:tracePt t="66671" x="3217863" y="5114925"/>
          <p14:tracePt t="66675" x="3203575" y="5140325"/>
          <p14:tracePt t="66679" x="3198813" y="5159375"/>
          <p14:tracePt t="66684" x="3182938" y="5184775"/>
          <p14:tracePt t="66687" x="3173413" y="5194300"/>
          <p14:tracePt t="66693" x="3168650" y="5208588"/>
          <p14:tracePt t="66698" x="3154363" y="5224463"/>
          <p14:tracePt t="66699" x="3138488" y="5243513"/>
          <p14:tracePt t="66705" x="3124200" y="5259388"/>
          <p14:tracePt t="66707" x="3108325" y="5283200"/>
          <p14:tracePt t="66711" x="3094038" y="5297488"/>
          <p14:tracePt t="66717" x="3079750" y="5308600"/>
          <p14:tracePt t="66720" x="3070225" y="5322888"/>
          <p14:tracePt t="66723" x="3059113" y="5337175"/>
          <p14:tracePt t="66728" x="3044825" y="5353050"/>
          <p14:tracePt t="66731" x="3035300" y="5367338"/>
          <p14:tracePt t="66737" x="3019425" y="5372100"/>
          <p14:tracePt t="66740" x="3005138" y="5397500"/>
          <p14:tracePt t="66746" x="2995613" y="5407025"/>
          <p14:tracePt t="66747" x="2984500" y="5421313"/>
          <p14:tracePt t="66752" x="2970213" y="5432425"/>
          <p14:tracePt t="66755" x="2970213" y="5437188"/>
          <p14:tracePt t="66759" x="2955925" y="5441950"/>
          <p14:tracePt t="66764" x="2951163" y="5446713"/>
          <p14:tracePt t="66767" x="2940050" y="5451475"/>
          <p14:tracePt t="66769" x="2935288" y="5456238"/>
          <p14:tracePt t="66773" x="2921000" y="5467350"/>
          <p14:tracePt t="66777" x="2916238" y="5472113"/>
          <p14:tracePt t="66784" x="2900363" y="5476875"/>
          <p14:tracePt t="66790" x="2886075" y="5491163"/>
          <p14:tracePt t="66802" x="2867025" y="5500688"/>
          <p14:tracePt t="66805" x="2862263" y="5505450"/>
          <p14:tracePt t="66812" x="2855913" y="5511800"/>
          <p14:tracePt t="66816" x="2851150" y="5516563"/>
          <p14:tracePt t="66825" x="2836863" y="5521325"/>
          <p14:tracePt t="66829" x="2832100" y="5530850"/>
          <p14:tracePt t="66835" x="2822575" y="5535613"/>
          <p14:tracePt t="66838" x="2816225" y="5535613"/>
          <p14:tracePt t="66846" x="2801938" y="5540375"/>
          <p14:tracePt t="66850" x="2797175" y="5545138"/>
          <p14:tracePt t="66853" x="2787650" y="5551488"/>
          <p14:tracePt t="66857" x="2778125" y="5561013"/>
          <p14:tracePt t="66862" x="2767013" y="5565775"/>
          <p14:tracePt t="66866" x="2767013" y="5570538"/>
          <p14:tracePt t="66869" x="2752725" y="5575300"/>
          <p14:tracePt t="66874" x="2747963" y="5580063"/>
          <p14:tracePt t="66879" x="2743200" y="5591175"/>
          <p14:tracePt t="66882" x="2732088" y="5591175"/>
          <p14:tracePt t="66886" x="2717800" y="5595938"/>
          <p14:tracePt t="66892" x="2713038" y="5600700"/>
          <p14:tracePt t="66900" x="2687638" y="5614988"/>
          <p14:tracePt t="66911" x="2659063" y="5635625"/>
          <p14:tracePt t="66917" x="2633663" y="5649913"/>
          <p14:tracePt t="66922" x="2624138" y="5659438"/>
          <p14:tracePt t="66926" x="2624138" y="5664200"/>
          <p14:tracePt t="66929" x="2608263" y="5668963"/>
          <p14:tracePt t="66940" x="2603500" y="5675313"/>
          <p14:tracePt t="66946" x="2593975" y="5694363"/>
          <p14:tracePt t="66951" x="2589213" y="5694363"/>
          <p14:tracePt t="66956" x="2579688" y="5699125"/>
          <p14:tracePt t="67271" x="2603500" y="5708650"/>
          <p14:tracePt t="67276" x="2643188" y="5708650"/>
          <p14:tracePt t="67287" x="2836863" y="5689600"/>
          <p14:tracePt t="67294" x="2890838" y="5689600"/>
          <p14:tracePt t="67302" x="3063875" y="5668963"/>
          <p14:tracePt t="67310" x="3163888" y="5659438"/>
          <p14:tracePt t="67314" x="3217863" y="5649913"/>
          <p14:tracePt t="67320" x="3292475" y="5624513"/>
          <p14:tracePt t="67323" x="3336925" y="5614988"/>
          <p14:tracePt t="67329" x="3371850" y="5600700"/>
          <p14:tracePt t="67331" x="3390900" y="5595938"/>
          <p14:tracePt t="67335" x="3406775" y="5584825"/>
          <p14:tracePt t="67339" x="3425825" y="5584825"/>
          <p14:tracePt t="67344" x="3430588" y="5580063"/>
          <p14:tracePt t="67347" x="3446463" y="5575300"/>
          <p14:tracePt t="67453" x="3460750" y="5561013"/>
          <p14:tracePt t="67462" x="3475038" y="5540375"/>
          <p14:tracePt t="67469" x="3530600" y="5521325"/>
          <p14:tracePt t="67475" x="3575050" y="5495925"/>
          <p14:tracePt t="67480" x="3603625" y="5491163"/>
          <p14:tracePt t="67485" x="3633788" y="5481638"/>
          <p14:tracePt t="67490" x="3663950" y="5472113"/>
          <p14:tracePt t="67497" x="3727450" y="5456238"/>
          <p14:tracePt t="67499" x="3767138" y="5451475"/>
          <p14:tracePt t="67506" x="3856038" y="5421313"/>
          <p14:tracePt t="67510" x="3900488" y="5416550"/>
          <p14:tracePt t="67514" x="3946525" y="5397500"/>
          <p14:tracePt t="67519" x="3990975" y="5387975"/>
          <p14:tracePt t="67521" x="4044950" y="5367338"/>
          <p14:tracePt t="67526" x="4089400" y="5362575"/>
          <p14:tracePt t="67528" x="4133850" y="5343525"/>
          <p14:tracePt t="67534" x="4164013" y="5332413"/>
          <p14:tracePt t="67538" x="4208463" y="5327650"/>
          <p14:tracePt t="67543" x="4252913" y="5308600"/>
          <p14:tracePt t="67545" x="4283075" y="5292725"/>
          <p14:tracePt t="67550" x="4316413" y="5283200"/>
          <p14:tracePt t="67553" x="4337050" y="5278438"/>
          <p14:tracePt t="67557" x="4346575" y="5278438"/>
          <p14:tracePt t="67562" x="4360863" y="5278438"/>
          <p14:tracePt t="67566" x="4367213" y="5273675"/>
          <p14:tracePt t="67569" x="4381500" y="5264150"/>
          <p14:tracePt t="67679" x="4386263" y="5264150"/>
          <p14:tracePt t="67690" x="4416425" y="5264150"/>
          <p14:tracePt t="67697" x="4435475" y="5264150"/>
          <p14:tracePt t="67705" x="4519613" y="5273675"/>
          <p14:tracePt t="67714" x="4549775" y="5283200"/>
          <p14:tracePt t="67717" x="4633913" y="5292725"/>
          <p14:tracePt t="67721" x="4687888" y="5292725"/>
          <p14:tracePt t="67727" x="4743450" y="5303838"/>
          <p14:tracePt t="67732" x="4827588" y="5327650"/>
          <p14:tracePt t="67735" x="4886325" y="5337175"/>
          <p14:tracePt t="67739" x="4926013" y="5337175"/>
          <p14:tracePt t="67743" x="4956175" y="5343525"/>
          <p14:tracePt t="67747" x="5000625" y="5353050"/>
          <p14:tracePt t="67752" x="5029200" y="5362575"/>
          <p14:tracePt t="67755" x="5049838" y="5362575"/>
          <p14:tracePt t="67759" x="5075238" y="5362575"/>
          <p14:tracePt t="67763" x="5084763" y="5362575"/>
          <p14:tracePt t="67768" x="5099050" y="5362575"/>
          <p14:tracePt t="68024" x="5108575" y="5362575"/>
          <p14:tracePt t="68033" x="5129213" y="5376863"/>
          <p14:tracePt t="68043" x="5133975" y="5381625"/>
          <p14:tracePt t="68052" x="5138738" y="5381625"/>
          <p14:tracePt t="68482" x="5143500" y="5381625"/>
          <p14:tracePt t="68491" x="5148263" y="5387975"/>
          <p14:tracePt t="68505" x="5148263" y="5392738"/>
          <p14:tracePt t="68516" x="5143500" y="5392738"/>
          <p14:tracePt t="68520" x="5143500" y="5402263"/>
          <p14:tracePt t="68529" x="5138738" y="5407025"/>
          <p14:tracePt t="68531" x="5133975" y="5411788"/>
          <p14:tracePt t="68544" x="5124450" y="5411788"/>
          <p14:tracePt t="68547" x="5119688" y="5411788"/>
          <p14:tracePt t="68556" x="5113338" y="5416550"/>
          <p14:tracePt t="68582" x="5108575" y="5421313"/>
          <p14:tracePt t="68594" x="5103813" y="5427663"/>
          <p14:tracePt t="68598" x="5099050" y="5427663"/>
          <p14:tracePt t="68601" x="5094288" y="5432425"/>
          <p14:tracePt t="68610" x="5089525" y="5441950"/>
          <p14:tracePt t="68621" x="5075238" y="5451475"/>
          <p14:tracePt t="68629" x="5068888" y="5456238"/>
          <p14:tracePt t="68634" x="5064125" y="5461000"/>
          <p14:tracePt t="68638" x="5059363" y="5472113"/>
          <p14:tracePt t="68646" x="5049838" y="5476875"/>
          <p14:tracePt t="68653" x="5040313" y="5486400"/>
          <p14:tracePt t="68662" x="5035550" y="5491163"/>
          <p14:tracePt t="68674" x="5019675" y="5505450"/>
          <p14:tracePt t="68686" x="5005388" y="5521325"/>
          <p14:tracePt t="68836" x="5000625" y="5535613"/>
          <p14:tracePt t="68843" x="4995863" y="5545138"/>
          <p14:tracePt t="68852" x="4995863" y="5551488"/>
          <p14:tracePt t="68863" x="5000625" y="5551488"/>
          <p14:tracePt t="68867" x="5005388" y="5551488"/>
          <p14:tracePt t="68871" x="5014913" y="5551488"/>
          <p14:tracePt t="68875" x="5029200" y="5551488"/>
          <p14:tracePt t="68879" x="5049838" y="5551488"/>
          <p14:tracePt t="68884" x="5068888" y="5551488"/>
          <p14:tracePt t="68887" x="5094288" y="5551488"/>
          <p14:tracePt t="68891" x="5113338" y="5551488"/>
          <p14:tracePt t="68896" x="5133975" y="5551488"/>
          <p14:tracePt t="68900" x="5159375" y="5551488"/>
          <p14:tracePt t="68904" x="5178425" y="5551488"/>
          <p14:tracePt t="68907" x="5208588" y="5540375"/>
          <p14:tracePt t="68912" x="5237163" y="5535613"/>
          <p14:tracePt t="68916" x="5262563" y="5526088"/>
          <p14:tracePt t="68920" x="5283200" y="5521325"/>
          <p14:tracePt t="68924" x="5302250" y="5521325"/>
          <p14:tracePt t="68927" x="5316538" y="5516563"/>
          <p14:tracePt t="68933" x="5341938" y="5505450"/>
          <p14:tracePt t="68937" x="5356225" y="5500688"/>
          <p14:tracePt t="68945" x="5372100" y="5491163"/>
          <p14:tracePt t="68950" x="5376863" y="5486400"/>
          <p14:tracePt t="68962" x="5381625" y="5481638"/>
          <p14:tracePt t="69098" x="5337175" y="5505450"/>
          <p14:tracePt t="69105" x="5302250" y="5521325"/>
          <p14:tracePt t="69111" x="5213350" y="5565775"/>
          <p14:tracePt t="69121" x="5049838" y="5654675"/>
          <p14:tracePt t="69125" x="4979988" y="5684838"/>
          <p14:tracePt t="69128" x="4895850" y="5713413"/>
          <p14:tracePt t="69131" x="4827588" y="5743575"/>
          <p14:tracePt t="69136" x="4743450" y="5764213"/>
          <p14:tracePt t="69140" x="4659313" y="5799138"/>
          <p14:tracePt t="69143" x="4554538" y="5827713"/>
          <p14:tracePt t="69147" x="4445000" y="5862638"/>
          <p14:tracePt t="69152" x="4337050" y="5883275"/>
          <p14:tracePt t="69155" x="4227513" y="5902325"/>
          <p14:tracePt t="69159" x="4124325" y="5927725"/>
          <p14:tracePt t="69162" x="4024313" y="5956300"/>
          <p14:tracePt t="69168" x="3930650" y="5976938"/>
          <p14:tracePt t="69171" x="3836988" y="6000750"/>
          <p14:tracePt t="69175" x="3752850" y="6030913"/>
          <p14:tracePt t="69180" x="3683000" y="6051550"/>
          <p14:tracePt t="69184" x="3614738" y="6070600"/>
          <p14:tracePt t="69187" x="3559175" y="6080125"/>
          <p14:tracePt t="69191" x="3530600" y="6084888"/>
          <p14:tracePt t="69196" x="3505200" y="6096000"/>
          <p14:tracePt t="69201" x="3495675" y="6096000"/>
          <p14:tracePt t="69212" x="3490913" y="6096000"/>
          <p14:tracePt t="69219" x="3509963" y="6080125"/>
          <p14:tracePt t="69223" x="3594100" y="6035675"/>
          <p14:tracePt t="69227" x="3687763" y="5995988"/>
          <p14:tracePt t="69231" x="3827463" y="5951538"/>
          <p14:tracePt t="69235" x="4019550" y="5876925"/>
          <p14:tracePt t="69239" x="4287838" y="5818188"/>
          <p14:tracePt t="69243" x="4614863" y="5713413"/>
          <p14:tracePt t="69247" x="4960938" y="5610225"/>
          <p14:tracePt t="69252" x="5346700" y="5441950"/>
          <p14:tracePt t="69255" x="5757863" y="5292725"/>
          <p14:tracePt t="69259" x="6192838" y="5124450"/>
          <p14:tracePt t="69263" x="6683375" y="4927600"/>
          <p14:tracePt t="69268" x="7119938" y="4778375"/>
          <p14:tracePt t="69272" x="7604125" y="4619625"/>
          <p14:tracePt t="69275" x="8113713" y="4465638"/>
          <p14:tracePt t="69279" x="8599488" y="4308475"/>
          <p14:tracePt t="69284" x="9078913" y="4173538"/>
          <p14:tracePt t="69488" x="8926513" y="3159125"/>
          <p14:tracePt t="69493" x="8807450" y="3159125"/>
          <p14:tracePt t="69497" x="8688388" y="3159125"/>
          <p14:tracePt t="69499" x="8559800" y="3159125"/>
          <p14:tracePt t="69505" x="8450263" y="3159125"/>
          <p14:tracePt t="69508" x="8347075" y="3154363"/>
          <p14:tracePt t="69511" x="8253413" y="3133725"/>
          <p14:tracePt t="69518" x="8169275" y="3114675"/>
          <p14:tracePt t="69520" x="8099425" y="3094038"/>
          <p14:tracePt t="69523" x="8029575" y="3074988"/>
          <p14:tracePt t="69527" x="7970838" y="3044825"/>
          <p14:tracePt t="69531" x="7926388" y="3016250"/>
          <p14:tracePt t="69536" x="7881938" y="2995613"/>
          <p14:tracePt t="69539" x="7866063" y="2976563"/>
          <p14:tracePt t="69544" x="7851775" y="2970213"/>
          <p14:tracePt t="69548" x="7837488" y="2946400"/>
          <p14:tracePt t="69552" x="7832725" y="2941638"/>
          <p14:tracePt t="69556" x="7816850" y="2921000"/>
          <p14:tracePt t="69559" x="7812088" y="2916238"/>
          <p14:tracePt t="69563" x="7807325" y="2901950"/>
          <p14:tracePt t="69567" x="7793038" y="2881313"/>
          <p14:tracePt t="69571" x="7793038" y="2876550"/>
          <p14:tracePt t="69575" x="7781925" y="2867025"/>
          <p14:tracePt t="69580" x="7781925" y="2862263"/>
          <p14:tracePt t="69584" x="7772400" y="2857500"/>
          <p14:tracePt t="69627" x="7767638" y="2876550"/>
          <p14:tracePt t="69632" x="7762875" y="2906713"/>
          <p14:tracePt t="69635" x="7753350" y="2951163"/>
          <p14:tracePt t="69640" x="7742238" y="3021013"/>
          <p14:tracePt t="69641" x="7732713" y="3089275"/>
          <p14:tracePt t="69646" x="7723188" y="3168650"/>
          <p14:tracePt t="69650" x="7713663" y="3248025"/>
          <p14:tracePt t="69653" x="7713663" y="3341688"/>
          <p14:tracePt t="69657" x="7713663" y="3436938"/>
          <p14:tracePt t="69661" x="7718425" y="3540125"/>
          <p14:tracePt t="69666" x="7737475" y="3649663"/>
          <p14:tracePt t="69670" x="7772400" y="3743325"/>
          <p14:tracePt t="69673" x="7793038" y="3852863"/>
          <p14:tracePt t="69678" x="7826375" y="3946525"/>
          <p14:tracePt t="69683" x="7856538" y="4065588"/>
          <p14:tracePt t="69686" x="7891463" y="4173538"/>
          <p14:tracePt t="69689" x="7921625" y="4283075"/>
          <p14:tracePt t="69693" x="7956550" y="4406900"/>
          <p14:tracePt t="69696" x="7989888" y="4511675"/>
          <p14:tracePt t="69702" x="8020050" y="4619625"/>
          <p14:tracePt t="69705" x="8040688" y="4729163"/>
          <p14:tracePt t="69709" x="8064500" y="4813300"/>
          <p14:tracePt t="69713" x="8085138" y="4906963"/>
          <p14:tracePt t="69717" x="8104188" y="5000625"/>
          <p14:tracePt t="69722" x="8124825" y="5070475"/>
          <p14:tracePt t="69725" x="8143875" y="5140325"/>
          <p14:tracePt t="69730" x="8164513" y="5208588"/>
          <p14:tracePt t="69733" x="8174038" y="5253038"/>
          <p14:tracePt t="69737" x="8174038" y="5283200"/>
          <p14:tracePt t="69741" x="8174038" y="5313363"/>
          <p14:tracePt t="69746" x="8178800" y="5332413"/>
          <p14:tracePt t="69749" x="8188325" y="5353050"/>
          <p14:tracePt t="69761" x="8193088" y="5362575"/>
          <p14:tracePt t="69778" x="8197850" y="5367338"/>
          <p14:tracePt t="69782" x="8202613" y="5367338"/>
          <p14:tracePt t="69786" x="8202613" y="5353050"/>
          <p14:tracePt t="69790" x="8213725" y="5322888"/>
          <p14:tracePt t="69793" x="8218488" y="5278438"/>
          <p14:tracePt t="69797" x="8228013" y="5224463"/>
          <p14:tracePt t="69803" x="8237538" y="5168900"/>
          <p14:tracePt t="69805" x="8248650" y="5100638"/>
          <p14:tracePt t="69810" x="8248650" y="5035550"/>
          <p14:tracePt t="69813" x="8248650" y="4965700"/>
          <p14:tracePt t="69818" x="8248650" y="4902200"/>
          <p14:tracePt t="69820" x="8248650" y="4848225"/>
          <p14:tracePt t="69823" x="8242300" y="4778375"/>
          <p14:tracePt t="69828" x="8232775" y="4708525"/>
          <p14:tracePt t="69835" x="8208963" y="4600575"/>
          <p14:tracePt t="69839" x="8197850" y="4530725"/>
          <p14:tracePt t="69843" x="8178800" y="4460875"/>
          <p14:tracePt t="69846" x="8169275" y="4406900"/>
          <p14:tracePt t="69852" x="8148638" y="4348163"/>
          <p14:tracePt t="69855" x="8129588" y="4292600"/>
          <p14:tracePt t="69859" x="8108950" y="4248150"/>
          <p14:tracePt t="69863" x="8094663" y="4198938"/>
          <p14:tracePt t="69868" x="8085138" y="4159250"/>
          <p14:tracePt t="69872" x="8074025" y="4129088"/>
          <p14:tracePt t="69875" x="8074025" y="4105275"/>
          <p14:tracePt t="69880" x="8059738" y="4084638"/>
          <p14:tracePt t="69887" x="8059738" y="4079875"/>
          <p14:tracePt t="69891" x="8054975" y="4075113"/>
          <p14:tracePt t="69947" x="8054975" y="4084638"/>
          <p14:tracePt t="69951" x="8054975" y="4114800"/>
          <p14:tracePt t="69955" x="8054975" y="4154488"/>
          <p14:tracePt t="69959" x="8045450" y="4213225"/>
          <p14:tracePt t="69964" x="8045450" y="4252913"/>
          <p14:tracePt t="69968" x="8045450" y="4292600"/>
          <p14:tracePt t="69972" x="8045450" y="4348163"/>
          <p14:tracePt t="69976" x="8045450" y="4387850"/>
          <p14:tracePt t="69980" x="8045450" y="4441825"/>
          <p14:tracePt t="69983" x="8040688" y="4495800"/>
          <p14:tracePt t="69987" x="8029575" y="4525963"/>
          <p14:tracePt t="69991" x="8029575" y="4570413"/>
          <p14:tracePt t="69993" x="8020050" y="4610100"/>
          <p14:tracePt t="69996" x="8015288" y="4654550"/>
          <p14:tracePt t="70002" x="8005763" y="4684713"/>
          <p14:tracePt t="70005" x="7985125" y="4729163"/>
          <p14:tracePt t="70010" x="7980363" y="4757738"/>
          <p14:tracePt t="70013" x="7980363" y="4787900"/>
          <p14:tracePt t="70019" x="7980363" y="4813300"/>
          <p14:tracePt t="70021" x="7970838" y="4832350"/>
          <p14:tracePt t="70025" x="7966075" y="4848225"/>
          <p14:tracePt t="70030" x="7966075" y="4857750"/>
          <p14:tracePt t="70034" x="7961313" y="4872038"/>
          <p14:tracePt t="70054" x="7961313" y="4876800"/>
          <p14:tracePt t="70085" x="7961313" y="4857750"/>
          <p14:tracePt t="70089" x="7961313" y="4827588"/>
          <p14:tracePt t="70093" x="7961313" y="4778375"/>
          <p14:tracePt t="70097" x="7961313" y="4713288"/>
          <p14:tracePt t="70102" x="7961313" y="4659313"/>
          <p14:tracePt t="70105" x="7961313" y="4589463"/>
          <p14:tracePt t="70110" x="7961313" y="4525963"/>
          <p14:tracePt t="70113" x="7961313" y="4471988"/>
          <p14:tracePt t="70119" x="7961313" y="4406900"/>
          <p14:tracePt t="70121" x="7961313" y="4337050"/>
          <p14:tracePt t="70125" x="7961313" y="4283075"/>
          <p14:tracePt t="70130" x="7950200" y="4219575"/>
          <p14:tracePt t="70136" x="7940675" y="4159250"/>
          <p14:tracePt t="70138" x="7940675" y="4119563"/>
          <p14:tracePt t="70141" x="7940675" y="4079875"/>
          <p14:tracePt t="70146" x="7931150" y="4056063"/>
          <p14:tracePt t="70150" x="7926388" y="4049713"/>
          <p14:tracePt t="70153" x="7926388" y="4040188"/>
          <p14:tracePt t="70157" x="7926388" y="4035425"/>
          <p14:tracePt t="70162" x="7926388" y="4021138"/>
          <p14:tracePt t="70211" x="7926388" y="4025900"/>
          <p14:tracePt t="70215" x="7926388" y="4049713"/>
          <p14:tracePt t="70220" x="7926388" y="4089400"/>
          <p14:tracePt t="70224" x="7926388" y="4119563"/>
          <p14:tracePt t="70228" x="7926388" y="4168775"/>
          <p14:tracePt t="70231" x="7926388" y="4224338"/>
          <p14:tracePt t="70236" x="7926388" y="4278313"/>
          <p14:tracePt t="70240" x="7926388" y="4341813"/>
          <p14:tracePt t="70243" x="7926388" y="4406900"/>
          <p14:tracePt t="70247" x="7926388" y="4460875"/>
          <p14:tracePt t="70252" x="7931150" y="4521200"/>
          <p14:tracePt t="70255" x="7931150" y="4570413"/>
          <p14:tracePt t="70260" x="7931150" y="4624388"/>
          <p14:tracePt t="70264" x="7931150" y="4679950"/>
          <p14:tracePt t="70268" x="7931150" y="4733925"/>
          <p14:tracePt t="70272" x="7931150" y="4787900"/>
          <p14:tracePt t="70275" x="7931150" y="4827588"/>
          <p14:tracePt t="70281" x="7931150" y="4848225"/>
          <p14:tracePt t="70283" x="7931150" y="4876800"/>
          <p14:tracePt t="70288" x="7931150" y="4902200"/>
          <p14:tracePt t="70292" x="7931150" y="4911725"/>
          <p14:tracePt t="70296" x="7935913" y="4927600"/>
          <p14:tracePt t="70300" x="7935913" y="4937125"/>
          <p14:tracePt t="70304" x="7945438" y="4946650"/>
          <p14:tracePt t="70331" x="7950200" y="4946650"/>
          <p14:tracePt t="70339" x="7956550" y="4897438"/>
          <p14:tracePt t="70343" x="7966075" y="4843463"/>
          <p14:tracePt t="70347" x="7985125" y="4757738"/>
          <p14:tracePt t="70348" x="8010525" y="4664075"/>
          <p14:tracePt t="70353" x="8040688" y="4570413"/>
          <p14:tracePt t="70357" x="8059738" y="4460875"/>
          <p14:tracePt t="70361" x="8085138" y="4352925"/>
          <p14:tracePt t="70369" x="8113713" y="4140200"/>
          <p14:tracePt t="70374" x="8124825" y="4035425"/>
          <p14:tracePt t="70377" x="8124825" y="3941763"/>
          <p14:tracePt t="70381" x="8139113" y="3848100"/>
          <p14:tracePt t="70386" x="8148638" y="3752850"/>
          <p14:tracePt t="70390" x="8148638" y="3663950"/>
          <p14:tracePt t="70393" x="8148638" y="3584575"/>
          <p14:tracePt t="70397" x="8148638" y="3530600"/>
          <p14:tracePt t="70402" x="8148638" y="3476625"/>
          <p14:tracePt t="70405" x="8143875" y="3421063"/>
          <p14:tracePt t="70409" x="8134350" y="3397250"/>
          <p14:tracePt t="70414" x="8129588" y="3381375"/>
          <p14:tracePt t="70419" x="8124825" y="3371850"/>
          <p14:tracePt t="70422" x="8113713" y="3371850"/>
          <p14:tracePt t="70426" x="8108950" y="3357563"/>
          <p14:tracePt t="70430" x="8104188" y="3357563"/>
          <p14:tracePt t="70434" x="8099425" y="3348038"/>
          <p14:tracePt t="70447" x="8094663" y="3348038"/>
          <p14:tracePt t="70474" x="8085138" y="3352800"/>
          <p14:tracePt t="70478" x="8064500" y="3376613"/>
          <p14:tracePt t="70480" x="8040688" y="3411538"/>
          <p14:tracePt t="70486" x="8010525" y="3455988"/>
          <p14:tracePt t="70489" x="7980363" y="3516313"/>
          <p14:tracePt t="70494" x="7940675" y="3565525"/>
          <p14:tracePt t="70497" x="7900988" y="3624263"/>
          <p14:tracePt t="70502" x="7861300" y="3684588"/>
          <p14:tracePt t="70505" x="7812088" y="3768725"/>
          <p14:tracePt t="70510" x="7758113" y="3852863"/>
          <p14:tracePt t="70514" x="7702550" y="3951288"/>
          <p14:tracePt t="70517" x="7648575" y="4044950"/>
          <p14:tracePt t="70523" x="7564438" y="4238625"/>
          <p14:tracePt t="70527" x="7529513" y="4322763"/>
          <p14:tracePt t="70531" x="7510463" y="4416425"/>
          <p14:tracePt t="70536" x="7480300" y="4516438"/>
          <p14:tracePt t="70539" x="7456488" y="4610100"/>
          <p14:tracePt t="70544" x="7435850" y="4689475"/>
          <p14:tracePt t="70547" x="7416800" y="4773613"/>
          <p14:tracePt t="70552" x="7405688" y="4843463"/>
          <p14:tracePt t="70555" x="7396163" y="4906963"/>
          <p14:tracePt t="70559" x="7396163" y="4960938"/>
          <p14:tracePt t="70564" x="7396163" y="5016500"/>
          <p14:tracePt t="70567" x="7400925" y="5060950"/>
          <p14:tracePt t="70572" x="7412038" y="5100638"/>
          <p14:tracePt t="70576" x="7416800" y="5145088"/>
          <p14:tracePt t="70580" x="7435850" y="5180013"/>
          <p14:tracePt t="70583" x="7456488" y="5199063"/>
          <p14:tracePt t="70588" x="7480300" y="5224463"/>
          <p14:tracePt t="70591" x="7496175" y="5238750"/>
          <p14:tracePt t="70595" x="7515225" y="5253038"/>
          <p14:tracePt t="70600" x="7529513" y="5268913"/>
          <p14:tracePt t="70604" x="7554913" y="5283200"/>
          <p14:tracePt t="70608" x="7573963" y="5287963"/>
          <p14:tracePt t="70612" x="7589838" y="5287963"/>
          <p14:tracePt t="70615" x="7608888" y="5297488"/>
          <p14:tracePt t="70620" x="7629525" y="5297488"/>
          <p14:tracePt t="70623" x="7658100" y="5297488"/>
          <p14:tracePt t="70627" x="7688263" y="5297488"/>
          <p14:tracePt t="70631" x="7708900" y="5297488"/>
          <p14:tracePt t="70638" x="7732713" y="5292725"/>
          <p14:tracePt t="70640" x="7753350" y="5287963"/>
          <p14:tracePt t="70643" x="7777163" y="5273675"/>
          <p14:tracePt t="70647" x="7807325" y="5264150"/>
          <p14:tracePt t="70652" x="7842250" y="5238750"/>
          <p14:tracePt t="70655" x="7861300" y="5224463"/>
          <p14:tracePt t="70660" x="7896225" y="5189538"/>
          <p14:tracePt t="70664" x="7931150" y="5154613"/>
          <p14:tracePt t="70668" x="7970838" y="5119688"/>
          <p14:tracePt t="70672" x="8005763" y="5070475"/>
          <p14:tracePt t="70676" x="8034338" y="5026025"/>
          <p14:tracePt t="70681" x="8074025" y="4965700"/>
          <p14:tracePt t="70686" x="8113713" y="4906963"/>
          <p14:tracePt t="70688" x="8153400" y="4848225"/>
          <p14:tracePt t="70691" x="8193088" y="4773613"/>
          <p14:tracePt t="70695" x="8232775" y="4703763"/>
          <p14:tracePt t="70699" x="8267700" y="4629150"/>
          <p14:tracePt t="70704" x="8297863" y="4549775"/>
          <p14:tracePt t="70705" x="8316913" y="4465638"/>
          <p14:tracePt t="70710" x="8337550" y="4381500"/>
          <p14:tracePt t="70714" x="8347075" y="4292600"/>
          <p14:tracePt t="70718" x="8356600" y="4208463"/>
          <p14:tracePt t="70721" x="8356600" y="4144963"/>
          <p14:tracePt t="70726" x="8356600" y="4075113"/>
          <p14:tracePt t="70730" x="8351838" y="4010025"/>
          <p14:tracePt t="70733" x="8342313" y="3951288"/>
          <p14:tracePt t="70737" x="8326438" y="3897313"/>
          <p14:tracePt t="70742" x="8297863" y="3848100"/>
          <p14:tracePt t="70745" x="8267700" y="3802063"/>
          <p14:tracePt t="70749" x="8232775" y="3757613"/>
          <p14:tracePt t="70753" x="8183563" y="3708400"/>
          <p14:tracePt t="70758" x="8134350" y="3659188"/>
          <p14:tracePt t="70762" x="8085138" y="3619500"/>
          <p14:tracePt t="70765" x="8024813" y="3579813"/>
          <p14:tracePt t="70771" x="7970838" y="3549650"/>
          <p14:tracePt t="70773" x="7926388" y="3535363"/>
          <p14:tracePt t="70777" x="7866063" y="3516313"/>
          <p14:tracePt t="70781" x="7812088" y="3505200"/>
          <p14:tracePt t="70787" x="7742238" y="3495675"/>
          <p14:tracePt t="70790" x="7688263" y="3495675"/>
          <p14:tracePt t="70794" x="7634288" y="3495675"/>
          <p14:tracePt t="70797" x="7585075" y="3495675"/>
          <p14:tracePt t="70802" x="7515225" y="3495675"/>
          <p14:tracePt t="70805" x="7445375" y="3500438"/>
          <p14:tracePt t="70810" x="7377113" y="3521075"/>
          <p14:tracePt t="70814" x="7321550" y="3540125"/>
          <p14:tracePt t="70818" x="7253288" y="3549650"/>
          <p14:tracePt t="70821" x="7192963" y="3570288"/>
          <p14:tracePt t="70826" x="7138988" y="3584575"/>
          <p14:tracePt t="70831" x="7080250" y="3614738"/>
          <p14:tracePt t="70835" x="7034213" y="3644900"/>
          <p14:tracePt t="70837" x="6975475" y="3684588"/>
          <p14:tracePt t="70841" x="6916738" y="3724275"/>
          <p14:tracePt t="70845" x="6877050" y="3773488"/>
          <p14:tracePt t="70850" x="6827838" y="3817938"/>
          <p14:tracePt t="70853" x="6788150" y="3876675"/>
          <p14:tracePt t="70858" x="6737350" y="3941763"/>
          <p14:tracePt t="70862" x="6708775" y="4010025"/>
          <p14:tracePt t="70865" x="6688138" y="4079875"/>
          <p14:tracePt t="70870" x="6657975" y="4164013"/>
          <p14:tracePt t="70873" x="6643688" y="4243388"/>
          <p14:tracePt t="70877" x="6634163" y="4337050"/>
          <p14:tracePt t="70880" x="6634163" y="4432300"/>
          <p14:tracePt t="70883" x="6634163" y="4511675"/>
          <p14:tracePt t="70889" x="6638925" y="4589463"/>
          <p14:tracePt t="70892" x="6664325" y="4673600"/>
          <p14:tracePt t="70896" x="6683375" y="4743450"/>
          <p14:tracePt t="70901" x="6704013" y="4822825"/>
          <p14:tracePt t="70904" x="6723063" y="4892675"/>
          <p14:tracePt t="70907" x="6753225" y="4976813"/>
          <p14:tracePt t="70911" x="6792913" y="5051425"/>
          <p14:tracePt t="70917" x="6821488" y="5119688"/>
          <p14:tracePt t="70921" x="6865938" y="5189538"/>
          <p14:tracePt t="70924" x="6905625" y="5264150"/>
          <p14:tracePt t="70928" x="6956425" y="5322888"/>
          <p14:tracePt t="70930" x="6996113" y="5381625"/>
          <p14:tracePt t="70936" x="7045325" y="5441950"/>
          <p14:tracePt t="70940" x="7099300" y="5505450"/>
          <p14:tracePt t="70944" x="7158038" y="5556250"/>
          <p14:tracePt t="70947" x="7208838" y="5605463"/>
          <p14:tracePt t="70952" x="7253288" y="5640388"/>
          <p14:tracePt t="70955" x="7288213" y="5668963"/>
          <p14:tracePt t="70959" x="7321550" y="5684838"/>
          <p14:tracePt t="70964" x="7356475" y="5699125"/>
          <p14:tracePt t="70967" x="7386638" y="5708650"/>
          <p14:tracePt t="70972" x="7405688" y="5713413"/>
          <p14:tracePt t="70975" x="7426325" y="5724525"/>
          <p14:tracePt t="70981" x="7450138" y="5724525"/>
          <p14:tracePt t="70983" x="7470775" y="5719763"/>
          <p14:tracePt t="70987" x="7500938" y="5713413"/>
          <p14:tracePt t="70991" x="7524750" y="5699125"/>
          <p14:tracePt t="70995" x="7554913" y="5675313"/>
          <p14:tracePt t="70999" x="7589838" y="5649913"/>
          <p14:tracePt t="71004" x="7618413" y="5600700"/>
          <p14:tracePt t="71007" x="7653338" y="5565775"/>
          <p14:tracePt t="71011" x="7693025" y="5516563"/>
          <p14:tracePt t="71015" x="7732713" y="5456238"/>
          <p14:tracePt t="71020" x="7772400" y="5397500"/>
          <p14:tracePt t="71023" x="7812088" y="5337175"/>
          <p14:tracePt t="71028" x="7866063" y="5253038"/>
          <p14:tracePt t="71031" x="7905750" y="5184775"/>
          <p14:tracePt t="71036" x="7945438" y="5110163"/>
          <p14:tracePt t="71040" x="7985125" y="5040313"/>
          <p14:tracePt t="71043" x="8020050" y="4956175"/>
          <p14:tracePt t="71047" x="8050213" y="4857750"/>
          <p14:tracePt t="71052" x="8094663" y="4748213"/>
          <p14:tracePt t="71054" x="8124825" y="4654550"/>
          <p14:tracePt t="71057" x="8148638" y="4560888"/>
          <p14:tracePt t="71061" x="8169275" y="4476750"/>
          <p14:tracePt t="71066" x="8188325" y="4397375"/>
          <p14:tracePt t="71069" x="8197850" y="4327525"/>
          <p14:tracePt t="71073" x="8197850" y="4264025"/>
          <p14:tracePt t="71078" x="8197850" y="4194175"/>
          <p14:tracePt t="71080" x="8197850" y="4140200"/>
          <p14:tracePt t="71086" x="8197850" y="4084638"/>
          <p14:tracePt t="71089" x="8197850" y="4065588"/>
          <p14:tracePt t="71093" x="8188325" y="4049713"/>
          <p14:tracePt t="71097" x="8183563" y="4030663"/>
          <p14:tracePt t="71101" x="8158163" y="4030663"/>
          <p14:tracePt t="71105" x="8148638" y="4016375"/>
          <p14:tracePt t="71110" x="8139113" y="4010025"/>
          <p14:tracePt t="71114" x="8129588" y="3990975"/>
          <p14:tracePt t="71118" x="8124825" y="3986213"/>
          <p14:tracePt t="71122" x="8104188" y="3981450"/>
          <p14:tracePt t="71125" x="8099425" y="3971925"/>
          <p14:tracePt t="71130" x="8080375" y="3965575"/>
          <p14:tracePt t="71133" x="8074025" y="3960813"/>
          <p14:tracePt t="71137" x="8054975" y="3956050"/>
          <p14:tracePt t="71141" x="8029575" y="3956050"/>
          <p14:tracePt t="71145" x="8010525" y="3941763"/>
          <p14:tracePt t="71151" x="8005763" y="3941763"/>
          <p14:tracePt t="71153" x="7980363" y="3941763"/>
          <p14:tracePt t="71157" x="7950200" y="3941763"/>
          <p14:tracePt t="71162" x="7921625" y="3941763"/>
          <p14:tracePt t="71165" x="7877175" y="3941763"/>
          <p14:tracePt t="71170" x="7837488" y="3951288"/>
          <p14:tracePt t="71173" x="7793038" y="3960813"/>
          <p14:tracePt t="71177" x="7748588" y="3971925"/>
          <p14:tracePt t="71180" x="7702550" y="3995738"/>
          <p14:tracePt t="71185" x="7643813" y="4025900"/>
          <p14:tracePt t="71189" x="7585075" y="4065588"/>
          <p14:tracePt t="71193" x="7534275" y="4105275"/>
          <p14:tracePt t="71197" x="7475538" y="4154488"/>
          <p14:tracePt t="71202" x="7416800" y="4213225"/>
          <p14:tracePt t="71206" x="7366000" y="4278313"/>
          <p14:tracePt t="71214" x="7272338" y="4397375"/>
          <p14:tracePt t="71217" x="7232650" y="4456113"/>
          <p14:tracePt t="71222" x="7204075" y="4516438"/>
          <p14:tracePt t="71225" x="7188200" y="4570413"/>
          <p14:tracePt t="71231" x="7169150" y="4668838"/>
          <p14:tracePt t="71236" x="7158038" y="4713288"/>
          <p14:tracePt t="71240" x="7158038" y="4752975"/>
          <p14:tracePt t="71243" x="7164388" y="4783138"/>
          <p14:tracePt t="71247" x="7169150" y="4813300"/>
          <p14:tracePt t="71252" x="7188200" y="4857750"/>
          <p14:tracePt t="71256" x="7223125" y="4887913"/>
          <p14:tracePt t="71259" x="7258050" y="4911725"/>
          <p14:tracePt t="71264" x="7292975" y="4937125"/>
          <p14:tracePt t="71269" x="7326313" y="4960938"/>
          <p14:tracePt t="71272" x="7356475" y="4981575"/>
          <p14:tracePt t="71276" x="7391400" y="4995863"/>
          <p14:tracePt t="71280" x="7426325" y="5011738"/>
          <p14:tracePt t="71284" x="7466013" y="5021263"/>
          <p14:tracePt t="71287" x="7510463" y="5030788"/>
          <p14:tracePt t="71291" x="7564438" y="5040313"/>
          <p14:tracePt t="71295" x="7618413" y="5040313"/>
          <p14:tracePt t="71300" x="7648575" y="5045075"/>
          <p14:tracePt t="71303" x="7688263" y="5045075"/>
          <p14:tracePt t="71307" x="7732713" y="5045075"/>
          <p14:tracePt t="71312" x="7772400" y="5045075"/>
          <p14:tracePt t="71315" x="7812088" y="5045075"/>
          <p14:tracePt t="71321" x="7866063" y="5040313"/>
          <p14:tracePt t="71323" x="7910513" y="5035550"/>
          <p14:tracePt t="71327" x="7956550" y="5026025"/>
          <p14:tracePt t="71330" x="8001000" y="5005388"/>
          <p14:tracePt t="71335" x="8034338" y="4981575"/>
          <p14:tracePt t="71339" x="8069263" y="4956175"/>
          <p14:tracePt t="71343" x="8089900" y="4932363"/>
          <p14:tracePt t="71347" x="8113713" y="4906963"/>
          <p14:tracePt t="71352" x="8139113" y="4876800"/>
          <p14:tracePt t="71355" x="8164513" y="4843463"/>
          <p14:tracePt t="71360" x="8183563" y="4808538"/>
          <p14:tracePt t="71364" x="8197850" y="4773613"/>
          <p14:tracePt t="71368" x="8218488" y="4729163"/>
          <p14:tracePt t="71372" x="8223250" y="4689475"/>
          <p14:tracePt t="71376" x="8232775" y="4645025"/>
          <p14:tracePt t="71380" x="8232775" y="4605338"/>
          <p14:tracePt t="71387" x="8232775" y="4535488"/>
          <p14:tracePt t="71391" x="8232775" y="4505325"/>
          <p14:tracePt t="71396" x="8232775" y="4476750"/>
          <p14:tracePt t="71399" x="8232775" y="4456113"/>
          <p14:tracePt t="71404" x="8232775" y="4432300"/>
          <p14:tracePt t="71407" x="8223250" y="4427538"/>
          <p14:tracePt t="71409" x="8218488" y="4406900"/>
          <p14:tracePt t="71414" x="8213725" y="4406900"/>
          <p14:tracePt t="71417" x="8208963" y="4387850"/>
          <p14:tracePt t="71421" x="8202613" y="4381500"/>
          <p14:tracePt t="71425" x="8188325" y="4376738"/>
          <p14:tracePt t="71429" x="8183563" y="4371975"/>
          <p14:tracePt t="71437" x="8169275" y="4362450"/>
          <p14:tracePt t="71602" x="8169275" y="4357688"/>
          <p14:tracePt t="71942" x="8124825" y="4233863"/>
          <p14:tracePt t="71945" x="8069263" y="4159250"/>
          <p14:tracePt t="71958" x="7916863" y="3941763"/>
          <p14:tracePt t="71963" x="7851775" y="3867150"/>
          <p14:tracePt t="71967" x="7793038" y="3802063"/>
          <p14:tracePt t="71971" x="7718425" y="3729038"/>
          <p14:tracePt t="71974" x="7643813" y="3654425"/>
          <p14:tracePt t="71977" x="7569200" y="3594100"/>
          <p14:tracePt t="71981" x="7505700" y="3530600"/>
          <p14:tracePt t="71986" x="7431088" y="3455988"/>
          <p14:tracePt t="71989" x="7356475" y="3392488"/>
          <p14:tracePt t="71993" x="7272338" y="3317875"/>
          <p14:tracePt t="71998" x="7188200" y="3252788"/>
          <p14:tracePt t="72002" x="7099300" y="3189288"/>
          <p14:tracePt t="72005" x="7015163" y="3124200"/>
          <p14:tracePt t="72009" x="6931025" y="3060700"/>
          <p14:tracePt t="72014" x="6832600" y="2995613"/>
          <p14:tracePt t="72018" x="6723063" y="2941638"/>
          <p14:tracePt t="72022" x="6624638" y="2906713"/>
          <p14:tracePt t="72025" x="6529388" y="2867025"/>
          <p14:tracePt t="72029" x="6430963" y="2832100"/>
          <p14:tracePt t="72033" x="6337300" y="2801938"/>
          <p14:tracePt t="72038" x="6243638" y="2768600"/>
          <p14:tracePt t="72041" x="6148388" y="2747963"/>
          <p14:tracePt t="72045" x="6049963" y="2717800"/>
          <p14:tracePt t="72049" x="5970588" y="2693988"/>
          <p14:tracePt t="72054" x="5886450" y="2663825"/>
          <p14:tracePt t="72057" x="5816600" y="2644775"/>
          <p14:tracePt t="72061" x="5748338" y="2633663"/>
          <p14:tracePt t="72064" x="5678488" y="2624138"/>
          <p14:tracePt t="72070" x="5613400" y="2624138"/>
          <p14:tracePt t="72073" x="5559425" y="2624138"/>
          <p14:tracePt t="72077" x="5505450" y="2624138"/>
          <p14:tracePt t="72081" x="5440363" y="2624138"/>
          <p14:tracePt t="72085" x="5381625" y="2628900"/>
          <p14:tracePt t="72089" x="5327650" y="2638425"/>
          <p14:tracePt t="72093" x="5272088" y="2649538"/>
          <p14:tracePt t="72096" x="5213350" y="2678113"/>
          <p14:tracePt t="72098" x="5168900" y="2703513"/>
          <p14:tracePt t="72103" x="5099050" y="2724150"/>
          <p14:tracePt t="72107" x="5040313" y="2743200"/>
          <p14:tracePt t="72111" x="4979988" y="2782888"/>
          <p14:tracePt t="72115" x="4921250" y="2822575"/>
          <p14:tracePt t="72120" x="4860925" y="2862263"/>
          <p14:tracePt t="72123" x="4792663" y="2916238"/>
          <p14:tracePt t="72127" x="4718050" y="2965450"/>
          <p14:tracePt t="72131" x="4643438" y="3021013"/>
          <p14:tracePt t="72136" x="4584700" y="3060700"/>
          <p14:tracePt t="72140" x="4524375" y="3109913"/>
          <p14:tracePt t="72144" x="4475163" y="3159125"/>
          <p14:tracePt t="72148" x="4425950" y="3208338"/>
          <p14:tracePt t="72151" x="4367213" y="3257550"/>
          <p14:tracePt t="72156" x="4327525" y="3317875"/>
          <p14:tracePt t="72160" x="4276725" y="3376613"/>
          <p14:tracePt t="72164" x="4232275" y="3451225"/>
          <p14:tracePt t="72169" x="4198938" y="3495675"/>
          <p14:tracePt t="72171" x="4159250" y="3556000"/>
          <p14:tracePt t="72175" x="4114800" y="3629025"/>
          <p14:tracePt t="72179" x="4075113" y="3689350"/>
          <p14:tracePt t="72184" x="4035425" y="3748088"/>
          <p14:tracePt t="72187" x="3995738" y="3808413"/>
          <p14:tracePt t="72192" x="3965575" y="3876675"/>
          <p14:tracePt t="72195" x="3925888" y="3937000"/>
          <p14:tracePt t="72202" x="3900488" y="3986213"/>
          <p14:tracePt t="72204" x="3871913" y="4030663"/>
          <p14:tracePt t="72208" x="3841750" y="4089400"/>
          <p14:tracePt t="72211" x="3822700" y="4133850"/>
          <p14:tracePt t="72214" x="3806825" y="4164013"/>
          <p14:tracePt t="72219" x="3792538" y="4198938"/>
          <p14:tracePt t="72225" x="3783013" y="4229100"/>
          <p14:tracePt t="72227" x="3776663" y="4252913"/>
          <p14:tracePt t="72230" x="3776663" y="4273550"/>
          <p14:tracePt t="72236" x="3776663" y="4283075"/>
          <p14:tracePt t="72473" x="3806825" y="4318000"/>
          <p14:tracePt t="72476" x="3851275" y="4337050"/>
          <p14:tracePt t="72481" x="3911600" y="4348163"/>
          <p14:tracePt t="72483" x="3965575" y="4367213"/>
          <p14:tracePt t="72488" x="4044950" y="4376738"/>
          <p14:tracePt t="72492" x="4119563" y="4397375"/>
          <p14:tracePt t="72496" x="4198938" y="4416425"/>
          <p14:tracePt t="72499" x="4283075" y="4437063"/>
          <p14:tracePt t="72504" x="4376738" y="4456113"/>
          <p14:tracePt t="72507" x="4456113" y="4476750"/>
          <p14:tracePt t="72511" x="4540250" y="4511675"/>
          <p14:tracePt t="72515" x="4624388" y="4530725"/>
          <p14:tracePt t="72520" x="4703763" y="4549775"/>
          <p14:tracePt t="72525" x="4787900" y="4570413"/>
          <p14:tracePt t="72527" x="4856163" y="4589463"/>
          <p14:tracePt t="72531" x="4926013" y="4610100"/>
          <p14:tracePt t="72536" x="4970463" y="4640263"/>
          <p14:tracePt t="72540" x="5019675" y="4673600"/>
          <p14:tracePt t="72544" x="5064125" y="4694238"/>
          <p14:tracePt t="72548" x="5108575" y="4724400"/>
          <p14:tracePt t="72552" x="5143500" y="4748213"/>
          <p14:tracePt t="72555" x="5168900" y="4764088"/>
          <p14:tracePt t="72560" x="5183188" y="4778375"/>
          <p14:tracePt t="72563" x="5203825" y="4783138"/>
          <p14:tracePt t="72570" x="5208588" y="4787900"/>
          <p14:tracePt t="72572" x="5222875" y="4792663"/>
          <p14:tracePt t="72952" x="5232400" y="4803775"/>
          <p14:tracePt t="72957" x="5262563" y="4803775"/>
          <p14:tracePt t="72961" x="5307013" y="4797425"/>
          <p14:tracePt t="72964" x="5360988" y="4787900"/>
          <p14:tracePt t="72967" x="5430838" y="4768850"/>
          <p14:tracePt t="72973" x="5500688" y="4748213"/>
          <p14:tracePt t="72975" x="5580063" y="4729163"/>
          <p14:tracePt t="72977" x="5664200" y="4708525"/>
          <p14:tracePt t="72982" x="5748338" y="4689475"/>
          <p14:tracePt t="72988" x="5851525" y="4664075"/>
          <p14:tracePt t="72991" x="5961063" y="4645025"/>
          <p14:tracePt t="72994" x="6069013" y="4614863"/>
          <p14:tracePt t="72998" x="6164263" y="4589463"/>
          <p14:tracePt t="73001" x="6257925" y="4570413"/>
          <p14:tracePt t="73006" x="6376988" y="4549775"/>
          <p14:tracePt t="73010" x="6484938" y="4525963"/>
          <p14:tracePt t="73013" x="6594475" y="4505325"/>
          <p14:tracePt t="73019" x="6697663" y="4495800"/>
          <p14:tracePt t="73022" x="6792913" y="4495800"/>
          <p14:tracePt t="73026" x="6881813" y="4495800"/>
          <p14:tracePt t="73029" x="6975475" y="4495800"/>
          <p14:tracePt t="73033" x="7054850" y="4495800"/>
          <p14:tracePt t="73037" x="7134225" y="4495800"/>
          <p14:tracePt t="73041" x="7204075" y="4495800"/>
          <p14:tracePt t="73045" x="7258050" y="4500563"/>
          <p14:tracePt t="73049" x="7302500" y="4505325"/>
          <p14:tracePt t="73053" x="7346950" y="4525963"/>
          <p14:tracePt t="73057" x="7377113" y="4535488"/>
          <p14:tracePt t="73061" x="7396163" y="4549775"/>
          <p14:tracePt t="73065" x="7421563" y="4556125"/>
          <p14:tracePt t="73070" x="7435850" y="4570413"/>
          <p14:tracePt t="73074" x="7445375" y="4575175"/>
          <p14:tracePt t="73078" x="7456488" y="4589463"/>
          <p14:tracePt t="73085" x="7461250" y="4595813"/>
          <p14:tracePt t="73093" x="7466013" y="4610100"/>
          <p14:tracePt t="73097" x="7466013" y="4614863"/>
          <p14:tracePt t="73125" x="7470775" y="4619625"/>
          <p14:tracePt t="73155" x="7475538" y="4619625"/>
          <p14:tracePt t="73159" x="7475538" y="4600575"/>
          <p14:tracePt t="73163" x="7475538" y="4570413"/>
          <p14:tracePt t="73167" x="7475538" y="4540250"/>
          <p14:tracePt t="73172" x="7475538" y="4500563"/>
          <p14:tracePt t="73175" x="7466013" y="4456113"/>
          <p14:tracePt t="73179" x="7456488" y="4411663"/>
          <p14:tracePt t="73183" x="7440613" y="4367213"/>
          <p14:tracePt t="73188" x="7421563" y="4322763"/>
          <p14:tracePt t="73191" x="7391400" y="4278313"/>
          <p14:tracePt t="73195" x="7366000" y="4233863"/>
          <p14:tracePt t="73199" x="7326313" y="4184650"/>
          <p14:tracePt t="73204" x="7288213" y="4133850"/>
          <p14:tracePt t="73208" x="7262813" y="4100513"/>
          <p14:tracePt t="73211" x="7237413" y="4070350"/>
          <p14:tracePt t="73215" x="7213600" y="4035425"/>
          <p14:tracePt t="73220" x="7188200" y="4021138"/>
          <p14:tracePt t="73223" x="7173913" y="4010025"/>
          <p14:tracePt t="73227" x="7164388" y="4005263"/>
          <p14:tracePt t="73232" x="7138988" y="3981450"/>
          <p14:tracePt t="73235" x="7134225" y="3981450"/>
          <p14:tracePt t="73240" x="7124700" y="3981450"/>
          <p14:tracePt t="73243" x="7108825" y="3981450"/>
          <p14:tracePt t="73248" x="7094538" y="3981450"/>
          <p14:tracePt t="73252" x="7085013" y="3981450"/>
          <p14:tracePt t="73256" x="7069138" y="3981450"/>
          <p14:tracePt t="73263" x="7050088" y="3986213"/>
          <p14:tracePt t="73267" x="7024688" y="4000500"/>
          <p14:tracePt t="73274" x="7005638" y="4016375"/>
          <p14:tracePt t="73275" x="6980238" y="4035425"/>
          <p14:tracePt t="73280" x="6956425" y="4070350"/>
          <p14:tracePt t="73283" x="6931025" y="4105275"/>
          <p14:tracePt t="73288" x="6905625" y="4140200"/>
          <p14:tracePt t="73291" x="6886575" y="4173538"/>
          <p14:tracePt t="73295" x="6872288" y="4203700"/>
          <p14:tracePt t="73298" x="6856413" y="4229100"/>
          <p14:tracePt t="73303" x="6851650" y="4248150"/>
          <p14:tracePt t="73308" x="6842125" y="4273550"/>
          <p14:tracePt t="73311" x="6842125" y="4283075"/>
          <p14:tracePt t="73315" x="6842125" y="4297363"/>
          <p14:tracePt t="73319" x="6842125" y="4308475"/>
          <p14:tracePt t="73324" x="6846888" y="4322763"/>
          <p14:tracePt t="73327" x="6851650" y="4327525"/>
          <p14:tracePt t="73340" x="6877050" y="4341813"/>
          <p14:tracePt t="73344" x="6886575" y="4348163"/>
          <p14:tracePt t="73348" x="6911975" y="4348163"/>
          <p14:tracePt t="73351" x="6921500" y="4348163"/>
          <p14:tracePt t="73354" x="6935788" y="4348163"/>
          <p14:tracePt t="73358" x="6956425" y="4348163"/>
          <p14:tracePt t="73361" x="6975475" y="4348163"/>
          <p14:tracePt t="73366" x="6996113" y="4348163"/>
          <p14:tracePt t="73370" x="7019925" y="4348163"/>
          <p14:tracePt t="73373" x="7029450" y="4348163"/>
          <p14:tracePt t="73378" x="7054850" y="4348163"/>
          <p14:tracePt t="73382" x="7073900" y="4332288"/>
          <p14:tracePt t="73386" x="7089775" y="4322763"/>
          <p14:tracePt t="73389" x="7104063" y="4318000"/>
          <p14:tracePt t="73393" x="7113588" y="4308475"/>
          <p14:tracePt t="73397" x="7124700" y="4303713"/>
          <p14:tracePt t="73409" x="7129463" y="4297363"/>
          <p14:tracePt t="74404" x="7124700" y="4367213"/>
          <p14:tracePt t="74409" x="7124700" y="4495800"/>
          <p14:tracePt t="74415" x="7113588" y="4549775"/>
          <p14:tracePt t="74419" x="7104063" y="4649788"/>
          <p14:tracePt t="74424" x="7099300" y="4668838"/>
          <p14:tracePt t="74429" x="7094538" y="4694238"/>
          <p14:tracePt t="74431" x="7080250" y="4708525"/>
          <p14:tracePt t="74437" x="7064375" y="4719638"/>
          <p14:tracePt t="74439" x="7040563" y="4729163"/>
          <p14:tracePt t="74443" x="7029450" y="4743450"/>
          <p14:tracePt t="74448" x="7015163" y="4757738"/>
          <p14:tracePt t="74451" x="6989763" y="4773613"/>
          <p14:tracePt t="74456" x="6970713" y="4787900"/>
          <p14:tracePt t="74460" x="6945313" y="4803775"/>
          <p14:tracePt t="74463" x="6931025" y="4813300"/>
          <p14:tracePt t="74466" x="6911975" y="4827588"/>
          <p14:tracePt t="74472" x="6896100" y="4837113"/>
          <p14:tracePt t="74476" x="6881813" y="4852988"/>
          <p14:tracePt t="74480" x="6861175" y="4857750"/>
          <p14:tracePt t="74483" x="6856413" y="4862513"/>
          <p14:tracePt t="74487" x="6842125" y="4862513"/>
          <p14:tracePt t="74493" x="6832600" y="4862513"/>
          <p14:tracePt t="74496" x="6811963" y="4862513"/>
          <p14:tracePt t="74500" x="6788150" y="4862513"/>
          <p14:tracePt t="74503" x="6767513" y="4862513"/>
          <p14:tracePt t="74508" x="6737350" y="4862513"/>
          <p14:tracePt t="74511" x="6708775" y="4862513"/>
          <p14:tracePt t="74516" x="6669088" y="4862513"/>
          <p14:tracePt t="74520" x="6624638" y="4852988"/>
          <p14:tracePt t="74524" x="6584950" y="4843463"/>
          <p14:tracePt t="74528" x="6540500" y="4832350"/>
          <p14:tracePt t="74531" x="6480175" y="4818063"/>
          <p14:tracePt t="74536" x="6426200" y="4797425"/>
          <p14:tracePt t="74540" x="6365875" y="4778375"/>
          <p14:tracePt t="74543" x="6311900" y="4757738"/>
          <p14:tracePt t="74547" x="6243638" y="4748213"/>
          <p14:tracePt t="74551" x="6173788" y="4729163"/>
          <p14:tracePt t="74555" x="6103938" y="4719638"/>
          <p14:tracePt t="74560" x="6024563" y="4708525"/>
          <p14:tracePt t="74563" x="5956300" y="4699000"/>
          <p14:tracePt t="74567" x="5876925" y="4689475"/>
          <p14:tracePt t="74572" x="5807075" y="4679950"/>
          <p14:tracePt t="74574" x="5727700" y="4679950"/>
          <p14:tracePt t="74578" x="5648325" y="4679950"/>
          <p14:tracePt t="74581" x="5568950" y="4679950"/>
          <p14:tracePt t="74585" x="5489575" y="4679950"/>
          <p14:tracePt t="74589" x="5411788" y="4679950"/>
          <p14:tracePt t="74593" x="5341938" y="4679950"/>
          <p14:tracePt t="74597" x="5262563" y="4679950"/>
          <p14:tracePt t="74601" x="5183188" y="4679950"/>
          <p14:tracePt t="74606" x="5103813" y="4679950"/>
          <p14:tracePt t="74609" x="5024438" y="4679950"/>
          <p14:tracePt t="74614" x="4960938" y="4679950"/>
          <p14:tracePt t="74617" x="4891088" y="4679950"/>
          <p14:tracePt t="74622" x="4827588" y="4679950"/>
          <p14:tracePt t="74626" x="4757738" y="4679950"/>
          <p14:tracePt t="74629" x="4692650" y="4679950"/>
          <p14:tracePt t="74633" x="4624388" y="4679950"/>
          <p14:tracePt t="74638" x="4568825" y="4659313"/>
          <p14:tracePt t="74641" x="4510088" y="4640263"/>
          <p14:tracePt t="74645" x="4430713" y="4619625"/>
          <p14:tracePt t="74650" x="4356100" y="4589463"/>
          <p14:tracePt t="74654" x="4271963" y="4549775"/>
          <p14:tracePt t="74658" x="4187825" y="4505325"/>
          <p14:tracePt t="74661" x="4119563" y="4465638"/>
          <p14:tracePt t="74666" x="4044950" y="4427538"/>
          <p14:tracePt t="74669" x="3975100" y="4381500"/>
          <p14:tracePt t="74674" x="3916363" y="4341813"/>
          <p14:tracePt t="74677" x="3856038" y="4303713"/>
          <p14:tracePt t="74681" x="3797300" y="4264025"/>
          <p14:tracePt t="74687" x="3738563" y="4213225"/>
          <p14:tracePt t="74689" x="3687763" y="4164013"/>
          <p14:tracePt t="74693" x="3638550" y="4114800"/>
          <p14:tracePt t="74698" x="3589338" y="4065588"/>
          <p14:tracePt t="74703" x="3540125" y="4021138"/>
          <p14:tracePt t="74705" x="3505200" y="3981450"/>
          <p14:tracePt t="74709" x="3490913" y="3951288"/>
          <p14:tracePt t="74713" x="3470275" y="3916363"/>
          <p14:tracePt t="74717" x="3446463" y="3871913"/>
          <p14:tracePt t="74721" x="3411538" y="3848100"/>
          <p14:tracePt t="74725" x="3395663" y="3813175"/>
          <p14:tracePt t="74729" x="3386138" y="3792538"/>
          <p14:tracePt t="74733" x="3386138" y="3768725"/>
          <p14:tracePt t="74738" x="3386138" y="3748088"/>
          <p14:tracePt t="74741" x="3381375" y="3733800"/>
          <p14:tracePt t="74746" x="3381375" y="3724275"/>
          <p14:tracePt t="74750" x="3381375" y="3708400"/>
          <p14:tracePt t="74751" x="3381375" y="3689350"/>
          <p14:tracePt t="74755" x="3381375" y="3668713"/>
          <p14:tracePt t="74759" x="3381375" y="3644900"/>
          <p14:tracePt t="74763" x="3395663" y="3624263"/>
          <p14:tracePt t="74767" x="3411538" y="3600450"/>
          <p14:tracePt t="74771" x="3425825" y="3570288"/>
          <p14:tracePt t="74777" x="3465513" y="3535363"/>
          <p14:tracePt t="74779" x="3490913" y="3500438"/>
          <p14:tracePt t="74783" x="3509963" y="3476625"/>
          <p14:tracePt t="74787" x="3549650" y="3441700"/>
          <p14:tracePt t="74791" x="3575050" y="3406775"/>
          <p14:tracePt t="74795" x="3608388" y="3371850"/>
          <p14:tracePt t="74800" x="3643313" y="3352800"/>
          <p14:tracePt t="74803" x="3663950" y="3336925"/>
          <p14:tracePt t="74807" x="3687763" y="3317875"/>
          <p14:tracePt t="74811" x="3717925" y="3302000"/>
          <p14:tracePt t="74816" x="3752850" y="3273425"/>
          <p14:tracePt t="74820" x="3802063" y="3248025"/>
          <p14:tracePt t="74824" x="3846513" y="3217863"/>
          <p14:tracePt t="74827" x="3890963" y="3194050"/>
          <p14:tracePt t="74831" x="3960813" y="3173413"/>
          <p14:tracePt t="74836" x="4030663" y="3149600"/>
          <p14:tracePt t="74839" x="4103688" y="3128963"/>
          <p14:tracePt t="74843" x="4183063" y="3109913"/>
          <p14:tracePt t="74847" x="4267200" y="3089275"/>
          <p14:tracePt t="74852" x="4346575" y="3070225"/>
          <p14:tracePt t="74856" x="4430713" y="3049588"/>
          <p14:tracePt t="74859" x="4510088" y="3030538"/>
          <p14:tracePt t="74863" x="4579938" y="3021013"/>
          <p14:tracePt t="74867" x="4648200" y="3000375"/>
          <p14:tracePt t="74872" x="4732338" y="2981325"/>
          <p14:tracePt t="74877" x="4802188" y="2970213"/>
          <p14:tracePt t="74879" x="4856163" y="2960688"/>
          <p14:tracePt t="74883" x="4895850" y="2960688"/>
          <p14:tracePt t="74888" x="4935538" y="2960688"/>
          <p14:tracePt t="74892" x="4965700" y="2960688"/>
          <p14:tracePt t="74901" x="4991100" y="2960688"/>
          <p14:tracePt t="74933" x="5005388" y="2960688"/>
          <p14:tracePt t="74938" x="5010150" y="2960688"/>
          <p14:tracePt t="74942" x="5010150" y="2970213"/>
          <p14:tracePt t="74945" x="5010150" y="3000375"/>
          <p14:tracePt t="74950" x="5010150" y="3040063"/>
          <p14:tracePt t="74954" x="5010150" y="3070225"/>
          <p14:tracePt t="74957" x="4991100" y="3119438"/>
          <p14:tracePt t="74962" x="4979988" y="3159125"/>
          <p14:tracePt t="74967" x="4970463" y="3213100"/>
          <p14:tracePt t="74970" x="4960938" y="3273425"/>
          <p14:tracePt t="74974" x="4945063" y="3327400"/>
          <p14:tracePt t="74977" x="4911725" y="3397250"/>
          <p14:tracePt t="74981" x="4872038" y="3481388"/>
          <p14:tracePt t="74985" x="4851400" y="3556000"/>
          <p14:tracePt t="74990" x="4832350" y="3633788"/>
          <p14:tracePt t="74994" x="4802188" y="3717925"/>
          <p14:tracePt t="74997" x="4776788" y="3797300"/>
          <p14:tracePt t="75003" x="4757738" y="3881438"/>
          <p14:tracePt t="75005" x="4737100" y="3951288"/>
          <p14:tracePt t="75009" x="4718050" y="4010025"/>
          <p14:tracePt t="75013" x="4687888" y="4079875"/>
          <p14:tracePt t="75016" x="4668838" y="4149725"/>
          <p14:tracePt t="75022" x="4648200" y="4203700"/>
          <p14:tracePt t="75025" x="4619625" y="4264025"/>
          <p14:tracePt t="75031" x="4594225" y="4322763"/>
          <p14:tracePt t="75033" x="4564063" y="4367213"/>
          <p14:tracePt t="75037" x="4524375" y="4416425"/>
          <p14:tracePt t="75041" x="4500563" y="4460875"/>
          <p14:tracePt t="75046" x="4470400" y="4511675"/>
          <p14:tracePt t="75050" x="4435475" y="4545013"/>
          <p14:tracePt t="75054" x="4400550" y="4579938"/>
          <p14:tracePt t="75057" x="4371975" y="4629150"/>
          <p14:tracePt t="75062" x="4337050" y="4664075"/>
          <p14:tracePt t="75066" x="4302125" y="4679950"/>
          <p14:tracePt t="75069" x="4267200" y="4703763"/>
          <p14:tracePt t="75074" x="4248150" y="4719638"/>
          <p14:tracePt t="75077" x="4222750" y="4733925"/>
          <p14:tracePt t="75082" x="4203700" y="4748213"/>
          <p14:tracePt t="75088" x="4187825" y="4764088"/>
          <p14:tracePt t="75090" x="4173538" y="4778375"/>
          <p14:tracePt t="75094" x="4159250" y="4792663"/>
          <p14:tracePt t="75097" x="4138613" y="4797425"/>
          <p14:tracePt t="75101" x="4114800" y="4808538"/>
          <p14:tracePt t="75103" x="4103688" y="4813300"/>
          <p14:tracePt t="75107" x="4089400" y="4818063"/>
          <p14:tracePt t="75111" x="4068763" y="4827588"/>
          <p14:tracePt t="75115" x="4044950" y="4832350"/>
          <p14:tracePt t="75122" x="4024313" y="4843463"/>
          <p14:tracePt t="75124" x="4005263" y="4843463"/>
          <p14:tracePt t="75127" x="3979863" y="4843463"/>
          <p14:tracePt t="75131" x="3960813" y="4843463"/>
          <p14:tracePt t="75135" x="3930650" y="4843463"/>
          <p14:tracePt t="75140" x="3900488" y="4843463"/>
          <p14:tracePt t="75143" x="3871913" y="4843463"/>
          <p14:tracePt t="75148" x="3841750" y="4843463"/>
          <p14:tracePt t="75151" x="3811588" y="4843463"/>
          <p14:tracePt t="75156" x="3783013" y="4843463"/>
          <p14:tracePt t="75159" x="3752850" y="4843463"/>
          <p14:tracePt t="75163" x="3722688" y="4843463"/>
          <p14:tracePt t="75167" x="3692525" y="4843463"/>
          <p14:tracePt t="75172" x="3654425" y="4843463"/>
          <p14:tracePt t="75175" x="3608388" y="4837113"/>
          <p14:tracePt t="75179" x="3568700" y="4827588"/>
          <p14:tracePt t="75183" x="3524250" y="4822825"/>
          <p14:tracePt t="75188" x="3479800" y="4813300"/>
          <p14:tracePt t="75191" x="3425825" y="4792663"/>
          <p14:tracePt t="75195" x="3367088" y="4773613"/>
          <p14:tracePt t="75200" x="3311525" y="4743450"/>
          <p14:tracePt t="75203" x="3252788" y="4713288"/>
          <p14:tracePt t="75208" x="3192463" y="4689475"/>
          <p14:tracePt t="75212" x="3148013" y="4659313"/>
          <p14:tracePt t="75216" x="3098800" y="4619625"/>
          <p14:tracePt t="75219" x="3049588" y="4584700"/>
          <p14:tracePt t="75224" x="3005138" y="4535488"/>
          <p14:tracePt t="75227" x="2965450" y="4486275"/>
          <p14:tracePt t="75231" x="2916238" y="4437063"/>
          <p14:tracePt t="75235" x="2867025" y="4367213"/>
          <p14:tracePt t="75239" x="2811463" y="4303713"/>
          <p14:tracePt t="75243" x="2771775" y="4243388"/>
          <p14:tracePt t="75247" x="2732088" y="4184650"/>
          <p14:tracePt t="75251" x="2703513" y="4124325"/>
          <p14:tracePt t="75255" x="2668588" y="4079875"/>
          <p14:tracePt t="75259" x="2638425" y="4030663"/>
          <p14:tracePt t="75263" x="2608263" y="3986213"/>
          <p14:tracePt t="75267" x="2593975" y="3965575"/>
          <p14:tracePt t="75272" x="2589213" y="3951288"/>
          <p14:tracePt t="75275" x="2584450" y="3932238"/>
          <p14:tracePt t="75279" x="2584450" y="3921125"/>
          <p14:tracePt t="75281" x="2574925" y="3902075"/>
          <p14:tracePt t="75285" x="2570163" y="3881438"/>
          <p14:tracePt t="75290" x="2570163" y="3862388"/>
          <p14:tracePt t="75294" x="2570163" y="3841750"/>
          <p14:tracePt t="75297" x="2570163" y="3827463"/>
          <p14:tracePt t="75301" x="2570163" y="3813175"/>
          <p14:tracePt t="75305" x="2570163" y="3802063"/>
          <p14:tracePt t="75309" x="2570163" y="3787775"/>
          <p14:tracePt t="75773" x="2608263" y="3773488"/>
          <p14:tracePt t="75783" x="2717800" y="3773488"/>
          <p14:tracePt t="75787" x="2757488" y="3773488"/>
          <p14:tracePt t="75791" x="2811463" y="3778250"/>
          <p14:tracePt t="75795" x="2871788" y="3787775"/>
          <p14:tracePt t="75797" x="2925763" y="3797300"/>
          <p14:tracePt t="75800" x="2979738" y="3808413"/>
          <p14:tracePt t="75806" x="3019425" y="3808413"/>
          <p14:tracePt t="75809" x="3063875" y="3808413"/>
          <p14:tracePt t="75813" x="3103563" y="3808413"/>
          <p14:tracePt t="75817" x="3133725" y="3808413"/>
          <p14:tracePt t="75821" x="3154363" y="3808413"/>
          <p14:tracePt t="75825" x="3173413" y="3808413"/>
          <p14:tracePt t="75831" x="3208338" y="3808413"/>
          <p14:tracePt t="75835" x="3222625" y="3808413"/>
          <p14:tracePt t="75839" x="3232150" y="3808413"/>
          <p14:tracePt t="76307" x="3248025" y="3808413"/>
          <p14:tracePt t="76312" x="3252788" y="3792538"/>
          <p14:tracePt t="76319" x="3267075" y="3787775"/>
          <p14:tracePt t="76331" x="3271838" y="3783013"/>
          <p14:tracePt t="76335" x="3276600" y="3783013"/>
          <p14:tracePt t="76484" x="3282950" y="3778250"/>
          <p14:tracePt t="76491" x="3302000" y="3757613"/>
          <p14:tracePt t="76495" x="3311525" y="3752850"/>
          <p14:tracePt t="76502" x="3327400" y="3743325"/>
          <p14:tracePt t="76507" x="3346450" y="3743325"/>
          <p14:tracePt t="76510" x="3355975" y="3743325"/>
          <p14:tracePt t="76513" x="3362325" y="3738563"/>
          <p14:tracePt t="76518" x="3371850" y="3733800"/>
          <p14:tracePt t="77127" x="3568700" y="3684588"/>
          <p14:tracePt t="77130" x="3698875" y="3663950"/>
          <p14:tracePt t="77137" x="4010025" y="3640138"/>
          <p14:tracePt t="77141" x="4173538" y="3640138"/>
          <p14:tracePt t="77145" x="4360863" y="3640138"/>
          <p14:tracePt t="77150" x="4559300" y="3629025"/>
          <p14:tracePt t="77153" x="4703763" y="3614738"/>
          <p14:tracePt t="77158" x="4837113" y="3594100"/>
          <p14:tracePt t="77161" x="4984750" y="3570288"/>
          <p14:tracePt t="77166" x="5129213" y="3560763"/>
          <p14:tracePt t="77169" x="5272088" y="3560763"/>
          <p14:tracePt t="77174" x="5416550" y="3560763"/>
          <p14:tracePt t="77177" x="5580063" y="3560763"/>
          <p14:tracePt t="77181" x="5753100" y="3579813"/>
          <p14:tracePt t="77185" x="5911850" y="3619500"/>
          <p14:tracePt t="77191" x="6203950" y="3689350"/>
          <p14:tracePt t="77195" x="6327775" y="3717925"/>
          <p14:tracePt t="77199" x="6435725" y="3752850"/>
          <p14:tracePt t="77203" x="6540500" y="3783013"/>
          <p14:tracePt t="77208" x="6638925" y="3817938"/>
          <p14:tracePt t="77211" x="6732588" y="3848100"/>
          <p14:tracePt t="77216" x="6842125" y="3881438"/>
          <p14:tracePt t="77219" x="6950075" y="3925888"/>
          <p14:tracePt t="77223" x="7059613" y="3981450"/>
          <p14:tracePt t="77227" x="7169150" y="4035425"/>
          <p14:tracePt t="77233" x="7281863" y="4100513"/>
          <p14:tracePt t="77235" x="7405688" y="4159250"/>
          <p14:tracePt t="77239" x="7515225" y="4213225"/>
          <p14:tracePt t="77243" x="7634288" y="4268788"/>
          <p14:tracePt t="77248" x="7748588" y="4322763"/>
          <p14:tracePt t="77251" x="7842250" y="4387850"/>
          <p14:tracePt t="77255" x="7940675" y="4432300"/>
          <p14:tracePt t="77260" x="8024813" y="4486275"/>
          <p14:tracePt t="77263" x="8099425" y="4535488"/>
          <p14:tracePt t="77268" x="8169275" y="4575175"/>
          <p14:tracePt t="77271" x="8253413" y="4600575"/>
          <p14:tracePt t="77276" x="8321675" y="4629150"/>
          <p14:tracePt t="77280" x="8366125" y="4635500"/>
          <p14:tracePt t="77283" x="8401050" y="4654550"/>
          <p14:tracePt t="77289" x="8431213" y="4659313"/>
          <p14:tracePt t="77292" x="8450263" y="4659313"/>
          <p14:tracePt t="77296" x="8470900" y="4659313"/>
          <p14:tracePt t="77299" x="8494713" y="4659313"/>
          <p14:tracePt t="77303" x="8515350" y="4659313"/>
          <p14:tracePt t="77308" x="8529638" y="4649788"/>
          <p14:tracePt t="77311" x="8540750" y="4645025"/>
          <p14:tracePt t="77316" x="8564563" y="4629150"/>
          <p14:tracePt t="77319" x="8585200" y="4614863"/>
          <p14:tracePt t="77324" x="8609013" y="4589463"/>
          <p14:tracePt t="77328" x="8634413" y="4570413"/>
          <p14:tracePt t="77331" x="8662988" y="4556125"/>
          <p14:tracePt t="77335" x="8688388" y="4540250"/>
          <p14:tracePt t="77340" x="8709025" y="4525963"/>
          <p14:tracePt t="77343" x="8732838" y="4511675"/>
          <p14:tracePt t="77348" x="8753475" y="4495800"/>
          <p14:tracePt t="77351" x="8777288" y="4481513"/>
          <p14:tracePt t="77355" x="8797925" y="4456113"/>
          <p14:tracePt t="77359" x="8821738" y="4441825"/>
          <p14:tracePt t="77363" x="8842375" y="4427538"/>
          <p14:tracePt t="77365" x="8866188" y="4421188"/>
          <p14:tracePt t="77369" x="8886825" y="4406900"/>
          <p14:tracePt t="77373" x="8910638" y="4392613"/>
          <p14:tracePt t="77377" x="8921750" y="4376738"/>
          <p14:tracePt t="77381" x="8945563" y="4362450"/>
          <p14:tracePt t="77385" x="8966200" y="4348163"/>
          <p14:tracePt t="77390" x="8980488" y="4337050"/>
          <p14:tracePt t="77393" x="8994775" y="4327525"/>
          <p14:tracePt t="77397" x="9029700" y="4303713"/>
          <p14:tracePt t="77401" x="9050338" y="4287838"/>
          <p14:tracePt t="77405" x="9064625" y="4273550"/>
          <p14:tracePt t="77409" x="9078913" y="4264025"/>
          <p14:tracePt t="77413" x="9085263" y="4257675"/>
          <p14:tracePt t="77418" x="9094788" y="4252913"/>
          <p14:tracePt t="77421" x="9099550" y="4248150"/>
          <p14:tracePt t="77426" x="9109075" y="4248150"/>
          <p14:tracePt t="77485" x="9113838" y="4248150"/>
          <p14:tracePt t="77495" x="9118600" y="4248150"/>
          <p14:tracePt t="77498" x="9129713" y="4248150"/>
          <p14:tracePt t="77502" x="9134475" y="4248150"/>
          <p14:tracePt t="77795" x="9064625" y="4303713"/>
          <p14:tracePt t="77799" x="9029700" y="4318000"/>
          <p14:tracePt t="77803" x="9001125" y="4327525"/>
          <p14:tracePt t="77805" x="8966200" y="4341813"/>
          <p14:tracePt t="77809" x="8945563" y="4352925"/>
          <p14:tracePt t="77814" x="8931275" y="4367213"/>
          <p14:tracePt t="77818" x="8916988" y="4371975"/>
          <p14:tracePt t="77821" x="8905875" y="4376738"/>
          <p14:tracePt t="77869" x="8901113" y="4381500"/>
          <p14:tracePt t="77885" x="8891588" y="4381500"/>
          <p14:tracePt t="77893" x="8891588" y="4371975"/>
          <p14:tracePt t="77895" x="8891588" y="4352925"/>
          <p14:tracePt t="77899" x="8896350" y="4327525"/>
          <p14:tracePt t="77902" x="8901113" y="4308475"/>
          <p14:tracePt t="77908" x="8910638" y="4278313"/>
          <p14:tracePt t="77912" x="8916988" y="4248150"/>
          <p14:tracePt t="77915" x="8916988" y="4224338"/>
          <p14:tracePt t="77919" x="8916988" y="4194175"/>
          <p14:tracePt t="77924" x="8916988" y="4154488"/>
          <p14:tracePt t="77928" x="8916988" y="4114800"/>
          <p14:tracePt t="77931" x="8905875" y="4070350"/>
          <p14:tracePt t="77935" x="8886825" y="4016375"/>
          <p14:tracePt t="77940" x="8847138" y="3956050"/>
          <p14:tracePt t="77943" x="8807450" y="3897313"/>
          <p14:tracePt t="77949" x="8748713" y="3832225"/>
          <p14:tracePt t="77952" x="8674100" y="3757613"/>
          <p14:tracePt t="77956" x="8585200" y="3668713"/>
          <p14:tracePt t="77959" x="8485188" y="3594100"/>
          <p14:tracePt t="77963" x="8386763" y="3516313"/>
          <p14:tracePt t="77967" x="8277225" y="3451225"/>
          <p14:tracePt t="77971" x="8148638" y="3381375"/>
          <p14:tracePt t="77976" x="8020050" y="3313113"/>
          <p14:tracePt t="77981" x="7900988" y="3257550"/>
          <p14:tracePt t="77983" x="7762875" y="3208338"/>
          <p14:tracePt t="77987" x="7624763" y="3163888"/>
          <p14:tracePt t="77991" x="7515225" y="3128963"/>
          <p14:tracePt t="77996" x="7405688" y="3100388"/>
          <p14:tracePt t="78000" x="7297738" y="3079750"/>
          <p14:tracePt t="78003" x="7204075" y="3044825"/>
          <p14:tracePt t="78008" x="7119938" y="3025775"/>
          <p14:tracePt t="78011" x="7040563" y="3005138"/>
          <p14:tracePt t="78015" x="6970713" y="2986088"/>
          <p14:tracePt t="78018" x="6916738" y="2976563"/>
          <p14:tracePt t="78024" x="6872288" y="2965450"/>
          <p14:tracePt t="78027" x="6856413" y="2951163"/>
          <p14:tracePt t="78059" x="6856413" y="2965450"/>
          <p14:tracePt t="78063" x="6872288" y="2995613"/>
          <p14:tracePt t="78067" x="6900863" y="3030538"/>
          <p14:tracePt t="78071" x="6945313" y="3079750"/>
          <p14:tracePt t="78073" x="6996113" y="3128963"/>
          <p14:tracePt t="78077" x="7045325" y="3178175"/>
          <p14:tracePt t="78081" x="7119938" y="3252788"/>
          <p14:tracePt t="78085" x="7208838" y="3336925"/>
          <p14:tracePt t="78090" x="7292975" y="3416300"/>
          <p14:tracePt t="78093" x="7405688" y="3505200"/>
          <p14:tracePt t="78097" x="7510463" y="3605213"/>
          <p14:tracePt t="78102" x="7624763" y="3698875"/>
          <p14:tracePt t="78105" x="7723188" y="3797300"/>
          <p14:tracePt t="78110" x="7821613" y="3897313"/>
          <p14:tracePt t="78114" x="7921625" y="4000500"/>
          <p14:tracePt t="78118" x="8015288" y="4114800"/>
          <p14:tracePt t="78123" x="8104188" y="4213225"/>
          <p14:tracePt t="78126" x="8188325" y="4303713"/>
          <p14:tracePt t="78130" x="8277225" y="4402138"/>
          <p14:tracePt t="78134" x="8356600" y="4500563"/>
          <p14:tracePt t="78137" x="8410575" y="4595813"/>
          <p14:tracePt t="78142" x="8466138" y="4694238"/>
          <p14:tracePt t="78145" x="8515350" y="4778375"/>
          <p14:tracePt t="78149" x="8559800" y="4862513"/>
          <p14:tracePt t="78153" x="8589963" y="4932363"/>
          <p14:tracePt t="78157" x="8609013" y="4991100"/>
          <p14:tracePt t="78161" x="8609013" y="5045075"/>
          <p14:tracePt t="78165" x="8609013" y="5100638"/>
          <p14:tracePt t="78169" x="8609013" y="5129213"/>
          <p14:tracePt t="78174" x="8609013" y="5149850"/>
          <p14:tracePt t="78177" x="8609013" y="5159375"/>
          <p14:tracePt t="78206" x="8609013" y="5154613"/>
          <p14:tracePt t="78209" x="8604250" y="5124450"/>
          <p14:tracePt t="78214" x="8594725" y="5056188"/>
          <p14:tracePt t="78218" x="8574088" y="4972050"/>
          <p14:tracePt t="78221" x="8555038" y="4892675"/>
          <p14:tracePt t="78226" x="8510588" y="4792663"/>
          <p14:tracePt t="78229" x="8470900" y="4684713"/>
          <p14:tracePt t="78235" x="8435975" y="4575175"/>
          <p14:tracePt t="78239" x="8391525" y="4456113"/>
          <p14:tracePt t="78241" x="8332788" y="4313238"/>
          <p14:tracePt t="78245" x="8272463" y="4168775"/>
          <p14:tracePt t="78249" x="8208963" y="3995738"/>
          <p14:tracePt t="78252" x="8143875" y="3852863"/>
          <p14:tracePt t="78255" x="8085138" y="3703638"/>
          <p14:tracePt t="78260" x="8029575" y="3584575"/>
          <p14:tracePt t="78264" x="7961313" y="3455988"/>
          <p14:tracePt t="78268" x="7896225" y="3348038"/>
          <p14:tracePt t="78274" x="7826375" y="3248025"/>
          <p14:tracePt t="78275" x="7772400" y="3149600"/>
          <p14:tracePt t="78280" x="7732713" y="3065463"/>
          <p14:tracePt t="78283" x="7693025" y="2995613"/>
          <p14:tracePt t="78289" x="7653338" y="2946400"/>
          <p14:tracePt t="78291" x="7629525" y="2925763"/>
          <p14:tracePt t="78297" x="7624763" y="2911475"/>
          <p14:tracePt t="78299" x="7613650" y="2892425"/>
          <p14:tracePt t="78303" x="7594600" y="2881313"/>
          <p14:tracePt t="78335" x="7594600" y="2906713"/>
          <p14:tracePt t="78340" x="7594600" y="2946400"/>
          <p14:tracePt t="78343" x="7594600" y="3016250"/>
          <p14:tracePt t="78348" x="7594600" y="3094038"/>
          <p14:tracePt t="78352" x="7594600" y="3189288"/>
          <p14:tracePt t="78356" x="7594600" y="3302000"/>
          <p14:tracePt t="78360" x="7594600" y="3421063"/>
          <p14:tracePt t="78364" x="7594600" y="3556000"/>
          <p14:tracePt t="78367" x="7594600" y="3684588"/>
          <p14:tracePt t="78371" x="7594600" y="3827463"/>
          <p14:tracePt t="78376" x="7594600" y="3971925"/>
          <p14:tracePt t="78380" x="7594600" y="4133850"/>
          <p14:tracePt t="78383" x="7594600" y="4278313"/>
          <p14:tracePt t="78387" x="7594600" y="4406900"/>
          <p14:tracePt t="78391" x="7594600" y="4540250"/>
          <p14:tracePt t="78396" x="7594600" y="4684713"/>
          <p14:tracePt t="78399" x="7585075" y="4787900"/>
          <p14:tracePt t="78403" x="7573963" y="4906963"/>
          <p14:tracePt t="78407" x="7550150" y="5026025"/>
          <p14:tracePt t="78411" x="7540625" y="5135563"/>
          <p14:tracePt t="78415" x="7540625" y="5238750"/>
          <p14:tracePt t="78419" x="7540625" y="5318125"/>
          <p14:tracePt t="78424" x="7540625" y="5372100"/>
          <p14:tracePt t="78425" x="7540625" y="5411788"/>
          <p14:tracePt t="78429" x="7540625" y="5437188"/>
          <p14:tracePt t="78433" x="7540625" y="5446713"/>
          <p14:tracePt t="78453" x="7540625" y="5451475"/>
          <p14:tracePt t="78458" x="7545388" y="5451475"/>
          <p14:tracePt t="78461" x="7580313" y="5421313"/>
          <p14:tracePt t="78465" x="7594600" y="5362575"/>
          <p14:tracePt t="78468" x="7624763" y="5303838"/>
          <p14:tracePt t="78473" x="7658100" y="5219700"/>
          <p14:tracePt t="78477" x="7688263" y="5114925"/>
          <p14:tracePt t="78481" x="7723188" y="5005388"/>
          <p14:tracePt t="78486" x="7753350" y="4881563"/>
          <p14:tracePt t="78490" x="7788275" y="4748213"/>
          <p14:tracePt t="78494" x="7821613" y="4614863"/>
          <p14:tracePt t="78497" x="7856538" y="4465638"/>
          <p14:tracePt t="78502" x="7891463" y="4332288"/>
          <p14:tracePt t="78505" x="7921625" y="4208463"/>
          <p14:tracePt t="78510" x="7970838" y="4070350"/>
          <p14:tracePt t="78513" x="8001000" y="3951288"/>
          <p14:tracePt t="78518" x="8034338" y="3832225"/>
          <p14:tracePt t="78521" x="8054975" y="3708400"/>
          <p14:tracePt t="78526" x="8089900" y="3605213"/>
          <p14:tracePt t="78529" x="8108950" y="3505200"/>
          <p14:tracePt t="78533" x="8129588" y="3436938"/>
          <p14:tracePt t="78538" x="8148638" y="3381375"/>
          <p14:tracePt t="78541" x="8158163" y="3327400"/>
          <p14:tracePt t="78546" x="8174038" y="3292475"/>
          <p14:tracePt t="78550" x="8183563" y="3263900"/>
          <p14:tracePt t="78553" x="8183563" y="3248025"/>
          <p14:tracePt t="78558" x="8183563" y="3238500"/>
          <p14:tracePt t="78565" x="8188325" y="3233738"/>
          <p14:tracePt t="78593" x="8188325" y="3257550"/>
          <p14:tracePt t="78598" x="8188325" y="3308350"/>
          <p14:tracePt t="78603" x="8174038" y="3471863"/>
          <p14:tracePt t="78608" x="8174038" y="3560763"/>
          <p14:tracePt t="78611" x="8164513" y="3679825"/>
          <p14:tracePt t="78615" x="8164513" y="3797300"/>
          <p14:tracePt t="78619" x="8164513" y="3932238"/>
          <p14:tracePt t="78624" x="8164513" y="4075113"/>
          <p14:tracePt t="78627" x="8164513" y="4203700"/>
          <p14:tracePt t="78631" x="8164513" y="4322763"/>
          <p14:tracePt t="78636" x="8164513" y="4456113"/>
          <p14:tracePt t="78639" x="8164513" y="4584700"/>
          <p14:tracePt t="78644" x="8164513" y="4713288"/>
          <p14:tracePt t="78647" x="8164513" y="4822825"/>
          <p14:tracePt t="78652" x="8164513" y="4941888"/>
          <p14:tracePt t="78656" x="8164513" y="5030788"/>
          <p14:tracePt t="78659" x="8164513" y="5110163"/>
          <p14:tracePt t="78664" x="8164513" y="5180013"/>
          <p14:tracePt t="78667" x="8164513" y="5233988"/>
          <p14:tracePt t="78672" x="8164513" y="5273675"/>
          <p14:tracePt t="78675" x="8174038" y="5303838"/>
          <p14:tracePt t="78703" x="8183563" y="5303838"/>
          <p14:tracePt t="78707" x="8202613" y="5278438"/>
          <p14:tracePt t="78712" x="8208963" y="5233988"/>
          <p14:tracePt t="78715" x="8242300" y="5154613"/>
          <p14:tracePt t="78719" x="8262938" y="5056188"/>
          <p14:tracePt t="78724" x="8297863" y="4951413"/>
          <p14:tracePt t="78728" x="8326438" y="4827588"/>
          <p14:tracePt t="78732" x="8361363" y="4694238"/>
          <p14:tracePt t="78736" x="8405813" y="4556125"/>
          <p14:tracePt t="78740" x="8475663" y="4362450"/>
          <p14:tracePt t="78744" x="8515350" y="4203700"/>
          <p14:tracePt t="78747" x="8569325" y="4016375"/>
          <p14:tracePt t="78752" x="8618538" y="3822700"/>
          <p14:tracePt t="78755" x="8674100" y="3659188"/>
          <p14:tracePt t="78759" x="8702675" y="3525838"/>
          <p14:tracePt t="78763" x="8737600" y="3392488"/>
          <p14:tracePt t="78767" x="8772525" y="3273425"/>
          <p14:tracePt t="78772" x="8802688" y="3163888"/>
          <p14:tracePt t="78775" x="8826500" y="3079750"/>
          <p14:tracePt t="78779" x="8847138" y="3009900"/>
          <p14:tracePt t="78781" x="8847138" y="2946400"/>
          <p14:tracePt t="78786" x="8851900" y="2892425"/>
          <p14:tracePt t="78789" x="8851900" y="2867025"/>
          <p14:tracePt t="78793" x="8851900" y="2847975"/>
          <p14:tracePt t="78797" x="8851900" y="2836863"/>
          <p14:tracePt t="78830" x="8851900" y="2852738"/>
          <p14:tracePt t="78834" x="8851900" y="2892425"/>
          <p14:tracePt t="78838" x="8851900" y="2946400"/>
          <p14:tracePt t="78841" x="8851900" y="3009900"/>
          <p14:tracePt t="78846" x="8851900" y="3089275"/>
          <p14:tracePt t="78851" x="8851900" y="3184525"/>
          <p14:tracePt t="78853" x="8866188" y="3287713"/>
          <p14:tracePt t="78858" x="8877300" y="3406775"/>
          <p14:tracePt t="78861" x="8886825" y="3525838"/>
          <p14:tracePt t="78866" x="8905875" y="3659188"/>
          <p14:tracePt t="78869" x="8940800" y="3792538"/>
          <p14:tracePt t="78873" x="8975725" y="3902075"/>
          <p14:tracePt t="78877" x="9029700" y="4010025"/>
          <p14:tracePt t="78887" x="9139238" y="4194175"/>
          <p14:tracePt t="80950" x="8767763" y="3946525"/>
          <p14:tracePt t="80955" x="8193088" y="3976688"/>
          <p14:tracePt t="80960" x="7866063" y="3976688"/>
          <p14:tracePt t="80964" x="7564438" y="3990975"/>
          <p14:tracePt t="80967" x="7242175" y="3990975"/>
          <p14:tracePt t="80971" x="6935788" y="4025900"/>
          <p14:tracePt t="80976" x="6608763" y="4040188"/>
          <p14:tracePt t="80979" x="6351588" y="4070350"/>
          <p14:tracePt t="80984" x="6080125" y="4084638"/>
          <p14:tracePt t="80988" x="5807075" y="4084638"/>
          <p14:tracePt t="80992" x="5564188" y="4084638"/>
          <p14:tracePt t="80996" x="5341938" y="4100513"/>
          <p14:tracePt t="80999" x="5178425" y="4100513"/>
          <p14:tracePt t="81004" x="5010150" y="4114800"/>
          <p14:tracePt t="81007" x="4876800" y="4124325"/>
          <p14:tracePt t="81012" x="4743450" y="4133850"/>
          <p14:tracePt t="81015" x="4624388" y="4154488"/>
          <p14:tracePt t="81021" x="4514850" y="4179888"/>
          <p14:tracePt t="81023" x="4435475" y="4208463"/>
          <p14:tracePt t="81028" x="4351338" y="4229100"/>
          <p14:tracePt t="81032" x="4283075" y="4248150"/>
          <p14:tracePt t="81035" x="4222750" y="4278313"/>
          <p14:tracePt t="81040" x="4164013" y="4308475"/>
          <p14:tracePt t="81043" x="4119563" y="4348163"/>
          <p14:tracePt t="81048" x="4084638" y="4381500"/>
          <p14:tracePt t="81052" x="4049713" y="4406900"/>
          <p14:tracePt t="81054" x="4000500" y="4437063"/>
          <p14:tracePt t="81059" x="3965575" y="4460875"/>
          <p14:tracePt t="81063" x="3930650" y="4486275"/>
          <p14:tracePt t="81068" x="3895725" y="4511675"/>
          <p14:tracePt t="81071" x="3860800" y="4560888"/>
          <p14:tracePt t="81075" x="3836988" y="4595813"/>
          <p14:tracePt t="81079" x="3797300" y="4629150"/>
          <p14:tracePt t="81083" x="3762375" y="4664075"/>
          <p14:tracePt t="81087" x="3727450" y="4703763"/>
          <p14:tracePt t="81090" x="3703638" y="4738688"/>
          <p14:tracePt t="81093" x="3663950" y="4773613"/>
          <p14:tracePt t="81099" x="3629025" y="4797425"/>
          <p14:tracePt t="81101" x="3594100" y="4832350"/>
          <p14:tracePt t="81105" x="3559175" y="4867275"/>
          <p14:tracePt t="81110" x="3524250" y="4887913"/>
          <p14:tracePt t="81113" x="3479800" y="4911725"/>
          <p14:tracePt t="81117" x="3446463" y="4941888"/>
          <p14:tracePt t="81120" x="3400425" y="4965700"/>
          <p14:tracePt t="81126" x="3367088" y="4991100"/>
          <p14:tracePt t="81129" x="3316288" y="5030788"/>
          <p14:tracePt t="81133" x="3271838" y="5051425"/>
          <p14:tracePt t="81137" x="3238500" y="5075238"/>
          <p14:tracePt t="81142" x="3192463" y="5100638"/>
          <p14:tracePt t="81145" x="3148013" y="5119688"/>
          <p14:tracePt t="81149" x="3114675" y="5145088"/>
          <p14:tracePt t="81154" x="3084513" y="5154613"/>
          <p14:tracePt t="81158" x="3040063" y="5168900"/>
          <p14:tracePt t="81162" x="2995613" y="5180013"/>
          <p14:tracePt t="81165" x="2951163" y="5199063"/>
          <p14:tracePt t="81171" x="2906713" y="5208588"/>
          <p14:tracePt t="81174" x="2867025" y="5213350"/>
          <p14:tracePt t="81177" x="2832100" y="5224463"/>
          <p14:tracePt t="81181" x="2792413" y="5233988"/>
          <p14:tracePt t="81186" x="2747963" y="5248275"/>
          <p14:tracePt t="81189" x="2703513" y="5259388"/>
          <p14:tracePt t="81194" x="2659063" y="5278438"/>
          <p14:tracePt t="81197" x="2624138" y="5292725"/>
          <p14:tracePt t="81201" x="2579688" y="5318125"/>
          <p14:tracePt t="81205" x="2535238" y="5348288"/>
          <p14:tracePt t="81210" x="2486025" y="5376863"/>
          <p14:tracePt t="81213" x="2451100" y="5402263"/>
          <p14:tracePt t="81217" x="2416175" y="5427663"/>
          <p14:tracePt t="81221" x="2371725" y="5456238"/>
          <p14:tracePt t="81225" x="2336800" y="5491163"/>
          <p14:tracePt t="81229" x="2287588" y="5530850"/>
          <p14:tracePt t="81233" x="2252663" y="5556250"/>
          <p14:tracePt t="81238" x="2217738" y="5600700"/>
          <p14:tracePt t="81242" x="2187575" y="5635625"/>
          <p14:tracePt t="81246" x="2154238" y="5684838"/>
          <p14:tracePt t="81249" x="2114550" y="5734050"/>
          <p14:tracePt t="81254" x="2074863" y="5778500"/>
          <p14:tracePt t="81257" x="2049463" y="5813425"/>
          <p14:tracePt t="81262" x="2024063" y="5857875"/>
          <p14:tracePt t="81265" x="1985963" y="5907088"/>
          <p14:tracePt t="81268" x="1955800" y="5967413"/>
          <p14:tracePt t="81271" x="1920875" y="6000750"/>
          <p14:tracePt t="81276" x="1901825" y="6045200"/>
          <p14:tracePt t="81279" x="1871663" y="6096000"/>
          <p14:tracePt t="81283" x="1846263" y="6124575"/>
          <p14:tracePt t="81288" x="1831975" y="6149975"/>
          <p14:tracePt t="81291" x="1817688" y="6180138"/>
          <p14:tracePt t="81295" x="1811338" y="6203950"/>
          <p14:tracePt t="81300" x="1797050" y="6224588"/>
          <p14:tracePt t="81304" x="1787525" y="6248400"/>
          <p14:tracePt t="81308" x="1771650" y="6259513"/>
          <p14:tracePt t="81311" x="1766888" y="6273800"/>
          <p14:tracePt t="81316" x="1752600" y="6288088"/>
          <p14:tracePt t="81319" x="1747838" y="6303963"/>
          <p14:tracePt t="81325" x="1743075" y="6308725"/>
          <p14:tracePt t="81336" x="1743075" y="6318250"/>
          <p14:tracePt t="81717" x="1743075" y="6323013"/>
          <p14:tracePt t="81723" x="1747838" y="6332538"/>
          <p14:tracePt t="81737" x="1752600" y="6337300"/>
          <p14:tracePt t="81748" x="1757363" y="6343650"/>
          <p14:tracePt t="81754" x="1771650" y="6348413"/>
          <p14:tracePt t="81759" x="1778000" y="6353175"/>
          <p14:tracePt t="81769" x="1787525" y="6362700"/>
          <p14:tracePt t="81773" x="1792288" y="6367463"/>
          <p14:tracePt t="81780" x="1806575" y="6372225"/>
          <p14:tracePt t="81784" x="1822450" y="6376988"/>
          <p14:tracePt t="81788" x="1836738" y="6392863"/>
          <p14:tracePt t="81791" x="1846263" y="6397625"/>
          <p14:tracePt t="81795" x="1851025" y="6407150"/>
          <p14:tracePt t="81797" x="1866900" y="6411913"/>
          <p14:tracePt t="81802" x="1885950" y="6416675"/>
          <p14:tracePt t="81804" x="1911350" y="6416675"/>
          <p14:tracePt t="81810" x="1920875" y="6427788"/>
          <p14:tracePt t="81813" x="1946275" y="6427788"/>
          <p14:tracePt t="81817" x="1965325" y="6427788"/>
          <p14:tracePt t="81821" x="1985963" y="6427788"/>
          <p14:tracePt t="81825" x="2000250" y="6427788"/>
          <p14:tracePt t="81829" x="2019300" y="6427788"/>
          <p14:tracePt t="81833" x="2039938" y="6427788"/>
          <p14:tracePt t="81838" x="2058988" y="6427788"/>
          <p14:tracePt t="81841" x="2084388" y="6427788"/>
          <p14:tracePt t="81845" x="2114550" y="6427788"/>
          <p14:tracePt t="81849" x="2143125" y="6427788"/>
          <p14:tracePt t="81855" x="2163763" y="6427788"/>
          <p14:tracePt t="81857" x="2182813" y="6427788"/>
          <p14:tracePt t="81862" x="2208213" y="6423025"/>
          <p14:tracePt t="81865" x="2227263" y="6416675"/>
          <p14:tracePt t="81870" x="2247900" y="6407150"/>
          <p14:tracePt t="81873" x="2271713" y="6407150"/>
          <p14:tracePt t="81877" x="2292350" y="6402388"/>
          <p14:tracePt t="81881" x="2316163" y="6392863"/>
          <p14:tracePt t="81888" x="2336800" y="6388100"/>
          <p14:tracePt t="81889" x="2355850" y="6376988"/>
          <p14:tracePt t="81893" x="2381250" y="6372225"/>
          <p14:tracePt t="81897" x="2401888" y="6372225"/>
          <p14:tracePt t="81902" x="2420938" y="6367463"/>
          <p14:tracePt t="81904" x="2446338" y="6367463"/>
          <p14:tracePt t="81910" x="2455863" y="6357938"/>
          <p14:tracePt t="81913" x="2479675" y="6353175"/>
          <p14:tracePt t="81917" x="2500313" y="6353175"/>
          <p14:tracePt t="81921" x="2519363" y="6343650"/>
          <p14:tracePt t="81926" x="2544763" y="6343650"/>
          <p14:tracePt t="81930" x="2563813" y="6343650"/>
          <p14:tracePt t="81934" x="2584450" y="6343650"/>
          <p14:tracePt t="81938" x="2608263" y="6343650"/>
          <p14:tracePt t="81941" x="2619375" y="6348413"/>
          <p14:tracePt t="81946" x="2633663" y="6348413"/>
          <p14:tracePt t="81950" x="2643188" y="6348413"/>
          <p14:tracePt t="81953" x="2659063" y="6353175"/>
          <p14:tracePt t="81958" x="2678113" y="6353175"/>
          <p14:tracePt t="81962" x="2703513" y="6357938"/>
          <p14:tracePt t="81966" x="2722563" y="6367463"/>
          <p14:tracePt t="81969" x="2747963" y="6372225"/>
          <p14:tracePt t="81972" x="2767013" y="6372225"/>
          <p14:tracePt t="81976" x="2787650" y="6383338"/>
          <p14:tracePt t="81979" x="2811463" y="6388100"/>
          <p14:tracePt t="81984" x="2841625" y="6397625"/>
          <p14:tracePt t="81988" x="2871788" y="6402388"/>
          <p14:tracePt t="81992" x="2890838" y="6411913"/>
          <p14:tracePt t="81996" x="2916238" y="6416675"/>
          <p14:tracePt t="82001" x="2946400" y="6416675"/>
          <p14:tracePt t="82004" x="2974975" y="6416675"/>
          <p14:tracePt t="82008" x="3005138" y="6416675"/>
          <p14:tracePt t="82011" x="3035300" y="6416675"/>
          <p14:tracePt t="82015" x="3063875" y="6416675"/>
          <p14:tracePt t="82019" x="3084513" y="6416675"/>
          <p14:tracePt t="82023" x="3103563" y="6416675"/>
          <p14:tracePt t="82028" x="3124200" y="6416675"/>
          <p14:tracePt t="82031" x="3148013" y="6416675"/>
          <p14:tracePt t="82036" x="3168650" y="6416675"/>
          <p14:tracePt t="82039" x="3182938" y="6416675"/>
          <p14:tracePt t="82043" x="3192463" y="6416675"/>
          <p14:tracePt t="82047" x="3198813" y="6411913"/>
          <p14:tracePt t="82052" x="3213100" y="6411913"/>
          <p14:tracePt t="82064" x="3217863" y="6411913"/>
          <p14:tracePt t="82699" x="3262313" y="6411913"/>
          <p14:tracePt t="82701" x="3292475" y="6411913"/>
          <p14:tracePt t="82705" x="3322638" y="6411913"/>
          <p14:tracePt t="82710" x="3341688" y="6411913"/>
          <p14:tracePt t="82713" x="3371850" y="6411913"/>
          <p14:tracePt t="82718" x="3400425" y="6411913"/>
          <p14:tracePt t="82722" x="3430588" y="6411913"/>
          <p14:tracePt t="82726" x="3460750" y="6411913"/>
          <p14:tracePt t="82729" x="3500438" y="6411913"/>
          <p14:tracePt t="82734" x="3530600" y="6411913"/>
          <p14:tracePt t="82738" x="3568700" y="6411913"/>
          <p14:tracePt t="82741" x="3608388" y="6411913"/>
          <p14:tracePt t="82745" x="3638550" y="6411913"/>
          <p14:tracePt t="82749" x="3668713" y="6411913"/>
          <p14:tracePt t="82753" x="3708400" y="6411913"/>
          <p14:tracePt t="82757" x="3738563" y="6411913"/>
          <p14:tracePt t="82762" x="3767138" y="6411913"/>
          <p14:tracePt t="82765" x="3797300" y="6411913"/>
          <p14:tracePt t="82769" x="3816350" y="6411913"/>
          <p14:tracePt t="82773" x="3841750" y="6411913"/>
          <p14:tracePt t="82778" x="3860800" y="6411913"/>
          <p14:tracePt t="82779" x="3881438" y="6411913"/>
          <p14:tracePt t="82783" x="3895725" y="6411913"/>
          <p14:tracePt t="82789" x="3906838" y="6402388"/>
          <p14:tracePt t="82792" x="3930650" y="6397625"/>
          <p14:tracePt t="82795" x="3951288" y="6397625"/>
          <p14:tracePt t="82799" x="3965575" y="6392863"/>
          <p14:tracePt t="82804" x="3979863" y="6383338"/>
          <p14:tracePt t="82808" x="4000500" y="6376988"/>
          <p14:tracePt t="82813" x="4019550" y="6362700"/>
          <p14:tracePt t="82815" x="4044950" y="6353175"/>
          <p14:tracePt t="82820" x="4054475" y="6353175"/>
          <p14:tracePt t="82823" x="4089400" y="6348413"/>
          <p14:tracePt t="82828" x="4108450" y="6348413"/>
          <p14:tracePt t="82831" x="4138613" y="6337300"/>
          <p14:tracePt t="82836" x="4159250" y="6332538"/>
          <p14:tracePt t="82838" x="4187825" y="6332538"/>
          <p14:tracePt t="82845" x="4227513" y="6332538"/>
          <p14:tracePt t="82847" x="4283075" y="6332538"/>
          <p14:tracePt t="82851" x="4322763" y="6332538"/>
          <p14:tracePt t="82856" x="4367213" y="6332538"/>
          <p14:tracePt t="82861" x="4406900" y="6332538"/>
          <p14:tracePt t="82863" x="4460875" y="6332538"/>
          <p14:tracePt t="82867" x="4524375" y="6337300"/>
          <p14:tracePt t="82872" x="4594225" y="6348413"/>
          <p14:tracePt t="82876" x="4648200" y="6357938"/>
          <p14:tracePt t="82879" x="4708525" y="6372225"/>
          <p14:tracePt t="82883" x="4767263" y="6392863"/>
          <p14:tracePt t="82889" x="4821238" y="6402388"/>
          <p14:tracePt t="82891" x="4886325" y="6411913"/>
          <p14:tracePt t="82896" x="4945063" y="6423025"/>
          <p14:tracePt t="82899" x="5000625" y="6432550"/>
          <p14:tracePt t="82903" x="5054600" y="6442075"/>
          <p14:tracePt t="82907" x="5108575" y="6451600"/>
          <p14:tracePt t="82913" x="5164138" y="6451600"/>
          <p14:tracePt t="82915" x="5192713" y="6456363"/>
          <p14:tracePt t="82920" x="5222875" y="6456363"/>
          <p14:tracePt t="82923" x="5267325" y="6467475"/>
          <p14:tracePt t="82929" x="5297488" y="6472238"/>
          <p14:tracePt t="82931" x="5307013" y="6472238"/>
          <p14:tracePt t="82935" x="5332413" y="6472238"/>
          <p14:tracePt t="82945" x="5341938" y="6472238"/>
          <p14:tracePt t="83103" x="5356225" y="6472238"/>
          <p14:tracePt t="83110" x="5395913" y="6461125"/>
          <p14:tracePt t="83114" x="5421313" y="6456363"/>
          <p14:tracePt t="83118" x="5440363" y="6456363"/>
          <p14:tracePt t="83124" x="5470525" y="6446838"/>
          <p14:tracePt t="83126" x="5500688" y="6442075"/>
          <p14:tracePt t="83130" x="5535613" y="6432550"/>
          <p14:tracePt t="83132" x="5564188" y="6416675"/>
          <p14:tracePt t="83136" x="5608638" y="6407150"/>
          <p14:tracePt t="83139" x="5638800" y="6407150"/>
          <p14:tracePt t="83144" x="5668963" y="6402388"/>
          <p14:tracePt t="83148" x="5697538" y="6392863"/>
          <p14:tracePt t="83152" x="5727700" y="6388100"/>
          <p14:tracePt t="83156" x="5772150" y="6376988"/>
          <p14:tracePt t="83160" x="5802313" y="6367463"/>
          <p14:tracePt t="83163" x="5832475" y="6362700"/>
          <p14:tracePt t="83167" x="5856288" y="6362700"/>
          <p14:tracePt t="83172" x="5886450" y="6362700"/>
          <p14:tracePt t="83176" x="5895975" y="6362700"/>
          <p14:tracePt t="83179" x="5926138" y="6362700"/>
          <p14:tracePt t="83183" x="5940425" y="6362700"/>
          <p14:tracePt t="83189" x="5961063" y="6362700"/>
          <p14:tracePt t="83191" x="5975350" y="6362700"/>
          <p14:tracePt t="83195" x="5984875" y="6362700"/>
          <p14:tracePt t="83200" x="6000750" y="6362700"/>
          <p14:tracePt t="83207" x="6019800" y="6362700"/>
          <p14:tracePt t="83211" x="6035675" y="6362700"/>
          <p14:tracePt t="83215" x="6045200" y="6362700"/>
          <p14:tracePt t="83219" x="6059488" y="6362700"/>
          <p14:tracePt t="83223" x="6080125" y="6362700"/>
          <p14:tracePt t="83228" x="6108700" y="6362700"/>
          <p14:tracePt t="83231" x="6148388" y="6362700"/>
          <p14:tracePt t="83235" x="6192838" y="6372225"/>
          <p14:tracePt t="83239" x="6262688" y="6383338"/>
          <p14:tracePt t="83244" x="6342063" y="6383338"/>
          <p14:tracePt t="83247" x="6405563" y="6383338"/>
          <p14:tracePt t="83251" x="6484938" y="6383338"/>
          <p14:tracePt t="83256" x="6564313" y="6383338"/>
          <p14:tracePt t="83260" x="6657975" y="6383338"/>
          <p14:tracePt t="83264" x="6762750" y="6383338"/>
          <p14:tracePt t="83267" x="6856413" y="6383338"/>
          <p14:tracePt t="83272" x="6935788" y="6383338"/>
          <p14:tracePt t="83275" x="7040563" y="6383338"/>
          <p14:tracePt t="83279" x="7134225" y="6383338"/>
          <p14:tracePt t="83283" x="7213600" y="6383338"/>
          <p14:tracePt t="83287" x="7292975" y="6383338"/>
          <p14:tracePt t="83291" x="7356475" y="6383338"/>
          <p14:tracePt t="83295" x="7412038" y="6383338"/>
          <p14:tracePt t="83299" x="7450138" y="6383338"/>
          <p14:tracePt t="83303" x="7496175" y="6383338"/>
          <p14:tracePt t="83307" x="7524750" y="6383338"/>
          <p14:tracePt t="83310" x="7534275" y="6383338"/>
          <p14:tracePt t="83314" x="7550150" y="6383338"/>
          <p14:tracePt t="83733" x="7534275" y="6383338"/>
          <p14:tracePt t="83738" x="7470775" y="6383338"/>
          <p14:tracePt t="83742" x="7381875" y="6383338"/>
          <p14:tracePt t="83745" x="7288213" y="6383338"/>
          <p14:tracePt t="83749" x="7169150" y="6383338"/>
          <p14:tracePt t="83753" x="7040563" y="6383338"/>
          <p14:tracePt t="83757" x="6905625" y="6372225"/>
          <p14:tracePt t="83762" x="6762750" y="6357938"/>
          <p14:tracePt t="83765" x="6619875" y="6357938"/>
          <p14:tracePt t="83769" x="6475413" y="6348413"/>
          <p14:tracePt t="83773" x="6327775" y="6348413"/>
          <p14:tracePt t="83778" x="6169025" y="6348413"/>
          <p14:tracePt t="83781" x="6000750" y="6337300"/>
          <p14:tracePt t="83785" x="5821363" y="6313488"/>
          <p14:tracePt t="83789" x="5638800" y="6273800"/>
          <p14:tracePt t="83794" x="5495925" y="6259513"/>
          <p14:tracePt t="83798" x="5346700" y="6248400"/>
          <p14:tracePt t="83802" x="5197475" y="6229350"/>
          <p14:tracePt t="83806" x="5054600" y="6215063"/>
          <p14:tracePt t="83811" x="4906963" y="6194425"/>
          <p14:tracePt t="83813" x="4762500" y="6180138"/>
          <p14:tracePt t="83817" x="4619625" y="6169025"/>
          <p14:tracePt t="83822" x="4484688" y="6169025"/>
          <p14:tracePt t="83826" x="4341813" y="6169025"/>
          <p14:tracePt t="83829" x="4213225" y="6169025"/>
          <p14:tracePt t="83833" x="4079875" y="6159500"/>
          <p14:tracePt t="83838" x="3946525" y="6149975"/>
          <p14:tracePt t="83843" x="3816350" y="6149975"/>
          <p14:tracePt t="83845" x="3683000" y="6140450"/>
          <p14:tracePt t="83850" x="3554413" y="6140450"/>
          <p14:tracePt t="83853" x="3435350" y="6140450"/>
          <p14:tracePt t="83857" x="3316288" y="6140450"/>
          <p14:tracePt t="83862" x="3198813" y="6140450"/>
          <p14:tracePt t="83863" x="3094038" y="6124575"/>
          <p14:tracePt t="83868" x="2990850" y="6124575"/>
          <p14:tracePt t="83872" x="2895600" y="6124575"/>
          <p14:tracePt t="83888" x="2589213" y="6140450"/>
          <p14:tracePt t="83892" x="2519363" y="6149975"/>
          <p14:tracePt t="83895" x="2451100" y="6159500"/>
          <p14:tracePt t="83900" x="2395538" y="6180138"/>
          <p14:tracePt t="83904" x="2327275" y="6199188"/>
          <p14:tracePt t="83906" x="2266950" y="6208713"/>
          <p14:tracePt t="83912" x="2227263" y="6219825"/>
          <p14:tracePt t="83915" x="2182813" y="6234113"/>
          <p14:tracePt t="83919" x="2138363" y="6243638"/>
          <p14:tracePt t="83923" x="2093913" y="6264275"/>
          <p14:tracePt t="83929" x="2049463" y="6269038"/>
          <p14:tracePt t="83931" x="2019300" y="6278563"/>
          <p14:tracePt t="83935" x="1990725" y="6288088"/>
          <p14:tracePt t="83939" x="1946275" y="6292850"/>
          <p14:tracePt t="83944" x="1916113" y="6303963"/>
          <p14:tracePt t="83948" x="1885950" y="6308725"/>
          <p14:tracePt t="83951" x="1855788" y="6318250"/>
          <p14:tracePt t="83956" x="1831975" y="6323013"/>
          <p14:tracePt t="83960" x="1801813" y="6323013"/>
          <p14:tracePt t="83963" x="1771650" y="6332538"/>
          <p14:tracePt t="83968" x="1752600" y="6337300"/>
          <p14:tracePt t="83972" x="1727200" y="6348413"/>
          <p14:tracePt t="83977" x="1708150" y="6353175"/>
          <p14:tracePt t="83979" x="1687513" y="6362700"/>
          <p14:tracePt t="83983" x="1673225" y="6367463"/>
          <p14:tracePt t="83987" x="1654175" y="6367463"/>
          <p14:tracePt t="83992" x="1628775" y="6367463"/>
          <p14:tracePt t="83995" x="1619250" y="6376988"/>
          <p14:tracePt t="84000" x="1603375" y="6383338"/>
          <p14:tracePt t="84003" x="1589088" y="6383338"/>
          <p14:tracePt t="84007" x="1579563" y="6388100"/>
          <p14:tracePt t="84015" x="1563688" y="6388100"/>
          <p14:tracePt t="84019" x="1558925" y="6388100"/>
          <p14:tracePt t="84028" x="1554163" y="6392863"/>
          <p14:tracePt t="84122" x="1539875" y="6411913"/>
          <p14:tracePt t="84128" x="1539875" y="6427788"/>
          <p14:tracePt t="84134" x="1530350" y="6451600"/>
          <p14:tracePt t="84141" x="1514475" y="6467475"/>
          <p14:tracePt t="84147" x="1495425" y="6491288"/>
          <p14:tracePt t="84153" x="1474788" y="6511925"/>
          <p14:tracePt t="84161" x="1465263" y="6535738"/>
          <p14:tracePt t="84165" x="1460500" y="6551613"/>
          <p14:tracePt t="84169" x="1455738" y="6575425"/>
          <p14:tracePt t="84174" x="1455738" y="6584950"/>
          <p14:tracePt t="84178" x="1455738" y="6591300"/>
          <p14:tracePt t="84181" x="1455738" y="6605588"/>
          <p14:tracePt t="84185" x="1455738" y="6615113"/>
          <p14:tracePt t="84191" x="1455738" y="6640513"/>
          <p14:tracePt t="84197" x="1455738" y="6650038"/>
          <p14:tracePt t="84202" x="1455738" y="6664325"/>
          <p14:tracePt t="84207" x="1455738" y="6669088"/>
          <p14:tracePt t="84213" x="1460500" y="6675438"/>
          <p14:tracePt t="84215" x="1465263" y="6680200"/>
          <p14:tracePt t="84224" x="1479550" y="6684963"/>
          <p14:tracePt t="84231" x="1485900" y="6684963"/>
          <p14:tracePt t="84236" x="1495425" y="6684963"/>
          <p14:tracePt t="84240" x="1500188" y="6684963"/>
          <p14:tracePt t="84246" x="1514475" y="6684963"/>
          <p14:tracePt t="84247" x="1525588" y="6684963"/>
          <p14:tracePt t="84251" x="1539875" y="6684963"/>
          <p14:tracePt t="84256" x="1549400" y="6684963"/>
          <p14:tracePt t="84260" x="1563688" y="6684963"/>
          <p14:tracePt t="84263" x="1574800" y="6684963"/>
          <p14:tracePt t="84267" x="1598613" y="6684963"/>
          <p14:tracePt t="84271" x="1609725" y="6684963"/>
          <p14:tracePt t="84275" x="1624013" y="6684963"/>
          <p14:tracePt t="84279" x="1638300" y="6675438"/>
          <p14:tracePt t="84284" x="1647825" y="6669088"/>
          <p14:tracePt t="84287" x="1663700" y="6669088"/>
          <p14:tracePt t="84291" x="1677988" y="6669088"/>
          <p14:tracePt t="84296" x="1687513" y="6664325"/>
          <p14:tracePt t="84299" x="1703388" y="6664325"/>
          <p14:tracePt t="84303" x="1712913" y="6664325"/>
          <p14:tracePt t="84306" x="1738313" y="6664325"/>
          <p14:tracePt t="84312" x="1743075" y="6659563"/>
          <p14:tracePt t="84315" x="1752600" y="6650038"/>
          <p14:tracePt t="84319" x="1778000" y="6645275"/>
          <p14:tracePt t="84323" x="1797050" y="6645275"/>
          <p14:tracePt t="84328" x="1827213" y="6635750"/>
          <p14:tracePt t="84331" x="1851025" y="6630988"/>
          <p14:tracePt t="84335" x="1871663" y="6630988"/>
          <p14:tracePt t="84340" x="1901825" y="6630988"/>
          <p14:tracePt t="84344" x="1930400" y="6619875"/>
          <p14:tracePt t="84347" x="1951038" y="6619875"/>
          <p14:tracePt t="84351" x="1970088" y="6619875"/>
          <p14:tracePt t="84356" x="2000250" y="6619875"/>
          <p14:tracePt t="84360" x="2024063" y="6615113"/>
          <p14:tracePt t="84363" x="2044700" y="6605588"/>
          <p14:tracePt t="84368" x="2070100" y="6605588"/>
          <p14:tracePt t="84371" x="2089150" y="6605588"/>
          <p14:tracePt t="84375" x="2119313" y="6605588"/>
          <p14:tracePt t="84379" x="2147888" y="6605588"/>
          <p14:tracePt t="84384" x="2168525" y="6605588"/>
          <p14:tracePt t="84387" x="2187575" y="6605588"/>
          <p14:tracePt t="84391" x="2212975" y="6605588"/>
          <p14:tracePt t="84394" x="2243138" y="6605588"/>
          <p14:tracePt t="84397" x="2262188" y="6605588"/>
          <p14:tracePt t="84401" x="2292350" y="6605588"/>
          <p14:tracePt t="84407" x="2322513" y="6605588"/>
          <p14:tracePt t="84409" x="2341563" y="6610350"/>
          <p14:tracePt t="84413" x="2362200" y="6610350"/>
          <p14:tracePt t="84418" x="2386013" y="6615113"/>
          <p14:tracePt t="84421" x="2416175" y="6624638"/>
          <p14:tracePt t="84426" x="2446338" y="6630988"/>
          <p14:tracePt t="84429" x="2470150" y="6640513"/>
          <p14:tracePt t="84434" x="2490788" y="6645275"/>
          <p14:tracePt t="84437" x="2509838" y="6645275"/>
          <p14:tracePt t="84442" x="2540000" y="6654800"/>
          <p14:tracePt t="84446" x="2574925" y="6659563"/>
          <p14:tracePt t="84449" x="2603500" y="6669088"/>
          <p14:tracePt t="84453" x="2624138" y="6675438"/>
          <p14:tracePt t="84457" x="2638425" y="6684963"/>
          <p14:tracePt t="84462" x="2659063" y="6684963"/>
          <p14:tracePt t="84466" x="2678113" y="6689725"/>
          <p14:tracePt t="84469" x="2703513" y="6689725"/>
          <p14:tracePt t="84473" x="2713038" y="6689725"/>
          <p14:tracePt t="84478" x="2727325" y="6689725"/>
          <p14:tracePt t="84481" x="2732088" y="6694488"/>
          <p14:tracePt t="84485" x="2747963" y="6704013"/>
          <p14:tracePt t="84490" x="2752725" y="6704013"/>
          <p14:tracePt t="84494" x="2762250" y="6704013"/>
          <p14:tracePt t="84497" x="2792413" y="6708775"/>
          <p14:tracePt t="84501" x="2811463" y="6708775"/>
          <p14:tracePt t="84506" x="2827338" y="6708775"/>
          <p14:tracePt t="84510" x="2841625" y="6708775"/>
          <p14:tracePt t="84513" x="2862263" y="6708775"/>
          <p14:tracePt t="84517" x="2881313" y="6708775"/>
          <p14:tracePt t="84521" x="2900363" y="6708775"/>
          <p14:tracePt t="84526" x="2925763" y="6708775"/>
          <p14:tracePt t="84529" x="2946400" y="6708775"/>
          <p14:tracePt t="84533" x="2965450" y="6708775"/>
          <p14:tracePt t="84538" x="2990850" y="6708775"/>
          <p14:tracePt t="84541" x="3009900" y="6699250"/>
          <p14:tracePt t="84546" x="3024188" y="6699250"/>
          <p14:tracePt t="84550" x="3044825" y="6694488"/>
          <p14:tracePt t="84553" x="3063875" y="6684963"/>
          <p14:tracePt t="84557" x="3089275" y="6680200"/>
          <p14:tracePt t="84562" x="3108325" y="6669088"/>
          <p14:tracePt t="84566" x="3133725" y="6664325"/>
          <p14:tracePt t="84568" x="3154363" y="6664325"/>
          <p14:tracePt t="84571" x="3173413" y="6664325"/>
          <p14:tracePt t="84576" x="3192463" y="6664325"/>
          <p14:tracePt t="84580" x="3208338" y="6664325"/>
          <p14:tracePt t="84584" x="3227388" y="6664325"/>
          <p14:tracePt t="84587" x="3243263" y="6664325"/>
          <p14:tracePt t="84591" x="3252788" y="6664325"/>
          <p14:tracePt t="84597" x="3257550" y="6664325"/>
          <p14:tracePt t="84599" x="3271838" y="6664325"/>
          <p14:tracePt t="84604" x="3292475" y="6664325"/>
          <p14:tracePt t="84606" x="3306763" y="6664325"/>
          <p14:tracePt t="84612" x="3327400" y="6664325"/>
          <p14:tracePt t="84615" x="3341688" y="6664325"/>
          <p14:tracePt t="84619" x="3351213" y="6664325"/>
          <p14:tracePt t="84623" x="3367088" y="6664325"/>
          <p14:tracePt t="84629" x="3386138" y="6664325"/>
          <p14:tracePt t="84631" x="3416300" y="6675438"/>
          <p14:tracePt t="84635" x="3440113" y="6680200"/>
          <p14:tracePt t="84640" x="3460750" y="6689725"/>
          <p14:tracePt t="84645" x="3475038" y="6694488"/>
          <p14:tracePt t="84647" x="3495675" y="6704013"/>
          <p14:tracePt t="84651" x="3530600" y="6719888"/>
          <p14:tracePt t="84656" x="3549650" y="6724650"/>
          <p14:tracePt t="84659" x="3568700" y="6734175"/>
          <p14:tracePt t="84663" x="3594100" y="6734175"/>
          <p14:tracePt t="84667" x="3614738" y="6738938"/>
          <p14:tracePt t="84671" x="3629025" y="6748463"/>
          <p14:tracePt t="84678" x="3638550" y="6748463"/>
          <p14:tracePt t="84683" x="3654425" y="6759575"/>
          <p14:tracePt t="85973" x="3713163" y="6759575"/>
          <p14:tracePt t="85977" x="3846513" y="6759575"/>
          <p14:tracePt t="85981" x="3911600" y="6759575"/>
          <p14:tracePt t="85985" x="3979863" y="6759575"/>
          <p14:tracePt t="85991" x="4035425" y="6759575"/>
          <p14:tracePt t="85996" x="4098925" y="6759575"/>
          <p14:tracePt t="85998" x="4164013" y="6759575"/>
          <p14:tracePt t="86001" x="4217988" y="6759575"/>
          <p14:tracePt t="86005" x="4287838" y="6759575"/>
          <p14:tracePt t="86009" x="4351338" y="6759575"/>
          <p14:tracePt t="86014" x="4421188" y="6759575"/>
          <p14:tracePt t="86018" x="4475163" y="6759575"/>
          <p14:tracePt t="86022" x="4524375" y="6759575"/>
          <p14:tracePt t="86025" x="4579938" y="6759575"/>
          <p14:tracePt t="86030" x="4633913" y="6759575"/>
          <p14:tracePt t="86033" x="4664075" y="6759575"/>
          <p14:tracePt t="86038" x="4703763" y="6759575"/>
          <p14:tracePt t="86041" x="4732338" y="6759575"/>
          <p14:tracePt t="86047" x="4762500" y="6759575"/>
          <p14:tracePt t="86050" x="4783138" y="6759575"/>
          <p14:tracePt t="86053" x="4797425" y="6759575"/>
          <p14:tracePt t="86058" x="4806950" y="6759575"/>
          <p14:tracePt t="86062" x="4816475" y="6759575"/>
          <p14:tracePt t="86189" x="4827588" y="6759575"/>
          <p14:tracePt t="86196" x="4860925" y="6743700"/>
          <p14:tracePt t="86199" x="4886325" y="6738938"/>
          <p14:tracePt t="86205" x="4895850" y="6724650"/>
          <p14:tracePt t="86208" x="4911725" y="6715125"/>
          <p14:tracePt t="86211" x="4935538" y="6708775"/>
          <p14:tracePt t="86216" x="4956175" y="6699250"/>
          <p14:tracePt t="86220" x="4970463" y="6694488"/>
          <p14:tracePt t="86224" x="4991100" y="6694488"/>
          <p14:tracePt t="86229" x="5005388" y="6694488"/>
          <p14:tracePt t="86232" x="5014913" y="6689725"/>
          <p14:tracePt t="86235" x="5029200" y="6680200"/>
          <p14:tracePt t="86239" x="5049838" y="6675438"/>
          <p14:tracePt t="86246" x="5064125" y="6675438"/>
          <p14:tracePt t="86249" x="5084763" y="6664325"/>
          <p14:tracePt t="86251" x="5108575" y="6659563"/>
          <p14:tracePt t="86255" x="5129213" y="6659563"/>
          <p14:tracePt t="86261" x="5148263" y="6659563"/>
          <p14:tracePt t="86264" x="5173663" y="6659563"/>
          <p14:tracePt t="86267" x="5192713" y="6659563"/>
          <p14:tracePt t="86272" x="5213350" y="6659563"/>
          <p14:tracePt t="86275" x="5232400" y="6659563"/>
          <p14:tracePt t="86281" x="5257800" y="6659563"/>
          <p14:tracePt t="86283" x="5276850" y="6659563"/>
          <p14:tracePt t="86288" x="5297488" y="6659563"/>
          <p14:tracePt t="86291" x="5311775" y="6659563"/>
          <p14:tracePt t="86296" x="5332413" y="6659563"/>
          <p14:tracePt t="86299" x="5346700" y="6659563"/>
          <p14:tracePt t="86303" x="5356225" y="6659563"/>
          <p14:tracePt t="86309" x="5372100" y="6659563"/>
          <p14:tracePt t="86325" x="5376863" y="6664325"/>
          <p14:tracePt t="87170" x="5430838" y="6640513"/>
          <p14:tracePt t="87174" x="5465763" y="6624638"/>
          <p14:tracePt t="87177" x="5500688" y="6591300"/>
          <p14:tracePt t="87180" x="5535613" y="6551613"/>
          <p14:tracePt t="87183" x="5568950" y="6526213"/>
          <p14:tracePt t="87188" x="5619750" y="6486525"/>
          <p14:tracePt t="87192" x="5653088" y="6451600"/>
          <p14:tracePt t="87195" x="5713413" y="6402388"/>
          <p14:tracePt t="87201" x="5776913" y="6353175"/>
          <p14:tracePt t="87204" x="5837238" y="6303963"/>
          <p14:tracePt t="87208" x="5911850" y="6248400"/>
          <p14:tracePt t="87211" x="5970588" y="6189663"/>
          <p14:tracePt t="87216" x="6054725" y="6135688"/>
          <p14:tracePt t="87220" x="6129338" y="6080125"/>
          <p14:tracePt t="87224" x="6213475" y="6016625"/>
          <p14:tracePt t="87230" x="6288088" y="5932488"/>
          <p14:tracePt t="87233" x="6465888" y="5753100"/>
          <p14:tracePt t="87237" x="6564313" y="5680075"/>
          <p14:tracePt t="87241" x="6664325" y="5600700"/>
          <p14:tracePt t="87246" x="6772275" y="5526088"/>
          <p14:tracePt t="87250" x="6872288" y="5446713"/>
          <p14:tracePt t="87253" x="6985000" y="5367338"/>
          <p14:tracePt t="87258" x="7069138" y="5292725"/>
          <p14:tracePt t="87262" x="7158038" y="5229225"/>
          <p14:tracePt t="87265" x="7258050" y="5154613"/>
          <p14:tracePt t="87269" x="7316788" y="5080000"/>
          <p14:tracePt t="87273" x="7381875" y="5005388"/>
          <p14:tracePt t="87280" x="7445375" y="4932363"/>
          <p14:tracePt t="87281" x="7505700" y="4867275"/>
          <p14:tracePt t="87285" x="7554913" y="4808538"/>
          <p14:tracePt t="87290" x="7608888" y="4748213"/>
          <p14:tracePt t="87296" x="7648575" y="4689475"/>
          <p14:tracePt t="87299" x="7688263" y="4629150"/>
          <p14:tracePt t="87301" x="7727950" y="4570413"/>
          <p14:tracePt t="87306" x="7767638" y="4511675"/>
          <p14:tracePt t="87309" x="7807325" y="4451350"/>
          <p14:tracePt t="87314" x="7847013" y="4402138"/>
          <p14:tracePt t="87317" x="7872413" y="4357688"/>
          <p14:tracePt t="87321" x="7900988" y="4313238"/>
          <p14:tracePt t="87325" x="7926388" y="4264025"/>
          <p14:tracePt t="87330" x="7956550" y="4229100"/>
          <p14:tracePt t="87334" x="7975600" y="4208463"/>
          <p14:tracePt t="87337" x="7989888" y="4184650"/>
          <p14:tracePt t="87342" x="8005763" y="4164013"/>
          <p14:tracePt t="87346" x="8020050" y="4140200"/>
          <p14:tracePt t="87349" x="8034338" y="4119563"/>
          <p14:tracePt t="87353" x="8045450" y="4105275"/>
          <p14:tracePt t="87358" x="8054975" y="4089400"/>
          <p14:tracePt t="87361" x="8069263" y="4075113"/>
          <p14:tracePt t="87369" x="8104188" y="4049713"/>
          <p14:tracePt t="87436" x="8118475" y="4035425"/>
          <p14:tracePt t="87439" x="8129588" y="4025900"/>
          <p14:tracePt t="87444" x="8143875" y="4000500"/>
          <p14:tracePt t="87448" x="8158163" y="3981450"/>
          <p14:tracePt t="87453" x="8183563" y="3956050"/>
          <p14:tracePt t="87455" x="8197850" y="3937000"/>
          <p14:tracePt t="87459" x="8223250" y="3911600"/>
          <p14:tracePt t="87464" x="8242300" y="3897313"/>
          <p14:tracePt t="87469" x="8258175" y="3881438"/>
          <p14:tracePt t="87472" x="8277225" y="3867150"/>
          <p14:tracePt t="87476" x="8302625" y="3852863"/>
          <p14:tracePt t="87480" x="8307388" y="3836988"/>
          <p14:tracePt t="87484" x="8321675" y="3827463"/>
          <p14:tracePt t="87487" x="8326438" y="3817938"/>
          <p14:tracePt t="87492" x="8342313" y="3808413"/>
          <p14:tracePt t="87499" x="8347075" y="3792538"/>
          <p14:tracePt t="87576" x="8347075" y="3808413"/>
          <p14:tracePt t="87580" x="8342313" y="3813175"/>
          <p14:tracePt t="87584" x="8321675" y="3832225"/>
          <p14:tracePt t="87590" x="8312150" y="3841750"/>
          <p14:tracePt t="87593" x="8307388" y="3852863"/>
          <p14:tracePt t="87599" x="8302625" y="3862388"/>
          <p14:tracePt t="87602" x="8286750" y="3876675"/>
          <p14:tracePt t="87606" x="8272463" y="3892550"/>
          <p14:tracePt t="87609" x="8262938" y="3906838"/>
          <p14:tracePt t="87614" x="8253413" y="3911600"/>
          <p14:tracePt t="87618" x="8242300" y="3921125"/>
          <p14:tracePt t="87622" x="8232775" y="3937000"/>
          <p14:tracePt t="87625" x="8232775" y="3951288"/>
          <p14:tracePt t="87630" x="8228013" y="3960813"/>
          <p14:tracePt t="87634" x="8223250" y="3971925"/>
          <p14:tracePt t="87638" x="8208963" y="3981450"/>
          <p14:tracePt t="87642" x="8202613" y="3995738"/>
          <p14:tracePt t="87645" x="8197850" y="4010025"/>
          <p14:tracePt t="87649" x="8188325" y="4021138"/>
          <p14:tracePt t="87653" x="8183563" y="4025900"/>
          <p14:tracePt t="87658" x="8183563" y="4040188"/>
          <p14:tracePt t="87662" x="8178800" y="4044950"/>
          <p14:tracePt t="87665" x="8174038" y="4056063"/>
          <p14:tracePt t="87671" x="8169275" y="4065588"/>
          <p14:tracePt t="87673" x="8153400" y="4075113"/>
          <p14:tracePt t="87677" x="8148638" y="4079875"/>
          <p14:tracePt t="87685" x="8148638" y="4095750"/>
          <p14:tracePt t="87689" x="8143875" y="4100513"/>
          <p14:tracePt t="87694" x="8139113" y="4110038"/>
          <p14:tracePt t="87701" x="8129588" y="4114800"/>
          <p14:tracePt t="87828" x="8118475" y="4133850"/>
          <p14:tracePt t="87835" x="8118475" y="4149725"/>
          <p14:tracePt t="87843" x="8118475" y="4164013"/>
          <p14:tracePt t="87849" x="8113713" y="4179888"/>
          <p14:tracePt t="87856" x="8113713" y="4184650"/>
          <p14:tracePt t="87859" x="8113713" y="4194175"/>
          <p14:tracePt t="87864" x="8108950" y="4198938"/>
          <p14:tracePt t="87867" x="8104188" y="4213225"/>
          <p14:tracePt t="87876" x="8094663" y="4219575"/>
          <p14:tracePt t="87880" x="8089900" y="4229100"/>
          <p14:tracePt t="87883" x="8085138" y="4238625"/>
          <p14:tracePt t="87887" x="8080375" y="4248150"/>
          <p14:tracePt t="87892" x="8074025" y="4252913"/>
          <p14:tracePt t="87901" x="8064500" y="4268788"/>
          <p14:tracePt t="87903" x="8059738" y="4273550"/>
          <p14:tracePt t="87908" x="8054975" y="4283075"/>
          <p14:tracePt t="87917" x="8050213" y="4297363"/>
          <p14:tracePt t="87919" x="8040688" y="4303713"/>
          <p14:tracePt t="87923" x="8034338" y="4308475"/>
          <p14:tracePt t="87927" x="8024813" y="4322763"/>
          <p14:tracePt t="87935" x="8015288" y="4337050"/>
          <p14:tracePt t="87942" x="8005763" y="4348163"/>
          <p14:tracePt t="87966" x="7994650" y="4357688"/>
          <p14:tracePt t="94765" x="7989888" y="4371975"/>
          <p14:tracePt t="94771" x="7989888" y="4387850"/>
          <p14:tracePt t="94776" x="7989888" y="4406900"/>
          <p14:tracePt t="94779" x="7989888" y="4421188"/>
          <p14:tracePt t="94783" x="7989888" y="4432300"/>
          <p14:tracePt t="94785" x="7989888" y="4446588"/>
          <p14:tracePt t="94790" x="7989888" y="4460875"/>
          <p14:tracePt t="94793" x="7989888" y="4471988"/>
          <p14:tracePt t="94797" x="8001000" y="4495800"/>
          <p14:tracePt t="94803" x="8005763" y="4516438"/>
          <p14:tracePt t="94805" x="8015288" y="4535488"/>
          <p14:tracePt t="94810" x="8015288" y="4560888"/>
          <p14:tracePt t="94814" x="8020050" y="4579938"/>
          <p14:tracePt t="94819" x="8029575" y="4605338"/>
          <p14:tracePt t="94821" x="8034338" y="4624388"/>
          <p14:tracePt t="94826" x="8045450" y="4640263"/>
          <p14:tracePt t="94830" x="8054975" y="4654550"/>
          <p14:tracePt t="94837" x="8069263" y="4664075"/>
          <p14:tracePt t="94841" x="8085138" y="4673600"/>
          <p14:tracePt t="94847" x="8113713" y="4684713"/>
          <p14:tracePt t="94851" x="8124825" y="4694238"/>
          <p14:tracePt t="94860" x="8139113" y="4694238"/>
          <p14:tracePt t="94863" x="8143875" y="4694238"/>
          <p14:tracePt t="94867" x="8153400" y="4694238"/>
          <p14:tracePt t="94871" x="8164513" y="4694238"/>
          <p14:tracePt t="94876" x="8174038" y="4694238"/>
          <p14:tracePt t="94881" x="8193088" y="4679950"/>
          <p14:tracePt t="94884" x="8208963" y="4664075"/>
          <p14:tracePt t="94887" x="8223250" y="4640263"/>
          <p14:tracePt t="94892" x="8248650" y="4619625"/>
          <p14:tracePt t="94895" x="8262938" y="4595813"/>
          <p14:tracePt t="94900" x="8277225" y="4575175"/>
          <p14:tracePt t="94903" x="8293100" y="4540250"/>
          <p14:tracePt t="94908" x="8307388" y="4521200"/>
          <p14:tracePt t="94911" x="8321675" y="4495800"/>
          <p14:tracePt t="94918" x="8332788" y="4476750"/>
          <p14:tracePt t="94920" x="8337550" y="4456113"/>
          <p14:tracePt t="94924" x="8337550" y="4427538"/>
          <p14:tracePt t="94927" x="8342313" y="4402138"/>
          <p14:tracePt t="94931" x="8351838" y="4381500"/>
          <p14:tracePt t="94936" x="8356600" y="4357688"/>
          <p14:tracePt t="94939" x="8356600" y="4337050"/>
          <p14:tracePt t="94943" x="8356600" y="4327525"/>
          <p14:tracePt t="94947" x="8366125" y="4313238"/>
          <p14:tracePt t="94951" x="8372475" y="4308475"/>
          <p14:tracePt t="94956" x="8372475" y="4292600"/>
          <p14:tracePt t="94961" x="8372475" y="4287838"/>
          <p14:tracePt t="94971" x="8372475" y="4278313"/>
          <p14:tracePt t="95063" x="8372475" y="4283075"/>
          <p14:tracePt t="95070" x="8372475" y="4318000"/>
          <p14:tracePt t="95079" x="8372475" y="4362450"/>
          <p14:tracePt t="95083" x="8372475" y="4381500"/>
          <p14:tracePt t="95088" x="8372475" y="4402138"/>
          <p14:tracePt t="95092" x="8372475" y="4421188"/>
          <p14:tracePt t="95094" x="8372475" y="4446588"/>
          <p14:tracePt t="95098" x="8372475" y="4465638"/>
          <p14:tracePt t="95102" x="8372475" y="4481513"/>
          <p14:tracePt t="95106" x="8372475" y="4500563"/>
          <p14:tracePt t="95109" x="8372475" y="4521200"/>
          <p14:tracePt t="95114" x="8372475" y="4535488"/>
          <p14:tracePt t="95118" x="8372475" y="4545013"/>
          <p14:tracePt t="95122" x="8372475" y="4549775"/>
          <p14:tracePt t="95213" x="8372475" y="4540250"/>
          <p14:tracePt t="95215" x="8372475" y="4535488"/>
          <p14:tracePt t="95222" x="8372475" y="4525963"/>
          <p14:tracePt t="95263" x="8361363" y="4516438"/>
          <p14:tracePt t="95282" x="8356600" y="4516438"/>
          <p14:tracePt t="95284" x="8347075" y="4516438"/>
          <p14:tracePt t="95288" x="8332788" y="4530725"/>
          <p14:tracePt t="95292" x="8312150" y="4535488"/>
          <p14:tracePt t="95295" x="8277225" y="4556125"/>
          <p14:tracePt t="95301" x="8232775" y="4579938"/>
          <p14:tracePt t="95304" x="8174038" y="4600575"/>
          <p14:tracePt t="95308" x="8113713" y="4629150"/>
          <p14:tracePt t="95311" x="8059738" y="4659313"/>
          <p14:tracePt t="95315" x="7985125" y="4689475"/>
          <p14:tracePt t="95320" x="7916863" y="4719638"/>
          <p14:tracePt t="95325" x="7832725" y="4748213"/>
          <p14:tracePt t="95327" x="7762875" y="4783138"/>
          <p14:tracePt t="95330" x="7678738" y="4813300"/>
          <p14:tracePt t="95336" x="7608888" y="4852988"/>
          <p14:tracePt t="95339" x="7524750" y="4881563"/>
          <p14:tracePt t="95344" x="7466013" y="4927600"/>
          <p14:tracePt t="95347" x="7381875" y="4956175"/>
          <p14:tracePt t="95351" x="7312025" y="4976813"/>
          <p14:tracePt t="95355" x="7242175" y="4995863"/>
          <p14:tracePt t="95359" x="7183438" y="5016500"/>
          <p14:tracePt t="95364" x="7129463" y="5035550"/>
          <p14:tracePt t="95368" x="7085013" y="5040313"/>
          <p14:tracePt t="95371" x="7054850" y="5060950"/>
          <p14:tracePt t="95375" x="7019925" y="5065713"/>
          <p14:tracePt t="95377" x="7000875" y="5080000"/>
          <p14:tracePt t="95381" x="6985000" y="5084763"/>
          <p14:tracePt t="95386" x="6980238" y="5084763"/>
          <p14:tracePt t="95389" x="6970713" y="5084763"/>
          <p14:tracePt t="95519" x="6965950" y="5084763"/>
          <p14:tracePt t="95526" x="6965950" y="5060950"/>
          <p14:tracePt t="95535" x="6965950" y="5030788"/>
          <p14:tracePt t="95539" x="6965950" y="5016500"/>
          <p14:tracePt t="95546" x="6965950" y="4991100"/>
          <p14:tracePt t="95551" x="6965950" y="4976813"/>
          <p14:tracePt t="95558" x="6965950" y="4951413"/>
          <p14:tracePt t="95561" x="6965950" y="4937125"/>
          <p14:tracePt t="95565" x="6965950" y="4927600"/>
          <p14:tracePt t="95567" x="6970713" y="4921250"/>
          <p14:tracePt t="95572" x="6975475" y="4906963"/>
          <p14:tracePt t="95575" x="6980238" y="4902200"/>
          <p14:tracePt t="95584" x="6980238" y="4892675"/>
          <p14:tracePt t="95684" x="7010400" y="4867275"/>
          <p14:tracePt t="95690" x="7029450" y="4862513"/>
          <p14:tracePt t="95694" x="7064375" y="4848225"/>
          <p14:tracePt t="95701" x="7119938" y="4797425"/>
          <p14:tracePt t="95705" x="7153275" y="4773613"/>
          <p14:tracePt t="95713" x="7248525" y="4703763"/>
          <p14:tracePt t="95716" x="7297738" y="4668838"/>
          <p14:tracePt t="95719" x="7342188" y="4629150"/>
          <p14:tracePt t="95726" x="7416800" y="4565650"/>
          <p14:tracePt t="95727" x="7480300" y="4516438"/>
          <p14:tracePt t="95733" x="7524750" y="4465638"/>
          <p14:tracePt t="95734" x="7564438" y="4421188"/>
          <p14:tracePt t="95737" x="7613650" y="4371975"/>
          <p14:tracePt t="95741" x="7664450" y="4313238"/>
          <p14:tracePt t="95746" x="7702550" y="4264025"/>
          <p14:tracePt t="95749" x="7727950" y="4219575"/>
          <p14:tracePt t="95753" x="7758113" y="4184650"/>
          <p14:tracePt t="95757" x="7772400" y="4149725"/>
          <p14:tracePt t="95762" x="7788275" y="4129088"/>
          <p14:tracePt t="95764" x="7793038" y="4105275"/>
          <p14:tracePt t="95770" x="7793038" y="4084638"/>
          <p14:tracePt t="95773" x="7807325" y="4060825"/>
          <p14:tracePt t="95778" x="7807325" y="4056063"/>
          <p14:tracePt t="95781" x="7807325" y="4049713"/>
          <p14:tracePt t="95786" x="7807325" y="4044950"/>
          <p14:tracePt t="95789" x="7802563" y="4044950"/>
          <p14:tracePt t="95794" x="7797800" y="4035425"/>
          <p14:tracePt t="95802" x="7793038" y="4035425"/>
          <p14:tracePt t="95806" x="7788275" y="4035425"/>
          <p14:tracePt t="95849" x="7788275" y="4025900"/>
          <p14:tracePt t="95853" x="7788275" y="4016375"/>
          <p14:tracePt t="95857" x="7788275" y="3995738"/>
          <p14:tracePt t="95863" x="7788275" y="3971925"/>
          <p14:tracePt t="95866" x="7793038" y="3960813"/>
          <p14:tracePt t="95870" x="7802563" y="3946525"/>
          <p14:tracePt t="95874" x="7807325" y="3921125"/>
          <p14:tracePt t="95878" x="7821613" y="3911600"/>
          <p14:tracePt t="95882" x="7826375" y="3897313"/>
          <p14:tracePt t="95886" x="7842250" y="3881438"/>
          <p14:tracePt t="95890" x="7856538" y="3862388"/>
          <p14:tracePt t="95895" x="7872413" y="3836988"/>
          <p14:tracePt t="95899" x="7886700" y="3822700"/>
          <p14:tracePt t="95901" x="7910513" y="3808413"/>
          <p14:tracePt t="95906" x="7931150" y="3792538"/>
          <p14:tracePt t="95907" x="7956550" y="3778250"/>
          <p14:tracePt t="95912" x="7975600" y="3773488"/>
          <p14:tracePt t="95915" x="7989888" y="3757613"/>
          <p14:tracePt t="95920" x="8010525" y="3748088"/>
          <p14:tracePt t="95926" x="8034338" y="3743325"/>
          <p14:tracePt t="95928" x="8054975" y="3738563"/>
          <p14:tracePt t="95931" x="8085138" y="3729038"/>
          <p14:tracePt t="95936" x="8104188" y="3729038"/>
          <p14:tracePt t="95940" x="8129588" y="3729038"/>
          <p14:tracePt t="95943" x="8148638" y="3729038"/>
          <p14:tracePt t="95948" x="8188325" y="3729038"/>
          <p14:tracePt t="95952" x="8218488" y="3733800"/>
          <p14:tracePt t="95956" x="8242300" y="3748088"/>
          <p14:tracePt t="95959" x="8262938" y="3763963"/>
          <p14:tracePt t="95964" x="8286750" y="3768725"/>
          <p14:tracePt t="95968" x="8307388" y="3783013"/>
          <p14:tracePt t="95972" x="8321675" y="3797300"/>
          <p14:tracePt t="95975" x="8342313" y="3813175"/>
          <p14:tracePt t="95979" x="8366125" y="3827463"/>
          <p14:tracePt t="95986" x="8386763" y="3848100"/>
          <p14:tracePt t="95988" x="8401050" y="3862388"/>
          <p14:tracePt t="95991" x="8416925" y="3887788"/>
          <p14:tracePt t="95995" x="8431213" y="3906838"/>
          <p14:tracePt t="95999" x="8456613" y="3932238"/>
          <p14:tracePt t="96004" x="8470900" y="3951288"/>
          <p14:tracePt t="96007" x="8485188" y="3965575"/>
          <p14:tracePt t="96012" x="8489950" y="3990975"/>
          <p14:tracePt t="96015" x="8505825" y="4010025"/>
          <p14:tracePt t="96019" x="8520113" y="4025900"/>
          <p14:tracePt t="96023" x="8534400" y="4044950"/>
          <p14:tracePt t="96027" x="8550275" y="4060825"/>
          <p14:tracePt t="96031" x="8555038" y="4084638"/>
          <p14:tracePt t="96036" x="8569325" y="4105275"/>
          <p14:tracePt t="96040" x="8585200" y="4119563"/>
          <p14:tracePt t="96043" x="8594725" y="4140200"/>
          <p14:tracePt t="96048" x="8604250" y="4154488"/>
          <p14:tracePt t="96051" x="8613775" y="4168775"/>
          <p14:tracePt t="96056" x="8618538" y="4184650"/>
          <p14:tracePt t="96064" x="8629650" y="4194175"/>
          <p14:tracePt t="96067" x="8634413" y="4208463"/>
          <p14:tracePt t="96071" x="8639175" y="4213225"/>
          <p14:tracePt t="96080" x="8639175" y="4229100"/>
          <p14:tracePt t="96085" x="8639175" y="4233863"/>
          <p14:tracePt t="96089" x="8639175" y="4243388"/>
          <p14:tracePt t="96093" x="8639175" y="4248150"/>
          <p14:tracePt t="96098" x="8639175" y="4257675"/>
          <p14:tracePt t="96101" x="8639175" y="4264025"/>
          <p14:tracePt t="96106" x="8639175" y="4268788"/>
          <p14:tracePt t="96110" x="8639175" y="4278313"/>
          <p14:tracePt t="96118" x="8624888" y="4287838"/>
          <p14:tracePt t="96122" x="8618538" y="4297363"/>
          <p14:tracePt t="96125" x="8613775" y="4308475"/>
          <p14:tracePt t="96129" x="8604250" y="4318000"/>
          <p14:tracePt t="96133" x="8599488" y="4332288"/>
          <p14:tracePt t="96138" x="8585200" y="4348163"/>
          <p14:tracePt t="96141" x="8569325" y="4357688"/>
          <p14:tracePt t="96145" x="8550275" y="4371975"/>
          <p14:tracePt t="96149" x="8524875" y="4397375"/>
          <p14:tracePt t="96154" x="8505825" y="4421188"/>
          <p14:tracePt t="96157" x="8489950" y="4437063"/>
          <p14:tracePt t="96161" x="8466138" y="4456113"/>
          <p14:tracePt t="96164" x="8431213" y="4481513"/>
          <p14:tracePt t="96170" x="8386763" y="4511675"/>
          <p14:tracePt t="96173" x="8351838" y="4535488"/>
          <p14:tracePt t="96179" x="8316913" y="4549775"/>
          <p14:tracePt t="96181" x="8297863" y="4575175"/>
          <p14:tracePt t="96186" x="8262938" y="4589463"/>
          <p14:tracePt t="96189" x="8242300" y="4605338"/>
          <p14:tracePt t="96194" x="8208963" y="4624388"/>
          <p14:tracePt t="96198" x="8188325" y="4645025"/>
          <p14:tracePt t="96201" x="8164513" y="4668838"/>
          <p14:tracePt t="96205" x="8139113" y="4689475"/>
          <p14:tracePt t="96210" x="8118475" y="4703763"/>
          <p14:tracePt t="96214" x="8094663" y="4719638"/>
          <p14:tracePt t="96218" x="8085138" y="4729163"/>
          <p14:tracePt t="96222" x="8059738" y="4743450"/>
          <p14:tracePt t="96227" x="8045450" y="4748213"/>
          <p14:tracePt t="96229" x="8029575" y="4764088"/>
          <p14:tracePt t="96234" x="8020050" y="4768850"/>
          <p14:tracePt t="96237" x="8005763" y="4783138"/>
          <p14:tracePt t="96241" x="7989888" y="4792663"/>
          <p14:tracePt t="96246" x="7975600" y="4803775"/>
          <p14:tracePt t="96249" x="7966075" y="4813300"/>
          <p14:tracePt t="96253" x="7950200" y="4827588"/>
          <p14:tracePt t="96257" x="7935913" y="4832350"/>
          <p14:tracePt t="96259" x="7916863" y="4837113"/>
          <p14:tracePt t="96265" x="7891463" y="4852988"/>
          <p14:tracePt t="96268" x="7872413" y="4876800"/>
          <p14:tracePt t="96271" x="7837488" y="4887913"/>
          <p14:tracePt t="96275" x="7772400" y="4897438"/>
          <p14:tracePt t="96280" x="7727950" y="4897438"/>
          <p14:tracePt t="96286" x="7697788" y="4902200"/>
          <p14:tracePt t="96288" x="7653338" y="4911725"/>
          <p14:tracePt t="96291" x="7613650" y="4921250"/>
          <p14:tracePt t="96295" x="7569200" y="4927600"/>
          <p14:tracePt t="96300" x="7540625" y="4927600"/>
          <p14:tracePt t="96303" x="7500938" y="4937125"/>
          <p14:tracePt t="96307" x="7456488" y="4946650"/>
          <p14:tracePt t="96311" x="7416800" y="4946650"/>
          <p14:tracePt t="96314" x="7377113" y="4946650"/>
          <p14:tracePt t="96320" x="7346950" y="4946650"/>
          <p14:tracePt t="96323" x="7316788" y="4946650"/>
          <p14:tracePt t="96328" x="7288213" y="4946650"/>
          <p14:tracePt t="96331" x="7258050" y="4946650"/>
          <p14:tracePt t="96336" x="7232650" y="4941888"/>
          <p14:tracePt t="96339" x="7223125" y="4937125"/>
          <p14:tracePt t="96343" x="7197725" y="4921250"/>
          <p14:tracePt t="96348" x="7192963" y="4916488"/>
          <p14:tracePt t="96351" x="7173913" y="4902200"/>
          <p14:tracePt t="96356" x="7158038" y="4887913"/>
          <p14:tracePt t="96360" x="7153275" y="4881563"/>
          <p14:tracePt t="96364" x="7134225" y="4862513"/>
          <p14:tracePt t="96368" x="7119938" y="4848225"/>
          <p14:tracePt t="96371" x="7099300" y="4832350"/>
          <p14:tracePt t="96375" x="7073900" y="4813300"/>
          <p14:tracePt t="96379" x="7059613" y="4797425"/>
          <p14:tracePt t="96385" x="7040563" y="4783138"/>
          <p14:tracePt t="96387" x="7005638" y="4757738"/>
          <p14:tracePt t="96391" x="6970713" y="4733925"/>
          <p14:tracePt t="96395" x="6926263" y="4703763"/>
          <p14:tracePt t="96399" x="6891338" y="4679950"/>
          <p14:tracePt t="96403" x="6846888" y="4649788"/>
          <p14:tracePt t="96407" x="6832600" y="4635500"/>
          <p14:tracePt t="96411" x="6816725" y="4629150"/>
          <p14:tracePt t="96414" x="6802438" y="4610100"/>
          <p14:tracePt t="96420" x="6797675" y="4610100"/>
          <p14:tracePt t="96423" x="6792913" y="4595813"/>
          <p14:tracePt t="96427" x="6788150" y="4589463"/>
          <p14:tracePt t="96431" x="6777038" y="4584700"/>
          <p14:tracePt t="96435" x="6772275" y="4579938"/>
          <p14:tracePt t="96437" x="6767513" y="4575175"/>
          <p14:tracePt t="96449" x="6767513" y="4565650"/>
          <p14:tracePt t="96457" x="6767513" y="4560888"/>
          <p14:tracePt t="96464" x="6767513" y="4549775"/>
          <p14:tracePt t="96470" x="6777038" y="4545013"/>
          <p14:tracePt t="96473" x="6781800" y="4535488"/>
          <p14:tracePt t="96477" x="6788150" y="4530725"/>
          <p14:tracePt t="96481" x="6797675" y="4525963"/>
          <p14:tracePt t="96486" x="6811963" y="4511675"/>
          <p14:tracePt t="96490" x="6837363" y="4505325"/>
          <p14:tracePt t="96493" x="6856413" y="4491038"/>
          <p14:tracePt t="96498" x="6872288" y="4481513"/>
          <p14:tracePt t="96501" x="6886575" y="4471988"/>
          <p14:tracePt t="96506" x="6905625" y="4456113"/>
          <p14:tracePt t="96509" x="6921500" y="4446588"/>
          <p14:tracePt t="96514" x="6940550" y="4432300"/>
          <p14:tracePt t="96517" x="6965950" y="4427538"/>
          <p14:tracePt t="96522" x="6985000" y="4416425"/>
          <p14:tracePt t="96525" x="7010400" y="4411663"/>
          <p14:tracePt t="96529" x="7029450" y="4402138"/>
          <p14:tracePt t="96535" x="7059613" y="4397375"/>
          <p14:tracePt t="96537" x="7089775" y="4387850"/>
          <p14:tracePt t="96541" x="7113588" y="4381500"/>
          <p14:tracePt t="96545" x="7153275" y="4371975"/>
          <p14:tracePt t="96549" x="7183438" y="4371975"/>
          <p14:tracePt t="96554" x="7213600" y="4371975"/>
          <p14:tracePt t="96558" x="7223125" y="4371975"/>
          <p14:tracePt t="96561" x="7248525" y="4371975"/>
          <p14:tracePt t="96565" x="7267575" y="4371975"/>
          <p14:tracePt t="96570" x="7277100" y="4371975"/>
          <p14:tracePt t="96573" x="7292975" y="4371975"/>
          <p14:tracePt t="96581" x="7307263" y="4371975"/>
          <p14:tracePt t="96628" x="7312025" y="4371975"/>
          <p14:tracePt t="96632" x="7321550" y="4367213"/>
          <p14:tracePt t="96636" x="7326313" y="4362450"/>
          <p14:tracePt t="96640" x="7342188" y="4362450"/>
          <p14:tracePt t="96644" x="7361238" y="4362450"/>
          <p14:tracePt t="96649" x="7377113" y="4352925"/>
          <p14:tracePt t="96652" x="7386638" y="4352925"/>
          <p14:tracePt t="96656" x="7412038" y="4352925"/>
          <p14:tracePt t="96660" x="7431088" y="4352925"/>
          <p14:tracePt t="96665" x="7461250" y="4348163"/>
          <p14:tracePt t="96668" x="7489825" y="4337050"/>
          <p14:tracePt t="96672" x="7519988" y="4332288"/>
          <p14:tracePt t="96676" x="7564438" y="4322763"/>
          <p14:tracePt t="96680" x="7608888" y="4313238"/>
          <p14:tracePt t="96684" x="7639050" y="4297363"/>
          <p14:tracePt t="96688" x="7683500" y="4287838"/>
          <p14:tracePt t="96691" x="7727950" y="4273550"/>
          <p14:tracePt t="96697" x="7788275" y="4252913"/>
          <p14:tracePt t="96700" x="7816850" y="4243388"/>
          <p14:tracePt t="96706" x="7856538" y="4238625"/>
          <p14:tracePt t="96708" x="7900988" y="4219575"/>
          <p14:tracePt t="96712" x="7935913" y="4208463"/>
          <p14:tracePt t="96716" x="7966075" y="4203700"/>
          <p14:tracePt t="96720" x="8010525" y="4194175"/>
          <p14:tracePt t="96724" x="8040688" y="4189413"/>
          <p14:tracePt t="96729" x="8059738" y="4179888"/>
          <p14:tracePt t="96732" x="8089900" y="4179888"/>
          <p14:tracePt t="96736" x="8108950" y="4173538"/>
          <p14:tracePt t="96740" x="8134350" y="4164013"/>
          <p14:tracePt t="96744" x="8153400" y="4164013"/>
          <p14:tracePt t="96749" x="8174038" y="4164013"/>
          <p14:tracePt t="96752" x="8202613" y="4164013"/>
          <p14:tracePt t="96756" x="8228013" y="4164013"/>
          <p14:tracePt t="96760" x="8248650" y="4164013"/>
          <p14:tracePt t="96766" x="8267700" y="4164013"/>
          <p14:tracePt t="96768" x="8286750" y="4164013"/>
          <p14:tracePt t="96772" x="8312150" y="4168775"/>
          <p14:tracePt t="96775" x="8332788" y="4173538"/>
          <p14:tracePt t="96780" x="8356600" y="4184650"/>
          <p14:tracePt t="96783" x="8377238" y="4189413"/>
          <p14:tracePt t="96788" x="8396288" y="4189413"/>
          <p14:tracePt t="96790" x="8421688" y="4194175"/>
          <p14:tracePt t="96794" x="8450263" y="4203700"/>
          <p14:tracePt t="96799" x="8480425" y="4213225"/>
          <p14:tracePt t="96800" x="8494713" y="4224338"/>
          <p14:tracePt t="96806" x="8515350" y="4238625"/>
          <p14:tracePt t="96809" x="8529638" y="4248150"/>
          <p14:tracePt t="96814" x="8545513" y="4264025"/>
          <p14:tracePt t="96816" x="8559800" y="4273550"/>
          <p14:tracePt t="96825" x="8589963" y="4318000"/>
          <p14:tracePt t="96829" x="8604250" y="4332288"/>
          <p14:tracePt t="96833" x="8613775" y="4348163"/>
          <p14:tracePt t="96838" x="8624888" y="4362450"/>
          <p14:tracePt t="96841" x="8639175" y="4376738"/>
          <p14:tracePt t="96845" x="8643938" y="4387850"/>
          <p14:tracePt t="96848" x="8658225" y="4397375"/>
          <p14:tracePt t="96854" x="8662988" y="4411663"/>
          <p14:tracePt t="96857" x="8669338" y="4416425"/>
          <p14:tracePt t="96861" x="8678863" y="4427538"/>
          <p14:tracePt t="96864" x="8683625" y="4441825"/>
          <p14:tracePt t="96870" x="8688388" y="4456113"/>
          <p14:tracePt t="96873" x="8688388" y="4465638"/>
          <p14:tracePt t="96877" x="8688388" y="4481513"/>
          <p14:tracePt t="96882" x="8688388" y="4491038"/>
          <p14:tracePt t="96885" x="8688388" y="4505325"/>
          <p14:tracePt t="96889" x="8688388" y="4511675"/>
          <p14:tracePt t="96894" x="8688388" y="4521200"/>
          <p14:tracePt t="96898" x="8688388" y="4535488"/>
          <p14:tracePt t="96901" x="8688388" y="4549775"/>
          <p14:tracePt t="96906" x="8688388" y="4560888"/>
          <p14:tracePt t="96909" x="8688388" y="4575175"/>
          <p14:tracePt t="96913" x="8688388" y="4584700"/>
          <p14:tracePt t="96917" x="8688388" y="4600575"/>
          <p14:tracePt t="96922" x="8688388" y="4610100"/>
          <p14:tracePt t="96927" x="8688388" y="4614863"/>
          <p14:tracePt t="96929" x="8683625" y="4629150"/>
          <p14:tracePt t="96933" x="8678863" y="4645025"/>
          <p14:tracePt t="96938" x="8662988" y="4664075"/>
          <p14:tracePt t="96942" x="8648700" y="4679950"/>
          <p14:tracePt t="96945" x="8634413" y="4694238"/>
          <p14:tracePt t="96948" x="8618538" y="4708525"/>
          <p14:tracePt t="96954" x="8594725" y="4724400"/>
          <p14:tracePt t="96957" x="8574088" y="4738688"/>
          <p14:tracePt t="96961" x="8540750" y="4764088"/>
          <p14:tracePt t="96965" x="8510588" y="4778375"/>
          <p14:tracePt t="96969" x="8475663" y="4792663"/>
          <p14:tracePt t="96971" x="8440738" y="4818063"/>
          <p14:tracePt t="96975" x="8405813" y="4848225"/>
          <p14:tracePt t="96980" x="8377238" y="4862513"/>
          <p14:tracePt t="96983" x="8351838" y="4876800"/>
          <p14:tracePt t="96987" x="8332788" y="4892675"/>
          <p14:tracePt t="96991" x="8307388" y="4906963"/>
          <p14:tracePt t="96995" x="8286750" y="4921250"/>
          <p14:tracePt t="96998" x="8262938" y="4937125"/>
          <p14:tracePt t="97004" x="8232775" y="4941888"/>
          <p14:tracePt t="97007" x="8202613" y="4960938"/>
          <p14:tracePt t="97011" x="8169275" y="4965700"/>
          <p14:tracePt t="97015" x="8139113" y="4986338"/>
          <p14:tracePt t="97019" x="8108950" y="4991100"/>
          <p14:tracePt t="97023" x="8064500" y="5000625"/>
          <p14:tracePt t="97029" x="8034338" y="5005388"/>
          <p14:tracePt t="97031" x="7989888" y="5016500"/>
          <p14:tracePt t="97036" x="7961313" y="5026025"/>
          <p14:tracePt t="97039" x="7916863" y="5030788"/>
          <p14:tracePt t="97043" x="7877175" y="5040313"/>
          <p14:tracePt t="97049" x="7842250" y="5051425"/>
          <p14:tracePt t="97053" x="7802563" y="5051425"/>
          <p14:tracePt t="97055" x="7772400" y="5051425"/>
          <p14:tracePt t="97060" x="7732713" y="5051425"/>
          <p14:tracePt t="97063" x="7693025" y="5051425"/>
          <p14:tracePt t="97067" x="7653338" y="5051425"/>
          <p14:tracePt t="97072" x="7608888" y="5051425"/>
          <p14:tracePt t="97075" x="7559675" y="5051425"/>
          <p14:tracePt t="97080" x="7489825" y="5051425"/>
          <p14:tracePt t="97083" x="7435850" y="5051425"/>
          <p14:tracePt t="97087" x="7366000" y="5045075"/>
          <p14:tracePt t="97091" x="7302500" y="5035550"/>
          <p14:tracePt t="97095" x="7232650" y="5016500"/>
          <p14:tracePt t="97098" x="7164388" y="4995863"/>
          <p14:tracePt t="97104" x="7094538" y="4976813"/>
          <p14:tracePt t="97107" x="7010400" y="4956175"/>
          <p14:tracePt t="97111" x="6926263" y="4937125"/>
          <p14:tracePt t="97115" x="6856413" y="4902200"/>
          <p14:tracePt t="97120" x="6788150" y="4872038"/>
          <p14:tracePt t="97124" x="6713538" y="4832350"/>
          <p14:tracePt t="97127" x="6643688" y="4792663"/>
          <p14:tracePt t="97132" x="6569075" y="4748213"/>
          <p14:tracePt t="97136" x="6510338" y="4708525"/>
          <p14:tracePt t="97139" x="6456363" y="4679950"/>
          <p14:tracePt t="97144" x="6381750" y="4619625"/>
          <p14:tracePt t="97149" x="6337300" y="4579938"/>
          <p14:tracePt t="97154" x="6311900" y="4560888"/>
          <p14:tracePt t="97157" x="6307138" y="4556125"/>
          <p14:tracePt t="97162" x="6292850" y="4535488"/>
          <p14:tracePt t="97165" x="6288088" y="4511675"/>
          <p14:tracePt t="97170" x="6281738" y="4505325"/>
          <p14:tracePt t="97173" x="6272213" y="4486275"/>
          <p14:tracePt t="97177" x="6267450" y="4481513"/>
          <p14:tracePt t="97182" x="6262688" y="4471988"/>
          <p14:tracePt t="97185" x="6262688" y="4446588"/>
          <p14:tracePt t="97190" x="6248400" y="4427538"/>
          <p14:tracePt t="97193" x="6248400" y="4421188"/>
          <p14:tracePt t="97198" x="6248400" y="4406900"/>
          <p14:tracePt t="97202" x="6248400" y="4397375"/>
          <p14:tracePt t="97205" x="6232525" y="4371975"/>
          <p14:tracePt t="97211" x="6232525" y="4367213"/>
          <p14:tracePt t="97213" x="6232525" y="4357688"/>
          <p14:tracePt t="97218" x="6232525" y="4341813"/>
          <p14:tracePt t="97222" x="6232525" y="4327525"/>
          <p14:tracePt t="97225" x="6232525" y="4308475"/>
          <p14:tracePt t="97230" x="6232525" y="4287838"/>
          <p14:tracePt t="97233" x="6232525" y="4273550"/>
          <p14:tracePt t="97238" x="6232525" y="4264025"/>
          <p14:tracePt t="97242" x="6243638" y="4248150"/>
          <p14:tracePt t="97246" x="6248400" y="4233863"/>
          <p14:tracePt t="97248" x="6248400" y="4224338"/>
          <p14:tracePt t="97254" x="6257925" y="4208463"/>
          <p14:tracePt t="97257" x="6262688" y="4194175"/>
          <p14:tracePt t="97262" x="6262688" y="4184650"/>
          <p14:tracePt t="97265" x="6276975" y="4168775"/>
          <p14:tracePt t="97269" x="6292850" y="4154488"/>
          <p14:tracePt t="97273" x="6297613" y="4140200"/>
          <p14:tracePt t="97277" x="6311900" y="4124325"/>
          <p14:tracePt t="97282" x="6327775" y="4110038"/>
          <p14:tracePt t="97285" x="6346825" y="4100513"/>
          <p14:tracePt t="97290" x="6361113" y="4084638"/>
          <p14:tracePt t="97293" x="6381750" y="4070350"/>
          <p14:tracePt t="97298" x="6405563" y="4060825"/>
          <p14:tracePt t="97301" x="6421438" y="4044950"/>
          <p14:tracePt t="97306" x="6450013" y="4030663"/>
          <p14:tracePt t="97310" x="6484938" y="4005263"/>
          <p14:tracePt t="97314" x="6519863" y="3981450"/>
          <p14:tracePt t="97319" x="6573838" y="3951288"/>
          <p14:tracePt t="97323" x="6594475" y="3937000"/>
          <p14:tracePt t="97328" x="6619875" y="3925888"/>
          <p14:tracePt t="97332" x="6648450" y="3921125"/>
          <p14:tracePt t="97336" x="6678613" y="3911600"/>
          <p14:tracePt t="97339" x="6708775" y="3902075"/>
          <p14:tracePt t="97343" x="6737350" y="3897313"/>
          <p14:tracePt t="97348" x="6772275" y="3887788"/>
          <p14:tracePt t="97353" x="6802438" y="3881438"/>
          <p14:tracePt t="97355" x="6832600" y="3871913"/>
          <p14:tracePt t="97360" x="6861175" y="3871913"/>
          <p14:tracePt t="97364" x="6881813" y="3871913"/>
          <p14:tracePt t="97368" x="6921500" y="3871913"/>
          <p14:tracePt t="97372" x="6950075" y="3871913"/>
          <p14:tracePt t="97376" x="6989763" y="3871913"/>
          <p14:tracePt t="97380" x="7019925" y="3871913"/>
          <p14:tracePt t="97383" x="7059613" y="3871913"/>
          <p14:tracePt t="97387" x="7099300" y="3871913"/>
          <p14:tracePt t="97392" x="7143750" y="3871913"/>
          <p14:tracePt t="97396" x="7183438" y="3876675"/>
          <p14:tracePt t="97398" x="7227888" y="3887788"/>
          <p14:tracePt t="97404" x="7272338" y="3897313"/>
          <p14:tracePt t="97407" x="7316788" y="3911600"/>
          <p14:tracePt t="97411" x="7356475" y="3921125"/>
          <p14:tracePt t="97415" x="7400925" y="3937000"/>
          <p14:tracePt t="97419" x="7450138" y="3965575"/>
          <p14:tracePt t="97423" x="7496175" y="3995738"/>
          <p14:tracePt t="97428" x="7529513" y="4021138"/>
          <p14:tracePt t="97432" x="7589838" y="4049713"/>
          <p14:tracePt t="97435" x="7648575" y="4089400"/>
          <p14:tracePt t="97439" x="7708900" y="4119563"/>
          <p14:tracePt t="97444" x="7753350" y="4154488"/>
          <p14:tracePt t="97448" x="7788275" y="4194175"/>
          <p14:tracePt t="97454" x="7826375" y="4229100"/>
          <p14:tracePt t="97456" x="7861300" y="4264025"/>
          <p14:tracePt t="97459" x="7900988" y="4313238"/>
          <p14:tracePt t="97464" x="7945438" y="4348163"/>
          <p14:tracePt t="97469" x="7980363" y="4387850"/>
          <p14:tracePt t="97472" x="8010525" y="4421188"/>
          <p14:tracePt t="97475" x="8034338" y="4456113"/>
          <p14:tracePt t="97480" x="8050213" y="4486275"/>
          <p14:tracePt t="97483" x="8069263" y="4530725"/>
          <p14:tracePt t="97487" x="8085138" y="4565650"/>
          <p14:tracePt t="97491" x="8094663" y="4605338"/>
          <p14:tracePt t="97495" x="8108950" y="4640263"/>
          <p14:tracePt t="97497" x="8118475" y="4684713"/>
          <p14:tracePt t="97501" x="8129588" y="4724400"/>
          <p14:tracePt t="97505" x="8134350" y="4768850"/>
          <p14:tracePt t="97509" x="8143875" y="4813300"/>
          <p14:tracePt t="97513" x="8143875" y="4843463"/>
          <p14:tracePt t="97517" x="8143875" y="4881563"/>
          <p14:tracePt t="97522" x="8143875" y="4911725"/>
          <p14:tracePt t="97525" x="8143875" y="4941888"/>
          <p14:tracePt t="97529" x="8134350" y="4960938"/>
          <p14:tracePt t="97533" x="8118475" y="4986338"/>
          <p14:tracePt t="97538" x="8094663" y="5005388"/>
          <p14:tracePt t="97541" x="8074025" y="5030788"/>
          <p14:tracePt t="97545" x="8064500" y="5060950"/>
          <p14:tracePt t="97549" x="8050213" y="5075238"/>
          <p14:tracePt t="97554" x="8029575" y="5089525"/>
          <p14:tracePt t="97557" x="8005763" y="5105400"/>
          <p14:tracePt t="97561" x="7985125" y="5119688"/>
          <p14:tracePt t="97565" x="7966075" y="5135563"/>
          <p14:tracePt t="97570" x="7950200" y="5140325"/>
          <p14:tracePt t="97574" x="7935913" y="5154613"/>
          <p14:tracePt t="97577" x="7921625" y="5164138"/>
          <p14:tracePt t="97582" x="7900988" y="5164138"/>
          <p14:tracePt t="97585" x="7886700" y="5168900"/>
          <p14:tracePt t="97589" x="7866063" y="5168900"/>
          <p14:tracePt t="97593" x="7847013" y="5168900"/>
          <p14:tracePt t="97597" x="7816850" y="5168900"/>
          <p14:tracePt t="97601" x="7788275" y="5168900"/>
          <p14:tracePt t="97606" x="7748588" y="5168900"/>
          <p14:tracePt t="97610" x="7702550" y="5168900"/>
          <p14:tracePt t="97613" x="7648575" y="5164138"/>
          <p14:tracePt t="97617" x="7580313" y="5154613"/>
          <p14:tracePt t="97622" x="7524750" y="5135563"/>
          <p14:tracePt t="97625" x="7466013" y="5114925"/>
          <p14:tracePt t="97629" x="7412038" y="5110163"/>
          <p14:tracePt t="97633" x="7342188" y="5084763"/>
          <p14:tracePt t="97638" x="7288213" y="5070475"/>
          <p14:tracePt t="97641" x="7237413" y="5040313"/>
          <p14:tracePt t="97645" x="7192963" y="5011738"/>
          <p14:tracePt t="97649" x="7148513" y="4986338"/>
          <p14:tracePt t="97654" x="7124700" y="4960938"/>
          <p14:tracePt t="97657" x="7108825" y="4956175"/>
          <p14:tracePt t="97662" x="7089775" y="4946650"/>
          <p14:tracePt t="97665" x="7073900" y="4927600"/>
          <p14:tracePt t="97671" x="7050088" y="4897438"/>
          <p14:tracePt t="97675" x="7045325" y="4872038"/>
          <p14:tracePt t="97679" x="7034213" y="4848225"/>
          <p14:tracePt t="97683" x="7034213" y="4827588"/>
          <p14:tracePt t="97688" x="7029450" y="4797425"/>
          <p14:tracePt t="97692" x="7029450" y="4768850"/>
          <p14:tracePt t="97696" x="7015163" y="4748213"/>
          <p14:tracePt t="97699" x="7015163" y="4738688"/>
          <p14:tracePt t="97703" x="7015163" y="4729163"/>
          <p14:tracePt t="97707" x="7015163" y="4708525"/>
          <p14:tracePt t="97712" x="7015163" y="4684713"/>
          <p14:tracePt t="97715" x="7024688" y="4664075"/>
          <p14:tracePt t="97720" x="7040563" y="4640263"/>
          <p14:tracePt t="97723" x="7054850" y="4619625"/>
          <p14:tracePt t="97728" x="7080250" y="4584700"/>
          <p14:tracePt t="97732" x="7113588" y="4549775"/>
          <p14:tracePt t="97736" x="7138988" y="4516438"/>
          <p14:tracePt t="97740" x="7188200" y="4491038"/>
          <p14:tracePt t="97743" x="7223125" y="4451350"/>
          <p14:tracePt t="97748" x="7267575" y="4416425"/>
          <p14:tracePt t="97752" x="7326313" y="4387850"/>
          <p14:tracePt t="97756" x="7377113" y="4357688"/>
          <p14:tracePt t="97760" x="7445375" y="4318000"/>
          <p14:tracePt t="97764" x="7519988" y="4278313"/>
          <p14:tracePt t="97767" x="7580313" y="4238625"/>
          <p14:tracePt t="97771" x="7639050" y="4198938"/>
          <p14:tracePt t="97776" x="7708900" y="4164013"/>
          <p14:tracePt t="97779" x="7777163" y="4133850"/>
          <p14:tracePt t="97785" x="7847013" y="4114800"/>
          <p14:tracePt t="97787" x="7916863" y="4095750"/>
          <p14:tracePt t="97791" x="8001000" y="4075113"/>
          <p14:tracePt t="97796" x="8069263" y="4056063"/>
          <p14:tracePt t="97798" x="8124825" y="4035425"/>
          <p14:tracePt t="97803" x="8193088" y="4016375"/>
          <p14:tracePt t="97807" x="8253413" y="4005263"/>
          <p14:tracePt t="97812" x="8321675" y="3986213"/>
          <p14:tracePt t="97816" x="8401050" y="3965575"/>
          <p14:tracePt t="97820" x="8494713" y="3946525"/>
          <p14:tracePt t="97823" x="8604250" y="3911600"/>
          <p14:tracePt t="97829" x="8688388" y="3902075"/>
          <p14:tracePt t="97832" x="8782050" y="3871913"/>
          <p14:tracePt t="97835" x="8877300" y="3852863"/>
          <p14:tracePt t="97839" x="8985250" y="3817938"/>
          <p14:tracePt t="97843" x="9094788" y="37973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Image result for horizontal-axis turb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5085" y="3761051"/>
            <a:ext cx="3744579" cy="29221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C88563-0EC2-42E6-8C0C-BD93FBAF9C69}"/>
              </a:ext>
            </a:extLst>
          </p:cNvPr>
          <p:cNvSpPr txBox="1"/>
          <p:nvPr/>
        </p:nvSpPr>
        <p:spPr>
          <a:xfrm>
            <a:off x="136358" y="990600"/>
            <a:ext cx="10074442" cy="4555093"/>
          </a:xfrm>
          <a:prstGeom prst="rect">
            <a:avLst/>
          </a:prstGeom>
          <a:noFill/>
        </p:spPr>
        <p:txBody>
          <a:bodyPr wrap="square" rtlCol="0">
            <a:spAutoFit/>
          </a:bodyPr>
          <a:lstStyle/>
          <a:p>
            <a:pPr>
              <a:spcBef>
                <a:spcPts val="600"/>
              </a:spcBef>
              <a:spcAft>
                <a:spcPts val="600"/>
              </a:spcAft>
            </a:pPr>
            <a:r>
              <a:rPr lang="en-MY" sz="2200" b="1" dirty="0">
                <a:latin typeface="Century Gothic" panose="020B0502020202020204" pitchFamily="34" charset="0"/>
              </a:rPr>
              <a:t>How Wind Turbines Work</a:t>
            </a:r>
            <a:r>
              <a:rPr lang="en-MY" sz="22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So it operates no matter which way wind is blowing and does not have to be repositioned to accommodate changes in wind direction.</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Other configuration - horizontal-axis turbine - commonly used. </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Axis is parallel to ground on a tower, and blades - look like airplane propellers - perpendicular to axis - wind turbine looks like pinwheel.</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Components of wind turbine:</a:t>
            </a:r>
          </a:p>
          <a:p>
            <a:pPr marL="342900" indent="-342900">
              <a:spcBef>
                <a:spcPts val="600"/>
              </a:spcBef>
              <a:spcAft>
                <a:spcPts val="600"/>
              </a:spcAft>
              <a:buFont typeface="Arial" panose="020B0604020202020204" pitchFamily="34" charset="0"/>
              <a:buChar char="•"/>
            </a:pPr>
            <a:r>
              <a:rPr lang="en-MY" sz="2200" dirty="0">
                <a:latin typeface="Century Gothic" panose="020B0502020202020204" pitchFamily="34" charset="0"/>
              </a:rPr>
              <a:t>Rotor and blades – rotor – hub around which </a:t>
            </a:r>
          </a:p>
          <a:p>
            <a:pPr>
              <a:spcBef>
                <a:spcPts val="600"/>
              </a:spcBef>
              <a:spcAft>
                <a:spcPts val="600"/>
              </a:spcAft>
            </a:pPr>
            <a:r>
              <a:rPr lang="en-MY" sz="2200" dirty="0">
                <a:latin typeface="Century Gothic" panose="020B0502020202020204" pitchFamily="34" charset="0"/>
              </a:rPr>
              <a:t>blades are connected. </a:t>
            </a:r>
          </a:p>
          <a:p>
            <a:pPr marL="342900" indent="-342900">
              <a:spcBef>
                <a:spcPts val="600"/>
              </a:spcBef>
              <a:spcAft>
                <a:spcPts val="600"/>
              </a:spcAft>
              <a:buFont typeface="Arial" panose="020B0604020202020204" pitchFamily="34" charset="0"/>
              <a:buChar char="•"/>
            </a:pPr>
            <a:endParaRPr lang="en-MY" sz="2200" dirty="0">
              <a:latin typeface="Century Gothic" panose="020B0502020202020204" pitchFamily="34" charset="0"/>
            </a:endParaRP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752600" y="152400"/>
            <a:ext cx="6172200" cy="6858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WIND TURBINES</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6</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55825375"/>
      </p:ext>
    </p:extLst>
  </p:cSld>
  <p:clrMapOvr>
    <a:masterClrMapping/>
  </p:clrMapOvr>
  <mc:AlternateContent xmlns:mc="http://schemas.openxmlformats.org/markup-compatibility/2006" xmlns:p14="http://schemas.microsoft.com/office/powerpoint/2010/main">
    <mc:Choice Requires="p14">
      <p:transition spd="med" p14:dur="700" advTm="116550">
        <p:fade/>
      </p:transition>
    </mc:Choice>
    <mc:Fallback xmlns="">
      <p:transition spd="med" advTm="116550">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2865" x="8643938" y="3778250"/>
          <p14:tracePt t="2868" x="8248650" y="3848100"/>
          <p14:tracePt t="2873" x="7837488" y="3881438"/>
          <p14:tracePt t="2877" x="7450138" y="3916363"/>
          <p14:tracePt t="2881" x="7073900" y="3937000"/>
          <p14:tracePt t="2884" x="6692900" y="3951288"/>
          <p14:tracePt t="2891" x="6019800" y="3951288"/>
          <p14:tracePt t="2894" x="5668963" y="3951288"/>
          <p14:tracePt t="2898" x="5372100" y="3951288"/>
          <p14:tracePt t="2903" x="5049838" y="3951288"/>
          <p14:tracePt t="2907" x="4752975" y="3951288"/>
          <p14:tracePt t="2911" x="4425950" y="3941763"/>
          <p14:tracePt t="2915" x="4064000" y="3906838"/>
          <p14:tracePt t="2919" x="3732213" y="3876675"/>
          <p14:tracePt t="2924" x="3455988" y="3857625"/>
          <p14:tracePt t="2926" x="3203575" y="3827463"/>
          <p14:tracePt t="2930" x="2979738" y="3817938"/>
          <p14:tracePt t="2935" x="2782888" y="3802063"/>
          <p14:tracePt t="2940" x="2633663" y="3778250"/>
          <p14:tracePt t="2942" x="2500313" y="3768725"/>
          <p14:tracePt t="2946" x="2390775" y="3748088"/>
          <p14:tracePt t="2950" x="2287588" y="3724275"/>
          <p14:tracePt t="2956" x="2187575" y="3703638"/>
          <p14:tracePt t="2958" x="2109788" y="3684588"/>
          <p14:tracePt t="2962" x="2024063" y="3663950"/>
          <p14:tracePt t="2967" x="1970088" y="3654425"/>
          <p14:tracePt t="2972" x="1930400" y="3654425"/>
          <p14:tracePt t="2974" x="1906588" y="3644900"/>
          <p14:tracePt t="2978" x="1901825" y="3644900"/>
          <p14:tracePt t="2983" x="1890713" y="3644900"/>
          <p14:tracePt t="3115" x="1885950" y="3649663"/>
          <p14:tracePt t="3127" x="1885950" y="3703638"/>
          <p14:tracePt t="3134" x="1895475" y="3724275"/>
          <p14:tracePt t="3143" x="1939925" y="3787775"/>
          <p14:tracePt t="3147" x="1960563" y="3813175"/>
          <p14:tracePt t="3154" x="2005013" y="3857625"/>
          <p14:tracePt t="3157" x="2030413" y="3881438"/>
          <p14:tracePt t="3162" x="2063750" y="3906838"/>
          <p14:tracePt t="3166" x="2089150" y="3921125"/>
          <p14:tracePt t="3170" x="2119313" y="3946525"/>
          <p14:tracePt t="3174" x="2154238" y="3971925"/>
          <p14:tracePt t="3177" x="2187575" y="3990975"/>
          <p14:tracePt t="3182" x="2217738" y="4005263"/>
          <p14:tracePt t="3187" x="2252663" y="4021138"/>
          <p14:tracePt t="3189" x="2297113" y="4030663"/>
          <p14:tracePt t="3196" x="2327275" y="4040188"/>
          <p14:tracePt t="3197" x="2355850" y="4044950"/>
          <p14:tracePt t="3201" x="2401888" y="4056063"/>
          <p14:tracePt t="3206" x="2430463" y="4060825"/>
          <p14:tracePt t="3208" x="2460625" y="4070350"/>
          <p14:tracePt t="3212" x="2479675" y="4075113"/>
          <p14:tracePt t="3227" x="2540000" y="4084638"/>
          <p14:tracePt t="3231" x="2559050" y="4084638"/>
          <p14:tracePt t="3237" x="2570163" y="4084638"/>
          <p14:tracePt t="3242" x="2584450" y="4084638"/>
          <p14:tracePt t="3244" x="2589213" y="4084638"/>
          <p14:tracePt t="3247" x="2603500" y="4084638"/>
          <p14:tracePt t="3401" x="2608263" y="4084638"/>
          <p14:tracePt t="3413" x="2663825" y="4119563"/>
          <p14:tracePt t="3430" x="2727325" y="4159250"/>
          <p14:tracePt t="3441" x="2757488" y="4184650"/>
          <p14:tracePt t="3445" x="2771775" y="4194175"/>
          <p14:tracePt t="3449" x="2782888" y="4198938"/>
          <p14:tracePt t="3454" x="2792413" y="4198938"/>
          <p14:tracePt t="3457" x="2797175" y="4203700"/>
          <p14:tracePt t="3462" x="2801938" y="4208463"/>
          <p14:tracePt t="3465" x="2811463" y="4219575"/>
          <p14:tracePt t="3469" x="2827338" y="4224338"/>
          <p14:tracePt t="3476" x="2832100" y="4229100"/>
          <p14:tracePt t="3480" x="2846388" y="4233863"/>
          <p14:tracePt t="3490" x="2851150" y="4243388"/>
          <p14:tracePt t="3500" x="2855913" y="4248150"/>
          <p14:tracePt t="3506" x="2862263" y="4252913"/>
          <p14:tracePt t="3512" x="2867025" y="4257675"/>
          <p14:tracePt t="3517" x="2867025" y="4264025"/>
          <p14:tracePt t="3521" x="2871788" y="4268788"/>
          <p14:tracePt t="3713" x="2886075" y="4264025"/>
          <p14:tracePt t="3723" x="2921000" y="4184650"/>
          <p14:tracePt t="3728" x="2965450" y="4095750"/>
          <p14:tracePt t="3732" x="2979738" y="4049713"/>
          <p14:tracePt t="3735" x="3000375" y="3990975"/>
          <p14:tracePt t="3739" x="3019425" y="3937000"/>
          <p14:tracePt t="3743" x="3030538" y="3892550"/>
          <p14:tracePt t="3747" x="3040063" y="3836988"/>
          <p14:tracePt t="3751" x="3054350" y="3778250"/>
          <p14:tracePt t="3755" x="3063875" y="3724275"/>
          <p14:tracePt t="3759" x="3074988" y="3668713"/>
          <p14:tracePt t="3766" x="3084513" y="3614738"/>
          <p14:tracePt t="3769" x="3094038" y="3556000"/>
          <p14:tracePt t="3773" x="3094038" y="3505200"/>
          <p14:tracePt t="3774" x="3094038" y="3451225"/>
          <p14:tracePt t="3777" x="3094038" y="3397250"/>
          <p14:tracePt t="3784" x="3094038" y="3327400"/>
          <p14:tracePt t="3795" x="3079750" y="3238500"/>
          <p14:tracePt t="3801" x="3079750" y="3208338"/>
          <p14:tracePt t="3808" x="3019425" y="3040063"/>
          <p14:tracePt t="3814" x="3009900" y="2986088"/>
          <p14:tracePt t="3818" x="2995613" y="2932113"/>
          <p14:tracePt t="3822" x="2984500" y="2886075"/>
          <p14:tracePt t="3825" x="2965450" y="2827338"/>
          <p14:tracePt t="3828" x="2946400" y="2782888"/>
          <p14:tracePt t="3833" x="2930525" y="2738438"/>
          <p14:tracePt t="3838" x="2911475" y="2693988"/>
          <p14:tracePt t="3840" x="2886075" y="2649538"/>
          <p14:tracePt t="3847" x="2871788" y="2624138"/>
          <p14:tracePt t="3856" x="2841625" y="2589213"/>
          <p14:tracePt t="3862" x="2827338" y="2554288"/>
          <p14:tracePt t="3865" x="2822575" y="2549525"/>
          <p14:tracePt t="3869" x="2801938" y="2544763"/>
          <p14:tracePt t="3877" x="2778125" y="2520950"/>
          <p14:tracePt t="3881" x="2767013" y="2509838"/>
          <p14:tracePt t="3885" x="2767013" y="2505075"/>
          <p14:tracePt t="3890" x="2757488" y="2486025"/>
          <p14:tracePt t="3893" x="2752725" y="2481263"/>
          <p14:tracePt t="3896" x="2747963" y="2476500"/>
          <p14:tracePt t="3907" x="2747963" y="2455863"/>
          <p14:tracePt t="3910" x="2747963" y="2451100"/>
          <p14:tracePt t="3916" x="2738438" y="2436813"/>
          <p14:tracePt t="3921" x="2738438" y="2430463"/>
          <p14:tracePt t="3926" x="2738438" y="2420938"/>
          <p14:tracePt t="3928" x="2727325" y="2406650"/>
          <p14:tracePt t="3937" x="2727325" y="2401888"/>
          <p14:tracePt t="3941" x="2727325" y="2386013"/>
          <p14:tracePt t="3944" x="2722563" y="2381250"/>
          <p14:tracePt t="3953" x="2722563" y="2371725"/>
          <p14:tracePt t="3963" x="2717800" y="2346325"/>
          <p14:tracePt t="3972" x="2717800" y="2322513"/>
          <p14:tracePt t="3976" x="2717800" y="2312988"/>
          <p14:tracePt t="3979" x="2717800" y="2297113"/>
          <p14:tracePt t="3983" x="2717800" y="2282825"/>
          <p14:tracePt t="3987" x="2717800" y="2262188"/>
          <p14:tracePt t="3991" x="2717800" y="2243138"/>
          <p14:tracePt t="3994" x="2717800" y="2222500"/>
          <p14:tracePt t="4002" x="2717800" y="2198688"/>
          <p14:tracePt t="4016" x="2743200" y="2119313"/>
          <p14:tracePt t="4021" x="2747963" y="2100263"/>
          <p14:tracePt t="4024" x="2757488" y="2079625"/>
          <p14:tracePt t="4028" x="2762250" y="2054225"/>
          <p14:tracePt t="4032" x="2771775" y="2035175"/>
          <p14:tracePt t="4035" x="2787650" y="2009775"/>
          <p14:tracePt t="4039" x="2806700" y="1981200"/>
          <p14:tracePt t="4043" x="2827338" y="1946275"/>
          <p14:tracePt t="4048" x="2832100" y="1925638"/>
          <p14:tracePt t="4056" x="2855913" y="1881188"/>
          <p14:tracePt t="4061" x="2871788" y="1857375"/>
          <p14:tracePt t="4064" x="2876550" y="1836738"/>
          <p14:tracePt t="4070" x="2886075" y="1801813"/>
          <p14:tracePt t="4075" x="2890838" y="1787525"/>
          <p14:tracePt t="4078" x="2895600" y="1768475"/>
          <p14:tracePt t="4082" x="2906713" y="1752600"/>
          <p14:tracePt t="4087" x="2911475" y="1738313"/>
          <p14:tracePt t="4090" x="2921000" y="1728788"/>
          <p14:tracePt t="4094" x="2921000" y="1712913"/>
          <p14:tracePt t="4098" x="2925763" y="1698625"/>
          <p14:tracePt t="4103" x="2925763" y="1689100"/>
          <p14:tracePt t="4106" x="2925763" y="1673225"/>
          <p14:tracePt t="4113" x="2925763" y="1668463"/>
          <p14:tracePt t="4124" x="2930525" y="1658938"/>
          <p14:tracePt t="4132" x="2935288" y="1654175"/>
          <p14:tracePt t="4232" x="2940050" y="1654175"/>
          <p14:tracePt t="4242" x="2970213" y="1693863"/>
          <p14:tracePt t="4250" x="3000375" y="1722438"/>
          <p14:tracePt t="4262" x="3054350" y="1757363"/>
          <p14:tracePt t="4272" x="3070225" y="1768475"/>
          <p14:tracePt t="4275" x="3114675" y="1787525"/>
          <p14:tracePt t="4278" x="3138488" y="1792288"/>
          <p14:tracePt t="4283" x="3159125" y="1801813"/>
          <p14:tracePt t="4286" x="3187700" y="1801813"/>
          <p14:tracePt t="4293" x="3192463" y="1836738"/>
          <p14:tracePt t="4297" x="3208338" y="1841500"/>
          <p14:tracePt t="4301" x="3222625" y="1841500"/>
          <p14:tracePt t="4302" x="3232150" y="1841500"/>
          <p14:tracePt t="4309" x="3252788" y="1841500"/>
          <p14:tracePt t="4312" x="3267075" y="1841500"/>
          <p14:tracePt t="4315" x="3282950" y="1841500"/>
          <p14:tracePt t="4320" x="3292475" y="1841500"/>
          <p14:tracePt t="4330" x="3297238" y="1841500"/>
          <p14:tracePt t="4336" x="3311525" y="1841500"/>
          <p14:tracePt t="4343" x="3327400" y="1841500"/>
          <p14:tracePt t="4355" x="3332163" y="1841500"/>
          <p14:tracePt t="4360" x="3346450" y="1841500"/>
          <p14:tracePt t="4396" x="3351213" y="1841500"/>
          <p14:tracePt t="4525" x="3376613" y="1841500"/>
          <p14:tracePt t="4530" x="3411538" y="1841500"/>
          <p14:tracePt t="4536" x="3440113" y="1841500"/>
          <p14:tracePt t="4551" x="3589338" y="1841500"/>
          <p14:tracePt t="4559" x="3673475" y="1841500"/>
          <p14:tracePt t="4564" x="3713163" y="1841500"/>
          <p14:tracePt t="4570" x="3783013" y="1841500"/>
          <p14:tracePt t="4573" x="3811588" y="1841500"/>
          <p14:tracePt t="4577" x="3832225" y="1841500"/>
          <p14:tracePt t="4581" x="3856038" y="1841500"/>
          <p14:tracePt t="4585" x="3876675" y="1841500"/>
          <p14:tracePt t="4590" x="3890963" y="1841500"/>
          <p14:tracePt t="4593" x="3911600" y="1841500"/>
          <p14:tracePt t="4596" x="3921125" y="1841500"/>
          <p14:tracePt t="4601" x="3935413" y="1841500"/>
          <p14:tracePt t="4605" x="3940175" y="1841500"/>
          <p14:tracePt t="4608" x="3951288" y="1841500"/>
          <p14:tracePt t="4612" x="3960813" y="1841500"/>
          <p14:tracePt t="4624" x="3970338" y="1841500"/>
          <p14:tracePt t="4684" x="3990975" y="1841500"/>
          <p14:tracePt t="4689" x="4000500" y="1841500"/>
          <p14:tracePt t="4697" x="4035425" y="1841500"/>
          <p14:tracePt t="4704" x="4054475" y="1841500"/>
          <p14:tracePt t="4708" x="4098925" y="1841500"/>
          <p14:tracePt t="4711" x="4108450" y="1841500"/>
          <p14:tracePt t="4715" x="4133850" y="1841500"/>
          <p14:tracePt t="4719" x="4152900" y="1841500"/>
          <p14:tracePt t="4726" x="4173538" y="1841500"/>
          <p14:tracePt t="4728" x="4192588" y="1841500"/>
          <p14:tracePt t="4731" x="4208463" y="1841500"/>
          <p14:tracePt t="4739" x="4252913" y="1841500"/>
          <p14:tracePt t="4742" x="4271963" y="1841500"/>
          <p14:tracePt t="4747" x="4292600" y="1841500"/>
          <p14:tracePt t="4752" x="4306888" y="1841500"/>
          <p14:tracePt t="4754" x="4327525" y="1841500"/>
          <p14:tracePt t="4759" x="4337050" y="1841500"/>
          <p14:tracePt t="4762" x="4351338" y="1841500"/>
          <p14:tracePt t="4768" x="4367213" y="1841500"/>
          <p14:tracePt t="4771" x="4371975" y="1841500"/>
          <p14:tracePt t="4775" x="4376738" y="1836738"/>
          <p14:tracePt t="4778" x="4386263" y="1836738"/>
          <p14:tracePt t="4788" x="4406900" y="1831975"/>
          <p14:tracePt t="4797" x="4411663" y="1831975"/>
          <p14:tracePt t="4806" x="4421188" y="1831975"/>
          <p14:tracePt t="5231" x="4430713" y="1841500"/>
          <p14:tracePt t="5234" x="4421188" y="1857375"/>
          <p14:tracePt t="5239" x="4406900" y="1881188"/>
          <p14:tracePt t="5241" x="4381500" y="1901825"/>
          <p14:tracePt t="5245" x="4367213" y="1925638"/>
          <p14:tracePt t="5249" x="4351338" y="1946275"/>
          <p14:tracePt t="5253" x="4346575" y="1960563"/>
          <p14:tracePt t="5257" x="4332288" y="1981200"/>
          <p14:tracePt t="5261" x="4322763" y="1995488"/>
          <p14:tracePt t="5265" x="4316413" y="2009775"/>
          <p14:tracePt t="5269" x="4297363" y="2035175"/>
          <p14:tracePt t="5274" x="4283075" y="2054225"/>
          <p14:tracePt t="5277" x="4271963" y="2074863"/>
          <p14:tracePt t="5281" x="4267200" y="2089150"/>
          <p14:tracePt t="5285" x="4257675" y="2105025"/>
          <p14:tracePt t="5289" x="4252913" y="2109788"/>
          <p14:tracePt t="5293" x="4248150" y="2124075"/>
          <p14:tracePt t="5302" x="4243388" y="2128838"/>
          <p14:tracePt t="5317" x="4237038" y="2133600"/>
          <p14:tracePt t="5478" x="4222750" y="2144713"/>
          <p14:tracePt t="5488" x="4152900" y="2217738"/>
          <p14:tracePt t="5491" x="4129088" y="2238375"/>
          <p14:tracePt t="5495" x="4108450" y="2252663"/>
          <p14:tracePt t="5500" x="4084638" y="2278063"/>
          <p14:tracePt t="5503" x="4068763" y="2292350"/>
          <p14:tracePt t="5507" x="4059238" y="2301875"/>
          <p14:tracePt t="5511" x="4024313" y="2327275"/>
          <p14:tracePt t="5515" x="4000500" y="2352675"/>
          <p14:tracePt t="5519" x="3984625" y="2376488"/>
          <p14:tracePt t="5523" x="3975100" y="2386013"/>
          <p14:tracePt t="5527" x="3960813" y="2401888"/>
          <p14:tracePt t="5531" x="3951288" y="2416175"/>
          <p14:tracePt t="5535" x="3946525" y="2420938"/>
          <p14:tracePt t="5540" x="3940175" y="2436813"/>
          <p14:tracePt t="5542" x="3935413" y="2441575"/>
          <p14:tracePt t="5547" x="3921125" y="2446338"/>
          <p14:tracePt t="5552" x="3916363" y="2460625"/>
          <p14:tracePt t="5556" x="3911600" y="2465388"/>
          <p14:tracePt t="5559" x="3906838" y="2476500"/>
          <p14:tracePt t="5561" x="3895725" y="2481263"/>
          <p14:tracePt t="5565" x="3886200" y="2490788"/>
          <p14:tracePt t="5569" x="3881438" y="2495550"/>
          <p14:tracePt t="5573" x="3881438" y="2505075"/>
          <p14:tracePt t="5576" x="3876675" y="2509838"/>
          <p14:tracePt t="5581" x="3871913" y="2520950"/>
          <p14:tracePt t="5585" x="3860800" y="2525713"/>
          <p14:tracePt t="5590" x="3856038" y="2530475"/>
          <p14:tracePt t="5597" x="3851275" y="2540000"/>
          <p14:tracePt t="5606" x="3846513" y="2544763"/>
          <p14:tracePt t="5609" x="3841750" y="2560638"/>
          <p14:tracePt t="5626" x="3832225" y="2565400"/>
          <p14:tracePt t="5995" x="3827463" y="2579688"/>
          <p14:tracePt t="6000" x="3811588" y="2589213"/>
          <p14:tracePt t="6005" x="3806825" y="2605088"/>
          <p14:tracePt t="6014" x="3802063" y="2619375"/>
          <p14:tracePt t="6017" x="3792538" y="2624138"/>
          <p14:tracePt t="6026" x="3787775" y="2638425"/>
          <p14:tracePt t="8146" x="3787775" y="2644775"/>
          <p14:tracePt t="12589" x="3787775" y="2654300"/>
          <p14:tracePt t="12596" x="3783013" y="2689225"/>
          <p14:tracePt t="12599" x="3771900" y="2713038"/>
          <p14:tracePt t="12602" x="3757613" y="2733675"/>
          <p14:tracePt t="12606" x="3743325" y="2747963"/>
          <p14:tracePt t="12609" x="3727450" y="2768600"/>
          <p14:tracePt t="12614" x="3713163" y="2792413"/>
          <p14:tracePt t="12617" x="3698875" y="2808288"/>
          <p14:tracePt t="12621" x="3683000" y="2827338"/>
          <p14:tracePt t="12624" x="3668713" y="2852738"/>
          <p14:tracePt t="12629" x="3654425" y="2871788"/>
          <p14:tracePt t="12633" x="3638550" y="2897188"/>
          <p14:tracePt t="12637" x="3629025" y="2911475"/>
          <p14:tracePt t="12640" x="3614738" y="2921000"/>
          <p14:tracePt t="12645" x="3603625" y="2936875"/>
          <p14:tracePt t="12649" x="3598863" y="2941638"/>
          <p14:tracePt t="12654" x="3589338" y="2955925"/>
          <p14:tracePt t="12661" x="3575050" y="2970213"/>
          <p14:tracePt t="12665" x="3549650" y="2990850"/>
          <p14:tracePt t="12747" x="3540125" y="3000375"/>
          <p14:tracePt t="13058" x="3530600" y="3021013"/>
          <p14:tracePt t="13062" x="3505200" y="3065463"/>
          <p14:tracePt t="13066" x="3490913" y="3070225"/>
          <p14:tracePt t="15363" x="3425825" y="3114675"/>
          <p14:tracePt t="15368" x="3395663" y="3133725"/>
          <p14:tracePt t="15375" x="3302000" y="3178175"/>
          <p14:tracePt t="15376" x="3257550" y="3194050"/>
          <p14:tracePt t="15379" x="3203575" y="3203575"/>
          <p14:tracePt t="15384" x="3159125" y="3224213"/>
          <p14:tracePt t="15387" x="3114675" y="3233738"/>
          <p14:tracePt t="15392" x="3070225" y="3248025"/>
          <p14:tracePt t="15395" x="3024188" y="3268663"/>
          <p14:tracePt t="15399" x="2995613" y="3268663"/>
          <p14:tracePt t="15403" x="2965450" y="3273425"/>
          <p14:tracePt t="15407" x="2935288" y="3282950"/>
          <p14:tracePt t="15411" x="2906713" y="3287713"/>
          <p14:tracePt t="15415" x="2881313" y="3297238"/>
          <p14:tracePt t="15419" x="2862263" y="3302000"/>
          <p14:tracePt t="15423" x="2836863" y="3313113"/>
          <p14:tracePt t="15427" x="2816225" y="3313113"/>
          <p14:tracePt t="15431" x="2797175" y="3317875"/>
          <p14:tracePt t="15435" x="2782888" y="3327400"/>
          <p14:tracePt t="15439" x="2767013" y="3327400"/>
          <p14:tracePt t="15442" x="2747963" y="3332163"/>
          <p14:tracePt t="15447" x="2743200" y="3336925"/>
          <p14:tracePt t="15451" x="2727325" y="3348038"/>
          <p14:tracePt t="15455" x="2717800" y="3352800"/>
          <p14:tracePt t="15459" x="2703513" y="3357563"/>
          <p14:tracePt t="15464" x="2687638" y="3367088"/>
          <p14:tracePt t="15467" x="2673350" y="3371850"/>
          <p14:tracePt t="15471" x="2663825" y="3376613"/>
          <p14:tracePt t="15475" x="2647950" y="3386138"/>
          <p14:tracePt t="15479" x="2633663" y="3392488"/>
          <p14:tracePt t="15483" x="2624138" y="3392488"/>
          <p14:tracePt t="15487" x="2608263" y="3397250"/>
          <p14:tracePt t="15491" x="2593975" y="3406775"/>
          <p14:tracePt t="15495" x="2584450" y="3406775"/>
          <p14:tracePt t="15499" x="2559050" y="3411538"/>
          <p14:tracePt t="15503" x="2549525" y="3411538"/>
          <p14:tracePt t="15507" x="2535238" y="3421063"/>
          <p14:tracePt t="15511" x="2519363" y="3425825"/>
          <p14:tracePt t="15515" x="2509838" y="3425825"/>
          <p14:tracePt t="15519" x="2495550" y="3425825"/>
          <p14:tracePt t="15523" x="2479675" y="3432175"/>
          <p14:tracePt t="15531" x="2460625" y="3432175"/>
          <p14:tracePt t="15535" x="2451100" y="3432175"/>
          <p14:tracePt t="15539" x="2439988" y="3441700"/>
          <p14:tracePt t="15542" x="2435225" y="3446463"/>
          <p14:tracePt t="15547" x="2430463" y="3451225"/>
          <p14:tracePt t="15553" x="2425700" y="3451225"/>
          <p14:tracePt t="15557" x="2420938" y="3451225"/>
          <p14:tracePt t="15561" x="2416175" y="3455988"/>
          <p14:tracePt t="15565" x="2401888" y="3460750"/>
          <p14:tracePt t="15573" x="2395538" y="3465513"/>
          <p14:tracePt t="15581" x="2390775" y="3471863"/>
          <p14:tracePt t="15585" x="2386013" y="3481388"/>
          <p14:tracePt t="15592" x="2371725" y="3486150"/>
          <p14:tracePt t="15597" x="2366963" y="3490913"/>
          <p14:tracePt t="15605" x="2355850" y="3495675"/>
          <p14:tracePt t="16747" x="2490788" y="3486150"/>
          <p14:tracePt t="16751" x="2593975" y="3460750"/>
          <p14:tracePt t="16758" x="2703513" y="3441700"/>
          <p14:tracePt t="16763" x="2930525" y="3386138"/>
          <p14:tracePt t="16767" x="3063875" y="3362325"/>
          <p14:tracePt t="16771" x="3198813" y="3332163"/>
          <p14:tracePt t="16775" x="3316288" y="3287713"/>
          <p14:tracePt t="16780" x="3440113" y="3252788"/>
          <p14:tracePt t="16783" x="3549650" y="3233738"/>
          <p14:tracePt t="16787" x="3643313" y="3198813"/>
          <p14:tracePt t="16791" x="3738563" y="3178175"/>
          <p14:tracePt t="16796" x="3822700" y="3149600"/>
          <p14:tracePt t="16799" x="3881438" y="3119438"/>
          <p14:tracePt t="16803" x="3916363" y="3094038"/>
          <p14:tracePt t="16807" x="3946525" y="3065463"/>
          <p14:tracePt t="16811" x="3970338" y="3049588"/>
          <p14:tracePt t="16816" x="3990975" y="3035300"/>
          <p14:tracePt t="16819" x="4005263" y="3030538"/>
          <p14:tracePt t="16823" x="4010025" y="3025775"/>
          <p14:tracePt t="16853" x="4014788" y="3025775"/>
          <p14:tracePt t="16950" x="4024313" y="3009900"/>
          <p14:tracePt t="16955" x="4024313" y="3000375"/>
          <p14:tracePt t="16959" x="4014788" y="2976563"/>
          <p14:tracePt t="16965" x="4014788" y="2965450"/>
          <p14:tracePt t="16970" x="4010025" y="2960688"/>
          <p14:tracePt t="16977" x="3995738" y="2946400"/>
          <p14:tracePt t="16982" x="3990975" y="2941638"/>
          <p14:tracePt t="16985" x="3990975" y="2936875"/>
          <p14:tracePt t="16989" x="3975100" y="2932113"/>
          <p14:tracePt t="16993" x="3975100" y="2925763"/>
          <p14:tracePt t="17001" x="3975100" y="2921000"/>
          <p14:tracePt t="17010" x="3965575" y="2906713"/>
          <p14:tracePt t="17016" x="3960813" y="2901950"/>
          <p14:tracePt t="17023" x="3960813" y="2897188"/>
          <p14:tracePt t="17032" x="3960813" y="2892425"/>
          <p14:tracePt t="17039" x="3946525" y="2876550"/>
          <p14:tracePt t="17049" x="3940175" y="2871788"/>
          <p14:tracePt t="17083" x="3935413" y="2871788"/>
          <p14:tracePt t="17116" x="3951288" y="2886075"/>
          <p14:tracePt t="17118" x="3965575" y="2906713"/>
          <p14:tracePt t="17123" x="3995738" y="2932113"/>
          <p14:tracePt t="17127" x="4019550" y="2955925"/>
          <p14:tracePt t="17132" x="4064000" y="2970213"/>
          <p14:tracePt t="17135" x="4108450" y="3000375"/>
          <p14:tracePt t="17139" x="4152900" y="3021013"/>
          <p14:tracePt t="17143" x="4222750" y="3040063"/>
          <p14:tracePt t="17148" x="4276725" y="3044825"/>
          <p14:tracePt t="17151" x="4360863" y="3079750"/>
          <p14:tracePt t="17155" x="4435475" y="3109913"/>
          <p14:tracePt t="17160" x="4514850" y="3128963"/>
          <p14:tracePt t="17163" x="4598988" y="3159125"/>
          <p14:tracePt t="17167" x="4708525" y="3194050"/>
          <p14:tracePt t="17171" x="4816475" y="3238500"/>
          <p14:tracePt t="17175" x="4935538" y="3268663"/>
          <p14:tracePt t="17177" x="5068888" y="3302000"/>
          <p14:tracePt t="17181" x="5203825" y="3336925"/>
          <p14:tracePt t="17184" x="5376863" y="3371850"/>
          <p14:tracePt t="17189" x="5519738" y="3436938"/>
          <p14:tracePt t="17194" x="5678488" y="3525838"/>
          <p14:tracePt t="17197" x="5832475" y="3600450"/>
          <p14:tracePt t="17201" x="5970588" y="3703638"/>
          <p14:tracePt t="17205" x="6108700" y="3802063"/>
          <p14:tracePt t="17210" x="6253163" y="3921125"/>
          <p14:tracePt t="17213" x="6381750" y="4049713"/>
          <p14:tracePt t="17217" x="6529388" y="4184650"/>
          <p14:tracePt t="17221" x="6638925" y="4308475"/>
          <p14:tracePt t="17225" x="6742113" y="4446588"/>
          <p14:tracePt t="17231" x="6816725" y="4545013"/>
          <p14:tracePt t="17234" x="6872288" y="4629150"/>
          <p14:tracePt t="17236" x="6911975" y="4713288"/>
          <p14:tracePt t="17240" x="6945313" y="4808538"/>
          <p14:tracePt t="17249" x="6985000" y="4960938"/>
          <p14:tracePt t="17253" x="6996113" y="5030788"/>
          <p14:tracePt t="17257" x="7005638" y="5084763"/>
          <p14:tracePt t="17260" x="7010400" y="5129213"/>
          <p14:tracePt t="17265" x="7010400" y="5168900"/>
          <p14:tracePt t="17268" x="7010400" y="5213350"/>
          <p14:tracePt t="17272" x="7000875" y="5243513"/>
          <p14:tracePt t="17276" x="6989763" y="5283200"/>
          <p14:tracePt t="17281" x="6985000" y="5308600"/>
          <p14:tracePt t="17284" x="6970713" y="5327650"/>
          <p14:tracePt t="17288" x="6956425" y="5353050"/>
          <p14:tracePt t="17293" x="6940550" y="5372100"/>
          <p14:tracePt t="17297" x="6926263" y="5387975"/>
          <p14:tracePt t="17301" x="6921500" y="5402263"/>
          <p14:tracePt t="17304" x="6905625" y="5421313"/>
          <p14:tracePt t="17309" x="6896100" y="5437188"/>
          <p14:tracePt t="17313" x="6891338" y="5451475"/>
          <p14:tracePt t="17317" x="6886575" y="5456238"/>
          <p14:tracePt t="17320" x="6881813" y="5461000"/>
          <p14:tracePt t="17415" x="6865938" y="5467350"/>
          <p14:tracePt t="17420" x="6851650" y="5481638"/>
          <p14:tracePt t="17423" x="6832600" y="5491163"/>
          <p14:tracePt t="17428" x="6811963" y="5505450"/>
          <p14:tracePt t="17431" x="6788150" y="5521325"/>
          <p14:tracePt t="17435" x="6767513" y="5540375"/>
          <p14:tracePt t="17439" x="6753225" y="5556250"/>
          <p14:tracePt t="17445" x="6727825" y="5570538"/>
          <p14:tracePt t="17446" x="6708775" y="5580063"/>
          <p14:tracePt t="17451" x="6683375" y="5595938"/>
          <p14:tracePt t="17456" x="6653213" y="5600700"/>
          <p14:tracePt t="17460" x="6608763" y="5619750"/>
          <p14:tracePt t="17466" x="6564313" y="5624513"/>
          <p14:tracePt t="17467" x="6524625" y="5635625"/>
          <p14:tracePt t="17471" x="6484938" y="5635625"/>
          <p14:tracePt t="17475" x="6416675" y="5635625"/>
          <p14:tracePt t="17479" x="6351588" y="5635625"/>
          <p14:tracePt t="17483" x="6281738" y="5635625"/>
          <p14:tracePt t="17488" x="6218238" y="5635625"/>
          <p14:tracePt t="17491" x="6159500" y="5619750"/>
          <p14:tracePt t="17495" x="6113463" y="5595938"/>
          <p14:tracePt t="17499" x="6064250" y="5556250"/>
          <p14:tracePt t="17503" x="6029325" y="5521325"/>
          <p14:tracePt t="17507" x="5989638" y="5461000"/>
          <p14:tracePt t="17511" x="5961063" y="5402263"/>
          <p14:tracePt t="17515" x="5930900" y="5332413"/>
          <p14:tracePt t="17519" x="5911850" y="5264150"/>
          <p14:tracePt t="17523" x="5900738" y="5194300"/>
          <p14:tracePt t="17528" x="5891213" y="5124450"/>
          <p14:tracePt t="17531" x="5881688" y="5056188"/>
          <p14:tracePt t="17534" x="5881688" y="4976813"/>
          <p14:tracePt t="17538" x="5881688" y="4897438"/>
          <p14:tracePt t="17541" x="5881688" y="4832350"/>
          <p14:tracePt t="17545" x="5881688" y="4752975"/>
          <p14:tracePt t="17550" x="5881688" y="4684713"/>
          <p14:tracePt t="17553" x="5881688" y="4619625"/>
          <p14:tracePt t="17557" x="5881688" y="4549775"/>
          <p14:tracePt t="17561" x="5881688" y="4486275"/>
          <p14:tracePt t="17566" x="5895975" y="4427538"/>
          <p14:tracePt t="17570" x="5905500" y="4387850"/>
          <p14:tracePt t="17574" x="5905500" y="4341813"/>
          <p14:tracePt t="17578" x="5921375" y="4297363"/>
          <p14:tracePt t="17582" x="5930900" y="4278313"/>
          <p14:tracePt t="17585" x="5926138" y="4257675"/>
          <p14:tracePt t="17594" x="5926138" y="4252913"/>
          <p14:tracePt t="17629" x="5921375" y="4243388"/>
          <p14:tracePt t="17634" x="5900738" y="4252913"/>
          <p14:tracePt t="17638" x="5881688" y="4257675"/>
          <p14:tracePt t="17642" x="5846763" y="4283075"/>
          <p14:tracePt t="17644" x="5821363" y="4318000"/>
          <p14:tracePt t="17650" x="5788025" y="4348163"/>
          <p14:tracePt t="17653" x="5753100" y="4371975"/>
          <p14:tracePt t="17657" x="5703888" y="4421188"/>
          <p14:tracePt t="17661" x="5653088" y="4465638"/>
          <p14:tracePt t="17666" x="5594350" y="4521200"/>
          <p14:tracePt t="17669" x="5535613" y="4579938"/>
          <p14:tracePt t="17673" x="5470525" y="4654550"/>
          <p14:tracePt t="17678" x="5416550" y="4729163"/>
          <p14:tracePt t="17683" x="5367338" y="4813300"/>
          <p14:tracePt t="17685" x="5311775" y="4897438"/>
          <p14:tracePt t="17689" x="5257800" y="4995863"/>
          <p14:tracePt t="17694" x="5203825" y="5080000"/>
          <p14:tracePt t="17700" x="5108575" y="5273675"/>
          <p14:tracePt t="17707" x="5054600" y="5467350"/>
          <p14:tracePt t="17717" x="5014913" y="5654675"/>
          <p14:tracePt t="17724" x="5000625" y="5734050"/>
          <p14:tracePt t="17729" x="5010150" y="5892800"/>
          <p14:tracePt t="17734" x="5040313" y="5967413"/>
          <p14:tracePt t="17740" x="5094288" y="6080125"/>
          <p14:tracePt t="17745" x="5124450" y="6140450"/>
          <p14:tracePt t="17748" x="5164138" y="6189663"/>
          <p14:tracePt t="17751" x="5197475" y="6224588"/>
          <p14:tracePt t="17755" x="5248275" y="6264275"/>
          <p14:tracePt t="17759" x="5283200" y="6288088"/>
          <p14:tracePt t="17765" x="5327650" y="6318250"/>
          <p14:tracePt t="17767" x="5360988" y="6332538"/>
          <p14:tracePt t="17771" x="5395913" y="6357938"/>
          <p14:tracePt t="17775" x="5426075" y="6372225"/>
          <p14:tracePt t="17781" x="5470525" y="6392863"/>
          <p14:tracePt t="17783" x="5505450" y="6397625"/>
          <p14:tracePt t="17787" x="5535613" y="6407150"/>
          <p14:tracePt t="17791" x="5554663" y="6416675"/>
          <p14:tracePt t="17795" x="5575300" y="6416675"/>
          <p14:tracePt t="17799" x="5603875" y="6416675"/>
          <p14:tracePt t="17803" x="5634038" y="6416675"/>
          <p14:tracePt t="17811" x="5659438" y="6416675"/>
          <p14:tracePt t="17815" x="5678488" y="6416675"/>
          <p14:tracePt t="17819" x="5697538" y="6411913"/>
          <p14:tracePt t="17823" x="5713413" y="6407150"/>
          <p14:tracePt t="17827" x="5727700" y="6397625"/>
          <p14:tracePt t="17831" x="5748338" y="6383338"/>
          <p14:tracePt t="17835" x="5772150" y="6376988"/>
          <p14:tracePt t="17839" x="5792788" y="6362700"/>
          <p14:tracePt t="17844" x="5816600" y="6348413"/>
          <p14:tracePt t="17847" x="5837238" y="6323013"/>
          <p14:tracePt t="17851" x="5861050" y="6303963"/>
          <p14:tracePt t="17855" x="5881688" y="6278563"/>
          <p14:tracePt t="17859" x="5935663" y="6219825"/>
          <p14:tracePt t="17863" x="5970588" y="6169025"/>
          <p14:tracePt t="17878" x="6059488" y="6000750"/>
          <p14:tracePt t="17883" x="6080125" y="5942013"/>
          <p14:tracePt t="17885" x="6089650" y="5888038"/>
          <p14:tracePt t="17889" x="6099175" y="5818188"/>
          <p14:tracePt t="17894" x="6108700" y="5764213"/>
          <p14:tracePt t="17896" x="6108700" y="5699125"/>
          <p14:tracePt t="17901" x="6108700" y="5629275"/>
          <p14:tracePt t="17905" x="6108700" y="5565775"/>
          <p14:tracePt t="17909" x="6108700" y="5486400"/>
          <p14:tracePt t="17914" x="6103938" y="5416550"/>
          <p14:tracePt t="17918" x="6084888" y="5332413"/>
          <p14:tracePt t="17920" x="6064250" y="5253038"/>
          <p14:tracePt t="17925" x="6045200" y="5168900"/>
          <p14:tracePt t="17929" x="6024563" y="5100638"/>
          <p14:tracePt t="17936" x="5989638" y="4951413"/>
          <p14:tracePt t="17941" x="5970588" y="4881563"/>
          <p14:tracePt t="17944" x="5951538" y="4813300"/>
          <p14:tracePt t="17950" x="5930900" y="4743450"/>
          <p14:tracePt t="17953" x="5911850" y="4673600"/>
          <p14:tracePt t="17957" x="5905500" y="4614863"/>
          <p14:tracePt t="17961" x="5895975" y="4560888"/>
          <p14:tracePt t="17966" x="5876925" y="4516438"/>
          <p14:tracePt t="17969" x="5861050" y="4481513"/>
          <p14:tracePt t="17973" x="5837238" y="4460875"/>
          <p14:tracePt t="17977" x="5832475" y="4446588"/>
          <p14:tracePt t="17983" x="5821363" y="4432300"/>
          <p14:tracePt t="17985" x="5816600" y="4427538"/>
          <p14:tracePt t="17989" x="5797550" y="4406900"/>
          <p14:tracePt t="17994" x="5797550" y="4402138"/>
          <p14:tracePt t="17998" x="5776913" y="4387850"/>
          <p14:tracePt t="18005" x="5776913" y="4381500"/>
          <p14:tracePt t="18009" x="5776913" y="4376738"/>
          <p14:tracePt t="18014" x="5776913" y="4371975"/>
          <p14:tracePt t="18021" x="5772150" y="4371975"/>
          <p14:tracePt t="18063" x="5762625" y="4371975"/>
          <p14:tracePt t="18068" x="5748338" y="4397375"/>
          <p14:tracePt t="18071" x="5713413" y="4432300"/>
          <p14:tracePt t="18075" x="5673725" y="4476750"/>
          <p14:tracePt t="18079" x="5638800" y="4525963"/>
          <p14:tracePt t="18083" x="5584825" y="4584700"/>
          <p14:tracePt t="18087" x="5535613" y="4645025"/>
          <p14:tracePt t="18092" x="5484813" y="4703763"/>
          <p14:tracePt t="18094" x="5445125" y="4768850"/>
          <p14:tracePt t="18100" x="5395913" y="4827588"/>
          <p14:tracePt t="18103" x="5367338" y="4887913"/>
          <p14:tracePt t="18108" x="5327650" y="4946650"/>
          <p14:tracePt t="18111" x="5297488" y="5016500"/>
          <p14:tracePt t="18117" x="5267325" y="5084763"/>
          <p14:tracePt t="18120" x="5243513" y="5168900"/>
          <p14:tracePt t="18124" x="5232400" y="5264150"/>
          <p14:tracePt t="18128" x="5222875" y="5343525"/>
          <p14:tracePt t="18132" x="5222875" y="5437188"/>
          <p14:tracePt t="18136" x="5222875" y="5526088"/>
          <p14:tracePt t="18139" x="5222875" y="5619750"/>
          <p14:tracePt t="18144" x="5222875" y="5713413"/>
          <p14:tracePt t="18147" x="5237163" y="5808663"/>
          <p14:tracePt t="18151" x="5262563" y="5888038"/>
          <p14:tracePt t="18155" x="5302250" y="5961063"/>
          <p14:tracePt t="18159" x="5341938" y="6045200"/>
          <p14:tracePt t="18163" x="5395913" y="6115050"/>
          <p14:tracePt t="18168" x="5435600" y="6164263"/>
          <p14:tracePt t="18172" x="5484813" y="6224588"/>
          <p14:tracePt t="18175" x="5519738" y="6264275"/>
          <p14:tracePt t="18179" x="5545138" y="6299200"/>
          <p14:tracePt t="18184" x="5580063" y="6323013"/>
          <p14:tracePt t="18190" x="5648325" y="6372225"/>
          <p14:tracePt t="18195" x="5673725" y="6388100"/>
          <p14:tracePt t="18200" x="5703888" y="6402388"/>
          <p14:tracePt t="18204" x="5737225" y="6423025"/>
          <p14:tracePt t="18207" x="5757863" y="6427788"/>
          <p14:tracePt t="18211" x="5776913" y="6442075"/>
          <p14:tracePt t="18216" x="5802313" y="6451600"/>
          <p14:tracePt t="18220" x="5821363" y="6451600"/>
          <p14:tracePt t="18223" x="5851525" y="6451600"/>
          <p14:tracePt t="18228" x="5881688" y="6451600"/>
          <p14:tracePt t="18232" x="5900738" y="6451600"/>
          <p14:tracePt t="18235" x="5930900" y="6446838"/>
          <p14:tracePt t="18236" x="5956300" y="6442075"/>
          <p14:tracePt t="18241" x="5975350" y="6432550"/>
          <p14:tracePt t="18245" x="6000750" y="6416675"/>
          <p14:tracePt t="18251" x="6010275" y="6411913"/>
          <p14:tracePt t="18253" x="6024563" y="6397625"/>
          <p14:tracePt t="18258" x="6040438" y="6392863"/>
          <p14:tracePt t="18261" x="6054725" y="6376988"/>
          <p14:tracePt t="18267" x="6080125" y="6353175"/>
          <p14:tracePt t="18269" x="6113463" y="6303963"/>
          <p14:tracePt t="18273" x="6153150" y="6259513"/>
          <p14:tracePt t="18278" x="6192838" y="6199188"/>
          <p14:tracePt t="18281" x="6223000" y="6149975"/>
          <p14:tracePt t="18285" x="6248400" y="6096000"/>
          <p14:tracePt t="18289" x="6267450" y="6026150"/>
          <p14:tracePt t="18295" x="6276975" y="5956300"/>
          <p14:tracePt t="18297" x="6297613" y="5888038"/>
          <p14:tracePt t="18301" x="6316663" y="5818188"/>
          <p14:tracePt t="18305" x="6327775" y="5748338"/>
          <p14:tracePt t="18309" x="6337300" y="5668963"/>
          <p14:tracePt t="18312" x="6337300" y="5591175"/>
          <p14:tracePt t="18318" x="6337300" y="5521325"/>
          <p14:tracePt t="18321" x="6332538" y="5451475"/>
          <p14:tracePt t="18325" x="6321425" y="5372100"/>
          <p14:tracePt t="18328" x="6311900" y="5303838"/>
          <p14:tracePt t="18334" x="6292850" y="5233988"/>
          <p14:tracePt t="18337" x="6272213" y="5164138"/>
          <p14:tracePt t="18341" x="6243638" y="5095875"/>
          <p14:tracePt t="18344" x="6213475" y="5026025"/>
          <p14:tracePt t="18350" x="6188075" y="4976813"/>
          <p14:tracePt t="18353" x="6148388" y="4916488"/>
          <p14:tracePt t="18356" x="6119813" y="4872038"/>
          <p14:tracePt t="18360" x="6089650" y="4813300"/>
          <p14:tracePt t="18366" x="6029325" y="4773613"/>
          <p14:tracePt t="18369" x="6000750" y="4729163"/>
          <p14:tracePt t="18372" x="5975350" y="4694238"/>
          <p14:tracePt t="18377" x="5961063" y="4649788"/>
          <p14:tracePt t="18382" x="5935663" y="4635500"/>
          <p14:tracePt t="18384" x="5930900" y="4629150"/>
          <p14:tracePt t="18388" x="5926138" y="4610100"/>
          <p14:tracePt t="18393" x="5921375" y="4605338"/>
          <p14:tracePt t="18397" x="5911850" y="4595813"/>
          <p14:tracePt t="18401" x="5905500" y="4589463"/>
          <p14:tracePt t="18404" x="5900738" y="4589463"/>
          <p14:tracePt t="18415" x="5895975" y="4589463"/>
          <p14:tracePt t="18424" x="5891213" y="4584700"/>
          <p14:tracePt t="18448" x="5872163" y="4584700"/>
          <p14:tracePt t="18454" x="5856288" y="4595813"/>
          <p14:tracePt t="18458" x="5837238" y="4619625"/>
          <p14:tracePt t="18467" x="5718175" y="4783138"/>
          <p14:tracePt t="18471" x="5668963" y="4857750"/>
          <p14:tracePt t="18475" x="5624513" y="4932363"/>
          <p14:tracePt t="18479" x="5575300" y="5000625"/>
          <p14:tracePt t="18484" x="5545138" y="5084763"/>
          <p14:tracePt t="18487" x="5510213" y="5154613"/>
          <p14:tracePt t="18492" x="5480050" y="5238750"/>
          <p14:tracePt t="18497" x="5461000" y="5308600"/>
          <p14:tracePt t="18501" x="5430838" y="5392738"/>
          <p14:tracePt t="18504" x="5411788" y="5461000"/>
          <p14:tracePt t="18507" x="5391150" y="5530850"/>
          <p14:tracePt t="18511" x="5381625" y="5584825"/>
          <p14:tracePt t="18515" x="5360988" y="5645150"/>
          <p14:tracePt t="18524" x="5351463" y="5729288"/>
          <p14:tracePt t="18531" x="5351463" y="5808663"/>
          <p14:tracePt t="18536" x="5351463" y="5853113"/>
          <p14:tracePt t="18539" x="5356225" y="5892800"/>
          <p14:tracePt t="18543" x="5367338" y="5937250"/>
          <p14:tracePt t="18547" x="5381625" y="5981700"/>
          <p14:tracePt t="18551" x="5400675" y="6016625"/>
          <p14:tracePt t="18556" x="5426075" y="6061075"/>
          <p14:tracePt t="18561" x="5456238" y="6096000"/>
          <p14:tracePt t="18569" x="5500688" y="6140450"/>
          <p14:tracePt t="18575" x="5524500" y="6175375"/>
          <p14:tracePt t="18579" x="5575300" y="6224588"/>
          <p14:tracePt t="18582" x="5594350" y="6238875"/>
          <p14:tracePt t="18588" x="5619750" y="6253163"/>
          <p14:tracePt t="18589" x="5638800" y="6259513"/>
          <p14:tracePt t="18593" x="5653088" y="6269038"/>
          <p14:tracePt t="18597" x="5668963" y="6283325"/>
          <p14:tracePt t="18601" x="5678488" y="6288088"/>
          <p14:tracePt t="18604" x="5692775" y="6288088"/>
          <p14:tracePt t="18608" x="5708650" y="6288088"/>
          <p14:tracePt t="18612" x="5718175" y="6288088"/>
          <p14:tracePt t="18620" x="5732463" y="6288088"/>
          <p14:tracePt t="18627" x="5772150" y="6278563"/>
          <p14:tracePt t="18633" x="5821363" y="6238875"/>
          <p14:tracePt t="18637" x="5842000" y="6219825"/>
          <p14:tracePt t="18641" x="5876925" y="6194425"/>
          <p14:tracePt t="18645" x="5926138" y="6154738"/>
          <p14:tracePt t="18649" x="5961063" y="6119813"/>
          <p14:tracePt t="18653" x="6010275" y="6070600"/>
          <p14:tracePt t="18656" x="6049963" y="6011863"/>
          <p14:tracePt t="18666" x="6143625" y="5867400"/>
          <p14:tracePt t="18669" x="6208713" y="5778500"/>
          <p14:tracePt t="18675" x="6257925" y="5694363"/>
          <p14:tracePt t="18681" x="6351588" y="5535613"/>
          <p14:tracePt t="18686" x="6396038" y="5467350"/>
          <p14:tracePt t="18689" x="6426200" y="5407025"/>
          <p14:tracePt t="18693" x="6440488" y="5353050"/>
          <p14:tracePt t="18697" x="6461125" y="5283200"/>
          <p14:tracePt t="18701" x="6470650" y="5224463"/>
          <p14:tracePt t="18704" x="6489700" y="5168900"/>
          <p14:tracePt t="18708" x="6500813" y="5114925"/>
          <p14:tracePt t="18713" x="6500813" y="5070475"/>
          <p14:tracePt t="18717" x="6510338" y="5016500"/>
          <p14:tracePt t="18720" x="6515100" y="4986338"/>
          <p14:tracePt t="18724" x="6515100" y="4946650"/>
          <p14:tracePt t="18729" x="6515100" y="4916488"/>
          <p14:tracePt t="18733" x="6515100" y="4887913"/>
          <p14:tracePt t="18736" x="6515100" y="4857750"/>
          <p14:tracePt t="18740" x="6515100" y="4832350"/>
          <p14:tracePt t="18750" x="6505575" y="4797425"/>
          <p14:tracePt t="18761" x="6500813" y="4792663"/>
          <p14:tracePt t="18769" x="6489700" y="4783138"/>
          <p14:tracePt t="18777" x="6484938" y="4783138"/>
          <p14:tracePt t="18867" x="6470650" y="4783138"/>
          <p14:tracePt t="18872" x="6430963" y="4797425"/>
          <p14:tracePt t="18877" x="6405563" y="4822825"/>
          <p14:tracePt t="18888" x="6307138" y="4927600"/>
          <p14:tracePt t="18893" x="6281738" y="4960938"/>
          <p14:tracePt t="18904" x="6169025" y="5105400"/>
          <p14:tracePt t="18907" x="6129338" y="5164138"/>
          <p14:tracePt t="18913" x="6099175" y="5224463"/>
          <p14:tracePt t="18915" x="6069013" y="5283200"/>
          <p14:tracePt t="18919" x="6040438" y="5367338"/>
          <p14:tracePt t="18923" x="6019800" y="5437188"/>
          <p14:tracePt t="18927" x="6000750" y="5491163"/>
          <p14:tracePt t="18931" x="5980113" y="5561013"/>
          <p14:tracePt t="18935" x="5970588" y="5629275"/>
          <p14:tracePt t="18941" x="5951538" y="5689600"/>
          <p14:tracePt t="18946" x="5940425" y="5743575"/>
          <p14:tracePt t="18950" x="5935663" y="5853113"/>
          <p14:tracePt t="18954" x="5935663" y="5907088"/>
          <p14:tracePt t="18957" x="5935663" y="5946775"/>
          <p14:tracePt t="18965" x="5945188" y="6021388"/>
          <p14:tracePt t="18972" x="5951538" y="6051550"/>
          <p14:tracePt t="18974" x="5965825" y="6075363"/>
          <p14:tracePt t="18977" x="5980113" y="6084888"/>
          <p14:tracePt t="18981" x="5995988" y="6100763"/>
          <p14:tracePt t="18985" x="6010275" y="6115050"/>
          <p14:tracePt t="18995" x="6015038" y="6135688"/>
          <p14:tracePt t="19001" x="6024563" y="6145213"/>
          <p14:tracePt t="19039" x="6029325" y="6140450"/>
          <p14:tracePt t="19047" x="6049963" y="6080125"/>
          <p14:tracePt t="19053" x="6089650" y="5981700"/>
          <p14:tracePt t="19057" x="6108700" y="5921375"/>
          <p14:tracePt t="19063" x="6119813" y="5867400"/>
          <p14:tracePt t="19064" x="6124575" y="5813425"/>
          <p14:tracePt t="19069" x="6124575" y="5759450"/>
          <p14:tracePt t="19072" x="6124575" y="5703888"/>
          <p14:tracePt t="19077" x="6134100" y="5649913"/>
          <p14:tracePt t="19081" x="6134100" y="5595938"/>
          <p14:tracePt t="19085" x="6134100" y="5540375"/>
          <p14:tracePt t="19088" x="6129338" y="5486400"/>
          <p14:tracePt t="19096" x="6113463" y="5427663"/>
          <p14:tracePt t="19106" x="6064250" y="5348288"/>
          <p14:tracePt t="19113" x="6049963" y="5327650"/>
          <p14:tracePt t="19117" x="6040438" y="5308600"/>
          <p14:tracePt t="19124" x="6019800" y="5297488"/>
          <p14:tracePt t="19129" x="6010275" y="5297488"/>
          <p14:tracePt t="19131" x="5995988" y="5297488"/>
          <p14:tracePt t="19138" x="5984875" y="5297488"/>
          <p14:tracePt t="19140" x="5961063" y="5303838"/>
          <p14:tracePt t="19143" x="5940425" y="5308600"/>
          <p14:tracePt t="19147" x="5926138" y="5322888"/>
          <p14:tracePt t="19152" x="5905500" y="5337175"/>
          <p14:tracePt t="19155" x="5872163" y="5362575"/>
          <p14:tracePt t="19158" x="5837238" y="5387975"/>
          <p14:tracePt t="19163" x="5802313" y="5416550"/>
          <p14:tracePt t="19167" x="5767388" y="5451475"/>
          <p14:tracePt t="19173" x="5743575" y="5486400"/>
          <p14:tracePt t="19178" x="5713413" y="5530850"/>
          <p14:tracePt t="19186" x="5634038" y="5640388"/>
          <p14:tracePt t="19189" x="5608638" y="5684838"/>
          <p14:tracePt t="19195" x="5589588" y="5743575"/>
          <p14:tracePt t="19196" x="5568950" y="5799138"/>
          <p14:tracePt t="19199" x="5549900" y="5857875"/>
          <p14:tracePt t="19203" x="5529263" y="5911850"/>
          <p14:tracePt t="19206" x="5524500" y="5956300"/>
          <p14:tracePt t="19211" x="5524500" y="5995988"/>
          <p14:tracePt t="19215" x="5524500" y="6026150"/>
          <p14:tracePt t="19225" x="5524500" y="6075363"/>
          <p14:tracePt t="19234" x="5524500" y="6100763"/>
          <p14:tracePt t="19290" x="5514975" y="6080125"/>
          <p14:tracePt t="19303" x="5440363" y="5956300"/>
          <p14:tracePt t="19308" x="5411788" y="5911850"/>
          <p14:tracePt t="19316" x="5283200" y="5719763"/>
          <p14:tracePt t="19324" x="5243513" y="5659438"/>
          <p14:tracePt t="19326" x="5187950" y="5575300"/>
          <p14:tracePt t="19330" x="5103813" y="5521325"/>
          <p14:tracePt t="19335" x="5029200" y="5446713"/>
          <p14:tracePt t="19338" x="4940300" y="5367338"/>
          <p14:tracePt t="19340" x="4867275" y="5308600"/>
          <p14:tracePt t="19344" x="4783138" y="5243513"/>
          <p14:tracePt t="19349" x="4699000" y="5180013"/>
          <p14:tracePt t="19355" x="4608513" y="5100638"/>
          <p14:tracePt t="19358" x="4510088" y="5035550"/>
          <p14:tracePt t="19363" x="4411663" y="4972050"/>
          <p14:tracePt t="19365" x="4316413" y="4906963"/>
          <p14:tracePt t="19370" x="4217988" y="4837113"/>
          <p14:tracePt t="19373" x="4094163" y="4783138"/>
          <p14:tracePt t="19377" x="3970338" y="4713288"/>
          <p14:tracePt t="19381" x="3856038" y="4659313"/>
          <p14:tracePt t="19385" x="3748088" y="4605338"/>
          <p14:tracePt t="19388" x="3663950" y="4549775"/>
          <p14:tracePt t="19392" x="3579813" y="4500563"/>
          <p14:tracePt t="19397" x="3479800" y="4446588"/>
          <p14:tracePt t="19401" x="3386138" y="4402138"/>
          <p14:tracePt t="19404" x="3276600" y="4357688"/>
          <p14:tracePt t="19408" x="3178175" y="4327525"/>
          <p14:tracePt t="19413" x="3084513" y="4292600"/>
          <p14:tracePt t="19417" x="2990850" y="4264025"/>
          <p14:tracePt t="19421" x="2906713" y="4233863"/>
          <p14:tracePt t="19424" x="2822575" y="4198938"/>
          <p14:tracePt t="19428" x="2738438" y="4179888"/>
          <p14:tracePt t="19433" x="2659063" y="4159250"/>
          <p14:tracePt t="19437" x="2574925" y="4140200"/>
          <p14:tracePt t="19440" x="2495550" y="4119563"/>
          <p14:tracePt t="19445" x="2411413" y="4100513"/>
          <p14:tracePt t="19449" x="2332038" y="4089400"/>
          <p14:tracePt t="19453" x="2247900" y="4065588"/>
          <p14:tracePt t="19456" x="2178050" y="4044950"/>
          <p14:tracePt t="19461" x="2109788" y="4035425"/>
          <p14:tracePt t="19465" x="2044700" y="4030663"/>
          <p14:tracePt t="19469" x="1974850" y="4030663"/>
          <p14:tracePt t="19472" x="1920875" y="4030663"/>
          <p14:tracePt t="19474" x="1866900" y="4021138"/>
          <p14:tracePt t="19478" x="1827213" y="4021138"/>
          <p14:tracePt t="19483" x="1787525" y="4021138"/>
          <p14:tracePt t="19486" x="1743075" y="4021138"/>
          <p14:tracePt t="19490" x="1703388" y="4021138"/>
          <p14:tracePt t="19495" x="1663700" y="4021138"/>
          <p14:tracePt t="19504" x="1614488" y="4021138"/>
          <p14:tracePt t="19508" x="1589088" y="4021138"/>
          <p14:tracePt t="19518" x="1549400" y="4021138"/>
          <p14:tracePt t="19526" x="1514475" y="4021138"/>
          <p14:tracePt t="19530" x="1479550" y="4025900"/>
          <p14:tracePt t="19535" x="1465263" y="4025900"/>
          <p14:tracePt t="19539" x="1455738" y="4035425"/>
          <p14:tracePt t="19543" x="1441450" y="4040188"/>
          <p14:tracePt t="19547" x="1425575" y="4040188"/>
          <p14:tracePt t="19551" x="1416050" y="4049713"/>
          <p14:tracePt t="19556" x="1401763" y="4056063"/>
          <p14:tracePt t="19560" x="1385888" y="4060825"/>
          <p14:tracePt t="19564" x="1371600" y="4070350"/>
          <p14:tracePt t="19569" x="1362075" y="4070350"/>
          <p14:tracePt t="19572" x="1346200" y="4070350"/>
          <p14:tracePt t="19575" x="1336675" y="4070350"/>
          <p14:tracePt t="19578" x="1322388" y="4075113"/>
          <p14:tracePt t="19588" x="1317625" y="4079875"/>
          <p14:tracePt t="19591" x="1301750" y="4079875"/>
          <p14:tracePt t="19597" x="1296988" y="4079875"/>
          <p14:tracePt t="19599" x="1287463" y="4079875"/>
          <p14:tracePt t="19609" x="1271588" y="4079875"/>
          <p14:tracePt t="19618" x="1247775" y="4070350"/>
          <p14:tracePt t="19624" x="1243013" y="4065588"/>
          <p14:tracePt t="19635" x="1217613" y="4035425"/>
          <p14:tracePt t="19640" x="1212850" y="4035425"/>
          <p14:tracePt t="19642" x="1193800" y="4025900"/>
          <p14:tracePt t="19647" x="1193800" y="4021138"/>
          <p14:tracePt t="19652" x="1168400" y="4010025"/>
          <p14:tracePt t="19656" x="1158875" y="4005263"/>
          <p14:tracePt t="19667" x="1149350" y="3995738"/>
          <p14:tracePt t="19671" x="1138238" y="3990975"/>
          <p14:tracePt t="19675" x="1138238" y="3986213"/>
          <p14:tracePt t="19990" x="1138238" y="3976688"/>
          <p14:tracePt t="20002" x="1208088" y="3965575"/>
          <p14:tracePt t="20008" x="1266825" y="3965575"/>
          <p14:tracePt t="20021" x="1390650" y="3965575"/>
          <p14:tracePt t="20030" x="1420813" y="3965575"/>
          <p14:tracePt t="20034" x="1519238" y="3965575"/>
          <p14:tracePt t="20041" x="1570038" y="3965575"/>
          <p14:tracePt t="20046" x="1589088" y="3965575"/>
          <p14:tracePt t="20049" x="1619250" y="3965575"/>
          <p14:tracePt t="20054" x="1638300" y="3965575"/>
          <p14:tracePt t="20057" x="1663700" y="3965575"/>
          <p14:tracePt t="20062" x="1682750" y="3965575"/>
          <p14:tracePt t="20065" x="1698625" y="3965575"/>
          <p14:tracePt t="20073" x="1708150" y="3965575"/>
          <p14:tracePt t="20081" x="1722438" y="3965575"/>
          <p14:tracePt t="20086" x="1727200" y="3965575"/>
          <p14:tracePt t="20093" x="1738313" y="3965575"/>
          <p14:tracePt t="20102" x="1743075" y="3965575"/>
          <p14:tracePt t="20104" x="1757363" y="3965575"/>
          <p14:tracePt t="20112" x="1766888" y="3965575"/>
          <p14:tracePt t="20118" x="1782763" y="3965575"/>
          <p14:tracePt t="20121" x="1792288" y="3965575"/>
          <p14:tracePt t="20124" x="1806575" y="3960813"/>
          <p14:tracePt t="20129" x="1822450" y="3960813"/>
          <p14:tracePt t="20134" x="1841500" y="3960813"/>
          <p14:tracePt t="20137" x="1862138" y="3956050"/>
          <p14:tracePt t="20140" x="1885950" y="3946525"/>
          <p14:tracePt t="20145" x="1906588" y="3941763"/>
          <p14:tracePt t="20150" x="1925638" y="3941763"/>
          <p14:tracePt t="20154" x="1939925" y="3932238"/>
          <p14:tracePt t="20156" x="1955800" y="3925888"/>
          <p14:tracePt t="20162" x="1965325" y="3925888"/>
          <p14:tracePt t="20165" x="1974850" y="3925888"/>
          <p14:tracePt t="20169" x="1985963" y="3925888"/>
          <p14:tracePt t="20173" x="1990725" y="3925888"/>
          <p14:tracePt t="20177" x="2005013" y="3925888"/>
          <p14:tracePt t="20180" x="2009775" y="3925888"/>
          <p14:tracePt t="20189" x="2019300" y="3925888"/>
          <p14:tracePt t="20196" x="2024063" y="3925888"/>
          <p14:tracePt t="20202" x="2039938" y="3925888"/>
          <p14:tracePt t="20207" x="2044700" y="3925888"/>
          <p14:tracePt t="20212" x="2054225" y="3925888"/>
          <p14:tracePt t="20215" x="2058988" y="3925888"/>
          <p14:tracePt t="20218" x="2074863" y="3925888"/>
          <p14:tracePt t="20223" x="2103438" y="3925888"/>
          <p14:tracePt t="20227" x="2124075" y="3925888"/>
          <p14:tracePt t="20230" x="2154238" y="3925888"/>
          <p14:tracePt t="20235" x="2182813" y="3925888"/>
          <p14:tracePt t="20240" x="2212975" y="3925888"/>
          <p14:tracePt t="20243" x="2243138" y="3925888"/>
          <p14:tracePt t="20246" x="2282825" y="3925888"/>
          <p14:tracePt t="20252" x="2336800" y="3925888"/>
          <p14:tracePt t="20254" x="2390775" y="3925888"/>
          <p14:tracePt t="20259" x="2420938" y="3925888"/>
          <p14:tracePt t="20262" x="2460625" y="3925888"/>
          <p14:tracePt t="20268" x="2524125" y="3916363"/>
          <p14:tracePt t="20270" x="2570163" y="3906838"/>
          <p14:tracePt t="20275" x="2624138" y="3897313"/>
          <p14:tracePt t="20279" x="2668588" y="3881438"/>
          <p14:tracePt t="20284" x="2713038" y="3871913"/>
          <p14:tracePt t="20287" x="2771775" y="3852863"/>
          <p14:tracePt t="20291" x="2811463" y="3841750"/>
          <p14:tracePt t="20296" x="2846388" y="3827463"/>
          <p14:tracePt t="20299" x="2876550" y="3822700"/>
          <p14:tracePt t="20303" x="2895600" y="3813175"/>
          <p14:tracePt t="20307" x="2930525" y="3808413"/>
          <p14:tracePt t="20312" x="2940050" y="3797300"/>
          <p14:tracePt t="20315" x="2955925" y="3797300"/>
          <p14:tracePt t="20319" x="2974975" y="3792538"/>
          <p14:tracePt t="20323" x="2990850" y="3783013"/>
          <p14:tracePt t="20327" x="3000375" y="3783013"/>
          <p14:tracePt t="20332" x="3009900" y="3773488"/>
          <p14:tracePt t="20335" x="3014663" y="3768725"/>
          <p14:tracePt t="20339" x="3019425" y="3768725"/>
          <p14:tracePt t="21511" x="3163888" y="3768725"/>
          <p14:tracePt t="21515" x="3232150" y="3768725"/>
          <p14:tracePt t="21519" x="3322638" y="3768725"/>
          <p14:tracePt t="21523" x="3430588" y="3773488"/>
          <p14:tracePt t="21527" x="3535363" y="3792538"/>
          <p14:tracePt t="21531" x="3643313" y="3813175"/>
          <p14:tracePt t="21534" x="3752850" y="3827463"/>
          <p14:tracePt t="21538" x="3871913" y="3836988"/>
          <p14:tracePt t="21540" x="3984625" y="3836988"/>
          <p14:tracePt t="21545" x="4079875" y="3848100"/>
          <p14:tracePt t="21549" x="4178300" y="3867150"/>
          <p14:tracePt t="21553" x="4248150" y="3887788"/>
          <p14:tracePt t="21556" x="4311650" y="3897313"/>
          <p14:tracePt t="21560" x="4381500" y="3916363"/>
          <p14:tracePt t="21565" x="4440238" y="3925888"/>
          <p14:tracePt t="21570" x="4479925" y="3937000"/>
          <p14:tracePt t="21572" x="4524375" y="3937000"/>
          <p14:tracePt t="21576" x="4545013" y="3937000"/>
          <p14:tracePt t="21581" x="4564063" y="3941763"/>
          <p14:tracePt t="21767" x="4589463" y="3951288"/>
          <p14:tracePt t="21778" x="4629150" y="3951288"/>
          <p14:tracePt t="21782" x="4673600" y="3946525"/>
          <p14:tracePt t="21787" x="4692650" y="3946525"/>
          <p14:tracePt t="21792" x="4713288" y="3946525"/>
          <p14:tracePt t="21795" x="4727575" y="3946525"/>
          <p14:tracePt t="21799" x="4737100" y="3946525"/>
          <p14:tracePt t="21803" x="4752975" y="3946525"/>
          <p14:tracePt t="21807" x="4767263" y="3946525"/>
          <p14:tracePt t="21811" x="4776788" y="3946525"/>
          <p14:tracePt t="21819" x="4783138" y="3946525"/>
          <p14:tracePt t="21992" x="4797425" y="3946525"/>
          <p14:tracePt t="22003" x="5005388" y="3911600"/>
          <p14:tracePt t="22007" x="5084763" y="3902075"/>
          <p14:tracePt t="22012" x="5168900" y="3892550"/>
          <p14:tracePt t="22014" x="5248275" y="3892550"/>
          <p14:tracePt t="22020" x="5337175" y="3892550"/>
          <p14:tracePt t="22023" x="5445125" y="3892550"/>
          <p14:tracePt t="22028" x="5549900" y="3892550"/>
          <p14:tracePt t="22031" x="5653088" y="3892550"/>
          <p14:tracePt t="22036" x="5757863" y="3892550"/>
          <p14:tracePt t="22039" x="5851525" y="3892550"/>
          <p14:tracePt t="22043" x="5956300" y="3892550"/>
          <p14:tracePt t="22047" x="6049963" y="3892550"/>
          <p14:tracePt t="22052" x="6138863" y="3892550"/>
          <p14:tracePt t="22055" x="6223000" y="3892550"/>
          <p14:tracePt t="22059" x="6302375" y="3892550"/>
          <p14:tracePt t="22063" x="6381750" y="3892550"/>
          <p14:tracePt t="22067" x="6445250" y="3892550"/>
          <p14:tracePt t="22071" x="6500813" y="3892550"/>
          <p14:tracePt t="22074" x="6540500" y="3892550"/>
          <p14:tracePt t="22080" x="6569075" y="3892550"/>
          <p14:tracePt t="22083" x="6599238" y="3892550"/>
          <p14:tracePt t="22086" x="6613525" y="3892550"/>
          <p14:tracePt t="22092" x="6624638" y="3892550"/>
          <p14:tracePt t="22095" x="6638925" y="3892550"/>
          <p14:tracePt t="22099" x="6643688" y="3887788"/>
          <p14:tracePt t="22103" x="6648450" y="3881438"/>
          <p14:tracePt t="22114" x="6653213" y="3876675"/>
          <p14:tracePt t="22663" x="6638925" y="3876675"/>
          <p14:tracePt t="22667" x="6580188" y="3876675"/>
          <p14:tracePt t="22671" x="6535738" y="3887788"/>
          <p14:tracePt t="22675" x="6480175" y="3887788"/>
          <p14:tracePt t="22679" x="6426200" y="3897313"/>
          <p14:tracePt t="22683" x="6356350" y="3906838"/>
          <p14:tracePt t="22687" x="6292850" y="3906838"/>
          <p14:tracePt t="22691" x="6223000" y="3906838"/>
          <p14:tracePt t="22695" x="6134100" y="3906838"/>
          <p14:tracePt t="22699" x="6049963" y="3925888"/>
          <p14:tracePt t="22703" x="5945188" y="3937000"/>
          <p14:tracePt t="22708" x="5842000" y="3937000"/>
          <p14:tracePt t="22712" x="5732463" y="3946525"/>
          <p14:tracePt t="22715" x="5613400" y="3960813"/>
          <p14:tracePt t="22719" x="5510213" y="3971925"/>
          <p14:tracePt t="22723" x="5400675" y="3971925"/>
          <p14:tracePt t="22727" x="5283200" y="3981450"/>
          <p14:tracePt t="22730" x="5164138" y="3990975"/>
          <p14:tracePt t="22736" x="5045075" y="4000500"/>
          <p14:tracePt t="22739" x="4926013" y="4000500"/>
          <p14:tracePt t="22743" x="4806950" y="4000500"/>
          <p14:tracePt t="22747" x="4703763" y="4010025"/>
          <p14:tracePt t="22752" x="4594225" y="4035425"/>
          <p14:tracePt t="22755" x="4475163" y="4044950"/>
          <p14:tracePt t="22759" x="4371975" y="4044950"/>
          <p14:tracePt t="22764" x="4262438" y="4056063"/>
          <p14:tracePt t="22767" x="4159250" y="4075113"/>
          <p14:tracePt t="22771" x="4049713" y="4089400"/>
          <p14:tracePt t="22775" x="3946525" y="4100513"/>
          <p14:tracePt t="22779" x="3836988" y="4110038"/>
          <p14:tracePt t="22783" x="3722688" y="4110038"/>
          <p14:tracePt t="22787" x="3629025" y="4119563"/>
          <p14:tracePt t="22791" x="3519488" y="4140200"/>
          <p14:tracePt t="22795" x="3411538" y="4154488"/>
          <p14:tracePt t="22800" x="3306763" y="4164013"/>
          <p14:tracePt t="22802" x="3213100" y="4173538"/>
          <p14:tracePt t="22808" x="3119438" y="4173538"/>
          <p14:tracePt t="22811" x="3030538" y="4184650"/>
          <p14:tracePt t="22814" x="2935288" y="4194175"/>
          <p14:tracePt t="22819" x="2851150" y="4213225"/>
          <p14:tracePt t="22823" x="2771775" y="4224338"/>
          <p14:tracePt t="22828" x="2678113" y="4224338"/>
          <p14:tracePt t="22831" x="2598738" y="4224338"/>
          <p14:tracePt t="22836" x="2519363" y="4224338"/>
          <p14:tracePt t="22839" x="2439988" y="4224338"/>
          <p14:tracePt t="22841" x="2371725" y="4224338"/>
          <p14:tracePt t="22845" x="2306638" y="4233863"/>
          <p14:tracePt t="22849" x="2238375" y="4233863"/>
          <p14:tracePt t="22853" x="2173288" y="4233863"/>
          <p14:tracePt t="22857" x="2103438" y="4233863"/>
          <p14:tracePt t="22861" x="2054225" y="4233863"/>
          <p14:tracePt t="22864" x="2000250" y="4233863"/>
          <p14:tracePt t="22881" x="1831975" y="4233863"/>
          <p14:tracePt t="22885" x="1811338" y="4233863"/>
          <p14:tracePt t="22889" x="1782763" y="4233863"/>
          <p14:tracePt t="22893" x="1762125" y="4233863"/>
          <p14:tracePt t="22898" x="1747838" y="4233863"/>
          <p14:tracePt t="22900" x="1727200" y="4233863"/>
          <p14:tracePt t="22905" x="1712913" y="4233863"/>
          <p14:tracePt t="22909" x="1703388" y="4233863"/>
          <p14:tracePt t="22914" x="1698625" y="4233863"/>
          <p14:tracePt t="22917" x="1693863" y="4233863"/>
          <p14:tracePt t="22921" x="1682750" y="4233863"/>
          <p14:tracePt t="22925" x="1677988" y="4238625"/>
          <p14:tracePt t="22929" x="1668463" y="4248150"/>
          <p14:tracePt t="22937" x="1663700" y="4252913"/>
          <p14:tracePt t="22941" x="1658938" y="4252913"/>
          <p14:tracePt t="22945" x="1647825" y="4252913"/>
          <p14:tracePt t="22953" x="1638300" y="4252913"/>
          <p14:tracePt t="22964" x="1633538" y="4252913"/>
          <p14:tracePt t="22972" x="1628775" y="4257675"/>
          <p14:tracePt t="22992" x="1624013" y="4264025"/>
          <p14:tracePt t="23240" x="1624013" y="4268788"/>
          <p14:tracePt t="23252" x="1584325" y="4287838"/>
          <p14:tracePt t="23259" x="1539875" y="4303713"/>
          <p14:tracePt t="23268" x="1495425" y="4308475"/>
          <p14:tracePt t="23274" x="1450975" y="4322763"/>
          <p14:tracePt t="23279" x="1430338" y="4332288"/>
          <p14:tracePt t="23283" x="1416050" y="4332288"/>
          <p14:tracePt t="23285" x="1406525" y="4332288"/>
          <p14:tracePt t="23289" x="1390650" y="4337050"/>
          <p14:tracePt t="23293" x="1376363" y="4341813"/>
          <p14:tracePt t="23298" x="1371600" y="4341813"/>
          <p14:tracePt t="23301" x="1366838" y="4341813"/>
          <p14:tracePt t="23305" x="1362075" y="4352925"/>
          <p14:tracePt t="23751" x="1381125" y="4352925"/>
          <p14:tracePt t="23755" x="1519238" y="4352925"/>
          <p14:tracePt t="23759" x="1589088" y="4352925"/>
          <p14:tracePt t="23763" x="1668463" y="4352925"/>
          <p14:tracePt t="23768" x="1747838" y="4352925"/>
          <p14:tracePt t="23771" x="1836738" y="4352925"/>
          <p14:tracePt t="23775" x="1930400" y="4352925"/>
          <p14:tracePt t="23778" x="2009775" y="4352925"/>
          <p14:tracePt t="23782" x="2079625" y="4352925"/>
          <p14:tracePt t="23788" x="2159000" y="4352925"/>
          <p14:tracePt t="23792" x="2222500" y="4352925"/>
          <p14:tracePt t="23795" x="2292350" y="4352925"/>
          <p14:tracePt t="23798" x="2355850" y="4352925"/>
          <p14:tracePt t="23804" x="2395538" y="4352925"/>
          <p14:tracePt t="23807" x="2435225" y="4352925"/>
          <p14:tracePt t="23811" x="2490788" y="4352925"/>
          <p14:tracePt t="23815" x="2535238" y="4352925"/>
          <p14:tracePt t="23820" x="2563813" y="4352925"/>
          <p14:tracePt t="23823" x="2584450" y="4352925"/>
          <p14:tracePt t="23827" x="2603500" y="4352925"/>
          <p14:tracePt t="23831" x="2624138" y="4352925"/>
          <p14:tracePt t="23838" x="2638425" y="4352925"/>
          <p14:tracePt t="24479" x="2778125" y="4387850"/>
          <p14:tracePt t="24486" x="2846388" y="4406900"/>
          <p14:tracePt t="24489" x="2906713" y="4416425"/>
          <p14:tracePt t="24492" x="2935288" y="4432300"/>
          <p14:tracePt t="24495" x="2960688" y="4441825"/>
          <p14:tracePt t="24499" x="2970213" y="4446588"/>
          <p14:tracePt t="24504" x="2974975" y="4451350"/>
          <p14:tracePt t="24507" x="2984500" y="4456113"/>
          <p14:tracePt t="24509" x="2990850" y="4465638"/>
          <p14:tracePt t="24517" x="2990850" y="4471988"/>
          <p14:tracePt t="24529" x="2990850" y="4476750"/>
          <p14:tracePt t="24537" x="2990850" y="4486275"/>
          <p14:tracePt t="24561" x="2990850" y="4491038"/>
          <p14:tracePt t="24577" x="2990850" y="4500563"/>
          <p14:tracePt t="24585" x="2995613" y="4500563"/>
          <p14:tracePt t="24595" x="3000375" y="4500563"/>
          <p14:tracePt t="24597" x="3009900" y="4500563"/>
          <p14:tracePt t="24601" x="3019425" y="4500563"/>
          <p14:tracePt t="24604" x="3030538" y="4500563"/>
          <p14:tracePt t="24610" x="3044825" y="4500563"/>
          <p14:tracePt t="24613" x="3054350" y="4500563"/>
          <p14:tracePt t="24617" x="3074988" y="4495800"/>
          <p14:tracePt t="24621" x="3098800" y="4495800"/>
          <p14:tracePt t="24625" x="3119438" y="4491038"/>
          <p14:tracePt t="24629" x="3159125" y="4481513"/>
          <p14:tracePt t="24633" x="3203575" y="4471988"/>
          <p14:tracePt t="24638" x="3257550" y="4471988"/>
          <p14:tracePt t="24641" x="3322638" y="4471988"/>
          <p14:tracePt t="24645" x="3376613" y="4471988"/>
          <p14:tracePt t="24648" x="3446463" y="4471988"/>
          <p14:tracePt t="24654" x="3524250" y="4471988"/>
          <p14:tracePt t="24657" x="3603625" y="4471988"/>
          <p14:tracePt t="24661" x="3683000" y="4460875"/>
          <p14:tracePt t="24665" x="3752850" y="4451350"/>
          <p14:tracePt t="24670" x="3832225" y="4441825"/>
          <p14:tracePt t="24673" x="3886200" y="4441825"/>
          <p14:tracePt t="24677" x="3925888" y="4441825"/>
          <p14:tracePt t="24682" x="3970338" y="4437063"/>
          <p14:tracePt t="24687" x="3984625" y="4437063"/>
          <p14:tracePt t="24715" x="3990975" y="4432300"/>
          <p14:tracePt t="24865" x="3990975" y="4421188"/>
          <p14:tracePt t="24870" x="3990975" y="4416425"/>
          <p14:tracePt t="24873" x="3984625" y="4397375"/>
          <p14:tracePt t="24878" x="3979863" y="4397375"/>
          <p14:tracePt t="24883" x="3960813" y="4387850"/>
          <p14:tracePt t="24885" x="3956050" y="4387850"/>
          <p14:tracePt t="24890" x="3935413" y="4371975"/>
          <p14:tracePt t="24895" x="3921125" y="4367213"/>
          <p14:tracePt t="24897" x="3900488" y="4352925"/>
          <p14:tracePt t="24900" x="3871913" y="4337050"/>
          <p14:tracePt t="24906" x="3836988" y="4308475"/>
          <p14:tracePt t="24911" x="3787775" y="4283075"/>
          <p14:tracePt t="24913" x="3752850" y="4257675"/>
          <p14:tracePt t="24917" x="3708400" y="4229100"/>
          <p14:tracePt t="24922" x="3673475" y="4203700"/>
          <p14:tracePt t="24925" x="3629025" y="4173538"/>
          <p14:tracePt t="24929" x="3568700" y="4154488"/>
          <p14:tracePt t="24932" x="3554413" y="4133850"/>
          <p14:tracePt t="24937" x="3540125" y="4124325"/>
          <p14:tracePt t="24941" x="3519488" y="4119563"/>
          <p14:tracePt t="24945" x="3514725" y="4119563"/>
          <p14:tracePt t="24949" x="3495675" y="4114800"/>
          <p14:tracePt t="24953" x="3495675" y="4110038"/>
          <p14:tracePt t="24956" x="3495675" y="4100513"/>
          <p14:tracePt t="24961" x="3490913" y="4100513"/>
          <p14:tracePt t="25052" x="3495675" y="4100513"/>
          <p14:tracePt t="25057" x="3519488" y="4095750"/>
          <p14:tracePt t="25061" x="3540125" y="4084638"/>
          <p14:tracePt t="25068" x="3598863" y="4084638"/>
          <p14:tracePt t="25071" x="3638550" y="4084638"/>
          <p14:tracePt t="25077" x="3678238" y="4084638"/>
          <p14:tracePt t="25080" x="3708400" y="4084638"/>
          <p14:tracePt t="25083" x="3738563" y="4084638"/>
          <p14:tracePt t="25087" x="3767138" y="4084638"/>
          <p14:tracePt t="25091" x="3787775" y="4084638"/>
          <p14:tracePt t="25097" x="3816350" y="4084638"/>
          <p14:tracePt t="25099" x="3846513" y="4084638"/>
          <p14:tracePt t="25104" x="3860800" y="4084638"/>
          <p14:tracePt t="25107" x="3890963" y="4084638"/>
          <p14:tracePt t="25111" x="3906838" y="4084638"/>
          <p14:tracePt t="25116" x="3925888" y="4084638"/>
          <p14:tracePt t="25119" x="3935413" y="4084638"/>
          <p14:tracePt t="25164" x="3951288" y="4084638"/>
          <p14:tracePt t="25172" x="3965575" y="4084638"/>
          <p14:tracePt t="25174" x="3970338" y="4084638"/>
          <p14:tracePt t="25179" x="3984625" y="4084638"/>
          <p14:tracePt t="25182" x="4010025" y="4084638"/>
          <p14:tracePt t="25188" x="4049713" y="4084638"/>
          <p14:tracePt t="25191" x="4103688" y="4084638"/>
          <p14:tracePt t="25196" x="4168775" y="4084638"/>
          <p14:tracePt t="25199" x="4222750" y="4084638"/>
          <p14:tracePt t="25204" x="4302125" y="4084638"/>
          <p14:tracePt t="25207" x="4381500" y="4084638"/>
          <p14:tracePt t="25211" x="4460875" y="4084638"/>
          <p14:tracePt t="25213" x="4540250" y="4084638"/>
          <p14:tracePt t="25216" x="4619625" y="4084638"/>
          <p14:tracePt t="25221" x="4713288" y="4084638"/>
          <p14:tracePt t="25225" x="4776788" y="4084638"/>
          <p14:tracePt t="25230" x="4846638" y="4084638"/>
          <p14:tracePt t="25232" x="4911725" y="4084638"/>
          <p14:tracePt t="25238" x="4979988" y="4084638"/>
          <p14:tracePt t="25241" x="5029200" y="4084638"/>
          <p14:tracePt t="25245" x="5084763" y="4084638"/>
          <p14:tracePt t="25249" x="5138738" y="4079875"/>
          <p14:tracePt t="25254" x="5183188" y="4070350"/>
          <p14:tracePt t="25257" x="5213350" y="4060825"/>
          <p14:tracePt t="25261" x="5237163" y="4056063"/>
          <p14:tracePt t="25266" x="5248275" y="4056063"/>
          <p14:tracePt t="25651" x="5262563" y="4056063"/>
          <p14:tracePt t="25658" x="5337175" y="4040188"/>
          <p14:tracePt t="25661" x="5376863" y="4040188"/>
          <p14:tracePt t="25667" x="5430838" y="4040188"/>
          <p14:tracePt t="25670" x="5484813" y="4040188"/>
          <p14:tracePt t="25673" x="5540375" y="4040188"/>
          <p14:tracePt t="25677" x="5603875" y="4040188"/>
          <p14:tracePt t="25681" x="5683250" y="4040188"/>
          <p14:tracePt t="25684" x="5753100" y="4040188"/>
          <p14:tracePt t="25690" x="5816600" y="4030663"/>
          <p14:tracePt t="25693" x="5872163" y="4030663"/>
          <p14:tracePt t="25696" x="5916613" y="4030663"/>
          <p14:tracePt t="25700" x="5965825" y="4030663"/>
          <p14:tracePt t="25705" x="6024563" y="4021138"/>
          <p14:tracePt t="25709" x="6064250" y="4010025"/>
          <p14:tracePt t="25713" x="6094413" y="4010025"/>
          <p14:tracePt t="25717" x="6124575" y="4010025"/>
          <p14:tracePt t="25722" x="6153150" y="4010025"/>
          <p14:tracePt t="25725" x="6178550" y="4010025"/>
          <p14:tracePt t="25729" x="6197600" y="4010025"/>
          <p14:tracePt t="25732" x="6218238" y="4010025"/>
          <p14:tracePt t="25775" x="6232525" y="4010025"/>
          <p14:tracePt t="27155" x="6213475" y="4010025"/>
          <p14:tracePt t="27163" x="6173788" y="4016375"/>
          <p14:tracePt t="27171" x="6138863" y="4030663"/>
          <p14:tracePt t="27176" x="6113463" y="4044950"/>
          <p14:tracePt t="27182" x="6089650" y="4049713"/>
          <p14:tracePt t="27191" x="6084888" y="4056063"/>
          <p14:tracePt t="27193" x="6069013" y="4056063"/>
          <p14:tracePt t="27296" x="6064250" y="4060825"/>
          <p14:tracePt t="27305" x="6040438" y="4075113"/>
          <p14:tracePt t="27311" x="5995988" y="4075113"/>
          <p14:tracePt t="27318" x="5975350" y="4079875"/>
          <p14:tracePt t="27327" x="5926138" y="4089400"/>
          <p14:tracePt t="27331" x="5916613" y="4089400"/>
          <p14:tracePt t="27337" x="5891213" y="4089400"/>
          <p14:tracePt t="27340" x="5886450" y="4089400"/>
          <p14:tracePt t="27347" x="5876925" y="4089400"/>
          <p14:tracePt t="27558" x="5842000" y="4110038"/>
          <p14:tracePt t="27563" x="5811838" y="4124325"/>
          <p14:tracePt t="27572" x="5713413" y="4164013"/>
          <p14:tracePt t="27578" x="5599113" y="4194175"/>
          <p14:tracePt t="27582" x="5529263" y="4213225"/>
          <p14:tracePt t="27586" x="5445125" y="4224338"/>
          <p14:tracePt t="27589" x="5367338" y="4243388"/>
          <p14:tracePt t="27593" x="5272088" y="4264025"/>
          <p14:tracePt t="27597" x="5164138" y="4283075"/>
          <p14:tracePt t="27601" x="5054600" y="4308475"/>
          <p14:tracePt t="27606" x="4935538" y="4318000"/>
          <p14:tracePt t="27609" x="4806950" y="4327525"/>
          <p14:tracePt t="27613" x="4673600" y="4337050"/>
          <p14:tracePt t="27617" x="4514850" y="4337050"/>
          <p14:tracePt t="27622" x="4351338" y="4337050"/>
          <p14:tracePt t="27625" x="4187825" y="4337050"/>
          <p14:tracePt t="27629" x="4044950" y="4337050"/>
          <p14:tracePt t="27634" x="3860800" y="4352925"/>
          <p14:tracePt t="27638" x="3713163" y="4362450"/>
          <p14:tracePt t="27641" x="3568700" y="4362450"/>
          <p14:tracePt t="27645" x="3451225" y="4362450"/>
          <p14:tracePt t="27649" x="3336925" y="4362450"/>
          <p14:tracePt t="27653" x="3227388" y="4362450"/>
          <p14:tracePt t="27658" x="3138488" y="4362450"/>
          <p14:tracePt t="27660" x="3059113" y="4362450"/>
          <p14:tracePt t="27665" x="2979738" y="4362450"/>
          <p14:tracePt t="27668" x="2911475" y="4362450"/>
          <p14:tracePt t="27673" x="2871788" y="4362450"/>
          <p14:tracePt t="27677" x="2832100" y="4362450"/>
          <p14:tracePt t="27681" x="2787650" y="4362450"/>
          <p14:tracePt t="27684" x="2757488" y="4362450"/>
          <p14:tracePt t="27688" x="2738438" y="4362450"/>
          <p14:tracePt t="27691" x="2732088" y="4352925"/>
          <p14:tracePt t="27695" x="2727325" y="4352925"/>
          <p14:tracePt t="27844" x="2762250" y="4332288"/>
          <p14:tracePt t="27849" x="2806700" y="4332288"/>
          <p14:tracePt t="27857" x="2925763" y="4332288"/>
          <p14:tracePt t="27866" x="3203575" y="4332288"/>
          <p14:tracePt t="27870" x="3306763" y="4332288"/>
          <p14:tracePt t="27872" x="3425825" y="4337050"/>
          <p14:tracePt t="27878" x="3544888" y="4362450"/>
          <p14:tracePt t="27883" x="3668713" y="4381500"/>
          <p14:tracePt t="27885" x="3797300" y="4392613"/>
          <p14:tracePt t="27890" x="3946525" y="4416425"/>
          <p14:tracePt t="27893" x="4079875" y="4437063"/>
          <p14:tracePt t="27897" x="4232275" y="4476750"/>
          <p14:tracePt t="27901" x="4367213" y="4505325"/>
          <p14:tracePt t="27905" x="4519613" y="4540250"/>
          <p14:tracePt t="27909" x="4638675" y="4575175"/>
          <p14:tracePt t="27913" x="4772025" y="4610100"/>
          <p14:tracePt t="27921" x="4991100" y="4684713"/>
          <p14:tracePt t="27925" x="5089525" y="4738688"/>
          <p14:tracePt t="27929" x="5183188" y="4803775"/>
          <p14:tracePt t="27933" x="5257800" y="4848225"/>
          <p14:tracePt t="27938" x="5332413" y="4897438"/>
          <p14:tracePt t="27942" x="5376863" y="4946650"/>
          <p14:tracePt t="27944" x="5430838" y="5005388"/>
          <p14:tracePt t="27948" x="5456238" y="5056188"/>
          <p14:tracePt t="27953" x="5480050" y="5084763"/>
          <p14:tracePt t="27957" x="5510213" y="5119688"/>
          <p14:tracePt t="27960" x="5524500" y="5164138"/>
          <p14:tracePt t="27964" x="5545138" y="5199063"/>
          <p14:tracePt t="27969" x="5559425" y="5233988"/>
          <p14:tracePt t="27973" x="5564188" y="5264150"/>
          <p14:tracePt t="27976" x="5575300" y="5292725"/>
          <p14:tracePt t="27980" x="5575300" y="5313363"/>
          <p14:tracePt t="27984" x="5580063" y="5337175"/>
          <p14:tracePt t="27989" x="5589588" y="5357813"/>
          <p14:tracePt t="27992" x="5594350" y="5372100"/>
          <p14:tracePt t="28005" x="5594350" y="5381625"/>
          <p14:tracePt t="28058" x="5599113" y="5381625"/>
          <p14:tracePt t="28070" x="5613400" y="5381625"/>
          <p14:tracePt t="28075" x="5634038" y="5343525"/>
          <p14:tracePt t="28081" x="5643563" y="5332413"/>
          <p14:tracePt t="28084" x="5653088" y="5318125"/>
          <p14:tracePt t="28086" x="5653088" y="5303838"/>
          <p14:tracePt t="28091" x="5659438" y="5283200"/>
          <p14:tracePt t="28095" x="5668963" y="5268913"/>
          <p14:tracePt t="28098" x="5668963" y="5248275"/>
          <p14:tracePt t="28102" x="5673725" y="5224463"/>
          <p14:tracePt t="28109" x="5673725" y="5203825"/>
          <p14:tracePt t="28111" x="5683250" y="5184775"/>
          <p14:tracePt t="28116" x="5688013" y="5159375"/>
          <p14:tracePt t="28119" x="5697538" y="5140325"/>
          <p14:tracePt t="28123" x="5697538" y="5119688"/>
          <p14:tracePt t="28128" x="5703888" y="5089525"/>
          <p14:tracePt t="28132" x="5713413" y="5065713"/>
          <p14:tracePt t="28138" x="5718175" y="5045075"/>
          <p14:tracePt t="28140" x="5722938" y="5021263"/>
          <p14:tracePt t="28147" x="5737225" y="4981575"/>
          <p14:tracePt t="28152" x="5748338" y="4951413"/>
          <p14:tracePt t="28155" x="5753100" y="4927600"/>
          <p14:tracePt t="28159" x="5762625" y="4906963"/>
          <p14:tracePt t="28162" x="5767388" y="4892675"/>
          <p14:tracePt t="28167" x="5781675" y="4876800"/>
          <p14:tracePt t="28171" x="5788025" y="4862513"/>
          <p14:tracePt t="28178" x="5802313" y="4852988"/>
          <p14:tracePt t="28185" x="5816600" y="4837113"/>
          <p14:tracePt t="28195" x="5867400" y="4797425"/>
          <p14:tracePt t="28200" x="5876925" y="4787900"/>
          <p14:tracePt t="28206" x="5916613" y="4757738"/>
          <p14:tracePt t="28212" x="5935663" y="4752975"/>
          <p14:tracePt t="28218" x="5956300" y="4743450"/>
          <p14:tracePt t="28221" x="5970588" y="4733925"/>
          <p14:tracePt t="28227" x="5984875" y="4724400"/>
          <p14:tracePt t="28242" x="6010275" y="4738688"/>
          <p14:tracePt t="28245" x="6015038" y="4757738"/>
          <p14:tracePt t="28251" x="6024563" y="4787900"/>
          <p14:tracePt t="28256" x="6040438" y="4813300"/>
          <p14:tracePt t="28257" x="6049963" y="4852988"/>
          <p14:tracePt t="28261" x="6064250" y="4897438"/>
          <p14:tracePt t="28264" x="6073775" y="4941888"/>
          <p14:tracePt t="28269" x="6084888" y="4995863"/>
          <p14:tracePt t="28275" x="6094413" y="5051425"/>
          <p14:tracePt t="28278" x="6108700" y="5095875"/>
          <p14:tracePt t="28281" x="6119813" y="5154613"/>
          <p14:tracePt t="28286" x="6138863" y="5208588"/>
          <p14:tracePt t="28289" x="6148388" y="5278438"/>
          <p14:tracePt t="28293" x="6159500" y="5348288"/>
          <p14:tracePt t="28296" x="6159500" y="5397500"/>
          <p14:tracePt t="28301" x="6159500" y="5451475"/>
          <p14:tracePt t="28305" x="6159500" y="5495925"/>
          <p14:tracePt t="28312" x="6159500" y="5535613"/>
          <p14:tracePt t="28322" x="6143625" y="5635625"/>
          <p14:tracePt t="28330" x="6119813" y="5764213"/>
          <p14:tracePt t="28336" x="6094413" y="5848350"/>
          <p14:tracePt t="28340" x="6080125" y="5872163"/>
          <p14:tracePt t="28345" x="6069013" y="5892800"/>
          <p14:tracePt t="28349" x="6054725" y="5916613"/>
          <p14:tracePt t="28353" x="6040438" y="5937250"/>
          <p14:tracePt t="28359" x="6035675" y="5951538"/>
          <p14:tracePt t="28362" x="6019800" y="5967413"/>
          <p14:tracePt t="28365" x="6015038" y="5981700"/>
          <p14:tracePt t="28370" x="6000750" y="5986463"/>
          <p14:tracePt t="28394" x="5975350" y="5986463"/>
          <p14:tracePt t="28397" x="5965825" y="5986463"/>
          <p14:tracePt t="28406" x="5935663" y="5967413"/>
          <p14:tracePt t="28412" x="5921375" y="5946775"/>
          <p14:tracePt t="28415" x="5916613" y="5942013"/>
          <p14:tracePt t="28418" x="5895975" y="5927725"/>
          <p14:tracePt t="28423" x="5867400" y="5892800"/>
          <p14:tracePt t="28430" x="5827713" y="5857875"/>
          <p14:tracePt t="28434" x="5792788" y="5808663"/>
          <p14:tracePt t="28439" x="5703888" y="5713413"/>
          <p14:tracePt t="28446" x="5624513" y="5605463"/>
          <p14:tracePt t="28452" x="5589588" y="5561013"/>
          <p14:tracePt t="28455" x="5549900" y="5511800"/>
          <p14:tracePt t="28459" x="5524500" y="5467350"/>
          <p14:tracePt t="28465" x="5495925" y="5416550"/>
          <p14:tracePt t="28473" x="5435600" y="5313363"/>
          <p14:tracePt t="28476" x="5421313" y="5268913"/>
          <p14:tracePt t="28479" x="5400675" y="5224463"/>
          <p14:tracePt t="28485" x="5381625" y="5168900"/>
          <p14:tracePt t="28490" x="5367338" y="5080000"/>
          <p14:tracePt t="28496" x="5356225" y="5040313"/>
          <p14:tracePt t="28499" x="5346700" y="4995863"/>
          <p14:tracePt t="28502" x="5346700" y="4956175"/>
          <p14:tracePt t="28507" x="5346700" y="4927600"/>
          <p14:tracePt t="28512" x="5346700" y="4887913"/>
          <p14:tracePt t="28516" x="5351463" y="4852988"/>
          <p14:tracePt t="28522" x="5360988" y="4813300"/>
          <p14:tracePt t="28524" x="5367338" y="4783138"/>
          <p14:tracePt t="28528" x="5381625" y="4757738"/>
          <p14:tracePt t="28531" x="5395913" y="4729163"/>
          <p14:tracePt t="28535" x="5421313" y="4703763"/>
          <p14:tracePt t="28539" x="5435600" y="4684713"/>
          <p14:tracePt t="28543" x="5451475" y="4659313"/>
          <p14:tracePt t="28548" x="5465763" y="4640263"/>
          <p14:tracePt t="28556" x="5500688" y="4610100"/>
          <p14:tracePt t="28560" x="5524500" y="4595813"/>
          <p14:tracePt t="28563" x="5540375" y="4584700"/>
          <p14:tracePt t="28573" x="5584825" y="4565650"/>
          <p14:tracePt t="28577" x="5608638" y="4565650"/>
          <p14:tracePt t="28581" x="5619750" y="4560888"/>
          <p14:tracePt t="28585" x="5643563" y="4560888"/>
          <p14:tracePt t="28589" x="5653088" y="4556125"/>
          <p14:tracePt t="28593" x="5668963" y="4545013"/>
          <p14:tracePt t="28596" x="5688013" y="4545013"/>
          <p14:tracePt t="28602" x="5703888" y="4545013"/>
          <p14:tracePt t="28605" x="5722938" y="4545013"/>
          <p14:tracePt t="28612" x="5737225" y="4545013"/>
          <p14:tracePt t="28616" x="5753100" y="4549775"/>
          <p14:tracePt t="28626" x="5776913" y="4575175"/>
          <p14:tracePt t="28629" x="5788025" y="4579938"/>
          <p14:tracePt t="28635" x="5802313" y="4595813"/>
          <p14:tracePt t="28639" x="5816600" y="4610100"/>
          <p14:tracePt t="28644" x="5832475" y="4640263"/>
          <p14:tracePt t="28646" x="5842000" y="4659313"/>
          <p14:tracePt t="28649" x="5856288" y="4694238"/>
          <p14:tracePt t="28653" x="5861050" y="4724400"/>
          <p14:tracePt t="28657" x="5872163" y="4768850"/>
          <p14:tracePt t="28660" x="5881688" y="4808538"/>
          <p14:tracePt t="28667" x="5891213" y="4852988"/>
          <p14:tracePt t="28676" x="5891213" y="4946650"/>
          <p14:tracePt t="28680" x="5891213" y="5000625"/>
          <p14:tracePt t="28684" x="5886450" y="5056188"/>
          <p14:tracePt t="28687" x="5876925" y="5110163"/>
          <p14:tracePt t="28690" x="5867400" y="5168900"/>
          <p14:tracePt t="28692" x="5856288" y="5224463"/>
          <p14:tracePt t="28697" x="5837238" y="5292725"/>
          <p14:tracePt t="28706" x="5811838" y="5392738"/>
          <p14:tracePt t="28710" x="5792788" y="5451475"/>
          <p14:tracePt t="28713" x="5762625" y="5505450"/>
          <p14:tracePt t="28719" x="5732463" y="5565775"/>
          <p14:tracePt t="28721" x="5692775" y="5614988"/>
          <p14:tracePt t="28725" x="5664200" y="5675313"/>
          <p14:tracePt t="28728" x="5629275" y="5719763"/>
          <p14:tracePt t="28732" x="5599113" y="5778500"/>
          <p14:tracePt t="28737" x="5559425" y="5827713"/>
          <p14:tracePt t="28741" x="5519738" y="5872163"/>
          <p14:tracePt t="28744" x="5470525" y="5921375"/>
          <p14:tracePt t="28746" x="5426075" y="5972175"/>
          <p14:tracePt t="28755" x="5341938" y="6056313"/>
          <p14:tracePt t="28760" x="5292725" y="6084888"/>
          <p14:tracePt t="28763" x="5232400" y="6115050"/>
          <p14:tracePt t="28769" x="5187950" y="6140450"/>
          <p14:tracePt t="28770" x="5153025" y="6164263"/>
          <p14:tracePt t="28775" x="5108575" y="6194425"/>
          <p14:tracePt t="28778" x="5064125" y="6215063"/>
          <p14:tracePt t="28782" x="5035550" y="6219825"/>
          <p14:tracePt t="28787" x="5000625" y="6229350"/>
          <p14:tracePt t="28796" x="4940300" y="6234113"/>
          <p14:tracePt t="28802" x="4930775" y="6234113"/>
          <p14:tracePt t="28812" x="4895850" y="6215063"/>
          <p14:tracePt t="28816" x="4891088" y="6208713"/>
          <p14:tracePt t="28821" x="4886325" y="6203950"/>
          <p14:tracePt t="28823" x="4881563" y="6199188"/>
          <p14:tracePt t="28828" x="4881563" y="6184900"/>
          <p14:tracePt t="28831" x="4867275" y="6164263"/>
          <p14:tracePt t="28835" x="4867275" y="6149975"/>
          <p14:tracePt t="28839" x="4867275" y="6129338"/>
          <p14:tracePt t="28842" x="4856163" y="6091238"/>
          <p14:tracePt t="28848" x="4851400" y="6045200"/>
          <p14:tracePt t="28855" x="4832350" y="5946775"/>
          <p14:tracePt t="28859" x="4821238" y="5892800"/>
          <p14:tracePt t="28863" x="4811713" y="5837238"/>
          <p14:tracePt t="28867" x="4811713" y="5783263"/>
          <p14:tracePt t="28872" x="4811713" y="5729288"/>
          <p14:tracePt t="28885" x="4792663" y="5540375"/>
          <p14:tracePt t="28888" x="4792663" y="5486400"/>
          <p14:tracePt t="28891" x="4797425" y="5432425"/>
          <p14:tracePt t="28894" x="4806950" y="5372100"/>
          <p14:tracePt t="28898" x="4816475" y="5318125"/>
          <p14:tracePt t="28903" x="4837113" y="5264150"/>
          <p14:tracePt t="28907" x="4851400" y="5219700"/>
          <p14:tracePt t="28916" x="4911725" y="5124450"/>
          <p14:tracePt t="28924" x="4965700" y="5030788"/>
          <p14:tracePt t="28932" x="5029200" y="4951413"/>
          <p14:tracePt t="28938" x="5068888" y="4881563"/>
          <p14:tracePt t="28941" x="5103813" y="4848225"/>
          <p14:tracePt t="28947" x="5129213" y="4822825"/>
          <p14:tracePt t="28950" x="5153025" y="4803775"/>
          <p14:tracePt t="28953" x="5173663" y="4787900"/>
          <p14:tracePt t="28957" x="5187950" y="4773613"/>
          <p14:tracePt t="28961" x="5203825" y="4757738"/>
          <p14:tracePt t="28964" x="5213350" y="4748213"/>
          <p14:tracePt t="28968" x="5227638" y="4743450"/>
          <p14:tracePt t="28976" x="5243513" y="4729163"/>
          <p14:tracePt t="28981" x="5257800" y="4713288"/>
          <p14:tracePt t="29028" x="5262563" y="4713288"/>
          <p14:tracePt t="29033" x="5267325" y="4724400"/>
          <p14:tracePt t="29036" x="5276850" y="4752975"/>
          <p14:tracePt t="29041" x="5287963" y="4797425"/>
          <p14:tracePt t="29044" x="5292725" y="4837113"/>
          <p14:tracePt t="29048" x="5302250" y="4881563"/>
          <p14:tracePt t="29052" x="5311775" y="4927600"/>
          <p14:tracePt t="29057" x="5332413" y="4981575"/>
          <p14:tracePt t="29060" x="5337175" y="5040313"/>
          <p14:tracePt t="29064" x="5356225" y="5095875"/>
          <p14:tracePt t="29069" x="5367338" y="5149850"/>
          <p14:tracePt t="29073" x="5376863" y="5203825"/>
          <p14:tracePt t="29076" x="5386388" y="5264150"/>
          <p14:tracePt t="29080" x="5395913" y="5318125"/>
          <p14:tracePt t="29084" x="5405438" y="5372100"/>
          <p14:tracePt t="29089" x="5405438" y="5441950"/>
          <p14:tracePt t="29092" x="5411788" y="5481638"/>
          <p14:tracePt t="29096" x="5421313" y="5535613"/>
          <p14:tracePt t="29102" x="5421313" y="5580063"/>
          <p14:tracePt t="29111" x="5411788" y="5729288"/>
          <p14:tracePt t="29115" x="5391150" y="5788025"/>
          <p14:tracePt t="29119" x="5372100" y="5832475"/>
          <p14:tracePt t="29124" x="5346700" y="5876925"/>
          <p14:tracePt t="29127" x="5316538" y="5911850"/>
          <p14:tracePt t="29131" x="5283200" y="5961063"/>
          <p14:tracePt t="29139" x="5208588" y="6045200"/>
          <p14:tracePt t="29143" x="5159375" y="6070600"/>
          <p14:tracePt t="29147" x="5113338" y="6100763"/>
          <p14:tracePt t="29152" x="5068888" y="6129338"/>
          <p14:tracePt t="29155" x="5024438" y="6145213"/>
          <p14:tracePt t="29159" x="4965700" y="6164263"/>
          <p14:tracePt t="29164" x="4911725" y="6184900"/>
          <p14:tracePt t="29168" x="4851400" y="6203950"/>
          <p14:tracePt t="29172" x="4783138" y="6215063"/>
          <p14:tracePt t="29175" x="4718050" y="6215063"/>
          <p14:tracePt t="29179" x="4638675" y="6215063"/>
          <p14:tracePt t="29188" x="4475163" y="6189663"/>
          <p14:tracePt t="29194" x="4406900" y="6169025"/>
          <p14:tracePt t="29197" x="4327525" y="6154738"/>
          <p14:tracePt t="29201" x="4252913" y="6124575"/>
          <p14:tracePt t="29204" x="4173538" y="6096000"/>
          <p14:tracePt t="29207" x="4084638" y="6040438"/>
          <p14:tracePt t="29212" x="4014788" y="6000750"/>
          <p14:tracePt t="29216" x="3930650" y="5946775"/>
          <p14:tracePt t="29221" x="3856038" y="5897563"/>
          <p14:tracePt t="29223" x="3783013" y="5857875"/>
          <p14:tracePt t="29227" x="3713163" y="5803900"/>
          <p14:tracePt t="29231" x="3638550" y="5753100"/>
          <p14:tracePt t="29236" x="3554413" y="5684838"/>
          <p14:tracePt t="29240" x="3465513" y="5619750"/>
          <p14:tracePt t="29243" x="3371850" y="5556250"/>
          <p14:tracePt t="29249" x="3271838" y="5500688"/>
          <p14:tracePt t="29261" x="3005138" y="5332413"/>
          <p14:tracePt t="29264" x="2930525" y="5278438"/>
          <p14:tracePt t="29271" x="2762250" y="5184775"/>
          <p14:tracePt t="29275" x="2687638" y="5129213"/>
          <p14:tracePt t="29277" x="2628900" y="5080000"/>
          <p14:tracePt t="29282" x="2554288" y="5040313"/>
          <p14:tracePt t="29288" x="2495550" y="4991100"/>
          <p14:tracePt t="29290" x="2435225" y="4951413"/>
          <p14:tracePt t="29294" x="2376488" y="4921250"/>
          <p14:tracePt t="29297" x="2316163" y="4881563"/>
          <p14:tracePt t="29302" x="2257425" y="4843463"/>
          <p14:tracePt t="29305" x="2212975" y="4813300"/>
          <p14:tracePt t="29311" x="2178050" y="4797425"/>
          <p14:tracePt t="29314" x="2163763" y="4783138"/>
          <p14:tracePt t="29318" x="2154238" y="4778375"/>
          <p14:tracePt t="29322" x="2138363" y="4768850"/>
          <p14:tracePt t="29326" x="2114550" y="4764088"/>
          <p14:tracePt t="29329" x="2103438" y="4752975"/>
          <p14:tracePt t="29332" x="2089150" y="4752975"/>
          <p14:tracePt t="29337" x="2079625" y="4752975"/>
          <p14:tracePt t="29341" x="2054225" y="4752975"/>
          <p14:tracePt t="29344" x="2035175" y="4752975"/>
          <p14:tracePt t="29348" x="2005013" y="4748213"/>
          <p14:tracePt t="29362" x="1925638" y="4748213"/>
          <p14:tracePt t="29367" x="1895475" y="4748213"/>
          <p14:tracePt t="29373" x="1841500" y="4757738"/>
          <p14:tracePt t="29378" x="1811338" y="4764088"/>
          <p14:tracePt t="29381" x="1782763" y="4773613"/>
          <p14:tracePt t="29385" x="1752600" y="4783138"/>
          <p14:tracePt t="29389" x="1717675" y="4787900"/>
          <p14:tracePt t="29394" x="1687513" y="4797425"/>
          <p14:tracePt t="29398" x="1668463" y="4803775"/>
          <p14:tracePt t="29406" x="1624013" y="4818063"/>
          <p14:tracePt t="29409" x="1603375" y="4818063"/>
          <p14:tracePt t="29413" x="1579563" y="4827588"/>
          <p14:tracePt t="29417" x="1558925" y="4827588"/>
          <p14:tracePt t="29420" x="1539875" y="4827588"/>
          <p14:tracePt t="29425" x="1525588" y="4827588"/>
          <p14:tracePt t="29432" x="1514475" y="4827588"/>
          <p14:tracePt t="29439" x="1495425" y="4827588"/>
          <p14:tracePt t="29459" x="1490663" y="4827588"/>
          <p14:tracePt t="29680" x="1490663" y="4832350"/>
          <p14:tracePt t="29685" x="1509713" y="4837113"/>
          <p14:tracePt t="29690" x="1535113" y="4843463"/>
          <p14:tracePt t="29693" x="1574800" y="4852988"/>
          <p14:tracePt t="29696" x="1628775" y="4872038"/>
          <p14:tracePt t="29702" x="1687513" y="4881563"/>
          <p14:tracePt t="29705" x="1731963" y="4897438"/>
          <p14:tracePt t="29709" x="1797050" y="4906963"/>
          <p14:tracePt t="29713" x="1855788" y="4927600"/>
          <p14:tracePt t="29717" x="1911350" y="4937125"/>
          <p14:tracePt t="29721" x="1970088" y="4956175"/>
          <p14:tracePt t="29725" x="2024063" y="4976813"/>
          <p14:tracePt t="29729" x="2084388" y="4995863"/>
          <p14:tracePt t="29733" x="2138363" y="5011738"/>
          <p14:tracePt t="29738" x="2193925" y="5021263"/>
          <p14:tracePt t="29741" x="2252663" y="5030788"/>
          <p14:tracePt t="29745" x="2292350" y="5040313"/>
          <p14:tracePt t="29749" x="2336800" y="5051425"/>
          <p14:tracePt t="29752" x="2371725" y="5065713"/>
          <p14:tracePt t="29757" x="2401888" y="5080000"/>
          <p14:tracePt t="29761" x="2435225" y="5100638"/>
          <p14:tracePt t="29765" x="2455863" y="5114925"/>
          <p14:tracePt t="29769" x="2479675" y="5119688"/>
          <p14:tracePt t="29774" x="2500313" y="5135563"/>
          <p14:tracePt t="29777" x="2524125" y="5140325"/>
          <p14:tracePt t="29781" x="2544763" y="5149850"/>
          <p14:tracePt t="29785" x="2554288" y="5149850"/>
          <p14:tracePt t="29789" x="2570163" y="5149850"/>
          <p14:tracePt t="29794" x="2574925" y="5149850"/>
          <p14:tracePt t="29797" x="2589213" y="5149850"/>
          <p14:tracePt t="29802" x="2593975" y="5149850"/>
          <p14:tracePt t="29811" x="2603500" y="5149850"/>
          <p14:tracePt t="29823" x="2608263" y="5149850"/>
          <p14:tracePt t="29827" x="2624138" y="5149850"/>
          <p14:tracePt t="29835" x="2628900" y="5149850"/>
          <p14:tracePt t="29839" x="2638425" y="5145088"/>
          <p14:tracePt t="29847" x="2654300" y="5135563"/>
          <p14:tracePt t="29852" x="2668588" y="5129213"/>
          <p14:tracePt t="29855" x="2687638" y="5119688"/>
          <p14:tracePt t="29859" x="2703513" y="5114925"/>
          <p14:tracePt t="29863" x="2722563" y="5110163"/>
          <p14:tracePt t="29867" x="2738438" y="5100638"/>
          <p14:tracePt t="29872" x="2757488" y="5095875"/>
          <p14:tracePt t="29886" x="2836863" y="5095875"/>
          <p14:tracePt t="29891" x="2855913" y="5095875"/>
          <p14:tracePt t="29894" x="2876550" y="5095875"/>
          <p14:tracePt t="29899" x="2906713" y="5095875"/>
          <p14:tracePt t="29902" x="2930525" y="5095875"/>
          <p14:tracePt t="29908" x="2951163" y="5095875"/>
          <p14:tracePt t="29911" x="2979738" y="5095875"/>
          <p14:tracePt t="29915" x="3000375" y="5095875"/>
          <p14:tracePt t="29919" x="3019425" y="5095875"/>
          <p14:tracePt t="29923" x="3044825" y="5095875"/>
          <p14:tracePt t="29927" x="3074988" y="5095875"/>
          <p14:tracePt t="29931" x="3103563" y="5095875"/>
          <p14:tracePt t="29936" x="3133725" y="5095875"/>
          <p14:tracePt t="29939" x="3154363" y="5095875"/>
          <p14:tracePt t="29943" x="3182938" y="5095875"/>
          <p14:tracePt t="29946" x="3213100" y="5095875"/>
          <p14:tracePt t="29952" x="3232150" y="5095875"/>
          <p14:tracePt t="29955" x="3262313" y="5095875"/>
          <p14:tracePt t="29960" x="3292475" y="5095875"/>
          <p14:tracePt t="29963" x="3322638" y="5095875"/>
          <p14:tracePt t="29967" x="3351213" y="5095875"/>
          <p14:tracePt t="29971" x="3390900" y="5095875"/>
          <p14:tracePt t="29975" x="3421063" y="5095875"/>
          <p14:tracePt t="29979" x="3451225" y="5084763"/>
          <p14:tracePt t="29983" x="3495675" y="5075238"/>
          <p14:tracePt t="29985" x="3524250" y="5070475"/>
          <p14:tracePt t="29990" x="3544888" y="5060950"/>
          <p14:tracePt t="29993" x="3579813" y="5056188"/>
          <p14:tracePt t="29997" x="3598863" y="5045075"/>
          <p14:tracePt t="30002" x="3614738" y="5035550"/>
          <p14:tracePt t="30005" x="3629025" y="5026025"/>
          <p14:tracePt t="30009" x="3648075" y="5011738"/>
          <p14:tracePt t="30013" x="3668713" y="5005388"/>
          <p14:tracePt t="30017" x="3683000" y="4995863"/>
          <p14:tracePt t="30024" x="3698875" y="4991100"/>
          <p14:tracePt t="30028" x="3703638" y="4986338"/>
          <p14:tracePt t="30033" x="3713163" y="4986338"/>
          <p14:tracePt t="30037" x="3722688" y="4981575"/>
          <p14:tracePt t="30041" x="3732213" y="4972050"/>
          <p14:tracePt t="30044" x="3738563" y="4965700"/>
          <p14:tracePt t="30058" x="3743325" y="4960938"/>
          <p14:tracePt t="30064" x="3748088" y="4956175"/>
          <p14:tracePt t="30074" x="3762375" y="4951413"/>
          <p14:tracePt t="30108" x="3767138" y="4951413"/>
          <p14:tracePt t="34302" x="3762375" y="4951413"/>
          <p14:tracePt t="34310" x="3757613" y="4951413"/>
          <p14:tracePt t="34434" x="3752850" y="4956175"/>
          <p14:tracePt t="34439" x="3743325" y="4960938"/>
          <p14:tracePt t="34443" x="3732213" y="4976813"/>
          <p14:tracePt t="34447" x="3727450" y="4981575"/>
          <p14:tracePt t="34451" x="3713163" y="4986338"/>
          <p14:tracePt t="34454" x="3698875" y="5000625"/>
          <p14:tracePt t="34457" x="3687763" y="5005388"/>
          <p14:tracePt t="34462" x="3673475" y="5021263"/>
          <p14:tracePt t="34465" x="3659188" y="5035550"/>
          <p14:tracePt t="34470" x="3633788" y="5060950"/>
          <p14:tracePt t="34472" x="3589338" y="5075238"/>
          <p14:tracePt t="34478" x="3568700" y="5100638"/>
          <p14:tracePt t="34481" x="3535363" y="5124450"/>
          <p14:tracePt t="34485" x="3500438" y="5149850"/>
          <p14:tracePt t="34489" x="3455988" y="5168900"/>
          <p14:tracePt t="34493" x="3421063" y="5184775"/>
          <p14:tracePt t="34496" x="3376613" y="5203825"/>
          <p14:tracePt t="34502" x="3332163" y="5213350"/>
          <p14:tracePt t="34505" x="3287713" y="5229225"/>
          <p14:tracePt t="34509" x="3232150" y="5238750"/>
          <p14:tracePt t="34513" x="3187700" y="5259388"/>
          <p14:tracePt t="34518" x="3133725" y="5268913"/>
          <p14:tracePt t="34522" x="3089275" y="5283200"/>
          <p14:tracePt t="34525" x="3044825" y="5292725"/>
          <p14:tracePt t="34529" x="2990850" y="5303838"/>
          <p14:tracePt t="34532" x="2946400" y="5313363"/>
          <p14:tracePt t="34535" x="2906713" y="5318125"/>
          <p14:tracePt t="34539" x="2871788" y="5327650"/>
          <p14:tracePt t="34543" x="2832100" y="5327650"/>
          <p14:tracePt t="34547" x="2801938" y="5327650"/>
          <p14:tracePt t="34551" x="2771775" y="5327650"/>
          <p14:tracePt t="34555" x="2732088" y="5332413"/>
          <p14:tracePt t="34559" x="2703513" y="5343525"/>
          <p14:tracePt t="34564" x="2673350" y="5343525"/>
          <p14:tracePt t="34567" x="2633663" y="5343525"/>
          <p14:tracePt t="34572" x="2593975" y="5343525"/>
          <p14:tracePt t="34574" x="2563813" y="5343525"/>
          <p14:tracePt t="34578" x="2535238" y="5343525"/>
          <p14:tracePt t="34583" x="2495550" y="5343525"/>
          <p14:tracePt t="34587" x="2465388" y="5343525"/>
          <p14:tracePt t="34592" x="2435225" y="5343525"/>
          <p14:tracePt t="34595" x="2406650" y="5343525"/>
          <p14:tracePt t="34599" x="2376488" y="5343525"/>
          <p14:tracePt t="34603" x="2351088" y="5343525"/>
          <p14:tracePt t="34606" x="2332038" y="5353050"/>
          <p14:tracePt t="34612" x="2311400" y="5357813"/>
          <p14:tracePt t="34615" x="2282825" y="5357813"/>
          <p14:tracePt t="34619" x="2266950" y="5362575"/>
          <p14:tracePt t="34623" x="2247900" y="5372100"/>
          <p14:tracePt t="34628" x="2222500" y="5376863"/>
          <p14:tracePt t="34631" x="2208213" y="5387975"/>
          <p14:tracePt t="34635" x="2198688" y="5392738"/>
          <p14:tracePt t="34639" x="2182813" y="5407025"/>
          <p14:tracePt t="34647" x="2168525" y="5421313"/>
          <p14:tracePt t="34651" x="2154238" y="5437188"/>
          <p14:tracePt t="34660" x="2147888" y="5441950"/>
          <p14:tracePt t="34663" x="2133600" y="5451475"/>
          <p14:tracePt t="34667" x="2128838" y="5456238"/>
          <p14:tracePt t="34672" x="2124075" y="5472113"/>
          <p14:tracePt t="34691" x="2124075" y="5476875"/>
          <p14:tracePt t="35244" x="2168525" y="5481638"/>
          <p14:tracePt t="35247" x="2208213" y="5481638"/>
          <p14:tracePt t="35251" x="2247900" y="5481638"/>
          <p14:tracePt t="35262" x="2311400" y="5491163"/>
          <p14:tracePt t="35267" x="2322513" y="5491163"/>
          <p14:tracePt t="35269" x="2336800" y="5491163"/>
          <p14:tracePt t="35273" x="2355850" y="5495925"/>
          <p14:tracePt t="35277" x="2371725" y="5505450"/>
          <p14:tracePt t="35289" x="2381250" y="5516563"/>
          <p14:tracePt t="35293" x="2386013" y="5521325"/>
          <p14:tracePt t="35297" x="2390775" y="5530850"/>
          <p14:tracePt t="35309" x="2395538" y="5535613"/>
          <p14:tracePt t="35314" x="2401888" y="5540375"/>
          <p14:tracePt t="35330" x="2406650" y="5540375"/>
          <p14:tracePt t="35336" x="2420938" y="5540375"/>
          <p14:tracePt t="35348" x="2425700" y="5540375"/>
          <p14:tracePt t="35361" x="2430463" y="5540375"/>
          <p14:tracePt t="35368" x="2435225" y="5540375"/>
          <p14:tracePt t="35443" x="2451100" y="5540375"/>
          <p14:tracePt t="35447" x="2455863" y="5530850"/>
          <p14:tracePt t="35451" x="2465388" y="5526088"/>
          <p14:tracePt t="35456" x="2479675" y="5521325"/>
          <p14:tracePt t="35459" x="2500313" y="5521325"/>
          <p14:tracePt t="35463" x="2524125" y="5511800"/>
          <p14:tracePt t="35467" x="2544763" y="5505450"/>
          <p14:tracePt t="35472" x="2563813" y="5505450"/>
          <p14:tracePt t="35475" x="2579688" y="5500688"/>
          <p14:tracePt t="35480" x="2593975" y="5500688"/>
          <p14:tracePt t="35483" x="2614613" y="5491163"/>
          <p14:tracePt t="35487" x="2628900" y="5486400"/>
          <p14:tracePt t="35491" x="2647950" y="5486400"/>
          <p14:tracePt t="35496" x="2663825" y="5486400"/>
          <p14:tracePt t="35499" x="2682875" y="5486400"/>
          <p14:tracePt t="35503" x="2703513" y="5486400"/>
          <p14:tracePt t="35507" x="2722563" y="5486400"/>
          <p14:tracePt t="35512" x="2747963" y="5486400"/>
          <p14:tracePt t="35514" x="2767013" y="5486400"/>
          <p14:tracePt t="35519" x="2787650" y="5486400"/>
          <p14:tracePt t="35523" x="2806700" y="5486400"/>
          <p14:tracePt t="35527" x="2822575" y="5486400"/>
          <p14:tracePt t="35531" x="2836863" y="5486400"/>
          <p14:tracePt t="35537" x="2846388" y="5486400"/>
          <p14:tracePt t="35539" x="2862263" y="5486400"/>
          <p14:tracePt t="35543" x="2881313" y="5486400"/>
          <p14:tracePt t="35547" x="2895600" y="5486400"/>
          <p14:tracePt t="35550" x="2906713" y="5486400"/>
          <p14:tracePt t="35556" x="2911475" y="5486400"/>
          <p14:tracePt t="35558" x="2925763" y="5491163"/>
          <p14:tracePt t="35563" x="2940050" y="5500688"/>
          <p14:tracePt t="35567" x="2951163" y="5500688"/>
          <p14:tracePt t="35571" x="2965450" y="5500688"/>
          <p14:tracePt t="35575" x="2974975" y="5500688"/>
          <p14:tracePt t="35579" x="3000375" y="5500688"/>
          <p14:tracePt t="35583" x="3019425" y="5500688"/>
          <p14:tracePt t="35587" x="3040063" y="5500688"/>
          <p14:tracePt t="35590" x="3059113" y="5500688"/>
          <p14:tracePt t="35595" x="3084513" y="5500688"/>
          <p14:tracePt t="35599" x="3103563" y="5500688"/>
          <p14:tracePt t="35603" x="3124200" y="5500688"/>
          <p14:tracePt t="35606" x="3148013" y="5495925"/>
          <p14:tracePt t="35612" x="3168650" y="5495925"/>
          <p14:tracePt t="35614" x="3182938" y="5491163"/>
          <p14:tracePt t="35617" x="3203575" y="5481638"/>
          <p14:tracePt t="35621" x="3217863" y="5476875"/>
          <p14:tracePt t="35625" x="3227388" y="5476875"/>
          <p14:tracePt t="35629" x="3243263" y="5472113"/>
          <p14:tracePt t="35635" x="3257550" y="5461000"/>
          <p14:tracePt t="35637" x="3271838" y="5446713"/>
          <p14:tracePt t="35641" x="3276600" y="5441950"/>
          <p14:tracePt t="35645" x="3287713" y="5437188"/>
          <p14:tracePt t="35649" x="3302000" y="5432425"/>
          <p14:tracePt t="35653" x="3306763" y="5427663"/>
          <p14:tracePt t="35656" x="3322638" y="5416550"/>
          <p14:tracePt t="35661" x="3332163" y="5411788"/>
          <p14:tracePt t="35665" x="3346450" y="5407025"/>
          <p14:tracePt t="35669" x="3362325" y="5392738"/>
          <p14:tracePt t="35673" x="3367088" y="5387975"/>
          <p14:tracePt t="35678" x="3381375" y="5376863"/>
          <p14:tracePt t="35681" x="3386138" y="5372100"/>
          <p14:tracePt t="35685" x="3395663" y="5367338"/>
          <p14:tracePt t="35689" x="3411538" y="5353050"/>
          <p14:tracePt t="35693" x="3430588" y="5348288"/>
          <p14:tracePt t="35701" x="3446463" y="5337175"/>
          <p14:tracePt t="35705" x="3451225" y="5332413"/>
          <p14:tracePt t="35709" x="3455988" y="5327650"/>
          <p14:tracePt t="35721" x="3470275" y="5327650"/>
          <p14:tracePt t="35733" x="3475038" y="5327650"/>
          <p14:tracePt t="35740" x="3490913" y="5322888"/>
          <p14:tracePt t="35746" x="3495675" y="5322888"/>
          <p14:tracePt t="35761" x="3505200" y="5322888"/>
          <p14:tracePt t="36315" x="3505200" y="5327650"/>
          <p14:tracePt t="36323" x="3406775" y="5367338"/>
          <p14:tracePt t="36327" x="3376613" y="5372100"/>
          <p14:tracePt t="36331" x="3332163" y="5381625"/>
          <p14:tracePt t="36335" x="3276600" y="5392738"/>
          <p14:tracePt t="36337" x="3232150" y="5397500"/>
          <p14:tracePt t="36340" x="3178175" y="5416550"/>
          <p14:tracePt t="36345" x="3133725" y="5437188"/>
          <p14:tracePt t="36349" x="3079750" y="5446713"/>
          <p14:tracePt t="36353" x="3035300" y="5456238"/>
          <p14:tracePt t="36357" x="2990850" y="5461000"/>
          <p14:tracePt t="36361" x="2951163" y="5472113"/>
          <p14:tracePt t="36365" x="2900363" y="5491163"/>
          <p14:tracePt t="36369" x="2862263" y="5495925"/>
          <p14:tracePt t="36373" x="2816225" y="5505450"/>
          <p14:tracePt t="36377" x="2771775" y="5516563"/>
          <p14:tracePt t="36381" x="2743200" y="5530850"/>
          <p14:tracePt t="36385" x="2698750" y="5540375"/>
          <p14:tracePt t="36390" x="2654300" y="5556250"/>
          <p14:tracePt t="36393" x="2608263" y="5565775"/>
          <p14:tracePt t="36397" x="2589213" y="5575300"/>
          <p14:tracePt t="36400" x="2559050" y="5580063"/>
          <p14:tracePt t="36404" x="2500313" y="5600700"/>
          <p14:tracePt t="36409" x="2470150" y="5614988"/>
          <p14:tracePt t="36413" x="2425700" y="5635625"/>
          <p14:tracePt t="36416" x="2395538" y="5645150"/>
          <p14:tracePt t="36420" x="2362200" y="5649913"/>
          <p14:tracePt t="36424" x="2341563" y="5659438"/>
          <p14:tracePt t="36429" x="2311400" y="5664200"/>
          <p14:tracePt t="36432" x="2282825" y="5675313"/>
          <p14:tracePt t="36436" x="2252663" y="5675313"/>
          <p14:tracePt t="36440" x="2227263" y="5680075"/>
          <p14:tracePt t="36445" x="2198688" y="5689600"/>
          <p14:tracePt t="36448" x="2168525" y="5694363"/>
          <p14:tracePt t="36452" x="2138363" y="5703888"/>
          <p14:tracePt t="36457" x="2109788" y="5708650"/>
          <p14:tracePt t="36462" x="2074863" y="5719763"/>
          <p14:tracePt t="36465" x="2044700" y="5724525"/>
          <p14:tracePt t="36469" x="2024063" y="5734050"/>
          <p14:tracePt t="36473" x="2005013" y="5734050"/>
          <p14:tracePt t="36477" x="1979613" y="5734050"/>
          <p14:tracePt t="36481" x="1960563" y="5738813"/>
          <p14:tracePt t="36483" x="1939925" y="5748338"/>
          <p14:tracePt t="36487" x="1916113" y="5753100"/>
          <p14:tracePt t="36490" x="1895475" y="5753100"/>
          <p14:tracePt t="36495" x="1876425" y="5753100"/>
          <p14:tracePt t="36498" x="1851025" y="5753100"/>
          <p14:tracePt t="36503" x="1841500" y="5753100"/>
          <p14:tracePt t="36507" x="1827213" y="5753100"/>
          <p14:tracePt t="36512" x="1822450" y="5753100"/>
          <p14:tracePt t="36515" x="1817688" y="5759450"/>
          <p14:tracePt t="36519" x="1806575" y="5759450"/>
          <p14:tracePt t="36527" x="1792288" y="5759450"/>
          <p14:tracePt t="36531" x="1787525" y="5759450"/>
          <p14:tracePt t="36540" x="1782763" y="5764213"/>
          <p14:tracePt t="36579" x="1778000" y="5773738"/>
          <p14:tracePt t="36583" x="1766888" y="5778500"/>
          <p14:tracePt t="36590" x="1762125" y="5783263"/>
          <p14:tracePt t="36595" x="1757363" y="5788025"/>
          <p14:tracePt t="36599" x="1752600" y="5792788"/>
          <p14:tracePt t="36604" x="1747838" y="5799138"/>
          <p14:tracePt t="36607" x="1743075" y="5803900"/>
          <p14:tracePt t="36611" x="1738313" y="5813425"/>
          <p14:tracePt t="36615" x="1738313" y="5822950"/>
          <p14:tracePt t="36619" x="1727200" y="5827713"/>
          <p14:tracePt t="36628" x="1722438" y="5832475"/>
          <p14:tracePt t="36635" x="1717675" y="5837238"/>
          <p14:tracePt t="36643" x="1712913" y="5853113"/>
          <p14:tracePt t="36655" x="1708150" y="5857875"/>
          <p14:tracePt t="36787" x="1717675" y="5857875"/>
          <p14:tracePt t="36796" x="1752600" y="5857875"/>
          <p14:tracePt t="36801" x="1806575" y="5857875"/>
          <p14:tracePt t="36806" x="1827213" y="5857875"/>
          <p14:tracePt t="36810" x="1855788" y="5857875"/>
          <p14:tracePt t="36813" x="1876425" y="5857875"/>
          <p14:tracePt t="36816" x="1906588" y="5857875"/>
          <p14:tracePt t="36821" x="1935163" y="5857875"/>
          <p14:tracePt t="36824" x="1965325" y="5857875"/>
          <p14:tracePt t="36829" x="1995488" y="5857875"/>
          <p14:tracePt t="36833" x="2024063" y="5857875"/>
          <p14:tracePt t="36835" x="2063750" y="5857875"/>
          <p14:tracePt t="36840" x="2093913" y="5857875"/>
          <p14:tracePt t="36843" x="2124075" y="5857875"/>
          <p14:tracePt t="36847" x="2143125" y="5857875"/>
          <p14:tracePt t="36851" x="2163763" y="5857875"/>
          <p14:tracePt t="36855" x="2187575" y="5857875"/>
          <p14:tracePt t="36858" x="2217738" y="5857875"/>
          <p14:tracePt t="36863" x="2238375" y="5857875"/>
          <p14:tracePt t="36867" x="2243138" y="5872163"/>
          <p14:tracePt t="36871" x="2252663" y="5876925"/>
          <p14:tracePt t="36890" x="2287588" y="5892800"/>
          <p14:tracePt t="37010" x="2292350" y="5892800"/>
          <p14:tracePt t="37018" x="2332038" y="5888038"/>
          <p14:tracePt t="37023" x="2341563" y="5888038"/>
          <p14:tracePt t="37030" x="2386013" y="5888038"/>
          <p14:tracePt t="37033" x="2416175" y="5888038"/>
          <p14:tracePt t="37037" x="2435225" y="5888038"/>
          <p14:tracePt t="37041" x="2455863" y="5888038"/>
          <p14:tracePt t="37045" x="2479675" y="5888038"/>
          <p14:tracePt t="37049" x="2500313" y="5888038"/>
          <p14:tracePt t="37052" x="2519363" y="5888038"/>
          <p14:tracePt t="37057" x="2540000" y="5888038"/>
          <p14:tracePt t="37061" x="2563813" y="5888038"/>
          <p14:tracePt t="37065" x="2584450" y="5888038"/>
          <p14:tracePt t="37068" x="2603500" y="5888038"/>
          <p14:tracePt t="37074" x="2624138" y="5888038"/>
          <p14:tracePt t="37077" x="2638425" y="5888038"/>
          <p14:tracePt t="37081" x="2654300" y="5888038"/>
          <p14:tracePt t="37084" x="2663825" y="5888038"/>
          <p14:tracePt t="37089" x="2678113" y="5888038"/>
          <p14:tracePt t="37441" x="2687638" y="5888038"/>
          <p14:tracePt t="37452" x="2792413" y="5857875"/>
          <p14:tracePt t="37455" x="2822575" y="5857875"/>
          <p14:tracePt t="37459" x="2851150" y="5857875"/>
          <p14:tracePt t="37463" x="2881313" y="5857875"/>
          <p14:tracePt t="37467" x="2911475" y="5857875"/>
          <p14:tracePt t="37471" x="2940050" y="5857875"/>
          <p14:tracePt t="37474" x="2974975" y="5848350"/>
          <p14:tracePt t="37479" x="3005138" y="5843588"/>
          <p14:tracePt t="37483" x="3035300" y="5843588"/>
          <p14:tracePt t="37486" x="3063875" y="5843588"/>
          <p14:tracePt t="37491" x="3094038" y="5843588"/>
          <p14:tracePt t="37495" x="3124200" y="5843588"/>
          <p14:tracePt t="37498" x="3143250" y="5843588"/>
          <p14:tracePt t="37502" x="3163888" y="5843588"/>
          <p14:tracePt t="37507" x="3178175" y="5843588"/>
          <p14:tracePt t="37511" x="3187700" y="5843588"/>
          <p14:tracePt t="37515" x="3192463" y="5843588"/>
          <p14:tracePt t="37899" x="3187700" y="5848350"/>
          <p14:tracePt t="37907" x="3108325" y="5892800"/>
          <p14:tracePt t="37911" x="3054350" y="5911850"/>
          <p14:tracePt t="37914" x="2984500" y="5932488"/>
          <p14:tracePt t="37917" x="2900363" y="5951538"/>
          <p14:tracePt t="37921" x="2816225" y="5972175"/>
          <p14:tracePt t="37924" x="2738438" y="6007100"/>
          <p14:tracePt t="37930" x="2668588" y="6016625"/>
          <p14:tracePt t="37933" x="2598738" y="6035675"/>
          <p14:tracePt t="37937" x="2530475" y="6056313"/>
          <p14:tracePt t="37941" x="2446338" y="6075363"/>
          <p14:tracePt t="37945" x="2376488" y="6096000"/>
          <p14:tracePt t="37949" x="2306638" y="6115050"/>
          <p14:tracePt t="37953" x="2252663" y="6124575"/>
          <p14:tracePt t="37957" x="2198688" y="6135688"/>
          <p14:tracePt t="37962" x="2138363" y="6140450"/>
          <p14:tracePt t="37965" x="2084388" y="6159500"/>
          <p14:tracePt t="37969" x="2039938" y="6169025"/>
          <p14:tracePt t="37974" x="2009775" y="6169025"/>
          <p14:tracePt t="37979" x="1979613" y="6169025"/>
          <p14:tracePt t="37982" x="1960563" y="6169025"/>
          <p14:tracePt t="37985" x="1939925" y="6169025"/>
          <p14:tracePt t="37989" x="1925638" y="6169025"/>
          <p14:tracePt t="37996" x="1901825" y="6169025"/>
          <p14:tracePt t="38755" x="2114550" y="6169025"/>
          <p14:tracePt t="38767" x="2668588" y="6096000"/>
          <p14:tracePt t="38775" x="3114675" y="6070600"/>
          <p14:tracePt t="38778" x="3292475" y="6045200"/>
          <p14:tracePt t="38783" x="3465513" y="6030913"/>
          <p14:tracePt t="38787" x="3608388" y="6021388"/>
          <p14:tracePt t="38790" x="3757613" y="5995988"/>
          <p14:tracePt t="38793" x="3886200" y="5986463"/>
          <p14:tracePt t="38798" x="3984625" y="5967413"/>
          <p14:tracePt t="38800" x="4089400" y="5946775"/>
          <p14:tracePt t="38804" x="4183063" y="5921375"/>
          <p14:tracePt t="38808" x="4267200" y="5902325"/>
          <p14:tracePt t="38814" x="4337050" y="5892800"/>
          <p14:tracePt t="38816" x="4400550" y="5883275"/>
          <p14:tracePt t="38821" x="4445000" y="5876925"/>
          <p14:tracePt t="38825" x="4491038" y="5857875"/>
          <p14:tracePt t="38830" x="4519613" y="5848350"/>
          <p14:tracePt t="38833" x="4545013" y="5843588"/>
          <p14:tracePt t="38837" x="4559300" y="5827713"/>
          <p14:tracePt t="38841" x="4579938" y="5813425"/>
          <p14:tracePt t="38842" x="4594225" y="5808663"/>
          <p14:tracePt t="38851" x="4614863" y="5792788"/>
          <p14:tracePt t="38853" x="4629150" y="5783263"/>
          <p14:tracePt t="38855" x="4643438" y="5768975"/>
          <p14:tracePt t="38860" x="4659313" y="5759450"/>
          <p14:tracePt t="38864" x="4673600" y="5743575"/>
          <p14:tracePt t="38867" x="4683125" y="5729288"/>
          <p14:tracePt t="38871" x="4699000" y="5724525"/>
          <p14:tracePt t="38885" x="4737100" y="5699125"/>
          <p14:tracePt t="38888" x="4762500" y="5694363"/>
          <p14:tracePt t="38897" x="4797425" y="5680075"/>
          <p14:tracePt t="38901" x="4816475" y="5675313"/>
          <p14:tracePt t="38903" x="4832350" y="5675313"/>
          <p14:tracePt t="38910" x="4846638" y="5664200"/>
          <p14:tracePt t="38914" x="4872038" y="5654675"/>
          <p14:tracePt t="38920" x="4891088" y="5654675"/>
          <p14:tracePt t="38924" x="4916488" y="5654675"/>
          <p14:tracePt t="38927" x="4935538" y="5654675"/>
          <p14:tracePt t="38932" x="4945063" y="5654675"/>
          <p14:tracePt t="38934" x="4960938" y="5654675"/>
          <p14:tracePt t="38938" x="4975225" y="5654675"/>
          <p14:tracePt t="38942" x="4984750" y="5654675"/>
          <p14:tracePt t="38948" x="5000625" y="5654675"/>
          <p14:tracePt t="38950" x="5005388" y="5654675"/>
          <p14:tracePt t="38958" x="5010150" y="5654675"/>
          <p14:tracePt t="38971" x="5019675" y="5654675"/>
          <p14:tracePt t="38978" x="5024438" y="5654675"/>
          <p14:tracePt t="38981" x="5035550" y="5654675"/>
          <p14:tracePt t="38987" x="5040313" y="5659438"/>
          <p14:tracePt t="39000" x="5045075" y="5664200"/>
          <p14:tracePt t="39011" x="5059363" y="5684838"/>
          <p14:tracePt t="39021" x="5080000" y="5689600"/>
          <p14:tracePt t="39026" x="5094288" y="5689600"/>
          <p14:tracePt t="39030" x="5103813" y="5689600"/>
          <p14:tracePt t="39032" x="5119688" y="5689600"/>
          <p14:tracePt t="39037" x="5129213" y="5689600"/>
          <p14:tracePt t="39042" x="5153025" y="5689600"/>
          <p14:tracePt t="39045" x="5173663" y="5689600"/>
          <p14:tracePt t="39048" x="5192713" y="5689600"/>
          <p14:tracePt t="39055" x="5222875" y="5689600"/>
          <p14:tracePt t="39067" x="5346700" y="5689600"/>
          <p14:tracePt t="39072" x="5395913" y="5689600"/>
          <p14:tracePt t="39082" x="5559425" y="5689600"/>
          <p14:tracePt t="39087" x="5613400" y="5675313"/>
          <p14:tracePt t="39089" x="5673725" y="5664200"/>
          <p14:tracePt t="39092" x="5737225" y="5654675"/>
          <p14:tracePt t="39098" x="5807075" y="5645150"/>
          <p14:tracePt t="39100" x="5851525" y="5629275"/>
          <p14:tracePt t="39104" x="5895975" y="5610225"/>
          <p14:tracePt t="39108" x="5940425" y="5600700"/>
          <p14:tracePt t="39113" x="5995988" y="5591175"/>
          <p14:tracePt t="39116" x="6054725" y="5561013"/>
          <p14:tracePt t="39120" x="6099175" y="5545138"/>
          <p14:tracePt t="39125" x="6129338" y="5535613"/>
          <p14:tracePt t="39129" x="6153150" y="5530850"/>
          <p14:tracePt t="39143" x="6173788" y="5521325"/>
          <p14:tracePt t="39153" x="6188075" y="5516563"/>
          <p14:tracePt t="39243" x="6203950" y="5500688"/>
          <p14:tracePt t="39249" x="6218238" y="5495925"/>
          <p14:tracePt t="39253" x="6232525" y="5491163"/>
          <p14:tracePt t="39264" x="6257925" y="5476875"/>
          <p14:tracePt t="39272" x="6272213" y="5467350"/>
          <p14:tracePt t="39279" x="6288088" y="5461000"/>
          <p14:tracePt t="39285" x="6302375" y="5451475"/>
          <p14:tracePt t="39295" x="6311900" y="5446713"/>
          <p14:tracePt t="39299" x="6327775" y="5441950"/>
          <p14:tracePt t="39311" x="6342063" y="5432425"/>
          <p14:tracePt t="39319" x="6346825" y="5427663"/>
          <p14:tracePt t="39380" x="6356350" y="5421313"/>
          <p14:tracePt t="39388" x="6372225" y="5411788"/>
          <p14:tracePt t="39398" x="6435725" y="5407025"/>
          <p14:tracePt t="39405" x="6480175" y="5397500"/>
          <p14:tracePt t="39410" x="6510338" y="5392738"/>
          <p14:tracePt t="39413" x="6529388" y="5387975"/>
          <p14:tracePt t="39417" x="6554788" y="5387975"/>
          <p14:tracePt t="39421" x="6573838" y="5376863"/>
          <p14:tracePt t="39425" x="6594475" y="5372100"/>
          <p14:tracePt t="39429" x="6608763" y="5362575"/>
          <p14:tracePt t="39432" x="6629400" y="5357813"/>
          <p14:tracePt t="39451" x="6688138" y="5318125"/>
          <p14:tracePt t="39463" x="6692900" y="5308600"/>
          <p14:tracePt t="39466" x="6704013" y="5292725"/>
          <p14:tracePt t="39471" x="6708775" y="5287963"/>
          <p14:tracePt t="39472" x="6713538" y="5273675"/>
          <p14:tracePt t="39477" x="6713538" y="5268913"/>
          <p14:tracePt t="39483" x="6713538" y="5264150"/>
          <p14:tracePt t="39486" x="6713538" y="5253038"/>
          <p14:tracePt t="39494" x="6697663" y="5238750"/>
          <p14:tracePt t="39497" x="6697663" y="5233988"/>
          <p14:tracePt t="39501" x="6692900" y="5224463"/>
          <p14:tracePt t="39505" x="6688138" y="5219700"/>
          <p14:tracePt t="39510" x="6683375" y="5213350"/>
          <p14:tracePt t="39513" x="6669088" y="5213350"/>
          <p14:tracePt t="39517" x="6664325" y="5199063"/>
          <p14:tracePt t="39521" x="6657975" y="5199063"/>
          <p14:tracePt t="39526" x="6643688" y="5199063"/>
          <p14:tracePt t="39529" x="6634163" y="5189538"/>
          <p14:tracePt t="39533" x="6624638" y="5189538"/>
          <p14:tracePt t="39541" x="6613525" y="5180013"/>
          <p14:tracePt t="39551" x="6573838" y="5164138"/>
          <p14:tracePt t="39556" x="6559550" y="5164138"/>
          <p14:tracePt t="39563" x="6535738" y="5159375"/>
          <p14:tracePt t="39567" x="6529388" y="5145088"/>
          <p14:tracePt t="39572" x="6519863" y="5145088"/>
          <p14:tracePt t="39576" x="6510338" y="5140325"/>
          <p14:tracePt t="39579" x="6505575" y="5140325"/>
          <p14:tracePt t="39583" x="6489700" y="5135563"/>
          <p14:tracePt t="39586" x="6484938" y="5135563"/>
          <p14:tracePt t="39591" x="6475413" y="5135563"/>
          <p14:tracePt t="39596" x="6461125" y="5135563"/>
          <p14:tracePt t="39599" x="6440488" y="5119688"/>
          <p14:tracePt t="39602" x="6430963" y="5119688"/>
          <p14:tracePt t="39607" x="6421438" y="5114925"/>
          <p14:tracePt t="39611" x="6405563" y="5114925"/>
          <p14:tracePt t="39615" x="6396038" y="5100638"/>
          <p14:tracePt t="39618" x="6386513" y="5100638"/>
          <p14:tracePt t="39623" x="6376988" y="5084763"/>
          <p14:tracePt t="39627" x="6372225" y="5084763"/>
          <p14:tracePt t="39634" x="6356350" y="5075238"/>
          <p14:tracePt t="39642" x="6351588" y="5051425"/>
          <p14:tracePt t="39648" x="6346825" y="5045075"/>
          <p14:tracePt t="39658" x="6346825" y="5040313"/>
          <p14:tracePt t="39663" x="6337300" y="5040313"/>
          <p14:tracePt t="39666" x="6332538" y="5040313"/>
          <p14:tracePt t="39674" x="6327775" y="5035550"/>
          <p14:tracePt t="39684" x="6316663" y="5021263"/>
          <p14:tracePt t="39689" x="6302375" y="5016500"/>
          <p14:tracePt t="39695" x="6297613" y="5011738"/>
          <p14:tracePt t="39700" x="6281738" y="5005388"/>
          <p14:tracePt t="39703" x="6276975" y="4995863"/>
          <p14:tracePt t="39711" x="6257925" y="4991100"/>
          <p14:tracePt t="39716" x="6253163" y="4986338"/>
          <p14:tracePt t="39721" x="6232525" y="4981575"/>
          <p14:tracePt t="39730" x="6218238" y="4965700"/>
          <p14:tracePt t="39735" x="6208713" y="4956175"/>
          <p14:tracePt t="39741" x="6203950" y="4956175"/>
          <p14:tracePt t="39744" x="6192838" y="4951413"/>
          <p14:tracePt t="39749" x="6188075" y="4941888"/>
          <p14:tracePt t="39759" x="6183313" y="4941888"/>
          <p14:tracePt t="39841" x="6169025" y="4951413"/>
          <p14:tracePt t="39853" x="6164263" y="5000625"/>
          <p14:tracePt t="39859" x="6164263" y="5011738"/>
          <p14:tracePt t="39867" x="6164263" y="5035550"/>
          <p14:tracePt t="39874" x="6164263" y="5060950"/>
          <p14:tracePt t="39879" x="6164263" y="5070475"/>
          <p14:tracePt t="39881" x="6164263" y="5095875"/>
          <p14:tracePt t="39887" x="6164263" y="5105400"/>
          <p14:tracePt t="39889" x="6164263" y="5119688"/>
          <p14:tracePt t="39893" x="6164263" y="5129213"/>
          <p14:tracePt t="39897" x="6164263" y="5145088"/>
          <p14:tracePt t="39903" x="6164263" y="5168900"/>
          <p14:tracePt t="39907" x="6164263" y="5180013"/>
          <p14:tracePt t="39911" x="6164263" y="5194300"/>
          <p14:tracePt t="39915" x="6164263" y="5208588"/>
          <p14:tracePt t="39919" x="6164263" y="5219700"/>
          <p14:tracePt t="39923" x="6173788" y="5233988"/>
          <p14:tracePt t="39927" x="6178550" y="5238750"/>
          <p14:tracePt t="39932" x="6178550" y="5253038"/>
          <p14:tracePt t="39937" x="6178550" y="5259388"/>
          <p14:tracePt t="39944" x="6178550" y="5268913"/>
          <p14:tracePt t="39950" x="6178550" y="5287963"/>
          <p14:tracePt t="39956" x="6178550" y="5297488"/>
          <p14:tracePt t="39962" x="6178550" y="5303838"/>
          <p14:tracePt t="39964" x="6178550" y="5318125"/>
          <p14:tracePt t="39968" x="6178550" y="5322888"/>
          <p14:tracePt t="39970" x="6178550" y="5332413"/>
          <p14:tracePt t="39976" x="6178550" y="5337175"/>
          <p14:tracePt t="39979" x="6178550" y="5353050"/>
          <p14:tracePt t="39983" x="6178550" y="5357813"/>
          <p14:tracePt t="39986" x="6183313" y="5372100"/>
          <p14:tracePt t="39999" x="6183313" y="5387975"/>
          <p14:tracePt t="40011" x="6192838" y="5411788"/>
          <p14:tracePt t="40015" x="6192838" y="5427663"/>
          <p14:tracePt t="40020" x="6192838" y="5441950"/>
          <p14:tracePt t="40027" x="6192838" y="5456238"/>
          <p14:tracePt t="40032" x="6192838" y="5467350"/>
          <p14:tracePt t="40035" x="6192838" y="5476875"/>
          <p14:tracePt t="40046" x="6192838" y="5495925"/>
          <p14:tracePt t="40063" x="6192838" y="5500688"/>
          <p14:tracePt t="40147" x="6188075" y="5491163"/>
          <p14:tracePt t="40153" x="6173788" y="5486400"/>
          <p14:tracePt t="40159" x="6169025" y="5481638"/>
          <p14:tracePt t="40166" x="6164263" y="5476875"/>
          <p14:tracePt t="40172" x="6153150" y="5472113"/>
          <p14:tracePt t="40181" x="6148388" y="5451475"/>
          <p14:tracePt t="40186" x="6134100" y="5446713"/>
          <p14:tracePt t="40189" x="6129338" y="5446713"/>
          <p14:tracePt t="40193" x="6119813" y="5432425"/>
          <p14:tracePt t="40199" x="6113463" y="5432425"/>
          <p14:tracePt t="40201" x="6094413" y="5427663"/>
          <p14:tracePt t="40204" x="6089650" y="5427663"/>
          <p14:tracePt t="40213" x="6059488" y="5427663"/>
          <p14:tracePt t="40217" x="6035675" y="5427663"/>
          <p14:tracePt t="40222" x="6015038" y="5427663"/>
          <p14:tracePt t="40227" x="5984875" y="5427663"/>
          <p14:tracePt t="40228" x="5965825" y="5427663"/>
          <p14:tracePt t="40233" x="5935663" y="5427663"/>
          <p14:tracePt t="40240" x="5905500" y="5427663"/>
          <p14:tracePt t="40247" x="5861050" y="5427663"/>
          <p14:tracePt t="40250" x="5842000" y="5427663"/>
          <p14:tracePt t="40254" x="5827713" y="5427663"/>
          <p14:tracePt t="40262" x="5816600" y="5427663"/>
          <p14:tracePt t="40267" x="5781675" y="5441950"/>
          <p14:tracePt t="40275" x="5772150" y="5441950"/>
          <p14:tracePt t="40279" x="5753100" y="5451475"/>
          <p14:tracePt t="40284" x="5753100" y="5456238"/>
          <p14:tracePt t="40286" x="5737225" y="5467350"/>
          <p14:tracePt t="40295" x="5732463" y="5472113"/>
          <p14:tracePt t="40306" x="5727700" y="5481638"/>
          <p14:tracePt t="40313" x="5722938" y="5486400"/>
          <p14:tracePt t="40321" x="5703888" y="5486400"/>
          <p14:tracePt t="40436" x="5703888" y="5481638"/>
          <p14:tracePt t="40446" x="5708650" y="5461000"/>
          <p14:tracePt t="40459" x="5718175" y="5446713"/>
          <p14:tracePt t="40466" x="5713413" y="5427663"/>
          <p14:tracePt t="40469" x="5713413" y="5421313"/>
          <p14:tracePt t="40473" x="5713413" y="5407025"/>
          <p14:tracePt t="40478" x="5713413" y="5397500"/>
          <p14:tracePt t="40483" x="5713413" y="5392738"/>
          <p14:tracePt t="40485" x="5697538" y="5376863"/>
          <p14:tracePt t="40489" x="5697538" y="5372100"/>
          <p14:tracePt t="40493" x="5692775" y="5357813"/>
          <p14:tracePt t="40497" x="5688013" y="5353050"/>
          <p14:tracePt t="40500" x="5678488" y="5332413"/>
          <p14:tracePt t="40504" x="5678488" y="5327650"/>
          <p14:tracePt t="40509" x="5668963" y="5322888"/>
          <p14:tracePt t="40518" x="5664200" y="5313363"/>
          <p14:tracePt t="40523" x="5664200" y="5308600"/>
          <p14:tracePt t="40532" x="5664200" y="5283200"/>
          <p14:tracePt t="40537" x="5648325" y="5253038"/>
          <p14:tracePt t="40542" x="5638800" y="5243513"/>
          <p14:tracePt t="40544" x="5638800" y="5233988"/>
          <p14:tracePt t="40550" x="5638800" y="5219700"/>
          <p14:tracePt t="40553" x="5638800" y="5203825"/>
          <p14:tracePt t="40556" x="5638800" y="5184775"/>
          <p14:tracePt t="40561" x="5638800" y="5159375"/>
          <p14:tracePt t="40566" x="5624513" y="5140325"/>
          <p14:tracePt t="40571" x="5624513" y="5135563"/>
          <p14:tracePt t="40576" x="5619750" y="5119688"/>
          <p14:tracePt t="40581" x="5619750" y="5105400"/>
          <p14:tracePt t="40586" x="5619750" y="5089525"/>
          <p14:tracePt t="40589" x="5619750" y="5080000"/>
          <p14:tracePt t="40593" x="5619750" y="5065713"/>
          <p14:tracePt t="40597" x="5613400" y="5060950"/>
          <p14:tracePt t="40600" x="5613400" y="5051425"/>
          <p14:tracePt t="40617" x="5613400" y="5035550"/>
          <p14:tracePt t="40684" x="5608638" y="5035550"/>
          <p14:tracePt t="40689" x="5603875" y="5035550"/>
          <p14:tracePt t="40693" x="5599113" y="5051425"/>
          <p14:tracePt t="40695" x="5589588" y="5070475"/>
          <p14:tracePt t="40701" x="5584825" y="5089525"/>
          <p14:tracePt t="40702" x="5575300" y="5114925"/>
          <p14:tracePt t="40707" x="5568950" y="5135563"/>
          <p14:tracePt t="40710" x="5568950" y="5154613"/>
          <p14:tracePt t="40716" x="5568950" y="5180013"/>
          <p14:tracePt t="40718" x="5559425" y="5199063"/>
          <p14:tracePt t="40722" x="5554663" y="5224463"/>
          <p14:tracePt t="40726" x="5554663" y="5243513"/>
          <p14:tracePt t="40732" x="5554663" y="5264150"/>
          <p14:tracePt t="40734" x="5554663" y="5283200"/>
          <p14:tracePt t="40738" x="5554663" y="5308600"/>
          <p14:tracePt t="40743" x="5554663" y="5327650"/>
          <p14:tracePt t="40747" x="5554663" y="5357813"/>
          <p14:tracePt t="40750" x="5554663" y="5376863"/>
          <p14:tracePt t="40754" x="5564188" y="5402263"/>
          <p14:tracePt t="40759" x="5568950" y="5421313"/>
          <p14:tracePt t="40764" x="5584825" y="5437188"/>
          <p14:tracePt t="40766" x="5594350" y="5456238"/>
          <p14:tracePt t="40770" x="5603875" y="5472113"/>
          <p14:tracePt t="40774" x="5613400" y="5486400"/>
          <p14:tracePt t="40779" x="5624513" y="5491163"/>
          <p14:tracePt t="40782" x="5634038" y="5495925"/>
          <p14:tracePt t="40790" x="5648325" y="5495925"/>
          <p14:tracePt t="40797" x="5664200" y="5505450"/>
          <p14:tracePt t="40806" x="5678488" y="5505450"/>
          <p14:tracePt t="40815" x="5713413" y="5505450"/>
          <p14:tracePt t="40821" x="5757863" y="5505450"/>
          <p14:tracePt t="40825" x="5767388" y="5505450"/>
          <p14:tracePt t="40830" x="5792788" y="5495925"/>
          <p14:tracePt t="40833" x="5802313" y="5486400"/>
          <p14:tracePt t="40836" x="5827713" y="5472113"/>
          <p14:tracePt t="40841" x="5846763" y="5456238"/>
          <p14:tracePt t="40844" x="5861050" y="5441950"/>
          <p14:tracePt t="40852" x="5886450" y="5421313"/>
          <p14:tracePt t="40860" x="5945188" y="5362575"/>
          <p14:tracePt t="40866" x="5975350" y="5308600"/>
          <p14:tracePt t="40874" x="6005513" y="5264150"/>
          <p14:tracePt t="40878" x="6015038" y="5238750"/>
          <p14:tracePt t="40881" x="6015038" y="5219700"/>
          <p14:tracePt t="40886" x="6015038" y="5199063"/>
          <p14:tracePt t="40890" x="6015038" y="5173663"/>
          <p14:tracePt t="40896" x="6015038" y="5154613"/>
          <p14:tracePt t="40898" x="6010275" y="5135563"/>
          <p14:tracePt t="40902" x="6005513" y="5129213"/>
          <p14:tracePt t="40904" x="6000750" y="5110163"/>
          <p14:tracePt t="40910" x="5995988" y="5105400"/>
          <p14:tracePt t="40913" x="5984875" y="5084763"/>
          <p14:tracePt t="40917" x="5980113" y="5080000"/>
          <p14:tracePt t="40920" x="5961063" y="5060950"/>
          <p14:tracePt t="40928" x="5940425" y="5035550"/>
          <p14:tracePt t="40936" x="5930900" y="5035550"/>
          <p14:tracePt t="40943" x="5926138" y="5026025"/>
          <p14:tracePt t="40953" x="5911850" y="5005388"/>
          <p14:tracePt t="40963" x="5900738" y="5005388"/>
          <p14:tracePt t="40967" x="5891213" y="4991100"/>
          <p14:tracePt t="40973" x="5881688" y="4991100"/>
          <p14:tracePt t="40975" x="5872163" y="4986338"/>
          <p14:tracePt t="40978" x="5867400" y="4981575"/>
          <p14:tracePt t="40983" x="5861050" y="4981575"/>
          <p14:tracePt t="40986" x="5856288" y="4976813"/>
          <p14:tracePt t="41000" x="5846763" y="4976813"/>
          <p14:tracePt t="41008" x="5832475" y="4976813"/>
          <p14:tracePt t="41014" x="5821363" y="4976813"/>
          <p14:tracePt t="41016" x="5807075" y="4976813"/>
          <p14:tracePt t="41020" x="5802313" y="4976813"/>
          <p14:tracePt t="41023" x="5792788" y="4976813"/>
          <p14:tracePt t="41028" x="5788025" y="4976813"/>
          <p14:tracePt t="41031" x="5757863" y="4986338"/>
          <p14:tracePt t="41034" x="5732463" y="5000625"/>
          <p14:tracePt t="41042" x="5722938" y="5016500"/>
          <p14:tracePt t="41052" x="5678488" y="5040313"/>
          <p14:tracePt t="41056" x="5659438" y="5056188"/>
          <p14:tracePt t="41062" x="5608638" y="5095875"/>
          <p14:tracePt t="41069" x="5589588" y="5119688"/>
          <p14:tracePt t="41071" x="5575300" y="5140325"/>
          <p14:tracePt t="41075" x="5549900" y="5164138"/>
          <p14:tracePt t="41080" x="5535613" y="5189538"/>
          <p14:tracePt t="41082" x="5519738" y="5208588"/>
          <p14:tracePt t="41089" x="5514975" y="5229225"/>
          <p14:tracePt t="41095" x="5500688" y="5253038"/>
          <p14:tracePt t="41100" x="5484813" y="5297488"/>
          <p14:tracePt t="41105" x="5484813" y="5318125"/>
          <p14:tracePt t="41107" x="5484813" y="5337175"/>
          <p14:tracePt t="41111" x="5484813" y="5367338"/>
          <p14:tracePt t="41126" x="5484813" y="5495925"/>
          <p14:tracePt t="41131" x="5484813" y="5526088"/>
          <p14:tracePt t="41134" x="5500688" y="5561013"/>
          <p14:tracePt t="41138" x="5510213" y="5600700"/>
          <p14:tracePt t="41140" x="5529263" y="5635625"/>
          <p14:tracePt t="41144" x="5535613" y="5664200"/>
          <p14:tracePt t="41150" x="5549900" y="5689600"/>
          <p14:tracePt t="41152" x="5575300" y="5708650"/>
          <p14:tracePt t="41160" x="5608638" y="5734050"/>
          <p14:tracePt t="41171" x="5673725" y="5827713"/>
          <p14:tracePt t="41176" x="5692775" y="5848350"/>
          <p14:tracePt t="41190" x="5776913" y="5907088"/>
          <p14:tracePt t="41196" x="5792788" y="5921375"/>
          <p14:tracePt t="41198" x="5802313" y="5927725"/>
          <p14:tracePt t="41203" x="5816600" y="5927725"/>
          <p14:tracePt t="41205" x="5827713" y="5927725"/>
          <p14:tracePt t="41210" x="5842000" y="5927725"/>
          <p14:tracePt t="41216" x="5856288" y="5927725"/>
          <p14:tracePt t="41224" x="5867400" y="5927725"/>
          <p14:tracePt t="41234" x="5916613" y="5897563"/>
          <p14:tracePt t="41237" x="5930900" y="5876925"/>
          <p14:tracePt t="41245" x="5980113" y="5808663"/>
          <p14:tracePt t="41249" x="6010275" y="5773738"/>
          <p14:tracePt t="41253" x="6035675" y="5729288"/>
          <p14:tracePt t="41256" x="6054725" y="5684838"/>
          <p14:tracePt t="41260" x="6069013" y="5640388"/>
          <p14:tracePt t="41266" x="6089650" y="5595938"/>
          <p14:tracePt t="41268" x="6099175" y="5535613"/>
          <p14:tracePt t="41272" x="6108700" y="5481638"/>
          <p14:tracePt t="41276" x="6119813" y="5427663"/>
          <p14:tracePt t="41282" x="6124575" y="5372100"/>
          <p14:tracePt t="41284" x="6134100" y="5327650"/>
          <p14:tracePt t="41288" x="6134100" y="5273675"/>
          <p14:tracePt t="41293" x="6134100" y="5219700"/>
          <p14:tracePt t="41298" x="6129338" y="5164138"/>
          <p14:tracePt t="41300" x="6124575" y="5124450"/>
          <p14:tracePt t="41307" x="6113463" y="5065713"/>
          <p14:tracePt t="41319" x="6080125" y="4946650"/>
          <p14:tracePt t="41323" x="6049963" y="4921250"/>
          <p14:tracePt t="41333" x="6029325" y="4897438"/>
          <p14:tracePt t="41340" x="6019800" y="4881563"/>
          <p14:tracePt t="41345" x="6015038" y="4881563"/>
          <p14:tracePt t="41352" x="6000750" y="4876800"/>
          <p14:tracePt t="41410" x="5995988" y="4876800"/>
          <p14:tracePt t="41421" x="5945188" y="4892675"/>
          <p14:tracePt t="41430" x="5926138" y="4906963"/>
          <p14:tracePt t="41441" x="5807075" y="5016500"/>
          <p14:tracePt t="41448" x="5762625" y="5075238"/>
          <p14:tracePt t="41451" x="5743575" y="5105400"/>
          <p14:tracePt t="41455" x="5718175" y="5140325"/>
          <p14:tracePt t="41461" x="5692775" y="5184775"/>
          <p14:tracePt t="41462" x="5673725" y="5219700"/>
          <p14:tracePt t="41468" x="5659438" y="5238750"/>
          <p14:tracePt t="41470" x="5653088" y="5264150"/>
          <p14:tracePt t="41474" x="5643563" y="5283200"/>
          <p14:tracePt t="41479" x="5638800" y="5308600"/>
          <p14:tracePt t="41482" x="5638800" y="5327650"/>
          <p14:tracePt t="41489" x="5638800" y="5357813"/>
          <p14:tracePt t="41496" x="5638800" y="5387975"/>
          <p14:tracePt t="41503" x="5638800" y="5461000"/>
          <p14:tracePt t="41507" x="5653088" y="5481638"/>
          <p14:tracePt t="41510" x="5668963" y="5511800"/>
          <p14:tracePt t="41513" x="5678488" y="5526088"/>
          <p14:tracePt t="41517" x="5692775" y="5551488"/>
          <p14:tracePt t="41522" x="5708650" y="5561013"/>
          <p14:tracePt t="41526" x="5713413" y="5584825"/>
          <p14:tracePt t="41531" x="5727700" y="5591175"/>
          <p14:tracePt t="41534" x="5743575" y="5600700"/>
          <p14:tracePt t="41537" x="5753100" y="5610225"/>
          <p14:tracePt t="41541" x="5762625" y="5619750"/>
          <p14:tracePt t="41545" x="5772150" y="5624513"/>
          <p14:tracePt t="41554" x="5776913" y="5624513"/>
          <p14:tracePt t="41558" x="5792788" y="5624513"/>
          <p14:tracePt t="41563" x="5797550" y="5624513"/>
          <p14:tracePt t="41566" x="5807075" y="5624513"/>
          <p14:tracePt t="41573" x="5811838" y="5624513"/>
          <p14:tracePt t="41578" x="5827713" y="5624513"/>
          <p14:tracePt t="41582" x="5837238" y="5614988"/>
          <p14:tracePt t="41585" x="5851525" y="5605463"/>
          <p14:tracePt t="41588" x="5867400" y="5591175"/>
          <p14:tracePt t="41602" x="5921375" y="5530850"/>
          <p14:tracePt t="41606" x="5945188" y="5495925"/>
          <p14:tracePt t="41613" x="5975350" y="5441950"/>
          <p14:tracePt t="41619" x="5980113" y="5411788"/>
          <p14:tracePt t="41621" x="6000750" y="5376863"/>
          <p14:tracePt t="41625" x="6000750" y="5337175"/>
          <p14:tracePt t="41629" x="6000750" y="5297488"/>
          <p14:tracePt t="41634" x="6000750" y="5259388"/>
          <p14:tracePt t="41638" x="6000750" y="5219700"/>
          <p14:tracePt t="41642" x="6000750" y="5173663"/>
          <p14:tracePt t="41648" x="5995988" y="5135563"/>
          <p14:tracePt t="41651" x="5984875" y="5089525"/>
          <p14:tracePt t="41654" x="5980113" y="5065713"/>
          <p14:tracePt t="41657" x="5970588" y="5056188"/>
          <p14:tracePt t="41661" x="5965825" y="5030788"/>
          <p14:tracePt t="41665" x="5951538" y="5000625"/>
          <p14:tracePt t="41669" x="5930900" y="4965700"/>
          <p14:tracePt t="41670" x="5911850" y="4946650"/>
          <p14:tracePt t="41680" x="5900738" y="4932363"/>
          <p14:tracePt t="41686" x="5886450" y="4902200"/>
          <p14:tracePt t="41689" x="5876925" y="4892675"/>
          <p14:tracePt t="41693" x="5872163" y="4887913"/>
          <p14:tracePt t="41697" x="5851525" y="4876800"/>
          <p14:tracePt t="41699" x="5851525" y="4872038"/>
          <p14:tracePt t="41704" x="5846763" y="4872038"/>
          <p14:tracePt t="41708" x="5837238" y="4867275"/>
          <p14:tracePt t="41712" x="5832475" y="4862513"/>
          <p14:tracePt t="41723" x="5821363" y="4862513"/>
          <p14:tracePt t="41731" x="5816600" y="4862513"/>
          <p14:tracePt t="41735" x="5802313" y="4862513"/>
          <p14:tracePt t="41753" x="5781675" y="4862513"/>
          <p14:tracePt t="41758" x="5767388" y="4872038"/>
          <p14:tracePt t="41763" x="5737225" y="4892675"/>
          <p14:tracePt t="41769" x="5722938" y="4921250"/>
          <p14:tracePt t="41772" x="5708650" y="4946650"/>
          <p14:tracePt t="41775" x="5703888" y="4976813"/>
          <p14:tracePt t="41778" x="5692775" y="4995863"/>
          <p14:tracePt t="41784" x="5678488" y="5030788"/>
          <p14:tracePt t="41786" x="5668963" y="5070475"/>
          <p14:tracePt t="41790" x="5668963" y="5114925"/>
          <p14:tracePt t="41795" x="5668963" y="5154613"/>
          <p14:tracePt t="41799" x="5668963" y="5208588"/>
          <p14:tracePt t="41802" x="5668963" y="5259388"/>
          <p14:tracePt t="41806" x="5668963" y="5313363"/>
          <p14:tracePt t="41810" x="5673725" y="5381625"/>
          <p14:tracePt t="41815" x="5692775" y="5441950"/>
          <p14:tracePt t="41818" x="5703888" y="5495925"/>
          <p14:tracePt t="41822" x="5722938" y="5551488"/>
          <p14:tracePt t="41827" x="5732463" y="5610225"/>
          <p14:tracePt t="41832" x="5748338" y="5664200"/>
          <p14:tracePt t="41834" x="5767388" y="5724525"/>
          <p14:tracePt t="41838" x="5788025" y="5768975"/>
          <p14:tracePt t="41848" x="5846763" y="5876925"/>
          <p14:tracePt t="41855" x="5867400" y="5892800"/>
          <p14:tracePt t="41857" x="5881688" y="5907088"/>
          <p14:tracePt t="41861" x="5895975" y="5911850"/>
          <p14:tracePt t="41865" x="5911850" y="5927725"/>
          <p14:tracePt t="41880" x="5916613" y="5927725"/>
          <p14:tracePt t="41901" x="5970588" y="5857875"/>
          <p14:tracePt t="41905" x="6005513" y="5808663"/>
          <p14:tracePt t="41912" x="6035675" y="5764213"/>
          <p14:tracePt t="41915" x="6054725" y="5719763"/>
          <p14:tracePt t="41919" x="6059488" y="5675313"/>
          <p14:tracePt t="41922" x="6080125" y="5614988"/>
          <p14:tracePt t="41925" x="6089650" y="5551488"/>
          <p14:tracePt t="41929" x="6108700" y="5491163"/>
          <p14:tracePt t="41933" x="6129338" y="5437188"/>
          <p14:tracePt t="41936" x="6138863" y="5376863"/>
          <p14:tracePt t="41945" x="6148388" y="5313363"/>
          <p14:tracePt t="41955" x="6178550" y="5135563"/>
          <p14:tracePt t="41959" x="6178550" y="5080000"/>
          <p14:tracePt t="41963" x="6178550" y="5035550"/>
          <p14:tracePt t="41968" x="6173788" y="4951413"/>
          <p14:tracePt t="41973" x="6173788" y="4911725"/>
          <p14:tracePt t="41981" x="6159500" y="4887913"/>
          <p14:tracePt t="41985" x="6153150" y="4881563"/>
          <p14:tracePt t="41989" x="6148388" y="4872038"/>
          <p14:tracePt t="41995" x="6143625" y="4862513"/>
          <p14:tracePt t="41996" x="6138863" y="4862513"/>
          <p14:tracePt t="42002" x="6129338" y="4862513"/>
          <p14:tracePt t="42004" x="6129338" y="4857750"/>
          <p14:tracePt t="42009" x="6124575" y="4852988"/>
          <p14:tracePt t="42013" x="6119813" y="4852988"/>
          <p14:tracePt t="42017" x="6108700" y="4852988"/>
          <p14:tracePt t="42020" x="6103938" y="4852988"/>
          <p14:tracePt t="42022" x="6089650" y="4852988"/>
          <p14:tracePt t="42027" x="6080125" y="4852988"/>
          <p14:tracePt t="42032" x="6054725" y="4862513"/>
          <p14:tracePt t="42034" x="6035675" y="4876800"/>
          <p14:tracePt t="42042" x="6010275" y="4897438"/>
          <p14:tracePt t="42054" x="5916613" y="4995863"/>
          <p14:tracePt t="42061" x="5876925" y="5040313"/>
          <p14:tracePt t="42065" x="5811838" y="5135563"/>
          <p14:tracePt t="42069" x="5781675" y="5194300"/>
          <p14:tracePt t="42071" x="5762625" y="5253038"/>
          <p14:tracePt t="42077" x="5743575" y="5332413"/>
          <p14:tracePt t="42081" x="5713413" y="5416550"/>
          <p14:tracePt t="42085" x="5692775" y="5486400"/>
          <p14:tracePt t="42088" x="5673725" y="5556250"/>
          <p14:tracePt t="42091" x="5653088" y="5624513"/>
          <p14:tracePt t="42094" x="5643563" y="5694363"/>
          <p14:tracePt t="42099" x="5634038" y="5748338"/>
          <p14:tracePt t="42102" x="5624513" y="5792788"/>
          <p14:tracePt t="42106" x="5613400" y="5848350"/>
          <p14:tracePt t="42118" x="5608638" y="5897563"/>
          <p14:tracePt t="42122" x="5608638" y="5927725"/>
          <p14:tracePt t="42126" x="5608638" y="5951538"/>
          <p14:tracePt t="42133" x="5613400" y="5967413"/>
          <p14:tracePt t="42137" x="5619750" y="5976938"/>
          <p14:tracePt t="42199" x="5634038" y="5976938"/>
          <p14:tracePt t="42204" x="5697538" y="5946775"/>
          <p14:tracePt t="42216" x="5837238" y="5843588"/>
          <p14:tracePt t="42223" x="5930900" y="5778500"/>
          <p14:tracePt t="42227" x="5965825" y="5753100"/>
          <p14:tracePt t="42230" x="5989638" y="5729288"/>
          <p14:tracePt t="42233" x="6010275" y="5703888"/>
          <p14:tracePt t="42237" x="6024563" y="5694363"/>
          <p14:tracePt t="42241" x="6049963" y="5680075"/>
          <p14:tracePt t="42244" x="6054725" y="5664200"/>
          <p14:tracePt t="42251" x="6064250" y="5649913"/>
          <p14:tracePt t="42254" x="6073775" y="5635625"/>
          <p14:tracePt t="42257" x="6084888" y="5619750"/>
          <p14:tracePt t="42262" x="6099175" y="5610225"/>
          <p14:tracePt t="42265" x="6103938" y="5595938"/>
          <p14:tracePt t="42269" x="6103938" y="5591175"/>
          <p14:tracePt t="42272" x="6103938" y="5584825"/>
          <p14:tracePt t="42277" x="6108700" y="5575300"/>
          <p14:tracePt t="42281" x="6108700" y="5565775"/>
          <p14:tracePt t="42292" x="6108700" y="5561013"/>
          <p14:tracePt t="42302" x="6108700" y="5551488"/>
          <p14:tracePt t="42307" x="6108700" y="5540375"/>
          <p14:tracePt t="42321" x="6108700" y="5535613"/>
          <p14:tracePt t="42325" x="6103938" y="5535613"/>
          <p14:tracePt t="42328" x="6099175" y="5535613"/>
          <p14:tracePt t="42336" x="6094413" y="5530850"/>
          <p14:tracePt t="42352" x="6080125" y="5521325"/>
          <p14:tracePt t="42355" x="6080125" y="5516563"/>
          <p14:tracePt t="42359" x="6080125" y="5505450"/>
          <p14:tracePt t="42363" x="6080125" y="5495925"/>
          <p14:tracePt t="42366" x="6080125" y="5481638"/>
          <p14:tracePt t="42370" x="6080125" y="5472113"/>
          <p14:tracePt t="42373" x="6064250" y="5446713"/>
          <p14:tracePt t="42377" x="6064250" y="5441950"/>
          <p14:tracePt t="42379" x="6064250" y="5432425"/>
          <p14:tracePt t="42383" x="6064250" y="5411788"/>
          <p14:tracePt t="42386" x="6064250" y="5397500"/>
          <p14:tracePt t="42395" x="6064250" y="5381625"/>
          <p14:tracePt t="42408" x="6073775" y="5287963"/>
          <p14:tracePt t="42417" x="6084888" y="5248275"/>
          <p14:tracePt t="42421" x="6089650" y="5224463"/>
          <p14:tracePt t="42423" x="6089650" y="5203825"/>
          <p14:tracePt t="42428" x="6094413" y="5184775"/>
          <p14:tracePt t="42431" x="6103938" y="5159375"/>
          <p14:tracePt t="42435" x="6108700" y="5140325"/>
          <p14:tracePt t="42438" x="6119813" y="5114925"/>
          <p14:tracePt t="42443" x="6124575" y="5095875"/>
          <p14:tracePt t="42447" x="6134100" y="5080000"/>
          <p14:tracePt t="42450" x="6138863" y="5070475"/>
          <p14:tracePt t="42454" x="6143625" y="5065713"/>
          <p14:tracePt t="42463" x="6148388" y="5056188"/>
          <p14:tracePt t="42521" x="6148388" y="5110163"/>
          <p14:tracePt t="42528" x="6129338" y="5194300"/>
          <p14:tracePt t="42537" x="6064250" y="5451475"/>
          <p14:tracePt t="42540" x="6035675" y="5535613"/>
          <p14:tracePt t="42544" x="6010275" y="5629275"/>
          <p14:tracePt t="42547" x="5989638" y="5699125"/>
          <p14:tracePt t="42551" x="5970588" y="5783263"/>
          <p14:tracePt t="42554" x="5961063" y="5837238"/>
          <p14:tracePt t="42558" x="5945188" y="5897563"/>
          <p14:tracePt t="42564" x="5935663" y="5937250"/>
          <p14:tracePt t="42566" x="5921375" y="5972175"/>
          <p14:tracePt t="42571" x="5911850" y="6000750"/>
          <p14:tracePt t="42572" x="5911850" y="6021388"/>
          <p14:tracePt t="42578" x="5911850" y="6045200"/>
          <p14:tracePt t="42581" x="5911850" y="6056313"/>
          <p14:tracePt t="42586" x="5911850" y="6070600"/>
          <p14:tracePt t="42644" x="5911850" y="6056313"/>
          <p14:tracePt t="42654" x="5951538" y="5956300"/>
          <p14:tracePt t="42657" x="5970588" y="5927725"/>
          <p14:tracePt t="42663" x="5975350" y="5883275"/>
          <p14:tracePt t="42665" x="5995988" y="5827713"/>
          <p14:tracePt t="42671" x="6005513" y="5768975"/>
          <p14:tracePt t="42673" x="6015038" y="5729288"/>
          <p14:tracePt t="42681" x="6054725" y="5591175"/>
          <p14:tracePt t="42686" x="6073775" y="5530850"/>
          <p14:tracePt t="42689" x="6084888" y="5461000"/>
          <p14:tracePt t="42693" x="6103938" y="5392738"/>
          <p14:tracePt t="42696" x="6113463" y="5322888"/>
          <p14:tracePt t="42701" x="6124575" y="5268913"/>
          <p14:tracePt t="42706" x="6129338" y="5229225"/>
          <p14:tracePt t="42710" x="6138863" y="5184775"/>
          <p14:tracePt t="42715" x="6138863" y="5145088"/>
          <p14:tracePt t="42718" x="6138863" y="5114925"/>
          <p14:tracePt t="42724" x="6138863" y="5070475"/>
          <p14:tracePt t="42728" x="6138863" y="5060950"/>
          <p14:tracePt t="42764" x="6138863" y="5051425"/>
          <p14:tracePt t="42768" x="6134100" y="5080000"/>
          <p14:tracePt t="42775" x="6113463" y="5180013"/>
          <p14:tracePt t="42780" x="6094413" y="5248275"/>
          <p14:tracePt t="42783" x="6073775" y="5318125"/>
          <p14:tracePt t="42787" x="6054725" y="5397500"/>
          <p14:tracePt t="42790" x="6024563" y="5481638"/>
          <p14:tracePt t="42794" x="6000750" y="5551488"/>
          <p14:tracePt t="42800" x="5980113" y="5635625"/>
          <p14:tracePt t="42802" x="5970588" y="5689600"/>
          <p14:tracePt t="42806" x="5965825" y="5743575"/>
          <p14:tracePt t="42818" x="5965825" y="5837238"/>
          <p14:tracePt t="42824" x="5965825" y="5921375"/>
          <p14:tracePt t="42835" x="5965825" y="5981700"/>
          <p14:tracePt t="42838" x="5965825" y="6007100"/>
          <p14:tracePt t="42842" x="5965825" y="6016625"/>
          <p14:tracePt t="42846" x="5956300" y="6030913"/>
          <p14:tracePt t="42852" x="5956300" y="6035675"/>
          <p14:tracePt t="42883" x="5961063" y="6011863"/>
          <p14:tracePt t="42886" x="5965825" y="5976938"/>
          <p14:tracePt t="42890" x="5975350" y="5921375"/>
          <p14:tracePt t="42894" x="5984875" y="5883275"/>
          <p14:tracePt t="42900" x="5995988" y="5822950"/>
          <p14:tracePt t="42903" x="6000750" y="5768975"/>
          <p14:tracePt t="42906" x="6019800" y="5713413"/>
          <p14:tracePt t="42908" x="6040438" y="5645150"/>
          <p14:tracePt t="42912" x="6049963" y="5584825"/>
          <p14:tracePt t="42917" x="6069013" y="5516563"/>
          <p14:tracePt t="42924" x="6089650" y="5446713"/>
          <p14:tracePt t="42928" x="6108700" y="5392738"/>
          <p14:tracePt t="42935" x="6119813" y="5283200"/>
          <p14:tracePt t="42939" x="6129338" y="5224463"/>
          <p14:tracePt t="42941" x="6129338" y="5184775"/>
          <p14:tracePt t="42945" x="6138863" y="5145088"/>
          <p14:tracePt t="42949" x="6143625" y="5110163"/>
          <p14:tracePt t="42952" x="6143625" y="5089525"/>
          <p14:tracePt t="42958" x="6143625" y="5080000"/>
          <p14:tracePt t="43002" x="6143625" y="5114925"/>
          <p14:tracePt t="43008" x="6138863" y="5154613"/>
          <p14:tracePt t="43015" x="6124575" y="5253038"/>
          <p14:tracePt t="43021" x="6103938" y="5367338"/>
          <p14:tracePt t="43027" x="6103938" y="5407025"/>
          <p14:tracePt t="43030" x="6103938" y="5461000"/>
          <p14:tracePt t="43032" x="6103938" y="5516563"/>
          <p14:tracePt t="43037" x="6094413" y="5570538"/>
          <p14:tracePt t="43043" x="6094413" y="5624513"/>
          <p14:tracePt t="43049" x="6094413" y="5703888"/>
          <p14:tracePt t="43053" x="6094413" y="5734050"/>
          <p14:tracePt t="43057" x="6094413" y="5773738"/>
          <p14:tracePt t="43062" x="6094413" y="5792788"/>
          <p14:tracePt t="43065" x="6094413" y="5808663"/>
          <p14:tracePt t="43075" x="6094413" y="5822950"/>
          <p14:tracePt t="43148" x="6094413" y="5827713"/>
          <p14:tracePt t="43158" x="6138863" y="5808663"/>
          <p14:tracePt t="43165" x="6183313" y="5778500"/>
          <p14:tracePt t="43171" x="6208713" y="5773738"/>
          <p14:tracePt t="43174" x="6218238" y="5773738"/>
          <p14:tracePt t="43178" x="6232525" y="5773738"/>
          <p14:tracePt t="43182" x="6237288" y="5773738"/>
          <p14:tracePt t="43185" x="6248400" y="5773738"/>
          <p14:tracePt t="43187" x="6253163" y="5773738"/>
          <p14:tracePt t="43191" x="6262688" y="5768975"/>
          <p14:tracePt t="43194" x="6267450" y="5759450"/>
          <p14:tracePt t="43199" x="6272213" y="5759450"/>
          <p14:tracePt t="43202" x="6281738" y="5753100"/>
          <p14:tracePt t="43206" x="6292850" y="5753100"/>
          <p14:tracePt t="43211" x="6302375" y="5748338"/>
          <p14:tracePt t="43220" x="6321425" y="5729288"/>
          <p14:tracePt t="43225" x="6327775" y="5729288"/>
          <p14:tracePt t="43234" x="6337300" y="5713413"/>
          <p14:tracePt t="43237" x="6351588" y="5699125"/>
          <p14:tracePt t="43240" x="6356350" y="5694363"/>
          <p14:tracePt t="43245" x="6361113" y="5680075"/>
          <p14:tracePt t="43251" x="6391275" y="5645150"/>
          <p14:tracePt t="43257" x="6405563" y="5629275"/>
          <p14:tracePt t="43259" x="6411913" y="5619750"/>
          <p14:tracePt t="43262" x="6421438" y="5595938"/>
          <p14:tracePt t="43265" x="6435725" y="5580063"/>
          <p14:tracePt t="43270" x="6440488" y="5561013"/>
          <p14:tracePt t="43272" x="6445250" y="5535613"/>
          <p14:tracePt t="43277" x="6445250" y="5516563"/>
          <p14:tracePt t="43281" x="6445250" y="5495925"/>
          <p14:tracePt t="43288" x="6445250" y="5491163"/>
          <p14:tracePt t="43294" x="6445250" y="5467350"/>
          <p14:tracePt t="43301" x="6445250" y="5421313"/>
          <p14:tracePt t="43306" x="6445250" y="5402263"/>
          <p14:tracePt t="43308" x="6440488" y="5387975"/>
          <p14:tracePt t="43312" x="6440488" y="5381625"/>
          <p14:tracePt t="43318" x="6440488" y="5367338"/>
          <p14:tracePt t="43321" x="6426200" y="5357813"/>
          <p14:tracePt t="43331" x="6416675" y="5343525"/>
          <p14:tracePt t="43338" x="6411913" y="5343525"/>
          <p14:tracePt t="43346" x="6411913" y="5337175"/>
          <p14:tracePt t="43354" x="6405563" y="5332413"/>
          <p14:tracePt t="43775" x="6396038" y="5332413"/>
          <p14:tracePt t="43782" x="6376988" y="5332413"/>
          <p14:tracePt t="43790" x="6361113" y="5332413"/>
          <p14:tracePt t="43804" x="6346825" y="5332413"/>
          <p14:tracePt t="43811" x="6337300" y="5332413"/>
          <p14:tracePt t="43815" x="6332538" y="5332413"/>
          <p14:tracePt t="43821" x="6327775" y="5332413"/>
          <p14:tracePt t="45081" x="6327775" y="5348288"/>
          <p14:tracePt t="45085" x="6327775" y="5362575"/>
          <p14:tracePt t="45089" x="6327775" y="5376863"/>
          <p14:tracePt t="45093" x="6332538" y="5381625"/>
          <p14:tracePt t="45096" x="6337300" y="5387975"/>
          <p14:tracePt t="45102" x="6351588" y="5387975"/>
          <p14:tracePt t="45109" x="6361113" y="5387975"/>
          <p14:tracePt t="45112" x="6372225" y="5392738"/>
          <p14:tracePt t="45121" x="6372225" y="5397500"/>
          <p14:tracePt t="45125" x="6372225" y="5411788"/>
          <p14:tracePt t="45129" x="6372225" y="5416550"/>
          <p14:tracePt t="45137" x="6372225" y="5427663"/>
          <p14:tracePt t="45146" x="6372225" y="5432425"/>
          <p14:tracePt t="45154" x="6372225" y="5446713"/>
          <p14:tracePt t="45157" x="6372225" y="5451475"/>
          <p14:tracePt t="45169" x="6372225" y="5461000"/>
          <p14:tracePt t="45180" x="6372225" y="5472113"/>
          <p14:tracePt t="45185" x="6372225" y="5481638"/>
          <p14:tracePt t="45189" x="6365875" y="5486400"/>
          <p14:tracePt t="45193" x="6365875" y="5491163"/>
          <p14:tracePt t="45196" x="6361113" y="5495925"/>
          <p14:tracePt t="45199" x="6356350" y="5505450"/>
          <p14:tracePt t="45204" x="6351588" y="5516563"/>
          <p14:tracePt t="45207" x="6346825" y="5521325"/>
          <p14:tracePt t="45211" x="6342063" y="5535613"/>
          <p14:tracePt t="45215" x="6332538" y="5540375"/>
          <p14:tracePt t="45219" x="6327775" y="5545138"/>
          <p14:tracePt t="45223" x="6321425" y="5551488"/>
          <p14:tracePt t="45226" x="6316663" y="5565775"/>
          <p14:tracePt t="45232" x="6311900" y="5570538"/>
          <p14:tracePt t="45236" x="6302375" y="5580063"/>
          <p14:tracePt t="45240" x="6297613" y="5584825"/>
          <p14:tracePt t="45243" x="6292850" y="5595938"/>
          <p14:tracePt t="45246" x="6292850" y="5600700"/>
          <p14:tracePt t="45251" x="6292850" y="5605463"/>
          <p14:tracePt t="45262" x="6288088" y="5610225"/>
          <p14:tracePt t="45415" x="6281738" y="5619750"/>
          <p14:tracePt t="45422" x="6281738" y="5654675"/>
          <p14:tracePt t="45426" x="6281738" y="5668963"/>
          <p14:tracePt t="45434" x="6281738" y="5703888"/>
          <p14:tracePt t="45442" x="6281738" y="5713413"/>
          <p14:tracePt t="45446" x="6281738" y="5729288"/>
          <p14:tracePt t="45449" x="6288088" y="5734050"/>
          <p14:tracePt t="45453" x="6292850" y="5738813"/>
          <p14:tracePt t="45473" x="6292850" y="5753100"/>
          <p14:tracePt t="45501" x="6302375" y="5759450"/>
          <p14:tracePt t="45529" x="6321425" y="5748338"/>
          <p14:tracePt t="45533" x="6342063" y="5719763"/>
          <p14:tracePt t="45537" x="6365875" y="5694363"/>
          <p14:tracePt t="45541" x="6381750" y="5668963"/>
          <p14:tracePt t="45546" x="6396038" y="5649913"/>
          <p14:tracePt t="45549" x="6411913" y="5624513"/>
          <p14:tracePt t="45551" x="6426200" y="5605463"/>
          <p14:tracePt t="45555" x="6440488" y="5580063"/>
          <p14:tracePt t="45559" x="6456363" y="5551488"/>
          <p14:tracePt t="45562" x="6475413" y="5521325"/>
          <p14:tracePt t="45567" x="6489700" y="5486400"/>
          <p14:tracePt t="45571" x="6496050" y="5456238"/>
          <p14:tracePt t="45576" x="6505575" y="5427663"/>
          <p14:tracePt t="45579" x="6510338" y="5402263"/>
          <p14:tracePt t="45583" x="6519863" y="5372100"/>
          <p14:tracePt t="45587" x="6524625" y="5353050"/>
          <p14:tracePt t="45591" x="6524625" y="5322888"/>
          <p14:tracePt t="45596" x="6524625" y="5297488"/>
          <p14:tracePt t="45599" x="6524625" y="5278438"/>
          <p14:tracePt t="45603" x="6524625" y="5259388"/>
          <p14:tracePt t="45609" x="6524625" y="5243513"/>
          <p14:tracePt t="45611" x="6524625" y="5224463"/>
          <p14:tracePt t="45615" x="6524625" y="5208588"/>
          <p14:tracePt t="45619" x="6524625" y="5199063"/>
          <p14:tracePt t="45623" x="6524625" y="5184775"/>
          <p14:tracePt t="45627" x="6524625" y="5180013"/>
          <p14:tracePt t="45630" x="6524625" y="5168900"/>
          <p14:tracePt t="45643" x="6519863" y="5154613"/>
          <p14:tracePt t="45654" x="6519863" y="5149850"/>
          <p14:tracePt t="45659" x="6519863" y="5145088"/>
          <p14:tracePt t="45750" x="6505575" y="5145088"/>
          <p14:tracePt t="45762" x="6421438" y="5135563"/>
          <p14:tracePt t="45766" x="6391275" y="5135563"/>
          <p14:tracePt t="45770" x="6351588" y="5135563"/>
          <p14:tracePt t="45774" x="6321425" y="5135563"/>
          <p14:tracePt t="45778" x="6292850" y="5135563"/>
          <p14:tracePt t="45780" x="6267450" y="5135563"/>
          <p14:tracePt t="45786" x="6237288" y="5135563"/>
          <p14:tracePt t="45789" x="6208713" y="5135563"/>
          <p14:tracePt t="45793" x="6183313" y="5135563"/>
          <p14:tracePt t="45796" x="6164263" y="5135563"/>
          <p14:tracePt t="45801" x="6143625" y="5135563"/>
          <p14:tracePt t="45805" x="6119813" y="5135563"/>
          <p14:tracePt t="45809" x="6089650" y="5135563"/>
          <p14:tracePt t="45813" x="6069013" y="5135563"/>
          <p14:tracePt t="45817" x="6059488" y="5135563"/>
          <p14:tracePt t="45821" x="6045200" y="5135563"/>
          <p14:tracePt t="45824" x="6035675" y="5135563"/>
          <p14:tracePt t="45830" x="6019800" y="5135563"/>
          <p14:tracePt t="45837" x="6015038" y="5135563"/>
          <p14:tracePt t="46005" x="6010275" y="5145088"/>
          <p14:tracePt t="46015" x="5995988" y="5189538"/>
          <p14:tracePt t="46019" x="5995988" y="5229225"/>
          <p14:tracePt t="46023" x="5995988" y="5248275"/>
          <p14:tracePt t="46027" x="5995988" y="5273675"/>
          <p14:tracePt t="46030" x="5995988" y="5292725"/>
          <p14:tracePt t="46036" x="5995988" y="5313363"/>
          <p14:tracePt t="46039" x="5995988" y="5332413"/>
          <p14:tracePt t="46043" x="5995988" y="5357813"/>
          <p14:tracePt t="46047" x="5995988" y="5376863"/>
          <p14:tracePt t="46052" x="5995988" y="5397500"/>
          <p14:tracePt t="46055" x="6005513" y="5421313"/>
          <p14:tracePt t="46058" x="6010275" y="5441950"/>
          <p14:tracePt t="46063" x="6010275" y="5461000"/>
          <p14:tracePt t="46067" x="6015038" y="5476875"/>
          <p14:tracePt t="46071" x="6024563" y="5491163"/>
          <p14:tracePt t="46074" x="6029325" y="5495925"/>
          <p14:tracePt t="46080" x="6040438" y="5516563"/>
          <p14:tracePt t="46088" x="6049963" y="5526088"/>
          <p14:tracePt t="46112" x="6054725" y="5530850"/>
          <p14:tracePt t="46157" x="6064250" y="5530850"/>
          <p14:tracePt t="46161" x="6080125" y="5530850"/>
          <p14:tracePt t="46165" x="6099175" y="5521325"/>
          <p14:tracePt t="46170" x="6124575" y="5516563"/>
          <p14:tracePt t="46173" x="6153150" y="5505450"/>
          <p14:tracePt t="46177" x="6173788" y="5500688"/>
          <p14:tracePt t="46180" x="6203950" y="5500688"/>
          <p14:tracePt t="46185" x="6223000" y="5500688"/>
          <p14:tracePt t="46189" x="6248400" y="5500688"/>
          <p14:tracePt t="46197" x="6257925" y="5500688"/>
          <p14:tracePt t="46201" x="6272213" y="5500688"/>
          <p14:tracePt t="46209" x="6288088" y="5500688"/>
          <p14:tracePt t="46213" x="6292850" y="5500688"/>
          <p14:tracePt t="46218" x="6297613" y="5511800"/>
          <p14:tracePt t="46221" x="6302375" y="5516563"/>
          <p14:tracePt t="46230" x="6307138" y="5521325"/>
          <p14:tracePt t="46322" x="6321425" y="5526088"/>
          <p14:tracePt t="46330" x="6337300" y="5511800"/>
          <p14:tracePt t="46341" x="6381750" y="5456238"/>
          <p14:tracePt t="46351" x="6411913" y="5411788"/>
          <p14:tracePt t="46355" x="6416675" y="5397500"/>
          <p14:tracePt t="46360" x="6416675" y="5387975"/>
          <p14:tracePt t="46364" x="6421438" y="5372100"/>
          <p14:tracePt t="46366" x="6430963" y="5357813"/>
          <p14:tracePt t="46373" x="6430963" y="5348288"/>
          <p14:tracePt t="46375" x="6435725" y="5332413"/>
          <p14:tracePt t="46383" x="6435725" y="5322888"/>
          <p14:tracePt t="46391" x="6445250" y="5308600"/>
          <p14:tracePt t="46407" x="6450013" y="5303838"/>
          <p14:tracePt t="46462" x="6450013" y="5287963"/>
          <p14:tracePt t="46466" x="6445250" y="5268913"/>
          <p14:tracePt t="46470" x="6440488" y="5264150"/>
          <p14:tracePt t="46478" x="6440488" y="5259388"/>
          <p14:tracePt t="46482" x="6440488" y="5243513"/>
          <p14:tracePt t="46485" x="6426200" y="5213350"/>
          <p14:tracePt t="46489" x="6411913" y="5203825"/>
          <p14:tracePt t="46496" x="6405563" y="5199063"/>
          <p14:tracePt t="46500" x="6400800" y="5199063"/>
          <p14:tracePt t="46503" x="6396038" y="5189538"/>
          <p14:tracePt t="46506" x="6391275" y="5189538"/>
          <p14:tracePt t="46510" x="6376988" y="5189538"/>
          <p14:tracePt t="46515" x="6361113" y="5173663"/>
          <p14:tracePt t="46519" x="6356350" y="5173663"/>
          <p14:tracePt t="46521" x="6346825" y="5173663"/>
          <p14:tracePt t="46526" x="6321425" y="5159375"/>
          <p14:tracePt t="46530" x="6316663" y="5159375"/>
          <p14:tracePt t="46533" x="6297613" y="5154613"/>
          <p14:tracePt t="46538" x="6292850" y="5154613"/>
          <p14:tracePt t="46542" x="6281738" y="5154613"/>
          <p14:tracePt t="46546" x="6267450" y="5154613"/>
          <p14:tracePt t="46549" x="6253163" y="5154613"/>
          <p14:tracePt t="46553" x="6243638" y="5154613"/>
          <p14:tracePt t="46557" x="6237288" y="5154613"/>
          <p14:tracePt t="46562" x="6223000" y="5154613"/>
          <p14:tracePt t="46565" x="6218238" y="5154613"/>
          <p14:tracePt t="46570" x="6208713" y="5154613"/>
          <p14:tracePt t="46627" x="6203950" y="5154613"/>
          <p14:tracePt t="46631" x="6188075" y="5154613"/>
          <p14:tracePt t="46635" x="6183313" y="5154613"/>
          <p14:tracePt t="46641" x="6173788" y="5159375"/>
          <p14:tracePt t="46643" x="6148388" y="5173663"/>
          <p14:tracePt t="46648" x="6134100" y="5180013"/>
          <p14:tracePt t="46651" x="6113463" y="5180013"/>
          <p14:tracePt t="46655" x="6099175" y="5189538"/>
          <p14:tracePt t="46660" x="6089650" y="5194300"/>
          <p14:tracePt t="46664" x="6084888" y="5199063"/>
          <p14:tracePt t="46666" x="6073775" y="5203825"/>
          <p14:tracePt t="46671" x="6069013" y="5213350"/>
          <p14:tracePt t="46675" x="6064250" y="5219700"/>
          <p14:tracePt t="46679" x="6054725" y="5219700"/>
          <p14:tracePt t="46682" x="6049963" y="5219700"/>
          <p14:tracePt t="46688" x="6035675" y="5224463"/>
          <p14:tracePt t="46699" x="6029325" y="5229225"/>
          <p14:tracePt t="46727" x="6024563" y="5243513"/>
          <p14:tracePt t="46803" x="6024563" y="5248275"/>
          <p14:tracePt t="46811" x="6024563" y="5273675"/>
          <p14:tracePt t="46817" x="6049963" y="5292725"/>
          <p14:tracePt t="46821" x="6113463" y="5327650"/>
          <p14:tracePt t="46826" x="6143625" y="5348288"/>
          <p14:tracePt t="46829" x="6178550" y="5362575"/>
          <p14:tracePt t="46833" x="6213475" y="5387975"/>
          <p14:tracePt t="46837" x="6257925" y="5407025"/>
          <p14:tracePt t="46841" x="6292850" y="5421313"/>
          <p14:tracePt t="46845" x="6321425" y="5437188"/>
          <p14:tracePt t="46849" x="6346825" y="5446713"/>
          <p14:tracePt t="46853" x="6365875" y="5461000"/>
          <p14:tracePt t="46857" x="6381750" y="5476875"/>
          <p14:tracePt t="46861" x="6411913" y="5481638"/>
          <p14:tracePt t="46865" x="6426200" y="5486400"/>
          <p14:tracePt t="46869" x="6445250" y="5495925"/>
          <p14:tracePt t="46873" x="6465888" y="5495925"/>
          <p14:tracePt t="46877" x="6475413" y="5500688"/>
          <p14:tracePt t="46881" x="6484938" y="5505450"/>
          <p14:tracePt t="46921" x="6489700" y="5505450"/>
          <p14:tracePt t="46929" x="6505575" y="5500688"/>
          <p14:tracePt t="46933" x="6510338" y="5486400"/>
          <p14:tracePt t="46937" x="6510338" y="5481638"/>
          <p14:tracePt t="46941" x="6510338" y="5472113"/>
          <p14:tracePt t="46945" x="6515100" y="5456238"/>
          <p14:tracePt t="46948" x="6524625" y="5441950"/>
          <p14:tracePt t="46953" x="6524625" y="5437188"/>
          <p14:tracePt t="46957" x="6524625" y="5427663"/>
          <p14:tracePt t="46962" x="6524625" y="5421313"/>
          <p14:tracePt t="46965" x="6524625" y="5407025"/>
          <p14:tracePt t="46967" x="6515100" y="5387975"/>
          <p14:tracePt t="46975" x="6505575" y="5372100"/>
          <p14:tracePt t="46979" x="6500813" y="5372100"/>
          <p14:tracePt t="46983" x="6480175" y="5357813"/>
          <p14:tracePt t="46988" x="6475413" y="5357813"/>
          <p14:tracePt t="46991" x="6456363" y="5353050"/>
          <p14:tracePt t="46995" x="6450013" y="5353050"/>
          <p14:tracePt t="46998" x="6430963" y="5348288"/>
          <p14:tracePt t="47003" x="6411913" y="5337175"/>
          <p14:tracePt t="47007" x="6381750" y="5337175"/>
          <p14:tracePt t="47011" x="6356350" y="5332413"/>
          <p14:tracePt t="47014" x="6346825" y="5332413"/>
          <p14:tracePt t="47020" x="6327775" y="5332413"/>
          <p14:tracePt t="47023" x="6311900" y="5318125"/>
          <p14:tracePt t="47027" x="6297613" y="5318125"/>
          <p14:tracePt t="47031" x="6288088" y="5318125"/>
          <p14:tracePt t="47035" x="6272213" y="5318125"/>
          <p14:tracePt t="47039" x="6262688" y="5318125"/>
          <p14:tracePt t="47042" x="6248400" y="5318125"/>
          <p14:tracePt t="47047" x="6243638" y="5318125"/>
          <p14:tracePt t="47052" x="6237288" y="5318125"/>
          <p14:tracePt t="47059" x="6232525" y="5318125"/>
          <p14:tracePt t="47071" x="6223000" y="5318125"/>
          <p14:tracePt t="47075" x="6218238" y="5318125"/>
          <p14:tracePt t="47083" x="6213475" y="5318125"/>
          <p14:tracePt t="47087" x="6208713" y="5322888"/>
          <p14:tracePt t="47091" x="6203950" y="5322888"/>
          <p14:tracePt t="47094" x="6197600" y="5327650"/>
          <p14:tracePt t="47098" x="6192838" y="5332413"/>
          <p14:tracePt t="47103" x="6183313" y="5348288"/>
          <p14:tracePt t="47106" x="6178550" y="5353050"/>
          <p14:tracePt t="47111" x="6173788" y="5367338"/>
          <p14:tracePt t="47114" x="6173788" y="5372100"/>
          <p14:tracePt t="47119" x="6169025" y="5376863"/>
          <p14:tracePt t="47122" x="6169025" y="5381625"/>
          <p14:tracePt t="47126" x="6169025" y="5387975"/>
          <p14:tracePt t="47130" x="6164263" y="5402263"/>
          <p14:tracePt t="47135" x="6153150" y="5407025"/>
          <p14:tracePt t="47139" x="6153150" y="5416550"/>
          <p14:tracePt t="47140" x="6153150" y="5421313"/>
          <p14:tracePt t="47144" x="6153150" y="5437188"/>
          <p14:tracePt t="47148" x="6153150" y="5441950"/>
          <p14:tracePt t="47153" x="6153150" y="5451475"/>
          <p14:tracePt t="47156" x="6159500" y="5456238"/>
          <p14:tracePt t="47161" x="6159500" y="5472113"/>
          <p14:tracePt t="47164" x="6164263" y="5476875"/>
          <p14:tracePt t="47169" x="6169025" y="5486400"/>
          <p14:tracePt t="47173" x="6183313" y="5495925"/>
          <p14:tracePt t="47177" x="6188075" y="5500688"/>
          <p14:tracePt t="47180" x="6197600" y="5500688"/>
          <p14:tracePt t="47186" x="6203950" y="5500688"/>
          <p14:tracePt t="47189" x="6218238" y="5500688"/>
          <p14:tracePt t="47195" x="6227763" y="5500688"/>
          <p14:tracePt t="47197" x="6253163" y="5500688"/>
          <p14:tracePt t="47202" x="6262688" y="5500688"/>
          <p14:tracePt t="47206" x="6276975" y="5505450"/>
          <p14:tracePt t="47209" x="6288088" y="5505450"/>
          <p14:tracePt t="47214" x="6311900" y="5505450"/>
          <p14:tracePt t="47218" x="6332538" y="5505450"/>
          <p14:tracePt t="47222" x="6351588" y="5505450"/>
          <p14:tracePt t="47225" x="6376988" y="5505450"/>
          <p14:tracePt t="47229" x="6396038" y="5505450"/>
          <p14:tracePt t="47233" x="6426200" y="5495925"/>
          <p14:tracePt t="47238" x="6440488" y="5491163"/>
          <p14:tracePt t="47243" x="6461125" y="5486400"/>
          <p14:tracePt t="47248" x="6475413" y="5486400"/>
          <p14:tracePt t="47352" x="6461125" y="5472113"/>
          <p14:tracePt t="47356" x="6440488" y="5456238"/>
          <p14:tracePt t="47362" x="6421438" y="5456238"/>
          <p14:tracePt t="47373" x="6361113" y="5437188"/>
          <p14:tracePt t="47380" x="6327775" y="5437188"/>
          <p14:tracePt t="47384" x="6307138" y="5437188"/>
          <p14:tracePt t="47386" x="6288088" y="5437188"/>
          <p14:tracePt t="47391" x="6262688" y="5437188"/>
          <p14:tracePt t="47396" x="6243638" y="5437188"/>
          <p14:tracePt t="47403" x="6232525" y="5437188"/>
          <p14:tracePt t="47431" x="6218238" y="5437188"/>
          <p14:tracePt t="47438" x="6213475" y="5437188"/>
          <p14:tracePt t="47443" x="6197600" y="5437188"/>
          <p14:tracePt t="47448" x="6192838" y="5441950"/>
          <p14:tracePt t="47460" x="6192838" y="5446713"/>
          <p14:tracePt t="47464" x="6192838" y="5451475"/>
          <p14:tracePt t="47467" x="6192838" y="5467350"/>
          <p14:tracePt t="47471" x="6192838" y="5472113"/>
          <p14:tracePt t="47475" x="6192838" y="5481638"/>
          <p14:tracePt t="47480" x="6192838" y="5486400"/>
          <p14:tracePt t="47487" x="6197600" y="5500688"/>
          <p14:tracePt t="47491" x="6203950" y="5505450"/>
          <p14:tracePt t="47502" x="6208713" y="5511800"/>
          <p14:tracePt t="47509" x="6213475" y="5511800"/>
          <p14:tracePt t="47514" x="6223000" y="5511800"/>
          <p14:tracePt t="47517" x="6232525" y="5511800"/>
          <p14:tracePt t="47521" x="6243638" y="5511800"/>
          <p14:tracePt t="47525" x="6248400" y="5511800"/>
          <p14:tracePt t="47529" x="6262688" y="5511800"/>
          <p14:tracePt t="47533" x="6272213" y="5511800"/>
          <p14:tracePt t="47537" x="6288088" y="5511800"/>
          <p14:tracePt t="47543" x="6307138" y="5511800"/>
          <p14:tracePt t="47545" x="6321425" y="5500688"/>
          <p14:tracePt t="47548" x="6332538" y="5495925"/>
          <p14:tracePt t="47553" x="6342063" y="5491163"/>
          <p14:tracePt t="47557" x="6351588" y="5486400"/>
          <p14:tracePt t="47562" x="6356350" y="5476875"/>
          <p14:tracePt t="47565" x="6372225" y="5472113"/>
          <p14:tracePt t="47570" x="6376988" y="5467350"/>
          <p14:tracePt t="47573" x="6381750" y="5461000"/>
          <p14:tracePt t="47577" x="6381750" y="5456238"/>
          <p14:tracePt t="47581" x="6381750" y="5441950"/>
          <p14:tracePt t="47590" x="6381750" y="5437188"/>
          <p14:tracePt t="47598" x="6381750" y="5427663"/>
          <p14:tracePt t="47606" x="6381750" y="5411788"/>
          <p14:tracePt t="47609" x="6381750" y="5407025"/>
          <p14:tracePt t="47621" x="6365875" y="5402263"/>
          <p14:tracePt t="47626" x="6361113" y="5397500"/>
          <p14:tracePt t="47633" x="6351588" y="5387975"/>
          <p14:tracePt t="47641" x="6337300" y="5381625"/>
          <p14:tracePt t="47645" x="6332538" y="5381625"/>
          <p14:tracePt t="47649" x="6327775" y="5381625"/>
          <p14:tracePt t="47653" x="6311900" y="5367338"/>
          <p14:tracePt t="47657" x="6307138" y="5367338"/>
          <p14:tracePt t="47661" x="6302375" y="5367338"/>
          <p14:tracePt t="47665" x="6292850" y="5367338"/>
          <p14:tracePt t="47669" x="6276975" y="5367338"/>
          <p14:tracePt t="47673" x="6272213" y="5357813"/>
          <p14:tracePt t="47675" x="6262688" y="5357813"/>
          <p14:tracePt t="47680" x="6257925" y="5357813"/>
          <p14:tracePt t="47683" x="6253163" y="5357813"/>
          <p14:tracePt t="47688" x="6248400" y="5357813"/>
          <p14:tracePt t="47691" x="6237288" y="5357813"/>
          <p14:tracePt t="47696" x="6227763" y="5357813"/>
          <p14:tracePt t="47699" x="6223000" y="5357813"/>
          <p14:tracePt t="47703" x="6218238" y="5357813"/>
          <p14:tracePt t="47706" x="6213475" y="5362575"/>
          <p14:tracePt t="47712" x="6203950" y="5367338"/>
          <p14:tracePt t="47719" x="6192838" y="5372100"/>
          <p14:tracePt t="47722" x="6183313" y="5381625"/>
          <p14:tracePt t="47727" x="6178550" y="5387975"/>
          <p14:tracePt t="47736" x="6164263" y="5392738"/>
          <p14:tracePt t="47739" x="6159500" y="5397500"/>
          <p14:tracePt t="47747" x="6159500" y="5402263"/>
          <p14:tracePt t="47751" x="6159500" y="5407025"/>
          <p14:tracePt t="47755" x="6159500" y="5421313"/>
          <p14:tracePt t="47759" x="6153150" y="5427663"/>
          <p14:tracePt t="47767" x="6148388" y="5432425"/>
          <p14:tracePt t="47807" x="6148388" y="5437188"/>
          <p14:tracePt t="47832" x="6148388" y="5441950"/>
          <p14:tracePt t="47836" x="6159500" y="5441950"/>
          <p14:tracePt t="47840" x="6173788" y="5441950"/>
          <p14:tracePt t="47844" x="6188075" y="5437188"/>
          <p14:tracePt t="47849" x="6232525" y="5411788"/>
          <p14:tracePt t="47854" x="6248400" y="5397500"/>
          <p14:tracePt t="47859" x="6257925" y="5387975"/>
          <p14:tracePt t="47861" x="6272213" y="5376863"/>
          <p14:tracePt t="47866" x="6288088" y="5372100"/>
          <p14:tracePt t="47874" x="6302375" y="5362575"/>
          <p14:tracePt t="47885" x="6307138" y="5353050"/>
          <p14:tracePt t="48024" x="6307138" y="5362575"/>
          <p14:tracePt t="48032" x="6307138" y="5392738"/>
          <p14:tracePt t="48038" x="6307138" y="5407025"/>
          <p14:tracePt t="48048" x="6307138" y="5427663"/>
          <p14:tracePt t="48052" x="6307138" y="5461000"/>
          <p14:tracePt t="48056" x="6307138" y="5472113"/>
          <p14:tracePt t="48059" x="6307138" y="5486400"/>
          <p14:tracePt t="48063" x="6311900" y="5500688"/>
          <p14:tracePt t="48067" x="6321425" y="5511800"/>
          <p14:tracePt t="48071" x="6337300" y="5526088"/>
          <p14:tracePt t="48075" x="6342063" y="5540375"/>
          <p14:tracePt t="48079" x="6342063" y="5551488"/>
          <p14:tracePt t="48083" x="6346825" y="5565775"/>
          <p14:tracePt t="48087" x="6356350" y="5580063"/>
          <p14:tracePt t="48091" x="6372225" y="5595938"/>
          <p14:tracePt t="48096" x="6376988" y="5605463"/>
          <p14:tracePt t="48099" x="6381750" y="5619750"/>
          <p14:tracePt t="48103" x="6391275" y="5645150"/>
          <p14:tracePt t="48107" x="6396038" y="5654675"/>
          <p14:tracePt t="48112" x="6411913" y="5668963"/>
          <p14:tracePt t="48114" x="6416675" y="5675313"/>
          <p14:tracePt t="48120" x="6421438" y="5689600"/>
          <p14:tracePt t="48123" x="6430963" y="5694363"/>
          <p14:tracePt t="48127" x="6435725" y="5703888"/>
          <p14:tracePt t="48131" x="6435725" y="5713413"/>
          <p14:tracePt t="48135" x="6440488" y="5719763"/>
          <p14:tracePt t="48139" x="6440488" y="5724525"/>
          <p14:tracePt t="48303" x="6440488" y="5729288"/>
          <p14:tracePt t="48310" x="6440488" y="5764213"/>
          <p14:tracePt t="48317" x="6440488" y="5773738"/>
          <p14:tracePt t="48325" x="6440488" y="5788025"/>
          <p14:tracePt t="48330" x="6440488" y="5792788"/>
          <p14:tracePt t="48334" x="6440488" y="5799138"/>
          <p14:tracePt t="48341" x="6440488" y="5808663"/>
          <p14:tracePt t="48477" x="6426200" y="5818188"/>
          <p14:tracePt t="48488" x="6421438" y="5818188"/>
          <p14:tracePt t="48494" x="6411913" y="5818188"/>
          <p14:tracePt t="48501" x="6396038" y="5822950"/>
          <p14:tracePt t="48503" x="6381750" y="5822950"/>
          <p14:tracePt t="48507" x="6372225" y="5832475"/>
          <p14:tracePt t="48513" x="6356350" y="5837238"/>
          <p14:tracePt t="48516" x="6342063" y="5837238"/>
          <p14:tracePt t="48519" x="6332538" y="5843588"/>
          <p14:tracePt t="48523" x="6321425" y="5843588"/>
          <p14:tracePt t="48527" x="6311900" y="5843588"/>
          <p14:tracePt t="48532" x="6307138" y="5843588"/>
          <p14:tracePt t="48535" x="6292850" y="5853113"/>
          <p14:tracePt t="48539" x="6288088" y="5857875"/>
          <p14:tracePt t="48585" x="6281738" y="5857875"/>
          <p14:tracePt t="49701" x="6281738" y="5827713"/>
          <p14:tracePt t="49706" x="6281738" y="5748338"/>
          <p14:tracePt t="49709" x="6288088" y="5719763"/>
          <p14:tracePt t="49713" x="6288088" y="5689600"/>
          <p14:tracePt t="49717" x="6292850" y="5654675"/>
          <p14:tracePt t="49719" x="6302375" y="5624513"/>
          <p14:tracePt t="49723" x="6302375" y="5595938"/>
          <p14:tracePt t="49727" x="6307138" y="5565775"/>
          <p14:tracePt t="49731" x="6316663" y="5535613"/>
          <p14:tracePt t="49735" x="6316663" y="5505450"/>
          <p14:tracePt t="49739" x="6316663" y="5476875"/>
          <p14:tracePt t="49744" x="6316663" y="5446713"/>
          <p14:tracePt t="49747" x="6316663" y="5427663"/>
          <p14:tracePt t="49751" x="6316663" y="5402263"/>
          <p14:tracePt t="49755" x="6316663" y="5381625"/>
          <p14:tracePt t="49759" x="6316663" y="5362575"/>
          <p14:tracePt t="49763" x="6316663" y="5343525"/>
          <p14:tracePt t="49766" x="6316663" y="5318125"/>
          <p14:tracePt t="49771" x="6316663" y="5297488"/>
          <p14:tracePt t="49774" x="6307138" y="5278438"/>
          <p14:tracePt t="49779" x="6307138" y="5268913"/>
          <p14:tracePt t="49782" x="6307138" y="5259388"/>
          <p14:tracePt t="49787" x="6297613" y="5243513"/>
          <p14:tracePt t="49795" x="6297613" y="5238750"/>
          <p14:tracePt t="49799" x="6288088" y="5219700"/>
          <p14:tracePt t="49806" x="6276975" y="5203825"/>
          <p14:tracePt t="49816" x="6276975" y="5199063"/>
          <p14:tracePt t="49819" x="6276975" y="5194300"/>
          <p14:tracePt t="49823" x="6267450" y="5184775"/>
          <p14:tracePt t="49831" x="6267450" y="5180013"/>
          <p14:tracePt t="49835" x="6267450" y="5164138"/>
          <p14:tracePt t="49839" x="6267450" y="5154613"/>
          <p14:tracePt t="49843" x="6267450" y="5140325"/>
          <p14:tracePt t="49847" x="6267450" y="5124450"/>
          <p14:tracePt t="49849" x="6276975" y="5105400"/>
          <p14:tracePt t="49853" x="6276975" y="5084763"/>
          <p14:tracePt t="49857" x="6281738" y="5060950"/>
          <p14:tracePt t="49861" x="6288088" y="5045075"/>
          <p14:tracePt t="49865" x="6288088" y="5035550"/>
          <p14:tracePt t="49869" x="6288088" y="5016500"/>
          <p14:tracePt t="49873" x="6288088" y="5000625"/>
          <p14:tracePt t="49877" x="6288088" y="4981575"/>
          <p14:tracePt t="49881" x="6276975" y="4956175"/>
          <p14:tracePt t="49898" x="6272213" y="4927600"/>
          <p14:tracePt t="49900" x="6262688" y="4921250"/>
          <p14:tracePt t="49909" x="6262688" y="4916488"/>
          <p14:tracePt t="49916" x="6262688" y="4911725"/>
          <p14:tracePt t="49921" x="6248400" y="4906963"/>
          <p14:tracePt t="50031" x="6227763" y="4892675"/>
          <p14:tracePt t="50035" x="6208713" y="4881563"/>
          <p14:tracePt t="50040" x="6203950" y="4876800"/>
          <p14:tracePt t="50046" x="6192838" y="4867275"/>
          <p14:tracePt t="50050" x="6188075" y="4862513"/>
          <p14:tracePt t="50053" x="6169025" y="4857750"/>
          <p14:tracePt t="50055" x="6164263" y="4852988"/>
          <p14:tracePt t="50060" x="6143625" y="4843463"/>
          <p14:tracePt t="50064" x="6138863" y="4843463"/>
          <p14:tracePt t="50067" x="6124575" y="4843463"/>
          <p14:tracePt t="50072" x="6103938" y="4827588"/>
          <p14:tracePt t="50075" x="6099175" y="4827588"/>
          <p14:tracePt t="50079" x="6084888" y="4827588"/>
          <p14:tracePt t="50083" x="6073775" y="4827588"/>
          <p14:tracePt t="50087" x="6059488" y="4827588"/>
          <p14:tracePt t="50091" x="6045200" y="4827588"/>
          <p14:tracePt t="50095" x="6035675" y="4827588"/>
          <p14:tracePt t="50099" x="6019800" y="4827588"/>
          <p14:tracePt t="50103" x="6010275" y="4827588"/>
          <p14:tracePt t="50107" x="6005513" y="4827588"/>
          <p14:tracePt t="50218" x="5984875" y="4813300"/>
          <p14:tracePt t="50222" x="5980113" y="4813300"/>
          <p14:tracePt t="50226" x="5961063" y="4803775"/>
          <p14:tracePt t="50232" x="5961063" y="4797425"/>
          <p14:tracePt t="50239" x="5945188" y="4792663"/>
          <p14:tracePt t="50301" x="5945188" y="4787900"/>
          <p14:tracePt t="50305" x="5945188" y="4783138"/>
          <p14:tracePt t="50309" x="5945188" y="4773613"/>
          <p14:tracePt t="50313" x="5945188" y="4764088"/>
          <p14:tracePt t="50316" x="5945188" y="4757738"/>
          <p14:tracePt t="50321" x="5945188" y="4752975"/>
          <p14:tracePt t="50324" x="5945188" y="4748213"/>
          <p14:tracePt t="50329" x="5956300" y="4733925"/>
          <p14:tracePt t="50333" x="5961063" y="4729163"/>
          <p14:tracePt t="50337" x="5965825" y="4724400"/>
          <p14:tracePt t="50340" x="5965825" y="4719638"/>
          <p14:tracePt t="50350" x="5970588" y="4713288"/>
          <p14:tracePt t="50353" x="5970588" y="4703763"/>
          <p14:tracePt t="50358" x="5975350" y="4699000"/>
          <p14:tracePt t="50441" x="5980113" y="4699000"/>
          <p14:tracePt t="50452" x="5951538" y="4764088"/>
          <p14:tracePt t="50457" x="5926138" y="4818063"/>
          <p14:tracePt t="50468" x="5911850" y="4862513"/>
          <p14:tracePt t="50475" x="5895975" y="4951413"/>
          <p14:tracePt t="50481" x="5886450" y="4981575"/>
          <p14:tracePt t="50485" x="5886450" y="5011738"/>
          <p14:tracePt t="50487" x="5886450" y="5035550"/>
          <p14:tracePt t="50491" x="5886450" y="5056188"/>
          <p14:tracePt t="50495" x="5886450" y="5075238"/>
          <p14:tracePt t="50500" x="5886450" y="5095875"/>
          <p14:tracePt t="50503" x="5886450" y="5119688"/>
          <p14:tracePt t="50508" x="5886450" y="5140325"/>
          <p14:tracePt t="50511" x="5886450" y="5159375"/>
          <p14:tracePt t="50515" x="5886450" y="5173663"/>
          <p14:tracePt t="50519" x="5886450" y="5184775"/>
          <p14:tracePt t="50524" x="5886450" y="5199063"/>
          <p14:tracePt t="50527" x="5886450" y="5208588"/>
          <p14:tracePt t="50532" x="5886450" y="5224463"/>
          <p14:tracePt t="50543" x="5881688" y="5238750"/>
          <p14:tracePt t="50692" x="5876925" y="5238750"/>
          <p14:tracePt t="50703" x="5876925" y="5203825"/>
          <p14:tracePt t="50708" x="5876925" y="5184775"/>
          <p14:tracePt t="50717" x="5876925" y="5129213"/>
          <p14:tracePt t="50723" x="5876925" y="5089525"/>
          <p14:tracePt t="50732" x="5876925" y="5035550"/>
          <p14:tracePt t="50736" x="5876925" y="4976813"/>
          <p14:tracePt t="50741" x="5876925" y="4946650"/>
          <p14:tracePt t="50743" x="5876925" y="4916488"/>
          <p14:tracePt t="50747" x="5876925" y="4892675"/>
          <p14:tracePt t="50750" x="5876925" y="4862513"/>
          <p14:tracePt t="50755" x="5872163" y="4848225"/>
          <p14:tracePt t="50759" x="5872163" y="4843463"/>
          <p14:tracePt t="50763" x="5872163" y="4827588"/>
          <p14:tracePt t="50767" x="5872163" y="4818063"/>
          <p14:tracePt t="50772" x="5856288" y="4808538"/>
          <p14:tracePt t="50775" x="5856288" y="4803775"/>
          <p14:tracePt t="50784" x="5856288" y="4797425"/>
          <p14:tracePt t="50943" x="5856288" y="4818063"/>
          <p14:tracePt t="50954" x="5856288" y="4872038"/>
          <p14:tracePt t="50959" x="5856288" y="4892675"/>
          <p14:tracePt t="50967" x="5856288" y="4921250"/>
          <p14:tracePt t="50978" x="5881688" y="4991100"/>
          <p14:tracePt t="50984" x="5886450" y="5016500"/>
          <p14:tracePt t="50990" x="5900738" y="5051425"/>
          <p14:tracePt t="50994" x="5905500" y="5065713"/>
          <p14:tracePt t="50997" x="5905500" y="5075238"/>
          <p14:tracePt t="51001" x="5916613" y="5100638"/>
          <p14:tracePt t="51005" x="5921375" y="5110163"/>
          <p14:tracePt t="51009" x="5930900" y="5124450"/>
          <p14:tracePt t="51013" x="5930900" y="5129213"/>
          <p14:tracePt t="51017" x="5930900" y="5145088"/>
          <p14:tracePt t="51021" x="5930900" y="5149850"/>
          <p14:tracePt t="51025" x="5956300" y="5154613"/>
          <p14:tracePt t="51029" x="5975350" y="5154613"/>
          <p14:tracePt t="51038" x="6000750" y="5154613"/>
          <p14:tracePt t="51041" x="6010275" y="5154613"/>
          <p14:tracePt t="51116" x="6015038" y="5154613"/>
          <p14:tracePt t="51119" x="6019800" y="5140325"/>
          <p14:tracePt t="51124" x="6019800" y="5119688"/>
          <p14:tracePt t="51128" x="6029325" y="5100638"/>
          <p14:tracePt t="51132" x="6029325" y="5084763"/>
          <p14:tracePt t="51136" x="6029325" y="5080000"/>
          <p14:tracePt t="51140" x="6029325" y="5070475"/>
          <p14:tracePt t="51144" x="6029325" y="5045075"/>
          <p14:tracePt t="51148" x="6029325" y="5026025"/>
          <p14:tracePt t="51151" x="6029325" y="4995863"/>
          <p14:tracePt t="51156" x="6029325" y="4965700"/>
          <p14:tracePt t="51160" x="6029325" y="4937125"/>
          <p14:tracePt t="51164" x="6029325" y="4916488"/>
          <p14:tracePt t="51168" x="6029325" y="4892675"/>
          <p14:tracePt t="51172" x="6029325" y="4862513"/>
          <p14:tracePt t="51176" x="6029325" y="4832350"/>
          <p14:tracePt t="51179" x="6029325" y="4813300"/>
          <p14:tracePt t="51185" x="6029325" y="4808538"/>
          <p14:tracePt t="51187" x="6029325" y="4803775"/>
          <p14:tracePt t="51192" x="6029325" y="4787900"/>
          <p14:tracePt t="51195" x="6015038" y="4778375"/>
          <p14:tracePt t="51203" x="6015038" y="4768850"/>
          <p14:tracePt t="51208" x="6015038" y="4764088"/>
          <p14:tracePt t="51211" x="6010275" y="4752975"/>
          <p14:tracePt t="51321" x="6005513" y="4787900"/>
          <p14:tracePt t="51330" x="5980113" y="4837113"/>
          <p14:tracePt t="51341" x="5970588" y="4932363"/>
          <p14:tracePt t="51346" x="5965825" y="4960938"/>
          <p14:tracePt t="51354" x="5951538" y="5011738"/>
          <p14:tracePt t="51357" x="5940425" y="5056188"/>
          <p14:tracePt t="51361" x="5940425" y="5084763"/>
          <p14:tracePt t="51364" x="5940425" y="5124450"/>
          <p14:tracePt t="51370" x="5940425" y="5154613"/>
          <p14:tracePt t="51373" x="5940425" y="5189538"/>
          <p14:tracePt t="51377" x="5940425" y="5219700"/>
          <p14:tracePt t="51381" x="5940425" y="5248275"/>
          <p14:tracePt t="51384" x="5935663" y="5273675"/>
          <p14:tracePt t="51389" x="5935663" y="5292725"/>
          <p14:tracePt t="51392" x="5935663" y="5313363"/>
          <p14:tracePt t="51396" x="5935663" y="5337175"/>
          <p14:tracePt t="51400" x="5935663" y="5348288"/>
          <p14:tracePt t="51406" x="5961063" y="5348288"/>
          <p14:tracePt t="51493" x="5970588" y="5348288"/>
          <p14:tracePt t="51499" x="5980113" y="5337175"/>
          <p14:tracePt t="51504" x="5984875" y="5308600"/>
          <p14:tracePt t="51508" x="5970588" y="5292725"/>
          <p14:tracePt t="51511" x="5970588" y="5278438"/>
          <p14:tracePt t="51515" x="5970588" y="5264150"/>
          <p14:tracePt t="51521" x="5945188" y="5248275"/>
          <p14:tracePt t="51524" x="5945188" y="5243513"/>
          <p14:tracePt t="51533" x="5945188" y="5229225"/>
          <p14:tracePt t="51536" x="5945188" y="5213350"/>
          <p14:tracePt t="51540" x="5945188" y="5194300"/>
          <p14:tracePt t="51544" x="5945188" y="5173663"/>
          <p14:tracePt t="51548" x="5945188" y="5159375"/>
          <p14:tracePt t="51551" x="5945188" y="5149850"/>
          <p14:tracePt t="51556" x="5945188" y="5124450"/>
          <p14:tracePt t="51559" x="5945188" y="5114925"/>
          <p14:tracePt t="51563" x="5945188" y="5100638"/>
          <p14:tracePt t="51567" x="5940425" y="5080000"/>
          <p14:tracePt t="51571" x="5940425" y="5075238"/>
          <p14:tracePt t="51575" x="5940425" y="5065713"/>
          <p14:tracePt t="51578" x="5940425" y="5056188"/>
          <p14:tracePt t="51584" x="5940425" y="5040313"/>
          <p14:tracePt t="51587" x="5930900" y="5021263"/>
          <p14:tracePt t="51597" x="5930900" y="5016500"/>
          <p14:tracePt t="51607" x="5930900" y="5005388"/>
          <p14:tracePt t="51612" x="5921375" y="4991100"/>
          <p14:tracePt t="51621" x="5916613" y="4976813"/>
          <p14:tracePt t="51626" x="5916613" y="4972050"/>
          <p14:tracePt t="51631" x="5916613" y="4960938"/>
          <p14:tracePt t="51636" x="5900738" y="4956175"/>
          <p14:tracePt t="51739" x="5900738" y="4965700"/>
          <p14:tracePt t="51746" x="5900738" y="5005388"/>
          <p14:tracePt t="51757" x="5900738" y="5080000"/>
          <p14:tracePt t="51762" x="5900738" y="5110163"/>
          <p14:tracePt t="51768" x="5900738" y="5129213"/>
          <p14:tracePt t="51774" x="5900738" y="5189538"/>
          <p14:tracePt t="51778" x="5900738" y="5219700"/>
          <p14:tracePt t="51783" x="5900738" y="5248275"/>
          <p14:tracePt t="51789" x="5905500" y="5308600"/>
          <p14:tracePt t="51794" x="5905500" y="5327650"/>
          <p14:tracePt t="51795" x="5905500" y="5353050"/>
          <p14:tracePt t="51799" x="5905500" y="5372100"/>
          <p14:tracePt t="51803" x="5905500" y="5392738"/>
          <p14:tracePt t="51807" x="5905500" y="5407025"/>
          <p14:tracePt t="51810" x="5905500" y="5416550"/>
          <p14:tracePt t="51889" x="5911850" y="5421313"/>
          <p14:tracePt t="51902" x="5935663" y="5421313"/>
          <p14:tracePt t="51908" x="5951538" y="5432425"/>
          <p14:tracePt t="51913" x="5975350" y="5437188"/>
          <p14:tracePt t="51920" x="5995988" y="5451475"/>
          <p14:tracePt t="51925" x="6049963" y="5491163"/>
          <p14:tracePt t="51927" x="6064250" y="5516563"/>
          <p14:tracePt t="51934" x="6084888" y="5545138"/>
          <p14:tracePt t="51936" x="6108700" y="5580063"/>
          <p14:tracePt t="51939" x="6134100" y="5624513"/>
          <p14:tracePt t="51943" x="6164263" y="5659438"/>
          <p14:tracePt t="51946" x="6197600" y="5694363"/>
          <p14:tracePt t="51951" x="6232525" y="5734050"/>
          <p14:tracePt t="51957" x="6267450" y="5768975"/>
          <p14:tracePt t="51960" x="6297613" y="5813425"/>
          <p14:tracePt t="51963" x="6337300" y="5862638"/>
          <p14:tracePt t="51969" x="6386513" y="5932488"/>
          <p14:tracePt t="51973" x="6411913" y="5951538"/>
          <p14:tracePt t="51976" x="6426200" y="5976938"/>
          <p14:tracePt t="51980" x="6445250" y="5995988"/>
          <p14:tracePt t="51984" x="6461125" y="6021388"/>
          <p14:tracePt t="51989" x="6475413" y="6035675"/>
          <p14:tracePt t="51993" x="6484938" y="6045200"/>
          <p14:tracePt t="52170" x="6489700" y="6056313"/>
          <p14:tracePt t="52179" x="6450013" y="6096000"/>
          <p14:tracePt t="52195" x="6346825" y="6135688"/>
          <p14:tracePt t="52200" x="6321425" y="6149975"/>
          <p14:tracePt t="52204" x="6302375" y="6164263"/>
          <p14:tracePt t="52209" x="6276975" y="6180138"/>
          <p14:tracePt t="52213" x="6257925" y="6194425"/>
          <p14:tracePt t="52216" x="6232525" y="6199188"/>
          <p14:tracePt t="52220" x="6218238" y="6215063"/>
          <p14:tracePt t="52223" x="6208713" y="6219825"/>
          <p14:tracePt t="52227" x="6203950" y="6219825"/>
          <p14:tracePt t="52231" x="6192838" y="6224588"/>
          <p14:tracePt t="52234" x="6188075" y="6234113"/>
          <p14:tracePt t="52315" x="6183313" y="6229350"/>
          <p14:tracePt t="52321" x="6183313" y="6215063"/>
          <p14:tracePt t="52325" x="6183313" y="6169025"/>
          <p14:tracePt t="52330" x="6188075" y="6149975"/>
          <p14:tracePt t="52336" x="6192838" y="6096000"/>
          <p14:tracePt t="52341" x="6203950" y="6065838"/>
          <p14:tracePt t="52346" x="6203950" y="6035675"/>
          <p14:tracePt t="52351" x="6203950" y="6007100"/>
          <p14:tracePt t="52355" x="6203950" y="5976938"/>
          <p14:tracePt t="52359" x="6203950" y="5937250"/>
          <p14:tracePt t="52362" x="6203950" y="5897563"/>
          <p14:tracePt t="52366" x="6197600" y="5867400"/>
          <p14:tracePt t="52370" x="6188075" y="5822950"/>
          <p14:tracePt t="52375" x="6183313" y="5792788"/>
          <p14:tracePt t="52378" x="6164263" y="5748338"/>
          <p14:tracePt t="52382" x="6143625" y="5724525"/>
          <p14:tracePt t="52387" x="6119813" y="5724525"/>
          <p14:tracePt t="52390" x="6099175" y="5708650"/>
          <p14:tracePt t="52393" x="6089650" y="5689600"/>
          <p14:tracePt t="52397" x="6069013" y="5664200"/>
          <p14:tracePt t="52402" x="6064250" y="5659438"/>
          <p14:tracePt t="52409" x="6049963" y="5635625"/>
          <p14:tracePt t="52413" x="6029325" y="5614988"/>
          <p14:tracePt t="52418" x="6029325" y="5610225"/>
          <p14:tracePt t="52422" x="6019800" y="5605463"/>
          <p14:tracePt t="52425" x="6019800" y="5600700"/>
          <p14:tracePt t="52429" x="6005513" y="5591175"/>
          <p14:tracePt t="52433" x="6005513" y="5584825"/>
          <p14:tracePt t="52437" x="6005513" y="5580063"/>
          <p14:tracePt t="52441" x="6000750" y="5580063"/>
          <p14:tracePt t="52444" x="5995988" y="5575300"/>
          <p14:tracePt t="52537" x="5995988" y="5580063"/>
          <p14:tracePt t="52544" x="5995988" y="5624513"/>
          <p14:tracePt t="52547" x="5995988" y="5645150"/>
          <p14:tracePt t="52558" x="5995988" y="5703888"/>
          <p14:tracePt t="52562" x="5995988" y="5734050"/>
          <p14:tracePt t="52573" x="6015038" y="5837238"/>
          <p14:tracePt t="52577" x="6019800" y="5883275"/>
          <p14:tracePt t="52584" x="6040438" y="5927725"/>
          <p14:tracePt t="52588" x="6064250" y="6000750"/>
          <p14:tracePt t="52592" x="6073775" y="6056313"/>
          <p14:tracePt t="52595" x="6084888" y="6100763"/>
          <p14:tracePt t="52599" x="6094413" y="6154738"/>
          <p14:tracePt t="52603" x="6099175" y="6199188"/>
          <p14:tracePt t="52607" x="6119813" y="6243638"/>
          <p14:tracePt t="52610" x="6134100" y="6273800"/>
          <p14:tracePt t="52617" x="6153150" y="6308725"/>
          <p14:tracePt t="52628" x="6183313" y="6372225"/>
          <p14:tracePt t="52633" x="6188075" y="6388100"/>
          <p14:tracePt t="52641" x="6197600" y="6397625"/>
          <p14:tracePt t="52699" x="6203950" y="6397625"/>
          <p14:tracePt t="52707" x="6227763" y="6348413"/>
          <p14:tracePt t="52715" x="6243638" y="6283325"/>
          <p14:tracePt t="52722" x="6257925" y="6224588"/>
          <p14:tracePt t="52726" x="6267450" y="6180138"/>
          <p14:tracePt t="52730" x="6276975" y="6140450"/>
          <p14:tracePt t="52733" x="6281738" y="6096000"/>
          <p14:tracePt t="52737" x="6302375" y="6061075"/>
          <p14:tracePt t="52743" x="6307138" y="6021388"/>
          <p14:tracePt t="52746" x="6307138" y="5981700"/>
          <p14:tracePt t="52751" x="6316663" y="5937250"/>
          <p14:tracePt t="52755" x="6327775" y="5907088"/>
          <p14:tracePt t="52758" x="6327775" y="5862638"/>
          <p14:tracePt t="52761" x="6327775" y="5832475"/>
          <p14:tracePt t="52765" x="6327775" y="5803900"/>
          <p14:tracePt t="52768" x="6327775" y="5778500"/>
          <p14:tracePt t="52773" x="6327775" y="5753100"/>
          <p14:tracePt t="52779" x="6327775" y="5734050"/>
          <p14:tracePt t="52784" x="6327775" y="5713413"/>
          <p14:tracePt t="52792" x="6327775" y="5680075"/>
          <p14:tracePt t="52796" x="6316663" y="5654675"/>
          <p14:tracePt t="52798" x="6316663" y="5649913"/>
          <p14:tracePt t="52802" x="6316663" y="5640388"/>
          <p14:tracePt t="52805" x="6316663" y="5635625"/>
          <p14:tracePt t="52809" x="6302375" y="5614988"/>
          <p14:tracePt t="52818" x="6302375" y="5610225"/>
          <p14:tracePt t="52821" x="6302375" y="5595938"/>
          <p14:tracePt t="52827" x="6297613" y="5591175"/>
          <p14:tracePt t="52837" x="6297613" y="5584825"/>
          <p14:tracePt t="52925" x="6292850" y="5584825"/>
          <p14:tracePt t="52936" x="6292850" y="5605463"/>
          <p14:tracePt t="52942" x="6276975" y="5649913"/>
          <p14:tracePt t="52946" x="6267450" y="5689600"/>
          <p14:tracePt t="52953" x="6257925" y="5734050"/>
          <p14:tracePt t="52959" x="6223000" y="5848350"/>
          <p14:tracePt t="52964" x="6223000" y="5892800"/>
          <p14:tracePt t="52969" x="6223000" y="5932488"/>
          <p14:tracePt t="52971" x="6223000" y="5972175"/>
          <p14:tracePt t="52975" x="6223000" y="6011863"/>
          <p14:tracePt t="52981" x="6223000" y="6056313"/>
          <p14:tracePt t="52986" x="6223000" y="6096000"/>
          <p14:tracePt t="52993" x="6223000" y="6175375"/>
          <p14:tracePt t="52997" x="6223000" y="6203950"/>
          <p14:tracePt t="53000" x="6223000" y="6229350"/>
          <p14:tracePt t="53003" x="6223000" y="6248400"/>
          <p14:tracePt t="53009" x="6223000" y="6269038"/>
          <p14:tracePt t="53012" x="6223000" y="6292850"/>
          <p14:tracePt t="53015" x="6223000" y="6303963"/>
          <p14:tracePt t="53062" x="6232525" y="6264275"/>
          <p14:tracePt t="53071" x="6243638" y="6224588"/>
          <p14:tracePt t="53074" x="6267450" y="6135688"/>
          <p14:tracePt t="53078" x="6276975" y="6091238"/>
          <p14:tracePt t="53081" x="6276975" y="6051550"/>
          <p14:tracePt t="53085" x="6276975" y="6011863"/>
          <p14:tracePt t="53090" x="6276975" y="5956300"/>
          <p14:tracePt t="53093" x="6276975" y="5902325"/>
          <p14:tracePt t="53096" x="6276975" y="5848350"/>
          <p14:tracePt t="53101" x="6276975" y="5792788"/>
          <p14:tracePt t="53108" x="6276975" y="5738813"/>
          <p14:tracePt t="53113" x="6276975" y="5659438"/>
          <p14:tracePt t="53125" x="6272213" y="5556250"/>
          <p14:tracePt t="53130" x="6267450" y="5535613"/>
          <p14:tracePt t="53137" x="6253163" y="5516563"/>
          <p14:tracePt t="53146" x="6253163" y="5511800"/>
          <p14:tracePt t="53149" x="6253163" y="5505450"/>
          <p14:tracePt t="53242" x="6248400" y="5530850"/>
          <p14:tracePt t="53250" x="6232525" y="5605463"/>
          <p14:tracePt t="53261" x="6197600" y="5738813"/>
          <p14:tracePt t="53266" x="6188075" y="5768975"/>
          <p14:tracePt t="53277" x="6188075" y="5837238"/>
          <p14:tracePt t="53282" x="6188075" y="5862638"/>
          <p14:tracePt t="53289" x="6188075" y="5902325"/>
          <p14:tracePt t="53291" x="6188075" y="5921375"/>
          <p14:tracePt t="53296" x="6188075" y="5946775"/>
          <p14:tracePt t="53300" x="6188075" y="5967413"/>
          <p14:tracePt t="53305" x="6188075" y="5986463"/>
          <p14:tracePt t="53313" x="6188075" y="6000750"/>
          <p14:tracePt t="53340" x="6188075" y="6007100"/>
          <p14:tracePt t="53567" x="6203950" y="6007100"/>
          <p14:tracePt t="53570" x="6223000" y="6000750"/>
          <p14:tracePt t="53575" x="6267450" y="5986463"/>
          <p14:tracePt t="53578" x="6321425" y="5976938"/>
          <p14:tracePt t="53582" x="6376988" y="5956300"/>
          <p14:tracePt t="53587" x="6435725" y="5951538"/>
          <p14:tracePt t="53591" x="6505575" y="5932488"/>
          <p14:tracePt t="53595" x="6559550" y="5921375"/>
          <p14:tracePt t="53599" x="6629400" y="5902325"/>
          <p14:tracePt t="53603" x="6683375" y="5883275"/>
          <p14:tracePt t="53607" x="6753225" y="5862638"/>
          <p14:tracePt t="53611" x="6811963" y="5843588"/>
          <p14:tracePt t="53615" x="6881813" y="5832475"/>
          <p14:tracePt t="53618" x="6950075" y="5813425"/>
          <p14:tracePt t="53623" x="7034213" y="5768975"/>
          <p14:tracePt t="53627" x="7104063" y="5729288"/>
          <p14:tracePt t="53631" x="7188200" y="5689600"/>
          <p14:tracePt t="53635" x="7262813" y="5645150"/>
          <p14:tracePt t="53639" x="7346950" y="5605463"/>
          <p14:tracePt t="53643" x="7416800" y="5565775"/>
          <p14:tracePt t="53647" x="7500938" y="5521325"/>
          <p14:tracePt t="53652" x="7559675" y="5481638"/>
          <p14:tracePt t="53654" x="7608888" y="5451475"/>
          <p14:tracePt t="53659" x="7669213" y="5411788"/>
          <p14:tracePt t="53663" x="7702550" y="5387975"/>
          <p14:tracePt t="53668" x="7737475" y="5362575"/>
          <p14:tracePt t="53671" x="7758113" y="5348288"/>
          <p14:tracePt t="53675" x="7781925" y="5322888"/>
          <p14:tracePt t="53678" x="7802563" y="5308600"/>
          <p14:tracePt t="53683" x="7826375" y="5292725"/>
          <p14:tracePt t="53692" x="7837488" y="5287963"/>
          <p14:tracePt t="53695" x="7851775" y="5283200"/>
          <p14:tracePt t="53758" x="7866063" y="5273675"/>
          <p14:tracePt t="53765" x="7881938" y="5268913"/>
          <p14:tracePt t="53774" x="7886700" y="5264150"/>
          <p14:tracePt t="53810" x="7872413" y="5248275"/>
          <p14:tracePt t="53814" x="7856538" y="5248275"/>
          <p14:tracePt t="53818" x="7837488" y="5248275"/>
          <p14:tracePt t="53823" x="7797800" y="5243513"/>
          <p14:tracePt t="53827" x="7737475" y="5233988"/>
          <p14:tracePt t="53829" x="7673975" y="5224463"/>
          <p14:tracePt t="53833" x="7604125" y="5224463"/>
          <p14:tracePt t="53836" x="7524750" y="5224463"/>
          <p14:tracePt t="53842" x="7435850" y="5224463"/>
          <p14:tracePt t="53845" x="7326313" y="5224463"/>
          <p14:tracePt t="53849" x="7223125" y="5213350"/>
          <p14:tracePt t="53852" x="7129463" y="5199063"/>
          <p14:tracePt t="53857" x="7019925" y="5168900"/>
          <p14:tracePt t="53861" x="6911975" y="5149850"/>
          <p14:tracePt t="53865" x="6816725" y="5114925"/>
          <p14:tracePt t="53869" x="6723063" y="5084763"/>
          <p14:tracePt t="53886" x="6356350" y="4991100"/>
          <p14:tracePt t="53890" x="6288088" y="4972050"/>
          <p14:tracePt t="53893" x="6227763" y="4951413"/>
          <p14:tracePt t="53896" x="6173788" y="4941888"/>
          <p14:tracePt t="53903" x="6129338" y="4932363"/>
          <p14:tracePt t="53904" x="6108700" y="4927600"/>
          <p14:tracePt t="53909" x="6108700" y="4921250"/>
          <p14:tracePt t="53912" x="6103938" y="4921250"/>
          <p14:tracePt t="53915" x="6094413" y="4911725"/>
          <p14:tracePt t="53943" x="6099175" y="4911725"/>
          <p14:tracePt t="53947" x="6099175" y="4916488"/>
          <p14:tracePt t="53952" x="6103938" y="4921250"/>
          <p14:tracePt t="53955" x="6108700" y="4927600"/>
          <p14:tracePt t="53959" x="6113463" y="4932363"/>
          <p14:tracePt t="53967" x="6113463" y="4941888"/>
          <p14:tracePt t="53971" x="6119813" y="4951413"/>
          <p14:tracePt t="53975" x="6124575" y="4960938"/>
          <p14:tracePt t="53979" x="6134100" y="4965700"/>
          <p14:tracePt t="53983" x="6138863" y="4972050"/>
          <p14:tracePt t="53987" x="6143625" y="4986338"/>
          <p14:tracePt t="53991" x="6159500" y="5000625"/>
          <p14:tracePt t="53994" x="6164263" y="5005388"/>
          <p14:tracePt t="53999" x="6173788" y="5016500"/>
          <p14:tracePt t="54002" x="6183313" y="5040313"/>
          <p14:tracePt t="54008" x="6188075" y="5060950"/>
          <p14:tracePt t="54011" x="6197600" y="5084763"/>
          <p14:tracePt t="54015" x="6213475" y="5105400"/>
          <p14:tracePt t="54019" x="6218238" y="5124450"/>
          <p14:tracePt t="54023" x="6232525" y="5149850"/>
          <p14:tracePt t="54027" x="6248400" y="5180013"/>
          <p14:tracePt t="54031" x="6262688" y="5203825"/>
          <p14:tracePt t="54035" x="6276975" y="5224463"/>
          <p14:tracePt t="54039" x="6288088" y="5253038"/>
          <p14:tracePt t="54043" x="6302375" y="5278438"/>
          <p14:tracePt t="54047" x="6307138" y="5297488"/>
          <p14:tracePt t="54052" x="6316663" y="5313363"/>
          <p14:tracePt t="54057" x="6316663" y="5332413"/>
          <p14:tracePt t="54060" x="6321425" y="5348288"/>
          <p14:tracePt t="54062" x="6332538" y="5362575"/>
          <p14:tracePt t="54067" x="6337300" y="5381625"/>
          <p14:tracePt t="54073" x="6337300" y="5397500"/>
          <p14:tracePt t="54075" x="6337300" y="5407025"/>
          <p14:tracePt t="54079" x="6337300" y="5421313"/>
          <p14:tracePt t="54083" x="6337300" y="5427663"/>
          <p14:tracePt t="54086" x="6337300" y="5437188"/>
          <p14:tracePt t="54090" x="6337300" y="5451475"/>
          <p14:tracePt t="54093" x="6337300" y="5456238"/>
          <p14:tracePt t="54097" x="6337300" y="5461000"/>
          <p14:tracePt t="54102" x="6337300" y="5476875"/>
          <p14:tracePt t="54105" x="6337300" y="5486400"/>
          <p14:tracePt t="54109" x="6332538" y="5491163"/>
          <p14:tracePt t="54113" x="6332538" y="5505450"/>
          <p14:tracePt t="54117" x="6332538" y="5511800"/>
          <p14:tracePt t="54121" x="6332538" y="5521325"/>
          <p14:tracePt t="54125" x="6332538" y="5526088"/>
          <p14:tracePt t="54128" x="6332538" y="5540375"/>
          <p14:tracePt t="54133" x="6332538" y="5545138"/>
          <p14:tracePt t="54136" x="6332538" y="5561013"/>
          <p14:tracePt t="54149" x="6337300" y="5565775"/>
          <p14:tracePt t="54157" x="6342063" y="5565775"/>
          <p14:tracePt t="54161" x="6356350" y="5565775"/>
          <p14:tracePt t="54165" x="6372225" y="5556250"/>
          <p14:tracePt t="54169" x="6391275" y="5530850"/>
          <p14:tracePt t="54173" x="6426200" y="5495925"/>
          <p14:tracePt t="54177" x="6456363" y="5461000"/>
          <p14:tracePt t="54181" x="6480175" y="5416550"/>
          <p14:tracePt t="54185" x="6519863" y="5367338"/>
          <p14:tracePt t="54189" x="6545263" y="5322888"/>
          <p14:tracePt t="54193" x="6564313" y="5278438"/>
          <p14:tracePt t="54197" x="6584950" y="5233988"/>
          <p14:tracePt t="54202" x="6599238" y="5189538"/>
          <p14:tracePt t="54205" x="6608763" y="5145088"/>
          <p14:tracePt t="54210" x="6608763" y="5089525"/>
          <p14:tracePt t="54213" x="6608763" y="5051425"/>
          <p14:tracePt t="54217" x="6604000" y="5005388"/>
          <p14:tracePt t="54221" x="6580188" y="4960938"/>
          <p14:tracePt t="54225" x="6550025" y="4902200"/>
          <p14:tracePt t="54229" x="6519863" y="4843463"/>
          <p14:tracePt t="54233" x="6480175" y="4783138"/>
          <p14:tracePt t="54237" x="6440488" y="4738688"/>
          <p14:tracePt t="54241" x="6391275" y="4673600"/>
          <p14:tracePt t="54245" x="6332538" y="4624388"/>
          <p14:tracePt t="54249" x="6267450" y="4575175"/>
          <p14:tracePt t="54252" x="6197600" y="4521200"/>
          <p14:tracePt t="54258" x="6138863" y="4481513"/>
          <p14:tracePt t="54261" x="6080125" y="4441825"/>
          <p14:tracePt t="54265" x="6005513" y="4402138"/>
          <p14:tracePt t="54267" x="5935663" y="4362450"/>
          <p14:tracePt t="54272" x="5861050" y="4332288"/>
          <p14:tracePt t="54275" x="5792788" y="4313238"/>
          <p14:tracePt t="54279" x="5722938" y="4292600"/>
          <p14:tracePt t="54283" x="5668963" y="4283075"/>
          <p14:tracePt t="54288" x="5613400" y="4273550"/>
          <p14:tracePt t="54291" x="5575300" y="4273550"/>
          <p14:tracePt t="54295" x="5529263" y="4273550"/>
          <p14:tracePt t="54299" x="5484813" y="4283075"/>
          <p14:tracePt t="54302" x="5456238" y="4303713"/>
          <p14:tracePt t="54308" x="5421313" y="4327525"/>
          <p14:tracePt t="54311" x="5386388" y="4352925"/>
          <p14:tracePt t="54315" x="5360988" y="4376738"/>
          <p14:tracePt t="54319" x="5346700" y="4397375"/>
          <p14:tracePt t="54325" x="5332413" y="4421188"/>
          <p14:tracePt t="54327" x="5307013" y="4460875"/>
          <p14:tracePt t="54330" x="5287963" y="4505325"/>
          <p14:tracePt t="54335" x="5267325" y="4579938"/>
          <p14:tracePt t="54339" x="5262563" y="4635500"/>
          <p14:tracePt t="54343" x="5262563" y="4699000"/>
          <p14:tracePt t="54347" x="5262563" y="4768850"/>
          <p14:tracePt t="54352" x="5262563" y="4832350"/>
          <p14:tracePt t="54356" x="5267325" y="4911725"/>
          <p14:tracePt t="54359" x="5287963" y="4995863"/>
          <p14:tracePt t="54363" x="5297488" y="5065713"/>
          <p14:tracePt t="54367" x="5307013" y="5145088"/>
          <p14:tracePt t="54371" x="5327650" y="5213350"/>
          <p14:tracePt t="54375" x="5356225" y="5297488"/>
          <p14:tracePt t="54379" x="5386388" y="5367338"/>
          <p14:tracePt t="54382" x="5426075" y="5427663"/>
          <p14:tracePt t="54386" x="5480050" y="5500688"/>
          <p14:tracePt t="54391" x="5529263" y="5561013"/>
          <p14:tracePt t="54395" x="5580063" y="5610225"/>
          <p14:tracePt t="54399" x="5629275" y="5659438"/>
          <p14:tracePt t="54402" x="5664200" y="5694363"/>
          <p14:tracePt t="54408" x="5708650" y="5724525"/>
          <p14:tracePt t="54411" x="5757863" y="5748338"/>
          <p14:tracePt t="54415" x="5811838" y="5778500"/>
          <p14:tracePt t="54419" x="5856288" y="5788025"/>
          <p14:tracePt t="54423" x="5900738" y="5799138"/>
          <p14:tracePt t="54427" x="5930900" y="5803900"/>
          <p14:tracePt t="54431" x="5951538" y="5803900"/>
          <p14:tracePt t="54435" x="5980113" y="5803900"/>
          <p14:tracePt t="54440" x="6010275" y="5803900"/>
          <p14:tracePt t="54444" x="6054725" y="5792788"/>
          <p14:tracePt t="54449" x="6080125" y="5773738"/>
          <p14:tracePt t="54452" x="6099175" y="5748338"/>
          <p14:tracePt t="54457" x="6124575" y="5713413"/>
          <p14:tracePt t="54460" x="6153150" y="5680075"/>
          <p14:tracePt t="54465" x="6178550" y="5635625"/>
          <p14:tracePt t="54469" x="6197600" y="5575300"/>
          <p14:tracePt t="54473" x="6208713" y="5535613"/>
          <p14:tracePt t="54477" x="6218238" y="5476875"/>
          <p14:tracePt t="54481" x="6227763" y="5411788"/>
          <p14:tracePt t="54485" x="6227763" y="5343525"/>
          <p14:tracePt t="54489" x="6227763" y="5278438"/>
          <p14:tracePt t="54493" x="6227763" y="5208588"/>
          <p14:tracePt t="54497" x="6213475" y="5140325"/>
          <p14:tracePt t="54502" x="6192838" y="5070475"/>
          <p14:tracePt t="54505" x="6169025" y="4991100"/>
          <p14:tracePt t="54510" x="6148388" y="4921250"/>
          <p14:tracePt t="54513" x="6119813" y="4862513"/>
          <p14:tracePt t="54517" x="6094413" y="4803775"/>
          <p14:tracePt t="54521" x="6054725" y="4743450"/>
          <p14:tracePt t="54526" x="6015038" y="4684713"/>
          <p14:tracePt t="54529" x="5975350" y="4635500"/>
          <p14:tracePt t="54533" x="5935663" y="4589463"/>
          <p14:tracePt t="54537" x="5895975" y="4540250"/>
          <p14:tracePt t="54541" x="5851525" y="4500563"/>
          <p14:tracePt t="54545" x="5807075" y="4476750"/>
          <p14:tracePt t="54549" x="5762625" y="4465638"/>
          <p14:tracePt t="54552" x="5718175" y="4446588"/>
          <p14:tracePt t="54557" x="5673725" y="4441825"/>
          <p14:tracePt t="54560" x="5643563" y="4432300"/>
          <p14:tracePt t="54565" x="5603875" y="4432300"/>
          <p14:tracePt t="54569" x="5559425" y="4432300"/>
          <p14:tracePt t="54573" x="5529263" y="4432300"/>
          <p14:tracePt t="54577" x="5500688" y="4437063"/>
          <p14:tracePt t="54581" x="5480050" y="4451350"/>
          <p14:tracePt t="54585" x="5465763" y="4471988"/>
          <p14:tracePt t="54589" x="5440363" y="4495800"/>
          <p14:tracePt t="54594" x="5416550" y="4530725"/>
          <p14:tracePt t="54596" x="5395913" y="4575175"/>
          <p14:tracePt t="54601" x="5381625" y="4629150"/>
          <p14:tracePt t="54605" x="5360988" y="4699000"/>
          <p14:tracePt t="54609" x="5341938" y="4768850"/>
          <p14:tracePt t="54612" x="5327650" y="4862513"/>
          <p14:tracePt t="54616" x="5327650" y="4956175"/>
          <p14:tracePt t="54619" x="5327650" y="5035550"/>
          <p14:tracePt t="54624" x="5327650" y="5129213"/>
          <p14:tracePt t="54627" x="5346700" y="5224463"/>
          <p14:tracePt t="54630" x="5367338" y="5318125"/>
          <p14:tracePt t="54636" x="5386388" y="5397500"/>
          <p14:tracePt t="54639" x="5421313" y="5505450"/>
          <p14:tracePt t="54643" x="5451475" y="5591175"/>
          <p14:tracePt t="54646" x="5480050" y="5659438"/>
          <p14:tracePt t="54651" x="5510213" y="5719763"/>
          <p14:tracePt t="54655" x="5540375" y="5778500"/>
          <p14:tracePt t="54659" x="5580063" y="5837238"/>
          <p14:tracePt t="54663" x="5613400" y="5872163"/>
          <p14:tracePt t="54667" x="5664200" y="5902325"/>
          <p14:tracePt t="54673" x="5692775" y="5927725"/>
          <p14:tracePt t="54675" x="5718175" y="5942013"/>
          <p14:tracePt t="54678" x="5737225" y="5956300"/>
          <p14:tracePt t="54683" x="5772150" y="5967413"/>
          <p14:tracePt t="54686" x="5802313" y="5972175"/>
          <p14:tracePt t="54692" x="5832475" y="5972175"/>
          <p14:tracePt t="54694" x="5861050" y="5972175"/>
          <p14:tracePt t="54699" x="5891213" y="5972175"/>
          <p14:tracePt t="54702" x="5921375" y="5972175"/>
          <p14:tracePt t="54707" x="5951538" y="5972175"/>
          <p14:tracePt t="54711" x="5970588" y="5956300"/>
          <p14:tracePt t="54715" x="5995988" y="5942013"/>
          <p14:tracePt t="54719" x="6024563" y="5916613"/>
          <p14:tracePt t="54724" x="6064250" y="5876925"/>
          <p14:tracePt t="54727" x="6099175" y="5843588"/>
          <p14:tracePt t="54731" x="6113463" y="5813425"/>
          <p14:tracePt t="54736" x="6143625" y="5764213"/>
          <p14:tracePt t="54739" x="6159500" y="5719763"/>
          <p14:tracePt t="54743" x="6178550" y="5664200"/>
          <p14:tracePt t="54747" x="6188075" y="5610225"/>
          <p14:tracePt t="54751" x="6188075" y="5540375"/>
          <p14:tracePt t="54758" x="6188075" y="5476875"/>
          <p14:tracePt t="54759" x="6183313" y="5407025"/>
          <p14:tracePt t="54763" x="6164263" y="5322888"/>
          <p14:tracePt t="54767" x="6134100" y="5264150"/>
          <p14:tracePt t="54771" x="6103938" y="5208588"/>
          <p14:tracePt t="54775" x="6064250" y="5149850"/>
          <p14:tracePt t="54779" x="6015038" y="5100638"/>
          <p14:tracePt t="54783" x="5965825" y="5051425"/>
          <p14:tracePt t="54786" x="5930900" y="5016500"/>
          <p14:tracePt t="54792" x="5886450" y="4976813"/>
          <p14:tracePt t="54795" x="5837238" y="4946650"/>
          <p14:tracePt t="54797" x="5792788" y="4921250"/>
          <p14:tracePt t="54801" x="5748338" y="4892675"/>
          <p14:tracePt t="54806" x="5713413" y="4867275"/>
          <p14:tracePt t="54809" x="5678488" y="4852988"/>
          <p14:tracePt t="54813" x="5634038" y="4843463"/>
          <p14:tracePt t="54817" x="5603875" y="4832350"/>
          <p14:tracePt t="54821" x="5584825" y="4818063"/>
          <p14:tracePt t="54841" x="5584825" y="4822825"/>
          <p14:tracePt t="54844" x="5584825" y="4837113"/>
          <p14:tracePt t="54849" x="5584825" y="4867275"/>
          <p14:tracePt t="54853" x="5584825" y="4902200"/>
          <p14:tracePt t="54858" x="5603875" y="4956175"/>
          <p14:tracePt t="54861" x="5643563" y="5030788"/>
          <p14:tracePt t="54865" x="5697538" y="5114925"/>
          <p14:tracePt t="54869" x="5762625" y="5213350"/>
          <p14:tracePt t="54875" x="5842000" y="5313363"/>
          <p14:tracePt t="54887" x="6164263" y="5654675"/>
          <p14:tracePt t="54888" x="6281738" y="5748338"/>
          <p14:tracePt t="54894" x="6396038" y="5843588"/>
          <p14:tracePt t="54897" x="6535738" y="5946775"/>
          <p14:tracePt t="54901" x="6648450" y="6021388"/>
          <p14:tracePt t="54905" x="6757988" y="6100763"/>
          <p14:tracePt t="54910" x="6856413" y="6164263"/>
          <p14:tracePt t="54913" x="6956425" y="6219825"/>
          <p14:tracePt t="54917" x="7050088" y="6264275"/>
          <p14:tracePt t="54921" x="7148513" y="6292850"/>
          <p14:tracePt t="54926" x="7227888" y="6318250"/>
          <p14:tracePt t="54929" x="7312025" y="6327775"/>
          <p14:tracePt t="54933" x="7377113" y="6337300"/>
          <p14:tracePt t="54936" x="7421563" y="6337300"/>
          <p14:tracePt t="54942" x="7461250" y="6332538"/>
          <p14:tracePt t="54945" x="7496175" y="6313488"/>
          <p14:tracePt t="54949" x="7529513" y="6288088"/>
          <p14:tracePt t="54952" x="7550150" y="6269038"/>
          <p14:tracePt t="54958" x="7580313" y="6234113"/>
          <p14:tracePt t="54961" x="7604125" y="6184900"/>
          <p14:tracePt t="54965" x="7613650" y="6145213"/>
          <p14:tracePt t="54969" x="7634288" y="6100763"/>
          <p14:tracePt t="54975" x="7643813" y="5961063"/>
          <p14:tracePt t="54979" x="7653338" y="5883275"/>
          <p14:tracePt t="54983" x="7653338" y="5803900"/>
          <p14:tracePt t="54986" x="7683500" y="5708650"/>
          <p14:tracePt t="54991" x="7702550" y="5614988"/>
          <p14:tracePt t="54995" x="7713663" y="5521325"/>
          <p14:tracePt t="54998" x="7713663" y="5411788"/>
          <p14:tracePt t="55002" x="7713663" y="5332413"/>
          <p14:tracePt t="55007" x="7727950" y="5238750"/>
          <p14:tracePt t="55011" x="7748588" y="5135563"/>
          <p14:tracePt t="55015" x="7758113" y="5040313"/>
          <p14:tracePt t="55019" x="7767638" y="4960938"/>
          <p14:tracePt t="55023" x="7767638" y="4881563"/>
          <p14:tracePt t="55027" x="7767638" y="4813300"/>
          <p14:tracePt t="55031" x="7767638" y="4748213"/>
          <p14:tracePt t="55036" x="7767638" y="4679950"/>
          <p14:tracePt t="55039" x="7762875" y="4624388"/>
          <p14:tracePt t="55043" x="7748588" y="4579938"/>
          <p14:tracePt t="55047" x="7727950" y="4535488"/>
          <p14:tracePt t="55051" x="7702550" y="4511675"/>
          <p14:tracePt t="55055" x="7697788" y="4500563"/>
          <p14:tracePt t="55059" x="7673975" y="4476750"/>
          <p14:tracePt t="55063" x="7669213" y="4471988"/>
          <p14:tracePt t="55067" x="7658100" y="4456113"/>
          <p14:tracePt t="55075" x="7634288" y="4446588"/>
          <p14:tracePt t="55078" x="7608888" y="4437063"/>
          <p14:tracePt t="55082" x="7580313" y="4432300"/>
          <p14:tracePt t="55086" x="7559675" y="4416425"/>
          <p14:tracePt t="55092" x="7534275" y="4416425"/>
          <p14:tracePt t="55095" x="7505700" y="4416425"/>
          <p14:tracePt t="55099" x="7475538" y="4416425"/>
          <p14:tracePt t="55102" x="7435850" y="4416425"/>
          <p14:tracePt t="55108" x="7396163" y="4416425"/>
          <p14:tracePt t="55110" x="7356475" y="4416425"/>
          <p14:tracePt t="55115" x="7316788" y="4416425"/>
          <p14:tracePt t="55120" x="7262813" y="4416425"/>
          <p14:tracePt t="55123" x="7218363" y="4416425"/>
          <p14:tracePt t="55128" x="7173913" y="4427538"/>
          <p14:tracePt t="55131" x="7119938" y="4446588"/>
          <p14:tracePt t="55136" x="7073900" y="4465638"/>
          <p14:tracePt t="55139" x="7029450" y="4471988"/>
          <p14:tracePt t="55143" x="7000875" y="4491038"/>
          <p14:tracePt t="55147" x="6965950" y="4505325"/>
          <p14:tracePt t="55149" x="6921500" y="4530725"/>
          <p14:tracePt t="55152" x="6886575" y="4549775"/>
          <p14:tracePt t="55157" x="6851650" y="4575175"/>
          <p14:tracePt t="55161" x="6816725" y="4600575"/>
          <p14:tracePt t="55165" x="6781800" y="4635500"/>
          <p14:tracePt t="55169" x="6757988" y="4668838"/>
          <p14:tracePt t="55173" x="6718300" y="4719638"/>
          <p14:tracePt t="55178" x="6683375" y="4752975"/>
          <p14:tracePt t="55181" x="6653213" y="4803775"/>
          <p14:tracePt t="55186" x="6629400" y="4832350"/>
          <p14:tracePt t="55189" x="6599238" y="4881563"/>
          <p14:tracePt t="55193" x="6584950" y="4927600"/>
          <p14:tracePt t="55196" x="6564313" y="4956175"/>
          <p14:tracePt t="55201" x="6559550" y="5000625"/>
          <p14:tracePt t="55206" x="6540500" y="5045075"/>
          <p14:tracePt t="55210" x="6529388" y="5100638"/>
          <p14:tracePt t="55214" x="6529388" y="5154613"/>
          <p14:tracePt t="55216" x="6529388" y="5208588"/>
          <p14:tracePt t="55221" x="6529388" y="5278438"/>
          <p14:tracePt t="55226" x="6545263" y="5348288"/>
          <p14:tracePt t="55229" x="6564313" y="5427663"/>
          <p14:tracePt t="55233" x="6594475" y="5495925"/>
          <p14:tracePt t="55236" x="6638925" y="5580063"/>
          <p14:tracePt t="55242" x="6692900" y="5668963"/>
          <p14:tracePt t="55245" x="6757988" y="5753100"/>
          <p14:tracePt t="55249" x="6807200" y="5837238"/>
          <p14:tracePt t="55252" x="6872288" y="5911850"/>
          <p14:tracePt t="55259" x="6945313" y="5967413"/>
          <p14:tracePt t="55261" x="7045325" y="6016625"/>
          <p14:tracePt t="55265" x="7129463" y="6070600"/>
          <p14:tracePt t="55269" x="7213600" y="6115050"/>
          <p14:tracePt t="55276" x="7366000" y="6164263"/>
          <p14:tracePt t="55280" x="7445375" y="6184900"/>
          <p14:tracePt t="55285" x="7515225" y="6203950"/>
          <p14:tracePt t="55289" x="7585075" y="6215063"/>
          <p14:tracePt t="55293" x="7639050" y="6215063"/>
          <p14:tracePt t="55296" x="7693025" y="6215063"/>
          <p14:tracePt t="55301" x="7748588" y="6215063"/>
          <p14:tracePt t="55305" x="7793038" y="6203950"/>
          <p14:tracePt t="55309" x="7837488" y="6184900"/>
          <p14:tracePt t="55313" x="7856538" y="6159500"/>
          <p14:tracePt t="55317" x="7891463" y="6135688"/>
          <p14:tracePt t="55324" x="7945438" y="6065838"/>
          <p14:tracePt t="55326" x="7961313" y="6021388"/>
          <p14:tracePt t="55331" x="7980363" y="5976938"/>
          <p14:tracePt t="55335" x="7989888" y="5921375"/>
          <p14:tracePt t="55339" x="8010525" y="5862638"/>
          <p14:tracePt t="55343" x="8020050" y="5799138"/>
          <p14:tracePt t="55347" x="8020050" y="5719763"/>
          <p14:tracePt t="55351" x="8020050" y="5649913"/>
          <p14:tracePt t="55356" x="8020050" y="5570538"/>
          <p14:tracePt t="55359" x="8020050" y="5491163"/>
          <p14:tracePt t="55364" x="8015288" y="5421313"/>
          <p14:tracePt t="55368" x="7989888" y="5343525"/>
          <p14:tracePt t="55371" x="7980363" y="5259388"/>
          <p14:tracePt t="55375" x="7961313" y="5180013"/>
          <p14:tracePt t="55378" x="7931150" y="5105400"/>
          <p14:tracePt t="55383" x="7900988" y="5051425"/>
          <p14:tracePt t="55386" x="7877175" y="5000625"/>
          <p14:tracePt t="55392" x="7837488" y="4956175"/>
          <p14:tracePt t="55395" x="7797800" y="4897438"/>
          <p14:tracePt t="55399" x="7767638" y="4848225"/>
          <p14:tracePt t="55402" x="7742238" y="4803775"/>
          <p14:tracePt t="55407" x="7702550" y="4768850"/>
          <p14:tracePt t="55411" x="7658100" y="4738688"/>
          <p14:tracePt t="55415" x="7613650" y="4713288"/>
          <p14:tracePt t="55420" x="7569200" y="4703763"/>
          <p14:tracePt t="55423" x="7524750" y="4694238"/>
          <p14:tracePt t="55428" x="7480300" y="4673600"/>
          <p14:tracePt t="55431" x="7440613" y="4668838"/>
          <p14:tracePt t="55436" x="7396163" y="4668838"/>
          <p14:tracePt t="55439" x="7346950" y="4668838"/>
          <p14:tracePt t="55444" x="7302500" y="4668838"/>
          <p14:tracePt t="55447" x="7262813" y="4668838"/>
          <p14:tracePt t="55451" x="7218363" y="4668838"/>
          <p14:tracePt t="55454" x="7188200" y="4668838"/>
          <p14:tracePt t="55459" x="7158038" y="4689475"/>
          <p14:tracePt t="55463" x="7124700" y="4703763"/>
          <p14:tracePt t="55467" x="7089775" y="4738688"/>
          <p14:tracePt t="55470" x="7054850" y="4764088"/>
          <p14:tracePt t="55476" x="7019925" y="4803775"/>
          <p14:tracePt t="55479" x="6980238" y="4848225"/>
          <p14:tracePt t="55483" x="6945313" y="4897438"/>
          <p14:tracePt t="55486" x="6905625" y="4941888"/>
          <p14:tracePt t="55491" x="6877050" y="5000625"/>
          <p14:tracePt t="55495" x="6846888" y="5060950"/>
          <p14:tracePt t="55499" x="6827838" y="5129213"/>
          <p14:tracePt t="55502" x="6807200" y="5199063"/>
          <p14:tracePt t="55505" x="6762750" y="5297488"/>
          <p14:tracePt t="55509" x="6732588" y="5376863"/>
          <p14:tracePt t="55513" x="6723063" y="5461000"/>
          <p14:tracePt t="55517" x="6713538" y="5530850"/>
          <p14:tracePt t="55520" x="6713538" y="5610225"/>
          <p14:tracePt t="55525" x="6718300" y="5689600"/>
          <p14:tracePt t="55529" x="6737350" y="5759450"/>
          <p14:tracePt t="55533" x="6757988" y="5843588"/>
          <p14:tracePt t="55536" x="6788150" y="5911850"/>
          <p14:tracePt t="55542" x="6832600" y="5981700"/>
          <p14:tracePt t="55545" x="6881813" y="6056313"/>
          <p14:tracePt t="55549" x="6945313" y="6140450"/>
          <p14:tracePt t="55553" x="7010400" y="6229350"/>
          <p14:tracePt t="55557" x="7089775" y="6313488"/>
          <p14:tracePt t="55561" x="7173913" y="6392863"/>
          <p14:tracePt t="55565" x="7258050" y="6456363"/>
          <p14:tracePt t="55569" x="7346950" y="6521450"/>
          <p14:tracePt t="55574" x="7440613" y="6570663"/>
          <p14:tracePt t="55577" x="7524750" y="6615113"/>
          <p14:tracePt t="55581" x="7608888" y="6645275"/>
          <p14:tracePt t="55586" x="7693025" y="6664325"/>
          <p14:tracePt t="55589" x="7788275" y="6689725"/>
          <p14:tracePt t="55594" x="7856538" y="6699250"/>
          <p14:tracePt t="55597" x="7935913" y="6708775"/>
          <p14:tracePt t="55601" x="8001000" y="6708775"/>
          <p14:tracePt t="55605" x="8085138" y="6704013"/>
          <p14:tracePt t="55609" x="8139113" y="6684963"/>
          <p14:tracePt t="55613" x="8174038" y="6659563"/>
          <p14:tracePt t="55617" x="8223250" y="6610350"/>
          <p14:tracePt t="55621" x="8286750" y="6545263"/>
          <p14:tracePt t="55625" x="8337550" y="6486525"/>
          <p14:tracePt t="55630" x="8377238" y="6416675"/>
          <p14:tracePt t="55633" x="8405813" y="6343650"/>
          <p14:tracePt t="55636" x="8426450" y="6248400"/>
          <p14:tracePt t="55642" x="8470900" y="6154738"/>
          <p14:tracePt t="55645" x="8489950" y="6061075"/>
          <p14:tracePt t="55649" x="8501063" y="5967413"/>
          <p14:tracePt t="55652" x="8501063" y="5857875"/>
          <p14:tracePt t="55657" x="8501063" y="5753100"/>
          <p14:tracePt t="55661" x="8475663" y="5645150"/>
          <p14:tracePt t="55664" x="8431213" y="5551488"/>
          <p14:tracePt t="55670" x="8391525" y="5467350"/>
          <p14:tracePt t="55673" x="8321675" y="5367338"/>
          <p14:tracePt t="55677" x="8272463" y="5283200"/>
          <p14:tracePt t="55679" x="8208963" y="5194300"/>
          <p14:tracePt t="55682" x="8143875" y="5119688"/>
          <p14:tracePt t="55686" x="8069263" y="5035550"/>
          <p14:tracePt t="55691" x="7994650" y="4972050"/>
          <p14:tracePt t="55694" x="7921625" y="4906963"/>
          <p14:tracePt t="55698" x="7847013" y="4857750"/>
          <p14:tracePt t="55703" x="7777163" y="4803775"/>
          <p14:tracePt t="55707" x="7713663" y="4764088"/>
          <p14:tracePt t="55711" x="7653338" y="4724400"/>
          <p14:tracePt t="55714" x="7599363" y="4699000"/>
          <p14:tracePt t="55720" x="7540625" y="4679950"/>
          <p14:tracePt t="55723" x="7496175" y="4668838"/>
          <p14:tracePt t="55727" x="7456488" y="4659313"/>
          <p14:tracePt t="55731" x="7412038" y="4649788"/>
          <p14:tracePt t="55735" x="7381875" y="4649788"/>
          <p14:tracePt t="55739" x="7351713" y="4649788"/>
          <p14:tracePt t="55743" x="7321550" y="4649788"/>
          <p14:tracePt t="55747" x="7302500" y="4654550"/>
          <p14:tracePt t="55751" x="7288213" y="4668838"/>
          <p14:tracePt t="55754" x="7272338" y="4673600"/>
          <p14:tracePt t="55759" x="7253288" y="4689475"/>
          <p14:tracePt t="55764" x="7237413" y="4703763"/>
          <p14:tracePt t="55767" x="7213600" y="4729163"/>
          <p14:tracePt t="55770" x="7188200" y="4764088"/>
          <p14:tracePt t="55775" x="7158038" y="4808538"/>
          <p14:tracePt t="55779" x="7134225" y="4867275"/>
          <p14:tracePt t="55783" x="7113588" y="4921250"/>
          <p14:tracePt t="55786" x="7094538" y="4981575"/>
          <p14:tracePt t="55791" x="7085013" y="5060950"/>
          <p14:tracePt t="55795" x="7073900" y="5129213"/>
          <p14:tracePt t="55799" x="7073900" y="5194300"/>
          <p14:tracePt t="55803" x="7073900" y="5264150"/>
          <p14:tracePt t="55807" x="7085013" y="5308600"/>
          <p14:tracePt t="55811" x="7104063" y="5362575"/>
          <p14:tracePt t="55815" x="7124700" y="5421313"/>
          <p14:tracePt t="55819" x="7143750" y="5491163"/>
          <p14:tracePt t="55823" x="7173913" y="5551488"/>
          <p14:tracePt t="55827" x="7204075" y="5619750"/>
          <p14:tracePt t="55831" x="7253288" y="5680075"/>
          <p14:tracePt t="55835" x="7292975" y="5738813"/>
          <p14:tracePt t="55840" x="7337425" y="5813425"/>
          <p14:tracePt t="55843" x="7386638" y="5872163"/>
          <p14:tracePt t="55847" x="7445375" y="5921375"/>
          <p14:tracePt t="55851" x="7505700" y="5972175"/>
          <p14:tracePt t="55855" x="7580313" y="6026150"/>
          <p14:tracePt t="55858" x="7653338" y="6065838"/>
          <p14:tracePt t="55860" x="7732713" y="6100763"/>
          <p14:tracePt t="55865" x="7816850" y="6129338"/>
          <p14:tracePt t="55870" x="7886700" y="6149975"/>
          <p14:tracePt t="55873" x="7945438" y="6169025"/>
          <p14:tracePt t="55886" x="8118475" y="6180138"/>
          <p14:tracePt t="55889" x="8164513" y="6164263"/>
          <p14:tracePt t="55893" x="8213725" y="6135688"/>
          <p14:tracePt t="55897" x="8258175" y="6110288"/>
          <p14:tracePt t="55901" x="8293100" y="6070600"/>
          <p14:tracePt t="55905" x="8332788" y="6026150"/>
          <p14:tracePt t="55909" x="8356600" y="5991225"/>
          <p14:tracePt t="55913" x="8377238" y="5946775"/>
          <p14:tracePt t="55917" x="8396288" y="5888038"/>
          <p14:tracePt t="55920" x="8410575" y="5832475"/>
          <p14:tracePt t="55925" x="8421688" y="5764213"/>
          <p14:tracePt t="55929" x="8431213" y="5694363"/>
          <p14:tracePt t="55933" x="8426450" y="5629275"/>
          <p14:tracePt t="55937" x="8405813" y="5545138"/>
          <p14:tracePt t="55941" x="8386763" y="5476875"/>
          <p14:tracePt t="55946" x="8356600" y="5392738"/>
          <p14:tracePt t="55948" x="8312150" y="5308600"/>
          <p14:tracePt t="55953" x="8262938" y="5224463"/>
          <p14:tracePt t="55957" x="8208963" y="5149850"/>
          <p14:tracePt t="55961" x="8158163" y="5080000"/>
          <p14:tracePt t="55965" x="8094663" y="5016500"/>
          <p14:tracePt t="55970" x="8034338" y="4956175"/>
          <p14:tracePt t="55973" x="7970838" y="4892675"/>
          <p14:tracePt t="55979" x="7910513" y="4852988"/>
          <p14:tracePt t="55980" x="7851775" y="4813300"/>
          <p14:tracePt t="55985" x="7793038" y="4773613"/>
          <p14:tracePt t="55991" x="7732713" y="4743450"/>
          <p14:tracePt t="55993" x="7678738" y="4733925"/>
          <p14:tracePt t="55997" x="7639050" y="4729163"/>
          <p14:tracePt t="56001" x="7580313" y="4719638"/>
          <p14:tracePt t="56007" x="7529513" y="4719638"/>
          <p14:tracePt t="56009" x="7475538" y="4719638"/>
          <p14:tracePt t="56013" x="7431088" y="4719638"/>
          <p14:tracePt t="56016" x="7391400" y="4724400"/>
          <p14:tracePt t="56020" x="7346950" y="4729163"/>
          <p14:tracePt t="56025" x="7302500" y="4757738"/>
          <p14:tracePt t="56029" x="7253288" y="4783138"/>
          <p14:tracePt t="56033" x="7208838" y="4813300"/>
          <p14:tracePt t="56035" x="7158038" y="4862513"/>
          <p14:tracePt t="56039" x="7108825" y="4911725"/>
          <p14:tracePt t="56044" x="7069138" y="4972050"/>
          <p14:tracePt t="56047" x="7019925" y="5040313"/>
          <p14:tracePt t="56051" x="6980238" y="5105400"/>
          <p14:tracePt t="56054" x="6940550" y="5173663"/>
          <p14:tracePt t="56059" x="6905625" y="5243513"/>
          <p14:tracePt t="56063" x="6877050" y="5343525"/>
          <p14:tracePt t="56067" x="6856413" y="5421313"/>
          <p14:tracePt t="56070" x="6837363" y="5516563"/>
          <p14:tracePt t="56077" x="6827838" y="5600700"/>
          <p14:tracePt t="56078" x="6827838" y="5689600"/>
          <p14:tracePt t="56083" x="6827838" y="5768975"/>
          <p14:tracePt t="56087" x="6832600" y="5853113"/>
          <p14:tracePt t="56092" x="6861175" y="5921375"/>
          <p14:tracePt t="56095" x="6881813" y="6007100"/>
          <p14:tracePt t="56098" x="6911975" y="6075363"/>
          <p14:tracePt t="56103" x="6950075" y="6145213"/>
          <p14:tracePt t="56107" x="6989763" y="6203950"/>
          <p14:tracePt t="56112" x="7040563" y="6269038"/>
          <p14:tracePt t="56115" x="7089775" y="6303963"/>
          <p14:tracePt t="56120" x="7138988" y="6353175"/>
          <p14:tracePt t="56123" x="7208838" y="6383338"/>
          <p14:tracePt t="56127" x="7253288" y="6402388"/>
          <p14:tracePt t="56131" x="7321550" y="6423025"/>
          <p14:tracePt t="56135" x="7377113" y="6432550"/>
          <p14:tracePt t="56141" x="7421563" y="6432550"/>
          <p14:tracePt t="56143" x="7475538" y="6427788"/>
          <p14:tracePt t="56147" x="7529513" y="6407150"/>
          <p14:tracePt t="56151" x="7589838" y="6376988"/>
          <p14:tracePt t="56158" x="7713663" y="6278563"/>
          <p14:tracePt t="56163" x="7753350" y="6219825"/>
          <p14:tracePt t="56167" x="7793038" y="6159500"/>
          <p14:tracePt t="56170" x="7832725" y="6084888"/>
          <p14:tracePt t="56175" x="7861300" y="6026150"/>
          <p14:tracePt t="56179" x="7881938" y="5946775"/>
          <p14:tracePt t="56183" x="7900988" y="5876925"/>
          <p14:tracePt t="56187" x="7900988" y="5808663"/>
          <p14:tracePt t="56191" x="7900988" y="5743575"/>
          <p14:tracePt t="56195" x="7900988" y="5689600"/>
          <p14:tracePt t="56199" x="7900988" y="5624513"/>
          <p14:tracePt t="56204" x="7886700" y="5551488"/>
          <p14:tracePt t="56207" x="7856538" y="5481638"/>
          <p14:tracePt t="56209" x="7816850" y="5411788"/>
          <p14:tracePt t="56212" x="7777163" y="5353050"/>
          <p14:tracePt t="56217" x="7723188" y="5287963"/>
          <p14:tracePt t="56220" x="7688263" y="5243513"/>
          <p14:tracePt t="56226" x="7653338" y="5208588"/>
          <p14:tracePt t="56230" x="7604125" y="5168900"/>
          <p14:tracePt t="56233" x="7559675" y="5140325"/>
          <p14:tracePt t="56237" x="7515225" y="5124450"/>
          <p14:tracePt t="56241" x="7470775" y="5114925"/>
          <p14:tracePt t="56245" x="7426325" y="5105400"/>
          <p14:tracePt t="56249" x="7372350" y="5105400"/>
          <p14:tracePt t="56253" x="7321550" y="5105400"/>
          <p14:tracePt t="56257" x="7267575" y="5105400"/>
          <p14:tracePt t="56261" x="7223125" y="5119688"/>
          <p14:tracePt t="56265" x="7173913" y="5145088"/>
          <p14:tracePt t="56270" x="7138988" y="5173663"/>
          <p14:tracePt t="56273" x="7094538" y="5199063"/>
          <p14:tracePt t="56278" x="7059613" y="5224463"/>
          <p14:tracePt t="56281" x="7024688" y="5253038"/>
          <p14:tracePt t="56285" x="6989763" y="5278438"/>
          <p14:tracePt t="56289" x="6965950" y="5313363"/>
          <p14:tracePt t="56293" x="6950075" y="5332413"/>
          <p14:tracePt t="56297" x="6935788" y="5357813"/>
          <p14:tracePt t="56300" x="6911975" y="5397500"/>
          <p14:tracePt t="56304" x="6886575" y="5432425"/>
          <p14:tracePt t="56310" x="6877050" y="5456238"/>
          <p14:tracePt t="56314" x="6872288" y="5476875"/>
          <p14:tracePt t="56317" x="6861175" y="5505450"/>
          <p14:tracePt t="56320" x="6861175" y="5530850"/>
          <p14:tracePt t="56325" x="6861175" y="5551488"/>
          <p14:tracePt t="56329" x="6861175" y="5570538"/>
          <p14:tracePt t="56333" x="6861175" y="5600700"/>
          <p14:tracePt t="56337" x="6861175" y="5629275"/>
          <p14:tracePt t="56341" x="6861175" y="5649913"/>
          <p14:tracePt t="56345" x="6865938" y="5675313"/>
          <p14:tracePt t="56349" x="6872288" y="5694363"/>
          <p14:tracePt t="56353" x="6886575" y="5719763"/>
          <p14:tracePt t="56357" x="6900863" y="5738813"/>
          <p14:tracePt t="56361" x="6916738" y="5764213"/>
          <p14:tracePt t="56365" x="6940550" y="5778500"/>
          <p14:tracePt t="56370" x="6961188" y="5792788"/>
          <p14:tracePt t="56373" x="6975475" y="5813425"/>
          <p14:tracePt t="56378" x="6996113" y="5827713"/>
          <p14:tracePt t="56381" x="7019925" y="5843588"/>
          <p14:tracePt t="56385" x="7040563" y="5848350"/>
          <p14:tracePt t="56387" x="7085013" y="5867400"/>
          <p14:tracePt t="56392" x="7113588" y="5883275"/>
          <p14:tracePt t="56395" x="7148513" y="5892800"/>
          <p14:tracePt t="56398" x="7188200" y="5897563"/>
          <p14:tracePt t="56403" x="7232650" y="5897563"/>
          <p14:tracePt t="56407" x="7272338" y="5897563"/>
          <p14:tracePt t="56411" x="7312025" y="5897563"/>
          <p14:tracePt t="56414" x="7342188" y="5897563"/>
          <p14:tracePt t="56420" x="7372350" y="5897563"/>
          <p14:tracePt t="56423" x="7400925" y="5897563"/>
          <p14:tracePt t="56427" x="7421563" y="5897563"/>
          <p14:tracePt t="56431" x="7450138" y="5897563"/>
          <p14:tracePt t="56435" x="7475538" y="5888038"/>
          <p14:tracePt t="56438" x="7496175" y="5872163"/>
          <p14:tracePt t="56443" x="7510463" y="5867400"/>
          <p14:tracePt t="56447" x="7524750" y="5853113"/>
          <p14:tracePt t="56451" x="7529513" y="5848350"/>
          <p14:tracePt t="56455" x="7534275" y="5837238"/>
          <p14:tracePt t="56459" x="7534275" y="5822950"/>
          <p14:tracePt t="56463" x="7534275" y="5808663"/>
          <p14:tracePt t="56468" x="7534275" y="5799138"/>
          <p14:tracePt t="56470" x="7534275" y="5783263"/>
          <p14:tracePt t="56477" x="7534275" y="5764213"/>
          <p14:tracePt t="56478" x="7529513" y="5759450"/>
          <p14:tracePt t="56482" x="7519988" y="5743575"/>
          <p14:tracePt t="56487" x="7519988" y="5734050"/>
          <p14:tracePt t="56492" x="7505700" y="5719763"/>
          <p14:tracePt t="56495" x="7500938" y="5713413"/>
          <p14:tracePt t="56499" x="7496175" y="5708650"/>
          <p14:tracePt t="56504" x="7489825" y="5694363"/>
          <p14:tracePt t="56507" x="7485063" y="5694363"/>
          <p14:tracePt t="56515" x="7480300" y="5689600"/>
          <p14:tracePt t="56520" x="7475538" y="5689600"/>
          <p14:tracePt t="57303" x="7461250" y="5659438"/>
          <p14:tracePt t="57311" x="7435850" y="5624513"/>
          <p14:tracePt t="57321" x="7386638" y="5570538"/>
          <p14:tracePt t="57323" x="7361238" y="5535613"/>
          <p14:tracePt t="57328" x="7361238" y="5530850"/>
          <p14:tracePt t="57330" x="7361238" y="5511800"/>
          <p14:tracePt t="57336" x="7361238" y="5486400"/>
          <p14:tracePt t="57338" x="7361238" y="5467350"/>
          <p14:tracePt t="57344" x="7361238" y="5446713"/>
          <p14:tracePt t="57346" x="7361238" y="5432425"/>
          <p14:tracePt t="57351" x="7361238" y="5421313"/>
          <p14:tracePt t="57354" x="7361238" y="5407025"/>
          <p14:tracePt t="57360" x="7361238" y="5397500"/>
          <p14:tracePt t="57567" x="7361238" y="5387975"/>
          <p14:tracePt t="57573" x="7356475" y="5387975"/>
          <p14:tracePt t="57578" x="7351713" y="5381625"/>
          <p14:tracePt t="57581" x="7346950" y="5362575"/>
          <p14:tracePt t="57585" x="7346950" y="5357813"/>
          <p14:tracePt t="57588" x="7346950" y="5337175"/>
          <p14:tracePt t="57594" x="7346950" y="5318125"/>
          <p14:tracePt t="57597" x="7346950" y="5308600"/>
          <p14:tracePt t="57601" x="7346950" y="5292725"/>
          <p14:tracePt t="57604" x="7346950" y="5283200"/>
          <p14:tracePt t="57610" x="7346950" y="5273675"/>
          <p14:tracePt t="57613" x="7346950" y="5268913"/>
          <p14:tracePt t="57617" x="7346950" y="5264150"/>
          <p14:tracePt t="57621" x="7346950" y="5259388"/>
          <p14:tracePt t="57626" x="7346950" y="5248275"/>
          <p14:tracePt t="57629" x="7346950" y="5233988"/>
          <p14:tracePt t="57633" x="7346950" y="5219700"/>
          <p14:tracePt t="57638" x="7346950" y="5213350"/>
          <p14:tracePt t="57641" x="7351713" y="5203825"/>
          <p14:tracePt t="57645" x="7351713" y="5194300"/>
          <p14:tracePt t="57649" x="7351713" y="5189538"/>
          <p14:tracePt t="57653" x="7351713" y="5184775"/>
          <p14:tracePt t="57657" x="7351713" y="5173663"/>
          <p14:tracePt t="57661" x="7351713" y="5159375"/>
          <p14:tracePt t="57665" x="7351713" y="5149850"/>
          <p14:tracePt t="57676" x="7351713" y="5135563"/>
          <p14:tracePt t="57683" x="7351713" y="5129213"/>
          <p14:tracePt t="57688" x="7351713" y="5124450"/>
          <p14:tracePt t="57691" x="7337425" y="5110163"/>
          <p14:tracePt t="57699" x="7337425" y="5105400"/>
          <p14:tracePt t="57703" x="7342188" y="5100638"/>
          <p14:tracePt t="57707" x="7342188" y="5095875"/>
          <p14:tracePt t="57710" x="7346950" y="5075238"/>
          <p14:tracePt t="57715" x="7351713" y="5060950"/>
          <p14:tracePt t="57719" x="7361238" y="5040313"/>
          <p14:tracePt t="57725" x="7377113" y="5016500"/>
          <p14:tracePt t="57727" x="7396163" y="4995863"/>
          <p14:tracePt t="57731" x="7412038" y="4972050"/>
          <p14:tracePt t="57735" x="7426325" y="4951413"/>
          <p14:tracePt t="57738" x="7440613" y="4927600"/>
          <p14:tracePt t="57743" x="7450138" y="4906963"/>
          <p14:tracePt t="57747" x="7466013" y="4881563"/>
          <p14:tracePt t="57751" x="7470775" y="4867275"/>
          <p14:tracePt t="57760" x="7475538" y="4857750"/>
          <p14:tracePt t="57830" x="7475538" y="4876800"/>
          <p14:tracePt t="57834" x="7470775" y="4906963"/>
          <p14:tracePt t="57838" x="7461250" y="4937125"/>
          <p14:tracePt t="57844" x="7456488" y="4956175"/>
          <p14:tracePt t="57846" x="7445375" y="4991100"/>
          <p14:tracePt t="57850" x="7440613" y="5021263"/>
          <p14:tracePt t="57852" x="7431088" y="5040313"/>
          <p14:tracePt t="57857" x="7416800" y="5056188"/>
          <p14:tracePt t="57861" x="7400925" y="5080000"/>
          <p14:tracePt t="57872" x="7356475" y="5145088"/>
          <p14:tracePt t="57878" x="7342188" y="5159375"/>
          <p14:tracePt t="57880" x="7332663" y="5173663"/>
          <p14:tracePt t="57885" x="7307263" y="5189538"/>
          <p14:tracePt t="57889" x="7292975" y="5194300"/>
          <p14:tracePt t="57894" x="7272338" y="5203825"/>
          <p14:tracePt t="57897" x="7258050" y="5208588"/>
          <p14:tracePt t="57901" x="7242175" y="5213350"/>
          <p14:tracePt t="57904" x="7232650" y="5213350"/>
          <p14:tracePt t="57910" x="7218363" y="5213350"/>
          <p14:tracePt t="57913" x="7208838" y="5213350"/>
          <p14:tracePt t="57921" x="7204075" y="5213350"/>
          <p14:tracePt t="57929" x="7188200" y="5213350"/>
          <p14:tracePt t="57973" x="7183438" y="5213350"/>
          <p14:tracePt t="57981" x="7173913" y="5213350"/>
          <p14:tracePt t="57988" x="7148513" y="5203825"/>
          <p14:tracePt t="57997" x="7134225" y="5199063"/>
          <p14:tracePt t="58002" x="7129463" y="5194300"/>
          <p14:tracePt t="58004" x="7119938" y="5194300"/>
          <p14:tracePt t="58010" x="7099300" y="5184775"/>
          <p14:tracePt t="58013" x="7085013" y="5184775"/>
          <p14:tracePt t="58018" x="7059613" y="5168900"/>
          <p14:tracePt t="58022" x="7050088" y="5168900"/>
          <p14:tracePt t="58025" x="7029450" y="5168900"/>
          <p14:tracePt t="58029" x="7005638" y="5168900"/>
          <p14:tracePt t="58031" x="6975475" y="5168900"/>
          <p14:tracePt t="58035" x="6945313" y="5168900"/>
          <p14:tracePt t="58038" x="6926263" y="5168900"/>
          <p14:tracePt t="58044" x="6905625" y="5168900"/>
          <p14:tracePt t="58047" x="6891338" y="5168900"/>
          <p14:tracePt t="58051" x="6881813" y="5168900"/>
          <p14:tracePt t="58055" x="6877050" y="5168900"/>
          <p14:tracePt t="58060" x="6861175" y="5180013"/>
          <p14:tracePt t="58063" x="6846888" y="5184775"/>
          <p14:tracePt t="58066" x="6842125" y="5189538"/>
          <p14:tracePt t="58072" x="6837363" y="5203825"/>
          <p14:tracePt t="58075" x="6837363" y="5213350"/>
          <p14:tracePt t="58078" x="6837363" y="5238750"/>
          <p14:tracePt t="58083" x="6837363" y="5259388"/>
          <p14:tracePt t="58087" x="6837363" y="5278438"/>
          <p14:tracePt t="58091" x="6846888" y="5292725"/>
          <p14:tracePt t="58094" x="6851650" y="5308600"/>
          <p14:tracePt t="58099" x="6856413" y="5313363"/>
          <p14:tracePt t="58103" x="6872288" y="5322888"/>
          <p14:tracePt t="58106" x="6877050" y="5327650"/>
          <p14:tracePt t="58111" x="6891338" y="5343525"/>
          <p14:tracePt t="58115" x="6896100" y="5348288"/>
          <p14:tracePt t="58119" x="6905625" y="5362575"/>
          <p14:tracePt t="58127" x="6911975" y="5367338"/>
          <p14:tracePt t="58131" x="6926263" y="5372100"/>
          <p14:tracePt t="58136" x="6931025" y="5376863"/>
          <p14:tracePt t="58138" x="6945313" y="5387975"/>
          <p14:tracePt t="58144" x="6950075" y="5392738"/>
          <p14:tracePt t="58147" x="6956425" y="5392738"/>
          <p14:tracePt t="58150" x="6961188" y="5397500"/>
          <p14:tracePt t="58160" x="6965950" y="5402263"/>
          <p14:tracePt t="58163" x="6970713" y="5407025"/>
          <p14:tracePt t="58175" x="6975475" y="5407025"/>
          <p14:tracePt t="58464" x="7010400" y="5421313"/>
          <p14:tracePt t="58469" x="7040563" y="5427663"/>
          <p14:tracePt t="58476" x="7124700" y="5427663"/>
          <p14:tracePt t="58479" x="7169150" y="5437188"/>
          <p14:tracePt t="58484" x="7223125" y="5446713"/>
          <p14:tracePt t="58487" x="7302500" y="5446713"/>
          <p14:tracePt t="58491" x="7381875" y="5456238"/>
          <p14:tracePt t="58496" x="7450138" y="5456238"/>
          <p14:tracePt t="58499" x="7515225" y="5456238"/>
          <p14:tracePt t="58503" x="7585075" y="5456238"/>
          <p14:tracePt t="58506" x="7648575" y="5456238"/>
          <p14:tracePt t="58511" x="7702550" y="5456238"/>
          <p14:tracePt t="58515" x="7742238" y="5456238"/>
          <p14:tracePt t="58520" x="7781925" y="5456238"/>
          <p14:tracePt t="58522" x="7812088" y="5456238"/>
          <p14:tracePt t="58527" x="7842250" y="5456238"/>
          <p14:tracePt t="58531" x="7866063" y="5456238"/>
          <p14:tracePt t="58536" x="7886700" y="5456238"/>
          <p14:tracePt t="58538" x="7896225" y="5456238"/>
          <p14:tracePt t="58606" x="7905750" y="5456238"/>
          <p14:tracePt t="58610" x="7910513" y="5456238"/>
          <p14:tracePt t="58615" x="7916863" y="5456238"/>
          <p14:tracePt t="58618" x="7926388" y="5451475"/>
          <p14:tracePt t="58625" x="7945438" y="5441950"/>
          <p14:tracePt t="58631" x="7950200" y="5437188"/>
          <p14:tracePt t="58636" x="7956550" y="5432425"/>
          <p14:tracePt t="58640" x="7961313" y="5432425"/>
          <p14:tracePt t="58813" x="7956550" y="5432425"/>
          <p14:tracePt t="58822" x="7940675" y="5432425"/>
          <p14:tracePt t="58827" x="7921625" y="5432425"/>
          <p14:tracePt t="58838" x="7910513" y="5432425"/>
          <p14:tracePt t="58839" x="7900988" y="5432425"/>
          <p14:tracePt t="58923" x="7891463" y="5432425"/>
          <p14:tracePt t="58931" x="7872413" y="5421313"/>
          <p14:tracePt t="58933" x="7861300" y="5416550"/>
          <p14:tracePt t="58936" x="7856538" y="5411788"/>
          <p14:tracePt t="58941" x="7837488" y="5407025"/>
          <p14:tracePt t="58945" x="7816850" y="5397500"/>
          <p14:tracePt t="58948" x="7788275" y="5392738"/>
          <p14:tracePt t="58952" x="7742238" y="5381625"/>
          <p14:tracePt t="58956" x="7697788" y="5372100"/>
          <p14:tracePt t="58962" x="7658100" y="5362575"/>
          <p14:tracePt t="58965" x="7599363" y="5348288"/>
          <p14:tracePt t="58969" x="7545388" y="5337175"/>
          <p14:tracePt t="58972" x="7489825" y="5318125"/>
          <p14:tracePt t="58977" x="7431088" y="5308600"/>
          <p14:tracePt t="58983" x="7377113" y="5297488"/>
          <p14:tracePt t="58984" x="7332663" y="5283200"/>
          <p14:tracePt t="58989" x="7288213" y="5273675"/>
          <p14:tracePt t="58994" x="7248525" y="5264150"/>
          <p14:tracePt t="58997" x="7213600" y="5248275"/>
          <p14:tracePt t="59001" x="7169150" y="5238750"/>
          <p14:tracePt t="59005" x="7148513" y="5233988"/>
          <p14:tracePt t="59009" x="7143750" y="5233988"/>
          <p14:tracePt t="59013" x="7138988" y="5233988"/>
          <p14:tracePt t="59017" x="7124700" y="5233988"/>
          <p14:tracePt t="59026" x="7119938" y="5233988"/>
          <p14:tracePt t="59057" x="7108825" y="5233988"/>
          <p14:tracePt t="59061" x="7104063" y="5233988"/>
          <p14:tracePt t="59065" x="7094538" y="5233988"/>
          <p14:tracePt t="59069" x="7089775" y="5238750"/>
          <p14:tracePt t="59072" x="7085013" y="5248275"/>
          <p14:tracePt t="59078" x="7069138" y="5259388"/>
          <p14:tracePt t="59081" x="7064375" y="5264150"/>
          <p14:tracePt t="59085" x="7054850" y="5268913"/>
          <p14:tracePt t="59089" x="7050088" y="5273675"/>
          <p14:tracePt t="59094" x="7034213" y="5278438"/>
          <p14:tracePt t="59097" x="7029450" y="5287963"/>
          <p14:tracePt t="59101" x="7024688" y="5292725"/>
          <p14:tracePt t="59106" x="7019925" y="5292725"/>
          <p14:tracePt t="59109" x="7015163" y="5297488"/>
          <p14:tracePt t="59111" x="7005638" y="5297488"/>
          <p14:tracePt t="59115" x="7000875" y="5303838"/>
          <p14:tracePt t="59135" x="6996113" y="5308600"/>
          <p14:tracePt t="59321" x="7010400" y="5308600"/>
          <p14:tracePt t="59325" x="7019925" y="5303838"/>
          <p14:tracePt t="59329" x="7034213" y="5292725"/>
          <p14:tracePt t="59333" x="7059613" y="5287963"/>
          <p14:tracePt t="59337" x="7080250" y="5278438"/>
          <p14:tracePt t="59341" x="7099300" y="5273675"/>
          <p14:tracePt t="59344" x="7134225" y="5264150"/>
          <p14:tracePt t="59349" x="7153275" y="5264150"/>
          <p14:tracePt t="59352" x="7183438" y="5259388"/>
          <p14:tracePt t="59357" x="7204075" y="5248275"/>
          <p14:tracePt t="59362" x="7232650" y="5248275"/>
          <p14:tracePt t="59365" x="7258050" y="5248275"/>
          <p14:tracePt t="59369" x="7288213" y="5248275"/>
          <p14:tracePt t="59372" x="7316788" y="5248275"/>
          <p14:tracePt t="59378" x="7356475" y="5248275"/>
          <p14:tracePt t="59380" x="7381875" y="5248275"/>
          <p14:tracePt t="59385" x="7412038" y="5248275"/>
          <p14:tracePt t="59389" x="7435850" y="5248275"/>
          <p14:tracePt t="59393" x="7466013" y="5248275"/>
          <p14:tracePt t="59397" x="7496175" y="5248275"/>
          <p14:tracePt t="59401" x="7515225" y="5248275"/>
          <p14:tracePt t="59406" x="7529513" y="5248275"/>
          <p14:tracePt t="59409" x="7550150" y="5248275"/>
          <p14:tracePt t="59412" x="7569200" y="5253038"/>
          <p14:tracePt t="59417" x="7585075" y="5253038"/>
          <p14:tracePt t="59422" x="7604125" y="5253038"/>
          <p14:tracePt t="59425" x="7624763" y="5253038"/>
          <p14:tracePt t="59428" x="7653338" y="5259388"/>
          <p14:tracePt t="59437" x="7669213" y="5268913"/>
          <p14:tracePt t="59440" x="7683500" y="5278438"/>
          <p14:tracePt t="59445" x="7702550" y="5287963"/>
          <p14:tracePt t="59449" x="7718425" y="5287963"/>
          <p14:tracePt t="59453" x="7732713" y="5292725"/>
          <p14:tracePt t="59457" x="7742238" y="5292725"/>
          <p14:tracePt t="59462" x="7767638" y="5292725"/>
          <p14:tracePt t="59472" x="7781925" y="5292725"/>
          <p14:tracePt t="59476" x="7797800" y="5292725"/>
          <p14:tracePt t="59479" x="7807325" y="5292725"/>
          <p14:tracePt t="59483" x="7812088" y="5297488"/>
          <p14:tracePt t="59487" x="7816850" y="5308600"/>
          <p14:tracePt t="59495" x="7821613" y="5308600"/>
          <p14:tracePt t="59503" x="7832725" y="5313363"/>
          <p14:tracePt t="59511" x="7837488" y="5313363"/>
          <p14:tracePt t="59519" x="7837488" y="5318125"/>
          <p14:tracePt t="59604" x="7842250" y="5322888"/>
          <p14:tracePt t="59717" x="7826375" y="5313363"/>
          <p14:tracePt t="59721" x="7821613" y="5308600"/>
          <p14:tracePt t="59725" x="7802563" y="5303838"/>
          <p14:tracePt t="59729" x="7797800" y="5303838"/>
          <p14:tracePt t="59733" x="7777163" y="5303838"/>
          <p14:tracePt t="59738" x="7762875" y="5287963"/>
          <p14:tracePt t="59741" x="7753350" y="5287963"/>
          <p14:tracePt t="59745" x="7737475" y="5283200"/>
          <p14:tracePt t="59749" x="7732713" y="5278438"/>
          <p14:tracePt t="59754" x="7718425" y="5268913"/>
          <p14:tracePt t="59756" x="7713663" y="5268913"/>
          <p14:tracePt t="59762" x="7693025" y="5268913"/>
          <p14:tracePt t="59765" x="7673975" y="5268913"/>
          <p14:tracePt t="59769" x="7624763" y="5268913"/>
          <p14:tracePt t="59773" x="7599363" y="5268913"/>
          <p14:tracePt t="59778" x="7580313" y="5268913"/>
          <p14:tracePt t="59781" x="7559675" y="5268913"/>
          <p14:tracePt t="59785" x="7554913" y="5259388"/>
          <p14:tracePt t="59790" x="7545388" y="5259388"/>
          <p14:tracePt t="59793" x="7534275" y="5259388"/>
          <p14:tracePt t="59797" x="7529513" y="5259388"/>
          <p14:tracePt t="59801" x="7515225" y="5259388"/>
          <p14:tracePt t="59806" x="7510463" y="5259388"/>
          <p14:tracePt t="59809" x="7500938" y="5259388"/>
          <p14:tracePt t="59812" x="7485063" y="5259388"/>
          <p14:tracePt t="59817" x="7480300" y="5259388"/>
          <p14:tracePt t="59819" x="7470775" y="5259388"/>
          <p14:tracePt t="59823" x="7456488" y="5259388"/>
          <p14:tracePt t="59828" x="7445375" y="5259388"/>
          <p14:tracePt t="59831" x="7431088" y="5259388"/>
          <p14:tracePt t="59835" x="7412038" y="5259388"/>
          <p14:tracePt t="59839" x="7396163" y="5259388"/>
          <p14:tracePt t="59844" x="7386638" y="5259388"/>
          <p14:tracePt t="59847" x="7361238" y="5259388"/>
          <p14:tracePt t="59851" x="7342188" y="5259388"/>
          <p14:tracePt t="59856" x="7321550" y="5259388"/>
          <p14:tracePt t="59859" x="7297738" y="5264150"/>
          <p14:tracePt t="59863" x="7277100" y="5273675"/>
          <p14:tracePt t="59868" x="7258050" y="5273675"/>
          <p14:tracePt t="59871" x="7232650" y="5273675"/>
          <p14:tracePt t="59875" x="7204075" y="5278438"/>
          <p14:tracePt t="59878" x="7183438" y="5287963"/>
          <p14:tracePt t="59883" x="7158038" y="5292725"/>
          <p14:tracePt t="59890" x="7129463" y="5303838"/>
          <p14:tracePt t="59896" x="7113588" y="5303838"/>
          <p14:tracePt t="59899" x="7099300" y="5308600"/>
          <p14:tracePt t="59903" x="7094538" y="5313363"/>
          <p14:tracePt t="59907" x="7085013" y="5322888"/>
          <p14:tracePt t="59912" x="7073900" y="5327650"/>
          <p14:tracePt t="59916" x="7064375" y="5332413"/>
          <p14:tracePt t="59918" x="7059613" y="5348288"/>
          <p14:tracePt t="59923" x="7045325" y="5353050"/>
          <p14:tracePt t="59931" x="7040563" y="5357813"/>
          <p14:tracePt t="59934" x="7034213" y="5362575"/>
          <p14:tracePt t="59939" x="7024688" y="5367338"/>
          <p14:tracePt t="59955" x="7019925" y="5367338"/>
          <p14:tracePt t="60104" x="7029450" y="5367338"/>
          <p14:tracePt t="60114" x="7094538" y="5348288"/>
          <p14:tracePt t="60118" x="7108825" y="5348288"/>
          <p14:tracePt t="60125" x="7129463" y="5337175"/>
          <p14:tracePt t="60131" x="7173913" y="5322888"/>
          <p14:tracePt t="60134" x="7183438" y="5322888"/>
          <p14:tracePt t="60141" x="7208838" y="5322888"/>
          <p14:tracePt t="60146" x="7248525" y="5308600"/>
          <p14:tracePt t="60150" x="7277100" y="5308600"/>
          <p14:tracePt t="60155" x="7307263" y="5308600"/>
          <p14:tracePt t="60158" x="7337425" y="5308600"/>
          <p14:tracePt t="60162" x="7366000" y="5308600"/>
          <p14:tracePt t="60165" x="7396163" y="5308600"/>
          <p14:tracePt t="60169" x="7426325" y="5308600"/>
          <p14:tracePt t="60171" x="7456488" y="5308600"/>
          <p14:tracePt t="60174" x="7480300" y="5308600"/>
          <p14:tracePt t="60179" x="7500938" y="5308600"/>
          <p14:tracePt t="60183" x="7519988" y="5308600"/>
          <p14:tracePt t="60186" x="7534275" y="5308600"/>
          <p14:tracePt t="60190" x="7545388" y="5308600"/>
          <p14:tracePt t="60196" x="7564438" y="5308600"/>
          <p14:tracePt t="60203" x="7580313" y="5313363"/>
          <p14:tracePt t="60207" x="7594600" y="5318125"/>
          <p14:tracePt t="60243" x="7599363" y="5322888"/>
          <p14:tracePt t="60251" x="7613650" y="5332413"/>
          <p14:tracePt t="60266" x="7624763" y="5343525"/>
          <p14:tracePt t="60275" x="7629525" y="5343525"/>
          <p14:tracePt t="60282" x="7634288" y="5348288"/>
          <p14:tracePt t="60290" x="7648575" y="5353050"/>
          <p14:tracePt t="60296" x="7653338" y="5357813"/>
          <p14:tracePt t="60303" x="7653338" y="5367338"/>
          <p14:tracePt t="60307" x="7658100" y="5372100"/>
          <p14:tracePt t="60315" x="7658100" y="5381625"/>
          <p14:tracePt t="60319" x="7664450" y="5387975"/>
          <p14:tracePt t="60366" x="7669213" y="5392738"/>
          <p14:tracePt t="60442" x="7643813" y="5392738"/>
          <p14:tracePt t="60446" x="7624763" y="5392738"/>
          <p14:tracePt t="60451" x="7604125" y="5387975"/>
          <p14:tracePt t="60455" x="7580313" y="5376863"/>
          <p14:tracePt t="60467" x="7534275" y="5362575"/>
          <p14:tracePt t="60474" x="7510463" y="5362575"/>
          <p14:tracePt t="60482" x="7466013" y="5348288"/>
          <p14:tracePt t="60489" x="7450138" y="5348288"/>
          <p14:tracePt t="60494" x="7421563" y="5343525"/>
          <p14:tracePt t="60499" x="7396163" y="5343525"/>
          <p14:tracePt t="60501" x="7366000" y="5332413"/>
          <p14:tracePt t="60505" x="7346950" y="5332413"/>
          <p14:tracePt t="60509" x="7332663" y="5332413"/>
          <p14:tracePt t="60514" x="7321550" y="5332413"/>
          <p14:tracePt t="60518" x="7307263" y="5332413"/>
          <p14:tracePt t="60524" x="7297738" y="5332413"/>
          <p14:tracePt t="60527" x="7288213" y="5332413"/>
          <p14:tracePt t="60532" x="7281863" y="5337175"/>
          <p14:tracePt t="60543" x="7277100" y="5343525"/>
          <p14:tracePt t="60551" x="7267575" y="5343525"/>
          <p14:tracePt t="60555" x="7262813" y="5348288"/>
          <p14:tracePt t="60559" x="7258050" y="5353050"/>
          <p14:tracePt t="60564" x="7242175" y="5362575"/>
          <p14:tracePt t="60567" x="7227888" y="5372100"/>
          <p14:tracePt t="60575" x="7223125" y="5387975"/>
          <p14:tracePt t="60580" x="7208838" y="5392738"/>
          <p14:tracePt t="60584" x="7204075" y="5407025"/>
          <p14:tracePt t="60587" x="7188200" y="5411788"/>
          <p14:tracePt t="60590" x="7183438" y="5416550"/>
          <p14:tracePt t="60596" x="7169150" y="5421313"/>
          <p14:tracePt t="60599" x="7158038" y="5432425"/>
          <p14:tracePt t="60604" x="7143750" y="5446713"/>
          <p14:tracePt t="60607" x="7129463" y="5451475"/>
          <p14:tracePt t="60613" x="7113588" y="5456238"/>
          <p14:tracePt t="60615" x="7108825" y="5467350"/>
          <p14:tracePt t="60619" x="7099300" y="5472113"/>
          <p14:tracePt t="60624" x="7085013" y="5476875"/>
          <p14:tracePt t="60632" x="7069138" y="5486400"/>
          <p14:tracePt t="60635" x="7054850" y="5491163"/>
          <p14:tracePt t="60715" x="7064375" y="5476875"/>
          <p14:tracePt t="60720" x="7073900" y="5472113"/>
          <p14:tracePt t="60729" x="7134225" y="5456238"/>
          <p14:tracePt t="60736" x="7153275" y="5451475"/>
          <p14:tracePt t="60746" x="7227888" y="5421313"/>
          <p14:tracePt t="60751" x="7258050" y="5411788"/>
          <p14:tracePt t="60754" x="7288213" y="5407025"/>
          <p14:tracePt t="60758" x="7321550" y="5397500"/>
          <p14:tracePt t="60761" x="7361238" y="5392738"/>
          <p14:tracePt t="60765" x="7391400" y="5381625"/>
          <p14:tracePt t="60768" x="7435850" y="5381625"/>
          <p14:tracePt t="60773" x="7466013" y="5381625"/>
          <p14:tracePt t="60777" x="7496175" y="5381625"/>
          <p14:tracePt t="60780" x="7524750" y="5381625"/>
          <p14:tracePt t="60784" x="7545388" y="5381625"/>
          <p14:tracePt t="60789" x="7573963" y="5381625"/>
          <p14:tracePt t="60797" x="7594600" y="5381625"/>
          <p14:tracePt t="60802" x="7639050" y="5381625"/>
          <p14:tracePt t="60819" x="7688263" y="5392738"/>
          <p14:tracePt t="60823" x="7702550" y="5392738"/>
          <p14:tracePt t="60828" x="7718425" y="5402263"/>
          <p14:tracePt t="60835" x="7732713" y="5416550"/>
          <p14:tracePt t="60837" x="7737475" y="5421313"/>
          <p14:tracePt t="60841" x="7753350" y="5437188"/>
          <p14:tracePt t="60845" x="7767638" y="5441950"/>
          <p14:tracePt t="60850" x="7777163" y="5446713"/>
          <p14:tracePt t="60854" x="7793038" y="5456238"/>
          <p14:tracePt t="60861" x="7812088" y="5476875"/>
          <p14:tracePt t="60864" x="7816850" y="5481638"/>
          <p14:tracePt t="60869" x="7821613" y="5491163"/>
          <p14:tracePt t="60879" x="7826375" y="5495925"/>
          <p14:tracePt t="60996" x="7826375" y="5500688"/>
          <p14:tracePt t="61009" x="7821613" y="5495925"/>
          <p14:tracePt t="61016" x="7797800" y="5486400"/>
          <p14:tracePt t="61019" x="7793038" y="5461000"/>
          <p14:tracePt t="61026" x="7788275" y="5461000"/>
          <p14:tracePt t="61028" x="7767638" y="5441950"/>
          <p14:tracePt t="61031" x="7758113" y="5441950"/>
          <p14:tracePt t="61035" x="7737475" y="5432425"/>
          <p14:tracePt t="61039" x="7732713" y="5432425"/>
          <p14:tracePt t="61043" x="7723188" y="5416550"/>
          <p14:tracePt t="61047" x="7718425" y="5411788"/>
          <p14:tracePt t="61050" x="7708900" y="5411788"/>
          <p14:tracePt t="61052" x="7693025" y="5407025"/>
          <p14:tracePt t="61057" x="7693025" y="5397500"/>
          <p14:tracePt t="61062" x="7678738" y="5397500"/>
          <p14:tracePt t="61064" x="7669213" y="5397500"/>
          <p14:tracePt t="61068" x="7643813" y="5392738"/>
          <p14:tracePt t="61073" x="7639050" y="5392738"/>
          <p14:tracePt t="61077" x="7629525" y="5392738"/>
          <p14:tracePt t="61080" x="7604125" y="5381625"/>
          <p14:tracePt t="61084" x="7594600" y="5381625"/>
          <p14:tracePt t="61088" x="7580313" y="5376863"/>
          <p14:tracePt t="61093" x="7573963" y="5376863"/>
          <p14:tracePt t="61104" x="7559675" y="5372100"/>
          <p14:tracePt t="61114" x="7550150" y="5367338"/>
          <p14:tracePt t="61118" x="7545388" y="5367338"/>
          <p14:tracePt t="61124" x="7540625" y="5362575"/>
          <p14:tracePt t="61129" x="7534275" y="5362575"/>
          <p14:tracePt t="61142" x="7529513" y="5362575"/>
          <p14:tracePt t="61151" x="7496175" y="5362575"/>
          <p14:tracePt t="61157" x="7485063" y="5362575"/>
          <p14:tracePt t="61161" x="7461250" y="5362575"/>
          <p14:tracePt t="61165" x="7435850" y="5362575"/>
          <p14:tracePt t="61169" x="7426325" y="5362575"/>
          <p14:tracePt t="61178" x="7400925" y="5362575"/>
          <p14:tracePt t="61182" x="7377113" y="5362575"/>
          <p14:tracePt t="61185" x="7366000" y="5362575"/>
          <p14:tracePt t="61189" x="7346950" y="5362575"/>
          <p14:tracePt t="61193" x="7332663" y="5362575"/>
          <p14:tracePt t="61197" x="7312025" y="5362575"/>
          <p14:tracePt t="61201" x="7281863" y="5362575"/>
          <p14:tracePt t="61204" x="7267575" y="5362575"/>
          <p14:tracePt t="61209" x="7258050" y="5362575"/>
          <p14:tracePt t="61216" x="7232650" y="5362575"/>
          <p14:tracePt t="61222" x="7204075" y="5362575"/>
          <p14:tracePt t="61235" x="7148513" y="5376863"/>
          <p14:tracePt t="61241" x="7134225" y="5381625"/>
          <p14:tracePt t="61244" x="7129463" y="5387975"/>
          <p14:tracePt t="61248" x="7113588" y="5392738"/>
          <p14:tracePt t="61251" x="7108825" y="5402263"/>
          <p14:tracePt t="61259" x="7094538" y="5411788"/>
          <p14:tracePt t="61263" x="7080250" y="5416550"/>
          <p14:tracePt t="61269" x="7073900" y="5421313"/>
          <p14:tracePt t="61274" x="7064375" y="5437188"/>
          <p14:tracePt t="61279" x="7054850" y="5441950"/>
          <p14:tracePt t="61284" x="7050088" y="5446713"/>
          <p14:tracePt t="61289" x="7045325" y="5451475"/>
          <p14:tracePt t="61297" x="7040563" y="5456238"/>
          <p14:tracePt t="61402" x="7045325" y="5456238"/>
          <p14:tracePt t="61419" x="7143750" y="5416550"/>
          <p14:tracePt t="61428" x="7208838" y="5397500"/>
          <p14:tracePt t="61435" x="7277100" y="5381625"/>
          <p14:tracePt t="61440" x="7321550" y="5372100"/>
          <p14:tracePt t="61445" x="7381875" y="5372100"/>
          <p14:tracePt t="61450" x="7412038" y="5372100"/>
          <p14:tracePt t="61453" x="7440613" y="5372100"/>
          <p14:tracePt t="61458" x="7470775" y="5372100"/>
          <p14:tracePt t="61461" x="7500938" y="5372100"/>
          <p14:tracePt t="61466" x="7540625" y="5372100"/>
          <p14:tracePt t="61470" x="7569200" y="5372100"/>
          <p14:tracePt t="61476" x="7589838" y="5372100"/>
          <p14:tracePt t="61478" x="7624763" y="5387975"/>
          <p14:tracePt t="61482" x="7643813" y="5392738"/>
          <p14:tracePt t="61485" x="7664450" y="5402263"/>
          <p14:tracePt t="61489" x="7688263" y="5407025"/>
          <p14:tracePt t="61493" x="7702550" y="5421313"/>
          <p14:tracePt t="61497" x="7713663" y="5427663"/>
          <p14:tracePt t="61504" x="7727950" y="5441950"/>
          <p14:tracePt t="61514" x="7753350" y="5461000"/>
          <p14:tracePt t="61522" x="7772400" y="5481638"/>
          <p14:tracePt t="61528" x="7788275" y="5486400"/>
          <p14:tracePt t="61531" x="7793038" y="5491163"/>
          <p14:tracePt t="61537" x="7802563" y="5491163"/>
          <p14:tracePt t="61715" x="7788275" y="5481638"/>
          <p14:tracePt t="61721" x="7788275" y="5472113"/>
          <p14:tracePt t="61729" x="7777163" y="5461000"/>
          <p14:tracePt t="61740" x="7767638" y="5451475"/>
          <p14:tracePt t="61748" x="7748588" y="5432425"/>
          <p14:tracePt t="61757" x="7742238" y="5432425"/>
          <p14:tracePt t="61760" x="7737475" y="5427663"/>
          <p14:tracePt t="61765" x="7732713" y="5421313"/>
          <p14:tracePt t="61775" x="7727950" y="5416550"/>
          <p14:tracePt t="61842" x="7723188" y="5416550"/>
          <p14:tracePt t="61846" x="7713663" y="5416550"/>
          <p14:tracePt t="61851" x="7702550" y="5416550"/>
          <p14:tracePt t="61854" x="7683500" y="5411788"/>
          <p14:tracePt t="61861" x="7653338" y="5397500"/>
          <p14:tracePt t="61866" x="7643813" y="5397500"/>
          <p14:tracePt t="61870" x="7618413" y="5397500"/>
          <p14:tracePt t="61878" x="7585075" y="5387975"/>
          <p14:tracePt t="61883" x="7564438" y="5381625"/>
          <p14:tracePt t="61886" x="7559675" y="5381625"/>
          <p14:tracePt t="61890" x="7540625" y="5376863"/>
          <p14:tracePt t="61894" x="7515225" y="5353050"/>
          <p14:tracePt t="61899" x="7510463" y="5353050"/>
          <p14:tracePt t="61902" x="7489825" y="5332413"/>
          <p14:tracePt t="61906" x="7485063" y="5327650"/>
          <p14:tracePt t="61910" x="7466013" y="5313363"/>
          <p14:tracePt t="61915" x="7461250" y="5313363"/>
          <p14:tracePt t="61917" x="7440613" y="5292725"/>
          <p14:tracePt t="61922" x="7440613" y="5287963"/>
          <p14:tracePt t="61925" x="7421563" y="5268913"/>
          <p14:tracePt t="61933" x="7416800" y="5268913"/>
          <p14:tracePt t="61937" x="7412038" y="5259388"/>
          <p14:tracePt t="62015" x="7412038" y="5243513"/>
          <p14:tracePt t="62021" x="7421563" y="5238750"/>
          <p14:tracePt t="62027" x="7435850" y="5229225"/>
          <p14:tracePt t="62033" x="7445375" y="5229225"/>
          <p14:tracePt t="62037" x="7450138" y="5229225"/>
          <p14:tracePt t="62041" x="7466013" y="5229225"/>
          <p14:tracePt t="62046" x="7475538" y="5229225"/>
          <p14:tracePt t="62049" x="7489825" y="5229225"/>
          <p14:tracePt t="62052" x="7500938" y="5229225"/>
          <p14:tracePt t="62057" x="7505700" y="5229225"/>
          <p14:tracePt t="62062" x="7519988" y="5229225"/>
          <p14:tracePt t="62065" x="7524750" y="5229225"/>
          <p14:tracePt t="62068" x="7534275" y="5229225"/>
          <p14:tracePt t="62073" x="7540625" y="5229225"/>
          <p14:tracePt t="62078" x="7554913" y="5229225"/>
          <p14:tracePt t="62083" x="7559675" y="5229225"/>
          <p14:tracePt t="62092" x="7569200" y="5229225"/>
          <p14:tracePt t="62095" x="7580313" y="5229225"/>
          <p14:tracePt t="62197" x="7589838" y="5224463"/>
          <p14:tracePt t="62201" x="7594600" y="5224463"/>
          <p14:tracePt t="62205" x="7608888" y="5213350"/>
          <p14:tracePt t="62208" x="7613650" y="5208588"/>
          <p14:tracePt t="62213" x="7618413" y="5203825"/>
          <p14:tracePt t="62221" x="7624763" y="5203825"/>
          <p14:tracePt t="62229" x="7629525" y="5203825"/>
          <p14:tracePt t="62237" x="7643813" y="5203825"/>
          <p14:tracePt t="62249" x="7648575" y="5203825"/>
          <p14:tracePt t="62262" x="7658100" y="5203825"/>
          <p14:tracePt t="62265" x="7664450" y="5203825"/>
          <p14:tracePt t="62269" x="7669213" y="5203825"/>
          <p14:tracePt t="62278" x="7678738" y="5208588"/>
          <p14:tracePt t="62281" x="7688263" y="5208588"/>
          <p14:tracePt t="62285" x="7693025" y="5224463"/>
          <p14:tracePt t="62289" x="7708900" y="5238750"/>
          <p14:tracePt t="62291" x="7723188" y="5243513"/>
          <p14:tracePt t="62296" x="7737475" y="5259388"/>
          <p14:tracePt t="62299" x="7758113" y="5273675"/>
          <p14:tracePt t="62303" x="7772400" y="5297488"/>
          <p14:tracePt t="62307" x="7788275" y="5318125"/>
          <p14:tracePt t="62312" x="7802563" y="5343525"/>
          <p14:tracePt t="62315" x="7816850" y="5362575"/>
          <p14:tracePt t="62319" x="7832725" y="5376863"/>
          <p14:tracePt t="62324" x="7842250" y="5392738"/>
          <p14:tracePt t="62327" x="7847013" y="5411788"/>
          <p14:tracePt t="62331" x="7861300" y="5432425"/>
          <p14:tracePt t="62335" x="7866063" y="5456238"/>
          <p14:tracePt t="62339" x="7877175" y="5472113"/>
          <p14:tracePt t="62344" x="7877175" y="5491163"/>
          <p14:tracePt t="62347" x="7881938" y="5511800"/>
          <p14:tracePt t="62351" x="7891463" y="5526088"/>
          <p14:tracePt t="62355" x="7891463" y="5540375"/>
          <p14:tracePt t="62358" x="7896225" y="5545138"/>
          <p14:tracePt t="62363" x="7896225" y="5556250"/>
          <p14:tracePt t="62367" x="7896225" y="5561013"/>
          <p14:tracePt t="62371" x="7896225" y="5575300"/>
          <p14:tracePt t="62374" x="7896225" y="5580063"/>
          <p14:tracePt t="62380" x="7896225" y="5591175"/>
          <p14:tracePt t="62383" x="7896225" y="5595938"/>
          <p14:tracePt t="62391" x="7896225" y="5610225"/>
          <p14:tracePt t="62396" x="7896225" y="5619750"/>
          <p14:tracePt t="62399" x="7891463" y="5635625"/>
          <p14:tracePt t="62403" x="7881938" y="5649913"/>
          <p14:tracePt t="62407" x="7872413" y="5664200"/>
          <p14:tracePt t="62412" x="7856538" y="5680075"/>
          <p14:tracePt t="62415" x="7842250" y="5699125"/>
          <p14:tracePt t="62419" x="7826375" y="5713413"/>
          <p14:tracePt t="62423" x="7816850" y="5729288"/>
          <p14:tracePt t="62427" x="7793038" y="5743575"/>
          <p14:tracePt t="62431" x="7777163" y="5759450"/>
          <p14:tracePt t="62434" x="7762875" y="5768975"/>
          <p14:tracePt t="62439" x="7753350" y="5783263"/>
          <p14:tracePt t="62442" x="7742238" y="5788025"/>
          <p14:tracePt t="62447" x="7732713" y="5803900"/>
          <p14:tracePt t="62451" x="7718425" y="5808663"/>
          <p14:tracePt t="62455" x="7713663" y="5813425"/>
          <p14:tracePt t="62458" x="7702550" y="5822950"/>
          <p14:tracePt t="62464" x="7688263" y="5827713"/>
          <p14:tracePt t="62466" x="7673975" y="5832475"/>
          <p14:tracePt t="62474" x="7658100" y="5843588"/>
          <p14:tracePt t="62477" x="7648575" y="5848350"/>
          <p14:tracePt t="62481" x="7634288" y="5848350"/>
          <p14:tracePt t="62485" x="7613650" y="5857875"/>
          <p14:tracePt t="62490" x="7589838" y="5857875"/>
          <p14:tracePt t="62494" x="7569200" y="5862638"/>
          <p14:tracePt t="62497" x="7554913" y="5867400"/>
          <p14:tracePt t="62501" x="7534275" y="5867400"/>
          <p14:tracePt t="62505" x="7519988" y="5876925"/>
          <p14:tracePt t="62508" x="7510463" y="5876925"/>
          <p14:tracePt t="62517" x="7485063" y="5876925"/>
          <p14:tracePt t="62521" x="7475538" y="5876925"/>
          <p14:tracePt t="62529" x="7461250" y="5876925"/>
          <p14:tracePt t="62533" x="7450138" y="5876925"/>
          <p14:tracePt t="62537" x="7435850" y="5872163"/>
          <p14:tracePt t="62541" x="7431088" y="5867400"/>
          <p14:tracePt t="62545" x="7426325" y="5862638"/>
          <p14:tracePt t="62549" x="7421563" y="5857875"/>
          <p14:tracePt t="62553" x="7405688" y="5853113"/>
          <p14:tracePt t="62558" x="7405688" y="5848350"/>
          <p14:tracePt t="62560" x="7396163" y="5832475"/>
          <p14:tracePt t="62565" x="7396163" y="5827713"/>
          <p14:tracePt t="62569" x="7381875" y="5808663"/>
          <p14:tracePt t="62573" x="7381875" y="5803900"/>
          <p14:tracePt t="62577" x="7381875" y="5799138"/>
          <p14:tracePt t="62581" x="7377113" y="5778500"/>
          <p14:tracePt t="62585" x="7377113" y="5773738"/>
          <p14:tracePt t="62589" x="7377113" y="5759450"/>
          <p14:tracePt t="62593" x="7361238" y="5738813"/>
          <p14:tracePt t="62597" x="7361238" y="5734050"/>
          <p14:tracePt t="62601" x="7361238" y="5719763"/>
          <p14:tracePt t="62605" x="7361238" y="5708650"/>
          <p14:tracePt t="62608" x="7361238" y="5684838"/>
          <p14:tracePt t="62613" x="7361238" y="5664200"/>
          <p14:tracePt t="62617" x="7361238" y="5645150"/>
          <p14:tracePt t="62621" x="7361238" y="5624513"/>
          <p14:tracePt t="62625" x="7361238" y="5600700"/>
          <p14:tracePt t="62630" x="7361238" y="5580063"/>
          <p14:tracePt t="62633" x="7361238" y="5551488"/>
          <p14:tracePt t="62637" x="7361238" y="5530850"/>
          <p14:tracePt t="62642" x="7361238" y="5505450"/>
          <p14:tracePt t="62643" x="7372350" y="5486400"/>
          <p14:tracePt t="62647" x="7372350" y="5472113"/>
          <p14:tracePt t="62651" x="7372350" y="5461000"/>
          <p14:tracePt t="62655" x="7372350" y="5456238"/>
          <p14:tracePt t="62663" x="7372350" y="5441950"/>
          <p14:tracePt t="62666" x="7377113" y="5437188"/>
          <p14:tracePt t="62853" x="7361238" y="5427663"/>
          <p14:tracePt t="62859" x="7346950" y="5416550"/>
          <p14:tracePt t="62874" x="7089775" y="5337175"/>
          <p14:tracePt t="62878" x="7019925" y="5318125"/>
          <p14:tracePt t="62883" x="6961188" y="5297488"/>
          <p14:tracePt t="62887" x="6905625" y="5278438"/>
          <p14:tracePt t="62889" x="6851650" y="5268913"/>
          <p14:tracePt t="62892" x="6792913" y="5248275"/>
          <p14:tracePt t="62898" x="6748463" y="5243513"/>
          <p14:tracePt t="62901" x="6708775" y="5233988"/>
          <p14:tracePt t="62904" x="6678613" y="5224463"/>
          <p14:tracePt t="62908" x="6648450" y="5224463"/>
          <p14:tracePt t="62913" x="6619875" y="5224463"/>
          <p14:tracePt t="62917" x="6594475" y="5224463"/>
          <p14:tracePt t="62921" x="6584950" y="5224463"/>
          <p14:tracePt t="62925" x="6569075" y="5224463"/>
          <p14:tracePt t="62948" x="6564313" y="5229225"/>
          <p14:tracePt t="62953" x="6564313" y="5233988"/>
          <p14:tracePt t="62958" x="6564313" y="5238750"/>
          <p14:tracePt t="62960" x="6564313" y="5248275"/>
          <p14:tracePt t="62965" x="6564313" y="5264150"/>
          <p14:tracePt t="62968" x="6564313" y="5273675"/>
          <p14:tracePt t="62973" x="6564313" y="5287963"/>
          <p14:tracePt t="62976" x="6564313" y="5297488"/>
          <p14:tracePt t="62981" x="6564313" y="5313363"/>
          <p14:tracePt t="62985" x="6564313" y="5327650"/>
          <p14:tracePt t="62989" x="6564313" y="5332413"/>
          <p14:tracePt t="62992" x="6573838" y="5343525"/>
          <p14:tracePt t="62995" x="6573838" y="5353050"/>
          <p14:tracePt t="62999" x="6580188" y="5362575"/>
          <p14:tracePt t="63003" x="6584950" y="5376863"/>
          <p14:tracePt t="63008" x="6594475" y="5387975"/>
          <p14:tracePt t="63012" x="6599238" y="5402263"/>
          <p14:tracePt t="63015" x="6604000" y="5416550"/>
          <p14:tracePt t="63019" x="6619875" y="5421313"/>
          <p14:tracePt t="63023" x="6634163" y="5437188"/>
          <p14:tracePt t="63031" x="6669088" y="5461000"/>
          <p14:tracePt t="63034" x="6692900" y="5476875"/>
          <p14:tracePt t="63038" x="6713538" y="5491163"/>
          <p14:tracePt t="63043" x="6742113" y="5495925"/>
          <p14:tracePt t="63047" x="6777038" y="5505450"/>
          <p14:tracePt t="63051" x="6807200" y="5511800"/>
          <p14:tracePt t="63055" x="6851650" y="5530850"/>
          <p14:tracePt t="63058" x="6891338" y="5535613"/>
          <p14:tracePt t="63063" x="6926263" y="5545138"/>
          <p14:tracePt t="63067" x="6965950" y="5556250"/>
          <p14:tracePt t="63071" x="7024688" y="5565775"/>
          <p14:tracePt t="63075" x="7080250" y="5580063"/>
          <p14:tracePt t="63079" x="7124700" y="5591175"/>
          <p14:tracePt t="63083" x="7178675" y="5591175"/>
          <p14:tracePt t="63087" x="7218363" y="5600700"/>
          <p14:tracePt t="63091" x="7262813" y="5610225"/>
          <p14:tracePt t="63095" x="7292975" y="5614988"/>
          <p14:tracePt t="63099" x="7332663" y="5614988"/>
          <p14:tracePt t="63102" x="7377113" y="5614988"/>
          <p14:tracePt t="63108" x="7416800" y="5614988"/>
          <p14:tracePt t="63111" x="7445375" y="5614988"/>
          <p14:tracePt t="63115" x="7485063" y="5614988"/>
          <p14:tracePt t="63118" x="7515225" y="5614988"/>
          <p14:tracePt t="63123" x="7545388" y="5614988"/>
          <p14:tracePt t="63129" x="7585075" y="5614988"/>
          <p14:tracePt t="63131" x="7613650" y="5614988"/>
          <p14:tracePt t="63135" x="7643813" y="5614988"/>
          <p14:tracePt t="63139" x="7664450" y="5614988"/>
          <p14:tracePt t="63143" x="7683500" y="5614988"/>
          <p14:tracePt t="63147" x="7708900" y="5605463"/>
          <p14:tracePt t="63150" x="7718425" y="5605463"/>
          <p14:tracePt t="63155" x="7732713" y="5600700"/>
          <p14:tracePt t="63159" x="7748588" y="5595938"/>
          <p14:tracePt t="63163" x="7753350" y="5580063"/>
          <p14:tracePt t="63167" x="7767638" y="5570538"/>
          <p14:tracePt t="63171" x="7772400" y="5561013"/>
          <p14:tracePt t="63172" x="7788275" y="5551488"/>
          <p14:tracePt t="63177" x="7793038" y="5540375"/>
          <p14:tracePt t="63181" x="7807325" y="5526088"/>
          <p14:tracePt t="63184" x="7816850" y="5511800"/>
          <p14:tracePt t="63188" x="7826375" y="5495925"/>
          <p14:tracePt t="63192" x="7842250" y="5491163"/>
          <p14:tracePt t="63197" x="7851775" y="5476875"/>
          <p14:tracePt t="63200" x="7856538" y="5461000"/>
          <p14:tracePt t="63204" x="7861300" y="5451475"/>
          <p14:tracePt t="63208" x="7872413" y="5437188"/>
          <p14:tracePt t="63213" x="7877175" y="5421313"/>
          <p14:tracePt t="63217" x="7877175" y="5411788"/>
          <p14:tracePt t="63220" x="7877175" y="5397500"/>
          <p14:tracePt t="63225" x="7881938" y="5381625"/>
          <p14:tracePt t="63229" x="7891463" y="5372100"/>
          <p14:tracePt t="63233" x="7891463" y="5362575"/>
          <p14:tracePt t="63236" x="7891463" y="5353050"/>
          <p14:tracePt t="63242" x="7896225" y="5337175"/>
          <p14:tracePt t="63245" x="7896225" y="5327650"/>
          <p14:tracePt t="63249" x="7896225" y="5313363"/>
          <p14:tracePt t="63253" x="7896225" y="5308600"/>
          <p14:tracePt t="63257" x="7891463" y="5303838"/>
          <p14:tracePt t="63261" x="7891463" y="5287963"/>
          <p14:tracePt t="63265" x="7866063" y="5283200"/>
          <p14:tracePt t="63269" x="7866063" y="5278438"/>
          <p14:tracePt t="63273" x="7856538" y="5259388"/>
          <p14:tracePt t="63277" x="7851775" y="5253038"/>
          <p14:tracePt t="63282" x="7842250" y="5233988"/>
          <p14:tracePt t="63285" x="7837488" y="5229225"/>
          <p14:tracePt t="63289" x="7816850" y="5213350"/>
          <p14:tracePt t="63293" x="7812088" y="5213350"/>
          <p14:tracePt t="63297" x="7793038" y="5199063"/>
          <p14:tracePt t="63300" x="7788275" y="5194300"/>
          <p14:tracePt t="63304" x="7767638" y="5189538"/>
          <p14:tracePt t="63308" x="7748588" y="5173663"/>
          <p14:tracePt t="63313" x="7748588" y="5168900"/>
          <p14:tracePt t="63317" x="7732713" y="5164138"/>
          <p14:tracePt t="63321" x="7713663" y="5140325"/>
          <p14:tracePt t="63325" x="7702550" y="5140325"/>
          <p14:tracePt t="63329" x="7683500" y="5135563"/>
          <p14:tracePt t="63333" x="7664450" y="5135563"/>
          <p14:tracePt t="63337" x="7624763" y="5124450"/>
          <p14:tracePt t="63342" x="7604125" y="5110163"/>
          <p14:tracePt t="63345" x="7580313" y="5110163"/>
          <p14:tracePt t="63349" x="7559675" y="5110163"/>
          <p14:tracePt t="63351" x="7529513" y="5105400"/>
          <p14:tracePt t="63355" x="7485063" y="5095875"/>
          <p14:tracePt t="63358" x="7431088" y="5084763"/>
          <p14:tracePt t="63364" x="7391400" y="5084763"/>
          <p14:tracePt t="63367" x="7346950" y="5084763"/>
          <p14:tracePt t="63371" x="7307263" y="5084763"/>
          <p14:tracePt t="63375" x="7277100" y="5084763"/>
          <p14:tracePt t="63380" x="7237413" y="5084763"/>
          <p14:tracePt t="63383" x="7208838" y="5084763"/>
          <p14:tracePt t="63387" x="7169150" y="5084763"/>
          <p14:tracePt t="63392" x="7138988" y="5084763"/>
          <p14:tracePt t="63396" x="7099300" y="5084763"/>
          <p14:tracePt t="63399" x="7069138" y="5084763"/>
          <p14:tracePt t="63403" x="7050088" y="5084763"/>
          <p14:tracePt t="63407" x="7029450" y="5084763"/>
          <p14:tracePt t="63412" x="7010400" y="5084763"/>
          <p14:tracePt t="63415" x="6985000" y="5084763"/>
          <p14:tracePt t="63419" x="6975475" y="5084763"/>
          <p14:tracePt t="63423" x="6950075" y="5084763"/>
          <p14:tracePt t="63427" x="6931025" y="5095875"/>
          <p14:tracePt t="63432" x="6916738" y="5100638"/>
          <p14:tracePt t="63435" x="6900863" y="5110163"/>
          <p14:tracePt t="63439" x="6891338" y="5114925"/>
          <p14:tracePt t="63443" x="6877050" y="5129213"/>
          <p14:tracePt t="63449" x="6861175" y="5135563"/>
          <p14:tracePt t="63450" x="6846888" y="5149850"/>
          <p14:tracePt t="63454" x="6837363" y="5154613"/>
          <p14:tracePt t="63459" x="6821488" y="5168900"/>
          <p14:tracePt t="63463" x="6797675" y="5184775"/>
          <p14:tracePt t="63467" x="6777038" y="5194300"/>
          <p14:tracePt t="63471" x="6762750" y="5199063"/>
          <p14:tracePt t="63475" x="6748463" y="5213350"/>
          <p14:tracePt t="63481" x="6737350" y="5219700"/>
          <p14:tracePt t="63483" x="6723063" y="5233988"/>
          <p14:tracePt t="63486" x="6713538" y="5248275"/>
          <p14:tracePt t="63491" x="6708775" y="5264150"/>
          <p14:tracePt t="63495" x="6692900" y="5273675"/>
          <p14:tracePt t="63499" x="6688138" y="5297488"/>
          <p14:tracePt t="63503" x="6673850" y="5313363"/>
          <p14:tracePt t="63507" x="6664325" y="5322888"/>
          <p14:tracePt t="63512" x="6653213" y="5337175"/>
          <p14:tracePt t="63514" x="6643688" y="5353050"/>
          <p14:tracePt t="63519" x="6638925" y="5367338"/>
          <p14:tracePt t="63523" x="6638925" y="5376863"/>
          <p14:tracePt t="63525" x="6638925" y="5392738"/>
          <p14:tracePt t="63529" x="6638925" y="5402263"/>
          <p14:tracePt t="63533" x="6638925" y="5416550"/>
          <p14:tracePt t="63537" x="6638925" y="5421313"/>
          <p14:tracePt t="63542" x="6638925" y="5437188"/>
          <p14:tracePt t="63545" x="6638925" y="5441950"/>
          <p14:tracePt t="63549" x="6638925" y="5451475"/>
          <p14:tracePt t="63553" x="6638925" y="5456238"/>
          <p14:tracePt t="63557" x="6643688" y="5472113"/>
          <p14:tracePt t="63561" x="6648450" y="5476875"/>
          <p14:tracePt t="63565" x="6653213" y="5481638"/>
          <p14:tracePt t="63569" x="6669088" y="5481638"/>
          <p14:tracePt t="63573" x="6683375" y="5486400"/>
          <p14:tracePt t="63577" x="6704013" y="5495925"/>
          <p14:tracePt t="63582" x="6723063" y="5500688"/>
          <p14:tracePt t="63585" x="6757988" y="5511800"/>
          <p14:tracePt t="63589" x="6788150" y="5516563"/>
          <p14:tracePt t="63592" x="6827838" y="5516563"/>
          <p14:tracePt t="63597" x="6856413" y="5516563"/>
          <p14:tracePt t="63600" x="6896100" y="5516563"/>
          <p14:tracePt t="63605" x="6935788" y="5516563"/>
          <p14:tracePt t="63609" x="7005638" y="5516563"/>
          <p14:tracePt t="63613" x="7069138" y="5516563"/>
          <p14:tracePt t="63617" x="7138988" y="5516563"/>
          <p14:tracePt t="63621" x="7204075" y="5516563"/>
          <p14:tracePt t="63625" x="7267575" y="5516563"/>
          <p14:tracePt t="63633" x="7400925" y="5516563"/>
          <p14:tracePt t="63637" x="7470775" y="5516563"/>
          <p14:tracePt t="63642" x="7534275" y="5516563"/>
          <p14:tracePt t="63645" x="7604125" y="5516563"/>
          <p14:tracePt t="63649" x="7658100" y="5516563"/>
          <p14:tracePt t="63653" x="7708900" y="5516563"/>
          <p14:tracePt t="63657" x="7753350" y="5516563"/>
          <p14:tracePt t="63661" x="7781925" y="5516563"/>
          <p14:tracePt t="63666" x="7802563" y="5516563"/>
          <p14:tracePt t="63669" x="7821613" y="5516563"/>
          <p14:tracePt t="63673" x="7842250" y="5516563"/>
          <p14:tracePt t="63676" x="7866063" y="5516563"/>
          <p14:tracePt t="63685" x="7877175" y="5516563"/>
          <p14:tracePt t="63703" x="7891463" y="5516563"/>
          <p14:tracePt t="63707" x="7896225" y="5516563"/>
          <p14:tracePt t="63715" x="7910513" y="5505450"/>
          <p14:tracePt t="63723" x="7916863" y="5491163"/>
          <p14:tracePt t="63733" x="7931150" y="5476875"/>
          <p14:tracePt t="63735" x="7935913" y="5461000"/>
          <p14:tracePt t="63739" x="7940675" y="5451475"/>
          <p14:tracePt t="63743" x="7950200" y="5437188"/>
          <p14:tracePt t="63747" x="7966075" y="5421313"/>
          <p14:tracePt t="63751" x="7970838" y="5416550"/>
          <p14:tracePt t="63755" x="7975600" y="5402263"/>
          <p14:tracePt t="63759" x="7980363" y="5392738"/>
          <p14:tracePt t="63764" x="7989888" y="5387975"/>
          <p14:tracePt t="63767" x="7989888" y="5372100"/>
          <p14:tracePt t="63771" x="7989888" y="5362575"/>
          <p14:tracePt t="63776" x="7989888" y="5348288"/>
          <p14:tracePt t="63783" x="7989888" y="5343525"/>
          <p14:tracePt t="63787" x="7989888" y="5327650"/>
          <p14:tracePt t="63795" x="7980363" y="5318125"/>
          <p14:tracePt t="63799" x="7975600" y="5313363"/>
          <p14:tracePt t="63803" x="7966075" y="5303838"/>
          <p14:tracePt t="63807" x="7966075" y="5297488"/>
          <p14:tracePt t="63811" x="7950200" y="5287963"/>
          <p14:tracePt t="63815" x="7940675" y="5278438"/>
          <p14:tracePt t="63819" x="7935913" y="5278438"/>
          <p14:tracePt t="63823" x="7926388" y="5268913"/>
          <p14:tracePt t="63826" x="7921625" y="5268913"/>
          <p14:tracePt t="63831" x="7900988" y="5264150"/>
          <p14:tracePt t="63835" x="7891463" y="5264150"/>
          <p14:tracePt t="63839" x="7877175" y="5253038"/>
          <p14:tracePt t="63842" x="7861300" y="5253038"/>
          <p14:tracePt t="63847" x="7842250" y="5248275"/>
          <p14:tracePt t="63851" x="7807325" y="5238750"/>
          <p14:tracePt t="63855" x="7781925" y="5238750"/>
          <p14:tracePt t="63859" x="7737475" y="5233988"/>
          <p14:tracePt t="63876" x="7540625" y="5189538"/>
          <p14:tracePt t="63879" x="7485063" y="5180013"/>
          <p14:tracePt t="63881" x="7416800" y="5168900"/>
          <p14:tracePt t="63887" x="7346950" y="5149850"/>
          <p14:tracePt t="63889" x="7267575" y="5129213"/>
          <p14:tracePt t="63892" x="7183438" y="5105400"/>
          <p14:tracePt t="63897" x="7104063" y="5095875"/>
          <p14:tracePt t="63901" x="7019925" y="5075238"/>
          <p14:tracePt t="63905" x="6950075" y="5065713"/>
          <p14:tracePt t="63909" x="6881813" y="5056188"/>
          <p14:tracePt t="63914" x="6816725" y="5045075"/>
          <p14:tracePt t="63918" x="6762750" y="5040313"/>
          <p14:tracePt t="63922" x="6704013" y="5030788"/>
          <p14:tracePt t="63926" x="6648450" y="5021263"/>
          <p14:tracePt t="63930" x="6608763" y="5021263"/>
          <p14:tracePt t="63934" x="6580188" y="5021263"/>
          <p14:tracePt t="63937" x="6550025" y="5021263"/>
          <p14:tracePt t="63942" x="6529388" y="5021263"/>
          <p14:tracePt t="63947" x="6505575" y="5021263"/>
          <p14:tracePt t="63949" x="6496050" y="5021263"/>
          <p14:tracePt t="63953" x="6480175" y="5021263"/>
          <p14:tracePt t="63957" x="6475413" y="5021263"/>
          <p14:tracePt t="63969" x="6470650" y="5021263"/>
          <p14:tracePt t="63977" x="6456363" y="5026025"/>
          <p14:tracePt t="63982" x="6445250" y="5035550"/>
          <p14:tracePt t="63985" x="6430963" y="5051425"/>
          <p14:tracePt t="63989" x="6416675" y="5056188"/>
          <p14:tracePt t="63992" x="6411913" y="5070475"/>
          <p14:tracePt t="63997" x="6396038" y="5075238"/>
          <p14:tracePt t="64001" x="6391275" y="5089525"/>
          <p14:tracePt t="64005" x="6381750" y="5095875"/>
          <p14:tracePt t="64009" x="6372225" y="5105400"/>
          <p14:tracePt t="64014" x="6356350" y="5119688"/>
          <p14:tracePt t="64017" x="6351588" y="5145088"/>
          <p14:tracePt t="64021" x="6342063" y="5164138"/>
          <p14:tracePt t="64025" x="6337300" y="5184775"/>
          <p14:tracePt t="64031" x="6321425" y="5199063"/>
          <p14:tracePt t="64033" x="6307138" y="5213350"/>
          <p14:tracePt t="64036" x="6292850" y="5238750"/>
          <p14:tracePt t="64042" x="6288088" y="5248275"/>
          <p14:tracePt t="64047" x="6276975" y="5273675"/>
          <p14:tracePt t="64049" x="6272213" y="5292725"/>
          <p14:tracePt t="64052" x="6272213" y="5313363"/>
          <p14:tracePt t="64055" x="6272213" y="5327650"/>
          <p14:tracePt t="64059" x="6272213" y="5343525"/>
          <p14:tracePt t="64064" x="6272213" y="5348288"/>
          <p14:tracePt t="64067" x="6272213" y="5357813"/>
          <p14:tracePt t="64071" x="6272213" y="5381625"/>
          <p14:tracePt t="64075" x="6281738" y="5402263"/>
          <p14:tracePt t="64079" x="6288088" y="5416550"/>
          <p14:tracePt t="64083" x="6302375" y="5427663"/>
          <p14:tracePt t="64087" x="6316663" y="5441950"/>
          <p14:tracePt t="64092" x="6337300" y="5451475"/>
          <p14:tracePt t="64096" x="6356350" y="5456238"/>
          <p14:tracePt t="64099" x="6391275" y="5467350"/>
          <p14:tracePt t="64103" x="6435725" y="5481638"/>
          <p14:tracePt t="64107" x="6475413" y="5491163"/>
          <p14:tracePt t="64112" x="6535738" y="5500688"/>
          <p14:tracePt t="64115" x="6584950" y="5500688"/>
          <p14:tracePt t="64119" x="6638925" y="5500688"/>
          <p14:tracePt t="64123" x="6718300" y="5500688"/>
          <p14:tracePt t="64127" x="6797675" y="5500688"/>
          <p14:tracePt t="64132" x="6877050" y="5500688"/>
          <p14:tracePt t="64135" x="6970713" y="5500688"/>
          <p14:tracePt t="64139" x="7050088" y="5500688"/>
          <p14:tracePt t="64142" x="7143750" y="5500688"/>
          <p14:tracePt t="64147" x="7232650" y="5500688"/>
          <p14:tracePt t="64150" x="7326313" y="5500688"/>
          <p14:tracePt t="64155" x="7421563" y="5500688"/>
          <p14:tracePt t="64159" x="7485063" y="5500688"/>
          <p14:tracePt t="64163" x="7564438" y="5500688"/>
          <p14:tracePt t="64167" x="7643813" y="5500688"/>
          <p14:tracePt t="64171" x="7713663" y="5500688"/>
          <p14:tracePt t="64175" x="7777163" y="5500688"/>
          <p14:tracePt t="64179" x="7816850" y="5500688"/>
          <p14:tracePt t="64183" x="7861300" y="5500688"/>
          <p14:tracePt t="64187" x="7891463" y="5500688"/>
          <p14:tracePt t="64192" x="7910513" y="5500688"/>
          <p14:tracePt t="64195" x="7921625" y="5500688"/>
          <p14:tracePt t="64210" x="7931150" y="5500688"/>
          <p14:tracePt t="64219" x="7935913" y="5495925"/>
          <p14:tracePt t="64223" x="7935913" y="5481638"/>
          <p14:tracePt t="64226" x="7935913" y="5461000"/>
          <p14:tracePt t="64232" x="7935913" y="5437188"/>
          <p14:tracePt t="64233" x="7935913" y="5432425"/>
          <p14:tracePt t="64236" x="7931150" y="5427663"/>
          <p14:tracePt t="64240" x="7910513" y="5407025"/>
          <p14:tracePt t="64245" x="7900988" y="5402263"/>
          <p14:tracePt t="64249" x="7891463" y="5381625"/>
          <p14:tracePt t="64252" x="7881938" y="5367338"/>
          <p14:tracePt t="64256" x="7866063" y="5348288"/>
          <p14:tracePt t="64261" x="7861300" y="5343525"/>
          <p14:tracePt t="64265" x="7856538" y="5322888"/>
          <p14:tracePt t="64268" x="7842250" y="5297488"/>
          <p14:tracePt t="64273" x="7816850" y="5268913"/>
          <p14:tracePt t="64277" x="7802563" y="5243513"/>
          <p14:tracePt t="64281" x="7797800" y="5238750"/>
          <p14:tracePt t="64284" x="7777163" y="5219700"/>
          <p14:tracePt t="64288" x="7772400" y="5219700"/>
          <p14:tracePt t="64292" x="7753350" y="5203825"/>
          <p14:tracePt t="64297" x="7718425" y="5189538"/>
          <p14:tracePt t="64301" x="7697788" y="5173663"/>
          <p14:tracePt t="64305" x="7683500" y="5173663"/>
          <p14:tracePt t="64309" x="7653338" y="5168900"/>
          <p14:tracePt t="64313" x="7599363" y="5159375"/>
          <p14:tracePt t="64317" x="7540625" y="5140325"/>
          <p14:tracePt t="64321" x="7485063" y="5129213"/>
          <p14:tracePt t="64325" x="7416800" y="5110163"/>
          <p14:tracePt t="64329" x="7346950" y="5100638"/>
          <p14:tracePt t="64333" x="7267575" y="5080000"/>
          <p14:tracePt t="64337" x="7197725" y="5070475"/>
          <p14:tracePt t="64341" x="7119938" y="5060950"/>
          <p14:tracePt t="64348" x="6945313" y="5060950"/>
          <p14:tracePt t="64352" x="6865938" y="5060950"/>
          <p14:tracePt t="64357" x="6788150" y="5060950"/>
          <p14:tracePt t="64360" x="6692900" y="5060950"/>
          <p14:tracePt t="64365" x="6629400" y="5060950"/>
          <p14:tracePt t="64369" x="6559550" y="5060950"/>
          <p14:tracePt t="64373" x="6510338" y="5060950"/>
          <p14:tracePt t="64377" x="6465888" y="5060950"/>
          <p14:tracePt t="64381" x="6435725" y="5065713"/>
          <p14:tracePt t="64385" x="6416675" y="5070475"/>
          <p14:tracePt t="64389" x="6391275" y="5084763"/>
          <p14:tracePt t="64392" x="6376988" y="5100638"/>
          <p14:tracePt t="64397" x="6372225" y="5114925"/>
          <p14:tracePt t="64401" x="6372225" y="5135563"/>
          <p14:tracePt t="64405" x="6372225" y="5154613"/>
          <p14:tracePt t="64409" x="6372225" y="5173663"/>
          <p14:tracePt t="64410" x="6372225" y="5199063"/>
          <p14:tracePt t="64416" x="6372225" y="5229225"/>
          <p14:tracePt t="64418" x="6372225" y="5259388"/>
          <p14:tracePt t="64423" x="6372225" y="5297488"/>
          <p14:tracePt t="64426" x="6376988" y="5327650"/>
          <p14:tracePt t="64431" x="6381750" y="5367338"/>
          <p14:tracePt t="64435" x="6391275" y="5411788"/>
          <p14:tracePt t="64439" x="6400800" y="5441950"/>
          <p14:tracePt t="64442" x="6405563" y="5486400"/>
          <p14:tracePt t="64451" x="6450013" y="5556250"/>
          <p14:tracePt t="64455" x="6475413" y="5584825"/>
          <p14:tracePt t="64459" x="6500813" y="5619750"/>
          <p14:tracePt t="64463" x="6529388" y="5668963"/>
          <p14:tracePt t="64467" x="6554788" y="5703888"/>
          <p14:tracePt t="64471" x="6580188" y="5738813"/>
          <p14:tracePt t="64476" x="6594475" y="5759450"/>
          <p14:tracePt t="64480" x="6619875" y="5783263"/>
          <p14:tracePt t="64483" x="6638925" y="5799138"/>
          <p14:tracePt t="64487" x="6664325" y="5818188"/>
          <p14:tracePt t="64491" x="6683375" y="5832475"/>
          <p14:tracePt t="64497" x="6718300" y="5853113"/>
          <p14:tracePt t="64499" x="6748463" y="5857875"/>
          <p14:tracePt t="64502" x="6772275" y="5872163"/>
          <p14:tracePt t="64506" x="6802438" y="5883275"/>
          <p14:tracePt t="64513" x="6832600" y="5888038"/>
          <p14:tracePt t="64515" x="6851650" y="5888038"/>
          <p14:tracePt t="64519" x="6881813" y="5888038"/>
          <p14:tracePt t="64522" x="6911975" y="5888038"/>
          <p14:tracePt t="64526" x="6940550" y="5888038"/>
          <p14:tracePt t="64532" x="6980238" y="5888038"/>
          <p14:tracePt t="64534" x="7010400" y="5888038"/>
          <p14:tracePt t="64539" x="7050088" y="5888038"/>
          <p14:tracePt t="64542" x="7080250" y="5888038"/>
          <p14:tracePt t="64547" x="7119938" y="5883275"/>
          <p14:tracePt t="64551" x="7148513" y="5876925"/>
          <p14:tracePt t="64555" x="7192963" y="5857875"/>
          <p14:tracePt t="64559" x="7227888" y="5853113"/>
          <p14:tracePt t="64564" x="7248525" y="5837238"/>
          <p14:tracePt t="64567" x="7281863" y="5813425"/>
          <p14:tracePt t="64571" x="7316788" y="5788025"/>
          <p14:tracePt t="64576" x="7351713" y="5759450"/>
          <p14:tracePt t="64579" x="7381875" y="5743575"/>
          <p14:tracePt t="64583" x="7416800" y="5719763"/>
          <p14:tracePt t="64584" x="7440613" y="5694363"/>
          <p14:tracePt t="64589" x="7461250" y="5680075"/>
          <p14:tracePt t="64592" x="7485063" y="5664200"/>
          <p14:tracePt t="64597" x="7500938" y="5649913"/>
          <p14:tracePt t="64600" x="7515225" y="5629275"/>
          <p14:tracePt t="64605" x="7519988" y="5610225"/>
          <p14:tracePt t="64609" x="7519988" y="5584825"/>
          <p14:tracePt t="64613" x="7519988" y="5575300"/>
          <p14:tracePt t="64618" x="7519988" y="5561013"/>
          <p14:tracePt t="64621" x="7519988" y="5540375"/>
          <p14:tracePt t="64626" x="7519988" y="5526088"/>
          <p14:tracePt t="64629" x="7519988" y="5505450"/>
          <p14:tracePt t="64634" x="7510463" y="5500688"/>
          <p14:tracePt t="64637" x="7500938" y="5481638"/>
          <p14:tracePt t="64641" x="7475538" y="5467350"/>
          <p14:tracePt t="64644" x="7475538" y="5451475"/>
          <p14:tracePt t="64649" x="7456488" y="5437188"/>
          <p14:tracePt t="64653" x="7431088" y="5421313"/>
          <p14:tracePt t="64657" x="7400925" y="5407025"/>
          <p14:tracePt t="64661" x="7366000" y="5381625"/>
          <p14:tracePt t="64665" x="7332663" y="5357813"/>
          <p14:tracePt t="64669" x="7288213" y="5327650"/>
          <p14:tracePt t="64672" x="7237413" y="5303838"/>
          <p14:tracePt t="64676" x="7192963" y="5273675"/>
          <p14:tracePt t="64681" x="7148513" y="5243513"/>
          <p14:tracePt t="64684" x="7104063" y="5229225"/>
          <p14:tracePt t="64689" x="7059613" y="5219700"/>
          <p14:tracePt t="64692" x="7015163" y="5208588"/>
          <p14:tracePt t="64698" x="6985000" y="5203825"/>
          <p14:tracePt t="64701" x="6940550" y="5194300"/>
          <p14:tracePt t="64705" x="6911975" y="5194300"/>
          <p14:tracePt t="64709" x="6881813" y="5194300"/>
          <p14:tracePt t="64713" x="6861175" y="5194300"/>
          <p14:tracePt t="64717" x="6832600" y="5194300"/>
          <p14:tracePt t="64720" x="6821488" y="5194300"/>
          <p14:tracePt t="64726" x="6807200" y="5194300"/>
          <p14:tracePt t="64729" x="6792913" y="5194300"/>
          <p14:tracePt t="64741" x="6781800" y="5203825"/>
          <p14:tracePt t="64749" x="6772275" y="5208588"/>
          <p14:tracePt t="64753" x="6772275" y="5219700"/>
          <p14:tracePt t="64757" x="6772275" y="5243513"/>
          <p14:tracePt t="64760" x="6777038" y="5264150"/>
          <p14:tracePt t="64764" x="6781800" y="5292725"/>
          <p14:tracePt t="64767" x="6811963" y="5327650"/>
          <p14:tracePt t="64771" x="6837363" y="5372100"/>
          <p14:tracePt t="64776" x="6877050" y="5432425"/>
          <p14:tracePt t="64779" x="6926263" y="5495925"/>
          <p14:tracePt t="64784" x="6975475" y="5530850"/>
          <p14:tracePt t="64787" x="7034213" y="5580063"/>
          <p14:tracePt t="64791" x="7094538" y="5624513"/>
          <p14:tracePt t="64797" x="7158038" y="5675313"/>
          <p14:tracePt t="64799" x="7227888" y="5713413"/>
          <p14:tracePt t="64803" x="7302500" y="5753100"/>
          <p14:tracePt t="64807" x="7372350" y="5799138"/>
          <p14:tracePt t="64813" x="7445375" y="5837238"/>
          <p14:tracePt t="64815" x="7515225" y="5857875"/>
          <p14:tracePt t="64818" x="7594600" y="5876925"/>
          <p14:tracePt t="64822" x="7664450" y="5897563"/>
          <p14:tracePt t="64826" x="7732713" y="5916613"/>
          <p14:tracePt t="64831" x="7793038" y="5927725"/>
          <p14:tracePt t="64834" x="7856538" y="5927725"/>
          <p14:tracePt t="64839" x="7910513" y="5927725"/>
          <p14:tracePt t="64842" x="7966075" y="5927725"/>
          <p14:tracePt t="64847" x="8005763" y="5927725"/>
          <p14:tracePt t="64851" x="8034338" y="5927725"/>
          <p14:tracePt t="64855" x="8064500" y="5927725"/>
          <p14:tracePt t="64860" x="8094663" y="5916613"/>
          <p14:tracePt t="64863" x="8118475" y="5902325"/>
          <p14:tracePt t="64876" x="8188325" y="5857875"/>
          <p14:tracePt t="64879" x="8197850" y="5832475"/>
          <p14:tracePt t="64884" x="8213725" y="5813425"/>
          <p14:tracePt t="64887" x="8223250" y="5788025"/>
          <p14:tracePt t="64891" x="8228013" y="5768975"/>
          <p14:tracePt t="64895" x="8228013" y="5748338"/>
          <p14:tracePt t="64899" x="8228013" y="5724525"/>
          <p14:tracePt t="64903" x="8228013" y="5694363"/>
          <p14:tracePt t="64907" x="8228013" y="5664200"/>
          <p14:tracePt t="64912" x="8228013" y="5624513"/>
          <p14:tracePt t="64915" x="8208963" y="5595938"/>
          <p14:tracePt t="64918" x="8183563" y="5545138"/>
          <p14:tracePt t="64923" x="8158163" y="5511800"/>
          <p14:tracePt t="64926" x="8129588" y="5467350"/>
          <p14:tracePt t="64932" x="8099425" y="5421313"/>
          <p14:tracePt t="64935" x="8064500" y="5372100"/>
          <p14:tracePt t="64939" x="8015288" y="5322888"/>
          <p14:tracePt t="64940" x="7966075" y="5287963"/>
          <p14:tracePt t="64945" x="7905750" y="5243513"/>
          <p14:tracePt t="64950" x="7847013" y="5203825"/>
          <p14:tracePt t="64953" x="7777163" y="5164138"/>
          <p14:tracePt t="64956" x="7702550" y="5135563"/>
          <p14:tracePt t="64960" x="7624763" y="5114925"/>
          <p14:tracePt t="64965" x="7505700" y="5089525"/>
          <p14:tracePt t="64969" x="7412038" y="5070475"/>
          <p14:tracePt t="64973" x="7302500" y="5051425"/>
          <p14:tracePt t="64976" x="7208838" y="5030788"/>
          <p14:tracePt t="64982" x="7099300" y="5005388"/>
          <p14:tracePt t="64984" x="7005638" y="4995863"/>
          <p14:tracePt t="64989" x="6900863" y="4986338"/>
          <p14:tracePt t="64993" x="6821488" y="4986338"/>
          <p14:tracePt t="64997" x="6742113" y="4986338"/>
          <p14:tracePt t="65001" x="6657975" y="4986338"/>
          <p14:tracePt t="65004" x="6594475" y="4986338"/>
          <p14:tracePt t="65009" x="6540500" y="4986338"/>
          <p14:tracePt t="65013" x="6500813" y="4986338"/>
          <p14:tracePt t="65017" x="6470650" y="4986338"/>
          <p14:tracePt t="65021" x="6456363" y="4986338"/>
          <p14:tracePt t="65026" x="6445250" y="4986338"/>
          <p14:tracePt t="65029" x="6430963" y="4986338"/>
          <p14:tracePt t="65034" x="6426200" y="4995863"/>
          <p14:tracePt t="65037" x="6421438" y="5005388"/>
          <p14:tracePt t="65041" x="6421438" y="5026025"/>
          <p14:tracePt t="65044" x="6421438" y="5056188"/>
          <p14:tracePt t="65051" x="6421438" y="5084763"/>
          <p14:tracePt t="65052" x="6421438" y="5129213"/>
          <p14:tracePt t="65056" x="6440488" y="5173663"/>
          <p14:tracePt t="65060" x="6461125" y="5219700"/>
          <p14:tracePt t="65066" x="6484938" y="5273675"/>
          <p14:tracePt t="65069" x="6515100" y="5332413"/>
          <p14:tracePt t="65073" x="6564313" y="5372100"/>
          <p14:tracePt t="65076" x="6613525" y="5421313"/>
          <p14:tracePt t="65081" x="6664325" y="5481638"/>
          <p14:tracePt t="65085" x="6723063" y="5521325"/>
          <p14:tracePt t="65089" x="6781800" y="5570538"/>
          <p14:tracePt t="65092" x="6842125" y="5610225"/>
          <p14:tracePt t="65097" x="6916738" y="5664200"/>
          <p14:tracePt t="65101" x="6989763" y="5703888"/>
          <p14:tracePt t="65105" x="7073900" y="5748338"/>
          <p14:tracePt t="65109" x="7158038" y="5788025"/>
          <p14:tracePt t="65113" x="7237413" y="5818188"/>
          <p14:tracePt t="65115" x="7321550" y="5837238"/>
          <p14:tracePt t="65118" x="7405688" y="5862638"/>
          <p14:tracePt t="65123" x="7485063" y="5872163"/>
          <p14:tracePt t="65126" x="7564438" y="5872163"/>
          <p14:tracePt t="65131" x="7658100" y="5872163"/>
          <p14:tracePt t="65134" x="7723188" y="5872163"/>
          <p14:tracePt t="65139" x="7788275" y="5872163"/>
          <p14:tracePt t="65142" x="7856538" y="5872163"/>
          <p14:tracePt t="65148" x="7910513" y="5867400"/>
          <p14:tracePt t="65151" x="7970838" y="5848350"/>
          <p14:tracePt t="65155" x="8015288" y="5818188"/>
          <p14:tracePt t="65159" x="8050213" y="5792788"/>
          <p14:tracePt t="65164" x="8074025" y="5773738"/>
          <p14:tracePt t="65167" x="8094663" y="5748338"/>
          <p14:tracePt t="65171" x="8108950" y="5713413"/>
          <p14:tracePt t="65176" x="8118475" y="5694363"/>
          <p14:tracePt t="65179" x="8134350" y="5659438"/>
          <p14:tracePt t="65184" x="8143875" y="5629275"/>
          <p14:tracePt t="65187" x="8134350" y="5610225"/>
          <p14:tracePt t="65191" x="8134350" y="5595938"/>
          <p14:tracePt t="65196" x="8124825" y="5575300"/>
          <p14:tracePt t="65199" x="8108950" y="5545138"/>
          <p14:tracePt t="65203" x="8080375" y="5495925"/>
          <p14:tracePt t="65207" x="8045450" y="5451475"/>
          <p14:tracePt t="65213" x="8005763" y="5402263"/>
          <p14:tracePt t="65215" x="7956550" y="5353050"/>
          <p14:tracePt t="65218" x="7905750" y="5303838"/>
          <p14:tracePt t="65223" x="7861300" y="5253038"/>
          <p14:tracePt t="65226" x="7812088" y="5219700"/>
          <p14:tracePt t="65231" x="7753350" y="5180013"/>
          <p14:tracePt t="65235" x="7693025" y="5140325"/>
          <p14:tracePt t="65239" x="7634288" y="5100638"/>
          <p14:tracePt t="65242" x="7550150" y="5065713"/>
          <p14:tracePt t="65247" x="7466013" y="5035550"/>
          <p14:tracePt t="65251" x="7381875" y="5005388"/>
          <p14:tracePt t="65255" x="7302500" y="4986338"/>
          <p14:tracePt t="65259" x="7218363" y="4951413"/>
          <p14:tracePt t="65263" x="7138988" y="4932363"/>
          <p14:tracePt t="65267" x="7054850" y="4911725"/>
          <p14:tracePt t="65271" x="6970713" y="4892675"/>
          <p14:tracePt t="65275" x="6891338" y="4881563"/>
          <p14:tracePt t="65281" x="6811963" y="4872038"/>
          <p14:tracePt t="65284" x="6742113" y="4872038"/>
          <p14:tracePt t="65287" x="6664325" y="4872038"/>
          <p14:tracePt t="65291" x="6599238" y="4872038"/>
          <p14:tracePt t="65293" x="6529388" y="4872038"/>
          <p14:tracePt t="65297" x="6475413" y="4872038"/>
          <p14:tracePt t="65300" x="6435725" y="4872038"/>
          <p14:tracePt t="65304" x="6405563" y="4872038"/>
          <p14:tracePt t="65310" x="6376988" y="4872038"/>
          <p14:tracePt t="65313" x="6356350" y="4887913"/>
          <p14:tracePt t="65317" x="6342063" y="4902200"/>
          <p14:tracePt t="65320" x="6327775" y="4927600"/>
          <p14:tracePt t="65325" x="6316663" y="4946650"/>
          <p14:tracePt t="65329" x="6316663" y="4965700"/>
          <p14:tracePt t="65333" x="6316663" y="4991100"/>
          <p14:tracePt t="65336" x="6316663" y="5021263"/>
          <p14:tracePt t="65340" x="6316663" y="5051425"/>
          <p14:tracePt t="65345" x="6321425" y="5089525"/>
          <p14:tracePt t="65349" x="6327775" y="5119688"/>
          <p14:tracePt t="65353" x="6346825" y="5164138"/>
          <p14:tracePt t="65356" x="6361113" y="5199063"/>
          <p14:tracePt t="65361" x="6400800" y="5243513"/>
          <p14:tracePt t="65365" x="6435725" y="5278438"/>
          <p14:tracePt t="65368" x="6484938" y="5327650"/>
          <p14:tracePt t="65373" x="6535738" y="5367338"/>
          <p14:tracePt t="65377" x="6594475" y="5407025"/>
          <p14:tracePt t="65381" x="6664325" y="5446713"/>
          <p14:tracePt t="65385" x="6727825" y="5500688"/>
          <p14:tracePt t="65389" x="6807200" y="5530850"/>
          <p14:tracePt t="65393" x="6881813" y="5561013"/>
          <p14:tracePt t="65397" x="6961188" y="5591175"/>
          <p14:tracePt t="65401" x="7059613" y="5624513"/>
          <p14:tracePt t="65405" x="7153275" y="5645150"/>
          <p14:tracePt t="65409" x="7258050" y="5654675"/>
          <p14:tracePt t="65413" x="7351713" y="5664200"/>
          <p14:tracePt t="65417" x="7445375" y="5675313"/>
          <p14:tracePt t="65421" x="7540625" y="5684838"/>
          <p14:tracePt t="65425" x="7634288" y="5684838"/>
          <p14:tracePt t="65430" x="7723188" y="5684838"/>
          <p14:tracePt t="65433" x="7816850" y="5680075"/>
          <p14:tracePt t="65437" x="7900988" y="5659438"/>
          <p14:tracePt t="65441" x="7956550" y="5640388"/>
          <p14:tracePt t="65446" x="8015288" y="5619750"/>
          <p14:tracePt t="65451" x="8059738" y="5595938"/>
          <p14:tracePt t="65452" x="8108950" y="5556250"/>
          <p14:tracePt t="65457" x="8153400" y="5516563"/>
          <p14:tracePt t="65460" x="8213725" y="5476875"/>
          <p14:tracePt t="65466" x="8253413" y="5432425"/>
          <p14:tracePt t="65468" x="8281988" y="5381625"/>
          <p14:tracePt t="65471" x="8297863" y="5337175"/>
          <p14:tracePt t="65475" x="8316913" y="5292725"/>
          <p14:tracePt t="65482" x="8326438" y="5253038"/>
          <p14:tracePt t="65483" x="8326438" y="5208588"/>
          <p14:tracePt t="65486" x="8326438" y="5168900"/>
          <p14:tracePt t="65491" x="8321675" y="5114925"/>
          <p14:tracePt t="65497" x="8321675" y="5060950"/>
          <p14:tracePt t="65499" x="8312150" y="5016500"/>
          <p14:tracePt t="65503" x="8293100" y="4960938"/>
          <p14:tracePt t="65507" x="8267700" y="4916488"/>
          <p14:tracePt t="65510" x="8237538" y="4867275"/>
          <p14:tracePt t="65515" x="8188325" y="4818063"/>
          <p14:tracePt t="65519" x="8153400" y="4773613"/>
          <p14:tracePt t="65523" x="8089900" y="4724400"/>
          <p14:tracePt t="65526" x="8029575" y="4668838"/>
          <p14:tracePt t="65532" x="7970838" y="4629150"/>
          <p14:tracePt t="65535" x="7900988" y="4589463"/>
          <p14:tracePt t="65539" x="7826375" y="4549775"/>
          <p14:tracePt t="65543" x="7742238" y="4521200"/>
          <p14:tracePt t="65547" x="7658100" y="4486275"/>
          <p14:tracePt t="65551" x="7589838" y="4456113"/>
          <p14:tracePt t="65555" x="7510463" y="4446588"/>
          <p14:tracePt t="65560" x="7426325" y="4427538"/>
          <p14:tracePt t="65563" x="7356475" y="4406900"/>
          <p14:tracePt t="65567" x="7277100" y="4397375"/>
          <p14:tracePt t="65571" x="7197725" y="4397375"/>
          <p14:tracePt t="65575" x="7129463" y="4397375"/>
          <p14:tracePt t="65580" x="7080250" y="4397375"/>
          <p14:tracePt t="65584" x="7024688" y="4397375"/>
          <p14:tracePt t="65587" x="6996113" y="4397375"/>
          <p14:tracePt t="65591" x="6965950" y="4397375"/>
          <p14:tracePt t="65594" x="6940550" y="4411663"/>
          <p14:tracePt t="65599" x="6926263" y="4437063"/>
          <p14:tracePt t="65603" x="6911975" y="4456113"/>
          <p14:tracePt t="65607" x="6905625" y="4481513"/>
          <p14:tracePt t="65610" x="6905625" y="4511675"/>
          <p14:tracePt t="65616" x="6896100" y="4530725"/>
          <p14:tracePt t="65619" x="6896100" y="4549775"/>
          <p14:tracePt t="65623" x="6900863" y="4584700"/>
          <p14:tracePt t="65627" x="6905625" y="4614863"/>
          <p14:tracePt t="65632" x="6935788" y="4659313"/>
          <p14:tracePt t="65636" x="6961188" y="4694238"/>
          <p14:tracePt t="65639" x="6989763" y="4738688"/>
          <p14:tracePt t="65643" x="7015163" y="4773613"/>
          <p14:tracePt t="65644" x="7050088" y="4813300"/>
          <p14:tracePt t="65650" x="7085013" y="4848225"/>
          <p14:tracePt t="65653" x="7134225" y="4881563"/>
          <p14:tracePt t="65657" x="7178675" y="4911725"/>
          <p14:tracePt t="65660" x="7237413" y="4941888"/>
          <p14:tracePt t="65666" x="7297738" y="4960938"/>
          <p14:tracePt t="65669" x="7351713" y="4981575"/>
          <p14:tracePt t="65673" x="7412038" y="4995863"/>
          <p14:tracePt t="65677" x="7480300" y="5016500"/>
          <p14:tracePt t="65682" x="7534275" y="5026025"/>
          <p14:tracePt t="65685" x="7599363" y="5026025"/>
          <p14:tracePt t="65689" x="7669213" y="5026025"/>
          <p14:tracePt t="65693" x="7748588" y="5026025"/>
          <p14:tracePt t="65698" x="7812088" y="5026025"/>
          <p14:tracePt t="65701" x="7881938" y="5026025"/>
          <p14:tracePt t="65705" x="7961313" y="5011738"/>
          <p14:tracePt t="65710" x="8029575" y="5000625"/>
          <p14:tracePt t="65713" x="8099425" y="4981575"/>
          <p14:tracePt t="65718" x="8183563" y="4951413"/>
          <p14:tracePt t="65720" x="8253413" y="4921250"/>
          <p14:tracePt t="65725" x="8312150" y="4881563"/>
          <p14:tracePt t="65729" x="8386763" y="4837113"/>
          <p14:tracePt t="65733" x="8445500" y="4797425"/>
          <p14:tracePt t="65737" x="8489950" y="4764088"/>
          <p14:tracePt t="65741" x="8540750" y="4713288"/>
          <p14:tracePt t="65744" x="8589963" y="4673600"/>
          <p14:tracePt t="65749" x="8629650" y="4629150"/>
          <p14:tracePt t="65753" x="8643938" y="4584700"/>
          <p14:tracePt t="65757" x="8653463" y="4549775"/>
          <p14:tracePt t="65760" x="8658225" y="4521200"/>
          <p14:tracePt t="65766" x="8658225" y="4491038"/>
          <p14:tracePt t="65769" x="8658225" y="4460875"/>
          <p14:tracePt t="65773" x="8658225" y="4421188"/>
          <p14:tracePt t="65777" x="8639175" y="4376738"/>
          <p14:tracePt t="65781" x="8604250" y="4341813"/>
          <p14:tracePt t="65785" x="8569325" y="4308475"/>
          <p14:tracePt t="65789" x="8520113" y="4268788"/>
          <p14:tracePt t="65793" x="8475663" y="4238625"/>
          <p14:tracePt t="65798" x="8426450" y="4203700"/>
          <p14:tracePt t="65801" x="8382000" y="4173538"/>
          <p14:tracePt t="65805" x="8332788" y="4144963"/>
          <p14:tracePt t="65810" x="8272463" y="4114800"/>
          <p14:tracePt t="65813" x="8228013" y="4100513"/>
          <p14:tracePt t="65817" x="8183563" y="4079875"/>
          <p14:tracePt t="65820" x="8129588" y="4060825"/>
          <p14:tracePt t="65823" x="8085138" y="4056063"/>
          <p14:tracePt t="65827" x="8040688" y="4035425"/>
          <p14:tracePt t="65832" x="8020050" y="4030663"/>
          <p14:tracePt t="65835" x="8015288" y="4030663"/>
          <p14:tracePt t="65839" x="8001000" y="4030663"/>
          <p14:tracePt t="65843" x="7980363" y="4030663"/>
          <p14:tracePt t="65847" x="7961313" y="4030663"/>
          <p14:tracePt t="65853" x="7945438" y="4030663"/>
          <p14:tracePt t="65854" x="7931150" y="4030663"/>
          <p14:tracePt t="65859" x="7921625" y="4044950"/>
          <p14:tracePt t="65863" x="7910513" y="4060825"/>
          <p14:tracePt t="65868" x="7896225" y="4089400"/>
          <p14:tracePt t="65877" x="7872413" y="4164013"/>
          <p14:tracePt t="65878" x="7861300" y="4219575"/>
          <p14:tracePt t="65883" x="7851775" y="4278313"/>
          <p14:tracePt t="65887" x="7851775" y="4357688"/>
          <p14:tracePt t="65891" x="7856538" y="4421188"/>
          <p14:tracePt t="65894" x="7877175" y="4505325"/>
          <p14:tracePt t="65900" x="7896225" y="4575175"/>
          <p14:tracePt t="65903" x="7926388" y="4659313"/>
          <p14:tracePt t="65907" x="7970838" y="4729163"/>
          <p14:tracePt t="65910" x="8010525" y="4803775"/>
          <p14:tracePt t="65915" x="8064500" y="4872038"/>
          <p14:tracePt t="65919" x="8113713" y="4946650"/>
          <p14:tracePt t="65923" x="8188325" y="5021263"/>
          <p14:tracePt t="65927" x="8253413" y="5084763"/>
          <p14:tracePt t="65932" x="8321675" y="5135563"/>
          <p14:tracePt t="65936" x="8396288" y="5199063"/>
          <p14:tracePt t="65940" x="8470900" y="5238750"/>
          <p14:tracePt t="65944" x="8540750" y="5278438"/>
          <p14:tracePt t="65947" x="8609013" y="5297488"/>
          <p14:tracePt t="65953" x="8678863" y="5318125"/>
          <p14:tracePt t="65955" x="8737600" y="5348288"/>
          <p14:tracePt t="65959" x="8793163" y="5357813"/>
          <p14:tracePt t="65964" x="8847138" y="5367338"/>
          <p14:tracePt t="65967" x="8891588" y="5367338"/>
          <p14:tracePt t="65971" x="8931275" y="5367338"/>
          <p14:tracePt t="65975" x="8975725" y="5357813"/>
          <p14:tracePt t="65979" x="9010650" y="5337175"/>
          <p14:tracePt t="65983" x="9029700" y="5322888"/>
          <p14:tracePt t="65987" x="9045575" y="5303838"/>
          <p14:tracePt t="65991" x="9059863" y="5278438"/>
          <p14:tracePt t="65995" x="9074150" y="5259388"/>
          <p14:tracePt t="66000" x="9090025" y="5194300"/>
          <p14:tracePt t="66005" x="9090025" y="5164138"/>
          <p14:tracePt t="66009" x="9090025" y="5135563"/>
          <p14:tracePt t="66014" x="9090025" y="5110163"/>
          <p14:tracePt t="66017" x="9090025" y="5080000"/>
          <p14:tracePt t="66020" x="9090025" y="5045075"/>
          <p14:tracePt t="66025" x="9069388" y="5016500"/>
          <p14:tracePt t="66029" x="9055100" y="4981575"/>
          <p14:tracePt t="66033" x="9029700" y="4960938"/>
          <p14:tracePt t="66037" x="9024938" y="4946650"/>
          <p14:tracePt t="66041" x="9001125" y="4932363"/>
          <p14:tracePt t="66045" x="8990013" y="4916488"/>
          <p14:tracePt t="66049" x="8966200" y="4892675"/>
          <p14:tracePt t="66053" x="8950325" y="4887913"/>
          <p14:tracePt t="66057" x="8931275" y="4872038"/>
          <p14:tracePt t="66060" x="8916988" y="4867275"/>
          <p14:tracePt t="66066" x="8896350" y="4857750"/>
          <p14:tracePt t="66069" x="8896350" y="4852988"/>
          <p14:tracePt t="66073" x="8882063" y="4843463"/>
          <p14:tracePt t="66077" x="8877300" y="4843463"/>
          <p14:tracePt t="66081" x="8861425" y="4832350"/>
          <p14:tracePt t="66089" x="8851900" y="4832350"/>
          <p14:tracePt t="66093" x="8837613" y="4832350"/>
          <p14:tracePt t="66099" x="8832850" y="4832350"/>
          <p14:tracePt t="66102" x="8821738" y="4832350"/>
          <p14:tracePt t="66104" x="8816975" y="4832350"/>
          <p14:tracePt t="66109" x="8802688" y="4832350"/>
          <p14:tracePt t="66114" x="8797925" y="4832350"/>
          <p14:tracePt t="66117" x="8786813" y="4832350"/>
          <p14:tracePt t="66121" x="8772525" y="4832350"/>
          <p14:tracePt t="66125" x="8753475" y="4837113"/>
          <p14:tracePt t="66128" x="8737600" y="4843463"/>
          <p14:tracePt t="66133" x="8718550" y="4857750"/>
          <p14:tracePt t="66136" x="8693150" y="4867275"/>
          <p14:tracePt t="66141" x="8678863" y="4876800"/>
          <p14:tracePt t="66144" x="8669338" y="4887913"/>
          <p14:tracePt t="66149" x="8658225" y="4892675"/>
          <p14:tracePt t="66153" x="8648700" y="4892675"/>
          <p14:tracePt t="66160" x="8643938" y="4892675"/>
          <p14:tracePt t="66166" x="8629650" y="4892675"/>
          <p14:tracePt t="66265" x="8624888" y="4897438"/>
          <p14:tracePt t="66276" x="8624888" y="4951413"/>
          <p14:tracePt t="66285" x="8624888" y="5000625"/>
          <p14:tracePt t="66289" x="8624888" y="5026025"/>
          <p14:tracePt t="66293" x="8624888" y="5035550"/>
          <p14:tracePt t="66298" x="8624888" y="5056188"/>
          <p14:tracePt t="66301" x="8624888" y="5070475"/>
          <p14:tracePt t="66304" x="8624888" y="5080000"/>
          <p14:tracePt t="66311" x="8624888" y="5095875"/>
          <p14:tracePt t="66401" x="8624888" y="5100638"/>
          <p14:tracePt t="66404" x="8624888" y="5105400"/>
          <p14:tracePt t="66408" x="8618538" y="5119688"/>
          <p14:tracePt t="66413" x="8613775" y="5135563"/>
          <p14:tracePt t="66417" x="8604250" y="5145088"/>
          <p14:tracePt t="66420" x="8589963" y="5159375"/>
          <p14:tracePt t="66425" x="8578850" y="5173663"/>
          <p14:tracePt t="66429" x="8555038" y="5199063"/>
          <p14:tracePt t="66433" x="8529638" y="5219700"/>
          <p14:tracePt t="66438" x="8520113" y="5233988"/>
          <p14:tracePt t="66440" x="8494713" y="5248275"/>
          <p14:tracePt t="66444" x="8470900" y="5273675"/>
          <p14:tracePt t="66449" x="8450263" y="5292725"/>
          <p14:tracePt t="66453" x="8416925" y="5318125"/>
          <p14:tracePt t="66457" x="8382000" y="5357813"/>
          <p14:tracePt t="66460" x="8321675" y="5397500"/>
          <p14:tracePt t="66465" x="8272463" y="5446713"/>
          <p14:tracePt t="66469" x="8213725" y="5495925"/>
          <p14:tracePt t="66473" x="8148638" y="5556250"/>
          <p14:tracePt t="66477" x="8089900" y="5619750"/>
          <p14:tracePt t="66481" x="8024813" y="5668963"/>
          <p14:tracePt t="66485" x="7966075" y="5719763"/>
          <p14:tracePt t="66489" x="7916863" y="5768975"/>
          <p14:tracePt t="66494" x="7881938" y="5803900"/>
          <p14:tracePt t="66497" x="7842250" y="5853113"/>
          <p14:tracePt t="66501" x="7816850" y="5888038"/>
          <p14:tracePt t="66505" x="7797800" y="5907088"/>
          <p14:tracePt t="66509" x="7767638" y="5956300"/>
          <p14:tracePt t="66513" x="7742238" y="5976938"/>
          <p14:tracePt t="66521" x="7732713" y="5986463"/>
          <p14:tracePt t="66525" x="7718425" y="5991225"/>
          <p14:tracePt t="66530" x="7713663" y="5991225"/>
          <p14:tracePt t="66665" x="7708900" y="5991225"/>
          <p14:tracePt t="66674" x="7664450" y="5991225"/>
          <p14:tracePt t="66681" x="7639050" y="5976938"/>
          <p14:tracePt t="66689" x="7599363" y="5972175"/>
          <p14:tracePt t="66693" x="7569200" y="5961063"/>
          <p14:tracePt t="66698" x="7534275" y="5956300"/>
          <p14:tracePt t="66702" x="7505700" y="5946775"/>
          <p14:tracePt t="66704" x="7445375" y="5932488"/>
          <p14:tracePt t="66708" x="7421563" y="5916613"/>
          <p14:tracePt t="66714" x="7416800" y="5916613"/>
          <p14:tracePt t="66717" x="7412038" y="5911850"/>
          <p14:tracePt t="66721" x="7405688" y="5911850"/>
          <p14:tracePt t="66725" x="7391400" y="5897563"/>
          <p14:tracePt t="66733" x="7381875" y="5892800"/>
          <p14:tracePt t="66739" x="7381875" y="5888038"/>
          <p14:tracePt t="66740" x="7372350" y="5888038"/>
          <p14:tracePt t="66744" x="7366000" y="5883275"/>
          <p14:tracePt t="66750" x="7361238" y="5883275"/>
          <p14:tracePt t="66754" x="7351713" y="5867400"/>
          <p14:tracePt t="66757" x="7351713" y="5862638"/>
          <p14:tracePt t="66761" x="7351713" y="5857875"/>
          <p14:tracePt t="66765" x="7351713" y="5843588"/>
          <p14:tracePt t="66769" x="7342188" y="5822950"/>
          <p14:tracePt t="66773" x="7342188" y="5818188"/>
          <p14:tracePt t="66777" x="7342188" y="5813425"/>
          <p14:tracePt t="66782" x="7332663" y="5799138"/>
          <p14:tracePt t="66797" x="7332663" y="5792788"/>
          <p14:tracePt t="66805" x="7332663" y="5788025"/>
          <p14:tracePt t="66812" x="7332663" y="5773738"/>
          <p14:tracePt t="66817" x="7332663" y="5764213"/>
          <p14:tracePt t="66822" x="7332663" y="5759450"/>
          <p14:tracePt t="66825" x="7332663" y="5743575"/>
          <p14:tracePt t="66828" x="7332663" y="5734050"/>
          <p14:tracePt t="66833" x="7332663" y="5719763"/>
          <p14:tracePt t="66837" x="7332663" y="5699125"/>
          <p14:tracePt t="66841" x="7346950" y="5675313"/>
          <p14:tracePt t="66844" x="7356475" y="5645150"/>
          <p14:tracePt t="66849" x="7361238" y="5614988"/>
          <p14:tracePt t="66853" x="7372350" y="5584825"/>
          <p14:tracePt t="66857" x="7377113" y="5556250"/>
          <p14:tracePt t="66861" x="7377113" y="5526088"/>
          <p14:tracePt t="66865" x="7377113" y="5495925"/>
          <p14:tracePt t="66878" x="7377113" y="5392738"/>
          <p14:tracePt t="66881" x="7377113" y="5362575"/>
          <p14:tracePt t="66887" x="7366000" y="5303838"/>
          <p14:tracePt t="66890" x="7356475" y="5264150"/>
          <p14:tracePt t="66894" x="7351713" y="5229225"/>
          <p14:tracePt t="66901" x="7337425" y="5208588"/>
          <p14:tracePt t="66903" x="7332663" y="5203825"/>
          <p14:tracePt t="66907" x="7316788" y="5184775"/>
          <p14:tracePt t="66911" x="7316788" y="5168900"/>
          <p14:tracePt t="66916" x="7316788" y="5159375"/>
          <p14:tracePt t="66919" x="7302500" y="5135563"/>
          <p14:tracePt t="66922" x="7297738" y="5129213"/>
          <p14:tracePt t="66927" x="7288213" y="5110163"/>
          <p14:tracePt t="66932" x="7281863" y="5105400"/>
          <p14:tracePt t="66936" x="7277100" y="5084763"/>
          <p14:tracePt t="66938" x="7277100" y="5080000"/>
          <p14:tracePt t="66944" x="7262813" y="5060950"/>
          <p14:tracePt t="66946" x="7262813" y="5056188"/>
          <p14:tracePt t="66951" x="7258050" y="5035550"/>
          <p14:tracePt t="66955" x="7253288" y="5035550"/>
          <p14:tracePt t="66959" x="7253288" y="5026025"/>
          <p14:tracePt t="66963" x="7227888" y="5000625"/>
          <p14:tracePt t="66968" x="7227888" y="4995863"/>
          <p14:tracePt t="66971" x="7227888" y="4991100"/>
          <p14:tracePt t="66975" x="7227888" y="4986338"/>
          <p14:tracePt t="66978" x="7227888" y="4981575"/>
          <p14:tracePt t="66985" x="7218363" y="4965700"/>
          <p14:tracePt t="66994" x="7218363" y="4960938"/>
          <p14:tracePt t="67002" x="7218363" y="4956175"/>
          <p14:tracePt t="67008" x="7218363" y="4941888"/>
          <p14:tracePt t="67017" x="7218363" y="4937125"/>
          <p14:tracePt t="67230" x="7218363" y="4965700"/>
          <p14:tracePt t="67235" x="7218363" y="4995863"/>
          <p14:tracePt t="67239" x="7218363" y="5065713"/>
          <p14:tracePt t="67243" x="7227888" y="5114925"/>
          <p14:tracePt t="67248" x="7237413" y="5159375"/>
          <p14:tracePt t="67253" x="7253288" y="5194300"/>
          <p14:tracePt t="67264" x="7288213" y="5278438"/>
          <p14:tracePt t="67269" x="7292975" y="5308600"/>
          <p14:tracePt t="67275" x="7302500" y="5353050"/>
          <p14:tracePt t="67280" x="7307263" y="5372100"/>
          <p14:tracePt t="67283" x="7307263" y="5392738"/>
          <p14:tracePt t="67288" x="7307263" y="5407025"/>
          <p14:tracePt t="67290" x="7316788" y="5427663"/>
          <p14:tracePt t="67295" x="7321550" y="5441950"/>
          <p14:tracePt t="67300" x="7321550" y="5461000"/>
          <p14:tracePt t="67303" x="7321550" y="5476875"/>
          <p14:tracePt t="67307" x="7321550" y="5486400"/>
          <p14:tracePt t="67311" x="7321550" y="5500688"/>
          <p14:tracePt t="67316" x="7326313" y="5516563"/>
          <p14:tracePt t="67320" x="7326313" y="5535613"/>
          <p14:tracePt t="67324" x="7337425" y="5551488"/>
          <p14:tracePt t="67328" x="7342188" y="5561013"/>
          <p14:tracePt t="67331" x="7342188" y="5575300"/>
          <p14:tracePt t="67336" x="7342188" y="5584825"/>
          <p14:tracePt t="67339" x="7342188" y="5600700"/>
          <p14:tracePt t="67343" x="7342188" y="5619750"/>
          <p14:tracePt t="67347" x="7351713" y="5645150"/>
          <p14:tracePt t="67352" x="7356475" y="5664200"/>
          <p14:tracePt t="67355" x="7361238" y="5680075"/>
          <p14:tracePt t="67359" x="7361238" y="5699125"/>
          <p14:tracePt t="67363" x="7372350" y="5719763"/>
          <p14:tracePt t="67367" x="7372350" y="5743575"/>
          <p14:tracePt t="67371" x="7377113" y="5753100"/>
          <p14:tracePt t="67375" x="7377113" y="5768975"/>
          <p14:tracePt t="67378" x="7377113" y="5783263"/>
          <p14:tracePt t="67383" x="7386638" y="5792788"/>
          <p14:tracePt t="67388" x="7386638" y="5818188"/>
          <p14:tracePt t="67391" x="7391400" y="5822950"/>
          <p14:tracePt t="67395" x="7396163" y="5827713"/>
          <p14:tracePt t="67399" x="7396163" y="5837238"/>
          <p14:tracePt t="67403" x="7400925" y="5843588"/>
          <p14:tracePt t="67412" x="7400925" y="5853113"/>
          <p14:tracePt t="67421" x="7405688" y="5853113"/>
          <p14:tracePt t="67510" x="7412038" y="5853113"/>
          <p14:tracePt t="67513" x="7412038" y="5843588"/>
          <p14:tracePt t="67517" x="7412038" y="5822950"/>
          <p14:tracePt t="67521" x="7412038" y="5792788"/>
          <p14:tracePt t="67524" x="7412038" y="5753100"/>
          <p14:tracePt t="67528" x="7400925" y="5708650"/>
          <p14:tracePt t="67533" x="7391400" y="5664200"/>
          <p14:tracePt t="67537" x="7386638" y="5635625"/>
          <p14:tracePt t="67541" x="7377113" y="5605463"/>
          <p14:tracePt t="67544" x="7366000" y="5561013"/>
          <p14:tracePt t="67550" x="7361238" y="5521325"/>
          <p14:tracePt t="67553" x="7361238" y="5491163"/>
          <p14:tracePt t="67557" x="7361238" y="5451475"/>
          <p14:tracePt t="67561" x="7361238" y="5397500"/>
          <p14:tracePt t="67565" x="7361238" y="5327650"/>
          <p14:tracePt t="67569" x="7361238" y="5264150"/>
          <p14:tracePt t="67573" x="7361238" y="5194300"/>
          <p14:tracePt t="67578" x="7361238" y="5129213"/>
          <p14:tracePt t="67582" x="7377113" y="5060950"/>
          <p14:tracePt t="67585" x="7386638" y="4991100"/>
          <p14:tracePt t="67589" x="7386638" y="4927600"/>
          <p14:tracePt t="67590" x="7386638" y="4857750"/>
          <p14:tracePt t="67595" x="7391400" y="4803775"/>
          <p14:tracePt t="67599" x="7400925" y="4748213"/>
          <p14:tracePt t="67604" x="7421563" y="4689475"/>
          <p14:tracePt t="67606" x="7431088" y="4659313"/>
          <p14:tracePt t="67611" x="7431088" y="4629150"/>
          <p14:tracePt t="67615" x="7435850" y="4610100"/>
          <p14:tracePt t="67619" x="7445375" y="4584700"/>
          <p14:tracePt t="67624" x="7445375" y="4575175"/>
          <p14:tracePt t="67628" x="7445375" y="4560888"/>
          <p14:tracePt t="67631" x="7450138" y="4545013"/>
          <p14:tracePt t="67639" x="7456488" y="4535488"/>
          <p14:tracePt t="67745" x="7456488" y="4556125"/>
          <p14:tracePt t="67753" x="7456488" y="4624388"/>
          <p14:tracePt t="67761" x="7456488" y="4694238"/>
          <p14:tracePt t="67768" x="7456488" y="4773613"/>
          <p14:tracePt t="67774" x="7456488" y="4857750"/>
          <p14:tracePt t="67785" x="7456488" y="5016500"/>
          <p14:tracePt t="67790" x="7456488" y="5070475"/>
          <p14:tracePt t="67794" x="7456488" y="5110163"/>
          <p14:tracePt t="67797" x="7456488" y="5164138"/>
          <p14:tracePt t="67801" x="7456488" y="5219700"/>
          <p14:tracePt t="67805" x="7456488" y="5273675"/>
          <p14:tracePt t="67810" x="7456488" y="5327650"/>
          <p14:tracePt t="67812" x="7456488" y="5381625"/>
          <p14:tracePt t="67817" x="7456488" y="5421313"/>
          <p14:tracePt t="67821" x="7456488" y="5461000"/>
          <p14:tracePt t="67826" x="7456488" y="5500688"/>
          <p14:tracePt t="67829" x="7456488" y="5545138"/>
          <p14:tracePt t="67833" x="7466013" y="5600700"/>
          <p14:tracePt t="67838" x="7466013" y="5640388"/>
          <p14:tracePt t="67841" x="7466013" y="5680075"/>
          <p14:tracePt t="67846" x="7466013" y="5724525"/>
          <p14:tracePt t="67849" x="7466013" y="5773738"/>
          <p14:tracePt t="67853" x="7466013" y="5818188"/>
          <p14:tracePt t="67858" x="7466013" y="5857875"/>
          <p14:tracePt t="67863" x="7466013" y="5888038"/>
          <p14:tracePt t="67865" x="7466013" y="5927725"/>
          <p14:tracePt t="67870" x="7466013" y="5956300"/>
          <p14:tracePt t="67880" x="7475538" y="6016625"/>
          <p14:tracePt t="67881" x="7480300" y="6045200"/>
          <p14:tracePt t="67886" x="7480300" y="6075363"/>
          <p14:tracePt t="67890" x="7489825" y="6105525"/>
          <p14:tracePt t="67893" x="7496175" y="6129338"/>
          <p14:tracePt t="67896" x="7505700" y="6159500"/>
          <p14:tracePt t="67902" x="7510463" y="6180138"/>
          <p14:tracePt t="67907" x="7519988" y="6203950"/>
          <p14:tracePt t="67909" x="7519988" y="6224588"/>
          <p14:tracePt t="67912" x="7519988" y="6243638"/>
          <p14:tracePt t="67918" x="7524750" y="6264275"/>
          <p14:tracePt t="67921" x="7534275" y="6288088"/>
          <p14:tracePt t="67925" x="7534275" y="6308725"/>
          <p14:tracePt t="67929" x="7540625" y="6332538"/>
          <p14:tracePt t="67934" x="7540625" y="6353175"/>
          <p14:tracePt t="67937" x="7550150" y="6372225"/>
          <p14:tracePt t="67943" x="7559675" y="6407150"/>
          <p14:tracePt t="67946" x="7569200" y="6423025"/>
          <p14:tracePt t="67951" x="7569200" y="6437313"/>
          <p14:tracePt t="67956" x="7573963" y="6442075"/>
          <p14:tracePt t="67959" x="7573963" y="6451600"/>
          <p14:tracePt t="67962" x="7573963" y="6456363"/>
          <p14:tracePt t="67967" x="7573963" y="6472238"/>
          <p14:tracePt t="67972" x="7580313" y="6477000"/>
          <p14:tracePt t="67975" x="7585075" y="6486525"/>
          <p14:tracePt t="67979" x="7585075" y="6491288"/>
          <p14:tracePt t="67987" x="7594600" y="6507163"/>
          <p14:tracePt t="67995" x="7594600" y="6511925"/>
          <p14:tracePt t="68019" x="7594600" y="6526213"/>
          <p14:tracePt t="68131" x="7594600" y="6507163"/>
          <p14:tracePt t="68135" x="7594600" y="6481763"/>
          <p14:tracePt t="68143" x="7589838" y="6432550"/>
          <p14:tracePt t="68152" x="7585075" y="6388100"/>
          <p14:tracePt t="68164" x="7569200" y="6343650"/>
          <p14:tracePt t="68167" x="7569200" y="6327775"/>
          <p14:tracePt t="68170" x="7559675" y="6308725"/>
          <p14:tracePt t="68176" x="7559675" y="6299200"/>
          <p14:tracePt t="68181" x="7545388" y="6273800"/>
          <p14:tracePt t="68186" x="7545388" y="6253163"/>
          <p14:tracePt t="68189" x="7534275" y="6243638"/>
          <p14:tracePt t="68193" x="7534275" y="6229350"/>
          <p14:tracePt t="68196" x="7534275" y="6215063"/>
          <p14:tracePt t="68202" x="7534275" y="6194425"/>
          <p14:tracePt t="68204" x="7534275" y="6164263"/>
          <p14:tracePt t="68210" x="7524750" y="6145213"/>
          <p14:tracePt t="68212" x="7524750" y="6129338"/>
          <p14:tracePt t="68217" x="7519988" y="6110288"/>
          <p14:tracePt t="68221" x="7510463" y="6096000"/>
          <p14:tracePt t="68225" x="7510463" y="6075363"/>
          <p14:tracePt t="68228" x="7505700" y="6051550"/>
          <p14:tracePt t="68234" x="7505700" y="6040438"/>
          <p14:tracePt t="68237" x="7489825" y="6016625"/>
          <p14:tracePt t="68241" x="7489825" y="6011863"/>
          <p14:tracePt t="68245" x="7485063" y="5991225"/>
          <p14:tracePt t="68249" x="7485063" y="5981700"/>
          <p14:tracePt t="68253" x="7470775" y="5967413"/>
          <p14:tracePt t="68260" x="7470775" y="5951538"/>
          <p14:tracePt t="68262" x="7470775" y="5932488"/>
          <p14:tracePt t="68265" x="7470775" y="5911850"/>
          <p14:tracePt t="68270" x="7470775" y="5883275"/>
          <p14:tracePt t="68273" x="7470775" y="5853113"/>
          <p14:tracePt t="68277" x="7456488" y="5827713"/>
          <p14:tracePt t="68281" x="7456488" y="5822950"/>
          <p14:tracePt t="68285" x="7456488" y="5813425"/>
          <p14:tracePt t="68290" x="7456488" y="5792788"/>
          <p14:tracePt t="68293" x="7456488" y="5768975"/>
          <p14:tracePt t="68296" x="7456488" y="5748338"/>
          <p14:tracePt t="68300" x="7456488" y="5729288"/>
          <p14:tracePt t="68306" x="7456488" y="5708650"/>
          <p14:tracePt t="68307" x="7456488" y="5684838"/>
          <p14:tracePt t="68311" x="7456488" y="5664200"/>
          <p14:tracePt t="68316" x="7456488" y="5635625"/>
          <p14:tracePt t="68319" x="7445375" y="5619750"/>
          <p14:tracePt t="68323" x="7445375" y="5614988"/>
          <p14:tracePt t="68327" x="7445375" y="5605463"/>
          <p14:tracePt t="68330" x="7445375" y="5580063"/>
          <p14:tracePt t="68335" x="7445375" y="5561013"/>
          <p14:tracePt t="68339" x="7445375" y="5540375"/>
          <p14:tracePt t="68343" x="7445375" y="5526088"/>
          <p14:tracePt t="68347" x="7445375" y="5505450"/>
          <p14:tracePt t="68352" x="7445375" y="5486400"/>
          <p14:tracePt t="68355" x="7445375" y="5467350"/>
          <p14:tracePt t="68358" x="7445375" y="5441950"/>
          <p14:tracePt t="68362" x="7445375" y="5421313"/>
          <p14:tracePt t="68367" x="7445375" y="5402263"/>
          <p14:tracePt t="68370" x="7450138" y="5387975"/>
          <p14:tracePt t="68374" x="7456488" y="5367338"/>
          <p14:tracePt t="68379" x="7466013" y="5343525"/>
          <p14:tracePt t="68384" x="7466013" y="5322888"/>
          <p14:tracePt t="68387" x="7470775" y="5308600"/>
          <p14:tracePt t="68391" x="7475538" y="5292725"/>
          <p14:tracePt t="68395" x="7485063" y="5283200"/>
          <p14:tracePt t="68399" x="7485063" y="5259388"/>
          <p14:tracePt t="68403" x="7489825" y="5253038"/>
          <p14:tracePt t="68407" x="7496175" y="5243513"/>
          <p14:tracePt t="68412" x="7505700" y="5229225"/>
          <p14:tracePt t="68414" x="7505700" y="5219700"/>
          <p14:tracePt t="68419" x="7505700" y="5208588"/>
          <p14:tracePt t="68423" x="7510463" y="5199063"/>
          <p14:tracePt t="68427" x="7515225" y="5194300"/>
          <p14:tracePt t="68435" x="7515225" y="5180013"/>
          <p14:tracePt t="68439" x="7515225" y="5173663"/>
          <p14:tracePt t="68622" x="7519988" y="5164138"/>
          <p14:tracePt t="68625" x="7519988" y="5159375"/>
          <p14:tracePt t="68629" x="7524750" y="5140325"/>
          <p14:tracePt t="68634" x="7540625" y="5114925"/>
          <p14:tracePt t="68637" x="7554913" y="5095875"/>
          <p14:tracePt t="68641" x="7569200" y="5080000"/>
          <p14:tracePt t="68646" x="7580313" y="5065713"/>
          <p14:tracePt t="68649" x="7585075" y="5060950"/>
          <p14:tracePt t="68651" x="7589838" y="5045075"/>
          <p14:tracePt t="68660" x="7594600" y="5040313"/>
          <p14:tracePt t="68667" x="7594600" y="5030788"/>
          <p14:tracePt t="68671" x="7599363" y="5026025"/>
          <p14:tracePt t="68679" x="7608888" y="5011738"/>
          <p14:tracePt t="69187" x="7618413" y="5005388"/>
          <p14:tracePt t="69192" x="7713663" y="5005388"/>
          <p14:tracePt t="69197" x="7767638" y="5005388"/>
          <p14:tracePt t="69200" x="7807325" y="5005388"/>
          <p14:tracePt t="69204" x="7847013" y="5005388"/>
          <p14:tracePt t="69208" x="7900988" y="5005388"/>
          <p14:tracePt t="69211" x="7956550" y="5005388"/>
          <p14:tracePt t="69214" x="7994650" y="5005388"/>
          <p14:tracePt t="69219" x="8024813" y="5005388"/>
          <p14:tracePt t="69223" x="8054975" y="5005388"/>
          <p14:tracePt t="69227" x="8085138" y="4995863"/>
          <p14:tracePt t="69230" x="8108950" y="4995863"/>
          <p14:tracePt t="69235" x="8118475" y="4995863"/>
          <p14:tracePt t="69239" x="8134350" y="4991100"/>
          <p14:tracePt t="69347" x="8148638" y="4976813"/>
          <p14:tracePt t="69356" x="8208963" y="4932363"/>
          <p14:tracePt t="69366" x="8213725" y="4927600"/>
          <p14:tracePt t="69371" x="8237538" y="4906963"/>
          <p14:tracePt t="69504" x="8237538" y="4921250"/>
          <p14:tracePt t="69512" x="8223250" y="4965700"/>
          <p14:tracePt t="69517" x="8197850" y="5011738"/>
          <p14:tracePt t="69522" x="8193088" y="5035550"/>
          <p14:tracePt t="69525" x="8183563" y="5056188"/>
          <p14:tracePt t="69529" x="8178800" y="5075238"/>
          <p14:tracePt t="69533" x="8169275" y="5100638"/>
          <p14:tracePt t="69535" x="8169275" y="5119688"/>
          <p14:tracePt t="69539" x="8164513" y="5140325"/>
          <p14:tracePt t="69543" x="8158163" y="5154613"/>
          <p14:tracePt t="69546" x="8158163" y="5173663"/>
          <p14:tracePt t="69551" x="8148638" y="5189538"/>
          <p14:tracePt t="69554" x="8148638" y="5208588"/>
          <p14:tracePt t="69559" x="8148638" y="5233988"/>
          <p14:tracePt t="69563" x="8148638" y="5253038"/>
          <p14:tracePt t="69567" x="8148638" y="5264150"/>
          <p14:tracePt t="69570" x="8148638" y="5287963"/>
          <p14:tracePt t="69574" x="8143875" y="5297488"/>
          <p14:tracePt t="69579" x="8139113" y="5313363"/>
          <p14:tracePt t="69583" x="8139113" y="5332413"/>
          <p14:tracePt t="69587" x="8139113" y="5348288"/>
          <p14:tracePt t="69591" x="8139113" y="5362575"/>
          <p14:tracePt t="69596" x="8139113" y="5372100"/>
          <p14:tracePt t="69599" x="8139113" y="5387975"/>
          <p14:tracePt t="69603" x="8139113" y="5397500"/>
          <p14:tracePt t="69606" x="8139113" y="5411788"/>
          <p14:tracePt t="69611" x="8139113" y="5421313"/>
          <p14:tracePt t="69614" x="8139113" y="5437188"/>
          <p14:tracePt t="69619" x="8139113" y="5456238"/>
          <p14:tracePt t="69623" x="8139113" y="5476875"/>
          <p14:tracePt t="69627" x="8139113" y="5491163"/>
          <p14:tracePt t="69630" x="8139113" y="5505450"/>
          <p14:tracePt t="69635" x="8139113" y="5526088"/>
          <p14:tracePt t="69639" x="8139113" y="5535613"/>
          <p14:tracePt t="69643" x="8139113" y="5561013"/>
          <p14:tracePt t="69646" x="8139113" y="5580063"/>
          <p14:tracePt t="69651" x="8139113" y="5595938"/>
          <p14:tracePt t="69655" x="8139113" y="5605463"/>
          <p14:tracePt t="69659" x="8139113" y="5619750"/>
          <p14:tracePt t="69662" x="8139113" y="5629275"/>
          <p14:tracePt t="69668" x="8139113" y="5645150"/>
          <p14:tracePt t="69671" x="8139113" y="5654675"/>
          <p14:tracePt t="69675" x="8139113" y="5680075"/>
          <p14:tracePt t="69679" x="8139113" y="5689600"/>
          <p14:tracePt t="69684" x="8139113" y="5708650"/>
          <p14:tracePt t="69687" x="8139113" y="5724525"/>
          <p14:tracePt t="69691" x="8139113" y="5738813"/>
          <p14:tracePt t="69692" x="8139113" y="5748338"/>
          <p14:tracePt t="69696" x="8139113" y="5773738"/>
          <p14:tracePt t="69702" x="8139113" y="5783263"/>
          <p14:tracePt t="69704" x="8139113" y="5799138"/>
          <p14:tracePt t="69709" x="8143875" y="5808663"/>
          <p14:tracePt t="69713" x="8153400" y="5822950"/>
          <p14:tracePt t="69717" x="8158163" y="5837238"/>
          <p14:tracePt t="69721" x="8158163" y="5848350"/>
          <p14:tracePt t="69725" x="8158163" y="5857875"/>
          <p14:tracePt t="69730" x="8158163" y="5867400"/>
          <p14:tracePt t="69733" x="8164513" y="5872163"/>
          <p14:tracePt t="69737" x="8174038" y="5888038"/>
          <p14:tracePt t="69746" x="8174038" y="5897563"/>
          <p14:tracePt t="69753" x="8174038" y="5911850"/>
          <p14:tracePt t="69835" x="8178800" y="5916613"/>
          <p14:tracePt t="69866" x="8178800" y="5872163"/>
          <p14:tracePt t="69871" x="8178800" y="5813425"/>
          <p14:tracePt t="69876" x="8178800" y="5783263"/>
          <p14:tracePt t="69885" x="8174038" y="5724525"/>
          <p14:tracePt t="69887" x="8169275" y="5694363"/>
          <p14:tracePt t="69894" x="8158163" y="5649913"/>
          <p14:tracePt t="69896" x="8148638" y="5610225"/>
          <p14:tracePt t="69898" x="8148638" y="5570538"/>
          <p14:tracePt t="69903" x="8148638" y="5526088"/>
          <p14:tracePt t="69907" x="8148638" y="5486400"/>
          <p14:tracePt t="69911" x="8148638" y="5446713"/>
          <p14:tracePt t="69914" x="8148638" y="5407025"/>
          <p14:tracePt t="69920" x="8148638" y="5362575"/>
          <p14:tracePt t="69923" x="8148638" y="5322888"/>
          <p14:tracePt t="69927" x="8148638" y="5268913"/>
          <p14:tracePt t="69930" x="8148638" y="5229225"/>
          <p14:tracePt t="69935" x="8148638" y="5189538"/>
          <p14:tracePt t="69939" x="8148638" y="5145088"/>
          <p14:tracePt t="69944" x="8148638" y="5114925"/>
          <p14:tracePt t="69946" x="8148638" y="5084763"/>
          <p14:tracePt t="69952" x="8148638" y="5045075"/>
          <p14:tracePt t="69955" x="8148638" y="5016500"/>
          <p14:tracePt t="69960" x="8148638" y="4991100"/>
          <p14:tracePt t="69962" x="8153400" y="4956175"/>
          <p14:tracePt t="69968" x="8153400" y="4927600"/>
          <p14:tracePt t="69971" x="8153400" y="4906963"/>
          <p14:tracePt t="69975" x="8153400" y="4887913"/>
          <p14:tracePt t="69979" x="8153400" y="4867275"/>
          <p14:tracePt t="69983" x="8153400" y="4843463"/>
          <p14:tracePt t="69987" x="8153400" y="4832350"/>
          <p14:tracePt t="69991" x="8153400" y="4818063"/>
          <p14:tracePt t="69996" x="8153400" y="4797425"/>
          <p14:tracePt t="69999" x="8153400" y="4783138"/>
          <p14:tracePt t="70003" x="8153400" y="4773613"/>
          <p14:tracePt t="70007" x="8153400" y="4757738"/>
          <p14:tracePt t="70011" x="8153400" y="4748213"/>
          <p14:tracePt t="70015" x="8153400" y="4733925"/>
          <p14:tracePt t="70023" x="8153400" y="4724400"/>
          <p14:tracePt t="70027" x="8153400" y="4713288"/>
          <p14:tracePt t="70197" x="8153400" y="4719638"/>
          <p14:tracePt t="70203" x="8153400" y="4773613"/>
          <p14:tracePt t="70212" x="8153400" y="4832350"/>
          <p14:tracePt t="70219" x="8153400" y="4921250"/>
          <p14:tracePt t="70223" x="8153400" y="4951413"/>
          <p14:tracePt t="70228" x="8153400" y="4981575"/>
          <p14:tracePt t="70231" x="8153400" y="5005388"/>
          <p14:tracePt t="70235" x="8153400" y="5026025"/>
          <p14:tracePt t="70240" x="8153400" y="5056188"/>
          <p14:tracePt t="70243" x="8153400" y="5084763"/>
          <p14:tracePt t="70246" x="8153400" y="5105400"/>
          <p14:tracePt t="70252" x="8153400" y="5135563"/>
          <p14:tracePt t="70255" x="8153400" y="5154613"/>
          <p14:tracePt t="70260" x="8153400" y="5180013"/>
          <p14:tracePt t="70263" x="8153400" y="5199063"/>
          <p14:tracePt t="70268" x="8153400" y="5219700"/>
          <p14:tracePt t="70272" x="8153400" y="5238750"/>
          <p14:tracePt t="70275" x="8153400" y="5264150"/>
          <p14:tracePt t="70280" x="8153400" y="5273675"/>
          <p14:tracePt t="70283" x="8153400" y="5287963"/>
          <p14:tracePt t="70287" x="8153400" y="5297488"/>
          <p14:tracePt t="70292" x="8153400" y="5313363"/>
          <p14:tracePt t="70295" x="8158163" y="5327650"/>
          <p14:tracePt t="70298" x="8164513" y="5337175"/>
          <p14:tracePt t="70303" x="8174038" y="5353050"/>
          <p14:tracePt t="70308" x="8174038" y="5372100"/>
          <p14:tracePt t="70311" x="8174038" y="5387975"/>
          <p14:tracePt t="70315" x="8174038" y="5397500"/>
          <p14:tracePt t="70319" x="8174038" y="5421313"/>
          <p14:tracePt t="70323" x="8174038" y="5432425"/>
          <p14:tracePt t="70328" x="8178800" y="5456238"/>
          <p14:tracePt t="70330" x="8188325" y="5467350"/>
          <p14:tracePt t="70336" x="8188325" y="5481638"/>
          <p14:tracePt t="70339" x="8193088" y="5495925"/>
          <p14:tracePt t="70343" x="8193088" y="5516563"/>
          <p14:tracePt t="70346" x="8197850" y="5530850"/>
          <p14:tracePt t="70352" x="8208963" y="5540375"/>
          <p14:tracePt t="70355" x="8208963" y="5565775"/>
          <p14:tracePt t="70359" x="8223250" y="5584825"/>
          <p14:tracePt t="70363" x="8228013" y="5610225"/>
          <p14:tracePt t="70367" x="8228013" y="5619750"/>
          <p14:tracePt t="70371" x="8228013" y="5635625"/>
          <p14:tracePt t="70375" x="8232775" y="5645150"/>
          <p14:tracePt t="70380" x="8242300" y="5659438"/>
          <p14:tracePt t="70383" x="8242300" y="5675313"/>
          <p14:tracePt t="70388" x="8242300" y="5684838"/>
          <p14:tracePt t="70393" x="8242300" y="5699125"/>
          <p14:tracePt t="70395" x="8242300" y="5708650"/>
          <p14:tracePt t="70401" x="8242300" y="5724525"/>
          <p14:tracePt t="70405" x="8242300" y="5738813"/>
          <p14:tracePt t="70409" x="8242300" y="5743575"/>
          <p14:tracePt t="70413" x="8242300" y="5753100"/>
          <p14:tracePt t="70425" x="8242300" y="5768975"/>
          <p14:tracePt t="70560" x="8242300" y="5773738"/>
          <p14:tracePt t="70571" x="8242300" y="5729288"/>
          <p14:tracePt t="70577" x="8228013" y="5645150"/>
          <p14:tracePt t="70588" x="8202613" y="5516563"/>
          <p14:tracePt t="70596" x="8188325" y="5416550"/>
          <p14:tracePt t="70599" x="8178800" y="5372100"/>
          <p14:tracePt t="70604" x="8169275" y="5318125"/>
          <p14:tracePt t="70609" x="8158163" y="5264150"/>
          <p14:tracePt t="70611" x="8148638" y="5219700"/>
          <p14:tracePt t="70615" x="8148638" y="5180013"/>
          <p14:tracePt t="70620" x="8148638" y="5140325"/>
          <p14:tracePt t="70623" x="8134350" y="5105400"/>
          <p14:tracePt t="70628" x="8118475" y="5060950"/>
          <p14:tracePt t="70631" x="8108950" y="5021263"/>
          <p14:tracePt t="70636" x="8099425" y="4995863"/>
          <p14:tracePt t="70639" x="8099425" y="4986338"/>
          <p14:tracePt t="70643" x="8094663" y="4951413"/>
          <p14:tracePt t="70648" x="8094663" y="4932363"/>
          <p14:tracePt t="70651" x="8094663" y="4911725"/>
          <p14:tracePt t="70655" x="8094663" y="4881563"/>
          <p14:tracePt t="70658" x="8094663" y="4862513"/>
          <p14:tracePt t="70663" x="8094663" y="4837113"/>
          <p14:tracePt t="70667" x="8094663" y="4827588"/>
          <p14:tracePt t="70671" x="8094663" y="4813300"/>
          <p14:tracePt t="70674" x="8094663" y="4808538"/>
          <p14:tracePt t="70678" x="8094663" y="4803775"/>
          <p14:tracePt t="70683" x="8094663" y="4792663"/>
          <p14:tracePt t="70687" x="8094663" y="4778375"/>
          <p14:tracePt t="70766" x="8094663" y="4792663"/>
          <p14:tracePt t="70769" x="8094663" y="4822825"/>
          <p14:tracePt t="70773" x="8094663" y="4862513"/>
          <p14:tracePt t="70778" x="8085138" y="4916488"/>
          <p14:tracePt t="70782" x="8074025" y="4960938"/>
          <p14:tracePt t="70785" x="8074025" y="5000625"/>
          <p14:tracePt t="70790" x="8074025" y="5045075"/>
          <p14:tracePt t="70793" x="8074025" y="5084763"/>
          <p14:tracePt t="70798" x="8080375" y="5129213"/>
          <p14:tracePt t="70801" x="8089900" y="5168900"/>
          <p14:tracePt t="70805" x="8094663" y="5213350"/>
          <p14:tracePt t="70809" x="8094663" y="5253038"/>
          <p14:tracePt t="70814" x="8094663" y="5292725"/>
          <p14:tracePt t="70818" x="8094663" y="5348288"/>
          <p14:tracePt t="70821" x="8094663" y="5392738"/>
          <p14:tracePt t="70825" x="8094663" y="5432425"/>
          <p14:tracePt t="70831" x="8094663" y="5486400"/>
          <p14:tracePt t="70833" x="8104188" y="5540375"/>
          <p14:tracePt t="70837" x="8104188" y="5595938"/>
          <p14:tracePt t="70841" x="8104188" y="5635625"/>
          <p14:tracePt t="70846" x="8104188" y="5675313"/>
          <p14:tracePt t="70849" x="8104188" y="5713413"/>
          <p14:tracePt t="70854" x="8104188" y="5759450"/>
          <p14:tracePt t="70857" x="8104188" y="5788025"/>
          <p14:tracePt t="70862" x="8113713" y="5818188"/>
          <p14:tracePt t="70865" x="8118475" y="5837238"/>
          <p14:tracePt t="70869" x="8134350" y="5853113"/>
          <p14:tracePt t="70873" x="8139113" y="5867400"/>
          <p14:tracePt t="70878" x="8139113" y="5888038"/>
          <p14:tracePt t="70882" x="8139113" y="5907088"/>
          <p14:tracePt t="70898" x="8139113" y="5932488"/>
          <p14:tracePt t="70947" x="8148638" y="5942013"/>
          <p14:tracePt t="70951" x="8153400" y="5937250"/>
          <p14:tracePt t="70955" x="8153400" y="5921375"/>
          <p14:tracePt t="70960" x="8153400" y="5897563"/>
          <p14:tracePt t="70965" x="8158163" y="5867400"/>
          <p14:tracePt t="70967" x="8158163" y="5837238"/>
          <p14:tracePt t="70971" x="8169275" y="5808663"/>
          <p14:tracePt t="70976" x="8178800" y="5764213"/>
          <p14:tracePt t="70979" x="8183563" y="5724525"/>
          <p14:tracePt t="70982" x="8183563" y="5680075"/>
          <p14:tracePt t="70987" x="8183563" y="5640388"/>
          <p14:tracePt t="70991" x="8183563" y="5600700"/>
          <p14:tracePt t="70996" x="8183563" y="5545138"/>
          <p14:tracePt t="70998" x="8183563" y="5505450"/>
          <p14:tracePt t="71003" x="8183563" y="5451475"/>
          <p14:tracePt t="71009" x="8183563" y="5397500"/>
          <p14:tracePt t="71011" x="8183563" y="5343525"/>
          <p14:tracePt t="71015" x="8183563" y="5287963"/>
          <p14:tracePt t="71020" x="8183563" y="5238750"/>
          <p14:tracePt t="71024" x="8183563" y="5184775"/>
          <p14:tracePt t="71028" x="8183563" y="5129213"/>
          <p14:tracePt t="71031" x="8183563" y="5075238"/>
          <p14:tracePt t="71036" x="8183563" y="5011738"/>
          <p14:tracePt t="71040" x="8183563" y="4941888"/>
          <p14:tracePt t="71043" x="8183563" y="4902200"/>
          <p14:tracePt t="71048" x="8183563" y="4848225"/>
          <p14:tracePt t="71051" x="8183563" y="4808538"/>
          <p14:tracePt t="71055" x="8183563" y="4768850"/>
          <p14:tracePt t="71060" x="8183563" y="4738688"/>
          <p14:tracePt t="71065" x="8183563" y="4724400"/>
          <p14:tracePt t="71067" x="8183563" y="4719638"/>
          <p14:tracePt t="71072" x="8183563" y="4703763"/>
          <p14:tracePt t="71075" x="8169275" y="4689475"/>
          <p14:tracePt t="71083" x="8169275" y="4684713"/>
          <p14:tracePt t="71087" x="8169275" y="4679950"/>
          <p14:tracePt t="71117" x="8169275" y="4673600"/>
          <p14:tracePt t="71146" x="8169275" y="4679950"/>
          <p14:tracePt t="71149" x="8169275" y="4703763"/>
          <p14:tracePt t="71154" x="8169275" y="4733925"/>
          <p14:tracePt t="71157" x="8169275" y="4773613"/>
          <p14:tracePt t="71163" x="8169275" y="4813300"/>
          <p14:tracePt t="71167" x="8169275" y="4852988"/>
          <p14:tracePt t="71170" x="8169275" y="4881563"/>
          <p14:tracePt t="71173" x="8169275" y="4921250"/>
          <p14:tracePt t="71178" x="8169275" y="4951413"/>
          <p14:tracePt t="71182" x="8169275" y="4991100"/>
          <p14:tracePt t="71186" x="8174038" y="5021263"/>
          <p14:tracePt t="71189" x="8178800" y="5065713"/>
          <p14:tracePt t="71194" x="8178800" y="5105400"/>
          <p14:tracePt t="71198" x="8188325" y="5149850"/>
          <p14:tracePt t="71200" x="8197850" y="5194300"/>
          <p14:tracePt t="71206" x="8208963" y="5248275"/>
          <p14:tracePt t="71210" x="8208963" y="5287963"/>
          <p14:tracePt t="71215" x="8208963" y="5327650"/>
          <p14:tracePt t="71218" x="8208963" y="5372100"/>
          <p14:tracePt t="71222" x="8208963" y="5411788"/>
          <p14:tracePt t="71226" x="8213725" y="5441950"/>
          <p14:tracePt t="71230" x="8223250" y="5461000"/>
          <p14:tracePt t="71233" x="8223250" y="5486400"/>
          <p14:tracePt t="71238" x="8228013" y="5516563"/>
          <p14:tracePt t="71241" x="8228013" y="5535613"/>
          <p14:tracePt t="71246" x="8237538" y="5551488"/>
          <p14:tracePt t="71249" x="8242300" y="5561013"/>
          <p14:tracePt t="71254" x="8242300" y="5575300"/>
          <p14:tracePt t="71258" x="8242300" y="5580063"/>
          <p14:tracePt t="71607" x="8242300" y="5584825"/>
          <p14:tracePt t="71635" x="8242300" y="5591175"/>
          <p14:tracePt t="71649" x="8193088" y="5640388"/>
          <p14:tracePt t="71654" x="8178800" y="5654675"/>
          <p14:tracePt t="71663" x="8164513" y="5675313"/>
          <p14:tracePt t="71667" x="8153400" y="5689600"/>
          <p14:tracePt t="71670" x="8139113" y="5703888"/>
          <p14:tracePt t="71674" x="8124825" y="5719763"/>
          <p14:tracePt t="71677" x="8108950" y="5724525"/>
          <p14:tracePt t="71681" x="8094663" y="5738813"/>
          <p14:tracePt t="71686" x="8074025" y="5753100"/>
          <p14:tracePt t="71689" x="8050213" y="5768975"/>
          <p14:tracePt t="71693" x="8040688" y="5778500"/>
          <p14:tracePt t="71698" x="8024813" y="5783263"/>
          <p14:tracePt t="71701" x="8020050" y="5799138"/>
          <p14:tracePt t="71705" x="8005763" y="5803900"/>
          <p14:tracePt t="71708" x="8001000" y="5808663"/>
          <p14:tracePt t="71713" x="7994650" y="5808663"/>
          <p14:tracePt t="71717" x="7980363" y="5813425"/>
          <p14:tracePt t="71721" x="7975600" y="5822950"/>
          <p14:tracePt t="71725" x="7970838" y="5827713"/>
          <p14:tracePt t="71728" x="7956550" y="5827713"/>
          <p14:tracePt t="71733" x="7950200" y="5827713"/>
          <p14:tracePt t="71737" x="7940675" y="5827713"/>
          <p14:tracePt t="71741" x="7926388" y="5827713"/>
          <p14:tracePt t="71744" x="7905750" y="5832475"/>
          <p14:tracePt t="71749" x="7881938" y="5843588"/>
          <p14:tracePt t="71753" x="7861300" y="5843588"/>
          <p14:tracePt t="71756" x="7842250" y="5843588"/>
          <p14:tracePt t="71760" x="7821613" y="5843588"/>
          <p14:tracePt t="71765" x="7793038" y="5843588"/>
          <p14:tracePt t="71769" x="7762875" y="5843588"/>
          <p14:tracePt t="71773" x="7732713" y="5843588"/>
          <p14:tracePt t="71778" x="7702550" y="5843588"/>
          <p14:tracePt t="71781" x="7673975" y="5843588"/>
          <p14:tracePt t="71785" x="7643813" y="5843588"/>
          <p14:tracePt t="71789" x="7613650" y="5843588"/>
          <p14:tracePt t="71790" x="7589838" y="5843588"/>
          <p14:tracePt t="71795" x="7569200" y="5843588"/>
          <p14:tracePt t="71799" x="7540625" y="5848350"/>
          <p14:tracePt t="71804" x="7510463" y="5848350"/>
          <p14:tracePt t="71807" x="7480300" y="5848350"/>
          <p14:tracePt t="71811" x="7461250" y="5848350"/>
          <p14:tracePt t="71814" x="7435850" y="5857875"/>
          <p14:tracePt t="71819" x="7416800" y="5862638"/>
          <p14:tracePt t="71823" x="7396163" y="5872163"/>
          <p14:tracePt t="71827" x="7372350" y="5876925"/>
          <p14:tracePt t="71831" x="7351713" y="5883275"/>
          <p14:tracePt t="71835" x="7332663" y="5883275"/>
          <p14:tracePt t="71839" x="7307263" y="5892800"/>
          <p14:tracePt t="71843" x="7292975" y="5897563"/>
          <p14:tracePt t="71848" x="7281863" y="5897563"/>
          <p14:tracePt t="71855" x="7258050" y="5907088"/>
          <p14:tracePt t="71859" x="7248525" y="5907088"/>
          <p14:tracePt t="71865" x="7232650" y="5907088"/>
          <p14:tracePt t="71872" x="7223125" y="5911850"/>
          <p14:tracePt t="71875" x="7213600" y="5916613"/>
          <p14:tracePt t="71879" x="7204075" y="5916613"/>
          <p14:tracePt t="71882" x="7197725" y="5921375"/>
          <p14:tracePt t="71888" x="7188200" y="5921375"/>
          <p14:tracePt t="71890" x="7178675" y="5921375"/>
          <p14:tracePt t="71894" x="7169150" y="5921375"/>
          <p14:tracePt t="71898" x="7153275" y="5932488"/>
          <p14:tracePt t="71904" x="7134225" y="5932488"/>
          <p14:tracePt t="71907" x="7119938" y="5932488"/>
          <p14:tracePt t="71911" x="7108825" y="5932488"/>
          <p14:tracePt t="71914" x="7094538" y="5932488"/>
          <p14:tracePt t="71920" x="7085013" y="5932488"/>
          <p14:tracePt t="71923" x="7059613" y="5932488"/>
          <p14:tracePt t="71927" x="7040563" y="5932488"/>
          <p14:tracePt t="71932" x="7019925" y="5932488"/>
          <p14:tracePt t="71936" x="7000875" y="5932488"/>
          <p14:tracePt t="71939" x="6975475" y="5932488"/>
          <p14:tracePt t="71943" x="6956425" y="5932488"/>
          <p14:tracePt t="71948" x="6935788" y="5932488"/>
          <p14:tracePt t="71951" x="6916738" y="5932488"/>
          <p14:tracePt t="71955" x="6891338" y="5932488"/>
          <p14:tracePt t="71959" x="6881813" y="5932488"/>
          <p14:tracePt t="71963" x="6851650" y="5932488"/>
          <p14:tracePt t="71968" x="6821488" y="5932488"/>
          <p14:tracePt t="71970" x="6792913" y="5927725"/>
          <p14:tracePt t="71973" x="6767513" y="5927725"/>
          <p14:tracePt t="71976" x="6748463" y="5927725"/>
          <p14:tracePt t="71981" x="6718300" y="5927725"/>
          <p14:tracePt t="71985" x="6688138" y="5927725"/>
          <p14:tracePt t="71989" x="6669088" y="5927725"/>
          <p14:tracePt t="71993" x="6653213" y="5927725"/>
          <p14:tracePt t="71997" x="6634163" y="5927725"/>
          <p14:tracePt t="72002" x="6613525" y="5927725"/>
          <p14:tracePt t="72005" x="6589713" y="5927725"/>
          <p14:tracePt t="72010" x="6580188" y="5927725"/>
          <p14:tracePt t="72013" x="6564313" y="5927725"/>
          <p14:tracePt t="72017" x="6554788" y="5927725"/>
          <p14:tracePt t="72022" x="6550025" y="5927725"/>
          <p14:tracePt t="72025" x="6545263" y="5927725"/>
          <p14:tracePt t="72144" x="6545263" y="5921375"/>
          <p14:tracePt t="72156" x="6564313" y="5897563"/>
          <p14:tracePt t="72162" x="6573838" y="5888038"/>
          <p14:tracePt t="72168" x="6584950" y="5867400"/>
          <p14:tracePt t="72173" x="6589713" y="5862638"/>
          <p14:tracePt t="72175" x="6589713" y="5853113"/>
          <p14:tracePt t="72180" x="6594475" y="5843588"/>
          <p14:tracePt t="72191" x="6604000" y="5832475"/>
          <p14:tracePt t="72425" x="6608763" y="5827713"/>
          <p14:tracePt t="72429" x="6613525" y="5827713"/>
          <p14:tracePt t="72436" x="6624638" y="5827713"/>
          <p14:tracePt t="72440" x="6638925" y="5827713"/>
          <p14:tracePt t="72445" x="6648450" y="5827713"/>
          <p14:tracePt t="72448" x="6664325" y="5827713"/>
          <p14:tracePt t="72453" x="6678613" y="5827713"/>
          <p14:tracePt t="72457" x="6688138" y="5827713"/>
          <p14:tracePt t="72465" x="6704013" y="5827713"/>
          <p14:tracePt t="72473" x="6708775" y="5827713"/>
          <p14:tracePt t="72481" x="6718300" y="5827713"/>
          <p14:tracePt t="73119" x="6748463" y="5827713"/>
          <p14:tracePt t="73124" x="6777038" y="5827713"/>
          <p14:tracePt t="73126" x="6797675" y="5827713"/>
          <p14:tracePt t="73130" x="6811963" y="5827713"/>
          <p14:tracePt t="73133" x="6827838" y="5827713"/>
          <p14:tracePt t="73137" x="6837363" y="5827713"/>
          <p14:tracePt t="73141" x="6851650" y="5827713"/>
          <p14:tracePt t="73145" x="6856413" y="5827713"/>
          <p14:tracePt t="73153" x="6865938" y="5827713"/>
          <p14:tracePt t="73370" x="6872288" y="5827713"/>
          <p14:tracePt t="73374" x="6872288" y="5837238"/>
          <p14:tracePt t="73379" x="6872288" y="5853113"/>
          <p14:tracePt t="73382" x="6872288" y="5867400"/>
          <p14:tracePt t="73391" x="6865938" y="5876925"/>
          <p14:tracePt t="73394" x="6856413" y="5892800"/>
          <p14:tracePt t="73403" x="6851650" y="5907088"/>
          <p14:tracePt t="73407" x="6846888" y="5911850"/>
          <p14:tracePt t="73411" x="6842125" y="5916613"/>
          <p14:tracePt t="73415" x="6837363" y="5921375"/>
          <p14:tracePt t="73419" x="6827838" y="5927725"/>
          <p14:tracePt t="73423" x="6821488" y="5937250"/>
          <p14:tracePt t="74126" x="6837363" y="5937250"/>
          <p14:tracePt t="74130" x="6856413" y="5937250"/>
          <p14:tracePt t="74134" x="6877050" y="5937250"/>
          <p14:tracePt t="74139" x="6891338" y="5937250"/>
          <p14:tracePt t="74146" x="6900863" y="5937250"/>
          <p14:tracePt t="74150" x="6911975" y="5937250"/>
          <p14:tracePt t="74201" x="6921500" y="5932488"/>
          <p14:tracePt t="74205" x="6926263" y="5932488"/>
          <p14:tracePt t="74209" x="6931025" y="5927725"/>
          <p14:tracePt t="74214" x="6945313" y="5921375"/>
          <p14:tracePt t="74221" x="6965950" y="5911850"/>
          <p14:tracePt t="74225" x="6980238" y="5911850"/>
          <p14:tracePt t="74227" x="6989763" y="5911850"/>
          <p14:tracePt t="74231" x="7000875" y="5911850"/>
          <p14:tracePt t="74234" x="7010400" y="5907088"/>
          <p14:tracePt t="74239" x="7024688" y="5907088"/>
          <p14:tracePt t="74247" x="7034213" y="5907088"/>
          <p14:tracePt t="74250" x="7050088" y="5907088"/>
          <p14:tracePt t="74255" x="7054850" y="5907088"/>
          <p14:tracePt t="74259" x="7064375" y="5907088"/>
          <p14:tracePt t="74263" x="7069138" y="5907088"/>
          <p14:tracePt t="74272" x="7085013" y="5907088"/>
          <p14:tracePt t="74274" x="7089775" y="5907088"/>
          <p14:tracePt t="74279" x="7099300" y="5907088"/>
          <p14:tracePt t="74287" x="7108825" y="5907088"/>
          <p14:tracePt t="74291" x="7119938" y="5907088"/>
          <p14:tracePt t="74311" x="7124700" y="5907088"/>
          <p14:tracePt t="74319" x="7138988" y="5907088"/>
          <p14:tracePt t="74339" x="7143750" y="5907088"/>
          <p14:tracePt t="74447" x="7148513" y="5907088"/>
          <p14:tracePt t="74463" x="7153275" y="5907088"/>
          <p14:tracePt t="74479" x="7158038" y="5907088"/>
          <p14:tracePt t="74592" x="7164388" y="5907088"/>
          <p14:tracePt t="74597" x="7169150" y="5907088"/>
          <p14:tracePt t="74604" x="7183438" y="5907088"/>
          <p14:tracePt t="74608" x="7188200" y="5907088"/>
          <p14:tracePt t="74611" x="7197725" y="5907088"/>
          <p14:tracePt t="74617" x="7204075" y="5907088"/>
          <p14:tracePt t="74623" x="7218363" y="5907088"/>
          <p14:tracePt t="74631" x="7227888" y="5907088"/>
          <p14:tracePt t="74635" x="7242175" y="5907088"/>
          <p14:tracePt t="74640" x="7258050" y="5907088"/>
          <p14:tracePt t="74643" x="7277100" y="5907088"/>
          <p14:tracePt t="74648" x="7292975" y="5907088"/>
          <p14:tracePt t="74650" x="7302500" y="5907088"/>
          <p14:tracePt t="74656" x="7316788" y="5902325"/>
          <p14:tracePt t="74659" x="7337425" y="5902325"/>
          <p14:tracePt t="74663" x="7351713" y="5902325"/>
          <p14:tracePt t="74666" x="7361238" y="5902325"/>
          <p14:tracePt t="74671" x="7377113" y="5902325"/>
          <p14:tracePt t="74675" x="7386638" y="5902325"/>
          <p14:tracePt t="74679" x="7400925" y="5902325"/>
          <p14:tracePt t="74687" x="7405688" y="5892800"/>
          <p14:tracePt t="74691" x="7405688" y="5888038"/>
          <p14:tracePt t="74695" x="7412038" y="5888038"/>
          <p14:tracePt t="74806" x="7391400" y="5862638"/>
          <p14:tracePt t="74810" x="7372350" y="5853113"/>
          <p14:tracePt t="74814" x="7351713" y="5837238"/>
          <p14:tracePt t="74823" x="7321550" y="5808663"/>
          <p14:tracePt t="74829" x="7297738" y="5783263"/>
          <p14:tracePt t="74836" x="7262813" y="5753100"/>
          <p14:tracePt t="74841" x="7242175" y="5748338"/>
          <p14:tracePt t="74845" x="7232650" y="5743575"/>
          <p14:tracePt t="74850" x="7223125" y="5724525"/>
          <p14:tracePt t="74854" x="7197725" y="5708650"/>
          <p14:tracePt t="74857" x="7192963" y="5699125"/>
          <p14:tracePt t="74861" x="7178675" y="5684838"/>
          <p14:tracePt t="74865" x="7178675" y="5675313"/>
          <p14:tracePt t="74869" x="7169150" y="5664200"/>
          <p14:tracePt t="74883" x="7153275" y="5635625"/>
          <p14:tracePt t="74885" x="7153275" y="5624513"/>
          <p14:tracePt t="74890" x="7148513" y="5624513"/>
          <p14:tracePt t="74892" x="7148513" y="5619750"/>
          <p14:tracePt t="74896" x="7143750" y="5614988"/>
          <p14:tracePt t="74906" x="7143750" y="5610225"/>
          <p14:tracePt t="74908" x="7143750" y="5605463"/>
          <p14:tracePt t="74916" x="7143750" y="5591175"/>
          <p14:tracePt t="74924" x="7143750" y="5580063"/>
          <p14:tracePt t="74928" x="7143750" y="5575300"/>
          <p14:tracePt t="74930" x="7143750" y="5561013"/>
          <p14:tracePt t="74935" x="7148513" y="5556250"/>
          <p14:tracePt t="74940" x="7148513" y="5545138"/>
          <p14:tracePt t="74943" x="7148513" y="5530850"/>
          <p14:tracePt t="74949" x="7158038" y="5516563"/>
          <p14:tracePt t="74957" x="7164388" y="5491163"/>
          <p14:tracePt t="74962" x="7169150" y="5476875"/>
          <p14:tracePt t="74965" x="7178675" y="5467350"/>
          <p14:tracePt t="74968" x="7183438" y="5451475"/>
          <p14:tracePt t="74972" x="7192963" y="5437188"/>
          <p14:tracePt t="74975" x="7197725" y="5421313"/>
          <p14:tracePt t="74978" x="7204075" y="5411788"/>
          <p14:tracePt t="74983" x="7213600" y="5397500"/>
          <p14:tracePt t="74988" x="7218363" y="5376863"/>
          <p14:tracePt t="74990" x="7227888" y="5362575"/>
          <p14:tracePt t="74997" x="7232650" y="5348288"/>
          <p14:tracePt t="75008" x="7258050" y="5308600"/>
          <p14:tracePt t="75012" x="7267575" y="5292725"/>
          <p14:tracePt t="75019" x="7281863" y="5268913"/>
          <p14:tracePt t="75024" x="7288213" y="5253038"/>
          <p14:tracePt t="75028" x="7302500" y="5238750"/>
          <p14:tracePt t="75031" x="7307263" y="5224463"/>
          <p14:tracePt t="75035" x="7316788" y="5213350"/>
          <p14:tracePt t="75039" x="7321550" y="5189538"/>
          <p14:tracePt t="75042" x="7337425" y="5173663"/>
          <p14:tracePt t="75046" x="7342188" y="5164138"/>
          <p14:tracePt t="75051" x="7356475" y="5140325"/>
          <p14:tracePt t="75059" x="7386638" y="5105400"/>
          <p14:tracePt t="75063" x="7400925" y="5080000"/>
          <p14:tracePt t="75076" x="7431088" y="5040313"/>
          <p14:tracePt t="75079" x="7435850" y="5026025"/>
          <p14:tracePt t="75084" x="7440613" y="5005388"/>
          <p14:tracePt t="75086" x="7456488" y="4991100"/>
          <p14:tracePt t="75092" x="7466013" y="4976813"/>
          <p14:tracePt t="75095" x="7475538" y="4960938"/>
          <p14:tracePt t="75100" x="7485063" y="4941888"/>
          <p14:tracePt t="75103" x="7500938" y="4927600"/>
          <p14:tracePt t="75106" x="7505700" y="4911725"/>
          <p14:tracePt t="75108" x="7540625" y="4881563"/>
          <p14:tracePt t="75116" x="7554913" y="4867275"/>
          <p14:tracePt t="75125" x="7589838" y="4822825"/>
          <p14:tracePt t="75135" x="7594600" y="4813300"/>
          <p14:tracePt t="75137" x="7599363" y="4808538"/>
          <p14:tracePt t="75143" x="7604125" y="4797425"/>
          <p14:tracePt t="75145" x="7613650" y="4787900"/>
          <p14:tracePt t="75149" x="7618413" y="4783138"/>
          <p14:tracePt t="75153" x="7624763" y="4778375"/>
          <p14:tracePt t="75157" x="7629525" y="4773613"/>
          <p14:tracePt t="75168" x="7629525" y="4757738"/>
          <p14:tracePt t="75176" x="7634288" y="4752975"/>
          <p14:tracePt t="75279" x="7639050" y="4748213"/>
          <p14:tracePt t="75361" x="7634288" y="4748213"/>
          <p14:tracePt t="75371" x="7569200" y="4764088"/>
          <p14:tracePt t="75379" x="7529513" y="4787900"/>
          <p14:tracePt t="75389" x="7485063" y="4818063"/>
          <p14:tracePt t="75393" x="7461250" y="4832350"/>
          <p14:tracePt t="75400" x="7426325" y="4862513"/>
          <p14:tracePt t="75404" x="7400925" y="4876800"/>
          <p14:tracePt t="75409" x="7381875" y="4892675"/>
          <p14:tracePt t="75412" x="7356475" y="4911725"/>
          <p14:tracePt t="75415" x="7337425" y="4927600"/>
          <p14:tracePt t="75420" x="7321550" y="4941888"/>
          <p14:tracePt t="75423" x="7297738" y="4956175"/>
          <p14:tracePt t="75426" x="7281863" y="4976813"/>
          <p14:tracePt t="75430" x="7267575" y="5000625"/>
          <p14:tracePt t="75435" x="7262813" y="5016500"/>
          <p14:tracePt t="75440" x="7248525" y="5035550"/>
          <p14:tracePt t="75442" x="7232650" y="5051425"/>
          <p14:tracePt t="75446" x="7227888" y="5065713"/>
          <p14:tracePt t="75450" x="7218363" y="5075238"/>
          <p14:tracePt t="75456" x="7213600" y="5084763"/>
          <p14:tracePt t="75458" x="7208838" y="5095875"/>
          <p14:tracePt t="75460" x="7204075" y="5100638"/>
          <p14:tracePt t="75464" x="7197725" y="5105400"/>
          <p14:tracePt t="75469" x="7192963" y="5105400"/>
          <p14:tracePt t="75472" x="7192963" y="5114925"/>
          <p14:tracePt t="75484" x="7183438" y="5119688"/>
          <p14:tracePt t="75512" x="7183438" y="5129213"/>
          <p14:tracePt t="75521" x="7183438" y="5149850"/>
          <p14:tracePt t="75530" x="7183438" y="5180013"/>
          <p14:tracePt t="75537" x="7183438" y="5203825"/>
          <p14:tracePt t="75544" x="7183438" y="5229225"/>
          <p14:tracePt t="75549" x="7183438" y="5243513"/>
          <p14:tracePt t="75553" x="7183438" y="5253038"/>
          <p14:tracePt t="75557" x="7183438" y="5268913"/>
          <p14:tracePt t="75560" x="7183438" y="5287963"/>
          <p14:tracePt t="75564" x="7183438" y="5308600"/>
          <p14:tracePt t="75569" x="7183438" y="5322888"/>
          <p14:tracePt t="75572" x="7183438" y="5332413"/>
          <p14:tracePt t="75576" x="7188200" y="5357813"/>
          <p14:tracePt t="75585" x="7188200" y="5362575"/>
          <p14:tracePt t="75595" x="7192963" y="5392738"/>
          <p14:tracePt t="75605" x="7192963" y="5411788"/>
          <p14:tracePt t="75609" x="7197725" y="5427663"/>
          <p14:tracePt t="75613" x="7204075" y="5441950"/>
          <p14:tracePt t="75618" x="7204075" y="5451475"/>
          <p14:tracePt t="75621" x="7213600" y="5467350"/>
          <p14:tracePt t="75625" x="7213600" y="5476875"/>
          <p14:tracePt t="75630" x="7213600" y="5491163"/>
          <p14:tracePt t="75637" x="7227888" y="5516563"/>
          <p14:tracePt t="75640" x="7227888" y="5526088"/>
          <p14:tracePt t="75645" x="7232650" y="5535613"/>
          <p14:tracePt t="75647" x="7232650" y="5540375"/>
          <p14:tracePt t="75651" x="7232650" y="5556250"/>
          <p14:tracePt t="75656" x="7237413" y="5561013"/>
          <p14:tracePt t="75658" x="7242175" y="5570538"/>
          <p14:tracePt t="75662" x="7248525" y="5575300"/>
          <p14:tracePt t="75666" x="7258050" y="5591175"/>
          <p14:tracePt t="75674" x="7262813" y="5595938"/>
          <p14:tracePt t="75685" x="7267575" y="5610225"/>
          <p14:tracePt t="75696" x="7281863" y="5640388"/>
          <p14:tracePt t="75706" x="7302500" y="5680075"/>
          <p14:tracePt t="75712" x="7307263" y="5684838"/>
          <p14:tracePt t="75714" x="7312025" y="5689600"/>
          <p14:tracePt t="75719" x="7316788" y="5699125"/>
          <p14:tracePt t="75724" x="7316788" y="5703888"/>
          <p14:tracePt t="75728" x="7321550" y="5713413"/>
          <p14:tracePt t="75732" x="7332663" y="5719763"/>
          <p14:tracePt t="75736" x="7337425" y="5734050"/>
          <p14:tracePt t="75740" x="7342188" y="5748338"/>
          <p14:tracePt t="75744" x="7346950" y="5759450"/>
          <p14:tracePt t="75746" x="7356475" y="5773738"/>
          <p14:tracePt t="75750" x="7361238" y="5778500"/>
          <p14:tracePt t="75756" x="7366000" y="5792788"/>
          <p14:tracePt t="75758" x="7381875" y="5799138"/>
          <p14:tracePt t="75762" x="7386638" y="5813425"/>
          <p14:tracePt t="75767" x="7391400" y="5818188"/>
          <p14:tracePt t="75772" x="7400925" y="5827713"/>
          <p14:tracePt t="75774" x="7405688" y="5837238"/>
          <p14:tracePt t="75778" x="7412038" y="5848350"/>
          <p14:tracePt t="75792" x="7431088" y="5872163"/>
          <p14:tracePt t="75797" x="7435850" y="5883275"/>
          <p14:tracePt t="75809" x="7445375" y="5902325"/>
          <p14:tracePt t="75814" x="7450138" y="5907088"/>
          <p14:tracePt t="75822" x="7461250" y="5921375"/>
          <p14:tracePt t="76000" x="7461250" y="5927725"/>
          <p14:tracePt t="76007" x="7440613" y="5916613"/>
          <p14:tracePt t="76011" x="7416800" y="5911850"/>
          <p14:tracePt t="76015" x="7386638" y="5897563"/>
          <p14:tracePt t="76019" x="7342188" y="5876925"/>
          <p14:tracePt t="76025" x="7316788" y="5853113"/>
          <p14:tracePt t="76027" x="7302500" y="5848350"/>
          <p14:tracePt t="76030" x="7281863" y="5832475"/>
          <p14:tracePt t="76035" x="7248525" y="5808663"/>
          <p14:tracePt t="76041" x="7213600" y="5783263"/>
          <p14:tracePt t="76042" x="7178675" y="5759450"/>
          <p14:tracePt t="76046" x="7158038" y="5734050"/>
          <p14:tracePt t="76050" x="7134225" y="5699125"/>
          <p14:tracePt t="76056" x="7104063" y="5664200"/>
          <p14:tracePt t="76058" x="7080250" y="5629275"/>
          <p14:tracePt t="76062" x="7054850" y="5595938"/>
          <p14:tracePt t="76067" x="7024688" y="5551488"/>
          <p14:tracePt t="76073" x="7000875" y="5516563"/>
          <p14:tracePt t="76074" x="6985000" y="5481638"/>
          <p14:tracePt t="76079" x="6975475" y="5451475"/>
          <p14:tracePt t="76083" x="6961188" y="5432425"/>
          <p14:tracePt t="76087" x="6961188" y="5421313"/>
          <p14:tracePt t="76090" x="6961188" y="5411788"/>
          <p14:tracePt t="76098" x="6956425" y="5407025"/>
          <p14:tracePt t="76110" x="6956425" y="5387975"/>
          <p14:tracePt t="76115" x="6950075" y="5376863"/>
          <p14:tracePt t="76121" x="6950075" y="5367338"/>
          <p14:tracePt t="76124" x="6950075" y="5353050"/>
          <p14:tracePt t="76143" x="6965950" y="5297488"/>
          <p14:tracePt t="76145" x="6980238" y="5283200"/>
          <p14:tracePt t="76150" x="6985000" y="5273675"/>
          <p14:tracePt t="76152" x="6996113" y="5259388"/>
          <p14:tracePt t="76159" x="7015163" y="5224463"/>
          <p14:tracePt t="76165" x="7019925" y="5208588"/>
          <p14:tracePt t="76167" x="7029450" y="5189538"/>
          <p14:tracePt t="76172" x="7034213" y="5159375"/>
          <p14:tracePt t="76174" x="7034213" y="5145088"/>
          <p14:tracePt t="76177" x="7045325" y="5124450"/>
          <p14:tracePt t="76180" x="7050088" y="5100638"/>
          <p14:tracePt t="76184" x="7064375" y="5080000"/>
          <p14:tracePt t="76190" x="7073900" y="5056188"/>
          <p14:tracePt t="76192" x="7089775" y="5035550"/>
          <p14:tracePt t="76196" x="7094538" y="5021263"/>
          <p14:tracePt t="76205" x="7113588" y="4991100"/>
          <p14:tracePt t="76212" x="7113588" y="4981575"/>
          <p14:tracePt t="76213" x="7124700" y="4976813"/>
          <p14:tracePt t="76218" x="7129463" y="4972050"/>
          <p14:tracePt t="76221" x="7134225" y="4965700"/>
          <p14:tracePt t="76225" x="7138988" y="4956175"/>
          <p14:tracePt t="76230" x="7143750" y="4946650"/>
          <p14:tracePt t="76238" x="7158038" y="4927600"/>
          <p14:tracePt t="76245" x="7169150" y="4916488"/>
          <p14:tracePt t="76249" x="7173913" y="4911725"/>
          <p14:tracePt t="76252" x="7188200" y="4906963"/>
          <p14:tracePt t="76259" x="7197725" y="4892675"/>
          <p14:tracePt t="76260" x="7213600" y="4881563"/>
          <p14:tracePt t="76264" x="7218363" y="4872038"/>
          <p14:tracePt t="76269" x="7232650" y="4862513"/>
          <p14:tracePt t="76273" x="7248525" y="4857750"/>
          <p14:tracePt t="76279" x="7253288" y="4852988"/>
          <p14:tracePt t="76283" x="7258050" y="4848225"/>
          <p14:tracePt t="76289" x="7262813" y="4837113"/>
          <p14:tracePt t="76295" x="7267575" y="4832350"/>
          <p14:tracePt t="76518" x="7262813" y="4843463"/>
          <p14:tracePt t="76524" x="7223125" y="4876800"/>
          <p14:tracePt t="76535" x="7178675" y="4916488"/>
          <p14:tracePt t="76542" x="7113588" y="4972050"/>
          <p14:tracePt t="76547" x="7089775" y="4986338"/>
          <p14:tracePt t="76553" x="7045325" y="5030788"/>
          <p14:tracePt t="76560" x="7000875" y="5075238"/>
          <p14:tracePt t="76565" x="6975475" y="5100638"/>
          <p14:tracePt t="76569" x="6961188" y="5119688"/>
          <p14:tracePt t="76574" x="6945313" y="5145088"/>
          <p14:tracePt t="76576" x="6940550" y="5154613"/>
          <p14:tracePt t="76581" x="6931025" y="5168900"/>
          <p14:tracePt t="76584" x="6926263" y="5184775"/>
          <p14:tracePt t="76590" x="6921500" y="5199063"/>
          <p14:tracePt t="76592" x="6911975" y="5208588"/>
          <p14:tracePt t="76597" x="6911975" y="5224463"/>
          <p14:tracePt t="76601" x="6911975" y="5233988"/>
          <p14:tracePt t="76606" x="6905625" y="5248275"/>
          <p14:tracePt t="76609" x="6900863" y="5264150"/>
          <p14:tracePt t="76613" x="6900863" y="5268913"/>
          <p14:tracePt t="76618" x="6900863" y="5278438"/>
          <p14:tracePt t="76622" x="6900863" y="5287963"/>
          <p14:tracePt t="76625" x="6900863" y="5297488"/>
          <p14:tracePt t="76629" x="6900863" y="5313363"/>
          <p14:tracePt t="76634" x="6891338" y="5318125"/>
          <p14:tracePt t="76637" x="6891338" y="5327650"/>
          <p14:tracePt t="76641" x="6891338" y="5343525"/>
          <p14:tracePt t="76645" x="6891338" y="5353050"/>
          <p14:tracePt t="76649" x="6891338" y="5367338"/>
          <p14:tracePt t="76653" x="6896100" y="5372100"/>
          <p14:tracePt t="76658" x="6896100" y="5381625"/>
          <p14:tracePt t="76661" x="6900863" y="5397500"/>
          <p14:tracePt t="76665" x="6900863" y="5416550"/>
          <p14:tracePt t="76669" x="6900863" y="5432425"/>
          <p14:tracePt t="76673" x="6916738" y="5446713"/>
          <p14:tracePt t="76677" x="6921500" y="5451475"/>
          <p14:tracePt t="76682" x="6926263" y="5461000"/>
          <p14:tracePt t="76685" x="6931025" y="5472113"/>
          <p14:tracePt t="76689" x="6940550" y="5481638"/>
          <p14:tracePt t="76693" x="6945313" y="5500688"/>
          <p14:tracePt t="76699" x="6965950" y="5530850"/>
          <p14:tracePt t="76702" x="6975475" y="5545138"/>
          <p14:tracePt t="76708" x="6980238" y="5565775"/>
          <p14:tracePt t="76712" x="6989763" y="5580063"/>
          <p14:tracePt t="76715" x="7000875" y="5595938"/>
          <p14:tracePt t="76719" x="7010400" y="5614988"/>
          <p14:tracePt t="76724" x="7024688" y="5640388"/>
          <p14:tracePt t="76727" x="7029450" y="5649913"/>
          <p14:tracePt t="76731" x="7045325" y="5664200"/>
          <p14:tracePt t="76734" x="7059613" y="5689600"/>
          <p14:tracePt t="76739" x="7073900" y="5703888"/>
          <p14:tracePt t="76743" x="7089775" y="5724525"/>
          <p14:tracePt t="76746" x="7104063" y="5738813"/>
          <p14:tracePt t="76751" x="7119938" y="5753100"/>
          <p14:tracePt t="76756" x="7129463" y="5768975"/>
          <p14:tracePt t="76763" x="7153275" y="5803900"/>
          <p14:tracePt t="76767" x="7169150" y="5818188"/>
          <p14:tracePt t="76771" x="7178675" y="5822950"/>
          <p14:tracePt t="76774" x="7192963" y="5827713"/>
          <p14:tracePt t="76779" x="7208838" y="5837238"/>
          <p14:tracePt t="76784" x="7213600" y="5848350"/>
          <p14:tracePt t="76787" x="7227888" y="5857875"/>
          <p14:tracePt t="76791" x="7242175" y="5872163"/>
          <p14:tracePt t="76795" x="7253288" y="5876925"/>
          <p14:tracePt t="76799" x="7267575" y="5892800"/>
          <p14:tracePt t="76806" x="7281863" y="5897563"/>
          <p14:tracePt t="76807" x="7302500" y="5907088"/>
          <p14:tracePt t="76810" x="7316788" y="5911850"/>
          <p14:tracePt t="76815" x="7321550" y="5916613"/>
          <p14:tracePt t="76819" x="7351713" y="5927725"/>
          <p14:tracePt t="76823" x="7372350" y="5932488"/>
          <p14:tracePt t="76827" x="7391400" y="5937250"/>
          <p14:tracePt t="76831" x="7405688" y="5946775"/>
          <p14:tracePt t="76834" x="7421563" y="5961063"/>
          <p14:tracePt t="76839" x="7435850" y="5976938"/>
          <p14:tracePt t="76843" x="7440613" y="5981700"/>
          <p14:tracePt t="76847" x="7445375" y="5991225"/>
          <p14:tracePt t="76851" x="7456488" y="6007100"/>
          <p14:tracePt t="76856" x="7470775" y="6021388"/>
          <p14:tracePt t="76860" x="7475538" y="6035675"/>
          <p14:tracePt t="76863" x="7489825" y="6040438"/>
          <p14:tracePt t="76868" x="7496175" y="6056313"/>
          <p14:tracePt t="76872" x="7500938" y="6065838"/>
          <p14:tracePt t="76875" x="7505700" y="6070600"/>
          <p14:tracePt t="76885" x="7554913" y="6100763"/>
          <p14:tracePt t="76890" x="7569200" y="6105525"/>
          <p14:tracePt t="76893" x="7573963" y="6110288"/>
          <p14:tracePt t="76897" x="7589838" y="6124575"/>
          <p14:tracePt t="76901" x="7599363" y="6129338"/>
          <p14:tracePt t="76909" x="7604125" y="6135688"/>
          <p14:tracePt t="76913" x="7613650" y="6135688"/>
          <p14:tracePt t="77051" x="7629525" y="6129338"/>
          <p14:tracePt t="77057" x="7693025" y="6061075"/>
          <p14:tracePt t="77067" x="7748588" y="6000750"/>
          <p14:tracePt t="77073" x="7821613" y="5927725"/>
          <p14:tracePt t="77082" x="7872413" y="5857875"/>
          <p14:tracePt t="77089" x="7935913" y="5778500"/>
          <p14:tracePt t="77093" x="7966075" y="5734050"/>
          <p14:tracePt t="77096" x="7989888" y="5699125"/>
          <p14:tracePt t="77099" x="8005763" y="5675313"/>
          <p14:tracePt t="77102" x="8020050" y="5654675"/>
          <p14:tracePt t="77109" x="8034338" y="5629275"/>
          <p14:tracePt t="77110" x="8040688" y="5610225"/>
          <p14:tracePt t="77114" x="8054975" y="5584825"/>
          <p14:tracePt t="77118" x="8064500" y="5575300"/>
          <p14:tracePt t="77124" x="8069263" y="5561013"/>
          <p14:tracePt t="77130" x="8069263" y="5535613"/>
          <p14:tracePt t="77140" x="8069263" y="5526088"/>
          <p14:tracePt t="77142" x="8069263" y="5511800"/>
          <p14:tracePt t="77151" x="8069263" y="5500688"/>
          <p14:tracePt t="77156" x="8069263" y="5486400"/>
          <p14:tracePt t="77158" x="8069263" y="5481638"/>
          <p14:tracePt t="77162" x="8069263" y="5472113"/>
          <p14:tracePt t="77172" x="8064500" y="5446713"/>
          <p14:tracePt t="77175" x="8059738" y="5441950"/>
          <p14:tracePt t="77180" x="8045450" y="5432425"/>
          <p14:tracePt t="77183" x="8040688" y="5427663"/>
          <p14:tracePt t="77187" x="8024813" y="5407025"/>
          <p14:tracePt t="77193" x="8024813" y="5397500"/>
          <p14:tracePt t="77194" x="8005763" y="5372100"/>
          <p14:tracePt t="77198" x="7994650" y="5357813"/>
          <p14:tracePt t="77203" x="7980363" y="5337175"/>
          <p14:tracePt t="77207" x="7966075" y="5303838"/>
          <p14:tracePt t="77210" x="7940675" y="5268913"/>
          <p14:tracePt t="77218" x="7910513" y="5224463"/>
          <p14:tracePt t="77231" x="7781925" y="5035550"/>
          <p14:tracePt t="77237" x="7742238" y="4991100"/>
          <p14:tracePt t="77242" x="7669213" y="4892675"/>
          <p14:tracePt t="77249" x="7599363" y="4797425"/>
          <p14:tracePt t="77252" x="7564438" y="4764088"/>
          <p14:tracePt t="77258" x="7540625" y="4729163"/>
          <p14:tracePt t="77261" x="7510463" y="4684713"/>
          <p14:tracePt t="77266" x="7485063" y="4649788"/>
          <p14:tracePt t="77271" x="7470775" y="4629150"/>
          <p14:tracePt t="77274" x="7470775" y="4619625"/>
          <p14:tracePt t="77278" x="7450138" y="4600575"/>
          <p14:tracePt t="77281" x="7445375" y="4595813"/>
          <p14:tracePt t="77285" x="7431088" y="4589463"/>
          <p14:tracePt t="77289" x="7426325" y="4584700"/>
          <p14:tracePt t="77292" x="7421563" y="4579938"/>
          <p14:tracePt t="77310" x="7421563" y="4575175"/>
          <p14:tracePt t="77367" x="7431088" y="4595813"/>
          <p14:tracePt t="77372" x="7431088" y="4614863"/>
          <p14:tracePt t="77375" x="7435850" y="4629150"/>
          <p14:tracePt t="77381" x="7456488" y="4664075"/>
          <p14:tracePt t="77386" x="7470775" y="4684713"/>
          <p14:tracePt t="77391" x="7485063" y="4708525"/>
          <p14:tracePt t="77394" x="7500938" y="4729163"/>
          <p14:tracePt t="77396" x="7515225" y="4743450"/>
          <p14:tracePt t="77401" x="7540625" y="4768850"/>
          <p14:tracePt t="77405" x="7554913" y="4797425"/>
          <p14:tracePt t="77408" x="7569200" y="4822825"/>
          <p14:tracePt t="77414" x="7604125" y="4848225"/>
          <p14:tracePt t="77422" x="7618413" y="4876800"/>
          <p14:tracePt t="77428" x="7697788" y="4981575"/>
          <p14:tracePt t="77433" x="7713663" y="5016500"/>
          <p14:tracePt t="77437" x="7737475" y="5051425"/>
          <p14:tracePt t="77440" x="7753350" y="5080000"/>
          <p14:tracePt t="77443" x="7767638" y="5105400"/>
          <p14:tracePt t="77447" x="7777163" y="5135563"/>
          <p14:tracePt t="77452" x="7788275" y="5164138"/>
          <p14:tracePt t="77455" x="7793038" y="5194300"/>
          <p14:tracePt t="77458" x="7802563" y="5229225"/>
          <p14:tracePt t="77462" x="7807325" y="5259388"/>
          <p14:tracePt t="77472" x="7816850" y="5297488"/>
          <p14:tracePt t="77481" x="7816850" y="5387975"/>
          <p14:tracePt t="77485" x="7826375" y="5432425"/>
          <p14:tracePt t="77488" x="7826375" y="5461000"/>
          <p14:tracePt t="77492" x="7826375" y="5500688"/>
          <p14:tracePt t="77496" x="7821613" y="5530850"/>
          <p14:tracePt t="77499" x="7812088" y="5561013"/>
          <p14:tracePt t="77503" x="7812088" y="5591175"/>
          <p14:tracePt t="77508" x="7807325" y="5619750"/>
          <p14:tracePt t="77510" x="7797800" y="5649913"/>
          <p14:tracePt t="77514" x="7793038" y="5680075"/>
          <p14:tracePt t="77518" x="7781925" y="5713413"/>
          <p14:tracePt t="77528" x="7762875" y="5768975"/>
          <p14:tracePt t="77533" x="7762875" y="5788025"/>
          <p14:tracePt t="77540" x="7753350" y="5827713"/>
          <p14:tracePt t="77545" x="7748588" y="5843588"/>
          <p14:tracePt t="77548" x="7737475" y="5857875"/>
          <p14:tracePt t="77552" x="7732713" y="5872163"/>
          <p14:tracePt t="77555" x="7727950" y="5883275"/>
          <p14:tracePt t="77560" x="7718425" y="5907088"/>
          <p14:tracePt t="77564" x="7718425" y="5916613"/>
          <p14:tracePt t="77568" x="7713663" y="5932488"/>
          <p14:tracePt t="77571" x="7713663" y="5937250"/>
          <p14:tracePt t="77576" x="7713663" y="5951538"/>
          <p14:tracePt t="77581" x="7702550" y="5976938"/>
          <p14:tracePt t="77590" x="7697788" y="5991225"/>
          <p14:tracePt t="77597" x="7697788" y="6007100"/>
          <p14:tracePt t="77604" x="7683500" y="6021388"/>
          <p14:tracePt t="77606" x="7678738" y="6026150"/>
          <p14:tracePt t="77617" x="7673975" y="6040438"/>
          <p14:tracePt t="77625" x="7669213" y="6045200"/>
          <p14:tracePt t="78505" x="7669213" y="6051550"/>
          <p14:tracePt t="78513" x="7678738" y="6070600"/>
          <p14:tracePt t="79182" x="7664450" y="6051550"/>
          <p14:tracePt t="79191" x="7634288" y="6035675"/>
          <p14:tracePt t="79194" x="7608888" y="6011863"/>
          <p14:tracePt t="79197" x="7594600" y="6007100"/>
          <p14:tracePt t="79201" x="7573963" y="5991225"/>
          <p14:tracePt t="79206" x="7510463" y="5967413"/>
          <p14:tracePt t="79211" x="7466013" y="5946775"/>
          <p14:tracePt t="79215" x="7421563" y="5932488"/>
          <p14:tracePt t="79219" x="7377113" y="5902325"/>
          <p14:tracePt t="79224" x="7316788" y="5892800"/>
          <p14:tracePt t="79227" x="7248525" y="5872163"/>
          <p14:tracePt t="79231" x="7169150" y="5853113"/>
          <p14:tracePt t="79236" x="7099300" y="5832475"/>
          <p14:tracePt t="79239" x="7005638" y="5813425"/>
          <p14:tracePt t="79244" x="6896100" y="5778500"/>
          <p14:tracePt t="79247" x="6772275" y="5748338"/>
          <p14:tracePt t="79251" x="6653213" y="5703888"/>
          <p14:tracePt t="79255" x="6529388" y="5668963"/>
          <p14:tracePt t="79259" x="6421438" y="5640388"/>
          <p14:tracePt t="79263" x="6316663" y="5614988"/>
          <p14:tracePt t="79266" x="6232525" y="5584825"/>
          <p14:tracePt t="79271" x="6148388" y="5556250"/>
          <p14:tracePt t="79276" x="6103938" y="5516563"/>
          <p14:tracePt t="79279" x="6054725" y="5486400"/>
          <p14:tracePt t="79282" x="6035675" y="5472113"/>
          <p14:tracePt t="79286" x="6029325" y="5467350"/>
          <p14:tracePt t="79291" x="6015038" y="5461000"/>
          <p14:tracePt t="79295" x="6015038" y="5456238"/>
          <p14:tracePt t="79298" x="6010275" y="5441950"/>
          <p14:tracePt t="79303" x="6005513" y="5437188"/>
          <p14:tracePt t="79308" x="6000750" y="5432425"/>
          <p14:tracePt t="79314" x="6000750" y="5427663"/>
          <p14:tracePt t="79319" x="6000750" y="5421313"/>
          <p14:tracePt t="79324" x="6000750" y="5407025"/>
          <p14:tracePt t="79327" x="6000750" y="5397500"/>
          <p14:tracePt t="79331" x="6000750" y="5381625"/>
          <p14:tracePt t="79336" x="6000750" y="5372100"/>
          <p14:tracePt t="79339" x="6000750" y="5357813"/>
          <p14:tracePt t="79343" x="6000750" y="5348288"/>
          <p14:tracePt t="79347" x="6000750" y="5332413"/>
          <p14:tracePt t="79350" x="6000750" y="5327650"/>
          <p14:tracePt t="79355" x="6005513" y="5313363"/>
          <p14:tracePt t="79359" x="6010275" y="5303838"/>
          <p14:tracePt t="79364" x="6010275" y="5292725"/>
          <p14:tracePt t="79366" x="6010275" y="5283200"/>
          <p14:tracePt t="79370" x="6010275" y="5278438"/>
          <p14:tracePt t="79375" x="6010275" y="5264150"/>
          <p14:tracePt t="79380" x="6024563" y="5248275"/>
          <p14:tracePt t="79389" x="6024563" y="5243513"/>
          <p14:tracePt t="79392" x="6024563" y="5229225"/>
          <p14:tracePt t="79609" x="6024563" y="5219700"/>
          <p14:tracePt t="79619" x="6010275" y="5164138"/>
          <p14:tracePt t="79623" x="5995988" y="5100638"/>
          <p14:tracePt t="79629" x="5989638" y="5095875"/>
          <p14:tracePt t="79631" x="5989638" y="5075238"/>
          <p14:tracePt t="79636" x="5984875" y="5056188"/>
          <p14:tracePt t="79639" x="5980113" y="5045075"/>
          <p14:tracePt t="79643" x="5965825" y="5030788"/>
          <p14:tracePt t="79647" x="5965825" y="5021263"/>
          <p14:tracePt t="79650" x="5961063" y="5005388"/>
          <p14:tracePt t="79655" x="5951538" y="4991100"/>
          <p14:tracePt t="79659" x="5951538" y="4976813"/>
          <p14:tracePt t="79663" x="5945188" y="4960938"/>
          <p14:tracePt t="79667" x="5945188" y="4956175"/>
          <p14:tracePt t="79671" x="5930900" y="4937125"/>
          <p14:tracePt t="79675" x="5930900" y="4932363"/>
          <p14:tracePt t="79679" x="5926138" y="4921250"/>
          <p14:tracePt t="79683" x="5921375" y="4921250"/>
          <p14:tracePt t="79687" x="5921375" y="4916488"/>
          <p14:tracePt t="79694" x="5916613" y="4906963"/>
          <p14:tracePt t="79844" x="5916613" y="4911725"/>
          <p14:tracePt t="79853" x="5916613" y="4951413"/>
          <p14:tracePt t="79862" x="5916613" y="5005388"/>
          <p14:tracePt t="79867" x="5916613" y="5016500"/>
          <p14:tracePt t="79886" x="5916613" y="5135563"/>
          <p14:tracePt t="79890" x="5916613" y="5154613"/>
          <p14:tracePt t="79893" x="5916613" y="5173663"/>
          <p14:tracePt t="79898" x="5926138" y="5199063"/>
          <p14:tracePt t="79901" x="5926138" y="5219700"/>
          <p14:tracePt t="79905" x="5926138" y="5238750"/>
          <p14:tracePt t="79910" x="5926138" y="5259388"/>
          <p14:tracePt t="79913" x="5926138" y="5283200"/>
          <p14:tracePt t="79915" x="5926138" y="5303838"/>
          <p14:tracePt t="79919" x="5926138" y="5322888"/>
          <p14:tracePt t="79924" x="5926138" y="5343525"/>
          <p14:tracePt t="79928" x="5930900" y="5357813"/>
          <p14:tracePt t="79931" x="5935663" y="5372100"/>
          <p14:tracePt t="79935" x="5945188" y="5387975"/>
          <p14:tracePt t="79940" x="5945188" y="5407025"/>
          <p14:tracePt t="79943" x="5945188" y="5416550"/>
          <p14:tracePt t="79947" x="5951538" y="5432425"/>
          <p14:tracePt t="79955" x="5956300" y="5437188"/>
          <p14:tracePt t="79960" x="5961063" y="5451475"/>
          <p14:tracePt t="79963" x="5961063" y="5456238"/>
          <p14:tracePt t="79976" x="5961063" y="5467350"/>
          <p14:tracePt t="80051" x="5961063" y="5476875"/>
          <p14:tracePt t="80055" x="5961063" y="5491163"/>
          <p14:tracePt t="80059" x="5961063" y="5516563"/>
          <p14:tracePt t="80064" x="5961063" y="5545138"/>
          <p14:tracePt t="80067" x="5945188" y="5565775"/>
          <p14:tracePt t="80070" x="5940425" y="5580063"/>
          <p14:tracePt t="80076" x="5926138" y="5600700"/>
          <p14:tracePt t="80080" x="5916613" y="5614988"/>
          <p14:tracePt t="80083" x="5916613" y="5629275"/>
          <p14:tracePt t="80089" x="5911850" y="5649913"/>
          <p14:tracePt t="80094" x="5911850" y="5664200"/>
          <p14:tracePt t="80098" x="5911850" y="5675313"/>
          <p14:tracePt t="80101" x="5895975" y="5699125"/>
          <p14:tracePt t="80104" x="5881688" y="5729288"/>
          <p14:tracePt t="80110" x="5867400" y="5753100"/>
          <p14:tracePt t="80142" x="5856288" y="5764213"/>
          <p14:tracePt t="80145" x="5851525" y="5764213"/>
          <p14:tracePt t="80149" x="5851525" y="5768975"/>
          <p14:tracePt t="80185" x="5851525" y="5764213"/>
          <p14:tracePt t="80189" x="5846763" y="5743575"/>
          <p14:tracePt t="80193" x="5846763" y="5713413"/>
          <p14:tracePt t="80198" x="5846763" y="5684838"/>
          <p14:tracePt t="80201" x="5846763" y="5654675"/>
          <p14:tracePt t="80205" x="5846763" y="5629275"/>
          <p14:tracePt t="80209" x="5846763" y="5610225"/>
          <p14:tracePt t="80213" x="5846763" y="5580063"/>
          <p14:tracePt t="80217" x="5846763" y="5551488"/>
          <p14:tracePt t="80220" x="5846763" y="5530850"/>
          <p14:tracePt t="80225" x="5846763" y="5500688"/>
          <p14:tracePt t="80229" x="5846763" y="5472113"/>
          <p14:tracePt t="80233" x="5856288" y="5441950"/>
          <p14:tracePt t="80236" x="5856288" y="5411788"/>
          <p14:tracePt t="80241" x="5861050" y="5381625"/>
          <p14:tracePt t="80246" x="5872163" y="5337175"/>
          <p14:tracePt t="80250" x="5886450" y="5303838"/>
          <p14:tracePt t="80253" x="5895975" y="5273675"/>
          <p14:tracePt t="80257" x="5900738" y="5243513"/>
          <p14:tracePt t="80261" x="5911850" y="5213350"/>
          <p14:tracePt t="80266" x="5916613" y="5184775"/>
          <p14:tracePt t="80267" x="5926138" y="5149850"/>
          <p14:tracePt t="80271" x="5935663" y="5119688"/>
          <p14:tracePt t="80276" x="5940425" y="5100638"/>
          <p14:tracePt t="80279" x="5956300" y="5065713"/>
          <p14:tracePt t="80283" x="5965825" y="5045075"/>
          <p14:tracePt t="80287" x="5970588" y="5026025"/>
          <p14:tracePt t="80292" x="5975350" y="5011738"/>
          <p14:tracePt t="80295" x="5984875" y="4995863"/>
          <p14:tracePt t="80299" x="5989638" y="4981575"/>
          <p14:tracePt t="80304" x="6000750" y="4972050"/>
          <p14:tracePt t="80307" x="6000750" y="4965700"/>
          <p14:tracePt t="80311" x="6005513" y="4951413"/>
          <p14:tracePt t="80315" x="6005513" y="4932363"/>
          <p14:tracePt t="80319" x="6010275" y="4916488"/>
          <p14:tracePt t="80323" x="6019800" y="4902200"/>
          <p14:tracePt t="80327" x="6019800" y="4897438"/>
          <p14:tracePt t="80330" x="6019800" y="4887913"/>
          <p14:tracePt t="80334" x="6024563" y="4881563"/>
          <p14:tracePt t="80343" x="6024563" y="4867275"/>
          <p14:tracePt t="80347" x="6024563" y="4862513"/>
          <p14:tracePt t="80351" x="6024563" y="4852988"/>
          <p14:tracePt t="80359" x="6029325" y="4848225"/>
          <p14:tracePt t="80366" x="6035675" y="4832350"/>
          <p14:tracePt t="80379" x="6035675" y="4827588"/>
          <p14:tracePt t="80475" x="6035675" y="4832350"/>
          <p14:tracePt t="80483" x="6035675" y="4892675"/>
          <p14:tracePt t="80490" x="6035675" y="4946650"/>
          <p14:tracePt t="80495" x="6035675" y="4976813"/>
          <p14:tracePt t="80502" x="6035675" y="5040313"/>
          <p14:tracePt t="80505" x="6035675" y="5080000"/>
          <p14:tracePt t="80510" x="6035675" y="5110163"/>
          <p14:tracePt t="80515" x="6035675" y="5149850"/>
          <p14:tracePt t="80516" x="6035675" y="5203825"/>
          <p14:tracePt t="80520" x="6035675" y="5243513"/>
          <p14:tracePt t="80525" x="6035675" y="5297488"/>
          <p14:tracePt t="80530" x="6035675" y="5353050"/>
          <p14:tracePt t="80533" x="6035675" y="5392738"/>
          <p14:tracePt t="80537" x="6035675" y="5437188"/>
          <p14:tracePt t="80542" x="6035675" y="5467350"/>
          <p14:tracePt t="80544" x="6035675" y="5495925"/>
          <p14:tracePt t="80549" x="6035675" y="5516563"/>
          <p14:tracePt t="80553" x="6035675" y="5535613"/>
          <p14:tracePt t="80557" x="6035675" y="5556250"/>
          <p14:tracePt t="80561" x="6035675" y="5580063"/>
          <p14:tracePt t="80565" x="6040438" y="5584825"/>
          <p14:tracePt t="80570" x="6040438" y="5591175"/>
          <p14:tracePt t="82041" x="6059488" y="5545138"/>
          <p14:tracePt t="82045" x="6069013" y="5526088"/>
          <p14:tracePt t="82053" x="6084888" y="5472113"/>
          <p14:tracePt t="82057" x="6089650" y="5451475"/>
          <p14:tracePt t="82061" x="6099175" y="5416550"/>
          <p14:tracePt t="82065" x="6089650" y="5411788"/>
          <p14:tracePt t="82069" x="6089650" y="5402263"/>
          <p14:tracePt t="82072" x="6089650" y="5387975"/>
          <p14:tracePt t="82077" x="6089650" y="5367338"/>
          <p14:tracePt t="82081" x="6089650" y="5343525"/>
          <p14:tracePt t="82085" x="6089650" y="5322888"/>
          <p14:tracePt t="82088" x="6084888" y="5318125"/>
          <p14:tracePt t="82094" x="6084888" y="5308600"/>
          <p14:tracePt t="82097" x="6084888" y="5292725"/>
          <p14:tracePt t="82100" x="6069013" y="5273675"/>
          <p14:tracePt t="82105" x="6069013" y="5264150"/>
          <p14:tracePt t="82109" x="6064250" y="5259388"/>
          <p14:tracePt t="82113" x="6064250" y="5253038"/>
          <p14:tracePt t="82727" x="6064250" y="5268913"/>
          <p14:tracePt t="82734" x="6069013" y="5303838"/>
          <p14:tracePt t="82736" x="6080125" y="5322888"/>
          <p14:tracePt t="82744" x="6084888" y="5337175"/>
          <p14:tracePt t="82746" x="6099175" y="5353050"/>
          <p14:tracePt t="82749" x="6124575" y="5372100"/>
          <p14:tracePt t="82753" x="6138863" y="5387975"/>
          <p14:tracePt t="82757" x="6159500" y="5402263"/>
          <p14:tracePt t="82761" x="6183313" y="5416550"/>
          <p14:tracePt t="82765" x="6203950" y="5427663"/>
          <p14:tracePt t="82771" x="6232525" y="5432425"/>
          <p14:tracePt t="82772" x="6262688" y="5441950"/>
          <p14:tracePt t="82777" x="6292850" y="5446713"/>
          <p14:tracePt t="82781" x="6316663" y="5446713"/>
          <p14:tracePt t="82785" x="6337300" y="5446713"/>
          <p14:tracePt t="82787" x="6356350" y="5446713"/>
          <p14:tracePt t="82791" x="6372225" y="5446713"/>
          <p14:tracePt t="82795" x="6381750" y="5446713"/>
          <p14:tracePt t="82803" x="6396038" y="5446713"/>
          <p14:tracePt t="82811" x="6400800" y="5446713"/>
          <p14:tracePt t="82880" x="6416675" y="5446713"/>
          <p14:tracePt t="82885" x="6426200" y="5432425"/>
          <p14:tracePt t="82891" x="6456363" y="5407025"/>
          <p14:tracePt t="82896" x="6461125" y="5392738"/>
          <p14:tracePt t="82901" x="6470650" y="5376863"/>
          <p14:tracePt t="82905" x="6470650" y="5372100"/>
          <p14:tracePt t="82907" x="6470650" y="5357813"/>
          <p14:tracePt t="82911" x="6470650" y="5353050"/>
          <p14:tracePt t="82916" x="6470650" y="5343525"/>
          <p14:tracePt t="82919" x="6470650" y="5337175"/>
          <p14:tracePt t="82922" x="6470650" y="5318125"/>
          <p14:tracePt t="82931" x="6470650" y="5313363"/>
          <p14:tracePt t="82935" x="6456363" y="5308600"/>
          <p14:tracePt t="82939" x="6456363" y="5297488"/>
          <p14:tracePt t="82943" x="6450013" y="5292725"/>
          <p14:tracePt t="82951" x="6445250" y="5287963"/>
          <p14:tracePt t="82955" x="6440488" y="5283200"/>
          <p14:tracePt t="82963" x="6435725" y="5278438"/>
          <p14:tracePt t="82970" x="6426200" y="5278438"/>
          <p14:tracePt t="82972" x="6416675" y="5273675"/>
          <p14:tracePt t="82989" x="6411913" y="5273675"/>
          <p14:tracePt t="82993" x="6405563" y="5264150"/>
          <p14:tracePt t="82997" x="6396038" y="5264150"/>
          <p14:tracePt t="83005" x="6386513" y="5259388"/>
          <p14:tracePt t="83013" x="6372225" y="5259388"/>
          <p14:tracePt t="83019" x="6361113" y="5243513"/>
          <p14:tracePt t="83021" x="6351588" y="5243513"/>
          <p14:tracePt t="83025" x="6337300" y="5243513"/>
          <p14:tracePt t="83029" x="6311900" y="5238750"/>
          <p14:tracePt t="83033" x="6297613" y="5233988"/>
          <p14:tracePt t="83037" x="6276975" y="5224463"/>
          <p14:tracePt t="83040" x="6262688" y="5224463"/>
          <p14:tracePt t="83045" x="6243638" y="5219700"/>
          <p14:tracePt t="83049" x="6223000" y="5208588"/>
          <p14:tracePt t="83053" x="6208713" y="5208588"/>
          <p14:tracePt t="83056" x="6188075" y="5194300"/>
          <p14:tracePt t="83061" x="6173788" y="5194300"/>
          <p14:tracePt t="83064" x="6159500" y="5189538"/>
          <p14:tracePt t="83069" x="6153150" y="5189538"/>
          <p14:tracePt t="83073" x="6143625" y="5173663"/>
          <p14:tracePt t="83077" x="6138863" y="5173663"/>
          <p14:tracePt t="83081" x="6124575" y="5173663"/>
          <p14:tracePt t="83087" x="6108700" y="5168900"/>
          <p14:tracePt t="83093" x="6103938" y="5168900"/>
          <p14:tracePt t="83214" x="6099175" y="5168900"/>
          <p14:tracePt t="83218" x="6094413" y="5168900"/>
          <p14:tracePt t="83222" x="6073775" y="5173663"/>
          <p14:tracePt t="83227" x="6054725" y="5189538"/>
          <p14:tracePt t="83230" x="6040438" y="5203825"/>
          <p14:tracePt t="83235" x="6024563" y="5219700"/>
          <p14:tracePt t="83239" x="6010275" y="5233988"/>
          <p14:tracePt t="83243" x="6005513" y="5248275"/>
          <p14:tracePt t="83247" x="5995988" y="5259388"/>
          <p14:tracePt t="83250" x="5989638" y="5273675"/>
          <p14:tracePt t="83255" x="5984875" y="5287963"/>
          <p14:tracePt t="83259" x="5984875" y="5297488"/>
          <p14:tracePt t="83263" x="5984875" y="5313363"/>
          <p14:tracePt t="83266" x="5984875" y="5327650"/>
          <p14:tracePt t="83271" x="5984875" y="5337175"/>
          <p14:tracePt t="83275" x="5984875" y="5353050"/>
          <p14:tracePt t="83279" x="5984875" y="5357813"/>
          <p14:tracePt t="83282" x="5984875" y="5367338"/>
          <p14:tracePt t="83287" x="5984875" y="5372100"/>
          <p14:tracePt t="83291" x="5984875" y="5381625"/>
          <p14:tracePt t="83295" x="5984875" y="5387975"/>
          <p14:tracePt t="83299" x="5984875" y="5392738"/>
          <p14:tracePt t="83302" x="5984875" y="5397500"/>
          <p14:tracePt t="83314" x="5984875" y="5402263"/>
          <p14:tracePt t="83424" x="5970588" y="5402263"/>
          <p14:tracePt t="83428" x="5970588" y="5397500"/>
          <p14:tracePt t="83433" x="5970588" y="5392738"/>
          <p14:tracePt t="83440" x="5970588" y="5381625"/>
          <p14:tracePt t="83445" x="5970588" y="5376863"/>
          <p14:tracePt t="83448" x="5970588" y="5367338"/>
          <p14:tracePt t="83452" x="5970588" y="5362575"/>
          <p14:tracePt t="83457" x="5956300" y="5343525"/>
          <p14:tracePt t="83461" x="5956300" y="5337175"/>
          <p14:tracePt t="83464" x="5956300" y="5322888"/>
          <p14:tracePt t="83468" x="5956300" y="5318125"/>
          <p14:tracePt t="83472" x="5956300" y="5308600"/>
          <p14:tracePt t="83477" x="5956300" y="5283200"/>
          <p14:tracePt t="83480" x="5956300" y="5264150"/>
          <p14:tracePt t="83484" x="5956300" y="5243513"/>
          <p14:tracePt t="83489" x="5956300" y="5224463"/>
          <p14:tracePt t="83493" x="5956300" y="5199063"/>
          <p14:tracePt t="83495" x="5956300" y="5180013"/>
          <p14:tracePt t="83498" x="5956300" y="5149850"/>
          <p14:tracePt t="83502" x="5956300" y="5129213"/>
          <p14:tracePt t="83506" x="5956300" y="5110163"/>
          <p14:tracePt t="83511" x="5956300" y="5084763"/>
          <p14:tracePt t="83514" x="5956300" y="5065713"/>
          <p14:tracePt t="83518" x="5951538" y="5051425"/>
          <p14:tracePt t="83522" x="5951538" y="5045075"/>
          <p14:tracePt t="83527" x="5951538" y="5035550"/>
          <p14:tracePt t="83530" x="5951538" y="5011738"/>
          <p14:tracePt t="83534" x="5951538" y="5000625"/>
          <p14:tracePt t="83539" x="5951538" y="4986338"/>
          <p14:tracePt t="83543" x="5951538" y="4981575"/>
          <p14:tracePt t="83547" x="5951538" y="4972050"/>
          <p14:tracePt t="83556" x="5951538" y="4965700"/>
          <p14:tracePt t="83692" x="5935663" y="4965700"/>
          <p14:tracePt t="83695" x="5916613" y="4986338"/>
          <p14:tracePt t="83703" x="5856288" y="5035550"/>
          <p14:tracePt t="83707" x="5837238" y="5060950"/>
          <p14:tracePt t="83710" x="5811838" y="5075238"/>
          <p14:tracePt t="83714" x="5792788" y="5089525"/>
          <p14:tracePt t="83719" x="5776913" y="5095875"/>
          <p14:tracePt t="83722" x="5762625" y="5110163"/>
          <p14:tracePt t="83724" x="5757863" y="5135563"/>
          <p14:tracePt t="83729" x="5743575" y="5145088"/>
          <p14:tracePt t="83732" x="5732463" y="5168900"/>
          <p14:tracePt t="83736" x="5727700" y="5189538"/>
          <p14:tracePt t="83741" x="5722938" y="5203825"/>
          <p14:tracePt t="83745" x="5722938" y="5213350"/>
          <p14:tracePt t="83748" x="5722938" y="5229225"/>
          <p14:tracePt t="83752" x="5713413" y="5243513"/>
          <p14:tracePt t="83756" x="5708650" y="5253038"/>
          <p14:tracePt t="83761" x="5708650" y="5268913"/>
          <p14:tracePt t="83764" x="5708650" y="5273675"/>
          <p14:tracePt t="83768" x="5708650" y="5287963"/>
          <p14:tracePt t="83773" x="5708650" y="5297488"/>
          <p14:tracePt t="83777" x="5708650" y="5313363"/>
          <p14:tracePt t="83780" x="5708650" y="5322888"/>
          <p14:tracePt t="83784" x="5708650" y="5327650"/>
          <p14:tracePt t="83789" x="5708650" y="5343525"/>
          <p14:tracePt t="83796" x="5708650" y="5348288"/>
          <p14:tracePt t="83800" x="5708650" y="5357813"/>
          <p14:tracePt t="83805" x="5713413" y="5367338"/>
          <p14:tracePt t="83813" x="5718175" y="5376863"/>
          <p14:tracePt t="83821" x="5718175" y="5392738"/>
          <p14:tracePt t="83825" x="5727700" y="5402263"/>
          <p14:tracePt t="83829" x="5727700" y="5416550"/>
          <p14:tracePt t="83836" x="5737225" y="5421313"/>
          <p14:tracePt t="83840" x="5748338" y="5437188"/>
          <p14:tracePt t="83845" x="5753100" y="5441950"/>
          <p14:tracePt t="83846" x="5757863" y="5456238"/>
          <p14:tracePt t="83850" x="5772150" y="5461000"/>
          <p14:tracePt t="83855" x="5788025" y="5476875"/>
          <p14:tracePt t="83859" x="5807075" y="5491163"/>
          <p14:tracePt t="83863" x="5821363" y="5495925"/>
          <p14:tracePt t="83866" x="5837238" y="5511800"/>
          <p14:tracePt t="83871" x="5851525" y="5516563"/>
          <p14:tracePt t="83875" x="5872163" y="5526088"/>
          <p14:tracePt t="83879" x="5891213" y="5526088"/>
          <p14:tracePt t="83882" x="5911850" y="5526088"/>
          <p14:tracePt t="83886" x="5935663" y="5530850"/>
          <p14:tracePt t="83891" x="5965825" y="5540375"/>
          <p14:tracePt t="83895" x="5984875" y="5540375"/>
          <p14:tracePt t="83899" x="6010275" y="5540375"/>
          <p14:tracePt t="83903" x="6040438" y="5540375"/>
          <p14:tracePt t="83906" x="6059488" y="5540375"/>
          <p14:tracePt t="83911" x="6080125" y="5540375"/>
          <p14:tracePt t="83914" x="6094413" y="5540375"/>
          <p14:tracePt t="83919" x="6113463" y="5540375"/>
          <p14:tracePt t="83922" x="6129338" y="5540375"/>
          <p14:tracePt t="83927" x="6138863" y="5530850"/>
          <p14:tracePt t="83931" x="6148388" y="5526088"/>
          <p14:tracePt t="83934" x="6159500" y="5511800"/>
          <p14:tracePt t="83939" x="6164263" y="5505450"/>
          <p14:tracePt t="83943" x="6169025" y="5495925"/>
          <p14:tracePt t="83946" x="6169025" y="5491163"/>
          <p14:tracePt t="83950" x="6183313" y="5472113"/>
          <p14:tracePt t="83955" x="6197600" y="5446713"/>
          <p14:tracePt t="83959" x="6203950" y="5432425"/>
          <p14:tracePt t="83963" x="6203950" y="5421313"/>
          <p14:tracePt t="83968" x="6203950" y="5402263"/>
          <p14:tracePt t="83975" x="6203950" y="5376863"/>
          <p14:tracePt t="83980" x="6203950" y="5337175"/>
          <p14:tracePt t="83984" x="6203950" y="5318125"/>
          <p14:tracePt t="83987" x="6203950" y="5292725"/>
          <p14:tracePt t="83991" x="6203950" y="5273675"/>
          <p14:tracePt t="83997" x="6203950" y="5253038"/>
          <p14:tracePt t="84000" x="6203950" y="5243513"/>
          <p14:tracePt t="84005" x="6188075" y="5229225"/>
          <p14:tracePt t="84008" x="6188075" y="5219700"/>
          <p14:tracePt t="84011" x="6183313" y="5203825"/>
          <p14:tracePt t="84015" x="6183313" y="5189538"/>
          <p14:tracePt t="84019" x="6178550" y="5168900"/>
          <p14:tracePt t="84023" x="6178550" y="5159375"/>
          <p14:tracePt t="84025" x="6164263" y="5140325"/>
          <p14:tracePt t="84029" x="6164263" y="5135563"/>
          <p14:tracePt t="84033" x="6148388" y="5114925"/>
          <p14:tracePt t="84041" x="6148388" y="5110163"/>
          <p14:tracePt t="84051" x="6124575" y="5084763"/>
          <p14:tracePt t="84057" x="6119813" y="5084763"/>
          <p14:tracePt t="84061" x="6108700" y="5075238"/>
          <p14:tracePt t="84064" x="6103938" y="5075238"/>
          <p14:tracePt t="84070" x="6084888" y="5060950"/>
          <p14:tracePt t="84075" x="6080125" y="5060950"/>
          <p14:tracePt t="84077" x="6073775" y="5056188"/>
          <p14:tracePt t="84081" x="6064250" y="5056188"/>
          <p14:tracePt t="84084" x="6049963" y="5040313"/>
          <p14:tracePt t="84093" x="6040438" y="5040313"/>
          <p14:tracePt t="84096" x="6035675" y="5040313"/>
          <p14:tracePt t="84102" x="6029325" y="5040313"/>
          <p14:tracePt t="84109" x="6019800" y="5040313"/>
          <p14:tracePt t="84113" x="6005513" y="5045075"/>
          <p14:tracePt t="84117" x="6000750" y="5051425"/>
          <p14:tracePt t="84121" x="5989638" y="5060950"/>
          <p14:tracePt t="84133" x="5961063" y="5089525"/>
          <p14:tracePt t="84138" x="5935663" y="5105400"/>
          <p14:tracePt t="84144" x="5926138" y="5110163"/>
          <p14:tracePt t="84147" x="5911850" y="5124450"/>
          <p14:tracePt t="84151" x="5895975" y="5149850"/>
          <p14:tracePt t="84153" x="5881688" y="5168900"/>
          <p14:tracePt t="84157" x="5867400" y="5194300"/>
          <p14:tracePt t="84162" x="5856288" y="5224463"/>
          <p14:tracePt t="84165" x="5842000" y="5243513"/>
          <p14:tracePt t="84168" x="5837238" y="5287963"/>
          <p14:tracePt t="84173" x="5837238" y="5318125"/>
          <p14:tracePt t="84177" x="5837238" y="5337175"/>
          <p14:tracePt t="84181" x="5837238" y="5367338"/>
          <p14:tracePt t="84190" x="5837238" y="5397500"/>
          <p14:tracePt t="84200" x="5867400" y="5511800"/>
          <p14:tracePt t="84204" x="5895975" y="5565775"/>
          <p14:tracePt t="84212" x="5965825" y="5635625"/>
          <p14:tracePt t="84214" x="5989638" y="5668963"/>
          <p14:tracePt t="84220" x="6015038" y="5694363"/>
          <p14:tracePt t="84224" x="6049963" y="5719763"/>
          <p14:tracePt t="84227" x="6069013" y="5734050"/>
          <p14:tracePt t="84231" x="6099175" y="5748338"/>
          <p14:tracePt t="84234" x="6124575" y="5759450"/>
          <p14:tracePt t="84239" x="6143625" y="5764213"/>
          <p14:tracePt t="84243" x="6169025" y="5764213"/>
          <p14:tracePt t="84250" x="6178550" y="5764213"/>
          <p14:tracePt t="84258" x="6192838" y="5764213"/>
          <p14:tracePt t="84268" x="6227763" y="5753100"/>
          <p14:tracePt t="84276" x="6248400" y="5724525"/>
          <p14:tracePt t="84279" x="6253163" y="5713413"/>
          <p14:tracePt t="84283" x="6253163" y="5699125"/>
          <p14:tracePt t="84287" x="6253163" y="5684838"/>
          <p14:tracePt t="84291" x="6262688" y="5675313"/>
          <p14:tracePt t="84295" x="6267450" y="5659438"/>
          <p14:tracePt t="84298" x="6267450" y="5640388"/>
          <p14:tracePt t="84303" x="6267450" y="5624513"/>
          <p14:tracePt t="84306" x="6267450" y="5610225"/>
          <p14:tracePt t="84311" x="6267450" y="5600700"/>
          <p14:tracePt t="84314" x="6267450" y="5584825"/>
          <p14:tracePt t="84319" x="6257925" y="5565775"/>
          <p14:tracePt t="84323" x="6257925" y="5561013"/>
          <p14:tracePt t="84327" x="6248400" y="5545138"/>
          <p14:tracePt t="84334" x="6243638" y="5540375"/>
          <p14:tracePt t="84340" x="6232525" y="5535613"/>
          <p14:tracePt t="84349" x="6203950" y="5511800"/>
          <p14:tracePt t="84358" x="6197600" y="5505450"/>
          <p14:tracePt t="84362" x="6159500" y="5491163"/>
          <p14:tracePt t="84373" x="6148388" y="5491163"/>
          <p14:tracePt t="84375" x="6134100" y="5491163"/>
          <p14:tracePt t="84379" x="6129338" y="5491163"/>
          <p14:tracePt t="84382" x="6113463" y="5491163"/>
          <p14:tracePt t="84392" x="6108700" y="5491163"/>
          <p14:tracePt t="84396" x="6099175" y="5491163"/>
          <p14:tracePt t="84400" x="6094413" y="5491163"/>
          <p14:tracePt t="84406" x="6089650" y="5491163"/>
          <p14:tracePt t="84408" x="6080125" y="5491163"/>
          <p14:tracePt t="84425" x="6073775" y="5511800"/>
          <p14:tracePt t="84435" x="6073775" y="5530850"/>
          <p14:tracePt t="84445" x="6073775" y="5551488"/>
          <p14:tracePt t="84449" x="6073775" y="5561013"/>
          <p14:tracePt t="84453" x="6073775" y="5565775"/>
          <p14:tracePt t="84461" x="6073775" y="5580063"/>
          <p14:tracePt t="84481" x="6073775" y="5584825"/>
          <p14:tracePt t="84612" x="6084888" y="5556250"/>
          <p14:tracePt t="84617" x="6089650" y="5540375"/>
          <p14:tracePt t="84628" x="6089650" y="5516563"/>
          <p14:tracePt t="84632" x="6089650" y="5500688"/>
          <p14:tracePt t="84635" x="6089650" y="5486400"/>
          <p14:tracePt t="84644" x="6089650" y="5481638"/>
          <p14:tracePt t="84647" x="6089650" y="5472113"/>
          <p14:tracePt t="84655" x="6089650" y="5467350"/>
          <p14:tracePt t="84659" x="6084888" y="5451475"/>
          <p14:tracePt t="84767" x="6084888" y="5446713"/>
          <p14:tracePt t="84777" x="6108700" y="5427663"/>
          <p14:tracePt t="84787" x="6119813" y="5416550"/>
          <p14:tracePt t="84793" x="6129338" y="5411788"/>
          <p14:tracePt t="84802" x="6138863" y="5407025"/>
          <p14:tracePt t="84806" x="6143625" y="5392738"/>
          <p14:tracePt t="84809" x="6143625" y="5387975"/>
          <p14:tracePt t="84813" x="6143625" y="5376863"/>
          <p14:tracePt t="84825" x="6148388" y="5362575"/>
          <p14:tracePt t="84834" x="6164263" y="5332413"/>
          <p14:tracePt t="84842" x="6164263" y="5327650"/>
          <p14:tracePt t="85046" x="6164263" y="5318125"/>
          <p14:tracePt t="85057" x="6138863" y="5303838"/>
          <p14:tracePt t="85065" x="6119813" y="5297488"/>
          <p14:tracePt t="85073" x="6108700" y="5287963"/>
          <p14:tracePt t="85080" x="6103938" y="5287963"/>
          <p14:tracePt t="85083" x="6099175" y="5287963"/>
          <p14:tracePt t="85385" x="6073775" y="5287963"/>
          <p14:tracePt t="85402" x="6054725" y="5287963"/>
          <p14:tracePt t="85408" x="6045200" y="5287963"/>
          <p14:tracePt t="85413" x="6040438" y="5287963"/>
          <p14:tracePt t="85421" x="6024563" y="5287963"/>
          <p14:tracePt t="85431" x="6019800" y="5287963"/>
          <p14:tracePt t="85443" x="6010275" y="5287963"/>
          <p14:tracePt t="85447" x="6005513" y="5287963"/>
          <p14:tracePt t="85455" x="5995988" y="5273675"/>
          <p14:tracePt t="85589" x="5995988" y="5287963"/>
          <p14:tracePt t="85600" x="5995988" y="5308600"/>
          <p14:tracePt t="85611" x="5995988" y="5327650"/>
          <p14:tracePt t="85619" x="5995988" y="5348288"/>
          <p14:tracePt t="85626" x="6000750" y="5357813"/>
          <p14:tracePt t="85628" x="6005513" y="5362575"/>
          <p14:tracePt t="85639" x="6015038" y="5376863"/>
          <p14:tracePt t="85641" x="6019800" y="5381625"/>
          <p14:tracePt t="85649" x="6035675" y="5387975"/>
          <p14:tracePt t="85653" x="6040438" y="5392738"/>
          <p14:tracePt t="85658" x="6049963" y="5397500"/>
          <p14:tracePt t="85664" x="6054725" y="5407025"/>
          <p14:tracePt t="85667" x="6069013" y="5407025"/>
          <p14:tracePt t="85672" x="6073775" y="5407025"/>
          <p14:tracePt t="85675" x="6084888" y="5407025"/>
          <p14:tracePt t="85679" x="6099175" y="5407025"/>
          <p14:tracePt t="85683" x="6113463" y="5411788"/>
          <p14:tracePt t="85687" x="6124575" y="5416550"/>
          <p14:tracePt t="85692" x="6138863" y="5416550"/>
          <p14:tracePt t="85695" x="6153150" y="5416550"/>
          <p14:tracePt t="85699" x="6173788" y="5416550"/>
          <p14:tracePt t="85703" x="6183313" y="5416550"/>
          <p14:tracePt t="85708" x="6197600" y="5416550"/>
          <p14:tracePt t="85712" x="6218238" y="5416550"/>
          <p14:tracePt t="85715" x="6232525" y="5416550"/>
          <p14:tracePt t="85719" x="6243638" y="5416550"/>
          <p14:tracePt t="85724" x="6257925" y="5416550"/>
          <p14:tracePt t="85727" x="6267450" y="5416550"/>
          <p14:tracePt t="85731" x="6281738" y="5416550"/>
          <p14:tracePt t="85743" x="6297613" y="5416550"/>
          <p14:tracePt t="85750" x="6307138" y="5416550"/>
          <p14:tracePt t="85763" x="6311900" y="5416550"/>
          <p14:tracePt t="85770" x="6327775" y="5416550"/>
          <p14:tracePt t="85784" x="6342063" y="5416550"/>
          <p14:tracePt t="85787" x="6356350" y="5416550"/>
          <p14:tracePt t="85793" x="6365875" y="5416550"/>
          <p14:tracePt t="85796" x="6381750" y="5416550"/>
          <p14:tracePt t="85800" x="6386513" y="5421313"/>
          <p14:tracePt t="85803" x="6400800" y="5421313"/>
          <p14:tracePt t="85808" x="6405563" y="5421313"/>
          <p14:tracePt t="85811" x="6416675" y="5421313"/>
          <p14:tracePt t="85818" x="6430963" y="5421313"/>
          <p14:tracePt t="85828" x="6475413" y="5421313"/>
          <p14:tracePt t="85833" x="6489700" y="5421313"/>
          <p14:tracePt t="85837" x="6515100" y="5421313"/>
          <p14:tracePt t="85842" x="6524625" y="5421313"/>
          <p14:tracePt t="85845" x="6540500" y="5421313"/>
          <p14:tracePt t="85849" x="6550025" y="5421313"/>
          <p14:tracePt t="85852" x="6564313" y="5421313"/>
          <p14:tracePt t="85883" x="6599238" y="5421313"/>
          <p14:tracePt t="85894" x="6604000" y="5421313"/>
          <p14:tracePt t="85897" x="6613525" y="5421313"/>
          <p14:tracePt t="85918" x="6619875" y="5421313"/>
          <p14:tracePt t="85923" x="6624638" y="5421313"/>
          <p14:tracePt t="85929" x="6634163" y="5421313"/>
          <p14:tracePt t="85933" x="6638925" y="5416550"/>
          <p14:tracePt t="85937" x="6653213" y="5416550"/>
          <p14:tracePt t="85945" x="6657975" y="5416550"/>
          <p14:tracePt t="85952" x="6664325" y="5411788"/>
          <p14:tracePt t="85959" x="6669088" y="5407025"/>
          <p14:tracePt t="85968" x="6683375" y="5402263"/>
          <p14:tracePt t="85980" x="6688138" y="5402263"/>
          <p14:tracePt t="85983" x="6692900" y="5397500"/>
          <p14:tracePt t="85985" x="6704013" y="5397500"/>
          <p14:tracePt t="85992" x="6708775" y="5397500"/>
          <p14:tracePt t="86011" x="6723063" y="5397500"/>
          <p14:tracePt t="86021" x="6727825" y="5392738"/>
          <p14:tracePt t="86302" x="6732588" y="5381625"/>
          <p14:tracePt t="86315" x="6718300" y="5387975"/>
          <p14:tracePt t="86331" x="6704013" y="5397500"/>
          <p14:tracePt t="86340" x="6683375" y="5402263"/>
          <p14:tracePt t="86346" x="6657975" y="5407025"/>
          <p14:tracePt t="86349" x="6648450" y="5407025"/>
          <p14:tracePt t="86355" x="6634163" y="5407025"/>
          <p14:tracePt t="86358" x="6619875" y="5407025"/>
          <p14:tracePt t="86361" x="6608763" y="5416550"/>
          <p14:tracePt t="86365" x="6604000" y="5421313"/>
          <p14:tracePt t="86369" x="6594475" y="5421313"/>
          <p14:tracePt t="86373" x="6589713" y="5421313"/>
          <p14:tracePt t="86382" x="6584950" y="5421313"/>
          <p14:tracePt t="86389" x="6573838" y="5421313"/>
          <p14:tracePt t="86395" x="6559550" y="5421313"/>
          <p14:tracePt t="86403" x="6550025" y="5421313"/>
          <p14:tracePt t="86408" x="6535738" y="5421313"/>
          <p14:tracePt t="86411" x="6519863" y="5421313"/>
          <p14:tracePt t="86416" x="6515100" y="5421313"/>
          <p14:tracePt t="86419" x="6510338" y="5421313"/>
          <p14:tracePt t="86425" x="6500813" y="5421313"/>
          <p14:tracePt t="86426" x="6484938" y="5421313"/>
          <p14:tracePt t="86432" x="6475413" y="5421313"/>
          <p14:tracePt t="86435" x="6450013" y="5421313"/>
          <p14:tracePt t="86440" x="6430963" y="5421313"/>
          <p14:tracePt t="86442" x="6416675" y="5421313"/>
          <p14:tracePt t="86448" x="6396038" y="5421313"/>
          <p14:tracePt t="86451" x="6386513" y="5421313"/>
          <p14:tracePt t="86455" x="6361113" y="5421313"/>
          <p14:tracePt t="86458" x="6351588" y="5421313"/>
          <p14:tracePt t="86464" x="6337300" y="5421313"/>
          <p14:tracePt t="86467" x="6327775" y="5421313"/>
          <p14:tracePt t="86471" x="6321425" y="5421313"/>
          <p14:tracePt t="86474" x="6307138" y="5421313"/>
          <p14:tracePt t="86483" x="6297613" y="5421313"/>
          <p14:tracePt t="86487" x="6288088" y="5421313"/>
          <p14:tracePt t="86491" x="6276975" y="5421313"/>
          <p14:tracePt t="86496" x="6272213" y="5421313"/>
          <p14:tracePt t="86500" x="6257925" y="5421313"/>
          <p14:tracePt t="86503" x="6248400" y="5421313"/>
          <p14:tracePt t="86508" x="6232525" y="5421313"/>
          <p14:tracePt t="86511" x="6223000" y="5421313"/>
          <p14:tracePt t="86516" x="6208713" y="5421313"/>
          <p14:tracePt t="86519" x="6188075" y="5421313"/>
          <p14:tracePt t="86523" x="6173788" y="5421313"/>
          <p14:tracePt t="86527" x="6164263" y="5421313"/>
          <p14:tracePt t="86531" x="6148388" y="5421313"/>
          <p14:tracePt t="86535" x="6138863" y="5421313"/>
          <p14:tracePt t="86539" x="6124575" y="5421313"/>
          <p14:tracePt t="86543" x="6113463" y="5421313"/>
          <p14:tracePt t="86547" x="6099175" y="5421313"/>
          <p14:tracePt t="86550" x="6084888" y="5421313"/>
          <p14:tracePt t="86555" x="6073775" y="5421313"/>
          <p14:tracePt t="86559" x="6059488" y="5421313"/>
          <p14:tracePt t="86563" x="6049963" y="5421313"/>
          <p14:tracePt t="86567" x="6035675" y="5421313"/>
          <p14:tracePt t="86568" x="6029325" y="5421313"/>
          <p14:tracePt t="86577" x="6019800" y="5407025"/>
          <p14:tracePt t="86592" x="6005513" y="5407025"/>
          <p14:tracePt t="86598" x="5989638" y="5402263"/>
          <p14:tracePt t="86608" x="5984875" y="5402263"/>
          <p14:tracePt t="86614" x="5980113" y="5387975"/>
          <p14:tracePt t="86617" x="5975350" y="5387975"/>
          <p14:tracePt t="86621" x="5970588" y="5387975"/>
          <p14:tracePt t="86624" x="5961063" y="5387975"/>
          <p14:tracePt t="86630" x="5951538" y="5381625"/>
          <p14:tracePt t="86642" x="5951538" y="5376863"/>
          <p14:tracePt t="86646" x="5945188" y="5376863"/>
          <p14:tracePt t="86653" x="5940425" y="5372100"/>
          <p14:tracePt t="86665" x="5935663" y="5372100"/>
          <p14:tracePt t="86673" x="5926138" y="5372100"/>
          <p14:tracePt t="86677" x="5921375" y="5372100"/>
          <p14:tracePt t="86685" x="5916613" y="5372100"/>
          <p14:tracePt t="86689" x="5911850" y="5362575"/>
          <p14:tracePt t="86692" x="5905500" y="5362575"/>
          <p14:tracePt t="86698" x="5900738" y="5362575"/>
          <p14:tracePt t="86701" x="5886450" y="5362575"/>
          <p14:tracePt t="86706" x="5881688" y="5362575"/>
          <p14:tracePt t="86708" x="5876925" y="5357813"/>
          <p14:tracePt t="86717" x="5872163" y="5357813"/>
          <p14:tracePt t="86721" x="5867400" y="5353050"/>
          <p14:tracePt t="86724" x="5861050" y="5353050"/>
          <p14:tracePt t="86730" x="5851525" y="5353050"/>
          <p14:tracePt t="86733" x="5846763" y="5353050"/>
          <p14:tracePt t="86737" x="5837238" y="5348288"/>
          <p14:tracePt t="86748" x="5821363" y="5348288"/>
          <p14:tracePt t="86751" x="5802313" y="5332413"/>
          <p14:tracePt t="86755" x="5797550" y="5332413"/>
          <p14:tracePt t="86758" x="5776913" y="5318125"/>
          <p14:tracePt t="86763" x="5772150" y="5318125"/>
          <p14:tracePt t="86767" x="5757863" y="5308600"/>
          <p14:tracePt t="86771" x="5753100" y="5308600"/>
          <p14:tracePt t="86775" x="5732463" y="5287963"/>
          <p14:tracePt t="86783" x="5718175" y="5278438"/>
          <p14:tracePt t="86787" x="5713413" y="5273675"/>
          <p14:tracePt t="86792" x="5713413" y="5268913"/>
          <p14:tracePt t="86795" x="5708650" y="5268913"/>
          <p14:tracePt t="86799" x="5692775" y="5259388"/>
          <p14:tracePt t="86803" x="5688013" y="5248275"/>
          <p14:tracePt t="86953" x="5683250" y="5243513"/>
          <p14:tracePt t="86958" x="5683250" y="5233988"/>
          <p14:tracePt t="86970" x="5683250" y="5199063"/>
          <p14:tracePt t="86982" x="5683250" y="5164138"/>
          <p14:tracePt t="86986" x="5683250" y="5154613"/>
          <p14:tracePt t="86989" x="5683250" y="5149850"/>
          <p14:tracePt t="86994" x="5683250" y="5135563"/>
          <p14:tracePt t="87001" x="5683250" y="5129213"/>
          <p14:tracePt t="87009" x="5688013" y="5119688"/>
          <p14:tracePt t="87186" x="5697538" y="5105400"/>
          <p14:tracePt t="87197" x="5722938" y="5089525"/>
          <p14:tracePt t="87202" x="5737225" y="5084763"/>
          <p14:tracePt t="87205" x="5757863" y="5075238"/>
          <p14:tracePt t="87209" x="5781675" y="5070475"/>
          <p14:tracePt t="87211" x="5811838" y="5056188"/>
          <p14:tracePt t="87215" x="5856288" y="5035550"/>
          <p14:tracePt t="87219" x="5886450" y="5030788"/>
          <p14:tracePt t="87223" x="5911850" y="5021263"/>
          <p14:tracePt t="87226" x="5930900" y="5016500"/>
          <p14:tracePt t="87231" x="5951538" y="5005388"/>
          <p14:tracePt t="87235" x="5975350" y="5005388"/>
          <p14:tracePt t="87239" x="5984875" y="5000625"/>
          <p14:tracePt t="87251" x="6000750" y="4991100"/>
          <p14:tracePt t="87289" x="6005513" y="4986338"/>
          <p14:tracePt t="87453" x="5984875" y="4995863"/>
          <p14:tracePt t="87460" x="5945188" y="5011738"/>
          <p14:tracePt t="87463" x="5921375" y="5016500"/>
          <p14:tracePt t="87467" x="5900738" y="5026025"/>
          <p14:tracePt t="87471" x="5856288" y="5051425"/>
          <p14:tracePt t="87475" x="5827713" y="5065713"/>
          <p14:tracePt t="87480" x="5802313" y="5075238"/>
          <p14:tracePt t="87483" x="5781675" y="5080000"/>
          <p14:tracePt t="87487" x="5757863" y="5095875"/>
          <p14:tracePt t="87492" x="5748338" y="5100638"/>
          <p14:tracePt t="87495" x="5732463" y="5110163"/>
          <p14:tracePt t="87499" x="5718175" y="5114925"/>
          <p14:tracePt t="87503" x="5703888" y="5129213"/>
          <p14:tracePt t="87508" x="5688013" y="5135563"/>
          <p14:tracePt t="87511" x="5683250" y="5149850"/>
          <p14:tracePt t="87519" x="5668963" y="5154613"/>
          <p14:tracePt t="87597" x="5664200" y="5164138"/>
          <p14:tracePt t="87601" x="5659438" y="5168900"/>
          <p14:tracePt t="87606" x="5659438" y="5180013"/>
          <p14:tracePt t="87612" x="5659438" y="5203825"/>
          <p14:tracePt t="87620" x="5653088" y="5224463"/>
          <p14:tracePt t="87629" x="5653088" y="5233988"/>
          <p14:tracePt t="87635" x="5653088" y="5248275"/>
          <p14:tracePt t="87637" x="5653088" y="5259388"/>
          <p14:tracePt t="87643" x="5653088" y="5268913"/>
          <p14:tracePt t="87649" x="5653088" y="5278438"/>
          <p14:tracePt t="87653" x="5653088" y="5292725"/>
          <p14:tracePt t="87657" x="5648325" y="5297488"/>
          <p14:tracePt t="87661" x="5648325" y="5303838"/>
          <p14:tracePt t="87665" x="5648325" y="5313363"/>
          <p14:tracePt t="87669" x="5648325" y="5318125"/>
          <p14:tracePt t="87673" x="5643563" y="5332413"/>
          <p14:tracePt t="87676" x="5634038" y="5337175"/>
          <p14:tracePt t="87685" x="5634038" y="5343525"/>
          <p14:tracePt t="87689" x="5634038" y="5348288"/>
          <p14:tracePt t="87693" x="5634038" y="5353050"/>
          <p14:tracePt t="87705" x="5634038" y="5367338"/>
          <p14:tracePt t="87717" x="5634038" y="5376863"/>
          <p14:tracePt t="87725" x="5634038" y="5392738"/>
          <p14:tracePt t="87730" x="5634038" y="5397500"/>
          <p14:tracePt t="87733" x="5634038" y="5402263"/>
          <p14:tracePt t="87737" x="5638800" y="5407025"/>
          <p14:tracePt t="87742" x="5643563" y="5421313"/>
          <p14:tracePt t="87749" x="5648325" y="5427663"/>
          <p14:tracePt t="87753" x="5659438" y="5432425"/>
          <p14:tracePt t="87757" x="5668963" y="5437188"/>
          <p14:tracePt t="87762" x="5678488" y="5451475"/>
          <p14:tracePt t="87765" x="5683250" y="5456238"/>
          <p14:tracePt t="87769" x="5697538" y="5472113"/>
          <p14:tracePt t="87773" x="5718175" y="5476875"/>
          <p14:tracePt t="87776" x="5732463" y="5491163"/>
          <p14:tracePt t="87783" x="5753100" y="5495925"/>
          <p14:tracePt t="87785" x="5767388" y="5511800"/>
          <p14:tracePt t="87789" x="5781675" y="5521325"/>
          <p14:tracePt t="87792" x="5797550" y="5526088"/>
          <p14:tracePt t="87797" x="5816600" y="5535613"/>
          <p14:tracePt t="87800" x="5842000" y="5540375"/>
          <p14:tracePt t="87803" x="5851525" y="5540375"/>
          <p14:tracePt t="87807" x="5876925" y="5545138"/>
          <p14:tracePt t="87812" x="5895975" y="5545138"/>
          <p14:tracePt t="87815" x="5916613" y="5556250"/>
          <p14:tracePt t="87819" x="5940425" y="5561013"/>
          <p14:tracePt t="87823" x="5961063" y="5561013"/>
          <p14:tracePt t="87827" x="5989638" y="5570538"/>
          <p14:tracePt t="87832" x="6010275" y="5570538"/>
          <p14:tracePt t="87834" x="6035675" y="5570538"/>
          <p14:tracePt t="87839" x="6045200" y="5570538"/>
          <p14:tracePt t="87843" x="6064250" y="5570538"/>
          <p14:tracePt t="87848" x="6089650" y="5570538"/>
          <p14:tracePt t="87852" x="6108700" y="5570538"/>
          <p14:tracePt t="87855" x="6119813" y="5570538"/>
          <p14:tracePt t="87858" x="6143625" y="5570538"/>
          <p14:tracePt t="87863" x="6164263" y="5570538"/>
          <p14:tracePt t="87866" x="6178550" y="5570538"/>
          <p14:tracePt t="87870" x="6188075" y="5570538"/>
          <p14:tracePt t="87875" x="6203950" y="5570538"/>
          <p14:tracePt t="87879" x="6213475" y="5570538"/>
          <p14:tracePt t="87892" x="6243638" y="5570538"/>
          <p14:tracePt t="87894" x="6253163" y="5570538"/>
          <p14:tracePt t="87959" x="6257925" y="5570538"/>
          <p14:tracePt t="88199" x="6257925" y="5535613"/>
          <p14:tracePt t="88204" x="6257925" y="5500688"/>
          <p14:tracePt t="88208" x="6257925" y="5491163"/>
          <p14:tracePt t="88211" x="6257925" y="5476875"/>
          <p14:tracePt t="88216" x="6248400" y="5456238"/>
          <p14:tracePt t="88219" x="6243638" y="5451475"/>
          <p14:tracePt t="88223" x="6243638" y="5441950"/>
          <p14:tracePt t="88227" x="6227763" y="5437188"/>
          <p14:tracePt t="88232" x="6227763" y="5432425"/>
          <p14:tracePt t="88235" x="6227763" y="5427663"/>
          <p14:tracePt t="88242" x="6227763" y="5421313"/>
          <p14:tracePt t="88247" x="6227763" y="5416550"/>
          <p14:tracePt t="88251" x="6213475" y="5402263"/>
          <p14:tracePt t="89391" x="6208713" y="5387975"/>
          <p14:tracePt t="89397" x="6203950" y="5376863"/>
          <p14:tracePt t="89402" x="6197600" y="5357813"/>
          <p14:tracePt t="89407" x="6192838" y="5353050"/>
          <p14:tracePt t="89410" x="6183313" y="5348288"/>
          <p14:tracePt t="89412" x="6178550" y="5343525"/>
          <p14:tracePt t="89417" x="6178550" y="5327650"/>
          <p14:tracePt t="89421" x="6173788" y="5322888"/>
          <p14:tracePt t="89422" x="6169025" y="5318125"/>
          <p14:tracePt t="89654" x="6148388" y="5313363"/>
          <p14:tracePt t="89659" x="6143625" y="5308600"/>
          <p14:tracePt t="89662" x="6138863" y="5308600"/>
          <p14:tracePt t="89664" x="6124575" y="5292725"/>
          <p14:tracePt t="89669" x="6119813" y="5287963"/>
          <p14:tracePt t="89673" x="6099175" y="5283200"/>
          <p14:tracePt t="89676" x="6094413" y="5273675"/>
          <p14:tracePt t="89681" x="6089650" y="5268913"/>
          <p14:tracePt t="89685" x="6069013" y="5259388"/>
          <p14:tracePt t="89689" x="6064250" y="5253038"/>
          <p14:tracePt t="89693" x="6045200" y="5243513"/>
          <p14:tracePt t="89697" x="6045200" y="5233988"/>
          <p14:tracePt t="89701" x="6045200" y="5219700"/>
          <p14:tracePt t="89704" x="6029325" y="5203825"/>
          <p14:tracePt t="89713" x="6015038" y="5199063"/>
          <p14:tracePt t="89717" x="6015038" y="5194300"/>
          <p14:tracePt t="89725" x="6010275" y="5189538"/>
          <p14:tracePt t="89729" x="6010275" y="5180013"/>
          <p14:tracePt t="89736" x="6000750" y="5173663"/>
          <p14:tracePt t="89749" x="6000750" y="5168900"/>
          <p14:tracePt t="89765" x="6000750" y="5164138"/>
          <p14:tracePt t="89781" x="6000750" y="5159375"/>
          <p14:tracePt t="89868" x="6000750" y="5145088"/>
          <p14:tracePt t="89872" x="6000750" y="5135563"/>
          <p14:tracePt t="89875" x="6000750" y="5119688"/>
          <p14:tracePt t="89879" x="5989638" y="5110163"/>
          <p14:tracePt t="89884" x="5989638" y="5100638"/>
          <p14:tracePt t="89887" x="5989638" y="5095875"/>
          <p14:tracePt t="89891" x="5989638" y="5084763"/>
          <p14:tracePt t="89894" x="5989638" y="5080000"/>
          <p14:tracePt t="89901" x="5989638" y="5075238"/>
          <p14:tracePt t="89903" x="5989638" y="5065713"/>
          <p14:tracePt t="89907" x="5980113" y="5060950"/>
          <p14:tracePt t="89910" x="5980113" y="5056188"/>
          <p14:tracePt t="89919" x="5980113" y="5051425"/>
          <p14:tracePt t="90209" x="5980113" y="5056188"/>
          <p14:tracePt t="90216" x="5980113" y="5065713"/>
          <p14:tracePt t="90220" x="5980113" y="5080000"/>
          <p14:tracePt t="90224" x="5980113" y="5089525"/>
          <p14:tracePt t="90228" x="5980113" y="5105400"/>
          <p14:tracePt t="90235" x="5980113" y="5119688"/>
          <p14:tracePt t="90244" x="5980113" y="5129213"/>
          <p14:tracePt t="90251" x="5980113" y="5145088"/>
          <p14:tracePt t="90387" x="5980113" y="5140325"/>
          <p14:tracePt t="90393" x="5980113" y="5124450"/>
          <p14:tracePt t="90397" x="5980113" y="5089525"/>
          <p14:tracePt t="90403" x="5980113" y="5080000"/>
          <p14:tracePt t="90405" x="5980113" y="5056188"/>
          <p14:tracePt t="90409" x="5980113" y="5045075"/>
          <p14:tracePt t="90413" x="5980113" y="5026025"/>
          <p14:tracePt t="90418" x="5980113" y="5011738"/>
          <p14:tracePt t="90421" x="5980113" y="5000625"/>
          <p14:tracePt t="90425" x="5980113" y="4986338"/>
          <p14:tracePt t="90429" x="5980113" y="4965700"/>
          <p14:tracePt t="90433" x="5980113" y="4941888"/>
          <p14:tracePt t="90437" x="5980113" y="4932363"/>
          <p14:tracePt t="90441" x="5980113" y="4916488"/>
          <p14:tracePt t="90445" x="5980113" y="4906963"/>
          <p14:tracePt t="90449" x="5980113" y="4892675"/>
          <p14:tracePt t="90453" x="5970588" y="4876800"/>
          <p14:tracePt t="90461" x="5965825" y="4867275"/>
          <p14:tracePt t="90469" x="5965825" y="4857750"/>
          <p14:tracePt t="90473" x="5965825" y="4848225"/>
          <p14:tracePt t="90481" x="5965825" y="4832350"/>
          <p14:tracePt t="90486" x="5961063" y="4827588"/>
          <p14:tracePt t="90582" x="5956300" y="4827588"/>
          <p14:tracePt t="90587" x="5940425" y="4832350"/>
          <p14:tracePt t="90590" x="5926138" y="4852988"/>
          <p14:tracePt t="90594" x="5921375" y="4867275"/>
          <p14:tracePt t="90599" x="5911850" y="4887913"/>
          <p14:tracePt t="90602" x="5905500" y="4911725"/>
          <p14:tracePt t="90606" x="5900738" y="4921250"/>
          <p14:tracePt t="90611" x="5900738" y="4946650"/>
          <p14:tracePt t="90615" x="5900738" y="4965700"/>
          <p14:tracePt t="90619" x="5891213" y="4981575"/>
          <p14:tracePt t="90623" x="5891213" y="4991100"/>
          <p14:tracePt t="90628" x="5891213" y="5005388"/>
          <p14:tracePt t="90631" x="5891213" y="5016500"/>
          <p14:tracePt t="90635" x="5886450" y="5030788"/>
          <p14:tracePt t="90639" x="5881688" y="5035550"/>
          <p14:tracePt t="90644" x="5881688" y="5051425"/>
          <p14:tracePt t="90647" x="5881688" y="5060950"/>
          <p14:tracePt t="90651" x="5881688" y="5075238"/>
          <p14:tracePt t="90655" x="5881688" y="5084763"/>
          <p14:tracePt t="90659" x="5881688" y="5100638"/>
          <p14:tracePt t="90663" x="5881688" y="5110163"/>
          <p14:tracePt t="90669" x="5881688" y="5124450"/>
          <p14:tracePt t="90676" x="5886450" y="5129213"/>
          <p14:tracePt t="90679" x="5895975" y="5135563"/>
          <p14:tracePt t="90688" x="5905500" y="5145088"/>
          <p14:tracePt t="90691" x="5911850" y="5149850"/>
          <p14:tracePt t="90696" x="5916613" y="5154613"/>
          <p14:tracePt t="90702" x="5916613" y="5159375"/>
          <p14:tracePt t="90802" x="5916613" y="5119688"/>
          <p14:tracePt t="90807" x="5926138" y="5100638"/>
          <p14:tracePt t="90814" x="5926138" y="5065713"/>
          <p14:tracePt t="90822" x="5926138" y="5040313"/>
          <p14:tracePt t="90827" x="5926138" y="5021263"/>
          <p14:tracePt t="90831" x="5926138" y="5000625"/>
          <p14:tracePt t="90834" x="5926138" y="4986338"/>
          <p14:tracePt t="90839" x="5926138" y="4981575"/>
          <p14:tracePt t="90842" x="5926138" y="4965700"/>
          <p14:tracePt t="90846" x="5926138" y="4956175"/>
          <p14:tracePt t="90849" x="5926138" y="4941888"/>
          <p14:tracePt t="90853" x="5926138" y="4932363"/>
          <p14:tracePt t="90857" x="5926138" y="4916488"/>
          <p14:tracePt t="90859" x="5926138" y="4911725"/>
          <p14:tracePt t="90862" x="5926138" y="4906963"/>
          <p14:tracePt t="90867" x="5926138" y="4902200"/>
          <p14:tracePt t="90962" x="5930900" y="4897438"/>
          <p14:tracePt t="90973" x="5940425" y="4906963"/>
          <p14:tracePt t="90980" x="5951538" y="4921250"/>
          <p14:tracePt t="90984" x="5951538" y="4956175"/>
          <p14:tracePt t="90990" x="5956300" y="4972050"/>
          <p14:tracePt t="90993" x="5961063" y="4981575"/>
          <p14:tracePt t="90997" x="5961063" y="5005388"/>
          <p14:tracePt t="90999" x="5970588" y="5026025"/>
          <p14:tracePt t="91003" x="5975350" y="5045075"/>
          <p14:tracePt t="91007" x="5984875" y="5060950"/>
          <p14:tracePt t="91011" x="5984875" y="5075238"/>
          <p14:tracePt t="91015" x="5984875" y="5095875"/>
          <p14:tracePt t="91019" x="5989638" y="5110163"/>
          <p14:tracePt t="91022" x="5995988" y="5119688"/>
          <p14:tracePt t="91027" x="5995988" y="5135563"/>
          <p14:tracePt t="91031" x="5995988" y="5140325"/>
          <p14:tracePt t="91033" x="5995988" y="5154613"/>
          <p14:tracePt t="91049" x="6005513" y="5159375"/>
          <p14:tracePt t="91150" x="6015038" y="5129213"/>
          <p14:tracePt t="91154" x="6024563" y="5110163"/>
          <p14:tracePt t="91158" x="6029325" y="5095875"/>
          <p14:tracePt t="91173" x="6049963" y="5030788"/>
          <p14:tracePt t="91178" x="6059488" y="5011738"/>
          <p14:tracePt t="91183" x="6064250" y="4965700"/>
          <p14:tracePt t="91192" x="6080125" y="4911725"/>
          <p14:tracePt t="91195" x="6089650" y="4881563"/>
          <p14:tracePt t="91197" x="6089650" y="4872038"/>
          <p14:tracePt t="91202" x="6089650" y="4848225"/>
          <p14:tracePt t="91205" x="6094413" y="4827588"/>
          <p14:tracePt t="91211" x="6103938" y="4813300"/>
          <p14:tracePt t="91216" x="6108700" y="4787900"/>
          <p14:tracePt t="91220" x="6108700" y="4783138"/>
          <p14:tracePt t="91294" x="6108700" y="4787900"/>
          <p14:tracePt t="91303" x="6094413" y="4843463"/>
          <p14:tracePt t="91309" x="6069013" y="4906963"/>
          <p14:tracePt t="91319" x="6035675" y="5011738"/>
          <p14:tracePt t="91323" x="6029325" y="5040313"/>
          <p14:tracePt t="91329" x="6029325" y="5065713"/>
          <p14:tracePt t="91331" x="6019800" y="5095875"/>
          <p14:tracePt t="91334" x="6015038" y="5124450"/>
          <p14:tracePt t="91339" x="6005513" y="5154613"/>
          <p14:tracePt t="91343" x="6005513" y="5173663"/>
          <p14:tracePt t="91347" x="6000750" y="5203825"/>
          <p14:tracePt t="91351" x="5989638" y="5238750"/>
          <p14:tracePt t="91354" x="5989638" y="5248275"/>
          <p14:tracePt t="91358" x="5989638" y="5264150"/>
          <p14:tracePt t="91362" x="5989638" y="5283200"/>
          <p14:tracePt t="91367" x="5989638" y="5297488"/>
          <p14:tracePt t="91379" x="5989638" y="5308600"/>
          <p14:tracePt t="91450" x="5989638" y="5283200"/>
          <p14:tracePt t="91455" x="5989638" y="5278438"/>
          <p14:tracePt t="91462" x="5989638" y="5264150"/>
          <p14:tracePt t="91470" x="5989638" y="5208588"/>
          <p14:tracePt t="91475" x="5989638" y="5199063"/>
          <p14:tracePt t="91479" x="5989638" y="5184775"/>
          <p14:tracePt t="91481" x="5989638" y="5164138"/>
          <p14:tracePt t="91485" x="5989638" y="5145088"/>
          <p14:tracePt t="91489" x="5989638" y="5119688"/>
          <p14:tracePt t="91493" x="5989638" y="5100638"/>
          <p14:tracePt t="91496" x="5989638" y="5080000"/>
          <p14:tracePt t="91501" x="5989638" y="5060950"/>
          <p14:tracePt t="91504" x="5975350" y="5035550"/>
          <p14:tracePt t="91508" x="5975350" y="5030788"/>
          <p14:tracePt t="91512" x="5975350" y="5021263"/>
          <p14:tracePt t="91522" x="5970588" y="5000625"/>
          <p14:tracePt t="91527" x="5970588" y="4995863"/>
          <p14:tracePt t="91536" x="5965825" y="4976813"/>
          <p14:tracePt t="91541" x="5965825" y="4965700"/>
          <p14:tracePt t="91548" x="5965825" y="4951413"/>
          <p14:tracePt t="91553" x="5965825" y="4946650"/>
          <p14:tracePt t="91557" x="5965825" y="4937125"/>
          <p14:tracePt t="91609" x="5965825" y="4927600"/>
          <p14:tracePt t="91616" x="5935663" y="4976813"/>
          <p14:tracePt t="91620" x="5926138" y="4995863"/>
          <p14:tracePt t="91624" x="5921375" y="5026025"/>
          <p14:tracePt t="91628" x="5921375" y="5056188"/>
          <p14:tracePt t="91631" x="5911850" y="5080000"/>
          <p14:tracePt t="91635" x="5905500" y="5100638"/>
          <p14:tracePt t="91638" x="5905500" y="5119688"/>
          <p14:tracePt t="91648" x="5905500" y="5164138"/>
          <p14:tracePt t="91657" x="5905500" y="5213350"/>
          <p14:tracePt t="91664" x="5905500" y="5259388"/>
          <p14:tracePt t="91668" x="5905500" y="5278438"/>
          <p14:tracePt t="91672" x="5905500" y="5297488"/>
          <p14:tracePt t="91675" x="5905500" y="5322888"/>
          <p14:tracePt t="91679" x="5905500" y="5332413"/>
          <p14:tracePt t="91683" x="5905500" y="5348288"/>
          <p14:tracePt t="91686" x="5905500" y="5357813"/>
          <p14:tracePt t="91748" x="5921375" y="5348288"/>
          <p14:tracePt t="91758" x="5935663" y="5264150"/>
          <p14:tracePt t="91769" x="5935663" y="5224463"/>
          <p14:tracePt t="91772" x="5935663" y="5168900"/>
          <p14:tracePt t="91778" x="5935663" y="5164138"/>
          <p14:tracePt t="91781" x="5935663" y="5154613"/>
          <p14:tracePt t="91785" x="5935663" y="5129213"/>
          <p14:tracePt t="91788" x="5935663" y="5110163"/>
          <p14:tracePt t="91792" x="5935663" y="5100638"/>
          <p14:tracePt t="91800" x="5935663" y="5075238"/>
          <p14:tracePt t="91809" x="5935663" y="5051425"/>
          <p14:tracePt t="91815" x="5935663" y="5040313"/>
          <p14:tracePt t="91901" x="5935663" y="5051425"/>
          <p14:tracePt t="91907" x="5935663" y="5100638"/>
          <p14:tracePt t="91915" x="5935663" y="5154613"/>
          <p14:tracePt t="91920" x="5935663" y="5194300"/>
          <p14:tracePt t="91923" x="5935663" y="5224463"/>
          <p14:tracePt t="91930" x="5945188" y="5248275"/>
          <p14:tracePt t="91931" x="5956300" y="5264150"/>
          <p14:tracePt t="91936" x="5965825" y="5283200"/>
          <p14:tracePt t="91938" x="5965825" y="5303838"/>
          <p14:tracePt t="91942" x="5970588" y="5318125"/>
          <p14:tracePt t="91946" x="5980113" y="5332413"/>
          <p14:tracePt t="91953" x="5980113" y="5337175"/>
          <p14:tracePt t="91956" x="5980113" y="5348288"/>
          <p14:tracePt t="91960" x="5984875" y="5353050"/>
          <p14:tracePt t="91973" x="5984875" y="5357813"/>
          <p14:tracePt t="92033" x="5995988" y="5332413"/>
          <p14:tracePt t="92041" x="6005513" y="5318125"/>
          <p14:tracePt t="92049" x="6015038" y="5287963"/>
          <p14:tracePt t="92056" x="6024563" y="5264150"/>
          <p14:tracePt t="92060" x="6029325" y="5248275"/>
          <p14:tracePt t="92062" x="6029325" y="5229225"/>
          <p14:tracePt t="92067" x="6035675" y="5203825"/>
          <p14:tracePt t="92071" x="6045200" y="5194300"/>
          <p14:tracePt t="92075" x="6045200" y="5180013"/>
          <p14:tracePt t="92078" x="6049963" y="5164138"/>
          <p14:tracePt t="92083" x="6049963" y="5154613"/>
          <p14:tracePt t="92086" x="6049963" y="5140325"/>
          <p14:tracePt t="92090" x="6059488" y="5129213"/>
          <p14:tracePt t="92092" x="6064250" y="5119688"/>
          <p14:tracePt t="92101" x="6064250" y="5110163"/>
          <p14:tracePt t="92108" x="6064250" y="5105400"/>
          <p14:tracePt t="95944" x="6073775" y="5105400"/>
          <p14:tracePt t="95951" x="6094413" y="5105400"/>
          <p14:tracePt t="95955" x="6108700" y="5105400"/>
          <p14:tracePt t="95964" x="6124575" y="5105400"/>
          <p14:tracePt t="95980" x="6134100" y="5105400"/>
          <p14:tracePt t="96887" x="6143625" y="5135563"/>
          <p14:tracePt t="96892" x="6143625" y="5164138"/>
          <p14:tracePt t="96896" x="6143625" y="5184775"/>
          <p14:tracePt t="96900" x="6143625" y="5203825"/>
          <p14:tracePt t="96901" x="6148388" y="5219700"/>
          <p14:tracePt t="96907" x="6148388" y="5233988"/>
          <p14:tracePt t="96909" x="6148388" y="5253038"/>
          <p14:tracePt t="96913" x="6148388" y="5264150"/>
          <p14:tracePt t="96916" x="6148388" y="5278438"/>
          <p14:tracePt t="96921" x="6148388" y="5292725"/>
          <p14:tracePt t="96922" x="6148388" y="5313363"/>
          <p14:tracePt t="96928" x="6148388" y="5322888"/>
          <p14:tracePt t="96932" x="6148388" y="5337175"/>
          <p14:tracePt t="96936" x="6148388" y="5353050"/>
          <p14:tracePt t="96939" x="6148388" y="5362575"/>
          <p14:tracePt t="96943" x="6148388" y="5376863"/>
          <p14:tracePt t="96948" x="6148388" y="5387975"/>
          <p14:tracePt t="96951" x="6148388" y="5392738"/>
          <p14:tracePt t="96955" x="6148388" y="5407025"/>
          <p14:tracePt t="96960" x="6169025" y="5411788"/>
          <p14:tracePt t="96963" x="6183313" y="5421313"/>
          <p14:tracePt t="96967" x="6188075" y="5427663"/>
          <p14:tracePt t="96971" x="6188075" y="5432425"/>
          <p14:tracePt t="96979" x="6192838" y="5441950"/>
          <p14:tracePt t="96987" x="6203950" y="5456238"/>
          <p14:tracePt t="96991" x="6218238" y="5461000"/>
          <p14:tracePt t="96995" x="6227763" y="5472113"/>
          <p14:tracePt t="97003" x="6232525" y="5476875"/>
          <p14:tracePt t="97011" x="6243638" y="5481638"/>
          <p14:tracePt t="97015" x="6243638" y="5486400"/>
          <p14:tracePt t="97019" x="6243638" y="5491163"/>
          <p14:tracePt t="97023" x="6243638" y="5500688"/>
          <p14:tracePt t="97028" x="6243638" y="5511800"/>
          <p14:tracePt t="97031" x="6243638" y="5516563"/>
          <p14:tracePt t="97036" x="6248400" y="5530850"/>
          <p14:tracePt t="97039" x="6248400" y="5535613"/>
          <p14:tracePt t="97042" x="6248400" y="5545138"/>
          <p14:tracePt t="97048" x="6248400" y="5551488"/>
          <p14:tracePt t="97051" x="6253163" y="5556250"/>
          <p14:tracePt t="97054" x="6253163" y="5565775"/>
          <p14:tracePt t="97060" x="6253163" y="5570538"/>
          <p14:tracePt t="97062" x="6253163" y="5580063"/>
          <p14:tracePt t="97067" x="6253163" y="5584825"/>
          <p14:tracePt t="97075" x="6253163" y="5600700"/>
          <p14:tracePt t="97082" x="6257925" y="5605463"/>
          <p14:tracePt t="97091" x="6257925" y="5614988"/>
          <p14:tracePt t="97105" x="6257925" y="5619750"/>
          <p14:tracePt t="97320" x="6262688" y="5624513"/>
          <p14:tracePt t="97326" x="6267450" y="5635625"/>
          <p14:tracePt t="97329" x="6281738" y="5640388"/>
          <p14:tracePt t="97335" x="6351588" y="5640388"/>
          <p14:tracePt t="97339" x="6381750" y="5640388"/>
          <p14:tracePt t="97344" x="6400800" y="5645150"/>
          <p14:tracePt t="97348" x="6430963" y="5654675"/>
          <p14:tracePt t="97352" x="6475413" y="5664200"/>
          <p14:tracePt t="97356" x="6519863" y="5680075"/>
          <p14:tracePt t="97359" x="6564313" y="5689600"/>
          <p14:tracePt t="97362" x="6619875" y="5699125"/>
          <p14:tracePt t="97367" x="6664325" y="5708650"/>
          <p14:tracePt t="97371" x="6718300" y="5713413"/>
          <p14:tracePt t="97374" x="6762750" y="5724525"/>
          <p14:tracePt t="97378" x="6802438" y="5734050"/>
          <p14:tracePt t="97382" x="6832600" y="5738813"/>
          <p14:tracePt t="97388" x="6865938" y="5748338"/>
          <p14:tracePt t="97390" x="6896100" y="5759450"/>
          <p14:tracePt t="97394" x="6926263" y="5773738"/>
          <p14:tracePt t="97398" x="6961188" y="5778500"/>
          <p14:tracePt t="97403" x="6980238" y="5788025"/>
          <p14:tracePt t="97406" x="6989763" y="5788025"/>
          <p14:tracePt t="97411" x="7005638" y="5788025"/>
          <p14:tracePt t="97415" x="7019925" y="5792788"/>
          <p14:tracePt t="97419" x="7029450" y="5803900"/>
          <p14:tracePt t="97422" x="7054850" y="5803900"/>
          <p14:tracePt t="97431" x="7089775" y="5808663"/>
          <p14:tracePt t="97435" x="7108825" y="5808663"/>
          <p14:tracePt t="97440" x="7129463" y="5808663"/>
          <p14:tracePt t="97443" x="7158038" y="5808663"/>
          <p14:tracePt t="97448" x="7188200" y="5808663"/>
          <p14:tracePt t="97450" x="7227888" y="5808663"/>
          <p14:tracePt t="97453" x="7258050" y="5808663"/>
          <p14:tracePt t="97456" x="7297738" y="5808663"/>
          <p14:tracePt t="97460" x="7342188" y="5803900"/>
          <p14:tracePt t="97465" x="7386638" y="5788025"/>
          <p14:tracePt t="97469" x="7431088" y="5778500"/>
          <p14:tracePt t="97474" x="7485063" y="5768975"/>
          <p14:tracePt t="97478" x="7524750" y="5759450"/>
          <p14:tracePt t="97487" x="7613650" y="5734050"/>
          <p14:tracePt t="97493" x="7702550" y="5719763"/>
          <p14:tracePt t="97497" x="7732713" y="5708650"/>
          <p14:tracePt t="97501" x="7772400" y="5699125"/>
          <p14:tracePt t="97506" x="7797800" y="5694363"/>
          <p14:tracePt t="97509" x="7807325" y="5694363"/>
          <p14:tracePt t="97513" x="7821613" y="5694363"/>
          <p14:tracePt t="97517" x="7842250" y="5694363"/>
          <p14:tracePt t="97522" x="7847013" y="5689600"/>
          <p14:tracePt t="97524" x="7851775" y="5689600"/>
          <p14:tracePt t="97606" x="7861300" y="5689600"/>
          <p14:tracePt t="97615" x="7866063" y="5703888"/>
          <p14:tracePt t="97621" x="7872413" y="5738813"/>
          <p14:tracePt t="97628" x="7877175" y="5759450"/>
          <p14:tracePt t="97637" x="7891463" y="5778500"/>
          <p14:tracePt t="97642" x="7891463" y="5788025"/>
          <p14:tracePt t="97648" x="7896225" y="5803900"/>
          <p14:tracePt t="97652" x="7896225" y="5813425"/>
          <p14:tracePt t="97656" x="7896225" y="5827713"/>
          <p14:tracePt t="97659" x="7900988" y="5832475"/>
          <p14:tracePt t="97663" x="7910513" y="5848350"/>
          <p14:tracePt t="97667" x="7910513" y="5853113"/>
          <p14:tracePt t="97673" x="7916863" y="5862638"/>
          <p14:tracePt t="97677" x="7921625" y="5867400"/>
          <p14:tracePt t="97686" x="7926388" y="5883275"/>
          <p14:tracePt t="97692" x="7931150" y="5888038"/>
          <p14:tracePt t="97698" x="7935913" y="5892800"/>
          <p14:tracePt t="97702" x="7945438" y="5897563"/>
          <p14:tracePt t="98059" x="7940675" y="5902325"/>
          <p14:tracePt t="98062" x="7905750" y="5902325"/>
          <p14:tracePt t="98067" x="7851775" y="5892800"/>
          <p14:tracePt t="98069" x="7797800" y="5883275"/>
          <p14:tracePt t="98073" x="7737475" y="5862638"/>
          <p14:tracePt t="98077" x="7673975" y="5853113"/>
          <p14:tracePt t="98082" x="7613650" y="5837238"/>
          <p14:tracePt t="98085" x="7554913" y="5818188"/>
          <p14:tracePt t="98089" x="7489825" y="5808663"/>
          <p14:tracePt t="98093" x="7421563" y="5799138"/>
          <p14:tracePt t="98097" x="7366000" y="5788025"/>
          <p14:tracePt t="98100" x="7307263" y="5778500"/>
          <p14:tracePt t="98105" x="7253288" y="5768975"/>
          <p14:tracePt t="98109" x="7197725" y="5759450"/>
          <p14:tracePt t="98112" x="7153275" y="5743575"/>
          <p14:tracePt t="98116" x="7108825" y="5734050"/>
          <p14:tracePt t="98122" x="7089775" y="5724525"/>
          <p14:tracePt t="98125" x="7085013" y="5719763"/>
          <p14:tracePt t="98129" x="7069138" y="5719763"/>
          <p14:tracePt t="98132" x="7064375" y="5713413"/>
          <p14:tracePt t="98237" x="7054850" y="5703888"/>
          <p14:tracePt t="98245" x="7054850" y="5684838"/>
          <p14:tracePt t="98253" x="7054850" y="5659438"/>
          <p14:tracePt t="98257" x="7054850" y="5645150"/>
          <p14:tracePt t="98265" x="7054850" y="5635625"/>
          <p14:tracePt t="98269" x="7054850" y="5619750"/>
          <p14:tracePt t="98275" x="7054850" y="5614988"/>
          <p14:tracePt t="98481" x="7054850" y="5610225"/>
          <p14:tracePt t="98484" x="7064375" y="5610225"/>
          <p14:tracePt t="98488" x="7080250" y="5610225"/>
          <p14:tracePt t="98491" x="7099300" y="5619750"/>
          <p14:tracePt t="98495" x="7124700" y="5635625"/>
          <p14:tracePt t="98499" x="7143750" y="5640388"/>
          <p14:tracePt t="98505" x="7169150" y="5649913"/>
          <p14:tracePt t="98507" x="7188200" y="5654675"/>
          <p14:tracePt t="98511" x="7218363" y="5668963"/>
          <p14:tracePt t="98517" x="7242175" y="5680075"/>
          <p14:tracePt t="98519" x="7262813" y="5694363"/>
          <p14:tracePt t="98523" x="7288213" y="5708650"/>
          <p14:tracePt t="98526" x="7307263" y="5724525"/>
          <p14:tracePt t="98530" x="7332663" y="5738813"/>
          <p14:tracePt t="98535" x="7346950" y="5753100"/>
          <p14:tracePt t="98540" x="7366000" y="5768975"/>
          <p14:tracePt t="98543" x="7391400" y="5783263"/>
          <p14:tracePt t="98547" x="7400925" y="5788025"/>
          <p14:tracePt t="98555" x="7416800" y="5803900"/>
          <p14:tracePt t="98572" x="7431088" y="5808663"/>
          <p14:tracePt t="98674" x="7435850" y="5808663"/>
          <p14:tracePt t="98682" x="7456488" y="5778500"/>
          <p14:tracePt t="98689" x="7466013" y="5738813"/>
          <p14:tracePt t="98695" x="7470775" y="5713413"/>
          <p14:tracePt t="98703" x="7475538" y="5675313"/>
          <p14:tracePt t="98707" x="7475538" y="5645150"/>
          <p14:tracePt t="98710" x="7466013" y="5619750"/>
          <p14:tracePt t="98714" x="7466013" y="5600700"/>
          <p14:tracePt t="98717" x="7466013" y="5580063"/>
          <p14:tracePt t="98722" x="7466013" y="5540375"/>
          <p14:tracePt t="98724" x="7466013" y="5495925"/>
          <p14:tracePt t="98728" x="7466013" y="5456238"/>
          <p14:tracePt t="98732" x="7461250" y="5402263"/>
          <p14:tracePt t="98737" x="7450138" y="5357813"/>
          <p14:tracePt t="98743" x="7440613" y="5313363"/>
          <p14:tracePt t="98749" x="7440613" y="5287963"/>
          <p14:tracePt t="98756" x="7426325" y="5224463"/>
          <p14:tracePt t="98762" x="7421563" y="5194300"/>
          <p14:tracePt t="98768" x="7412038" y="5173663"/>
          <p14:tracePt t="98774" x="7405688" y="5164138"/>
          <p14:tracePt t="98777" x="7400925" y="5159375"/>
          <p14:tracePt t="98781" x="7400925" y="5149850"/>
          <p14:tracePt t="98785" x="7400925" y="5145088"/>
          <p14:tracePt t="98791" x="7396163" y="5145088"/>
          <p14:tracePt t="98873" x="7396163" y="5140325"/>
          <p14:tracePt t="98880" x="7361238" y="5124450"/>
          <p14:tracePt t="98893" x="7292975" y="5105400"/>
          <p14:tracePt t="98901" x="7262813" y="5095875"/>
          <p14:tracePt t="98908" x="7104063" y="5051425"/>
          <p14:tracePt t="98913" x="7050088" y="5040313"/>
          <p14:tracePt t="98919" x="6935788" y="5011738"/>
          <p14:tracePt t="98922" x="6881813" y="5005388"/>
          <p14:tracePt t="98926" x="6842125" y="4995863"/>
          <p14:tracePt t="98931" x="6792913" y="4976813"/>
          <p14:tracePt t="98935" x="6737350" y="4956175"/>
          <p14:tracePt t="98939" x="6678613" y="4941888"/>
          <p14:tracePt t="98945" x="6624638" y="4932363"/>
          <p14:tracePt t="98952" x="6569075" y="4932363"/>
          <p14:tracePt t="98957" x="6535738" y="4916488"/>
          <p14:tracePt t="98963" x="6515100" y="4906963"/>
          <p14:tracePt t="98965" x="6510338" y="4906963"/>
          <p14:tracePt t="98968" x="6496050" y="4906963"/>
          <p14:tracePt t="98971" x="6475413" y="4906963"/>
          <p14:tracePt t="98982" x="6465888" y="4906963"/>
          <p14:tracePt t="99022" x="6450013" y="4906963"/>
          <p14:tracePt t="99026" x="6445250" y="4906963"/>
          <p14:tracePt t="99030" x="6430963" y="4916488"/>
          <p14:tracePt t="99035" x="6426200" y="4927600"/>
          <p14:tracePt t="99037" x="6411913" y="4941888"/>
          <p14:tracePt t="99042" x="6405563" y="4965700"/>
          <p14:tracePt t="99046" x="6391275" y="4981575"/>
          <p14:tracePt t="99053" x="6372225" y="5005388"/>
          <p14:tracePt t="99057" x="6361113" y="5021263"/>
          <p14:tracePt t="99062" x="6346825" y="5035550"/>
          <p14:tracePt t="99065" x="6342063" y="5045075"/>
          <p14:tracePt t="99069" x="6337300" y="5060950"/>
          <p14:tracePt t="99072" x="6327775" y="5065713"/>
          <p14:tracePt t="99078" x="6321425" y="5080000"/>
          <p14:tracePt t="99084" x="6307138" y="5100638"/>
          <p14:tracePt t="99090" x="6288088" y="5145088"/>
          <p14:tracePt t="99094" x="6288088" y="5159375"/>
          <p14:tracePt t="99098" x="6276975" y="5168900"/>
          <p14:tracePt t="99101" x="6276975" y="5184775"/>
          <p14:tracePt t="99106" x="6276975" y="5203825"/>
          <p14:tracePt t="99109" x="6276975" y="5229225"/>
          <p14:tracePt t="99112" x="6276975" y="5238750"/>
          <p14:tracePt t="99116" x="6276975" y="5253038"/>
          <p14:tracePt t="99121" x="6276975" y="5264150"/>
          <p14:tracePt t="99126" x="6276975" y="5287963"/>
          <p14:tracePt t="99130" x="6276975" y="5308600"/>
          <p14:tracePt t="99137" x="6281738" y="5348288"/>
          <p14:tracePt t="99142" x="6288088" y="5362575"/>
          <p14:tracePt t="99145" x="6288088" y="5376863"/>
          <p14:tracePt t="99150" x="6288088" y="5387975"/>
          <p14:tracePt t="99152" x="6297613" y="5402263"/>
          <p14:tracePt t="99157" x="6297613" y="5421313"/>
          <p14:tracePt t="99163" x="6297613" y="5437188"/>
          <p14:tracePt t="99168" x="6297613" y="5446713"/>
          <p14:tracePt t="99174" x="6297613" y="5476875"/>
          <p14:tracePt t="99178" x="6297613" y="5486400"/>
          <p14:tracePt t="99181" x="6297613" y="5491163"/>
          <p14:tracePt t="99185" x="6297613" y="5505450"/>
          <p14:tracePt t="99189" x="6297613" y="5511800"/>
          <p14:tracePt t="99193" x="6297613" y="5516563"/>
          <p14:tracePt t="99203" x="6297613" y="5521325"/>
          <p14:tracePt t="99690" x="6346825" y="5472113"/>
          <p14:tracePt t="99694" x="6396038" y="5432425"/>
          <p14:tracePt t="99697" x="6445250" y="5381625"/>
          <p14:tracePt t="99702" x="6480175" y="5337175"/>
          <p14:tracePt t="99706" x="6529388" y="5297488"/>
          <p14:tracePt t="99708" x="6580188" y="5259388"/>
          <p14:tracePt t="99711" x="6613525" y="5213350"/>
          <p14:tracePt t="99715" x="6664325" y="5164138"/>
          <p14:tracePt t="99719" x="6713538" y="5124450"/>
          <p14:tracePt t="99722" x="6772275" y="5084763"/>
          <p14:tracePt t="99727" x="6821488" y="5035550"/>
          <p14:tracePt t="99731" x="6865938" y="5000625"/>
          <p14:tracePt t="99735" x="6916738" y="4960938"/>
          <p14:tracePt t="99741" x="6961188" y="4921250"/>
          <p14:tracePt t="99743" x="7010400" y="4897438"/>
          <p14:tracePt t="99747" x="7040563" y="4876800"/>
          <p14:tracePt t="99750" x="7073900" y="4852988"/>
          <p14:tracePt t="99755" x="7108825" y="4837113"/>
          <p14:tracePt t="99758" x="7129463" y="4822825"/>
          <p14:tracePt t="99763" x="7153275" y="4808538"/>
          <p14:tracePt t="99767" x="7173913" y="4792663"/>
          <p14:tracePt t="99772" x="7197725" y="4783138"/>
          <p14:tracePt t="99775" x="7204075" y="4773613"/>
          <p14:tracePt t="99778" x="7208838" y="4768850"/>
          <p14:tracePt t="99783" x="7223125" y="4757738"/>
          <p14:tracePt t="99791" x="7227888" y="4757738"/>
          <p14:tracePt t="99802" x="7237413" y="4757738"/>
          <p14:tracePt t="99808" x="7248525" y="4757738"/>
          <p14:tracePt t="99811" x="7258050" y="4757738"/>
          <p14:tracePt t="99815" x="7262813" y="4757738"/>
          <p14:tracePt t="99818" x="7272338" y="4757738"/>
          <p14:tracePt t="99824" x="7288213" y="4757738"/>
          <p14:tracePt t="99827" x="7307263" y="4757738"/>
          <p14:tracePt t="99831" x="7332663" y="4764088"/>
          <p14:tracePt t="99834" x="7351713" y="4768850"/>
          <p14:tracePt t="99839" x="7377113" y="4783138"/>
          <p14:tracePt t="99843" x="7396163" y="4797425"/>
          <p14:tracePt t="99847" x="7416800" y="4808538"/>
          <p14:tracePt t="99850" x="7450138" y="4822825"/>
          <p14:tracePt t="99856" x="7485063" y="4848225"/>
          <p14:tracePt t="99859" x="7500938" y="4881563"/>
          <p14:tracePt t="99864" x="7524750" y="4916488"/>
          <p14:tracePt t="99866" x="7550150" y="4937125"/>
          <p14:tracePt t="99872" x="7585075" y="4960938"/>
          <p14:tracePt t="99875" x="7629525" y="4991100"/>
          <p14:tracePt t="99879" x="7678738" y="5021263"/>
          <p14:tracePt t="99884" x="7723188" y="5045075"/>
          <p14:tracePt t="99887" x="7758113" y="5070475"/>
          <p14:tracePt t="99889" x="7812088" y="5089525"/>
          <p14:tracePt t="99893" x="7847013" y="5110163"/>
          <p14:tracePt t="99897" x="7866063" y="5124450"/>
          <p14:tracePt t="99900" x="7891463" y="5140325"/>
          <p14:tracePt t="99905" x="7910513" y="5154613"/>
          <p14:tracePt t="99909" x="7935913" y="5168900"/>
          <p14:tracePt t="99913" x="7940675" y="5180013"/>
          <p14:tracePt t="99917" x="7950200" y="5194300"/>
          <p14:tracePt t="99921" x="7956550" y="5199063"/>
          <p14:tracePt t="99925" x="7956550" y="5213350"/>
          <p14:tracePt t="99929" x="7956550" y="5224463"/>
          <p14:tracePt t="99938" x="7956550" y="5238750"/>
          <p14:tracePt t="99945" x="7956550" y="5248275"/>
          <p14:tracePt t="99950" x="7956550" y="5253038"/>
          <p14:tracePt t="99957" x="7956550" y="5268913"/>
          <p14:tracePt t="99961" x="7956550" y="5273675"/>
          <p14:tracePt t="99965" x="7956550" y="5283200"/>
          <p14:tracePt t="99969" x="7956550" y="5292725"/>
          <p14:tracePt t="99973" x="7945438" y="5303838"/>
          <p14:tracePt t="99984" x="7940675" y="5308600"/>
          <p14:tracePt t="100013" x="7935913" y="5322888"/>
          <p14:tracePt t="100424" x="7910513" y="5313363"/>
          <p14:tracePt t="100429" x="7802563" y="5303838"/>
          <p14:tracePt t="100437" x="7688263" y="5287963"/>
          <p14:tracePt t="100441" x="7634288" y="5268913"/>
          <p14:tracePt t="100443" x="7573963" y="5248275"/>
          <p14:tracePt t="100449" x="7519988" y="5238750"/>
          <p14:tracePt t="100451" x="7461250" y="5219700"/>
          <p14:tracePt t="100456" x="7405688" y="5208588"/>
          <p14:tracePt t="100459" x="7361238" y="5194300"/>
          <p14:tracePt t="100463" x="7316788" y="5184775"/>
          <p14:tracePt t="100468" x="7277100" y="5173663"/>
          <p14:tracePt t="100471" x="7232650" y="5164138"/>
          <p14:tracePt t="100476" x="7188200" y="5159375"/>
          <p14:tracePt t="100479" x="7169150" y="5145088"/>
          <p14:tracePt t="100484" x="7153275" y="5145088"/>
          <p14:tracePt t="100488" x="7143750" y="5145088"/>
          <p14:tracePt t="100491" x="7129463" y="5135563"/>
          <p14:tracePt t="100495" x="7124700" y="5129213"/>
          <p14:tracePt t="100499" x="7108825" y="5129213"/>
          <p14:tracePt t="100504" x="7104063" y="5129213"/>
          <p14:tracePt t="100507" x="7085013" y="5119688"/>
          <p14:tracePt t="100511" x="7073900" y="5110163"/>
          <p14:tracePt t="100515" x="7040563" y="5095875"/>
          <p14:tracePt t="100520" x="7019925" y="5080000"/>
          <p14:tracePt t="100527" x="7015163" y="5080000"/>
          <p14:tracePt t="100531" x="7000875" y="5075238"/>
          <p14:tracePt t="100534" x="6996113" y="5070475"/>
          <p14:tracePt t="100539" x="6985000" y="5070475"/>
          <p14:tracePt t="100543" x="6961188" y="5060950"/>
          <p14:tracePt t="100547" x="6956425" y="5060950"/>
          <p14:tracePt t="100551" x="6945313" y="5051425"/>
          <p14:tracePt t="100556" x="6935788" y="5051425"/>
          <p14:tracePt t="100559" x="6921500" y="5051425"/>
          <p14:tracePt t="100563" x="6905625" y="5051425"/>
          <p14:tracePt t="100567" x="6886575" y="5051425"/>
          <p14:tracePt t="100571" x="6872288" y="5035550"/>
          <p14:tracePt t="100574" x="6865938" y="5035550"/>
          <p14:tracePt t="100578" x="6846888" y="5026025"/>
          <p14:tracePt t="100584" x="6842125" y="5026025"/>
          <p14:tracePt t="100587" x="6837363" y="5026025"/>
          <p14:tracePt t="100591" x="6816725" y="5016500"/>
          <p14:tracePt t="100598" x="6802438" y="5005388"/>
          <p14:tracePt t="100604" x="6797675" y="5005388"/>
          <p14:tracePt t="100607" x="6792913" y="5005388"/>
          <p14:tracePt t="100610" x="6772275" y="4995863"/>
          <p14:tracePt t="100614" x="6762750" y="4995863"/>
          <p14:tracePt t="100618" x="6753225" y="4995863"/>
          <p14:tracePt t="100621" x="6742113" y="4995863"/>
          <p14:tracePt t="100625" x="6718300" y="4995863"/>
          <p14:tracePt t="100628" x="6697663" y="4995863"/>
          <p14:tracePt t="100634" x="6678613" y="4995863"/>
          <p14:tracePt t="100637" x="6653213" y="4995863"/>
          <p14:tracePt t="100642" x="6624638" y="4995863"/>
          <p14:tracePt t="100645" x="6604000" y="4995863"/>
          <p14:tracePt t="100649" x="6584950" y="4995863"/>
          <p14:tracePt t="100653" x="6564313" y="4995863"/>
          <p14:tracePt t="100657" x="6535738" y="4995863"/>
          <p14:tracePt t="100661" x="6510338" y="4995863"/>
          <p14:tracePt t="100665" x="6489700" y="4995863"/>
          <p14:tracePt t="100668" x="6470650" y="5005388"/>
          <p14:tracePt t="100674" x="6456363" y="5005388"/>
          <p14:tracePt t="100677" x="6435725" y="5005388"/>
          <p14:tracePt t="100684" x="6421438" y="5005388"/>
          <p14:tracePt t="100690" x="6411913" y="5005388"/>
          <p14:tracePt t="100697" x="6405563" y="5005388"/>
          <p14:tracePt t="100701" x="6391275" y="5005388"/>
          <p14:tracePt t="100705" x="6386513" y="5005388"/>
          <p14:tracePt t="100709" x="6376988" y="5005388"/>
          <p14:tracePt t="100713" x="6351588" y="5011738"/>
          <p14:tracePt t="100718" x="6332538" y="5021263"/>
          <p14:tracePt t="100721" x="6316663" y="5021263"/>
          <p14:tracePt t="100725" x="6307138" y="5021263"/>
          <p14:tracePt t="100729" x="6281738" y="5021263"/>
          <p14:tracePt t="100734" x="6262688" y="5021263"/>
          <p14:tracePt t="100737" x="6243638" y="5011738"/>
          <p14:tracePt t="100741" x="6232525" y="5011738"/>
          <p14:tracePt t="100745" x="6218238" y="5000625"/>
          <p14:tracePt t="100749" x="6208713" y="5000625"/>
          <p14:tracePt t="100754" x="6203950" y="5000625"/>
          <p14:tracePt t="100758" x="6197600" y="4991100"/>
          <p14:tracePt t="100761" x="6192838" y="4991100"/>
          <p14:tracePt t="100765" x="6188075" y="4991100"/>
          <p14:tracePt t="100768" x="6183313" y="4991100"/>
          <p14:tracePt t="100774" x="6173788" y="4991100"/>
          <p14:tracePt t="100781" x="6169025" y="4991100"/>
          <p14:tracePt t="101059" x="6164263" y="4981575"/>
          <p14:tracePt t="101064" x="6173788" y="4981575"/>
          <p14:tracePt t="101072" x="6208713" y="4995863"/>
          <p14:tracePt t="101074" x="6227763" y="5000625"/>
          <p14:tracePt t="101076" x="6257925" y="5011738"/>
          <p14:tracePt t="101081" x="6292850" y="5016500"/>
          <p14:tracePt t="101085" x="6321425" y="5035550"/>
          <p14:tracePt t="101089" x="6351588" y="5040313"/>
          <p14:tracePt t="101093" x="6376988" y="5051425"/>
          <p14:tracePt t="101097" x="6405563" y="5051425"/>
          <p14:tracePt t="101101" x="6435725" y="5056188"/>
          <p14:tracePt t="101105" x="6456363" y="5065713"/>
          <p14:tracePt t="101109" x="6480175" y="5070475"/>
          <p14:tracePt t="101113" x="6489700" y="5070475"/>
          <p14:tracePt t="101117" x="6505575" y="5075238"/>
          <p14:tracePt t="101121" x="6510338" y="5084763"/>
          <p14:tracePt t="101242" x="6519863" y="5084763"/>
          <p14:tracePt t="101253" x="6540500" y="5080000"/>
          <p14:tracePt t="101262" x="6569075" y="5051425"/>
          <p14:tracePt t="101269" x="6569075" y="5045075"/>
          <p14:tracePt t="101270" x="6569075" y="5040313"/>
          <p14:tracePt t="101276" x="6573838" y="5035550"/>
          <p14:tracePt t="101279" x="6584950" y="5021263"/>
          <p14:tracePt t="101283" x="6584950" y="5016500"/>
          <p14:tracePt t="101288" x="6584950" y="5011738"/>
          <p14:tracePt t="101291" x="6584950" y="5005388"/>
          <p14:tracePt t="101295" x="6573838" y="4991100"/>
          <p14:tracePt t="101302" x="6573838" y="4986338"/>
          <p14:tracePt t="101307" x="6569075" y="4981575"/>
          <p14:tracePt t="101311" x="6564313" y="4976813"/>
          <p14:tracePt t="101315" x="6564313" y="4960938"/>
          <p14:tracePt t="101318" x="6559550" y="4956175"/>
          <p14:tracePt t="101323" x="6559550" y="4951413"/>
          <p14:tracePt t="101326" x="6545263" y="4946650"/>
          <p14:tracePt t="101331" x="6545263" y="4941888"/>
          <p14:tracePt t="101335" x="6535738" y="4932363"/>
          <p14:tracePt t="101340" x="6529388" y="4932363"/>
          <p14:tracePt t="101343" x="6515100" y="4927600"/>
          <p14:tracePt t="101347" x="6510338" y="4921250"/>
          <p14:tracePt t="101349" x="6505575" y="4916488"/>
          <p14:tracePt t="101353" x="6489700" y="4916488"/>
          <p14:tracePt t="101358" x="6480175" y="4911725"/>
          <p14:tracePt t="101361" x="6470650" y="4902200"/>
          <p14:tracePt t="101365" x="6461125" y="4902200"/>
          <p14:tracePt t="101368" x="6445250" y="4897438"/>
          <p14:tracePt t="101374" x="6435725" y="4897438"/>
          <p14:tracePt t="101376" x="6421438" y="4881563"/>
          <p14:tracePt t="101381" x="6416675" y="4881563"/>
          <p14:tracePt t="101385" x="6400800" y="4881563"/>
          <p14:tracePt t="101390" x="6381750" y="4881563"/>
          <p14:tracePt t="101393" x="6361113" y="4881563"/>
          <p14:tracePt t="101397" x="6342063" y="4881563"/>
          <p14:tracePt t="101402" x="6332538" y="4876800"/>
          <p14:tracePt t="101405" x="6327775" y="4876800"/>
          <p14:tracePt t="101410" x="6316663" y="4876800"/>
          <p14:tracePt t="101413" x="6311900" y="4876800"/>
          <p14:tracePt t="101418" x="6307138" y="4876800"/>
          <p14:tracePt t="101421" x="6297613" y="4876800"/>
          <p14:tracePt t="101433" x="6288088" y="4876800"/>
          <p14:tracePt t="101457" x="6281738" y="4876800"/>
          <p14:tracePt t="101461" x="6267450" y="4876800"/>
          <p14:tracePt t="101465" x="6262688" y="4876800"/>
          <p14:tracePt t="101473" x="6253163" y="4892675"/>
          <p14:tracePt t="101477" x="6248400" y="4897438"/>
          <p14:tracePt t="101481" x="6237288" y="4902200"/>
          <p14:tracePt t="101490" x="6232525" y="4911725"/>
          <p14:tracePt t="101493" x="6227763" y="4921250"/>
          <p14:tracePt t="101497" x="6223000" y="4932363"/>
          <p14:tracePt t="101502" x="6223000" y="4937125"/>
          <p14:tracePt t="101506" x="6223000" y="4951413"/>
          <p14:tracePt t="101509" x="6223000" y="4960938"/>
          <p14:tracePt t="101513" x="6223000" y="4976813"/>
          <p14:tracePt t="101518" x="6223000" y="4986338"/>
          <p14:tracePt t="101521" x="6223000" y="4995863"/>
          <p14:tracePt t="101524" x="6223000" y="5005388"/>
          <p14:tracePt t="101526" x="6223000" y="5016500"/>
          <p14:tracePt t="101531" x="6223000" y="5040313"/>
          <p14:tracePt t="101535" x="6223000" y="5051425"/>
          <p14:tracePt t="101539" x="6223000" y="5065713"/>
          <p14:tracePt t="101547" x="6232525" y="5080000"/>
          <p14:tracePt t="101552" x="6243638" y="5084763"/>
          <p14:tracePt t="101555" x="6257925" y="5100638"/>
          <p14:tracePt t="101560" x="6272213" y="5114925"/>
          <p14:tracePt t="101563" x="6288088" y="5129213"/>
          <p14:tracePt t="101568" x="6292850" y="5140325"/>
          <p14:tracePt t="101571" x="6307138" y="5149850"/>
          <p14:tracePt t="101576" x="6321425" y="5154613"/>
          <p14:tracePt t="101579" x="6332538" y="5154613"/>
          <p14:tracePt t="101583" x="6346825" y="5164138"/>
          <p14:tracePt t="101589" x="6361113" y="5168900"/>
          <p14:tracePt t="101591" x="6372225" y="5173663"/>
          <p14:tracePt t="101595" x="6386513" y="5173663"/>
          <p14:tracePt t="101599" x="6400800" y="5173663"/>
          <p14:tracePt t="101603" x="6411913" y="5173663"/>
          <p14:tracePt t="101608" x="6426200" y="5173663"/>
          <p14:tracePt t="101611" x="6435725" y="5173663"/>
          <p14:tracePt t="101615" x="6450013" y="5173663"/>
          <p14:tracePt t="101619" x="6470650" y="5173663"/>
          <p14:tracePt t="101624" x="6496050" y="5164138"/>
          <p14:tracePt t="101627" x="6505575" y="5149850"/>
          <p14:tracePt t="101630" x="6529388" y="5145088"/>
          <p14:tracePt t="101635" x="6545263" y="5140325"/>
          <p14:tracePt t="101639" x="6554788" y="5129213"/>
          <p14:tracePt t="101642" x="6569075" y="5114925"/>
          <p14:tracePt t="101646" x="6584950" y="5110163"/>
          <p14:tracePt t="101651" x="6589713" y="5095875"/>
          <p14:tracePt t="101655" x="6599238" y="5084763"/>
          <p14:tracePt t="101659" x="6604000" y="5070475"/>
          <p14:tracePt t="101662" x="6604000" y="5056188"/>
          <p14:tracePt t="101668" x="6608763" y="5045075"/>
          <p14:tracePt t="101675" x="6608763" y="5021263"/>
          <p14:tracePt t="101678" x="6608763" y="5011738"/>
          <p14:tracePt t="101682" x="6608763" y="4995863"/>
          <p14:tracePt t="101687" x="6608763" y="4986338"/>
          <p14:tracePt t="101691" x="6608763" y="4972050"/>
          <p14:tracePt t="101695" x="6608763" y="4951413"/>
          <p14:tracePt t="101699" x="6608763" y="4946650"/>
          <p14:tracePt t="101701" x="6594475" y="4937125"/>
          <p14:tracePt t="101705" x="6594475" y="4932363"/>
          <p14:tracePt t="101710" x="6594475" y="4927600"/>
          <p14:tracePt t="101713" x="6584950" y="4921250"/>
          <p14:tracePt t="101718" x="6580188" y="4921250"/>
          <p14:tracePt t="101721" x="6569075" y="4906963"/>
          <p14:tracePt t="101725" x="6564313" y="4906963"/>
          <p14:tracePt t="101729" x="6554788" y="4902200"/>
          <p14:tracePt t="101733" x="6554788" y="4897438"/>
          <p14:tracePt t="101737" x="6540500" y="4892675"/>
          <p14:tracePt t="101741" x="6535738" y="4881563"/>
          <p14:tracePt t="101745" x="6524625" y="4881563"/>
          <p14:tracePt t="101749" x="6510338" y="4876800"/>
          <p14:tracePt t="101753" x="6505575" y="4872038"/>
          <p14:tracePt t="101757" x="6489700" y="4872038"/>
          <p14:tracePt t="101761" x="6470650" y="4862513"/>
          <p14:tracePt t="101765" x="6461125" y="4862513"/>
          <p14:tracePt t="101768" x="6435725" y="4862513"/>
          <p14:tracePt t="101773" x="6416675" y="4862513"/>
          <p14:tracePt t="101777" x="6396038" y="4862513"/>
          <p14:tracePt t="101781" x="6365875" y="4862513"/>
          <p14:tracePt t="101785" x="6337300" y="4862513"/>
          <p14:tracePt t="101791" x="6311900" y="4862513"/>
          <p14:tracePt t="101793" x="6292850" y="4867275"/>
          <p14:tracePt t="101797" x="6262688" y="4872038"/>
          <p14:tracePt t="101801" x="6227763" y="4892675"/>
          <p14:tracePt t="101805" x="6208713" y="4897438"/>
          <p14:tracePt t="101809" x="6192838" y="4906963"/>
          <p14:tracePt t="101813" x="6173788" y="4911725"/>
          <p14:tracePt t="101818" x="6148388" y="4937125"/>
          <p14:tracePt t="101825" x="6113463" y="4956175"/>
          <p14:tracePt t="101828" x="6099175" y="4960938"/>
          <p14:tracePt t="101833" x="6094413" y="4972050"/>
          <p14:tracePt t="101838" x="6084888" y="4976813"/>
          <p14:tracePt t="101841" x="6073775" y="4981575"/>
          <p14:tracePt t="101845" x="6073775" y="4991100"/>
          <p14:tracePt t="101849" x="6073775" y="5005388"/>
          <p14:tracePt t="101852" x="6069013" y="5021263"/>
          <p14:tracePt t="101858" x="6064250" y="5030788"/>
          <p14:tracePt t="101860" x="6054725" y="5045075"/>
          <p14:tracePt t="101865" x="6054725" y="5065713"/>
          <p14:tracePt t="101868" x="6054725" y="5080000"/>
          <p14:tracePt t="101873" x="6054725" y="5089525"/>
          <p14:tracePt t="101877" x="6054725" y="5114925"/>
          <p14:tracePt t="101878" x="6054725" y="5135563"/>
          <p14:tracePt t="101883" x="6059488" y="5149850"/>
          <p14:tracePt t="101887" x="6064250" y="5168900"/>
          <p14:tracePt t="101891" x="6073775" y="5184775"/>
          <p14:tracePt t="101895" x="6084888" y="5199063"/>
          <p14:tracePt t="101899" x="6099175" y="5213350"/>
          <p14:tracePt t="101903" x="6113463" y="5219700"/>
          <p14:tracePt t="101906" x="6129338" y="5224463"/>
          <p14:tracePt t="101911" x="6138863" y="5233988"/>
          <p14:tracePt t="101915" x="6153150" y="5238750"/>
          <p14:tracePt t="101918" x="6178550" y="5243513"/>
          <p14:tracePt t="101923" x="6197600" y="5243513"/>
          <p14:tracePt t="101927" x="6218238" y="5253038"/>
          <p14:tracePt t="101931" x="6243638" y="5259388"/>
          <p14:tracePt t="101935" x="6262688" y="5259388"/>
          <p14:tracePt t="101939" x="6292850" y="5259388"/>
          <p14:tracePt t="101943" x="6311900" y="5259388"/>
          <p14:tracePt t="101947" x="6332538" y="5259388"/>
          <p14:tracePt t="101951" x="6356350" y="5259388"/>
          <p14:tracePt t="101968" x="6426200" y="5259388"/>
          <p14:tracePt t="101971" x="6445250" y="5253038"/>
          <p14:tracePt t="101975" x="6461125" y="5243513"/>
          <p14:tracePt t="101979" x="6480175" y="5229225"/>
          <p14:tracePt t="101983" x="6489700" y="5213350"/>
          <p14:tracePt t="101986" x="6496050" y="5203825"/>
          <p14:tracePt t="101991" x="6510338" y="5189538"/>
          <p14:tracePt t="101995" x="6515100" y="5184775"/>
          <p14:tracePt t="101999" x="6519863" y="5168900"/>
          <p14:tracePt t="102003" x="6524625" y="5159375"/>
          <p14:tracePt t="102007" x="6535738" y="5145088"/>
          <p14:tracePt t="102010" x="6535738" y="5129213"/>
          <p14:tracePt t="102015" x="6535738" y="5119688"/>
          <p14:tracePt t="102018" x="6540500" y="5105400"/>
          <p14:tracePt t="102023" x="6540500" y="5089525"/>
          <p14:tracePt t="102027" x="6540500" y="5070475"/>
          <p14:tracePt t="102031" x="6540500" y="5060950"/>
          <p14:tracePt t="102035" x="6540500" y="5051425"/>
          <p14:tracePt t="102039" x="6535738" y="5045075"/>
          <p14:tracePt t="102044" x="6529388" y="5040313"/>
          <p14:tracePt t="102047" x="6524625" y="5035550"/>
          <p14:tracePt t="102052" x="6519863" y="5030788"/>
          <p14:tracePt t="102055" x="6500813" y="5016500"/>
          <p14:tracePt t="102057" x="6489700" y="5016500"/>
          <p14:tracePt t="102061" x="6484938" y="5005388"/>
          <p14:tracePt t="102065" x="6480175" y="5005388"/>
          <p14:tracePt t="102069" x="6470650" y="5005388"/>
          <p14:tracePt t="102074" x="6456363" y="4995863"/>
          <p14:tracePt t="102077" x="6450013" y="4995863"/>
          <p14:tracePt t="102081" x="6435725" y="4995863"/>
          <p14:tracePt t="102085" x="6426200" y="4995863"/>
          <p14:tracePt t="102089" x="6405563" y="4995863"/>
          <p14:tracePt t="102093" x="6381750" y="4995863"/>
          <p14:tracePt t="102097" x="6361113" y="4995863"/>
          <p14:tracePt t="102102" x="6342063" y="4995863"/>
          <p14:tracePt t="102105" x="6316663" y="4995863"/>
          <p14:tracePt t="102109" x="6297613" y="4995863"/>
          <p14:tracePt t="102113" x="6276975" y="4995863"/>
          <p14:tracePt t="102118" x="6253163" y="5000625"/>
          <p14:tracePt t="102121" x="6243638" y="5005388"/>
          <p14:tracePt t="102125" x="6227763" y="5021263"/>
          <p14:tracePt t="102129" x="6223000" y="5026025"/>
          <p14:tracePt t="102133" x="6203950" y="5040313"/>
          <p14:tracePt t="102139" x="6188075" y="5056188"/>
          <p14:tracePt t="102141" x="6173788" y="5060950"/>
          <p14:tracePt t="102145" x="6169025" y="5075238"/>
          <p14:tracePt t="102149" x="6164263" y="5080000"/>
          <p14:tracePt t="102152" x="6153150" y="5089525"/>
          <p14:tracePt t="102157" x="6148388" y="5105400"/>
          <p14:tracePt t="102161" x="6143625" y="5119688"/>
          <p14:tracePt t="102165" x="6143625" y="5129213"/>
          <p14:tracePt t="102173" x="6143625" y="5140325"/>
          <p14:tracePt t="102177" x="6143625" y="5149850"/>
          <p14:tracePt t="102181" x="6143625" y="5154613"/>
          <p14:tracePt t="102193" x="6143625" y="5168900"/>
          <p14:tracePt t="102209" x="6143625" y="5173663"/>
          <p14:tracePt t="102217" x="6143625" y="5180013"/>
          <p14:tracePt t="102221" x="6148388" y="5184775"/>
          <p14:tracePt t="102229" x="6153150" y="5189538"/>
          <p14:tracePt t="102230" x="6169025" y="5189538"/>
          <p14:tracePt t="102235" x="6188075" y="5189538"/>
          <p14:tracePt t="102239" x="6208713" y="5189538"/>
          <p14:tracePt t="102244" x="6227763" y="5189538"/>
          <p14:tracePt t="102247" x="6243638" y="5189538"/>
          <p14:tracePt t="102252" x="6262688" y="5189538"/>
          <p14:tracePt t="102255" x="6288088" y="5189538"/>
          <p14:tracePt t="102259" x="6297613" y="5189538"/>
          <p14:tracePt t="102263" x="6311900" y="5189538"/>
          <p14:tracePt t="102267" x="6321425" y="5189538"/>
          <p14:tracePt t="102271" x="6337300" y="5189538"/>
          <p14:tracePt t="102276" x="6346825" y="5189538"/>
          <p14:tracePt t="102279" x="6356350" y="5189538"/>
          <p14:tracePt t="102286" x="6365875" y="5180013"/>
          <p14:tracePt t="102299" x="6372225" y="5173663"/>
          <p14:tracePt t="102319" x="6386513" y="5168900"/>
          <p14:tracePt t="102327" x="6391275" y="5164138"/>
          <p14:tracePt t="102331" x="6400800" y="5164138"/>
          <p14:tracePt t="102335" x="6405563" y="5164138"/>
          <p14:tracePt t="102339" x="6416675" y="5164138"/>
          <p14:tracePt t="102343" x="6426200" y="5168900"/>
          <p14:tracePt t="102347" x="6445250" y="5180013"/>
          <p14:tracePt t="102352" x="6470650" y="5194300"/>
          <p14:tracePt t="102356" x="6489700" y="5208588"/>
          <p14:tracePt t="102359" x="6515100" y="5224463"/>
          <p14:tracePt t="102363" x="6540500" y="5253038"/>
          <p14:tracePt t="102367" x="6559550" y="5268913"/>
          <p14:tracePt t="102373" x="6580188" y="5303838"/>
          <p14:tracePt t="102375" x="6604000" y="5337175"/>
          <p14:tracePt t="102378" x="6619875" y="5367338"/>
          <p14:tracePt t="102382" x="6643688" y="5402263"/>
          <p14:tracePt t="102388" x="6683375" y="5437188"/>
          <p14:tracePt t="102392" x="6708775" y="5472113"/>
          <p14:tracePt t="102395" x="6732588" y="5505450"/>
          <p14:tracePt t="102399" x="6757988" y="5540375"/>
          <p14:tracePt t="102402" x="6792913" y="5580063"/>
          <p14:tracePt t="102408" x="6877050" y="5645150"/>
          <p14:tracePt t="102413" x="6911975" y="5668963"/>
          <p14:tracePt t="102417" x="6950075" y="5719763"/>
          <p14:tracePt t="102422" x="6975475" y="5764213"/>
          <p14:tracePt t="102425" x="7005638" y="5799138"/>
          <p14:tracePt t="102428" x="7040563" y="5843588"/>
          <p14:tracePt t="102433" x="7080250" y="5892800"/>
          <p14:tracePt t="102437" x="7119938" y="5942013"/>
          <p14:tracePt t="102441" x="7143750" y="5976938"/>
          <p14:tracePt t="102445" x="7169150" y="6011863"/>
          <p14:tracePt t="102449" x="7192963" y="6045200"/>
          <p14:tracePt t="102452" x="7218363" y="6075363"/>
          <p14:tracePt t="102457" x="7242175" y="6100763"/>
          <p14:tracePt t="102461" x="7267575" y="6115050"/>
          <p14:tracePt t="102465" x="7281863" y="6140450"/>
          <p14:tracePt t="102469" x="7297738" y="6159500"/>
          <p14:tracePt t="102474" x="7307263" y="6164263"/>
          <p14:tracePt t="102477" x="7321550" y="6180138"/>
          <p14:tracePt t="102480" x="7337425" y="6189663"/>
          <p14:tracePt t="102486" x="7342188" y="6194425"/>
          <p14:tracePt t="102489" x="7356475" y="6199188"/>
          <p14:tracePt t="102579" x="7366000" y="6203950"/>
          <p14:tracePt t="102589" x="7405688" y="6215063"/>
          <p14:tracePt t="102595" x="7450138" y="6219825"/>
          <p14:tracePt t="102601" x="7470775" y="6229350"/>
          <p14:tracePt t="102606" x="7496175" y="6234113"/>
          <p14:tracePt t="102612" x="7545388" y="6248400"/>
          <p14:tracePt t="102616" x="7564438" y="6259513"/>
          <p14:tracePt t="102621" x="7589838" y="6259513"/>
          <p14:tracePt t="102623" x="7608888" y="6264275"/>
          <p14:tracePt t="102627" x="7634288" y="6273800"/>
          <p14:tracePt t="102632" x="7653338" y="6278563"/>
          <p14:tracePt t="102636" x="7673975" y="6283325"/>
          <p14:tracePt t="102642" x="7697788" y="6292850"/>
          <p14:tracePt t="102643" x="7718425" y="6292850"/>
          <p14:tracePt t="102647" x="7737475" y="6299200"/>
          <p14:tracePt t="102655" x="7753350" y="6299200"/>
          <p14:tracePt t="102659" x="7762875" y="6299200"/>
          <p14:tracePt t="102663" x="7777163" y="6299200"/>
          <p14:tracePt t="102667" x="7793038" y="6308725"/>
          <p14:tracePt t="102674" x="7816850" y="6313488"/>
          <p14:tracePt t="102679" x="7832725" y="6313488"/>
          <p14:tracePt t="102683" x="7842250" y="6313488"/>
          <p14:tracePt t="102686" x="7856538" y="6313488"/>
          <p14:tracePt t="102691" x="7861300" y="6313488"/>
          <p14:tracePt t="102694" x="7872413" y="6313488"/>
          <p14:tracePt t="102698" x="7877175" y="6313488"/>
          <p14:tracePt t="102707" x="7891463" y="6313488"/>
          <p14:tracePt t="102714" x="7905750" y="6308725"/>
          <p14:tracePt t="102719" x="7910513" y="6299200"/>
          <p14:tracePt t="102724" x="7916863" y="6288088"/>
          <p14:tracePt t="102727" x="7921625" y="6283325"/>
          <p14:tracePt t="102730" x="7926388" y="6269038"/>
          <p14:tracePt t="102735" x="7935913" y="6264275"/>
          <p14:tracePt t="102739" x="7935913" y="6253163"/>
          <p14:tracePt t="102743" x="7935913" y="6248400"/>
          <p14:tracePt t="102746" x="7940675" y="6234113"/>
          <p14:tracePt t="102751" x="7945438" y="6219825"/>
          <p14:tracePt t="102756" x="7945438" y="6208713"/>
          <p14:tracePt t="102759" x="7945438" y="6194425"/>
          <p14:tracePt t="102760" x="7945438" y="6175375"/>
          <p14:tracePt t="102765" x="7945438" y="6169025"/>
          <p14:tracePt t="102769" x="7931150" y="6149975"/>
          <p14:tracePt t="102773" x="7931150" y="6145213"/>
          <p14:tracePt t="102777" x="7921625" y="6135688"/>
          <p14:tracePt t="102781" x="7921625" y="6129338"/>
          <p14:tracePt t="102785" x="7905750" y="6124575"/>
          <p14:tracePt t="102789" x="7900988" y="6119813"/>
          <p14:tracePt t="102794" x="7886700" y="6115050"/>
          <p14:tracePt t="102797" x="7881938" y="6115050"/>
          <p14:tracePt t="102802" x="7861300" y="6100763"/>
          <p14:tracePt t="102805" x="7856538" y="6096000"/>
          <p14:tracePt t="102809" x="7851775" y="6096000"/>
          <p14:tracePt t="102813" x="7832725" y="6084888"/>
          <p14:tracePt t="102817" x="7826375" y="6084888"/>
          <p14:tracePt t="102820" x="7816850" y="6084888"/>
          <p14:tracePt t="102827" x="7802563" y="6084888"/>
          <p14:tracePt t="102829" x="7793038" y="6084888"/>
          <p14:tracePt t="102833" x="7767638" y="6084888"/>
          <p14:tracePt t="102836" x="7748588" y="6084888"/>
          <p14:tracePt t="102841" x="7732713" y="6084888"/>
          <p14:tracePt t="102845" x="7713663" y="6084888"/>
          <p14:tracePt t="102849" x="7693025" y="6084888"/>
          <p14:tracePt t="102852" x="7673975" y="6084888"/>
          <p14:tracePt t="102857" x="7648575" y="6084888"/>
          <p14:tracePt t="102860" x="7639050" y="6084888"/>
          <p14:tracePt t="102865" x="7618413" y="6084888"/>
          <p14:tracePt t="102869" x="7594600" y="6084888"/>
          <p14:tracePt t="102886" x="7529513" y="6084888"/>
          <p14:tracePt t="102889" x="7515225" y="6084888"/>
          <p14:tracePt t="102893" x="7510463" y="6084888"/>
          <p14:tracePt t="102897" x="7505700" y="6084888"/>
          <p14:tracePt t="102902" x="7500938" y="6084888"/>
          <p14:tracePt t="102909" x="7489825" y="6084888"/>
          <p14:tracePt t="102913" x="7485063" y="6084888"/>
          <p14:tracePt t="102952" x="7480300" y="6096000"/>
          <p14:tracePt t="102956" x="7475538" y="6100763"/>
          <p14:tracePt t="102960" x="7461250" y="6115050"/>
          <p14:tracePt t="102964" x="7456488" y="6119813"/>
          <p14:tracePt t="102967" x="7445375" y="6124575"/>
          <p14:tracePt t="102970" x="7440613" y="6129338"/>
          <p14:tracePt t="102976" x="7440613" y="6135688"/>
          <p14:tracePt t="102979" x="7431088" y="6149975"/>
          <p14:tracePt t="102986" x="7431088" y="6154738"/>
          <p14:tracePt t="102991" x="7431088" y="6164263"/>
          <p14:tracePt t="102995" x="7431088" y="6175375"/>
          <p14:tracePt t="102999" x="7426325" y="6184900"/>
          <p14:tracePt t="103003" x="7421563" y="6189663"/>
          <p14:tracePt t="103011" x="7421563" y="6203950"/>
          <p14:tracePt t="103016" x="7421563" y="6208713"/>
          <p14:tracePt t="103020" x="7421563" y="6219825"/>
          <p14:tracePt t="103025" x="7421563" y="6224588"/>
          <p14:tracePt t="103032" x="7421563" y="6229350"/>
          <p14:tracePt t="103036" x="7421563" y="6238875"/>
          <p14:tracePt t="103039" x="7421563" y="6248400"/>
          <p14:tracePt t="103044" x="7426325" y="6253163"/>
          <p14:tracePt t="103048" x="7431088" y="6269038"/>
          <p14:tracePt t="103056" x="7440613" y="6273800"/>
          <p14:tracePt t="103059" x="7445375" y="6278563"/>
          <p14:tracePt t="103067" x="7450138" y="6283325"/>
          <p14:tracePt t="103073" x="7456488" y="6288088"/>
          <p14:tracePt t="103078" x="7461250" y="6292850"/>
          <p14:tracePt t="103084" x="7466013" y="6299200"/>
          <p14:tracePt t="103087" x="7480300" y="6308725"/>
          <p14:tracePt t="103092" x="7485063" y="6313488"/>
          <p14:tracePt t="103095" x="7489825" y="6313488"/>
          <p14:tracePt t="103099" x="7505700" y="6313488"/>
          <p14:tracePt t="103103" x="7515225" y="6313488"/>
          <p14:tracePt t="103107" x="7529513" y="6318250"/>
          <p14:tracePt t="103111" x="7545388" y="6327775"/>
          <p14:tracePt t="103114" x="7554913" y="6327775"/>
          <p14:tracePt t="103117" x="7569200" y="6327775"/>
          <p14:tracePt t="103120" x="7589838" y="6327775"/>
          <p14:tracePt t="103126" x="7599363" y="6327775"/>
          <p14:tracePt t="103129" x="7613650" y="6327775"/>
          <p14:tracePt t="103133" x="7629525" y="6327775"/>
          <p14:tracePt t="103136" x="7639050" y="6327775"/>
          <p14:tracePt t="103142" x="7653338" y="6327775"/>
          <p14:tracePt t="103145" x="7664450" y="6327775"/>
          <p14:tracePt t="103150" x="7678738" y="6323013"/>
          <p14:tracePt t="103157" x="7683500" y="6318250"/>
          <p14:tracePt t="103161" x="7688263" y="6313488"/>
          <p14:tracePt t="103170" x="7693025" y="6313488"/>
          <p14:tracePt t="103173" x="7693025" y="6308725"/>
          <p14:tracePt t="103221" x="7693025" y="6303963"/>
          <p14:tracePt t="103226" x="7693025" y="6299200"/>
          <p14:tracePt t="103229" x="7688263" y="6288088"/>
          <p14:tracePt t="103233" x="7669213" y="6269038"/>
          <p14:tracePt t="103237" x="7669213" y="6264275"/>
          <p14:tracePt t="103242" x="7658100" y="6259513"/>
          <p14:tracePt t="103245" x="7648575" y="6253163"/>
          <p14:tracePt t="103250" x="7643813" y="6248400"/>
          <p14:tracePt t="103253" x="7643813" y="6243638"/>
          <p14:tracePt t="103258" x="7624763" y="6234113"/>
          <p14:tracePt t="103261" x="7618413" y="6229350"/>
          <p14:tracePt t="103266" x="7599363" y="6224588"/>
          <p14:tracePt t="103270" x="7599363" y="6219825"/>
          <p14:tracePt t="103276" x="7573963" y="6203950"/>
          <p14:tracePt t="103281" x="7564438" y="6199188"/>
          <p14:tracePt t="103286" x="7559675" y="6199188"/>
          <p14:tracePt t="103290" x="7545388" y="6184900"/>
          <p14:tracePt t="103292" x="7540625" y="6184900"/>
          <p14:tracePt t="103297" x="7534275" y="6184900"/>
          <p14:tracePt t="103303" x="7519988" y="6184900"/>
          <p14:tracePt t="103307" x="7515225" y="6184900"/>
          <p14:tracePt t="103355" x="7505700" y="6184900"/>
          <p14:tracePt t="103359" x="7500938" y="6184900"/>
          <p14:tracePt t="103363" x="7485063" y="6189663"/>
          <p14:tracePt t="103367" x="7475538" y="6194425"/>
          <p14:tracePt t="103370" x="7461250" y="6208713"/>
          <p14:tracePt t="103376" x="7445375" y="6224588"/>
          <p14:tracePt t="103379" x="7431088" y="6238875"/>
          <p14:tracePt t="103383" x="7416800" y="6248400"/>
          <p14:tracePt t="103386" x="7400925" y="6264275"/>
          <p14:tracePt t="103392" x="7396163" y="6278563"/>
          <p14:tracePt t="103397" x="7381875" y="6292850"/>
          <p14:tracePt t="103399" x="7377113" y="6308725"/>
          <p14:tracePt t="103403" x="7377113" y="6318250"/>
          <p14:tracePt t="103408" x="7377113" y="6332538"/>
          <p14:tracePt t="103411" x="7377113" y="6343650"/>
          <p14:tracePt t="103415" x="7377113" y="6357938"/>
          <p14:tracePt t="103423" x="7377113" y="6362700"/>
          <p14:tracePt t="103432" x="7377113" y="6372225"/>
          <p14:tracePt t="103437" x="7377113" y="6383338"/>
          <p14:tracePt t="103468" x="7377113" y="6388100"/>
          <p14:tracePt t="103477" x="7381875" y="6388100"/>
          <p14:tracePt t="103482" x="7391400" y="6388100"/>
          <p14:tracePt t="103487" x="7405688" y="6388100"/>
          <p14:tracePt t="103489" x="7421563" y="6383338"/>
          <p14:tracePt t="103493" x="7426325" y="6376988"/>
          <p14:tracePt t="103498" x="7435850" y="6367463"/>
          <p14:tracePt t="103501" x="7450138" y="6357938"/>
          <p14:tracePt t="103504" x="7466013" y="6353175"/>
          <p14:tracePt t="103509" x="7470775" y="6348413"/>
          <p14:tracePt t="103513" x="7475538" y="6343650"/>
          <p14:tracePt t="103518" x="7480300" y="6332538"/>
          <p14:tracePt t="103520" x="7485063" y="6327775"/>
          <p14:tracePt t="103526" x="7485063" y="6323013"/>
          <p14:tracePt t="103530" x="7485063" y="6313488"/>
          <p14:tracePt t="103533" x="7485063" y="6308725"/>
          <p14:tracePt t="103536" x="7485063" y="6292850"/>
          <p14:tracePt t="103542" x="7485063" y="6288088"/>
          <p14:tracePt t="103545" x="7485063" y="6278563"/>
          <p14:tracePt t="103549" x="7485063" y="6273800"/>
          <p14:tracePt t="103553" x="7485063" y="6264275"/>
          <p14:tracePt t="103558" x="7475538" y="6243638"/>
          <p14:tracePt t="103562" x="7470775" y="6243638"/>
          <p14:tracePt t="103566" x="7461250" y="6234113"/>
          <p14:tracePt t="103570" x="7456488" y="6229350"/>
          <p14:tracePt t="103575" x="7450138" y="6224588"/>
          <p14:tracePt t="103578" x="7431088" y="6215063"/>
          <p14:tracePt t="103581" x="7431088" y="6208713"/>
          <p14:tracePt t="103586" x="7412038" y="6203950"/>
          <p14:tracePt t="103589" x="7405688" y="6203950"/>
          <p14:tracePt t="103593" x="7396163" y="6203950"/>
          <p14:tracePt t="103597" x="7361238" y="6194425"/>
          <p14:tracePt t="103602" x="7342188" y="6194425"/>
          <p14:tracePt t="103604" x="7332663" y="6194425"/>
          <p14:tracePt t="103609" x="7307263" y="6194425"/>
          <p14:tracePt t="103613" x="7288213" y="6194425"/>
          <p14:tracePt t="103617" x="7272338" y="6199188"/>
          <p14:tracePt t="103620" x="7253288" y="6199188"/>
          <p14:tracePt t="103627" x="7237413" y="6203950"/>
          <p14:tracePt t="103629" x="7218363" y="6219825"/>
          <p14:tracePt t="103634" x="7204075" y="6224588"/>
          <p14:tracePt t="103637" x="7188200" y="6234113"/>
          <p14:tracePt t="103643" x="7143750" y="6273800"/>
          <p14:tracePt t="103648" x="7124700" y="6278563"/>
          <p14:tracePt t="103651" x="7108825" y="6292850"/>
          <p14:tracePt t="103654" x="7094538" y="6299200"/>
          <p14:tracePt t="103659" x="7080250" y="6313488"/>
          <p14:tracePt t="103668" x="7073900" y="6318250"/>
          <p14:tracePt t="103699" x="7069138" y="6318250"/>
          <p14:tracePt t="103703" x="7064375" y="6299200"/>
          <p14:tracePt t="103707" x="7054850" y="6269038"/>
          <p14:tracePt t="103711" x="7034213" y="6224588"/>
          <p14:tracePt t="103715" x="7029450" y="6169025"/>
          <p14:tracePt t="103720" x="7010400" y="6124575"/>
          <p14:tracePt t="103723" x="6970713" y="6065838"/>
          <p14:tracePt t="103728" x="6940550" y="6007100"/>
          <p14:tracePt t="103731" x="6900863" y="5932488"/>
          <p14:tracePt t="103736" x="6856413" y="5862638"/>
          <p14:tracePt t="103739" x="6807200" y="5788025"/>
          <p14:tracePt t="103743" x="6767513" y="5729288"/>
          <p14:tracePt t="103747" x="6713538" y="5659438"/>
          <p14:tracePt t="103751" x="6673850" y="5584825"/>
          <p14:tracePt t="103758" x="6584950" y="5451475"/>
          <p14:tracePt t="103762" x="6535738" y="5402263"/>
          <p14:tracePt t="103766" x="6484938" y="5343525"/>
          <p14:tracePt t="103770" x="6430963" y="5283200"/>
          <p14:tracePt t="103775" x="6386513" y="5233988"/>
          <p14:tracePt t="103778" x="6337300" y="5194300"/>
          <p14:tracePt t="103782" x="6288088" y="5159375"/>
          <p14:tracePt t="103786" x="6253163" y="5135563"/>
          <p14:tracePt t="103791" x="6208713" y="5105400"/>
          <p14:tracePt t="103794" x="6173788" y="5080000"/>
          <p14:tracePt t="103798" x="6148388" y="5056188"/>
          <p14:tracePt t="103803" x="6143625" y="5056188"/>
          <p14:tracePt t="103807" x="6134100" y="5045075"/>
          <p14:tracePt t="103810" x="6129338" y="5045075"/>
          <p14:tracePt t="103814" x="6124575" y="5045075"/>
          <p14:tracePt t="103819" x="6124575" y="5035550"/>
          <p14:tracePt t="103898" x="6113463" y="5030788"/>
          <p14:tracePt t="103902" x="6103938" y="5030788"/>
          <p14:tracePt t="103906" x="6089650" y="5030788"/>
          <p14:tracePt t="103909" x="6080125" y="5030788"/>
          <p14:tracePt t="103913" x="6064250" y="5030788"/>
          <p14:tracePt t="103917" x="6054725" y="5030788"/>
          <p14:tracePt t="103920" x="6040438" y="5030788"/>
          <p14:tracePt t="103925" x="6019800" y="5030788"/>
          <p14:tracePt t="103929" x="6000750" y="5030788"/>
          <p14:tracePt t="103934" x="5984875" y="5030788"/>
          <p14:tracePt t="103937" x="5956300" y="5030788"/>
          <p14:tracePt t="103943" x="5935663" y="5030788"/>
          <p14:tracePt t="103946" x="5921375" y="5030788"/>
          <p14:tracePt t="103949" x="5911850" y="5030788"/>
          <p14:tracePt t="103954" x="5895975" y="5030788"/>
          <p14:tracePt t="103957" x="5891213" y="5030788"/>
          <p14:tracePt t="103962" x="5881688" y="5030788"/>
          <p14:tracePt t="103965" x="5872163" y="5030788"/>
          <p14:tracePt t="103970" x="5867400" y="5030788"/>
          <p14:tracePt t="103973" x="5861050" y="5040313"/>
          <p14:tracePt t="103977" x="5856288" y="5045075"/>
          <p14:tracePt t="103985" x="5851525" y="5051425"/>
          <p14:tracePt t="103989" x="5846763" y="5056188"/>
          <p14:tracePt t="103996" x="5832475" y="5060950"/>
          <p14:tracePt t="103998" x="5827713" y="5065713"/>
          <p14:tracePt t="104003" x="5816600" y="5075238"/>
          <p14:tracePt t="104007" x="5807075" y="5080000"/>
          <p14:tracePt t="104011" x="5797550" y="5089525"/>
          <p14:tracePt t="104014" x="5792788" y="5105400"/>
          <p14:tracePt t="104019" x="5792788" y="5119688"/>
          <p14:tracePt t="104023" x="5781675" y="5129213"/>
          <p14:tracePt t="104027" x="5781675" y="5145088"/>
          <p14:tracePt t="104030" x="5776913" y="5159375"/>
          <p14:tracePt t="104035" x="5767388" y="5168900"/>
          <p14:tracePt t="104039" x="5767388" y="5184775"/>
          <p14:tracePt t="104043" x="5767388" y="5203825"/>
          <p14:tracePt t="104046" x="5767388" y="5224463"/>
          <p14:tracePt t="104050" x="5767388" y="5238750"/>
          <p14:tracePt t="104054" x="5772150" y="5253038"/>
          <p14:tracePt t="104059" x="5776913" y="5264150"/>
          <p14:tracePt t="104062" x="5792788" y="5287963"/>
          <p14:tracePt t="104066" x="5816600" y="5303838"/>
          <p14:tracePt t="104071" x="5837238" y="5318125"/>
          <p14:tracePt t="104075" x="5861050" y="5332413"/>
          <p14:tracePt t="104078" x="5881688" y="5337175"/>
          <p14:tracePt t="104084" x="5911850" y="5357813"/>
          <p14:tracePt t="104090" x="5956300" y="5362575"/>
          <p14:tracePt t="104092" x="6000750" y="5372100"/>
          <p14:tracePt t="104097" x="6040438" y="5372100"/>
          <p14:tracePt t="104099" x="6080125" y="5372100"/>
          <p14:tracePt t="104103" x="6124575" y="5381625"/>
          <p14:tracePt t="104107" x="6169025" y="5387975"/>
          <p14:tracePt t="104113" x="6218238" y="5387975"/>
          <p14:tracePt t="104116" x="6262688" y="5387975"/>
          <p14:tracePt t="104121" x="6302375" y="5387975"/>
          <p14:tracePt t="104123" x="6332538" y="5387975"/>
          <p14:tracePt t="104128" x="6351588" y="5387975"/>
          <p14:tracePt t="104131" x="6372225" y="5387975"/>
          <p14:tracePt t="104135" x="6396038" y="5387975"/>
          <p14:tracePt t="104139" x="6405563" y="5387975"/>
          <p14:tracePt t="104143" x="6421438" y="5387975"/>
          <p14:tracePt t="104174" x="6426200" y="5387975"/>
          <p14:tracePt t="104182" x="6416675" y="5343525"/>
          <p14:tracePt t="104192" x="6411913" y="5318125"/>
          <p14:tracePt t="104196" x="6411913" y="5313363"/>
          <p14:tracePt t="104202" x="6396038" y="5303838"/>
          <p14:tracePt t="104206" x="6386513" y="5297488"/>
          <p14:tracePt t="104209" x="6386513" y="5292725"/>
          <p14:tracePt t="104214" x="6386513" y="5278438"/>
          <p14:tracePt t="104217" x="6361113" y="5273675"/>
          <p14:tracePt t="104221" x="6361113" y="5268913"/>
          <p14:tracePt t="104225" x="6356350" y="5248275"/>
          <p14:tracePt t="104229" x="6351588" y="5248275"/>
          <p14:tracePt t="104232" x="6342063" y="5233988"/>
          <p14:tracePt t="104236" x="6337300" y="5233988"/>
          <p14:tracePt t="104241" x="6332538" y="5224463"/>
          <p14:tracePt t="104246" x="6327775" y="5224463"/>
          <p14:tracePt t="104250" x="6307138" y="5208588"/>
          <p14:tracePt t="104257" x="6302375" y="5208588"/>
          <p14:tracePt t="104262" x="6288088" y="5208588"/>
          <p14:tracePt t="104266" x="6276975" y="5203825"/>
          <p14:tracePt t="104273" x="6262688" y="5203825"/>
          <p14:tracePt t="104276" x="6257925" y="5203825"/>
          <p14:tracePt t="104281" x="6248400" y="5203825"/>
          <p14:tracePt t="104285" x="6243638" y="5203825"/>
          <p14:tracePt t="104289" x="6227763" y="5203825"/>
          <p14:tracePt t="104295" x="6223000" y="5203825"/>
          <p14:tracePt t="104298" x="6213475" y="5208588"/>
          <p14:tracePt t="104302" x="6197600" y="5213350"/>
          <p14:tracePt t="104306" x="6183313" y="5213350"/>
          <p14:tracePt t="104310" x="6173788" y="5224463"/>
          <p14:tracePt t="104314" x="6169025" y="5229225"/>
          <p14:tracePt t="104317" x="6153150" y="5238750"/>
          <p14:tracePt t="104320" x="6138863" y="5264150"/>
          <p14:tracePt t="104325" x="6124575" y="5278438"/>
          <p14:tracePt t="104331" x="6108700" y="5297488"/>
          <p14:tracePt t="104336" x="6094413" y="5322888"/>
          <p14:tracePt t="104343" x="6073775" y="5357813"/>
          <p14:tracePt t="104347" x="6049963" y="5381625"/>
          <p14:tracePt t="104351" x="6035675" y="5421313"/>
          <p14:tracePt t="104354" x="6029325" y="5456238"/>
          <p14:tracePt t="104359" x="6019800" y="5486400"/>
          <p14:tracePt t="104364" x="6015038" y="5516563"/>
          <p14:tracePt t="104368" x="6015038" y="5535613"/>
          <p14:tracePt t="104372" x="6015038" y="5565775"/>
          <p14:tracePt t="104377" x="6015038" y="5584825"/>
          <p14:tracePt t="104379" x="6015038" y="5610225"/>
          <p14:tracePt t="104383" x="6015038" y="5629275"/>
          <p14:tracePt t="104386" x="6024563" y="5649913"/>
          <p14:tracePt t="104393" x="6029325" y="5664200"/>
          <p14:tracePt t="104397" x="6035675" y="5680075"/>
          <p14:tracePt t="104399" x="6049963" y="5694363"/>
          <p14:tracePt t="104404" x="6064250" y="5699125"/>
          <p14:tracePt t="104407" x="6084888" y="5708650"/>
          <p14:tracePt t="104411" x="6108700" y="5708650"/>
          <p14:tracePt t="104415" x="6129338" y="5708650"/>
          <p14:tracePt t="104425" x="6164263" y="5708650"/>
          <p14:tracePt t="104430" x="6173788" y="5703888"/>
          <p14:tracePt t="104433" x="6188075" y="5703888"/>
          <p14:tracePt t="104436" x="6208713" y="5689600"/>
          <p14:tracePt t="104439" x="6223000" y="5684838"/>
          <p14:tracePt t="104444" x="6248400" y="5668963"/>
          <p14:tracePt t="104448" x="6267450" y="5645150"/>
          <p14:tracePt t="104453" x="6281738" y="5629275"/>
          <p14:tracePt t="104456" x="6292850" y="5610225"/>
          <p14:tracePt t="104461" x="6297613" y="5595938"/>
          <p14:tracePt t="104463" x="6302375" y="5584825"/>
          <p14:tracePt t="104478" x="6307138" y="5565775"/>
          <p14:tracePt t="104483" x="6307138" y="5540375"/>
          <p14:tracePt t="104487" x="6307138" y="5521325"/>
          <p14:tracePt t="104492" x="6307138" y="5505450"/>
          <p14:tracePt t="104495" x="6307138" y="5495925"/>
          <p14:tracePt t="104498" x="6307138" y="5472113"/>
          <p14:tracePt t="104507" x="6307138" y="5467350"/>
          <p14:tracePt t="104516" x="6292850" y="5456238"/>
          <p14:tracePt t="104523" x="6292850" y="5446713"/>
          <p14:tracePt t="104535" x="6288088" y="5437188"/>
          <p14:tracePt t="104578" x="6281738" y="5441950"/>
          <p14:tracePt t="104584" x="6281738" y="5456238"/>
          <p14:tracePt t="104593" x="6276975" y="5486400"/>
          <p14:tracePt t="104598" x="6267450" y="5500688"/>
          <p14:tracePt t="104601" x="6262688" y="5511800"/>
          <p14:tracePt t="104605" x="6257925" y="5526088"/>
          <p14:tracePt t="104610" x="6248400" y="5540375"/>
          <p14:tracePt t="104613" x="6243638" y="5561013"/>
          <p14:tracePt t="104616" x="6243638" y="5584825"/>
          <p14:tracePt t="104620" x="6232525" y="5595938"/>
          <p14:tracePt t="104625" x="6232525" y="5610225"/>
          <p14:tracePt t="104631" x="6232525" y="5619750"/>
          <p14:tracePt t="104636" x="6232525" y="5645150"/>
          <p14:tracePt t="104643" x="6232525" y="5684838"/>
          <p14:tracePt t="104647" x="6237288" y="5708650"/>
          <p14:tracePt t="104649" x="6253163" y="5729288"/>
          <p14:tracePt t="104654" x="6267450" y="5753100"/>
          <p14:tracePt t="104657" x="6281738" y="5773738"/>
          <p14:tracePt t="104661" x="6297613" y="5799138"/>
          <p14:tracePt t="104666" x="6311900" y="5818188"/>
          <p14:tracePt t="104672" x="6342063" y="5848350"/>
          <p14:tracePt t="104678" x="6351588" y="5862638"/>
          <p14:tracePt t="104681" x="6365875" y="5867400"/>
          <p14:tracePt t="104687" x="6381750" y="5883275"/>
          <p14:tracePt t="104694" x="6400800" y="5907088"/>
          <p14:tracePt t="104701" x="6430963" y="5932488"/>
          <p14:tracePt t="104705" x="6445250" y="5942013"/>
          <p14:tracePt t="104708" x="6456363" y="5956300"/>
          <p14:tracePt t="104711" x="6470650" y="5972175"/>
          <p14:tracePt t="104715" x="6496050" y="5986463"/>
          <p14:tracePt t="104719" x="6510338" y="5991225"/>
          <p14:tracePt t="104723" x="6515100" y="6000750"/>
          <p14:tracePt t="104732" x="6529388" y="6011863"/>
          <p14:tracePt t="104736" x="6535738" y="6016625"/>
          <p14:tracePt t="104742" x="6550025" y="6021388"/>
          <p14:tracePt t="104748" x="6554788" y="6026150"/>
          <p14:tracePt t="104751" x="6564313" y="6035675"/>
          <p14:tracePt t="104754" x="6569075" y="6040438"/>
          <p14:tracePt t="104759" x="6584950" y="6045200"/>
          <p14:tracePt t="104762" x="6589713" y="6051550"/>
          <p14:tracePt t="104766" x="6604000" y="6056313"/>
          <p14:tracePt t="104776" x="6629400" y="6070600"/>
          <p14:tracePt t="104779" x="6648450" y="6070600"/>
          <p14:tracePt t="104782" x="6673850" y="6080125"/>
          <p14:tracePt t="104788" x="6713538" y="6084888"/>
          <p14:tracePt t="104791" x="6757988" y="6096000"/>
          <p14:tracePt t="104795" x="6788150" y="6105525"/>
          <p14:tracePt t="104798" x="6842125" y="6110288"/>
          <p14:tracePt t="104804" x="6900863" y="6129338"/>
          <p14:tracePt t="104806" x="6956425" y="6149975"/>
          <p14:tracePt t="104817" x="7085013" y="6189663"/>
          <p14:tracePt t="104827" x="7267575" y="6238875"/>
          <p14:tracePt t="104833" x="7337425" y="6259513"/>
          <p14:tracePt t="104837" x="7405688" y="6278563"/>
          <p14:tracePt t="104839" x="7461250" y="6288088"/>
          <p14:tracePt t="104845" x="7515225" y="6303963"/>
          <p14:tracePt t="104847" x="7573963" y="6313488"/>
          <p14:tracePt t="104851" x="7604125" y="6332538"/>
          <p14:tracePt t="104855" x="7634288" y="6337300"/>
          <p14:tracePt t="104859" x="7669213" y="6348413"/>
          <p14:tracePt t="104863" x="7688263" y="6348413"/>
          <p14:tracePt t="104866" x="7697788" y="6348413"/>
          <p14:tracePt t="104870" x="7713663" y="6348413"/>
          <p14:tracePt t="104887" x="7718425" y="6348413"/>
          <p14:tracePt t="104925" x="7727950" y="6348413"/>
          <p14:tracePt t="104929" x="7748588" y="6343650"/>
          <p14:tracePt t="104936" x="7762875" y="6332538"/>
          <p14:tracePt t="104942" x="7797800" y="6308725"/>
          <p14:tracePt t="104944" x="7821613" y="6292850"/>
          <p14:tracePt t="104953" x="7842250" y="6273800"/>
          <p14:tracePt t="104955" x="7866063" y="6259513"/>
          <p14:tracePt t="104958" x="7886700" y="6243638"/>
          <p14:tracePt t="104961" x="7910513" y="6229350"/>
          <p14:tracePt t="104966" x="7931150" y="6215063"/>
          <p14:tracePt t="104971" x="7956550" y="6199188"/>
          <p14:tracePt t="104974" x="7966075" y="6189663"/>
          <p14:tracePt t="104978" x="7989888" y="6175375"/>
          <p14:tracePt t="104981" x="8005763" y="6169025"/>
          <p14:tracePt t="104985" x="8015288" y="6154738"/>
          <p14:tracePt t="104989" x="8029575" y="6149975"/>
          <p14:tracePt t="104995" x="8034338" y="6145213"/>
          <p14:tracePt t="104999" x="8050213" y="6135688"/>
          <p14:tracePt t="105001" x="8054975" y="6135688"/>
          <p14:tracePt t="105005" x="8059738" y="6129338"/>
          <p14:tracePt t="105009" x="8064500" y="6129338"/>
          <p14:tracePt t="105013" x="8069263" y="6124575"/>
          <p14:tracePt t="105016" x="8080375" y="6119813"/>
          <p14:tracePt t="105034" x="8089900" y="6115050"/>
          <p14:tracePt t="105042" x="8094663" y="6110288"/>
          <p14:tracePt t="105047" x="8099425" y="6100763"/>
          <p14:tracePt t="105049" x="8104188" y="6096000"/>
          <p14:tracePt t="105055" x="8118475" y="6091238"/>
          <p14:tracePt t="105057" x="8124825" y="6084888"/>
          <p14:tracePt t="105058" x="8134350" y="6080125"/>
          <p14:tracePt t="105063" x="8148638" y="6070600"/>
          <p14:tracePt t="105066" x="8164513" y="6065838"/>
          <p14:tracePt t="105071" x="8178800" y="6051550"/>
          <p14:tracePt t="105075" x="8193088" y="6035675"/>
          <p14:tracePt t="105079" x="8223250" y="6021388"/>
          <p14:tracePt t="105082" x="8242300" y="6007100"/>
          <p14:tracePt t="105087" x="8267700" y="5981700"/>
          <p14:tracePt t="105095" x="8302625" y="5956300"/>
          <p14:tracePt t="105098" x="8326438" y="5937250"/>
          <p14:tracePt t="105105" x="8382000" y="5897563"/>
          <p14:tracePt t="105109" x="8405813" y="5862638"/>
          <p14:tracePt t="105112" x="8431213" y="5827713"/>
          <p14:tracePt t="105116" x="8445500" y="5803900"/>
          <p14:tracePt t="105119" x="8475663" y="5753100"/>
          <p14:tracePt t="105123" x="8489950" y="5708650"/>
          <p14:tracePt t="105127" x="8501063" y="5664200"/>
          <p14:tracePt t="105130" x="8505825" y="5635625"/>
          <p14:tracePt t="105136" x="8515350" y="5591175"/>
          <p14:tracePt t="105141" x="8524875" y="5545138"/>
          <p14:tracePt t="105147" x="8524875" y="5516563"/>
          <p14:tracePt t="105150" x="8524875" y="5476875"/>
          <p14:tracePt t="105152" x="8520113" y="5437188"/>
          <p14:tracePt t="105155" x="8510588" y="5381625"/>
          <p14:tracePt t="105159" x="8501063" y="5322888"/>
          <p14:tracePt t="105163" x="8480425" y="5253038"/>
          <p14:tracePt t="105166" x="8450263" y="5184775"/>
          <p14:tracePt t="105170" x="8410575" y="5124450"/>
          <p14:tracePt t="105178" x="8391525" y="5065713"/>
          <p14:tracePt t="105180" x="8366125" y="5011738"/>
          <p14:tracePt t="105183" x="8347075" y="4951413"/>
          <p14:tracePt t="105188" x="8326438" y="4897438"/>
          <p14:tracePt t="105192" x="8307388" y="4852988"/>
          <p14:tracePt t="105195" x="8286750" y="4792663"/>
          <p14:tracePt t="105199" x="8281988" y="4738688"/>
          <p14:tracePt t="105209" x="8262938" y="4649788"/>
          <p14:tracePt t="105212" x="8262938" y="4610100"/>
          <p14:tracePt t="105217" x="8262938" y="4579938"/>
          <p14:tracePt t="105220" x="8262938" y="4549775"/>
          <p14:tracePt t="105223" x="8262938" y="4521200"/>
          <p14:tracePt t="105227" x="8262938" y="4500563"/>
          <p14:tracePt t="105230" x="8262938" y="4481513"/>
          <p14:tracePt t="105232" x="8248650" y="4471988"/>
          <p14:tracePt t="105237" x="8248650" y="4465638"/>
          <p14:tracePt t="105241" x="8242300" y="4456113"/>
          <p14:tracePt t="105252" x="8242300" y="4451350"/>
          <p14:tracePt t="105262" x="8237538" y="4437063"/>
          <p14:tracePt t="105274" x="8232775" y="4427538"/>
          <p14:tracePt t="105279" x="8218488" y="4421188"/>
          <p14:tracePt t="105286" x="8208963" y="4411663"/>
          <p14:tracePt t="105289" x="8208963" y="4406900"/>
          <p14:tracePt t="105293" x="8193088" y="4406900"/>
          <p14:tracePt t="105296" x="8183563" y="4406900"/>
          <p14:tracePt t="105305" x="8158163" y="4392613"/>
          <p14:tracePt t="105314" x="8113713" y="4392613"/>
          <p14:tracePt t="105320" x="8085138" y="4392613"/>
          <p14:tracePt t="105322" x="8045450" y="4397375"/>
          <p14:tracePt t="105325" x="8001000" y="4397375"/>
          <p14:tracePt t="105330" x="7945438" y="4406900"/>
          <p14:tracePt t="105333" x="7891463" y="4406900"/>
          <p14:tracePt t="105341" x="7797800" y="4406900"/>
          <p14:tracePt t="105346" x="7737475" y="4406900"/>
          <p14:tracePt t="105349" x="7658100" y="4406900"/>
          <p14:tracePt t="105354" x="7580313" y="4406900"/>
          <p14:tracePt t="105357" x="7496175" y="4406900"/>
          <p14:tracePt t="105362" x="7405688" y="4406900"/>
          <p14:tracePt t="105364" x="7326313" y="4406900"/>
          <p14:tracePt t="105368" x="7232650" y="4406900"/>
          <p14:tracePt t="105372" x="7138988" y="4406900"/>
          <p14:tracePt t="105377" x="7050088" y="4406900"/>
          <p14:tracePt t="105380" x="6980238" y="4406900"/>
          <p14:tracePt t="105388" x="6916738" y="4406900"/>
          <p14:tracePt t="105399" x="6753225" y="4402138"/>
          <p14:tracePt t="105406" x="6723063" y="4402138"/>
          <p14:tracePt t="105410" x="6673850" y="4402138"/>
          <p14:tracePt t="105412" x="6657975" y="4402138"/>
          <p14:tracePt t="105419" x="6648450" y="4402138"/>
          <p14:tracePt t="105465" x="6619875" y="4402138"/>
          <p14:tracePt t="105469" x="6604000" y="4427538"/>
          <p14:tracePt t="105475" x="6569075" y="4471988"/>
          <p14:tracePt t="105479" x="6554788" y="4491038"/>
          <p14:tracePt t="105483" x="6529388" y="4525963"/>
          <p14:tracePt t="105488" x="6505575" y="4560888"/>
          <p14:tracePt t="105491" x="6484938" y="4595813"/>
          <p14:tracePt t="105495" x="6450013" y="4640263"/>
          <p14:tracePt t="105498" x="6421438" y="4689475"/>
          <p14:tracePt t="105503" x="6391275" y="4733925"/>
          <p14:tracePt t="105506" x="6376988" y="4778375"/>
          <p14:tracePt t="105515" x="6346825" y="4822825"/>
          <p14:tracePt t="105522" x="6311900" y="4927600"/>
          <p14:tracePt t="105531" x="6272213" y="5070475"/>
          <p14:tracePt t="105535" x="6267450" y="5110163"/>
          <p14:tracePt t="105540" x="6257925" y="5145088"/>
          <p14:tracePt t="105542" x="6257925" y="5184775"/>
          <p14:tracePt t="105547" x="6257925" y="5213350"/>
          <p14:tracePt t="105551" x="6257925" y="5243513"/>
          <p14:tracePt t="105554" x="6257925" y="5273675"/>
          <p14:tracePt t="105559" x="6257925" y="5303838"/>
          <p14:tracePt t="105563" x="6257925" y="5322888"/>
          <p14:tracePt t="105570" x="6257925" y="5353050"/>
          <p14:tracePt t="105580" x="6262688" y="5416550"/>
          <p14:tracePt t="105583" x="6262688" y="5437188"/>
          <p14:tracePt t="105590" x="6281738" y="5481638"/>
          <p14:tracePt t="105593" x="6297613" y="5505450"/>
          <p14:tracePt t="105597" x="6311900" y="5526088"/>
          <p14:tracePt t="105601" x="6327775" y="5551488"/>
          <p14:tracePt t="105605" x="6342063" y="5570538"/>
          <p14:tracePt t="105609" x="6356350" y="5595938"/>
          <p14:tracePt t="105613" x="6381750" y="5624513"/>
          <p14:tracePt t="105621" x="6405563" y="5649913"/>
          <p14:tracePt t="105626" x="6475413" y="5708650"/>
          <p14:tracePt t="105631" x="6500813" y="5743575"/>
          <p14:tracePt t="105634" x="6540500" y="5792788"/>
          <p14:tracePt t="105638" x="6554788" y="5822950"/>
          <p14:tracePt t="105641" x="6584950" y="5872163"/>
          <p14:tracePt t="105647" x="6608763" y="5907088"/>
          <p14:tracePt t="105650" x="6634163" y="5951538"/>
          <p14:tracePt t="105653" x="6664325" y="5986463"/>
          <p14:tracePt t="105657" x="6678613" y="6030913"/>
          <p14:tracePt t="105662" x="6688138" y="6075363"/>
          <p14:tracePt t="105664" x="6708775" y="6129338"/>
          <p14:tracePt t="105668" x="6718300" y="6184900"/>
          <p14:tracePt t="105674" x="6723063" y="6229350"/>
          <p14:tracePt t="105677" x="6723063" y="6283325"/>
          <p14:tracePt t="105680" x="6723063" y="6323013"/>
          <p14:tracePt t="105684" x="6732588" y="6367463"/>
          <p14:tracePt t="105688" x="6742113" y="6423025"/>
          <p14:tracePt t="105698" x="6742113" y="6516688"/>
          <p14:tracePt t="105707" x="6742113" y="6556375"/>
          <p14:tracePt t="105717" x="6742113" y="6669088"/>
          <p14:tracePt t="105721" x="6742113" y="6699250"/>
          <p14:tracePt t="105726" x="6742113" y="6729413"/>
          <p14:tracePt t="105729" x="6748463" y="6743700"/>
          <p14:tracePt t="105733" x="6748463" y="6759575"/>
          <p14:tracePt t="105738" x="6748463" y="6769100"/>
          <p14:tracePt t="105766" x="6757988" y="6783388"/>
          <p14:tracePt t="105771" x="6762750" y="6788150"/>
          <p14:tracePt t="105777" x="6772275" y="6788150"/>
          <p14:tracePt t="105779" x="6788150" y="6788150"/>
          <p14:tracePt t="105783" x="6807200" y="6788150"/>
          <p14:tracePt t="105788" x="6821488" y="6788150"/>
          <p14:tracePt t="105791" x="6837363" y="6778625"/>
          <p14:tracePt t="105795" x="6856413" y="6773863"/>
          <p14:tracePt t="105806" x="6886575" y="6759575"/>
          <p14:tracePt t="105813" x="6970713" y="6729413"/>
          <p14:tracePt t="105819" x="7029450" y="6719888"/>
          <p14:tracePt t="105823" x="7059613" y="6719888"/>
          <p14:tracePt t="105827" x="7099300" y="6719888"/>
          <p14:tracePt t="105831" x="7138988" y="6719888"/>
          <p14:tracePt t="105834" x="7183438" y="6719888"/>
          <p14:tracePt t="105838" x="7237413" y="6719888"/>
          <p14:tracePt t="105843" x="7288213" y="6719888"/>
          <p14:tracePt t="105852" x="7412038" y="6719888"/>
          <p14:tracePt t="105858" x="7475538" y="6719888"/>
          <p14:tracePt t="105864" x="7624763" y="6719888"/>
          <p14:tracePt t="105868" x="7702550" y="6719888"/>
          <p14:tracePt t="105873" x="7767638" y="6719888"/>
          <p14:tracePt t="105875" x="7847013" y="6724650"/>
          <p14:tracePt t="105880" x="7916863" y="6724650"/>
          <p14:tracePt t="105882" x="7980363" y="6724650"/>
          <p14:tracePt t="105888" x="8050213" y="6724650"/>
          <p14:tracePt t="105891" x="8113713" y="6724650"/>
          <p14:tracePt t="105895" x="8169275" y="6724650"/>
          <p14:tracePt t="105898" x="8223250" y="6724650"/>
          <p14:tracePt t="105903" x="8277225" y="6724650"/>
          <p14:tracePt t="105907" x="8332788" y="6724650"/>
          <p14:tracePt t="105911" x="8386763" y="6719888"/>
          <p14:tracePt t="105915" x="8431213" y="6715125"/>
          <p14:tracePt t="105919" x="8475663" y="6684963"/>
          <p14:tracePt t="105923" x="8520113" y="6654800"/>
          <p14:tracePt t="105927" x="8555038" y="6630988"/>
          <p14:tracePt t="105930" x="8589963" y="6596063"/>
          <p14:tracePt t="105934" x="8618538" y="6561138"/>
          <p14:tracePt t="105939" x="8643938" y="6526213"/>
          <p14:tracePt t="105941" x="8669338" y="6481763"/>
          <p14:tracePt t="105945" x="8697913" y="6432550"/>
          <p14:tracePt t="105949" x="8728075" y="6388100"/>
          <p14:tracePt t="105952" x="8742363" y="6343650"/>
          <p14:tracePt t="105957" x="8753475" y="6288088"/>
          <p14:tracePt t="105961" x="8772525" y="6243638"/>
          <p14:tracePt t="105964" x="8782050" y="6184900"/>
          <p14:tracePt t="105968" x="8782050" y="6119813"/>
          <p14:tracePt t="105973" x="8782050" y="6065838"/>
          <p14:tracePt t="105977" x="8782050" y="6000750"/>
          <p14:tracePt t="105982" x="8782050" y="5946775"/>
          <p14:tracePt t="105986" x="8782050" y="5876925"/>
          <p14:tracePt t="105990" x="8782050" y="5813425"/>
          <p14:tracePt t="105993" x="8782050" y="5759450"/>
          <p14:tracePt t="105997" x="8777288" y="5689600"/>
          <p14:tracePt t="106008" x="8758238" y="5540375"/>
          <p14:tracePt t="106013" x="8728075" y="5402263"/>
          <p14:tracePt t="106017" x="8709025" y="5332413"/>
          <p14:tracePt t="106022" x="8678863" y="5264150"/>
          <p14:tracePt t="106024" x="8648700" y="5203825"/>
          <p14:tracePt t="106031" x="8618538" y="5159375"/>
          <p14:tracePt t="106041" x="8534400" y="4995863"/>
          <p14:tracePt t="106045" x="8505825" y="4951413"/>
          <p14:tracePt t="106049" x="8475663" y="4902200"/>
          <p14:tracePt t="106053" x="8450263" y="4857750"/>
          <p14:tracePt t="106057" x="8426450" y="4832350"/>
          <p14:tracePt t="106061" x="8421688" y="4822825"/>
          <p14:tracePt t="106064" x="8405813" y="4797425"/>
          <p14:tracePt t="106068" x="8396288" y="4778375"/>
          <p14:tracePt t="106072" x="8396288" y="4764088"/>
          <p14:tracePt t="106077" x="8377238" y="4743450"/>
          <p14:tracePt t="106080" x="8372475" y="4733925"/>
          <p14:tracePt t="106088" x="8372475" y="4724400"/>
          <p14:tracePt t="106098" x="8351838" y="4699000"/>
          <p14:tracePt t="106107" x="8347075" y="4694238"/>
          <p14:tracePt t="106111" x="8342313" y="4689475"/>
          <p14:tracePt t="106114" x="8342313" y="4684713"/>
          <p14:tracePt t="106158" x="8337550" y="4684713"/>
          <p14:tracePt t="106169" x="8286750" y="4729163"/>
          <p14:tracePt t="106177" x="8232775" y="4797425"/>
          <p14:tracePt t="106183" x="8188325" y="4876800"/>
          <p14:tracePt t="106189" x="8153400" y="4921250"/>
          <p14:tracePt t="106191" x="8124825" y="4981575"/>
          <p14:tracePt t="106195" x="8085138" y="5040313"/>
          <p14:tracePt t="106198" x="8054975" y="5100638"/>
          <p14:tracePt t="106203" x="8034338" y="5159375"/>
          <p14:tracePt t="106207" x="8024813" y="5199063"/>
          <p14:tracePt t="106214" x="8020050" y="5243513"/>
          <p14:tracePt t="106218" x="8020050" y="5273675"/>
          <p14:tracePt t="106221" x="8020050" y="5313363"/>
          <p14:tracePt t="106226" x="8020050" y="5353050"/>
          <p14:tracePt t="106228" x="8020050" y="5392738"/>
          <p14:tracePt t="106232" x="8020050" y="5437188"/>
          <p14:tracePt t="106235" x="8040688" y="5472113"/>
          <p14:tracePt t="106238" x="8054975" y="5516563"/>
          <p14:tracePt t="106243" x="8069263" y="5545138"/>
          <p14:tracePt t="106249" x="8099425" y="5595938"/>
          <p14:tracePt t="106252" x="8139113" y="5640388"/>
          <p14:tracePt t="106259" x="8197850" y="5713413"/>
          <p14:tracePt t="106265" x="8223250" y="5743575"/>
          <p14:tracePt t="106267" x="8253413" y="5778500"/>
          <p14:tracePt t="106272" x="8286750" y="5808663"/>
          <p14:tracePt t="106275" x="8321675" y="5832475"/>
          <p14:tracePt t="106279" x="8342313" y="5853113"/>
          <p14:tracePt t="106282" x="8366125" y="5867400"/>
          <p14:tracePt t="106288" x="8377238" y="5883275"/>
          <p14:tracePt t="106291" x="8391525" y="5892800"/>
          <p14:tracePt t="106293" x="8396288" y="5897563"/>
          <p14:tracePt t="106296" x="8410575" y="5902325"/>
          <p14:tracePt t="106412" x="8410575" y="5907088"/>
          <p14:tracePt t="106422" x="8396288" y="5937250"/>
          <p14:tracePt t="106432" x="8316913" y="6007100"/>
          <p14:tracePt t="106446" x="8169275" y="6080125"/>
          <p14:tracePt t="106456" x="8134350" y="6110288"/>
          <p14:tracePt t="106460" x="8050213" y="6164263"/>
          <p14:tracePt t="106466" x="8015288" y="6189663"/>
          <p14:tracePt t="106469" x="7989888" y="6203950"/>
          <p14:tracePt t="106472" x="7970838" y="6219825"/>
          <p14:tracePt t="106475" x="7945438" y="6234113"/>
          <p14:tracePt t="106479" x="7931150" y="6248400"/>
          <p14:tracePt t="106482" x="7921625" y="6264275"/>
          <p14:tracePt t="106487" x="7910513" y="6269038"/>
          <p14:tracePt t="106814" x="7905750" y="6283325"/>
          <p14:tracePt t="106823" x="7886700" y="6278563"/>
          <p14:tracePt t="106831" x="7837488" y="6248400"/>
          <p14:tracePt t="106840" x="7807325" y="6224588"/>
          <p14:tracePt t="106846" x="7777163" y="6203950"/>
          <p14:tracePt t="106851" x="7758113" y="6199188"/>
          <p14:tracePt t="106855" x="7737475" y="6184900"/>
          <p14:tracePt t="106859" x="7727950" y="6169025"/>
          <p14:tracePt t="106863" x="7723188" y="6169025"/>
          <p14:tracePt t="106872" x="7697788" y="6164263"/>
          <p14:tracePt t="106875" x="7688263" y="6164263"/>
          <p14:tracePt t="106880" x="7673975" y="6164263"/>
          <p14:tracePt t="106883" x="7669213" y="6164263"/>
          <p14:tracePt t="106887" x="7664450" y="6164263"/>
          <p14:tracePt t="106928" x="7648575" y="6164263"/>
          <p14:tracePt t="106931" x="7639050" y="6164263"/>
          <p14:tracePt t="106937" x="7618413" y="6164263"/>
          <p14:tracePt t="106944" x="7604125" y="6164263"/>
          <p14:tracePt t="106947" x="7594600" y="6164263"/>
          <p14:tracePt t="106951" x="7585075" y="6164263"/>
          <p14:tracePt t="106955" x="7573963" y="6164263"/>
          <p14:tracePt t="106959" x="7559675" y="6164263"/>
          <p14:tracePt t="106963" x="7550150" y="6164263"/>
          <p14:tracePt t="106967" x="7534275" y="6164263"/>
          <p14:tracePt t="106972" x="7524750" y="6164263"/>
          <p14:tracePt t="106975" x="7510463" y="6164263"/>
          <p14:tracePt t="106979" x="7489825" y="6169025"/>
          <p14:tracePt t="106982" x="7466013" y="6180138"/>
          <p14:tracePt t="106987" x="7456488" y="6180138"/>
          <p14:tracePt t="106991" x="7440613" y="6180138"/>
          <p14:tracePt t="106995" x="7421563" y="6169025"/>
          <p14:tracePt t="107003" x="7405688" y="6169025"/>
          <p14:tracePt t="107007" x="7391400" y="6159500"/>
          <p14:tracePt t="107014" x="7386638" y="6159500"/>
          <p14:tracePt t="107019" x="7377113" y="6149975"/>
          <p14:tracePt t="107025" x="7361238" y="6145213"/>
          <p14:tracePt t="107029" x="7361238" y="6135688"/>
          <p14:tracePt t="107032" x="7356475" y="6135688"/>
          <p14:tracePt t="107036" x="7351713" y="6129338"/>
          <p14:tracePt t="107041" x="7342188" y="6119813"/>
          <p14:tracePt t="107045" x="7337425" y="6119813"/>
          <p14:tracePt t="107049" x="7332663" y="6115050"/>
          <p14:tracePt t="107053" x="7326313" y="6115050"/>
          <p14:tracePt t="107058" x="7326313" y="6105525"/>
          <p14:tracePt t="107061" x="7321550" y="6105525"/>
          <p14:tracePt t="107069" x="7307263" y="6100763"/>
          <p14:tracePt t="107077" x="7307263" y="6096000"/>
          <p14:tracePt t="107085" x="7302500" y="6096000"/>
          <p14:tracePt t="107089" x="7297738" y="6096000"/>
          <p14:tracePt t="107097" x="7288213" y="6091238"/>
          <p14:tracePt t="107105" x="7272338" y="6075363"/>
          <p14:tracePt t="107110" x="7267575" y="6075363"/>
          <p14:tracePt t="107113" x="7258050" y="6070600"/>
          <p14:tracePt t="107117" x="7253288" y="6070600"/>
          <p14:tracePt t="107121" x="7242175" y="6070600"/>
          <p14:tracePt t="107125" x="7237413" y="6070600"/>
          <p14:tracePt t="107129" x="7223125" y="6056313"/>
          <p14:tracePt t="107133" x="7218363" y="6056313"/>
          <p14:tracePt t="107137" x="7213600" y="6051550"/>
          <p14:tracePt t="107145" x="7208838" y="6051550"/>
          <p14:tracePt t="107149" x="7192963" y="6051550"/>
          <p14:tracePt t="107153" x="7188200" y="6045200"/>
          <p14:tracePt t="107156" x="7183438" y="6045200"/>
          <p14:tracePt t="107161" x="7178675" y="6045200"/>
          <p14:tracePt t="107165" x="7173913" y="6040438"/>
          <p14:tracePt t="107169" x="7169150" y="6040438"/>
          <p14:tracePt t="107172" x="7169150" y="6035675"/>
          <p14:tracePt t="107182" x="7164388" y="6030913"/>
          <p14:tracePt t="107201" x="7153275" y="6021388"/>
          <p14:tracePt t="107257" x="7148513" y="6021388"/>
          <p14:tracePt t="107263" x="7124700" y="6040438"/>
          <p14:tracePt t="107269" x="7113588" y="6061075"/>
          <p14:tracePt t="107276" x="7094538" y="6096000"/>
          <p14:tracePt t="107283" x="7073900" y="6124575"/>
          <p14:tracePt t="107288" x="7069138" y="6129338"/>
          <p14:tracePt t="107293" x="7069138" y="6140450"/>
          <p14:tracePt t="107295" x="7059613" y="6154738"/>
          <p14:tracePt t="107300" x="7054850" y="6169025"/>
          <p14:tracePt t="107304" x="7054850" y="6180138"/>
          <p14:tracePt t="107306" x="7054850" y="6194425"/>
          <p14:tracePt t="107311" x="7054850" y="6203950"/>
          <p14:tracePt t="107315" x="7050088" y="6219825"/>
          <p14:tracePt t="107319" x="7024688" y="6234113"/>
          <p14:tracePt t="107323" x="7019925" y="6248400"/>
          <p14:tracePt t="107331" x="7015163" y="6264275"/>
          <p14:tracePt t="107344" x="7015163" y="6269038"/>
          <p14:tracePt t="107406" x="7015163" y="6278563"/>
          <p14:tracePt t="107410" x="7015163" y="6292850"/>
          <p14:tracePt t="107414" x="7015163" y="6303963"/>
          <p14:tracePt t="107418" x="7015163" y="6318250"/>
          <p14:tracePt t="107424" x="7015163" y="6327775"/>
          <p14:tracePt t="107433" x="7015163" y="6332538"/>
          <p14:tracePt t="107438" x="7005638" y="6348413"/>
          <p14:tracePt t="107446" x="7005638" y="6353175"/>
          <p14:tracePt t="107449" x="7005638" y="6362700"/>
          <p14:tracePt t="107466" x="7005638" y="6367463"/>
          <p14:tracePt t="107564" x="7024688" y="6376988"/>
          <p14:tracePt t="107569" x="7054850" y="6376988"/>
          <p14:tracePt t="107589" x="7208838" y="6376988"/>
          <p14:tracePt t="107597" x="7356475" y="6376988"/>
          <p14:tracePt t="107603" x="7466013" y="6376988"/>
          <p14:tracePt t="107608" x="7519988" y="6376988"/>
          <p14:tracePt t="107611" x="7559675" y="6376988"/>
          <p14:tracePt t="107616" x="7613650" y="6376988"/>
          <p14:tracePt t="107619" x="7643813" y="6383338"/>
          <p14:tracePt t="107623" x="7688263" y="6392863"/>
          <p14:tracePt t="107627" x="7718425" y="6402388"/>
          <p14:tracePt t="107631" x="7748588" y="6402388"/>
          <p14:tracePt t="107635" x="7767638" y="6402388"/>
          <p14:tracePt t="107639" x="7788275" y="6402388"/>
          <p14:tracePt t="107643" x="7802563" y="6402388"/>
          <p14:tracePt t="107647" x="7812088" y="6402388"/>
          <p14:tracePt t="107653" x="7826375" y="6402388"/>
          <p14:tracePt t="107655" x="7832725" y="6402388"/>
          <p14:tracePt t="107732" x="7842250" y="6402388"/>
          <p14:tracePt t="107780" x="7851775" y="6402388"/>
          <p14:tracePt t="107792" x="7891463" y="6402388"/>
          <p14:tracePt t="107799" x="7980363" y="6402388"/>
          <p14:tracePt t="107804" x="8020050" y="6402388"/>
          <p14:tracePt t="107818" x="8153400" y="6407150"/>
          <p14:tracePt t="107826" x="8223250" y="6416675"/>
          <p14:tracePt t="107831" x="8253413" y="6416675"/>
          <p14:tracePt t="107833" x="8267700" y="6416675"/>
          <p14:tracePt t="107839" x="8286750" y="6416675"/>
          <p14:tracePt t="107841" x="8297863" y="6416675"/>
          <p14:tracePt t="107845" x="8312150" y="6416675"/>
          <p14:tracePt t="107956" x="8316913" y="6407150"/>
          <p14:tracePt t="107966" x="8316913" y="6343650"/>
          <p14:tracePt t="107976" x="8316913" y="6308725"/>
          <p14:tracePt t="107982" x="8302625" y="6283325"/>
          <p14:tracePt t="107991" x="8297863" y="6248400"/>
          <p14:tracePt t="107998" x="8286750" y="6224588"/>
          <p14:tracePt t="108001" x="8281988" y="6203950"/>
          <p14:tracePt t="108007" x="8277225" y="6184900"/>
          <p14:tracePt t="108012" x="8277225" y="6164263"/>
          <p14:tracePt t="108016" x="8277225" y="6145213"/>
          <p14:tracePt t="108020" x="8277225" y="6129338"/>
          <p14:tracePt t="108028" x="8277225" y="6110288"/>
          <p14:tracePt t="108035" x="8277225" y="6096000"/>
          <p14:tracePt t="108047" x="8277225" y="6084888"/>
          <p14:tracePt t="108186" x="8253413" y="6075363"/>
          <p14:tracePt t="108202" x="8074025" y="6075363"/>
          <p14:tracePt t="108213" x="7916863" y="6075363"/>
          <p14:tracePt t="108219" x="7847013" y="6075363"/>
          <p14:tracePt t="108226" x="7702550" y="6075363"/>
          <p14:tracePt t="108230" x="7634288" y="6070600"/>
          <p14:tracePt t="108233" x="7564438" y="6070600"/>
          <p14:tracePt t="108239" x="7500938" y="6070600"/>
          <p14:tracePt t="108241" x="7431088" y="6061075"/>
          <p14:tracePt t="108245" x="7366000" y="6061075"/>
          <p14:tracePt t="108249" x="7312025" y="6061075"/>
          <p14:tracePt t="108254" x="7248525" y="6061075"/>
          <p14:tracePt t="108256" x="7192963" y="6061075"/>
          <p14:tracePt t="108261" x="7148513" y="6061075"/>
          <p14:tracePt t="108263" x="7119938" y="6061075"/>
          <p14:tracePt t="108268" x="7089775" y="6061075"/>
          <p14:tracePt t="108271" x="7069138" y="6061075"/>
          <p14:tracePt t="108275" x="7059613" y="6061075"/>
          <p14:tracePt t="108280" x="7045325" y="6061075"/>
          <p14:tracePt t="108285" x="7040563" y="6061075"/>
          <p14:tracePt t="108287" x="7034213" y="6061075"/>
          <p14:tracePt t="108760" x="7019925" y="6040438"/>
          <p14:tracePt t="108764" x="7015163" y="6040438"/>
          <p14:tracePt t="108771" x="7005638" y="6040438"/>
          <p14:tracePt t="108776" x="6980238" y="6040438"/>
          <p14:tracePt t="108779" x="6965950" y="6040438"/>
          <p14:tracePt t="108786" x="6961188" y="6040438"/>
          <p14:tracePt t="108795" x="6950075" y="6040438"/>
          <p14:tracePt t="108841" x="6945313" y="6045200"/>
          <p14:tracePt t="109041" x="6945313" y="6056313"/>
          <p14:tracePt t="109046" x="6931025" y="6096000"/>
          <p14:tracePt t="109053" x="6916738" y="6159500"/>
          <p14:tracePt t="109062" x="6905625" y="6199188"/>
          <p14:tracePt t="109065" x="6900863" y="6224588"/>
          <p14:tracePt t="109067" x="6891338" y="6243638"/>
          <p14:tracePt t="109071" x="6891338" y="6264275"/>
          <p14:tracePt t="109075" x="6891338" y="6288088"/>
          <p14:tracePt t="109079" x="6886575" y="6308725"/>
          <p14:tracePt t="109083" x="6877050" y="6327775"/>
          <p14:tracePt t="109087" x="6877050" y="6353175"/>
          <p14:tracePt t="109093" x="6877050" y="6372225"/>
          <p14:tracePt t="109095" x="6877050" y="6383338"/>
          <p14:tracePt t="109099" x="6877050" y="6397625"/>
          <p14:tracePt t="109103" x="6877050" y="6411913"/>
          <p14:tracePt t="109107" x="6877050" y="6416675"/>
          <p14:tracePt t="109112" x="6877050" y="6427788"/>
          <p14:tracePt t="109118" x="6877050" y="6432550"/>
          <p14:tracePt t="109123" x="6877050" y="6437313"/>
          <p14:tracePt t="109140" x="6877050" y="6446838"/>
          <p14:tracePt t="109177" x="6881813" y="6451600"/>
          <p14:tracePt t="109221" x="6886575" y="6456363"/>
          <p14:tracePt t="109225" x="6900863" y="6456363"/>
          <p14:tracePt t="109229" x="6926263" y="6456363"/>
          <p14:tracePt t="109233" x="6945313" y="6456363"/>
          <p14:tracePt t="109238" x="6975475" y="6456363"/>
          <p14:tracePt t="109240" x="7005638" y="6456363"/>
          <p14:tracePt t="109245" x="7045325" y="6456363"/>
          <p14:tracePt t="109248" x="7085013" y="6456363"/>
          <p14:tracePt t="109252" x="7113588" y="6456363"/>
          <p14:tracePt t="109257" x="7153275" y="6456363"/>
          <p14:tracePt t="109261" x="7192963" y="6456363"/>
          <p14:tracePt t="109265" x="7248525" y="6456363"/>
          <p14:tracePt t="109269" x="7302500" y="6456363"/>
          <p14:tracePt t="109273" x="7342188" y="6456363"/>
          <p14:tracePt t="109277" x="7386638" y="6456363"/>
          <p14:tracePt t="109281" x="7426325" y="6456363"/>
          <p14:tracePt t="109287" x="7466013" y="6456363"/>
          <p14:tracePt t="109289" x="7519988" y="6456363"/>
          <p14:tracePt t="109293" x="7559675" y="6456363"/>
          <p14:tracePt t="109297" x="7599363" y="6456363"/>
          <p14:tracePt t="109301" x="7629525" y="6456363"/>
          <p14:tracePt t="109305" x="7653338" y="6461125"/>
          <p14:tracePt t="109308" x="7683500" y="6461125"/>
          <p14:tracePt t="109314" x="7713663" y="6461125"/>
          <p14:tracePt t="109317" x="7732713" y="6461125"/>
          <p14:tracePt t="109321" x="7748588" y="6472238"/>
          <p14:tracePt t="109325" x="7762875" y="6477000"/>
          <p14:tracePt t="109329" x="7772400" y="6481763"/>
          <p14:tracePt t="109332" x="7788275" y="6481763"/>
          <p14:tracePt t="109340" x="7793038" y="6481763"/>
          <p14:tracePt t="109490" x="7802563" y="6481763"/>
          <p14:tracePt t="109498" x="7821613" y="6481763"/>
          <p14:tracePt t="109504" x="7866063" y="6477000"/>
          <p14:tracePt t="109511" x="7905750" y="6467475"/>
          <p14:tracePt t="109516" x="7931150" y="6461125"/>
          <p14:tracePt t="109521" x="7975600" y="6446838"/>
          <p14:tracePt t="109526" x="7994650" y="6437313"/>
          <p14:tracePt t="109529" x="8015288" y="6432550"/>
          <p14:tracePt t="109533" x="8029575" y="6432550"/>
          <p14:tracePt t="109538" x="8040688" y="6432550"/>
          <p14:tracePt t="109540" x="8054975" y="6432550"/>
          <p14:tracePt t="109545" x="8069263" y="6432550"/>
          <p14:tracePt t="109549" x="8080375" y="6432550"/>
          <p14:tracePt t="109553" x="8085138" y="6432550"/>
          <p14:tracePt t="109557" x="8099425" y="6432550"/>
          <p14:tracePt t="109659" x="8104188" y="6427788"/>
          <p14:tracePt t="109666" x="8104188" y="6392863"/>
          <p14:tracePt t="109673" x="8104188" y="6372225"/>
          <p14:tracePt t="109677" x="8104188" y="6327775"/>
          <p14:tracePt t="109681" x="8104188" y="6323013"/>
          <p14:tracePt t="109686" x="8104188" y="6318250"/>
          <p14:tracePt t="109694" x="8080375" y="6273800"/>
          <p14:tracePt t="109698" x="8074025" y="6243638"/>
          <p14:tracePt t="109703" x="8074025" y="6234113"/>
          <p14:tracePt t="109707" x="8074025" y="6224588"/>
          <p14:tracePt t="109711" x="8074025" y="6203950"/>
          <p14:tracePt t="109719" x="8074025" y="6180138"/>
          <p14:tracePt t="109724" x="8074025" y="6169025"/>
          <p14:tracePt t="109727" x="8074025" y="6154738"/>
          <p14:tracePt t="109732" x="8074025" y="6145213"/>
          <p14:tracePt t="109739" x="8074025" y="6140450"/>
          <p14:tracePt t="109747" x="8074025" y="6124575"/>
          <p14:tracePt t="109810" x="8074025" y="6110288"/>
          <p14:tracePt t="109815" x="8099425" y="6084888"/>
          <p14:tracePt t="109821" x="8108950" y="6075363"/>
          <p14:tracePt t="109828" x="8129588" y="6061075"/>
          <p14:tracePt t="109833" x="8148638" y="6045200"/>
          <p14:tracePt t="109837" x="8174038" y="6030913"/>
          <p14:tracePt t="109841" x="8193088" y="6016625"/>
          <p14:tracePt t="109847" x="8223250" y="5986463"/>
          <p14:tracePt t="109858" x="8228013" y="5981700"/>
          <p14:tracePt t="109864" x="8228013" y="5972175"/>
          <p14:tracePt t="109877" x="8232775" y="5967413"/>
          <p14:tracePt t="109982" x="8169275" y="5942013"/>
          <p14:tracePt t="109986" x="8124825" y="5937250"/>
          <p14:tracePt t="109991" x="8094663" y="5927725"/>
          <p14:tracePt t="109995" x="8054975" y="5927725"/>
          <p14:tracePt t="110003" x="7945438" y="5927725"/>
          <p14:tracePt t="110013" x="7781925" y="5916613"/>
          <p14:tracePt t="110019" x="7727950" y="5907088"/>
          <p14:tracePt t="110024" x="7673975" y="5897563"/>
          <p14:tracePt t="110030" x="7589838" y="5897563"/>
          <p14:tracePt t="110039" x="7540625" y="5897563"/>
          <p14:tracePt t="110043" x="7519988" y="5897563"/>
          <p14:tracePt t="110045" x="7505700" y="5897563"/>
          <p14:tracePt t="110049" x="7496175" y="5897563"/>
          <p14:tracePt t="110178" x="7480300" y="5897563"/>
          <p14:tracePt t="110196" x="7445375" y="5897563"/>
          <p14:tracePt t="110201" x="7416800" y="5897563"/>
          <p14:tracePt t="110206" x="7386638" y="5902325"/>
          <p14:tracePt t="110216" x="7272338" y="5916613"/>
          <p14:tracePt t="110219" x="7232650" y="5916613"/>
          <p14:tracePt t="110226" x="7158038" y="5927725"/>
          <p14:tracePt t="110228" x="7119938" y="5927725"/>
          <p14:tracePt t="110234" x="7099300" y="5932488"/>
          <p14:tracePt t="110236" x="7073900" y="5942013"/>
          <p14:tracePt t="110241" x="7054850" y="5942013"/>
          <p14:tracePt t="110245" x="7045325" y="5942013"/>
          <p14:tracePt t="110248" x="7029450" y="5942013"/>
          <p14:tracePt t="110372" x="7015163" y="5946775"/>
          <p14:tracePt t="110379" x="7010400" y="5991225"/>
          <p14:tracePt t="110383" x="7010400" y="6030913"/>
          <p14:tracePt t="110394" x="7010400" y="6129338"/>
          <p14:tracePt t="110399" x="7010400" y="6159500"/>
          <p14:tracePt t="110405" x="7019925" y="6219825"/>
          <p14:tracePt t="110412" x="7024688" y="6264275"/>
          <p14:tracePt t="110416" x="7024688" y="6283325"/>
          <p14:tracePt t="110419" x="7034213" y="6303963"/>
          <p14:tracePt t="110426" x="7040563" y="6327775"/>
          <p14:tracePt t="110428" x="7050088" y="6348413"/>
          <p14:tracePt t="110430" x="7054850" y="6362700"/>
          <p14:tracePt t="110437" x="7064375" y="6376988"/>
          <p14:tracePt t="110439" x="7064375" y="6388100"/>
          <p14:tracePt t="110443" x="7064375" y="6402388"/>
          <p14:tracePt t="110455" x="7064375" y="6411913"/>
          <p14:tracePt t="110576" x="7073900" y="6423025"/>
          <p14:tracePt t="110580" x="7143750" y="6423025"/>
          <p14:tracePt t="110583" x="7188200" y="6423025"/>
          <p14:tracePt t="110592" x="7332663" y="6423025"/>
          <p14:tracePt t="110600" x="7505700" y="6423025"/>
          <p14:tracePt t="110607" x="7664450" y="6442075"/>
          <p14:tracePt t="110613" x="7851775" y="6451600"/>
          <p14:tracePt t="110617" x="7945438" y="6461125"/>
          <p14:tracePt t="110622" x="8024813" y="6472238"/>
          <p14:tracePt t="110626" x="8094663" y="6481763"/>
          <p14:tracePt t="110629" x="8174038" y="6491288"/>
          <p14:tracePt t="110634" x="8242300" y="6500813"/>
          <p14:tracePt t="110638" x="8281988" y="6500813"/>
          <p14:tracePt t="110641" x="8326438" y="6500813"/>
          <p14:tracePt t="110647" x="8356600" y="6500813"/>
          <p14:tracePt t="110650" x="8386763" y="6500813"/>
          <p14:tracePt t="110653" x="8405813" y="6500813"/>
          <p14:tracePt t="110657" x="8426450" y="6500813"/>
          <p14:tracePt t="110761" x="8440738" y="6500813"/>
          <p14:tracePt t="110768" x="8445500" y="6456363"/>
          <p14:tracePt t="110775" x="8445500" y="6437313"/>
          <p14:tracePt t="110781" x="8445500" y="6402388"/>
          <p14:tracePt t="110794" x="8445500" y="6383338"/>
          <p14:tracePt t="110800" x="8445500" y="6327775"/>
          <p14:tracePt t="110803" x="8445500" y="6308725"/>
          <p14:tracePt t="110810" x="8445500" y="6264275"/>
          <p14:tracePt t="110816" x="8445500" y="6243638"/>
          <p14:tracePt t="110819" x="8445500" y="6229350"/>
          <p14:tracePt t="110824" x="8456613" y="6208713"/>
          <p14:tracePt t="110828" x="8461375" y="6184900"/>
          <p14:tracePt t="110831" x="8470900" y="6175375"/>
          <p14:tracePt t="110835" x="8485188" y="6149975"/>
          <p14:tracePt t="110843" x="8489950" y="6129338"/>
          <p14:tracePt t="110851" x="8489950" y="6115050"/>
          <p14:tracePt t="110857" x="8494713" y="6105525"/>
          <p14:tracePt t="110867" x="8494713" y="6096000"/>
          <p14:tracePt t="110967" x="8494713" y="6091238"/>
          <p14:tracePt t="110976" x="8489950" y="6091238"/>
          <p14:tracePt t="110981" x="8396288" y="6084888"/>
          <p14:tracePt t="110986" x="8342313" y="6075363"/>
          <p14:tracePt t="110993" x="8286750" y="6075363"/>
          <p14:tracePt t="110997" x="8232775" y="6075363"/>
          <p14:tracePt t="110999" x="8193088" y="6075363"/>
          <p14:tracePt t="111003" x="8139113" y="6075363"/>
          <p14:tracePt t="111011" x="8059738" y="6075363"/>
          <p14:tracePt t="111014" x="8015288" y="6065838"/>
          <p14:tracePt t="111021" x="7916863" y="6045200"/>
          <p14:tracePt t="111030" x="7832725" y="6040438"/>
          <p14:tracePt t="111034" x="7793038" y="6040438"/>
          <p14:tracePt t="111037" x="7762875" y="6040438"/>
          <p14:tracePt t="111043" x="7732713" y="6040438"/>
          <p14:tracePt t="111045" x="7713663" y="6040438"/>
          <p14:tracePt t="111050" x="7688263" y="6040438"/>
          <p14:tracePt t="111053" x="7669213" y="6040438"/>
          <p14:tracePt t="111058" x="7648575" y="6040438"/>
          <p14:tracePt t="111061" x="7618413" y="6040438"/>
          <p14:tracePt t="111065" x="7594600" y="6040438"/>
          <p14:tracePt t="111069" x="7573963" y="6040438"/>
          <p14:tracePt t="111073" x="7559675" y="6040438"/>
          <p14:tracePt t="111077" x="7550150" y="6045200"/>
          <p14:tracePt t="111082" x="7534275" y="6045200"/>
          <p14:tracePt t="111085" x="7515225" y="6056313"/>
          <p14:tracePt t="111089" x="7489825" y="6061075"/>
          <p14:tracePt t="111093" x="7470775" y="6070600"/>
          <p14:tracePt t="111097" x="7456488" y="6070600"/>
          <p14:tracePt t="111100" x="7435850" y="6070600"/>
          <p14:tracePt t="111105" x="7416800" y="6084888"/>
          <p14:tracePt t="111108" x="7391400" y="6091238"/>
          <p14:tracePt t="111111" x="7372350" y="6091238"/>
          <p14:tracePt t="111115" x="7351713" y="6100763"/>
          <p14:tracePt t="111119" x="7326313" y="6100763"/>
          <p14:tracePt t="111123" x="7288213" y="6105525"/>
          <p14:tracePt t="111127" x="7258050" y="6105525"/>
          <p14:tracePt t="111132" x="7237413" y="6105525"/>
          <p14:tracePt t="111135" x="7208838" y="6105525"/>
          <p14:tracePt t="111139" x="7169150" y="6105525"/>
          <p14:tracePt t="111142" x="7138988" y="6105525"/>
          <p14:tracePt t="111147" x="7108825" y="6105525"/>
          <p14:tracePt t="111151" x="7080250" y="6105525"/>
          <p14:tracePt t="111155" x="7050088" y="6105525"/>
          <p14:tracePt t="111158" x="7019925" y="6105525"/>
          <p14:tracePt t="111163" x="6980238" y="6105525"/>
          <p14:tracePt t="111166" x="6950075" y="6105525"/>
          <p14:tracePt t="111171" x="6921500" y="6105525"/>
          <p14:tracePt t="111174" x="6891338" y="6105525"/>
          <p14:tracePt t="111180" x="6881813" y="6105525"/>
          <p14:tracePt t="111183" x="6865938" y="6105525"/>
          <p14:tracePt t="111189" x="6851650" y="6105525"/>
          <p14:tracePt t="111295" x="6846888" y="6119813"/>
          <p14:tracePt t="111302" x="6837363" y="6180138"/>
          <p14:tracePt t="111307" x="6837363" y="6203950"/>
          <p14:tracePt t="111315" x="6846888" y="6253163"/>
          <p14:tracePt t="111322" x="6856413" y="6313488"/>
          <p14:tracePt t="111329" x="6900863" y="6362700"/>
          <p14:tracePt t="111335" x="6900863" y="6392863"/>
          <p14:tracePt t="111338" x="6900863" y="6423025"/>
          <p14:tracePt t="111343" x="6900863" y="6451600"/>
          <p14:tracePt t="111345" x="6900863" y="6481763"/>
          <p14:tracePt t="111349" x="6900863" y="6511925"/>
          <p14:tracePt t="111352" x="6900863" y="6540500"/>
          <p14:tracePt t="111358" x="6900863" y="6580188"/>
          <p14:tracePt t="111361" x="6900863" y="6610350"/>
          <p14:tracePt t="111365" x="6900863" y="6619875"/>
          <p14:tracePt t="111368" x="6900863" y="6635750"/>
          <p14:tracePt t="111372" x="6900863" y="6645275"/>
          <p14:tracePt t="111424" x="6911975" y="6645275"/>
          <p14:tracePt t="111432" x="6945313" y="6630988"/>
          <p14:tracePt t="111438" x="7019925" y="6605588"/>
          <p14:tracePt t="111447" x="7094538" y="6580188"/>
          <p14:tracePt t="111451" x="7169150" y="6551613"/>
          <p14:tracePt t="111454" x="7223125" y="6530975"/>
          <p14:tracePt t="111457" x="7281863" y="6511925"/>
          <p14:tracePt t="111462" x="7421563" y="6481763"/>
          <p14:tracePt t="111467" x="7485063" y="6481763"/>
          <p14:tracePt t="111474" x="7564438" y="6481763"/>
          <p14:tracePt t="111479" x="7723188" y="6481763"/>
          <p14:tracePt t="111483" x="7793038" y="6481763"/>
          <p14:tracePt t="111487" x="7872413" y="6481763"/>
          <p14:tracePt t="111497" x="8015288" y="6481763"/>
          <p14:tracePt t="111500" x="8085138" y="6481763"/>
          <p14:tracePt t="111504" x="8139113" y="6481763"/>
          <p14:tracePt t="111507" x="8193088" y="6472238"/>
          <p14:tracePt t="111511" x="8232775" y="6467475"/>
          <p14:tracePt t="111515" x="8267700" y="6456363"/>
          <p14:tracePt t="111521" x="8286750" y="6451600"/>
          <p14:tracePt t="111528" x="8307388" y="6442075"/>
          <p14:tracePt t="111533" x="8326438" y="6437313"/>
          <p14:tracePt t="111558" x="8332788" y="6432550"/>
          <p14:tracePt t="111586" x="8337550" y="6427788"/>
          <p14:tracePt t="111596" x="8337550" y="6402388"/>
          <p14:tracePt t="111603" x="8337550" y="6392863"/>
          <p14:tracePt t="111624" x="8332788" y="6392863"/>
          <p14:tracePt t="111637" x="8326438" y="6392863"/>
          <p14:tracePt t="111642" x="8321675" y="6392863"/>
          <p14:tracePt t="111649" x="8297863" y="6392863"/>
          <p14:tracePt t="111660" x="8286750" y="6392863"/>
          <p14:tracePt t="111666" x="8253413" y="6383338"/>
          <p14:tracePt t="111671" x="8242300" y="6376988"/>
          <p14:tracePt t="111674" x="8237538" y="6376988"/>
          <p14:tracePt t="111678" x="8228013" y="6376988"/>
          <p14:tracePt t="111681" x="8202613" y="6362700"/>
          <p14:tracePt t="111685" x="8197850" y="6362700"/>
          <p14:tracePt t="111689" x="8193088" y="6353175"/>
          <p14:tracePt t="111692" x="8178800" y="6337300"/>
          <p14:tracePt t="111697" x="8158163" y="6327775"/>
          <p14:tracePt t="111703" x="8134350" y="6327775"/>
          <p14:tracePt t="111707" x="8108950" y="6327775"/>
          <p14:tracePt t="111716" x="8054975" y="6327775"/>
          <p14:tracePt t="111722" x="8020050" y="6327775"/>
          <p14:tracePt t="111729" x="7994650" y="6327775"/>
          <p14:tracePt t="111733" x="7980363" y="6313488"/>
          <p14:tracePt t="111745" x="7985125" y="6308725"/>
          <p14:tracePt t="111752" x="7989888" y="6303963"/>
          <p14:tracePt t="111768" x="7994650" y="6303963"/>
          <p14:tracePt t="112217" x="7994650" y="6292850"/>
          <p14:tracePt t="112225" x="7970838" y="6253163"/>
          <p14:tracePt t="112232" x="7945438" y="6229350"/>
          <p14:tracePt t="112238" x="7940675" y="6224588"/>
          <p14:tracePt t="112245" x="7900988" y="6180138"/>
          <p14:tracePt t="112249" x="7877175" y="6149975"/>
          <p14:tracePt t="112252" x="7851775" y="6115050"/>
          <p14:tracePt t="112255" x="7821613" y="6065838"/>
          <p14:tracePt t="112260" x="7797800" y="6021388"/>
          <p14:tracePt t="112263" x="7767638" y="5976938"/>
          <p14:tracePt t="112267" x="7718425" y="5927725"/>
          <p14:tracePt t="112271" x="7669213" y="5862638"/>
          <p14:tracePt t="112275" x="7618413" y="5792788"/>
          <p14:tracePt t="112279" x="7585075" y="5708650"/>
          <p14:tracePt t="112282" x="7534275" y="5635625"/>
          <p14:tracePt t="112287" x="7480300" y="5565775"/>
          <p14:tracePt t="112292" x="7421563" y="5500688"/>
          <p14:tracePt t="112295" x="7356475" y="5441950"/>
          <p14:tracePt t="112299" x="7288213" y="5376863"/>
          <p14:tracePt t="112302" x="7213600" y="5322888"/>
          <p14:tracePt t="112307" x="7138988" y="5273675"/>
          <p14:tracePt t="112313" x="7080250" y="5233988"/>
          <p14:tracePt t="112314" x="7005638" y="5180013"/>
          <p14:tracePt t="112319" x="6935788" y="5129213"/>
          <p14:tracePt t="112323" x="6851650" y="5075238"/>
          <p14:tracePt t="112326" x="6777038" y="5026025"/>
          <p14:tracePt t="112331" x="6692900" y="4972050"/>
          <p14:tracePt t="112335" x="6604000" y="4916488"/>
          <p14:tracePt t="112339" x="6519863" y="4852988"/>
          <p14:tracePt t="112342" x="6421438" y="4787900"/>
          <p14:tracePt t="112348" x="6337300" y="4724400"/>
          <p14:tracePt t="112351" x="6237288" y="4659313"/>
          <p14:tracePt t="112355" x="6138863" y="4595813"/>
          <p14:tracePt t="112359" x="6040438" y="4516438"/>
          <p14:tracePt t="112363" x="5916613" y="4446588"/>
          <p14:tracePt t="112367" x="5807075" y="4381500"/>
          <p14:tracePt t="112369" x="5708650" y="4318000"/>
          <p14:tracePt t="112373" x="5599113" y="4257675"/>
          <p14:tracePt t="112376" x="5484813" y="4194175"/>
          <p14:tracePt t="112382" x="5386388" y="4140200"/>
          <p14:tracePt t="112385" x="5276850" y="4084638"/>
          <p14:tracePt t="112389" x="5168900" y="4030663"/>
          <p14:tracePt t="112392" x="5068888" y="3976688"/>
          <p14:tracePt t="112398" x="4984750" y="3932238"/>
          <p14:tracePt t="112400" x="4900613" y="3881438"/>
          <p14:tracePt t="112404" x="4816475" y="3827463"/>
          <p14:tracePt t="112409" x="4732338" y="3763963"/>
          <p14:tracePt t="112414" x="4633913" y="3708400"/>
          <p14:tracePt t="112416" x="4535488" y="3644900"/>
          <p14:tracePt t="112420" x="4451350" y="3589338"/>
          <p14:tracePt t="112425" x="4367213" y="3535363"/>
          <p14:tracePt t="112431" x="4267200" y="3481388"/>
          <p14:tracePt t="112433" x="4192588" y="3432175"/>
          <p14:tracePt t="112436" x="4124325" y="3392488"/>
          <p14:tracePt t="112441" x="4075113" y="3352800"/>
          <p14:tracePt t="112446" x="4030663" y="3322638"/>
          <p14:tracePt t="112449" x="3984625" y="3308350"/>
          <p14:tracePt t="112452" x="3960813" y="3282950"/>
          <p14:tracePt t="112457" x="3956050" y="3282950"/>
          <p14:tracePt t="112460" x="3946525" y="3268663"/>
          <p14:tracePt t="112465" x="3935413" y="3268663"/>
          <p14:tracePt t="112468" x="3930650" y="3257550"/>
          <p14:tracePt t="112602" x="3925888" y="3257550"/>
          <p14:tracePt t="112611" x="3900488" y="3273425"/>
          <p14:tracePt t="112620" x="3832225" y="3302000"/>
          <p14:tracePt t="112625" x="3802063" y="3317875"/>
          <p14:tracePt t="112634" x="3738563" y="3341688"/>
          <p14:tracePt t="112640" x="3708400" y="3352800"/>
          <p14:tracePt t="112646" x="3603625" y="3357563"/>
          <p14:tracePt t="112651" x="3575050" y="3357563"/>
          <p14:tracePt t="112655" x="3549650" y="3357563"/>
          <p14:tracePt t="112664" x="3514725" y="3367088"/>
          <p14:tracePt t="112667" x="3495675" y="3371850"/>
          <p14:tracePt t="112671" x="3475038" y="3371850"/>
          <p14:tracePt t="112676" x="3460750" y="3381375"/>
          <p14:tracePt t="112679" x="3440113" y="3381375"/>
          <p14:tracePt t="112683" x="3425825" y="3381375"/>
          <p14:tracePt t="112687" x="3416300" y="3381375"/>
          <p14:tracePt t="112691" x="3406775" y="3381375"/>
          <p14:tracePt t="112695" x="3395663" y="3381375"/>
          <p14:tracePt t="112703" x="3390900" y="3381375"/>
          <p14:tracePt t="112721" x="3386138" y="3386138"/>
          <p14:tracePt t="112894" x="3381375" y="3386138"/>
          <p14:tracePt t="112904" x="3292475" y="3376613"/>
          <p14:tracePt t="112912" x="3182938" y="3367088"/>
          <p14:tracePt t="112917" x="3128963" y="3357563"/>
          <p14:tracePt t="112921" x="3059113" y="3348038"/>
          <p14:tracePt t="112929" x="2930525" y="3297238"/>
          <p14:tracePt t="112936" x="2816225" y="3243263"/>
          <p14:tracePt t="112940" x="2743200" y="3208338"/>
          <p14:tracePt t="112943" x="2673350" y="3178175"/>
          <p14:tracePt t="112949" x="2603500" y="3159125"/>
          <p14:tracePt t="112951" x="2549525" y="3140075"/>
          <p14:tracePt t="112955" x="2500313" y="3114675"/>
          <p14:tracePt t="112959" x="2455863" y="3094038"/>
          <p14:tracePt t="112964" x="2411413" y="3079750"/>
          <p14:tracePt t="112966" x="2366963" y="3070225"/>
          <p14:tracePt t="112971" x="2327275" y="3060700"/>
          <p14:tracePt t="112976" x="2301875" y="3044825"/>
          <p14:tracePt t="112978" x="2292350" y="3044825"/>
          <p14:tracePt t="112983" x="2266950" y="3040063"/>
          <p14:tracePt t="112987" x="2257425" y="3030538"/>
          <p14:tracePt t="112991" x="2243138" y="3030538"/>
          <p14:tracePt t="112996" x="2227263" y="3030538"/>
          <p14:tracePt t="112999" x="2222500" y="3025775"/>
          <p14:tracePt t="113003" x="2217738" y="3025775"/>
          <p14:tracePt t="113007" x="2212975" y="3025775"/>
          <p14:tracePt t="113011" x="2208213" y="3025775"/>
          <p14:tracePt t="113019" x="2203450" y="3021013"/>
          <p14:tracePt t="113026" x="2198688" y="3021013"/>
          <p14:tracePt t="113035" x="2198688" y="3016250"/>
          <p14:tracePt t="113039" x="2187575" y="3016250"/>
          <p14:tracePt t="113042" x="2182813" y="3009900"/>
          <p14:tracePt t="113048" x="2178050" y="3005138"/>
          <p14:tracePt t="113051" x="2173288" y="3005138"/>
          <p14:tracePt t="113055" x="2168525" y="2990850"/>
          <p14:tracePt t="113060" x="2163763" y="2990850"/>
          <p14:tracePt t="113063" x="2147888" y="2986088"/>
          <p14:tracePt t="113066" x="2147888" y="2981325"/>
          <p14:tracePt t="113071" x="2143125" y="2981325"/>
          <p14:tracePt t="113076" x="2124075" y="2970213"/>
          <p14:tracePt t="113082" x="2119313" y="2970213"/>
          <p14:tracePt t="113085" x="2114550" y="2965450"/>
          <p14:tracePt t="113089" x="2109788" y="2965450"/>
          <p14:tracePt t="113092" x="2093913" y="2965450"/>
          <p14:tracePt t="113098" x="2084388" y="2965450"/>
          <p14:tracePt t="113101" x="2070100" y="2965450"/>
          <p14:tracePt t="113105" x="2058988" y="2965450"/>
          <p14:tracePt t="113109" x="2049463" y="2965450"/>
          <p14:tracePt t="113115" x="2039938" y="2965450"/>
          <p14:tracePt t="113117" x="2035175" y="2965450"/>
          <p14:tracePt t="113121" x="2019300" y="2965450"/>
          <p14:tracePt t="113126" x="2014538" y="2965450"/>
          <p14:tracePt t="113130" x="2005013" y="2965450"/>
          <p14:tracePt t="113132" x="2000250" y="2965450"/>
          <p14:tracePt t="113137" x="1985963" y="2965450"/>
          <p14:tracePt t="113141" x="1979613" y="2965450"/>
          <p14:tracePt t="113149" x="1974850" y="2965450"/>
          <p14:tracePt t="113165" x="1970088" y="2965450"/>
          <p14:tracePt t="113182" x="1965325" y="2965450"/>
          <p14:tracePt t="113190" x="1960563" y="2976563"/>
          <p14:tracePt t="113194" x="1955800" y="2981325"/>
          <p14:tracePt t="113197" x="1946275" y="2986088"/>
          <p14:tracePt t="113201" x="1939925" y="2990850"/>
          <p14:tracePt t="113205" x="1935163" y="2995613"/>
          <p14:tracePt t="113210" x="1925638" y="3000375"/>
          <p14:tracePt t="113215" x="1911350" y="3009900"/>
          <p14:tracePt t="113217" x="1895475" y="3016250"/>
          <p14:tracePt t="113222" x="1881188" y="3021013"/>
          <p14:tracePt t="113226" x="1876425" y="3030538"/>
          <p14:tracePt t="113230" x="1871663" y="3035300"/>
          <p14:tracePt t="113234" x="1866900" y="3035300"/>
          <p14:tracePt t="113241" x="1862138" y="3035300"/>
          <p14:tracePt t="113464" x="1846263" y="3040063"/>
          <p14:tracePt t="113475" x="1841500" y="3089275"/>
          <p14:tracePt t="113482" x="1817688" y="3140075"/>
          <p14:tracePt t="113488" x="1801813" y="3163888"/>
          <p14:tracePt t="113494" x="1797050" y="3184525"/>
          <p14:tracePt t="113499" x="1787525" y="3228975"/>
          <p14:tracePt t="113503" x="1787525" y="3238500"/>
          <p14:tracePt t="113506" x="1787525" y="3252788"/>
          <p14:tracePt t="113510" x="1792288" y="3268663"/>
          <p14:tracePt t="113516" x="1797050" y="3278188"/>
          <p14:tracePt t="113518" x="1806575" y="3292475"/>
          <p14:tracePt t="113521" x="1811338" y="3317875"/>
          <p14:tracePt t="113525" x="1817688" y="3327400"/>
          <p14:tracePt t="113529" x="1817688" y="3341688"/>
          <p14:tracePt t="113533" x="1827213" y="3357563"/>
          <p14:tracePt t="113541" x="1831975" y="3367088"/>
          <p14:tracePt t="113545" x="1846263" y="3381375"/>
          <p14:tracePt t="113549" x="1851025" y="3397250"/>
          <p14:tracePt t="113552" x="1855788" y="3402013"/>
          <p14:tracePt t="113561" x="1866900" y="3416300"/>
          <p14:tracePt t="113566" x="1871663" y="3421063"/>
          <p14:tracePt t="113568" x="1876425" y="3425825"/>
          <p14:tracePt t="113576" x="1876425" y="3432175"/>
          <p14:tracePt t="113584" x="1876425" y="3436938"/>
          <p14:tracePt t="113588" x="1881188" y="3436938"/>
          <p14:tracePt t="113592" x="1885950" y="3441700"/>
          <p14:tracePt t="113604" x="1885950" y="3446463"/>
          <p14:tracePt t="113611" x="1895475" y="3460750"/>
          <p14:tracePt t="113620" x="1901825" y="3465513"/>
          <p14:tracePt t="113629" x="1906588" y="3481388"/>
          <p14:tracePt t="113637" x="1906588" y="3495675"/>
          <p14:tracePt t="113647" x="1911350" y="3500438"/>
          <p14:tracePt t="113742" x="1911350" y="3516313"/>
          <p14:tracePt t="113753" x="1916113" y="3560763"/>
          <p14:tracePt t="113760" x="1925638" y="3575050"/>
          <p14:tracePt t="113774" x="1946275" y="3629025"/>
          <p14:tracePt t="113781" x="1946275" y="3663950"/>
          <p14:tracePt t="113787" x="1946275" y="3679825"/>
          <p14:tracePt t="113790" x="1946275" y="3684588"/>
          <p14:tracePt t="113794" x="1946275" y="3689350"/>
          <p14:tracePt t="113796" x="1951038" y="3703638"/>
          <p14:tracePt t="113801" x="1955800" y="3708400"/>
          <p14:tracePt t="113806" x="1955800" y="3717925"/>
          <p14:tracePt t="113813" x="1955800" y="3724275"/>
          <p14:tracePt t="113818" x="1965325" y="3738563"/>
          <p14:tracePt t="113835" x="1965325" y="3743325"/>
          <p14:tracePt t="113856" x="1965325" y="3752850"/>
          <p14:tracePt t="113867" x="1965325" y="3763963"/>
          <p14:tracePt t="113874" x="1965325" y="3773488"/>
          <p14:tracePt t="113881" x="1965325" y="3778250"/>
          <p14:tracePt t="113898" x="1974850" y="3817938"/>
          <p14:tracePt t="113902" x="1979613" y="3832225"/>
          <p14:tracePt t="113917" x="1979613" y="3848100"/>
          <p14:tracePt t="113924" x="1979613" y="3862388"/>
          <p14:tracePt t="113929" x="1979613" y="3867150"/>
          <p14:tracePt t="113933" x="1979613" y="3876675"/>
          <p14:tracePt t="113938" x="1979613" y="3881438"/>
          <p14:tracePt t="113942" x="1979613" y="3897313"/>
          <p14:tracePt t="113950" x="1979613" y="3902075"/>
          <p14:tracePt t="113953" x="1979613" y="3911600"/>
          <p14:tracePt t="113965" x="1979613" y="3932238"/>
          <p14:tracePt t="113973" x="1979613" y="3937000"/>
          <p14:tracePt t="113976" x="1979613" y="3946525"/>
          <p14:tracePt t="113983" x="1979613" y="3965575"/>
          <p14:tracePt t="113988" x="1979613" y="3971925"/>
          <p14:tracePt t="113991" x="1979613" y="3981450"/>
          <p14:tracePt t="114000" x="1979613" y="3995738"/>
          <p14:tracePt t="114003" x="1974850" y="4000500"/>
          <p14:tracePt t="114010" x="1974850" y="4005263"/>
          <p14:tracePt t="114022" x="1965325" y="4030663"/>
          <p14:tracePt t="114028" x="1960563" y="4030663"/>
          <p14:tracePt t="114032" x="1960563" y="4035425"/>
          <p14:tracePt t="114036" x="1955800" y="4040188"/>
          <p14:tracePt t="114047" x="1939925" y="4060825"/>
          <p14:tracePt t="114055" x="1935163" y="4065588"/>
          <p14:tracePt t="114064" x="1930400" y="4070350"/>
          <p14:tracePt t="114091" x="1925638" y="4084638"/>
          <p14:tracePt t="114101" x="1920875" y="4089400"/>
          <p14:tracePt t="114114" x="1911350" y="4100513"/>
          <p14:tracePt t="114123" x="1911350" y="4105275"/>
          <p14:tracePt t="114132" x="1911350" y="4119563"/>
          <p14:tracePt t="114138" x="1911350" y="4124325"/>
          <p14:tracePt t="114142" x="1911350" y="4133850"/>
          <p14:tracePt t="114149" x="1906588" y="4144963"/>
          <p14:tracePt t="114152" x="1906588" y="4154488"/>
          <p14:tracePt t="114161" x="1906588" y="4159250"/>
          <p14:tracePt t="114168" x="1906588" y="4168775"/>
          <p14:tracePt t="114172" x="1906588" y="4179888"/>
          <p14:tracePt t="114185" x="1906588" y="4198938"/>
          <p14:tracePt t="114192" x="1906588" y="4203700"/>
          <p14:tracePt t="114202" x="1939925" y="4248150"/>
          <p14:tracePt t="114205" x="1965325" y="4268788"/>
          <p14:tracePt t="114212" x="2000250" y="4297363"/>
          <p14:tracePt t="114219" x="2024063" y="4322763"/>
          <p14:tracePt t="114221" x="2044700" y="4341813"/>
          <p14:tracePt t="114227" x="2070100" y="4367213"/>
          <p14:tracePt t="114231" x="2093913" y="4392613"/>
          <p14:tracePt t="114237" x="2138363" y="4437063"/>
          <p14:tracePt t="114241" x="2159000" y="4456113"/>
          <p14:tracePt t="114244" x="2173288" y="4481513"/>
          <p14:tracePt t="114250" x="2198688" y="4511675"/>
          <p14:tracePt t="114252" x="2222500" y="4535488"/>
          <p14:tracePt t="114256" x="2238375" y="4560888"/>
          <p14:tracePt t="114271" x="2282825" y="4614863"/>
          <p14:tracePt t="114278" x="2297113" y="4629150"/>
          <p14:tracePt t="114281" x="2311400" y="4664075"/>
          <p14:tracePt t="114286" x="2322513" y="4679950"/>
          <p14:tracePt t="114290" x="2332038" y="4694238"/>
          <p14:tracePt t="114294" x="2332038" y="4708525"/>
          <p14:tracePt t="114297" x="2332038" y="4719638"/>
          <p14:tracePt t="114301" x="2332038" y="4724400"/>
          <p14:tracePt t="114304" x="2336800" y="4738688"/>
          <p14:tracePt t="114308" x="2341563" y="4743450"/>
          <p14:tracePt t="114316" x="2341563" y="4748213"/>
          <p14:tracePt t="114318" x="2341563" y="4752975"/>
          <p14:tracePt t="114327" x="2341563" y="4768850"/>
          <p14:tracePt t="114638" x="2346325" y="4773613"/>
          <p14:tracePt t="114640" x="2366963" y="4773613"/>
          <p14:tracePt t="114644" x="2406650" y="4773613"/>
          <p14:tracePt t="114649" x="2465388" y="4757738"/>
          <p14:tracePt t="114652" x="2544763" y="4748213"/>
          <p14:tracePt t="114657" x="2654300" y="4729163"/>
          <p14:tracePt t="114660" x="2732088" y="4713288"/>
          <p14:tracePt t="114666" x="2851150" y="4694238"/>
          <p14:tracePt t="114668" x="2984500" y="4684713"/>
          <p14:tracePt t="114673" x="3173413" y="4659313"/>
          <p14:tracePt t="114677" x="3376613" y="4629150"/>
          <p14:tracePt t="114681" x="3544888" y="4619625"/>
          <p14:tracePt t="114685" x="3743325" y="4605338"/>
          <p14:tracePt t="114687" x="3990975" y="4589463"/>
          <p14:tracePt t="114691" x="4262438" y="4589463"/>
          <p14:tracePt t="114694" x="4564063" y="4575175"/>
          <p14:tracePt t="114700" x="4872038" y="4545013"/>
          <p14:tracePt t="114703" x="5148263" y="4511675"/>
          <p14:tracePt t="114707" x="5451475" y="4495800"/>
          <p14:tracePt t="114710" x="5753100" y="4481513"/>
          <p14:tracePt t="114716" x="6029325" y="4465638"/>
          <p14:tracePt t="114719" x="6272213" y="4465638"/>
          <p14:tracePt t="114722" x="6489700" y="4465638"/>
          <p14:tracePt t="114727" x="6708775" y="4465638"/>
          <p14:tracePt t="114732" x="6921500" y="4465638"/>
          <p14:tracePt t="114734" x="7085013" y="4465638"/>
          <p14:tracePt t="114739" x="7218363" y="4465638"/>
          <p14:tracePt t="114743" x="7346950" y="4465638"/>
          <p14:tracePt t="114748" x="7466013" y="4456113"/>
          <p14:tracePt t="114750" x="7559675" y="4441825"/>
          <p14:tracePt t="114755" x="7653338" y="4432300"/>
          <p14:tracePt t="114759" x="7748588" y="4411663"/>
          <p14:tracePt t="114763" x="7832725" y="4392613"/>
          <p14:tracePt t="114767" x="7910513" y="4371975"/>
          <p14:tracePt t="114771" x="7994650" y="4352925"/>
          <p14:tracePt t="114775" x="8074025" y="4341813"/>
          <p14:tracePt t="114781" x="8129588" y="4332288"/>
          <p14:tracePt t="114783" x="8188325" y="4322763"/>
          <p14:tracePt t="114787" x="8228013" y="4313238"/>
          <p14:tracePt t="114790" x="8262938" y="4297363"/>
          <p14:tracePt t="114794" x="8307388" y="4287838"/>
          <p14:tracePt t="114800" x="8347075" y="4278313"/>
          <p14:tracePt t="114803" x="8391525" y="4264025"/>
          <p14:tracePt t="114807" x="8426450" y="4252913"/>
          <p14:tracePt t="114810" x="8456613" y="4248150"/>
          <p14:tracePt t="114816" x="8485188" y="4238625"/>
          <p14:tracePt t="114819" x="8505825" y="4233863"/>
          <p14:tracePt t="114823" x="8529638" y="4224338"/>
          <p14:tracePt t="114827" x="8550275" y="4219575"/>
          <p14:tracePt t="114831" x="8569325" y="4208463"/>
          <p14:tracePt t="114834" x="8594725" y="4208463"/>
          <p14:tracePt t="114839" x="8613775" y="4203700"/>
          <p14:tracePt t="114843" x="8643938" y="4194175"/>
          <p14:tracePt t="114847" x="8674100" y="4189413"/>
          <p14:tracePt t="114851" x="8697913" y="4179888"/>
          <p14:tracePt t="114855" x="8718550" y="4173538"/>
          <p14:tracePt t="114859" x="8732838" y="4159250"/>
          <p14:tracePt t="114861" x="8758238" y="4144963"/>
          <p14:tracePt t="114866" x="8777288" y="4133850"/>
          <p14:tracePt t="114869" x="8793163" y="4124325"/>
          <p14:tracePt t="114873" x="8812213" y="4114800"/>
          <p14:tracePt t="114877" x="8837613" y="4100513"/>
          <p14:tracePt t="114894" x="8886825" y="4060825"/>
          <p14:tracePt t="114897" x="8901113" y="4056063"/>
          <p14:tracePt t="114901" x="8916988" y="4040188"/>
          <p14:tracePt t="114905" x="8931275" y="4035425"/>
          <p14:tracePt t="114909" x="8950325" y="4021138"/>
          <p14:tracePt t="114913" x="8966200" y="4021138"/>
          <p14:tracePt t="114917" x="8980488" y="4005263"/>
          <p14:tracePt t="114921" x="8985250" y="4000500"/>
          <p14:tracePt t="114925" x="8994775" y="3990975"/>
          <p14:tracePt t="114929" x="9010650" y="3986213"/>
          <p14:tracePt t="114933" x="9015413" y="3981450"/>
          <p14:tracePt t="114937" x="9029700" y="3976688"/>
          <p14:tracePt t="114941" x="9040813" y="3965575"/>
          <p14:tracePt t="114945" x="9064625" y="3960813"/>
          <p14:tracePt t="114950" x="9085263" y="3951288"/>
          <p14:tracePt t="114953" x="9104313" y="3951288"/>
          <p14:tracePt t="114957" x="9129713" y="394652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43944" y="2198848"/>
            <a:ext cx="4837724" cy="3962400"/>
          </a:xfrm>
          <a:prstGeom prst="rect">
            <a:avLst/>
          </a:prstGeom>
        </p:spPr>
      </p:pic>
      <p:sp>
        <p:nvSpPr>
          <p:cNvPr id="7" name="TextBox 6">
            <a:extLst>
              <a:ext uri="{FF2B5EF4-FFF2-40B4-BE49-F238E27FC236}">
                <a16:creationId xmlns:a16="http://schemas.microsoft.com/office/drawing/2014/main" id="{2AC88563-0EC2-42E6-8C0C-BD93FBAF9C69}"/>
              </a:ext>
            </a:extLst>
          </p:cNvPr>
          <p:cNvSpPr txBox="1"/>
          <p:nvPr/>
        </p:nvSpPr>
        <p:spPr>
          <a:xfrm>
            <a:off x="176463" y="914401"/>
            <a:ext cx="10262937" cy="5170646"/>
          </a:xfrm>
          <a:prstGeom prst="rect">
            <a:avLst/>
          </a:prstGeom>
          <a:noFill/>
        </p:spPr>
        <p:txBody>
          <a:bodyPr wrap="square" rtlCol="0">
            <a:spAutoFit/>
          </a:bodyPr>
          <a:lstStyle/>
          <a:p>
            <a:pPr>
              <a:spcBef>
                <a:spcPts val="600"/>
              </a:spcBef>
              <a:spcAft>
                <a:spcPts val="600"/>
              </a:spcAft>
            </a:pPr>
            <a:r>
              <a:rPr lang="en-MY" sz="2000" b="1" dirty="0">
                <a:latin typeface="Century Gothic" panose="020B0502020202020204" pitchFamily="34" charset="0"/>
              </a:rPr>
              <a:t>How Wind Turbines Work</a:t>
            </a:r>
            <a:r>
              <a:rPr lang="en-MY" sz="20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MY" sz="2000" dirty="0">
                <a:latin typeface="Century Gothic" panose="020B0502020202020204" pitchFamily="34" charset="0"/>
              </a:rPr>
              <a:t>Often "rotor" - used to refer to hub &amp; blades as single unit. </a:t>
            </a:r>
          </a:p>
          <a:p>
            <a:pPr marL="342900" indent="-342900">
              <a:spcBef>
                <a:spcPts val="600"/>
              </a:spcBef>
              <a:spcAft>
                <a:spcPts val="600"/>
              </a:spcAft>
              <a:buFont typeface="Arial" panose="020B0604020202020204" pitchFamily="34" charset="0"/>
              <a:buChar char="•"/>
            </a:pPr>
            <a:r>
              <a:rPr lang="en-MY" sz="2000" dirty="0">
                <a:latin typeface="Century Gothic" panose="020B0502020202020204" pitchFamily="34" charset="0"/>
              </a:rPr>
              <a:t>Rotor - key component - translates wind's kinetic energy into torque (turning power).</a:t>
            </a:r>
          </a:p>
          <a:p>
            <a:pPr marL="342900" indent="-342900">
              <a:spcBef>
                <a:spcPts val="600"/>
              </a:spcBef>
              <a:spcAft>
                <a:spcPts val="600"/>
              </a:spcAft>
              <a:buFont typeface="Arial" panose="020B0604020202020204" pitchFamily="34" charset="0"/>
              <a:buChar char="•"/>
            </a:pPr>
            <a:r>
              <a:rPr lang="en-MY" sz="2000" dirty="0">
                <a:latin typeface="Century Gothic" panose="020B0502020202020204" pitchFamily="34" charset="0"/>
              </a:rPr>
              <a:t>Nacelle - enclosure that houses turbine's drive                                                                              train, including gearbox, the yaw mechanism,                                                                                     and electric generator. </a:t>
            </a:r>
          </a:p>
          <a:p>
            <a:pPr marL="342900" indent="-342900">
              <a:spcBef>
                <a:spcPts val="600"/>
              </a:spcBef>
              <a:spcAft>
                <a:spcPts val="600"/>
              </a:spcAft>
              <a:buFont typeface="Arial" panose="020B0604020202020204" pitchFamily="34" charset="0"/>
              <a:buChar char="•"/>
            </a:pPr>
            <a:r>
              <a:rPr lang="en-MY" sz="2000" dirty="0">
                <a:latin typeface="Century Gothic" panose="020B0502020202020204" pitchFamily="34" charset="0"/>
              </a:rPr>
              <a:t>Gearbox connects a low                                                                                       -speed shaft to a high-speed shaft. </a:t>
            </a:r>
          </a:p>
          <a:p>
            <a:pPr marL="342900" indent="-342900">
              <a:spcBef>
                <a:spcPts val="600"/>
              </a:spcBef>
              <a:spcAft>
                <a:spcPts val="600"/>
              </a:spcAft>
              <a:buFont typeface="Arial" panose="020B0604020202020204" pitchFamily="34" charset="0"/>
              <a:buChar char="•"/>
            </a:pPr>
            <a:endParaRPr lang="en-MY" sz="2000" dirty="0">
              <a:latin typeface="Century Gothic" panose="020B0502020202020204" pitchFamily="34" charset="0"/>
            </a:endParaRPr>
          </a:p>
          <a:p>
            <a:pPr marL="342900" indent="-342900">
              <a:spcBef>
                <a:spcPts val="600"/>
              </a:spcBef>
              <a:spcAft>
                <a:spcPts val="600"/>
              </a:spcAft>
              <a:buFont typeface="Arial" panose="020B0604020202020204" pitchFamily="34" charset="0"/>
              <a:buChar char="•"/>
            </a:pPr>
            <a:r>
              <a:rPr lang="en-MY" sz="2000" dirty="0">
                <a:latin typeface="Century Gothic" panose="020B0502020202020204" pitchFamily="34" charset="0"/>
              </a:rPr>
              <a:t>Mechanism can increase speed of shafts by a                                                                                  factor of 50 to 1 – meaning high-speed shaft </a:t>
            </a:r>
          </a:p>
          <a:p>
            <a:pPr>
              <a:spcBef>
                <a:spcPts val="600"/>
              </a:spcBef>
              <a:spcAft>
                <a:spcPts val="600"/>
              </a:spcAft>
            </a:pPr>
            <a:r>
              <a:rPr lang="en-MY" sz="2000" dirty="0">
                <a:latin typeface="Century Gothic" panose="020B0502020202020204" pitchFamily="34" charset="0"/>
              </a:rPr>
              <a:t>turns 50x faster than low-speed shaft.</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752600" y="152400"/>
            <a:ext cx="6172200" cy="6858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WIND TURBINES</a:t>
            </a:r>
            <a:endParaRPr lang="en-US" b="1" dirty="0">
              <a:solidFill>
                <a:schemeClr val="bg1"/>
              </a:solidFill>
              <a:latin typeface="Century Gothic" panose="020B0502020202020204" pitchFamily="34" charset="0"/>
            </a:endParaRPr>
          </a:p>
        </p:txBody>
      </p:sp>
      <p:sp>
        <p:nvSpPr>
          <p:cNvPr id="2" name="AutoShape 2" descr="Image result for Components of wind turbine"/>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sp>
        <p:nvSpPr>
          <p:cNvPr id="6"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7</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02071265"/>
      </p:ext>
    </p:extLst>
  </p:cSld>
  <p:clrMapOvr>
    <a:masterClrMapping/>
  </p:clrMapOvr>
  <mc:AlternateContent xmlns:mc="http://schemas.openxmlformats.org/markup-compatibility/2006" xmlns:p14="http://schemas.microsoft.com/office/powerpoint/2010/main">
    <mc:Choice Requires="p14">
      <p:transition spd="med" p14:dur="700" advTm="64538">
        <p:fade/>
      </p:transition>
    </mc:Choice>
    <mc:Fallback xmlns="">
      <p:transition spd="med" advTm="64538">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2561" x="8797925" y="3432175"/>
          <p14:tracePt t="2565" x="8555038" y="3432175"/>
          <p14:tracePt t="2568" x="8281988" y="3432175"/>
          <p14:tracePt t="2573" x="8040688" y="3432175"/>
          <p14:tracePt t="2577" x="7777163" y="3386138"/>
          <p14:tracePt t="2580" x="7540625" y="3327400"/>
          <p14:tracePt t="2584" x="7272338" y="3268663"/>
          <p14:tracePt t="2588" x="7034213" y="3208338"/>
          <p14:tracePt t="2592" x="6846888" y="3154363"/>
          <p14:tracePt t="2596" x="6653213" y="3100388"/>
          <p14:tracePt t="2600" x="6515100" y="3049588"/>
          <p14:tracePt t="2604" x="6416675" y="2995613"/>
          <p14:tracePt t="2608" x="6321425" y="2941638"/>
          <p14:tracePt t="2612" x="6237288" y="2892425"/>
          <p14:tracePt t="2615" x="6164263" y="2847975"/>
          <p14:tracePt t="2620" x="6089650" y="2797175"/>
          <p14:tracePt t="2624" x="6029325" y="2757488"/>
          <p14:tracePt t="2628" x="5970588" y="2717800"/>
          <p14:tracePt t="2640" x="5895975" y="2659063"/>
          <p14:tracePt t="2644" x="5886450" y="2638425"/>
          <p14:tracePt t="2649" x="5876925" y="2633663"/>
          <p14:tracePt t="2653" x="5872163" y="2614613"/>
          <p14:tracePt t="2654" x="5872163" y="2609850"/>
          <p14:tracePt t="2657" x="5867400" y="2609850"/>
          <p14:tracePt t="2662" x="5861050" y="2605088"/>
          <p14:tracePt t="2665" x="5856288" y="2600325"/>
          <p14:tracePt t="2671" x="5851525" y="2600325"/>
          <p14:tracePt t="2674" x="5851525" y="2593975"/>
          <p14:tracePt t="2682" x="5842000" y="2593975"/>
          <p14:tracePt t="2722" x="5837238" y="2593975"/>
          <p14:tracePt t="2726" x="5827713" y="2593975"/>
          <p14:tracePt t="2730" x="5811838" y="2593975"/>
          <p14:tracePt t="2734" x="5792788" y="2593975"/>
          <p14:tracePt t="2738" x="5772150" y="2593975"/>
          <p14:tracePt t="2742" x="5743575" y="2593975"/>
          <p14:tracePt t="2747" x="5713413" y="2593975"/>
          <p14:tracePt t="2749" x="5688013" y="2593975"/>
          <p14:tracePt t="2754" x="5659438" y="2593975"/>
          <p14:tracePt t="2758" x="5638800" y="2605088"/>
          <p14:tracePt t="2762" x="5619750" y="2609850"/>
          <p14:tracePt t="2765" x="5584825" y="2619375"/>
          <p14:tracePt t="2771" x="5564188" y="2624138"/>
          <p14:tracePt t="2774" x="5545138" y="2633663"/>
          <p14:tracePt t="2778" x="5519738" y="2638425"/>
          <p14:tracePt t="2782" x="5505450" y="2654300"/>
          <p14:tracePt t="2787" x="5495925" y="2659063"/>
          <p14:tracePt t="2790" x="5480050" y="2668588"/>
          <p14:tracePt t="2794" x="5465763" y="2673350"/>
          <p14:tracePt t="2798" x="5451475" y="2678113"/>
          <p14:tracePt t="2802" x="5445125" y="2689225"/>
          <p14:tracePt t="2807" x="5440363" y="2698750"/>
          <p14:tracePt t="2810" x="5426075" y="2713038"/>
          <p14:tracePt t="2815" x="5421313" y="2728913"/>
          <p14:tracePt t="2820" x="5421313" y="2747963"/>
          <p14:tracePt t="2822" x="5411788" y="2768600"/>
          <p14:tracePt t="2826" x="5411788" y="2792413"/>
          <p14:tracePt t="2830" x="5411788" y="2822575"/>
          <p14:tracePt t="2832" x="5411788" y="2841625"/>
          <p14:tracePt t="2837" x="5411788" y="2862263"/>
          <p14:tracePt t="2840" x="5411788" y="2901950"/>
          <p14:tracePt t="2844" x="5411788" y="2932113"/>
          <p14:tracePt t="2848" x="5411788" y="2951163"/>
          <p14:tracePt t="2853" x="5411788" y="2976563"/>
          <p14:tracePt t="2857" x="5416550" y="2995613"/>
          <p14:tracePt t="2860" x="5421313" y="3016250"/>
          <p14:tracePt t="2881" x="5451475" y="3124200"/>
          <p14:tracePt t="2884" x="5451475" y="3140075"/>
          <p14:tracePt t="2888" x="5456238" y="3154363"/>
          <p14:tracePt t="2892" x="5465763" y="3159125"/>
          <p14:tracePt t="2900" x="5465763" y="3168650"/>
          <p14:tracePt t="2912" x="5465763" y="3173413"/>
          <p14:tracePt t="2915" x="5465763" y="3178175"/>
          <p14:tracePt t="2936" x="5470525" y="3189288"/>
          <p14:tracePt t="3009" x="5470525" y="3194050"/>
          <p14:tracePt t="3021" x="5426075" y="3194050"/>
          <p14:tracePt t="3032" x="5360988" y="3213100"/>
          <p14:tracePt t="3037" x="5346700" y="3228975"/>
          <p14:tracePt t="3040" x="5327650" y="3233738"/>
          <p14:tracePt t="3047" x="5283200" y="3263900"/>
          <p14:tracePt t="3049" x="5267325" y="3287713"/>
          <p14:tracePt t="3054" x="5248275" y="3302000"/>
          <p14:tracePt t="3058" x="5237163" y="3317875"/>
          <p14:tracePt t="3062" x="5222875" y="3332163"/>
          <p14:tracePt t="3066" x="5218113" y="3341688"/>
          <p14:tracePt t="3070" x="5213350" y="3367088"/>
          <p14:tracePt t="3074" x="5213350" y="3386138"/>
          <p14:tracePt t="3078" x="5213350" y="3406775"/>
          <p14:tracePt t="3082" x="5213350" y="3425825"/>
          <p14:tracePt t="3087" x="5213350" y="3451225"/>
          <p14:tracePt t="3091" x="5213350" y="3460750"/>
          <p14:tracePt t="3094" x="5213350" y="3486150"/>
          <p14:tracePt t="3099" x="5213350" y="3505200"/>
          <p14:tracePt t="3103" x="5218113" y="3525838"/>
          <p14:tracePt t="3106" x="5232400" y="3549650"/>
          <p14:tracePt t="3110" x="5257800" y="3570288"/>
          <p14:tracePt t="3114" x="5272088" y="3594100"/>
          <p14:tracePt t="3119" x="5297488" y="3619500"/>
          <p14:tracePt t="3122" x="5327650" y="3633788"/>
          <p14:tracePt t="3126" x="5351463" y="3654425"/>
          <p14:tracePt t="3130" x="5381625" y="3673475"/>
          <p14:tracePt t="3134" x="5416550" y="3698875"/>
          <p14:tracePt t="3139" x="5465763" y="3729038"/>
          <p14:tracePt t="3143" x="5510213" y="3743325"/>
          <p14:tracePt t="3146" x="5554663" y="3763963"/>
          <p14:tracePt t="3150" x="5599113" y="3787775"/>
          <p14:tracePt t="3155" x="5648325" y="3817938"/>
          <p14:tracePt t="3158" x="5703888" y="3836988"/>
          <p14:tracePt t="3162" x="5762625" y="3857625"/>
          <p14:tracePt t="3166" x="5816600" y="3876675"/>
          <p14:tracePt t="3171" x="5886450" y="3897313"/>
          <p14:tracePt t="3174" x="5945188" y="3911600"/>
          <p14:tracePt t="3178" x="6000750" y="3921125"/>
          <p14:tracePt t="3182" x="6054725" y="3941763"/>
          <p14:tracePt t="3183" x="6124575" y="3951288"/>
          <p14:tracePt t="3188" x="6192838" y="3971925"/>
          <p14:tracePt t="3191" x="6253163" y="4000500"/>
          <p14:tracePt t="3196" x="6337300" y="4021138"/>
          <p14:tracePt t="3200" x="6405563" y="4040188"/>
          <p14:tracePt t="3205" x="6484938" y="4060825"/>
          <p14:tracePt t="3208" x="6559550" y="4089400"/>
          <p14:tracePt t="3212" x="6629400" y="4124325"/>
          <p14:tracePt t="3216" x="6697663" y="4164013"/>
          <p14:tracePt t="3220" x="6772275" y="4194175"/>
          <p14:tracePt t="3224" x="6832600" y="4243388"/>
          <p14:tracePt t="3228" x="6891338" y="4283075"/>
          <p14:tracePt t="3233" x="6950075" y="4332288"/>
          <p14:tracePt t="3237" x="7010400" y="4371975"/>
          <p14:tracePt t="3240" x="7069138" y="4427538"/>
          <p14:tracePt t="3244" x="7129463" y="4465638"/>
          <p14:tracePt t="3249" x="7192963" y="4516438"/>
          <p14:tracePt t="3253" x="7237413" y="4556125"/>
          <p14:tracePt t="3256" x="7288213" y="4589463"/>
          <p14:tracePt t="3260" x="7332663" y="4619625"/>
          <p14:tracePt t="3265" x="7366000" y="4645025"/>
          <p14:tracePt t="3267" x="7416800" y="4673600"/>
          <p14:tracePt t="3272" x="7450138" y="4699000"/>
          <p14:tracePt t="3276" x="7480300" y="4724400"/>
          <p14:tracePt t="3281" x="7515225" y="4748213"/>
          <p14:tracePt t="3283" x="7550150" y="4773613"/>
          <p14:tracePt t="3288" x="7573963" y="4797425"/>
          <p14:tracePt t="3292" x="7594600" y="4813300"/>
          <p14:tracePt t="3297" x="7629525" y="4827588"/>
          <p14:tracePt t="3299" x="7658100" y="4837113"/>
          <p14:tracePt t="3304" x="7673975" y="4852988"/>
          <p14:tracePt t="3309" x="7688263" y="4867275"/>
          <p14:tracePt t="3312" x="7708900" y="4872038"/>
          <p14:tracePt t="3316" x="7723188" y="4876800"/>
          <p14:tracePt t="3320" x="7737475" y="4887913"/>
          <p14:tracePt t="3324" x="7742238" y="4892675"/>
          <p14:tracePt t="3328" x="7748588" y="4897438"/>
          <p14:tracePt t="3332" x="7753350" y="4897438"/>
          <p14:tracePt t="3340" x="7762875" y="4897438"/>
          <p14:tracePt t="3519" x="7781925" y="4897438"/>
          <p14:tracePt t="3525" x="7812088" y="4887913"/>
          <p14:tracePt t="3537" x="7896225" y="4848225"/>
          <p14:tracePt t="3546" x="7985125" y="4797425"/>
          <p14:tracePt t="3552" x="8029575" y="4768850"/>
          <p14:tracePt t="3557" x="8050213" y="4752975"/>
          <p14:tracePt t="3560" x="8074025" y="4738688"/>
          <p14:tracePt t="3564" x="8094663" y="4724400"/>
          <p14:tracePt t="3569" x="8108950" y="4719638"/>
          <p14:tracePt t="3572" x="8124825" y="4703763"/>
          <p14:tracePt t="3576" x="8129588" y="4699000"/>
          <p14:tracePt t="3581" x="8143875" y="4694238"/>
          <p14:tracePt t="3596" x="8148638" y="4689475"/>
          <p14:tracePt t="3605" x="8148638" y="4684713"/>
          <p14:tracePt t="3608" x="8148638" y="4673600"/>
          <p14:tracePt t="3613" x="8139113" y="4668838"/>
          <p14:tracePt t="3616" x="8134350" y="4668838"/>
          <p14:tracePt t="3620" x="8129588" y="4659313"/>
          <p14:tracePt t="3624" x="8124825" y="4645025"/>
          <p14:tracePt t="3628" x="8108950" y="4640263"/>
          <p14:tracePt t="3632" x="8085138" y="4614863"/>
          <p14:tracePt t="3637" x="8080375" y="4610100"/>
          <p14:tracePt t="3640" x="8059738" y="4600575"/>
          <p14:tracePt t="3644" x="8045450" y="4589463"/>
          <p14:tracePt t="3649" x="8029575" y="4565650"/>
          <p14:tracePt t="3652" x="8015288" y="4549775"/>
          <p14:tracePt t="3657" x="7994650" y="4530725"/>
          <p14:tracePt t="3660" x="7970838" y="4505325"/>
          <p14:tracePt t="3665" x="7945438" y="4471988"/>
          <p14:tracePt t="3668" x="7921625" y="4437063"/>
          <p14:tracePt t="3672" x="7886700" y="4411663"/>
          <p14:tracePt t="3677" x="7851775" y="4376738"/>
          <p14:tracePt t="3681" x="7812088" y="4341813"/>
          <p14:tracePt t="3683" x="7777163" y="4313238"/>
          <p14:tracePt t="3688" x="7742238" y="4278313"/>
          <p14:tracePt t="3692" x="7697788" y="4238625"/>
          <p14:tracePt t="3697" x="7648575" y="4203700"/>
          <p14:tracePt t="3699" x="7599363" y="4164013"/>
          <p14:tracePt t="3704" x="7554913" y="4114800"/>
          <p14:tracePt t="3708" x="7505700" y="4075113"/>
          <p14:tracePt t="3713" x="7396163" y="3976688"/>
          <p14:tracePt t="3718" x="7337425" y="3937000"/>
          <p14:tracePt t="3722" x="7288213" y="3892550"/>
          <p14:tracePt t="3726" x="7227888" y="3836988"/>
          <p14:tracePt t="3731" x="7153275" y="3787775"/>
          <p14:tracePt t="3733" x="7094538" y="3738563"/>
          <p14:tracePt t="3738" x="7019925" y="3673475"/>
          <p14:tracePt t="3742" x="6945313" y="3619500"/>
          <p14:tracePt t="3746" x="6877050" y="3570288"/>
          <p14:tracePt t="3749" x="6802438" y="3516313"/>
          <p14:tracePt t="3754" x="6727825" y="3465513"/>
          <p14:tracePt t="3758" x="6643688" y="3421063"/>
          <p14:tracePt t="3762" x="6573838" y="3381375"/>
          <p14:tracePt t="3766" x="6484938" y="3327400"/>
          <p14:tracePt t="3771" x="6400800" y="3278188"/>
          <p14:tracePt t="3774" x="6316663" y="3233738"/>
          <p14:tracePt t="3778" x="6223000" y="3189288"/>
          <p14:tracePt t="3783" x="6148388" y="3149600"/>
          <p14:tracePt t="3785" x="6080125" y="3109913"/>
          <p14:tracePt t="3791" x="5995988" y="3055938"/>
          <p14:tracePt t="3794" x="5921375" y="3016250"/>
          <p14:tracePt t="3798" x="5851525" y="2986088"/>
          <p14:tracePt t="3803" x="5781675" y="2955925"/>
          <p14:tracePt t="3807" x="5708650" y="2936875"/>
          <p14:tracePt t="3810" x="5638800" y="2916238"/>
          <p14:tracePt t="3814" x="5584825" y="2897188"/>
          <p14:tracePt t="3820" x="5524500" y="2876550"/>
          <p14:tracePt t="3822" x="5461000" y="2867025"/>
          <p14:tracePt t="3826" x="5391150" y="2847975"/>
          <p14:tracePt t="3829" x="5332413" y="2836863"/>
          <p14:tracePt t="3833" x="5292725" y="2827338"/>
          <p14:tracePt t="3838" x="5232400" y="2813050"/>
          <p14:tracePt t="3842" x="5178425" y="2792413"/>
          <p14:tracePt t="3846" x="5119688" y="2782888"/>
          <p14:tracePt t="3849" x="5075238" y="2762250"/>
          <p14:tracePt t="3855" x="5035550" y="2752725"/>
          <p14:tracePt t="3858" x="4991100" y="2752725"/>
          <p14:tracePt t="3862" x="4951413" y="2752725"/>
          <p14:tracePt t="3867" x="4911725" y="2752725"/>
          <p14:tracePt t="3870" x="4881563" y="2752725"/>
          <p14:tracePt t="3875" x="4851400" y="2752725"/>
          <p14:tracePt t="3878" x="4821238" y="2752725"/>
          <p14:tracePt t="3883" x="4783138" y="2752725"/>
          <p14:tracePt t="3886" x="4752975" y="2752725"/>
          <p14:tracePt t="3890" x="4713288" y="2757488"/>
          <p14:tracePt t="3892" x="4683125" y="2768600"/>
          <p14:tracePt t="3897" x="4648200" y="2773363"/>
          <p14:tracePt t="3899" x="4619625" y="2782888"/>
          <p14:tracePt t="3905" x="4598988" y="2787650"/>
          <p14:tracePt t="3908" x="4575175" y="2801938"/>
          <p14:tracePt t="3913" x="4554538" y="2817813"/>
          <p14:tracePt t="3916" x="4529138" y="2832100"/>
          <p14:tracePt t="3921" x="4519613" y="2841625"/>
          <p14:tracePt t="3924" x="4495800" y="2857500"/>
          <p14:tracePt t="3928" x="4475163" y="2871788"/>
          <p14:tracePt t="3933" x="4460875" y="2881313"/>
          <p14:tracePt t="3936" x="4445000" y="2897188"/>
          <p14:tracePt t="3940" x="4430713" y="2921000"/>
          <p14:tracePt t="3944" x="4416425" y="2951163"/>
          <p14:tracePt t="3949" x="4400550" y="2965450"/>
          <p14:tracePt t="3953" x="4386263" y="2995613"/>
          <p14:tracePt t="3957" x="4360863" y="3021013"/>
          <p14:tracePt t="3960" x="4346575" y="3055938"/>
          <p14:tracePt t="3964" x="4332288" y="3074988"/>
          <p14:tracePt t="3968" x="4297363" y="3128963"/>
          <p14:tracePt t="3973" x="4267200" y="3163888"/>
          <p14:tracePt t="3976" x="4252913" y="3208338"/>
          <p14:tracePt t="3980" x="4237038" y="3238500"/>
          <p14:tracePt t="3984" x="4217988" y="3282950"/>
          <p14:tracePt t="3988" x="4198938" y="3332163"/>
          <p14:tracePt t="3993" x="4192588" y="3371850"/>
          <p14:tracePt t="3996" x="4183063" y="3416300"/>
          <p14:tracePt t="3999" x="4173538" y="3446463"/>
          <p14:tracePt t="4005" x="4159250" y="3490913"/>
          <p14:tracePt t="4008" x="4148138" y="3535363"/>
          <p14:tracePt t="4012" x="4129088" y="3579813"/>
          <p14:tracePt t="4016" x="4124325" y="3624263"/>
          <p14:tracePt t="4020" x="4114800" y="3663950"/>
          <p14:tracePt t="4025" x="4114800" y="3717925"/>
          <p14:tracePt t="4028" x="4114800" y="3757613"/>
          <p14:tracePt t="4033" x="4114800" y="3802063"/>
          <p14:tracePt t="4037" x="4114800" y="3832225"/>
          <p14:tracePt t="4040" x="4114800" y="3867150"/>
          <p14:tracePt t="4044" x="4114800" y="3911600"/>
          <p14:tracePt t="4048" x="4119563" y="3951288"/>
          <p14:tracePt t="4052" x="4133850" y="3995738"/>
          <p14:tracePt t="4056" x="4143375" y="4040188"/>
          <p14:tracePt t="4060" x="4152900" y="4095750"/>
          <p14:tracePt t="4064" x="4164013" y="4140200"/>
          <p14:tracePt t="4066" x="4178300" y="4184650"/>
          <p14:tracePt t="4071" x="4187825" y="4229100"/>
          <p14:tracePt t="4074" x="4217988" y="4287838"/>
          <p14:tracePt t="4078" x="4257675" y="4348163"/>
          <p14:tracePt t="4083" x="4287838" y="4402138"/>
          <p14:tracePt t="4087" x="4327525" y="4460875"/>
          <p14:tracePt t="4090" x="4367213" y="4521200"/>
          <p14:tracePt t="4094" x="4406900" y="4584700"/>
          <p14:tracePt t="4098" x="4456113" y="4654550"/>
          <p14:tracePt t="4104" x="4519613" y="4719638"/>
          <p14:tracePt t="4107" x="4579938" y="4792663"/>
          <p14:tracePt t="4110" x="4652963" y="4867275"/>
          <p14:tracePt t="4114" x="4718050" y="4951413"/>
          <p14:tracePt t="4120" x="4797425" y="5026025"/>
          <p14:tracePt t="4122" x="4867275" y="5089525"/>
          <p14:tracePt t="4126" x="4940300" y="5149850"/>
          <p14:tracePt t="4130" x="5014913" y="5213350"/>
          <p14:tracePt t="4133" x="5089525" y="5278438"/>
          <p14:tracePt t="4139" x="5173663" y="5343525"/>
          <p14:tracePt t="4142" x="5262563" y="5407025"/>
          <p14:tracePt t="4146" x="5346700" y="5472113"/>
          <p14:tracePt t="4150" x="5430838" y="5526088"/>
          <p14:tracePt t="4155" x="5519738" y="5591175"/>
          <p14:tracePt t="4158" x="5603875" y="5654675"/>
          <p14:tracePt t="4163" x="5703888" y="5719763"/>
          <p14:tracePt t="4167" x="5802313" y="5783263"/>
          <p14:tracePt t="4170" x="5886450" y="5837238"/>
          <p14:tracePt t="4174" x="5980113" y="5892800"/>
          <p14:tracePt t="4178" x="6080125" y="5946775"/>
          <p14:tracePt t="4183" x="6178550" y="6000750"/>
          <p14:tracePt t="4187" x="6272213" y="6056313"/>
          <p14:tracePt t="4190" x="6361113" y="6105525"/>
          <p14:tracePt t="4194" x="6456363" y="6149975"/>
          <p14:tracePt t="4198" x="6554788" y="6194425"/>
          <p14:tracePt t="4202" x="6664325" y="6238875"/>
          <p14:tracePt t="4206" x="6772275" y="6278563"/>
          <p14:tracePt t="4210" x="6881813" y="6313488"/>
          <p14:tracePt t="4214" x="7000875" y="6357938"/>
          <p14:tracePt t="4218" x="7119938" y="6376988"/>
          <p14:tracePt t="4222" x="7227888" y="6388100"/>
          <p14:tracePt t="4226" x="7332663" y="6388100"/>
          <p14:tracePt t="4230" x="7426325" y="6388100"/>
          <p14:tracePt t="4234" x="7519988" y="6388100"/>
          <p14:tracePt t="4239" x="7608888" y="6388100"/>
          <p14:tracePt t="4242" x="7702550" y="6383338"/>
          <p14:tracePt t="4244" x="7797800" y="6362700"/>
          <p14:tracePt t="4248" x="7881938" y="6343650"/>
          <p14:tracePt t="4252" x="7950200" y="6323013"/>
          <p14:tracePt t="4257" x="8020050" y="6292850"/>
          <p14:tracePt t="4260" x="8080375" y="6264275"/>
          <p14:tracePt t="4264" x="8139113" y="6224588"/>
          <p14:tracePt t="4268" x="8197850" y="6184900"/>
          <p14:tracePt t="4273" x="8258175" y="6145213"/>
          <p14:tracePt t="4276" x="8316913" y="6105525"/>
          <p14:tracePt t="4280" x="8366125" y="6065838"/>
          <p14:tracePt t="4283" x="8401050" y="6030913"/>
          <p14:tracePt t="4289" x="8435975" y="5995988"/>
          <p14:tracePt t="4292" x="8475663" y="5946775"/>
          <p14:tracePt t="4297" x="8510588" y="5897563"/>
          <p14:tracePt t="4300" x="8540750" y="5853113"/>
          <p14:tracePt t="4305" x="8555038" y="5818188"/>
          <p14:tracePt t="4308" x="8574088" y="5788025"/>
          <p14:tracePt t="4312" x="8589963" y="5753100"/>
          <p14:tracePt t="4317" x="8604250" y="5724525"/>
          <p14:tracePt t="4320" x="8613775" y="5699125"/>
          <p14:tracePt t="4324" x="8618538" y="5680075"/>
          <p14:tracePt t="4328" x="8629650" y="5654675"/>
          <p14:tracePt t="4333" x="8634413" y="5635625"/>
          <p14:tracePt t="4336" x="8648700" y="5605463"/>
          <p14:tracePt t="4341" x="8658225" y="5575300"/>
          <p14:tracePt t="4344" x="8658225" y="5530850"/>
          <p14:tracePt t="4348" x="8662988" y="5500688"/>
          <p14:tracePt t="4354" x="8674100" y="5456238"/>
          <p14:tracePt t="4356" x="8693150" y="5411788"/>
          <p14:tracePt t="4360" x="8697913" y="5381625"/>
          <p14:tracePt t="4364" x="8718550" y="5337175"/>
          <p14:tracePt t="4367" x="8728075" y="5292725"/>
          <p14:tracePt t="4372" x="8728075" y="5253038"/>
          <p14:tracePt t="4375" x="8728075" y="5213350"/>
          <p14:tracePt t="4379" x="8728075" y="5184775"/>
          <p14:tracePt t="4383" x="8728075" y="5145088"/>
          <p14:tracePt t="4388" x="8728075" y="5105400"/>
          <p14:tracePt t="4391" x="8728075" y="5065713"/>
          <p14:tracePt t="4396" x="8728075" y="5021263"/>
          <p14:tracePt t="4400" x="8723313" y="4981575"/>
          <p14:tracePt t="4404" x="8702675" y="4921250"/>
          <p14:tracePt t="4407" x="8674100" y="4876800"/>
          <p14:tracePt t="4411" x="8639175" y="4827588"/>
          <p14:tracePt t="4416" x="8599488" y="4783138"/>
          <p14:tracePt t="4420" x="8550275" y="4719638"/>
          <p14:tracePt t="4422" x="8501063" y="4659313"/>
          <p14:tracePt t="4426" x="8435975" y="4600575"/>
          <p14:tracePt t="4429" x="8377238" y="4535488"/>
          <p14:tracePt t="4433" x="8326438" y="4486275"/>
          <p14:tracePt t="4439" x="8267700" y="4437063"/>
          <p14:tracePt t="4442" x="8208963" y="4387850"/>
          <p14:tracePt t="4446" x="8143875" y="4348163"/>
          <p14:tracePt t="4450" x="8085138" y="4308475"/>
          <p14:tracePt t="4454" x="8015288" y="4268788"/>
          <p14:tracePt t="4458" x="7940675" y="4224338"/>
          <p14:tracePt t="4462" x="7881938" y="4173538"/>
          <p14:tracePt t="4467" x="7807325" y="4124325"/>
          <p14:tracePt t="4470" x="7737475" y="4070350"/>
          <p14:tracePt t="4475" x="7678738" y="4021138"/>
          <p14:tracePt t="4478" x="7613650" y="3971925"/>
          <p14:tracePt t="4483" x="7554913" y="3932238"/>
          <p14:tracePt t="4486" x="7496175" y="3892550"/>
          <p14:tracePt t="4490" x="7435850" y="3852863"/>
          <p14:tracePt t="4494" x="7377113" y="3813175"/>
          <p14:tracePt t="4498" x="7316788" y="3773488"/>
          <p14:tracePt t="4504" x="7248525" y="3729038"/>
          <p14:tracePt t="4506" x="7173913" y="3689350"/>
          <p14:tracePt t="4510" x="7104063" y="3649663"/>
          <p14:tracePt t="4514" x="7029450" y="3619500"/>
          <p14:tracePt t="4520" x="6961188" y="3600450"/>
          <p14:tracePt t="4522" x="6891338" y="3579813"/>
          <p14:tracePt t="4526" x="6821488" y="3560763"/>
          <p14:tracePt t="4529" x="6742113" y="3535363"/>
          <p14:tracePt t="4533" x="6673850" y="3516313"/>
          <p14:tracePt t="4538" x="6589713" y="3505200"/>
          <p14:tracePt t="4542" x="6519863" y="3495675"/>
          <p14:tracePt t="4546" x="6430963" y="3495675"/>
          <p14:tracePt t="4550" x="6351588" y="3495675"/>
          <p14:tracePt t="4555" x="6272213" y="3495675"/>
          <p14:tracePt t="4558" x="6203950" y="3495675"/>
          <p14:tracePt t="4562" x="6138863" y="3495675"/>
          <p14:tracePt t="4567" x="6069013" y="3495675"/>
          <p14:tracePt t="4570" x="6005513" y="3500438"/>
          <p14:tracePt t="4574" x="5935663" y="3509963"/>
          <p14:tracePt t="4578" x="5867400" y="3521075"/>
          <p14:tracePt t="4583" x="5797550" y="3530600"/>
          <p14:tracePt t="4587" x="5753100" y="3549650"/>
          <p14:tracePt t="4590" x="5697538" y="3560763"/>
          <p14:tracePt t="4594" x="5653088" y="3575050"/>
          <p14:tracePt t="4595" x="5608638" y="3584575"/>
          <p14:tracePt t="4600" x="5564188" y="3605213"/>
          <p14:tracePt t="4605" x="5535613" y="3609975"/>
          <p14:tracePt t="4608" x="5514975" y="3619500"/>
          <p14:tracePt t="4614" x="5489575" y="3633788"/>
          <p14:tracePt t="4616" x="5470525" y="3649663"/>
          <p14:tracePt t="4620" x="5445125" y="3654425"/>
          <p14:tracePt t="4624" x="5426075" y="3663950"/>
          <p14:tracePt t="4628" x="5411788" y="3673475"/>
          <p14:tracePt t="4632" x="5395913" y="3684588"/>
          <p14:tracePt t="4637" x="5391150" y="3698875"/>
          <p14:tracePt t="4640" x="5376863" y="3708400"/>
          <p14:tracePt t="4644" x="5372100" y="3724275"/>
          <p14:tracePt t="4648" x="5356225" y="3738563"/>
          <p14:tracePt t="4652" x="5346700" y="3757613"/>
          <p14:tracePt t="4657" x="5332413" y="3783013"/>
          <p14:tracePt t="4660" x="5327650" y="3802063"/>
          <p14:tracePt t="4664" x="5311775" y="3827463"/>
          <p14:tracePt t="4667" x="5307013" y="3848100"/>
          <p14:tracePt t="4672" x="5297488" y="3871913"/>
          <p14:tracePt t="4676" x="5297488" y="3892550"/>
          <p14:tracePt t="4680" x="5297488" y="3921125"/>
          <p14:tracePt t="4683" x="5297488" y="3941763"/>
          <p14:tracePt t="4689" x="5297488" y="3971925"/>
          <p14:tracePt t="4692" x="5297488" y="4000500"/>
          <p14:tracePt t="4696" x="5297488" y="4040188"/>
          <p14:tracePt t="4700" x="5302250" y="4084638"/>
          <p14:tracePt t="4705" x="5316538" y="4129088"/>
          <p14:tracePt t="4708" x="5346700" y="4173538"/>
          <p14:tracePt t="4713" x="5381625" y="4208463"/>
          <p14:tracePt t="4717" x="5411788" y="4257675"/>
          <p14:tracePt t="4720" x="5456238" y="4292600"/>
          <p14:tracePt t="4724" x="5495925" y="4341813"/>
          <p14:tracePt t="4729" x="5545138" y="4392613"/>
          <p14:tracePt t="4733" x="5594350" y="4451350"/>
          <p14:tracePt t="4736" x="5668963" y="4516438"/>
          <p14:tracePt t="4741" x="5727700" y="4565650"/>
          <p14:tracePt t="4745" x="5792788" y="4614863"/>
          <p14:tracePt t="4748" x="5861050" y="4668838"/>
          <p14:tracePt t="4754" x="5945188" y="4719638"/>
          <p14:tracePt t="4757" x="6045200" y="4787900"/>
          <p14:tracePt t="4761" x="6143625" y="4843463"/>
          <p14:tracePt t="4764" x="6243638" y="4892675"/>
          <p14:tracePt t="4767" x="6327775" y="4956175"/>
          <p14:tracePt t="4772" x="6411913" y="5011738"/>
          <p14:tracePt t="4774" x="6484938" y="5075238"/>
          <p14:tracePt t="4778" x="6569075" y="5129213"/>
          <p14:tracePt t="4783" x="6669088" y="5168900"/>
          <p14:tracePt t="4787" x="6762750" y="5203825"/>
          <p14:tracePt t="4790" x="6856413" y="5233988"/>
          <p14:tracePt t="4794" x="6940550" y="5253038"/>
          <p14:tracePt t="4799" x="7024688" y="5278438"/>
          <p14:tracePt t="4802" x="7089775" y="5287963"/>
          <p14:tracePt t="4807" x="7158038" y="5308600"/>
          <p14:tracePt t="4810" x="7227888" y="5318125"/>
          <p14:tracePt t="4814" x="7297738" y="5318125"/>
          <p14:tracePt t="4818" x="7361238" y="5318125"/>
          <p14:tracePt t="4823" x="7400925" y="5318125"/>
          <p14:tracePt t="4826" x="7470775" y="5313363"/>
          <p14:tracePt t="4830" x="7515225" y="5303838"/>
          <p14:tracePt t="4833" x="7559675" y="5283200"/>
          <p14:tracePt t="4839" x="7604125" y="5259388"/>
          <p14:tracePt t="4842" x="7648575" y="5229225"/>
          <p14:tracePt t="4845" x="7697788" y="5199063"/>
          <p14:tracePt t="4850" x="7742238" y="5184775"/>
          <p14:tracePt t="4855" x="7777163" y="5159375"/>
          <p14:tracePt t="4858" x="7802563" y="5124450"/>
          <p14:tracePt t="4862" x="7832725" y="5075238"/>
          <p14:tracePt t="4867" x="7856538" y="5030788"/>
          <p14:tracePt t="4882" x="7916863" y="4872038"/>
          <p14:tracePt t="4884" x="7916863" y="4818063"/>
          <p14:tracePt t="4886" x="7916863" y="4764088"/>
          <p14:tracePt t="4891" x="7916863" y="4708525"/>
          <p14:tracePt t="4894" x="7910513" y="4654550"/>
          <p14:tracePt t="4898" x="7900988" y="4600575"/>
          <p14:tracePt t="4902" x="7881938" y="4530725"/>
          <p14:tracePt t="4907" x="7842250" y="4471988"/>
          <p14:tracePt t="4910" x="7788275" y="4397375"/>
          <p14:tracePt t="4915" x="7737475" y="4322763"/>
          <p14:tracePt t="4917" x="7683500" y="4252913"/>
          <p14:tracePt t="4922" x="7608888" y="4179888"/>
          <p14:tracePt t="4926" x="7550150" y="4114800"/>
          <p14:tracePt t="4930" x="7475538" y="4049713"/>
          <p14:tracePt t="4934" x="7400925" y="3990975"/>
          <p14:tracePt t="4939" x="7326313" y="3937000"/>
          <p14:tracePt t="4942" x="7242175" y="3881438"/>
          <p14:tracePt t="4946" x="7143750" y="3832225"/>
          <p14:tracePt t="4950" x="7050088" y="3778250"/>
          <p14:tracePt t="4952" x="6950075" y="3724275"/>
          <p14:tracePt t="4956" x="6856413" y="3679825"/>
          <p14:tracePt t="4960" x="6748463" y="3644900"/>
          <p14:tracePt t="4964" x="6638925" y="3614738"/>
          <p14:tracePt t="4967" x="6529388" y="3579813"/>
          <p14:tracePt t="4973" x="6421438" y="3560763"/>
          <p14:tracePt t="4976" x="6316663" y="3540125"/>
          <p14:tracePt t="4980" x="6223000" y="3516313"/>
          <p14:tracePt t="4984" x="6124575" y="3495675"/>
          <p14:tracePt t="4988" x="6035675" y="3486150"/>
          <p14:tracePt t="4992" x="5951538" y="3486150"/>
          <p14:tracePt t="4995" x="5872163" y="3486150"/>
          <p14:tracePt t="5000" x="5807075" y="3486150"/>
          <p14:tracePt t="5004" x="5743575" y="3486150"/>
          <p14:tracePt t="5008" x="5688013" y="3486150"/>
          <p14:tracePt t="5012" x="5643563" y="3490913"/>
          <p14:tracePt t="5017" x="5599113" y="3500438"/>
          <p14:tracePt t="5020" x="5559425" y="3505200"/>
          <p14:tracePt t="5024" x="5524500" y="3516313"/>
          <p14:tracePt t="5029" x="5505450" y="3530600"/>
          <p14:tracePt t="5032" x="5480050" y="3544888"/>
          <p14:tracePt t="5036" x="5465763" y="3565525"/>
          <p14:tracePt t="5040" x="5445125" y="3589338"/>
          <p14:tracePt t="5044" x="5435600" y="3609975"/>
          <p14:tracePt t="5048" x="5430838" y="3640138"/>
          <p14:tracePt t="5055" x="5416550" y="3673475"/>
          <p14:tracePt t="5056" x="5405438" y="3703638"/>
          <p14:tracePt t="5060" x="5386388" y="3748088"/>
          <p14:tracePt t="5063" x="5381625" y="3792538"/>
          <p14:tracePt t="5067" x="5381625" y="3822700"/>
          <p14:tracePt t="5073" x="5381625" y="3862388"/>
          <p14:tracePt t="5076" x="5381625" y="3892550"/>
          <p14:tracePt t="5080" x="5381625" y="3932238"/>
          <p14:tracePt t="5084" x="5381625" y="3986213"/>
          <p14:tracePt t="5088" x="5381625" y="4025900"/>
          <p14:tracePt t="5092" x="5400675" y="4084638"/>
          <p14:tracePt t="5096" x="5430838" y="4129088"/>
          <p14:tracePt t="5100" x="5456238" y="4179888"/>
          <p14:tracePt t="5105" x="5495925" y="4224338"/>
          <p14:tracePt t="5108" x="5524500" y="4283075"/>
          <p14:tracePt t="5112" x="5564188" y="4332288"/>
          <p14:tracePt t="5117" x="5613400" y="4376738"/>
          <p14:tracePt t="5120" x="5673725" y="4441825"/>
          <p14:tracePt t="5124" x="5732463" y="4491038"/>
          <p14:tracePt t="5126" x="5797550" y="4540250"/>
          <p14:tracePt t="5130" x="5867400" y="4595813"/>
          <p14:tracePt t="5134" x="5940425" y="4635500"/>
          <p14:tracePt t="5139" x="6024563" y="4689475"/>
          <p14:tracePt t="5142" x="6108700" y="4729163"/>
          <p14:tracePt t="5146" x="6203950" y="4764088"/>
          <p14:tracePt t="5150" x="6288088" y="4783138"/>
          <p14:tracePt t="5154" x="6372225" y="4813300"/>
          <p14:tracePt t="5158" x="6465888" y="4832350"/>
          <p14:tracePt t="5162" x="6559550" y="4857750"/>
          <p14:tracePt t="5167" x="6653213" y="4887913"/>
          <p14:tracePt t="5170" x="6737350" y="4916488"/>
          <p14:tracePt t="5175" x="6821488" y="4941888"/>
          <p14:tracePt t="5178" x="6900863" y="4960938"/>
          <p14:tracePt t="5182" x="6956425" y="4972050"/>
          <p14:tracePt t="5187" x="7010400" y="4972050"/>
          <p14:tracePt t="5191" x="7050088" y="4972050"/>
          <p14:tracePt t="5194" x="7080250" y="4972050"/>
          <p14:tracePt t="5198" x="7108825" y="4972050"/>
          <p14:tracePt t="5202" x="7138988" y="4972050"/>
          <p14:tracePt t="5211" x="7164388" y="4965700"/>
          <p14:tracePt t="5216" x="7178675" y="4960938"/>
          <p14:tracePt t="5218" x="7183438" y="4956175"/>
          <p14:tracePt t="5222" x="7178675" y="4937125"/>
          <p14:tracePt t="5226" x="7178675" y="4932363"/>
          <p14:tracePt t="5230" x="7178675" y="4916488"/>
          <p14:tracePt t="5234" x="7178675" y="4906963"/>
          <p14:tracePt t="5239" x="7169150" y="4881563"/>
          <p14:tracePt t="5243" x="7169150" y="4872038"/>
          <p14:tracePt t="5246" x="7169150" y="4848225"/>
          <p14:tracePt t="5250" x="7164388" y="4827588"/>
          <p14:tracePt t="5254" x="7153275" y="4797425"/>
          <p14:tracePt t="5258" x="7138988" y="4764088"/>
          <p14:tracePt t="5262" x="7124700" y="4733925"/>
          <p14:tracePt t="5267" x="7099300" y="4699000"/>
          <p14:tracePt t="5269" x="7069138" y="4664075"/>
          <p14:tracePt t="5274" x="7054850" y="4629150"/>
          <p14:tracePt t="5278" x="7034213" y="4605338"/>
          <p14:tracePt t="5283" x="7024688" y="4595813"/>
          <p14:tracePt t="5285" x="7005638" y="4570413"/>
          <p14:tracePt t="5291" x="6996113" y="4556125"/>
          <p14:tracePt t="5294" x="6980238" y="4540250"/>
          <p14:tracePt t="5299" x="6970713" y="4540250"/>
          <p14:tracePt t="5302" x="6956425" y="4521200"/>
          <p14:tracePt t="5304" x="6950075" y="4516438"/>
          <p14:tracePt t="5308" x="6945313" y="4511675"/>
          <p14:tracePt t="5317" x="6935788" y="4505325"/>
          <p14:tracePt t="5377" x="6931025" y="4505325"/>
          <p14:tracePt t="5397" x="6926263" y="4511675"/>
          <p14:tracePt t="5404" x="6911975" y="4545013"/>
          <p14:tracePt t="5408" x="6911975" y="4565650"/>
          <p14:tracePt t="5413" x="6905625" y="4589463"/>
          <p14:tracePt t="5421" x="6896100" y="4635500"/>
          <p14:tracePt t="5426" x="6896100" y="4654550"/>
          <p14:tracePt t="5429" x="6896100" y="4673600"/>
          <p14:tracePt t="5433" x="6896100" y="4694238"/>
          <p14:tracePt t="5438" x="6896100" y="4719638"/>
          <p14:tracePt t="5442" x="6896100" y="4738688"/>
          <p14:tracePt t="5446" x="6896100" y="4748213"/>
          <p14:tracePt t="5449" x="6896100" y="4764088"/>
          <p14:tracePt t="5452" x="6896100" y="4778375"/>
          <p14:tracePt t="5456" x="6900863" y="4787900"/>
          <p14:tracePt t="5460" x="6900863" y="4803775"/>
          <p14:tracePt t="5464" x="6900863" y="4813300"/>
          <p14:tracePt t="5468" x="6905625" y="4822825"/>
          <p14:tracePt t="5475" x="6911975" y="4832350"/>
          <p14:tracePt t="5568" x="6916738" y="4837113"/>
          <p14:tracePt t="5570" x="6931025" y="4852988"/>
          <p14:tracePt t="5575" x="6945313" y="4867275"/>
          <p14:tracePt t="5579" x="6961188" y="4887913"/>
          <p14:tracePt t="5583" x="6970713" y="4902200"/>
          <p14:tracePt t="5587" x="6996113" y="4916488"/>
          <p14:tracePt t="5592" x="7015163" y="4932363"/>
          <p14:tracePt t="5596" x="7050088" y="4956175"/>
          <p14:tracePt t="5600" x="7069138" y="4972050"/>
          <p14:tracePt t="5603" x="7094538" y="4991100"/>
          <p14:tracePt t="5611" x="7164388" y="5045075"/>
          <p14:tracePt t="5616" x="7188200" y="5070475"/>
          <p14:tracePt t="5620" x="7204075" y="5100638"/>
          <p14:tracePt t="5623" x="7237413" y="5124450"/>
          <p14:tracePt t="5628" x="7258050" y="5149850"/>
          <p14:tracePt t="5631" x="7288213" y="5184775"/>
          <p14:tracePt t="5636" x="7302500" y="5213350"/>
          <p14:tracePt t="5637" x="7321550" y="5229225"/>
          <p14:tracePt t="5643" x="7337425" y="5253038"/>
          <p14:tracePt t="5651" x="7351713" y="5268913"/>
          <p14:tracePt t="5773" x="7337425" y="5243513"/>
          <p14:tracePt t="5778" x="7312025" y="5213350"/>
          <p14:tracePt t="5787" x="7272338" y="5164138"/>
          <p14:tracePt t="5797" x="6996113" y="4956175"/>
          <p14:tracePt t="5806" x="6851650" y="4867275"/>
          <p14:tracePt t="5813" x="6692900" y="4757738"/>
          <p14:tracePt t="5822" x="6524625" y="4654550"/>
          <p14:tracePt t="5826" x="6450013" y="4600575"/>
          <p14:tracePt t="5829" x="6376988" y="4549775"/>
          <p14:tracePt t="5833" x="6292850" y="4495800"/>
          <p14:tracePt t="5835" x="6232525" y="4456113"/>
          <p14:tracePt t="5838" x="6173788" y="4416425"/>
          <p14:tracePt t="5842" x="6124575" y="4376738"/>
          <p14:tracePt t="5846" x="6080125" y="4352925"/>
          <p14:tracePt t="5850" x="6029325" y="4313238"/>
          <p14:tracePt t="5854" x="6005513" y="4278313"/>
          <p14:tracePt t="5858" x="5989638" y="4248150"/>
          <p14:tracePt t="5862" x="5965825" y="4213225"/>
          <p14:tracePt t="5867" x="5935663" y="4179888"/>
          <p14:tracePt t="5884" x="5900738" y="4060825"/>
          <p14:tracePt t="5885" x="5900738" y="4049713"/>
          <p14:tracePt t="5891" x="5900738" y="4035425"/>
          <p14:tracePt t="5894" x="5900738" y="4016375"/>
          <p14:tracePt t="5898" x="5891213" y="3995738"/>
          <p14:tracePt t="5901" x="5891213" y="3986213"/>
          <p14:tracePt t="5907" x="5886450" y="3976688"/>
          <p14:tracePt t="5910" x="5886450" y="3971925"/>
          <p14:tracePt t="5914" x="5886450" y="3956050"/>
          <p14:tracePt t="5917" x="5886450" y="3937000"/>
          <p14:tracePt t="5922" x="5886450" y="3916363"/>
          <p14:tracePt t="5926" x="5886450" y="3897313"/>
          <p14:tracePt t="5930" x="5886450" y="3881438"/>
          <p14:tracePt t="5934" x="5886450" y="3867150"/>
          <p14:tracePt t="5939" x="5881688" y="3867150"/>
          <p14:tracePt t="5942" x="5881688" y="3862388"/>
          <p14:tracePt t="5945" x="5881688" y="3857625"/>
          <p14:tracePt t="5951" x="5876925" y="3852863"/>
          <p14:tracePt t="5958" x="5876925" y="3848100"/>
          <p14:tracePt t="6021" x="5867400" y="3848100"/>
          <p14:tracePt t="6026" x="5861050" y="3852863"/>
          <p14:tracePt t="6033" x="5842000" y="3906838"/>
          <p14:tracePt t="6037" x="5832475" y="3937000"/>
          <p14:tracePt t="6041" x="5821363" y="3981450"/>
          <p14:tracePt t="6046" x="5816600" y="4021138"/>
          <p14:tracePt t="6051" x="5816600" y="4049713"/>
          <p14:tracePt t="6056" x="5816600" y="4119563"/>
          <p14:tracePt t="6064" x="5816600" y="4189413"/>
          <p14:tracePt t="6070" x="5827713" y="4224338"/>
          <p14:tracePt t="6073" x="5837238" y="4264025"/>
          <p14:tracePt t="6077" x="5851525" y="4322763"/>
          <p14:tracePt t="6081" x="5881688" y="4381500"/>
          <p14:tracePt t="6085" x="5911850" y="4437063"/>
          <p14:tracePt t="6090" x="5940425" y="4495800"/>
          <p14:tracePt t="6092" x="5970588" y="4556125"/>
          <p14:tracePt t="6097" x="6024563" y="4629150"/>
          <p14:tracePt t="6101" x="6064250" y="4689475"/>
          <p14:tracePt t="6105" x="6103938" y="4748213"/>
          <p14:tracePt t="6109" x="6148388" y="4797425"/>
          <p14:tracePt t="6112" x="6213475" y="4848225"/>
          <p14:tracePt t="6117" x="6272213" y="4887913"/>
          <p14:tracePt t="6120" x="6342063" y="4937125"/>
          <p14:tracePt t="6125" x="6416675" y="4981575"/>
          <p14:tracePt t="6129" x="6484938" y="5021263"/>
          <p14:tracePt t="6133" x="6569075" y="5060950"/>
          <p14:tracePt t="6135" x="6653213" y="5105400"/>
          <p14:tracePt t="6140" x="6737350" y="5124450"/>
          <p14:tracePt t="6144" x="6821488" y="5145088"/>
          <p14:tracePt t="6148" x="6900863" y="5173663"/>
          <p14:tracePt t="6151" x="6985000" y="5199063"/>
          <p14:tracePt t="6157" x="7069138" y="5219700"/>
          <p14:tracePt t="6160" x="7148513" y="5238750"/>
          <p14:tracePt t="6164" x="7218363" y="5259388"/>
          <p14:tracePt t="6168" x="7272338" y="5268913"/>
          <p14:tracePt t="6172" x="7342188" y="5287963"/>
          <p14:tracePt t="6176" x="7412038" y="5297488"/>
          <p14:tracePt t="6181" x="7456488" y="5303838"/>
          <p14:tracePt t="6185" x="7550150" y="5313363"/>
          <p14:tracePt t="6190" x="7594600" y="5322888"/>
          <p14:tracePt t="6194" x="7624763" y="5332413"/>
          <p14:tracePt t="6199" x="7648575" y="5337175"/>
          <p14:tracePt t="6201" x="7658100" y="5337175"/>
          <p14:tracePt t="6230" x="7673975" y="5337175"/>
          <p14:tracePt t="6238" x="7673975" y="5327650"/>
          <p14:tracePt t="6242" x="7673975" y="5297488"/>
          <p14:tracePt t="6246" x="7664450" y="5264150"/>
          <p14:tracePt t="6251" x="7643813" y="5233988"/>
          <p14:tracePt t="6254" x="7608888" y="5184775"/>
          <p14:tracePt t="6258" x="7569200" y="5135563"/>
          <p14:tracePt t="6263" x="7519988" y="5089525"/>
          <p14:tracePt t="6266" x="7461250" y="5035550"/>
          <p14:tracePt t="6271" x="7400925" y="4986338"/>
          <p14:tracePt t="6274" x="7337425" y="4937125"/>
          <p14:tracePt t="6278" x="7277100" y="4887913"/>
          <p14:tracePt t="6282" x="7218363" y="4822825"/>
          <p14:tracePt t="6285" x="7129463" y="4757738"/>
          <p14:tracePt t="6291" x="7069138" y="4699000"/>
          <p14:tracePt t="6294" x="7005638" y="4635500"/>
          <p14:tracePt t="6299" x="6935788" y="4575175"/>
          <p14:tracePt t="6302" x="6861175" y="4511675"/>
          <p14:tracePt t="6306" x="6772275" y="4446588"/>
          <p14:tracePt t="6312" x="6704013" y="4392613"/>
          <p14:tracePt t="6314" x="6613525" y="4341813"/>
          <p14:tracePt t="6317" x="6545263" y="4287838"/>
          <p14:tracePt t="6323" x="6456363" y="4224338"/>
          <p14:tracePt t="6326" x="6386513" y="4173538"/>
          <p14:tracePt t="6330" x="6311900" y="4129088"/>
          <p14:tracePt t="6334" x="6253163" y="4089400"/>
          <p14:tracePt t="6339" x="6192838" y="4049713"/>
          <p14:tracePt t="6344" x="6134100" y="4021138"/>
          <p14:tracePt t="6345" x="6113463" y="4000500"/>
          <p14:tracePt t="6350" x="6108700" y="3995738"/>
          <p14:tracePt t="6354" x="6094413" y="3986213"/>
          <p14:tracePt t="6358" x="6089650" y="3981450"/>
          <p14:tracePt t="6367" x="6089650" y="3976688"/>
          <p14:tracePt t="6404" x="6089650" y="3995738"/>
          <p14:tracePt t="6409" x="6089650" y="4025900"/>
          <p14:tracePt t="6412" x="6094413" y="4065588"/>
          <p14:tracePt t="6417" x="6099175" y="4124325"/>
          <p14:tracePt t="6420" x="6119813" y="4179888"/>
          <p14:tracePt t="6425" x="6148388" y="4238625"/>
          <p14:tracePt t="6429" x="6188075" y="4283075"/>
          <p14:tracePt t="6434" x="6227763" y="4341813"/>
          <p14:tracePt t="6437" x="6257925" y="4402138"/>
          <p14:tracePt t="6442" x="6297613" y="4460875"/>
          <p14:tracePt t="6444" x="6337300" y="4521200"/>
          <p14:tracePt t="6449" x="6391275" y="4610100"/>
          <p14:tracePt t="6452" x="6440488" y="4679950"/>
          <p14:tracePt t="6458" x="6489700" y="4738688"/>
          <p14:tracePt t="6461" x="6554788" y="4813300"/>
          <p14:tracePt t="6465" x="6613525" y="4876800"/>
          <p14:tracePt t="6469" x="6678613" y="4937125"/>
          <p14:tracePt t="6473" x="6737350" y="4986338"/>
          <p14:tracePt t="6477" x="6797675" y="5026025"/>
          <p14:tracePt t="6481" x="6856413" y="5065713"/>
          <p14:tracePt t="6486" x="6916738" y="5095875"/>
          <p14:tracePt t="6488" x="6961188" y="5114925"/>
          <p14:tracePt t="6493" x="7019925" y="5135563"/>
          <p14:tracePt t="6497" x="7050088" y="5159375"/>
          <p14:tracePt t="6502" x="7108825" y="5168900"/>
          <p14:tracePt t="6504" x="7148513" y="5168900"/>
          <p14:tracePt t="6509" x="7204075" y="5168900"/>
          <p14:tracePt t="6512" x="7232650" y="5164138"/>
          <p14:tracePt t="6516" x="7253288" y="5159375"/>
          <p14:tracePt t="6519" x="7288213" y="5145088"/>
          <p14:tracePt t="6525" x="7307263" y="5129213"/>
          <p14:tracePt t="6528" x="7332663" y="5105400"/>
          <p14:tracePt t="6532" x="7351713" y="5080000"/>
          <p14:tracePt t="6535" x="7366000" y="5060950"/>
          <p14:tracePt t="6539" x="7386638" y="5030788"/>
          <p14:tracePt t="6542" x="7391400" y="4986338"/>
          <p14:tracePt t="6545" x="7391400" y="4946650"/>
          <p14:tracePt t="6550" x="7400925" y="4902200"/>
          <p14:tracePt t="6555" x="7412038" y="4848225"/>
          <p14:tracePt t="6558" x="7421563" y="4792663"/>
          <p14:tracePt t="6562" x="7421563" y="4738688"/>
          <p14:tracePt t="6566" x="7421563" y="4684713"/>
          <p14:tracePt t="6570" x="7421563" y="4629150"/>
          <p14:tracePt t="6575" x="7416800" y="4575175"/>
          <p14:tracePt t="6577" x="7396163" y="4505325"/>
          <p14:tracePt t="6581" x="7386638" y="4437063"/>
          <p14:tracePt t="6586" x="7356475" y="4376738"/>
          <p14:tracePt t="6590" x="7326313" y="4318000"/>
          <p14:tracePt t="6593" x="7288213" y="4257675"/>
          <p14:tracePt t="6598" x="7248525" y="4198938"/>
          <p14:tracePt t="6601" x="7208838" y="4140200"/>
          <p14:tracePt t="6607" x="7158038" y="4079875"/>
          <p14:tracePt t="6610" x="7108825" y="4030663"/>
          <p14:tracePt t="6614" x="7050088" y="3990975"/>
          <p14:tracePt t="6618" x="6989763" y="3941763"/>
          <p14:tracePt t="6622" x="6940550" y="3902075"/>
          <p14:tracePt t="6626" x="6881813" y="3862388"/>
          <p14:tracePt t="6630" x="6821488" y="3822700"/>
          <p14:tracePt t="6635" x="6753225" y="3792538"/>
          <p14:tracePt t="6638" x="6692900" y="3773488"/>
          <p14:tracePt t="6642" x="6638925" y="3763963"/>
          <p14:tracePt t="6646" x="6569075" y="3743325"/>
          <p14:tracePt t="6650" x="6529388" y="3743325"/>
          <p14:tracePt t="6655" x="6489700" y="3743325"/>
          <p14:tracePt t="6658" x="6445250" y="3743325"/>
          <p14:tracePt t="6662" x="6405563" y="3748088"/>
          <p14:tracePt t="6666" x="6361113" y="3757613"/>
          <p14:tracePt t="6670" x="6316663" y="3773488"/>
          <p14:tracePt t="6675" x="6281738" y="3792538"/>
          <p14:tracePt t="6678" x="6248400" y="3817938"/>
          <p14:tracePt t="6682" x="6237288" y="3832225"/>
          <p14:tracePt t="6687" x="6223000" y="3852863"/>
          <p14:tracePt t="6691" x="6208713" y="3876675"/>
          <p14:tracePt t="6694" x="6188075" y="3906838"/>
          <p14:tracePt t="6698" x="6183313" y="3937000"/>
          <p14:tracePt t="6701" x="6173788" y="3981450"/>
          <p14:tracePt t="6707" x="6164263" y="4035425"/>
          <p14:tracePt t="6710" x="6153150" y="4089400"/>
          <p14:tracePt t="6714" x="6153150" y="4144963"/>
          <p14:tracePt t="6716" x="6159500" y="4203700"/>
          <p14:tracePt t="6720" x="6178550" y="4248150"/>
          <p14:tracePt t="6724" x="6208713" y="4303713"/>
          <p14:tracePt t="6728" x="6248400" y="4362450"/>
          <p14:tracePt t="6732" x="6297613" y="4411663"/>
          <p14:tracePt t="6736" x="6332538" y="4460875"/>
          <p14:tracePt t="6740" x="6365875" y="4495800"/>
          <p14:tracePt t="6744" x="6416675" y="4545013"/>
          <p14:tracePt t="6750" x="6480175" y="4595813"/>
          <p14:tracePt t="6752" x="6540500" y="4635500"/>
          <p14:tracePt t="6757" x="6594475" y="4664075"/>
          <p14:tracePt t="6760" x="6669088" y="4694238"/>
          <p14:tracePt t="6764" x="6737350" y="4713288"/>
          <p14:tracePt t="6767" x="6792913" y="4733925"/>
          <p14:tracePt t="6773" x="6837363" y="4743450"/>
          <p14:tracePt t="6777" x="6891338" y="4752975"/>
          <p14:tracePt t="6780" x="6931025" y="4752975"/>
          <p14:tracePt t="6785" x="6975475" y="4752975"/>
          <p14:tracePt t="6789" x="7015163" y="4752975"/>
          <p14:tracePt t="6793" x="7045325" y="4752975"/>
          <p14:tracePt t="6796" x="7064375" y="4748213"/>
          <p14:tracePt t="6800" x="7089775" y="4743450"/>
          <p14:tracePt t="6804" x="7099300" y="4733925"/>
          <p14:tracePt t="6808" x="7108825" y="4729163"/>
          <p14:tracePt t="6812" x="7113588" y="4719638"/>
          <p14:tracePt t="6816" x="7113588" y="4703763"/>
          <p14:tracePt t="6822" x="7113588" y="4694238"/>
          <p14:tracePt t="6824" x="7094538" y="4668838"/>
          <p14:tracePt t="6828" x="7089775" y="4664075"/>
          <p14:tracePt t="6834" x="7069138" y="4645025"/>
          <p14:tracePt t="6835" x="7054850" y="4635500"/>
          <p14:tracePt t="6841" x="7024688" y="4619625"/>
          <p14:tracePt t="6844" x="6975475" y="4584700"/>
          <p14:tracePt t="6849" x="6940550" y="4556125"/>
          <p14:tracePt t="6851" x="6896100" y="4530725"/>
          <p14:tracePt t="6857" x="6837363" y="4491038"/>
          <p14:tracePt t="6860" x="6777038" y="4451350"/>
          <p14:tracePt t="6864" x="6718300" y="4411663"/>
          <p14:tracePt t="6868" x="6657975" y="4381500"/>
          <p14:tracePt t="6885" x="6405563" y="4292600"/>
          <p14:tracePt t="6888" x="6337300" y="4273550"/>
          <p14:tracePt t="6893" x="6197600" y="4233863"/>
          <p14:tracePt t="6898" x="6129338" y="4213225"/>
          <p14:tracePt t="6902" x="6059488" y="4203700"/>
          <p14:tracePt t="6906" x="6015038" y="4194175"/>
          <p14:tracePt t="6910" x="5961063" y="4194175"/>
          <p14:tracePt t="6914" x="5905500" y="4194175"/>
          <p14:tracePt t="6918" x="5867400" y="4194175"/>
          <p14:tracePt t="6922" x="5837238" y="4194175"/>
          <p14:tracePt t="6927" x="5807075" y="4194175"/>
          <p14:tracePt t="6930" x="5788025" y="4194175"/>
          <p14:tracePt t="6935" x="5767388" y="4198938"/>
          <p14:tracePt t="6946" x="5753100" y="4198938"/>
          <p14:tracePt t="6954" x="5737225" y="4213225"/>
          <p14:tracePt t="6958" x="5732463" y="4219575"/>
          <p14:tracePt t="6966" x="5718175" y="4224338"/>
          <p14:tracePt t="6974" x="5713413" y="4229100"/>
          <p14:tracePt t="6982" x="5708650" y="4233863"/>
          <p14:tracePt t="7015" x="5708650" y="4238625"/>
          <p14:tracePt t="7052" x="5708650" y="4252913"/>
          <p14:tracePt t="7058" x="5688013" y="4297363"/>
          <p14:tracePt t="7065" x="5678488" y="4327525"/>
          <p14:tracePt t="7070" x="5664200" y="4371975"/>
          <p14:tracePt t="7075" x="5664200" y="4392613"/>
          <p14:tracePt t="7082" x="5664200" y="4406900"/>
          <p14:tracePt t="7089" x="5664200" y="4427538"/>
          <p14:tracePt t="7093" x="5668963" y="4441825"/>
          <p14:tracePt t="7097" x="5668963" y="4451350"/>
          <p14:tracePt t="7102" x="5673725" y="4456113"/>
          <p14:tracePt t="7105" x="5678488" y="4471988"/>
          <p14:tracePt t="7108" x="5692775" y="4476750"/>
          <p14:tracePt t="7112" x="5703888" y="4486275"/>
          <p14:tracePt t="7117" x="5718175" y="4491038"/>
          <p14:tracePt t="7119" x="5722938" y="4495800"/>
          <p14:tracePt t="7124" x="5737225" y="4511675"/>
          <p14:tracePt t="7128" x="5753100" y="4516438"/>
          <p14:tracePt t="7136" x="5762625" y="4516438"/>
          <p14:tracePt t="7152" x="5767388" y="4516438"/>
          <p14:tracePt t="7160" x="5762625" y="4511675"/>
          <p14:tracePt t="7164" x="5748338" y="4505325"/>
          <p14:tracePt t="7400" x="5748338" y="4511675"/>
          <p14:tracePt t="7409" x="5753100" y="4535488"/>
          <p14:tracePt t="7415" x="5762625" y="4556125"/>
          <p14:tracePt t="7424" x="5788025" y="4556125"/>
          <p14:tracePt t="7434" x="5802313" y="4556125"/>
          <p14:tracePt t="7437" x="5811838" y="4549775"/>
          <p14:tracePt t="7440" x="5821363" y="4545013"/>
          <p14:tracePt t="7445" x="5832475" y="4540250"/>
          <p14:tracePt t="7450" x="5846763" y="4535488"/>
          <p14:tracePt t="7453" x="5851525" y="4511675"/>
          <p14:tracePt t="7456" x="5867400" y="4491038"/>
          <p14:tracePt t="7460" x="5881688" y="4476750"/>
          <p14:tracePt t="7464" x="5905500" y="4451350"/>
          <p14:tracePt t="7469" x="5921375" y="4432300"/>
          <p14:tracePt t="7472" x="5935663" y="4397375"/>
          <p14:tracePt t="7477" x="5940425" y="4376738"/>
          <p14:tracePt t="7480" x="5961063" y="4348163"/>
          <p14:tracePt t="7485" x="5965825" y="4318000"/>
          <p14:tracePt t="7489" x="5975350" y="4283075"/>
          <p14:tracePt t="7493" x="5980113" y="4252913"/>
          <p14:tracePt t="7496" x="5989638" y="4233863"/>
          <p14:tracePt t="7500" x="5995988" y="4208463"/>
          <p14:tracePt t="7506" x="6005513" y="4189413"/>
          <p14:tracePt t="7508" x="6010275" y="4173538"/>
          <p14:tracePt t="7512" x="6000750" y="4154488"/>
          <p14:tracePt t="7516" x="6000750" y="4149725"/>
          <p14:tracePt t="7524" x="6000750" y="4140200"/>
          <p14:tracePt t="7528" x="5995988" y="4129088"/>
          <p14:tracePt t="7535" x="5989638" y="4129088"/>
          <p14:tracePt t="7568" x="5980113" y="4129088"/>
          <p14:tracePt t="7573" x="5970588" y="4129088"/>
          <p14:tracePt t="7576" x="5956300" y="4129088"/>
          <p14:tracePt t="7580" x="5951538" y="4129088"/>
          <p14:tracePt t="7584" x="5940425" y="4140200"/>
          <p14:tracePt t="7588" x="5926138" y="4144963"/>
          <p14:tracePt t="7592" x="5905500" y="4149725"/>
          <p14:tracePt t="7596" x="5891213" y="4159250"/>
          <p14:tracePt t="7598" x="5876925" y="4159250"/>
          <p14:tracePt t="7603" x="5867400" y="4159250"/>
          <p14:tracePt t="7606" x="5837238" y="4164013"/>
          <p14:tracePt t="7610" x="5802313" y="4173538"/>
          <p14:tracePt t="7614" x="5772150" y="4189413"/>
          <p14:tracePt t="7619" x="5743575" y="4198938"/>
          <p14:tracePt t="7622" x="5718175" y="4203700"/>
          <p14:tracePt t="7626" x="5697538" y="4213225"/>
          <p14:tracePt t="7629" x="5668963" y="4219575"/>
          <p14:tracePt t="7634" x="5643563" y="4219575"/>
          <p14:tracePt t="7638" x="5624513" y="4219575"/>
          <p14:tracePt t="7642" x="5613400" y="4219575"/>
          <p14:tracePt t="7645" x="5599113" y="4229100"/>
          <p14:tracePt t="7650" x="5584825" y="4229100"/>
          <p14:tracePt t="7656" x="5580063" y="4229100"/>
          <p14:tracePt t="7659" x="5568950" y="4233863"/>
          <p14:tracePt t="7670" x="5564188" y="4238625"/>
          <p14:tracePt t="7678" x="5549900" y="4243388"/>
          <p14:tracePt t="7685" x="5545138" y="4248150"/>
          <p14:tracePt t="7691" x="5529263" y="4257675"/>
          <p14:tracePt t="7698" x="5524500" y="4268788"/>
          <p14:tracePt t="7702" x="5510213" y="4278313"/>
          <p14:tracePt t="7706" x="5505450" y="4278313"/>
          <p14:tracePt t="7711" x="5500688" y="4283075"/>
          <p14:tracePt t="7719" x="5495925" y="4283075"/>
          <p14:tracePt t="7721" x="5489575" y="4287838"/>
          <p14:tracePt t="7730" x="5489575" y="4292600"/>
          <p14:tracePt t="7735" x="5489575" y="4308475"/>
          <p14:tracePt t="7739" x="5489575" y="4313238"/>
          <p14:tracePt t="7745" x="5489575" y="4322763"/>
          <p14:tracePt t="7754" x="5489575" y="4337050"/>
          <p14:tracePt t="7758" x="5484813" y="4341813"/>
          <p14:tracePt t="7762" x="5475288" y="4352925"/>
          <p14:tracePt t="7767" x="5475288" y="4357688"/>
          <p14:tracePt t="7769" x="5470525" y="4371975"/>
          <p14:tracePt t="7774" x="5470525" y="4376738"/>
          <p14:tracePt t="7780" x="5470525" y="4387850"/>
          <p14:tracePt t="7785" x="5465763" y="4402138"/>
          <p14:tracePt t="7793" x="5456238" y="4416425"/>
          <p14:tracePt t="7800" x="5451475" y="4421188"/>
          <p14:tracePt t="7809" x="5451475" y="4427538"/>
          <p14:tracePt t="7977" x="5445125" y="4432300"/>
          <p14:tracePt t="7997" x="5456238" y="4432300"/>
          <p14:tracePt t="8005" x="5489575" y="4427538"/>
          <p14:tracePt t="8010" x="5524500" y="4402138"/>
          <p14:tracePt t="8015" x="5540375" y="4387850"/>
          <p14:tracePt t="8020" x="5554663" y="4376738"/>
          <p14:tracePt t="8022" x="5575300" y="4362450"/>
          <p14:tracePt t="8027" x="5589588" y="4348163"/>
          <p14:tracePt t="8030" x="5608638" y="4322763"/>
          <p14:tracePt t="8034" x="5624513" y="4303713"/>
          <p14:tracePt t="8040" x="5638800" y="4278313"/>
          <p14:tracePt t="8042" x="5653088" y="4257675"/>
          <p14:tracePt t="8046" x="5673725" y="4224338"/>
          <p14:tracePt t="8051" x="5688013" y="4194175"/>
          <p14:tracePt t="8054" x="5697538" y="4159250"/>
          <p14:tracePt t="8059" x="5703888" y="4129088"/>
          <p14:tracePt t="8062" x="5713413" y="4100513"/>
          <p14:tracePt t="8067" x="5718175" y="4056063"/>
          <p14:tracePt t="8070" x="5718175" y="4025900"/>
          <p14:tracePt t="8075" x="5718175" y="3995738"/>
          <p14:tracePt t="8078" x="5718175" y="3965575"/>
          <p14:tracePt t="8082" x="5718175" y="3937000"/>
          <p14:tracePt t="8086" x="5727700" y="3906838"/>
          <p14:tracePt t="8091" x="5732463" y="3876675"/>
          <p14:tracePt t="8094" x="5732463" y="3848100"/>
          <p14:tracePt t="8098" x="5732463" y="3827463"/>
          <p14:tracePt t="8103" x="5732463" y="3797300"/>
          <p14:tracePt t="8106" x="5732463" y="3768725"/>
          <p14:tracePt t="8110" x="5732463" y="3748088"/>
          <p14:tracePt t="8114" x="5732463" y="3724275"/>
          <p14:tracePt t="8119" x="5732463" y="3703638"/>
          <p14:tracePt t="8122" x="5732463" y="3698875"/>
          <p14:tracePt t="8126" x="5732463" y="3684588"/>
          <p14:tracePt t="8128" x="5718175" y="3663950"/>
          <p14:tracePt t="8132" x="5718175" y="3659188"/>
          <p14:tracePt t="8136" x="5718175" y="3644900"/>
          <p14:tracePt t="8140" x="5703888" y="3624263"/>
          <p14:tracePt t="8148" x="5703888" y="3619500"/>
          <p14:tracePt t="8152" x="5703888" y="3614738"/>
          <p14:tracePt t="8156" x="5703888" y="3600450"/>
          <p14:tracePt t="8164" x="5703888" y="3594100"/>
          <p14:tracePt t="8270" x="5703888" y="3589338"/>
          <p14:tracePt t="8274" x="5703888" y="3549650"/>
          <p14:tracePt t="8282" x="5743575" y="3505200"/>
          <p14:tracePt t="8287" x="5757863" y="3490913"/>
          <p14:tracePt t="8293" x="5802313" y="3460750"/>
          <p14:tracePt t="8297" x="5821363" y="3451225"/>
          <p14:tracePt t="8300" x="5837238" y="3436938"/>
          <p14:tracePt t="8303" x="5851525" y="3425825"/>
          <p14:tracePt t="8306" x="5867400" y="3411538"/>
          <p14:tracePt t="8310" x="5886450" y="3402013"/>
          <p14:tracePt t="8314" x="5900738" y="3386138"/>
          <p14:tracePt t="8319" x="5916613" y="3381375"/>
          <p14:tracePt t="8322" x="5921375" y="3367088"/>
          <p14:tracePt t="8327" x="5935663" y="3362325"/>
          <p14:tracePt t="8330" x="5951538" y="3357563"/>
          <p14:tracePt t="8338" x="5956300" y="3352800"/>
          <p14:tracePt t="8527" x="5965825" y="3341688"/>
          <p14:tracePt t="8533" x="6000750" y="3348038"/>
          <p14:tracePt t="8540" x="6035675" y="3367088"/>
          <p14:tracePt t="8544" x="6049963" y="3371850"/>
          <p14:tracePt t="8549" x="6054725" y="3376613"/>
          <p14:tracePt t="8554" x="6069013" y="3386138"/>
          <p14:tracePt t="8557" x="6073775" y="3397250"/>
          <p14:tracePt t="8560" x="6089650" y="3406775"/>
          <p14:tracePt t="8564" x="6094413" y="3411538"/>
          <p14:tracePt t="8569" x="6099175" y="3416300"/>
          <p14:tracePt t="8573" x="6103938" y="3421063"/>
          <p14:tracePt t="8580" x="6113463" y="3436938"/>
          <p14:tracePt t="8584" x="6124575" y="3441700"/>
          <p14:tracePt t="8589" x="6129338" y="3446463"/>
          <p14:tracePt t="8600" x="6143625" y="3451225"/>
          <p14:tracePt t="9241" x="6169025" y="3516313"/>
          <p14:tracePt t="9247" x="6169025" y="3575050"/>
          <p14:tracePt t="9252" x="6173788" y="3600450"/>
          <p14:tracePt t="9256" x="6173788" y="3619500"/>
          <p14:tracePt t="9258" x="6173788" y="3649663"/>
          <p14:tracePt t="9263" x="6183313" y="3679825"/>
          <p14:tracePt t="9266" x="6188075" y="3708400"/>
          <p14:tracePt t="9270" x="6188075" y="3738563"/>
          <p14:tracePt t="9275" x="6197600" y="3763963"/>
          <p14:tracePt t="9278" x="6197600" y="3783013"/>
          <p14:tracePt t="9282" x="6203950" y="3797300"/>
          <p14:tracePt t="9284" x="6213475" y="3808413"/>
          <p14:tracePt t="9288" x="6213475" y="3832225"/>
          <p14:tracePt t="9292" x="6218238" y="3841750"/>
          <p14:tracePt t="9296" x="6218238" y="3857625"/>
          <p14:tracePt t="9300" x="6218238" y="3867150"/>
          <p14:tracePt t="9303" x="6218238" y="3881438"/>
          <p14:tracePt t="9309" x="6218238" y="3897313"/>
          <p14:tracePt t="9312" x="6218238" y="3906838"/>
          <p14:tracePt t="9316" x="6218238" y="3921125"/>
          <p14:tracePt t="9325" x="6218238" y="3941763"/>
          <p14:tracePt t="9328" x="6218238" y="3956050"/>
          <p14:tracePt t="9333" x="6218238" y="3965575"/>
          <p14:tracePt t="9337" x="6218238" y="3971925"/>
          <p14:tracePt t="9341" x="6218238" y="3986213"/>
          <p14:tracePt t="9344" x="6208713" y="3995738"/>
          <p14:tracePt t="9348" x="6208713" y="4010025"/>
          <p14:tracePt t="9353" x="6208713" y="4025900"/>
          <p14:tracePt t="9357" x="6203950" y="4035425"/>
          <p14:tracePt t="9360" x="6197600" y="4040188"/>
          <p14:tracePt t="9364" x="6197600" y="4056063"/>
          <p14:tracePt t="9368" x="6183313" y="4070350"/>
          <p14:tracePt t="9372" x="6178550" y="4079875"/>
          <p14:tracePt t="9376" x="6178550" y="4095750"/>
          <p14:tracePt t="9380" x="6178550" y="4100513"/>
          <p14:tracePt t="9384" x="6178550" y="4110038"/>
          <p14:tracePt t="9388" x="6178550" y="4119563"/>
          <p14:tracePt t="9392" x="6169025" y="4129088"/>
          <p14:tracePt t="9396" x="6164263" y="4133850"/>
          <p14:tracePt t="9400" x="6159500" y="4149725"/>
          <p14:tracePt t="9403" x="6153150" y="4164013"/>
          <p14:tracePt t="9409" x="6143625" y="4173538"/>
          <p14:tracePt t="9412" x="6138863" y="4189413"/>
          <p14:tracePt t="9416" x="6124575" y="4203700"/>
          <p14:tracePt t="9420" x="6119813" y="4219575"/>
          <p14:tracePt t="9425" x="6103938" y="4229100"/>
          <p14:tracePt t="9429" x="6094413" y="4264025"/>
          <p14:tracePt t="9432" x="6080125" y="4283075"/>
          <p14:tracePt t="9437" x="6064250" y="4303713"/>
          <p14:tracePt t="9441" x="6049963" y="4327525"/>
          <p14:tracePt t="9444" x="6035675" y="4357688"/>
          <p14:tracePt t="9448" x="6019800" y="4381500"/>
          <p14:tracePt t="9453" x="6005513" y="4411663"/>
          <p14:tracePt t="9456" x="5980113" y="4446588"/>
          <p14:tracePt t="9458" x="5956300" y="4481513"/>
          <p14:tracePt t="9461" x="5926138" y="4516438"/>
          <p14:tracePt t="9466" x="5911850" y="4549775"/>
          <p14:tracePt t="9470" x="5895975" y="4579938"/>
          <p14:tracePt t="9475" x="5881688" y="4605338"/>
          <p14:tracePt t="9478" x="5867400" y="4624388"/>
          <p14:tracePt t="9482" x="5842000" y="4649788"/>
          <p14:tracePt t="9487" x="5837238" y="4668838"/>
          <p14:tracePt t="9491" x="5821363" y="4694238"/>
          <p14:tracePt t="9494" x="5811838" y="4713288"/>
          <p14:tracePt t="9498" x="5797550" y="4738688"/>
          <p14:tracePt t="9503" x="5792788" y="4757738"/>
          <p14:tracePt t="9507" x="5776913" y="4773613"/>
          <p14:tracePt t="9510" x="5772150" y="4787900"/>
          <p14:tracePt t="9514" x="5762625" y="4797425"/>
          <p14:tracePt t="9518" x="5757863" y="4813300"/>
          <p14:tracePt t="9523" x="5753100" y="4827588"/>
          <p14:tracePt t="9526" x="5743575" y="4832350"/>
          <p14:tracePt t="9530" x="5743575" y="4837113"/>
          <p14:tracePt t="9534" x="5737225" y="4843463"/>
          <p14:tracePt t="9542" x="5732463" y="4857750"/>
          <p14:tracePt t="9558" x="5732463" y="4862513"/>
          <p14:tracePt t="9627" x="5732463" y="4872038"/>
          <p14:tracePt t="9630" x="5727700" y="4876800"/>
          <p14:tracePt t="9635" x="5727700" y="4892675"/>
          <p14:tracePt t="9638" x="5718175" y="4911725"/>
          <p14:tracePt t="9640" x="5713413" y="4927600"/>
          <p14:tracePt t="9644" x="5708650" y="4946650"/>
          <p14:tracePt t="9648" x="5697538" y="4960938"/>
          <p14:tracePt t="9653" x="5692775" y="4976813"/>
          <p14:tracePt t="9656" x="5678488" y="4991100"/>
          <p14:tracePt t="9660" x="5678488" y="5011738"/>
          <p14:tracePt t="9665" x="5673725" y="5030788"/>
          <p14:tracePt t="9668" x="5664200" y="5045075"/>
          <p14:tracePt t="9672" x="5659438" y="5065713"/>
          <p14:tracePt t="9677" x="5648325" y="5080000"/>
          <p14:tracePt t="9680" x="5643563" y="5095875"/>
          <p14:tracePt t="9684" x="5634038" y="5114925"/>
          <p14:tracePt t="9688" x="5629275" y="5129213"/>
          <p14:tracePt t="9692" x="5624513" y="5149850"/>
          <p14:tracePt t="9696" x="5613400" y="5173663"/>
          <p14:tracePt t="9699" x="5608638" y="5194300"/>
          <p14:tracePt t="9703" x="5608638" y="5213350"/>
          <p14:tracePt t="9708" x="5599113" y="5229225"/>
          <p14:tracePt t="9712" x="5594350" y="5243513"/>
          <p14:tracePt t="9715" x="5594350" y="5253038"/>
          <p14:tracePt t="9720" x="5589588" y="5268913"/>
          <p14:tracePt t="9725" x="5589588" y="5283200"/>
          <p14:tracePt t="9728" x="5589588" y="5287963"/>
          <p14:tracePt t="9731" x="5580063" y="5297488"/>
          <p14:tracePt t="9737" x="5575300" y="5308600"/>
          <p14:tracePt t="10404" x="5575300" y="5318125"/>
          <p14:tracePt t="10409" x="5575300" y="5332413"/>
          <p14:tracePt t="10413" x="5575300" y="5337175"/>
          <p14:tracePt t="10417" x="5568950" y="5348288"/>
          <p14:tracePt t="10421" x="5564188" y="5353050"/>
          <p14:tracePt t="10428" x="5564188" y="5367338"/>
          <p14:tracePt t="10432" x="5564188" y="5372100"/>
          <p14:tracePt t="10437" x="5564188" y="5381625"/>
          <p14:tracePt t="10446" x="5564188" y="5387975"/>
          <p14:tracePt t="10454" x="5564188" y="5402263"/>
          <p14:tracePt t="10459" x="5564188" y="5407025"/>
          <p14:tracePt t="10462" x="5564188" y="5416550"/>
          <p14:tracePt t="10466" x="5564188" y="5427663"/>
          <p14:tracePt t="10470" x="5564188" y="5437188"/>
          <p14:tracePt t="10474" x="5564188" y="5451475"/>
          <p14:tracePt t="10478" x="5564188" y="5472113"/>
          <p14:tracePt t="10482" x="5564188" y="5481638"/>
          <p14:tracePt t="10487" x="5564188" y="5495925"/>
          <p14:tracePt t="10490" x="5564188" y="5511800"/>
          <p14:tracePt t="10494" x="5564188" y="5521325"/>
          <p14:tracePt t="10498" x="5564188" y="5535613"/>
          <p14:tracePt t="10502" x="5564188" y="5545138"/>
          <p14:tracePt t="10507" x="5564188" y="5561013"/>
          <p14:tracePt t="10510" x="5564188" y="5580063"/>
          <p14:tracePt t="10514" x="5564188" y="5605463"/>
          <p14:tracePt t="10518" x="5554663" y="5614988"/>
          <p14:tracePt t="10521" x="5554663" y="5629275"/>
          <p14:tracePt t="10527" x="5554663" y="5649913"/>
          <p14:tracePt t="10530" x="5554663" y="5668963"/>
          <p14:tracePt t="10534" x="5549900" y="5694363"/>
          <p14:tracePt t="10537" x="5545138" y="5713413"/>
          <p14:tracePt t="10542" x="5545138" y="5734050"/>
          <p14:tracePt t="10546" x="5545138" y="5759450"/>
          <p14:tracePt t="10550" x="5545138" y="5788025"/>
          <p14:tracePt t="10554" x="5545138" y="5808663"/>
          <p14:tracePt t="10559" x="5545138" y="5827713"/>
          <p14:tracePt t="10562" x="5545138" y="5848350"/>
          <p14:tracePt t="10566" x="5545138" y="5862638"/>
          <p14:tracePt t="10571" x="5545138" y="5883275"/>
          <p14:tracePt t="10574" x="5545138" y="5907088"/>
          <p14:tracePt t="10578" x="5545138" y="5916613"/>
          <p14:tracePt t="10582" x="5545138" y="5937250"/>
          <p14:tracePt t="10587" x="5545138" y="5951538"/>
          <p14:tracePt t="10595" x="5545138" y="5967413"/>
          <p14:tracePt t="10602" x="5545138" y="5972175"/>
          <p14:tracePt t="10876" x="5545138" y="5976938"/>
          <p14:tracePt t="10878" x="5564188" y="5972175"/>
          <p14:tracePt t="10882" x="5594350" y="5956300"/>
          <p14:tracePt t="10887" x="5629275" y="5932488"/>
          <p14:tracePt t="10892" x="5678488" y="5892800"/>
          <p14:tracePt t="10894" x="5703888" y="5857875"/>
          <p14:tracePt t="10898" x="5753100" y="5813425"/>
          <p14:tracePt t="10902" x="5788025" y="5773738"/>
          <p14:tracePt t="10906" x="5832475" y="5748338"/>
          <p14:tracePt t="10910" x="5867400" y="5713413"/>
          <p14:tracePt t="10916" x="5905500" y="5675313"/>
          <p14:tracePt t="10918" x="5940425" y="5649913"/>
          <p14:tracePt t="10921" x="5984875" y="5624513"/>
          <p14:tracePt t="10926" x="6019800" y="5605463"/>
          <p14:tracePt t="10930" x="6049963" y="5580063"/>
          <p14:tracePt t="10934" x="6073775" y="5556250"/>
          <p14:tracePt t="10937" x="6099175" y="5540375"/>
          <p14:tracePt t="10943" x="6108700" y="5535613"/>
          <p14:tracePt t="10946" x="6124575" y="5530850"/>
          <p14:tracePt t="10950" x="6129338" y="5526088"/>
          <p14:tracePt t="10954" x="6134100" y="5516563"/>
          <p14:tracePt t="11020" x="6134100" y="5526088"/>
          <p14:tracePt t="11025" x="6134100" y="5535613"/>
          <p14:tracePt t="11028" x="6134100" y="5540375"/>
          <p14:tracePt t="11033" x="6134100" y="5556250"/>
          <p14:tracePt t="11036" x="6134100" y="5561013"/>
          <p14:tracePt t="11040" x="6134100" y="5575300"/>
          <p14:tracePt t="11046" x="6134100" y="5584825"/>
          <p14:tracePt t="11048" x="6129338" y="5600700"/>
          <p14:tracePt t="11052" x="6129338" y="5610225"/>
          <p14:tracePt t="11056" x="6124575" y="5619750"/>
          <p14:tracePt t="11061" x="6113463" y="5629275"/>
          <p14:tracePt t="11065" x="6103938" y="5635625"/>
          <p14:tracePt t="11069" x="6094413" y="5649913"/>
          <p14:tracePt t="11071" x="6089650" y="5664200"/>
          <p14:tracePt t="11077" x="6073775" y="5680075"/>
          <p14:tracePt t="11080" x="6069013" y="5689600"/>
          <p14:tracePt t="11084" x="6059488" y="5699125"/>
          <p14:tracePt t="11088" x="6054725" y="5708650"/>
          <p14:tracePt t="11093" x="6045200" y="5713413"/>
          <p14:tracePt t="11096" x="6035675" y="5729288"/>
          <p14:tracePt t="11105" x="6029325" y="5743575"/>
          <p14:tracePt t="11108" x="6019800" y="5759450"/>
          <p14:tracePt t="11115" x="6015038" y="5768975"/>
          <p14:tracePt t="11124" x="6010275" y="5778500"/>
          <p14:tracePt t="11132" x="6005513" y="5788025"/>
          <p14:tracePt t="11136" x="6000750" y="5792788"/>
          <p14:tracePt t="11144" x="6000750" y="5808663"/>
          <p14:tracePt t="11148" x="5989638" y="5813425"/>
          <p14:tracePt t="11152" x="5984875" y="5818188"/>
          <p14:tracePt t="11161" x="5965825" y="5837238"/>
          <p14:tracePt t="11166" x="5961063" y="5853113"/>
          <p14:tracePt t="11171" x="5956300" y="5857875"/>
          <p14:tracePt t="11175" x="5951538" y="5867400"/>
          <p14:tracePt t="11179" x="5935663" y="5883275"/>
          <p14:tracePt t="11182" x="5926138" y="5897563"/>
          <p14:tracePt t="11186" x="5916613" y="5911850"/>
          <p14:tracePt t="11191" x="5905500" y="5921375"/>
          <p14:tracePt t="11195" x="5891213" y="5937250"/>
          <p14:tracePt t="11198" x="5876925" y="5951538"/>
          <p14:tracePt t="11202" x="5856288" y="5967413"/>
          <p14:tracePt t="11206" x="5842000" y="5991225"/>
          <p14:tracePt t="11210" x="5827713" y="6000750"/>
          <p14:tracePt t="11215" x="5807075" y="6016625"/>
          <p14:tracePt t="11218" x="5792788" y="6030913"/>
          <p14:tracePt t="11221" x="5776913" y="6045200"/>
          <p14:tracePt t="11226" x="5762625" y="6061075"/>
          <p14:tracePt t="11230" x="5748338" y="6065838"/>
          <p14:tracePt t="11234" x="5743575" y="6080125"/>
          <p14:tracePt t="11237" x="5727700" y="6084888"/>
          <p14:tracePt t="11243" x="5708650" y="6110288"/>
          <p14:tracePt t="11246" x="5673725" y="6135688"/>
          <p14:tracePt t="11255" x="5648325" y="6159500"/>
          <p14:tracePt t="11271" x="5629275" y="6164263"/>
          <p14:tracePt t="11274" x="5624513" y="6169025"/>
          <p14:tracePt t="11430" x="5613400" y="6184900"/>
          <p14:tracePt t="11437" x="5568950" y="6203950"/>
          <p14:tracePt t="11442" x="5549900" y="6215063"/>
          <p14:tracePt t="11448" x="5500688" y="6229350"/>
          <p14:tracePt t="11453" x="5475288" y="6234113"/>
          <p14:tracePt t="11455" x="5445125" y="6234113"/>
          <p14:tracePt t="11461" x="5426075" y="6243638"/>
          <p14:tracePt t="11463" x="5400675" y="6243638"/>
          <p14:tracePt t="11468" x="5376863" y="6243638"/>
          <p14:tracePt t="11471" x="5351463" y="6243638"/>
          <p14:tracePt t="11477" x="5332413" y="6243638"/>
          <p14:tracePt t="11480" x="5311775" y="6243638"/>
          <p14:tracePt t="11484" x="5297488" y="6238875"/>
          <p14:tracePt t="11488" x="5292725" y="6234113"/>
          <p14:tracePt t="11492" x="5276850" y="6229350"/>
          <p14:tracePt t="11496" x="5276850" y="6224588"/>
          <p14:tracePt t="11500" x="5267325" y="6219825"/>
          <p14:tracePt t="11504" x="5262563" y="6215063"/>
          <p14:tracePt t="11508" x="5257800" y="6203950"/>
          <p14:tracePt t="11512" x="5248275" y="6184900"/>
          <p14:tracePt t="11514" x="5243513" y="6180138"/>
          <p14:tracePt t="11518" x="5243513" y="6175375"/>
          <p14:tracePt t="11521" x="5222875" y="6164263"/>
          <p14:tracePt t="11527" x="5222875" y="6154738"/>
          <p14:tracePt t="11530" x="5222875" y="6149975"/>
          <p14:tracePt t="11534" x="5218113" y="6129338"/>
          <p14:tracePt t="11538" x="5218113" y="6124575"/>
          <p14:tracePt t="11542" x="5197475" y="6105525"/>
          <p14:tracePt t="11550" x="5183188" y="6084888"/>
          <p14:tracePt t="11554" x="5168900" y="6070600"/>
          <p14:tracePt t="11559" x="5164138" y="6065838"/>
          <p14:tracePt t="11562" x="5159375" y="6061075"/>
          <p14:tracePt t="11566" x="5153025" y="6051550"/>
          <p14:tracePt t="11571" x="5133975" y="6040438"/>
          <p14:tracePt t="11574" x="5124450" y="6035675"/>
          <p14:tracePt t="11578" x="5108575" y="6021388"/>
          <p14:tracePt t="11583" x="5099050" y="6021388"/>
          <p14:tracePt t="11586" x="5080000" y="6007100"/>
          <p14:tracePt t="11591" x="5068888" y="6007100"/>
          <p14:tracePt t="11594" x="5045075" y="6000750"/>
          <p14:tracePt t="11600" x="5040313" y="6000750"/>
          <p14:tracePt t="11601" x="5019675" y="5995988"/>
          <p14:tracePt t="11606" x="4991100" y="5986463"/>
          <p14:tracePt t="11610" x="4960938" y="5981700"/>
          <p14:tracePt t="11615" x="4916488" y="5972175"/>
          <p14:tracePt t="11618" x="4895850" y="5961063"/>
          <p14:tracePt t="11621" x="4881563" y="5956300"/>
          <p14:tracePt t="11627" x="4860925" y="5951538"/>
          <p14:tracePt t="11630" x="4841875" y="5951538"/>
          <p14:tracePt t="11634" x="4816475" y="5942013"/>
          <p14:tracePt t="11637" x="4806950" y="5942013"/>
          <p14:tracePt t="11643" x="4792663" y="5942013"/>
          <p14:tracePt t="11646" x="4783138" y="5942013"/>
          <p14:tracePt t="11650" x="4772025" y="5942013"/>
          <p14:tracePt t="11654" x="4762500" y="5942013"/>
          <p14:tracePt t="11659" x="4757738" y="5942013"/>
          <p14:tracePt t="11686" x="4743450" y="5942013"/>
          <p14:tracePt t="11705" x="4743450" y="5937250"/>
          <p14:tracePt t="11709" x="4743450" y="5927725"/>
          <p14:tracePt t="11713" x="4743450" y="5897563"/>
          <p14:tracePt t="11717" x="4748213" y="5862638"/>
          <p14:tracePt t="11720" x="4757738" y="5822950"/>
          <p14:tracePt t="11724" x="4762500" y="5778500"/>
          <p14:tracePt t="11728" x="4772025" y="5748338"/>
          <p14:tracePt t="11731" x="4783138" y="5719763"/>
          <p14:tracePt t="11736" x="4783138" y="5675313"/>
          <p14:tracePt t="11740" x="4783138" y="5635625"/>
          <p14:tracePt t="11745" x="4783138" y="5580063"/>
          <p14:tracePt t="11748" x="4783138" y="5540375"/>
          <p14:tracePt t="11752" x="4783138" y="5486400"/>
          <p14:tracePt t="11756" x="4783138" y="5432425"/>
          <p14:tracePt t="11760" x="4783138" y="5381625"/>
          <p14:tracePt t="11764" x="4783138" y="5313363"/>
          <p14:tracePt t="11768" x="4776788" y="5243513"/>
          <p14:tracePt t="11772" x="4767263" y="5189538"/>
          <p14:tracePt t="11777" x="4748213" y="5110163"/>
          <p14:tracePt t="11780" x="4722813" y="5026025"/>
          <p14:tracePt t="11785" x="4713288" y="4956175"/>
          <p14:tracePt t="11788" x="4708525" y="4887913"/>
          <p14:tracePt t="11792" x="4699000" y="4822825"/>
          <p14:tracePt t="11796" x="4678363" y="4752975"/>
          <p14:tracePt t="11800" x="4659313" y="4684713"/>
          <p14:tracePt t="11805" x="4638675" y="4614863"/>
          <p14:tracePt t="11809" x="4619625" y="4540250"/>
          <p14:tracePt t="11812" x="4594225" y="4471988"/>
          <p14:tracePt t="11815" x="4568825" y="4416425"/>
          <p14:tracePt t="11820" x="4540250" y="4357688"/>
          <p14:tracePt t="11824" x="4500563" y="4297363"/>
          <p14:tracePt t="11828" x="4470400" y="4248150"/>
          <p14:tracePt t="11832" x="4440238" y="4203700"/>
          <p14:tracePt t="11836" x="4416425" y="4159250"/>
          <p14:tracePt t="11840" x="4391025" y="4133850"/>
          <p14:tracePt t="11844" x="4386263" y="4119563"/>
          <p14:tracePt t="11847" x="4371975" y="4100513"/>
          <p14:tracePt t="11851" x="4360863" y="4079875"/>
          <p14:tracePt t="11856" x="4356100" y="4070350"/>
          <p14:tracePt t="11860" x="4346575" y="4060825"/>
          <p14:tracePt t="11863" x="4332288" y="4035425"/>
          <p14:tracePt t="11866" x="4327525" y="4030663"/>
          <p14:tracePt t="11870" x="4306888" y="4010025"/>
          <p14:tracePt t="11876" x="4297363" y="4005263"/>
          <p14:tracePt t="11878" x="4287838" y="3986213"/>
          <p14:tracePt t="11882" x="4287838" y="3981450"/>
          <p14:tracePt t="11888" x="4283075" y="3981450"/>
          <p14:tracePt t="11890" x="4267200" y="3960813"/>
          <p14:tracePt t="11898" x="4267200" y="3956050"/>
          <p14:tracePt t="11902" x="4262438" y="3951288"/>
          <p14:tracePt t="11906" x="4257675" y="3946525"/>
          <p14:tracePt t="11911" x="4257675" y="3937000"/>
          <p14:tracePt t="11914" x="4257675" y="3925888"/>
          <p14:tracePt t="11918" x="4257675" y="3921125"/>
          <p14:tracePt t="11922" x="4257675" y="3906838"/>
          <p14:tracePt t="11927" x="4252913" y="3902075"/>
          <p14:tracePt t="11931" x="4252913" y="3897313"/>
          <p14:tracePt t="11934" x="4252913" y="3892550"/>
          <p14:tracePt t="11938" x="4252913" y="3881438"/>
          <p14:tracePt t="11942" x="4252913" y="3867150"/>
          <p14:tracePt t="11947" x="4252913" y="3848100"/>
          <p14:tracePt t="11950" x="4252913" y="3817938"/>
          <p14:tracePt t="11955" x="4252913" y="3797300"/>
          <p14:tracePt t="11959" x="4252913" y="3768725"/>
          <p14:tracePt t="11962" x="4252913" y="3738563"/>
          <p14:tracePt t="11966" x="4252913" y="3708400"/>
          <p14:tracePt t="11970" x="4252913" y="3668713"/>
          <p14:tracePt t="11974" x="4252913" y="3624263"/>
          <p14:tracePt t="11978" x="4252913" y="3584575"/>
          <p14:tracePt t="11982" x="4252913" y="3544888"/>
          <p14:tracePt t="11986" x="4252913" y="3500438"/>
          <p14:tracePt t="11989" x="4262438" y="3460750"/>
          <p14:tracePt t="11994" x="4283075" y="3411538"/>
          <p14:tracePt t="11998" x="4287838" y="3371850"/>
          <p14:tracePt t="12002" x="4297363" y="3327400"/>
          <p14:tracePt t="12005" x="4306888" y="3297238"/>
          <p14:tracePt t="12011" x="4311650" y="3268663"/>
          <p14:tracePt t="12014" x="4311650" y="3238500"/>
          <p14:tracePt t="12018" x="4322763" y="3208338"/>
          <p14:tracePt t="12022" x="4327525" y="3173413"/>
          <p14:tracePt t="12027" x="4337050" y="3154363"/>
          <p14:tracePt t="12030" x="4341813" y="3133725"/>
          <p14:tracePt t="12033" x="4351338" y="3119438"/>
          <p14:tracePt t="12038" x="4360863" y="3105150"/>
          <p14:tracePt t="12043" x="4371975" y="3100388"/>
          <p14:tracePt t="12044" x="4381500" y="3084513"/>
          <p14:tracePt t="12048" x="4391025" y="3074988"/>
          <p14:tracePt t="12052" x="4395788" y="3060700"/>
          <p14:tracePt t="12055" x="4411663" y="3044825"/>
          <p14:tracePt t="12060" x="4430713" y="3040063"/>
          <p14:tracePt t="12064" x="4445000" y="3030538"/>
          <p14:tracePt t="12068" x="4460875" y="3025775"/>
          <p14:tracePt t="12072" x="4491038" y="3016250"/>
          <p14:tracePt t="12077" x="4510088" y="3009900"/>
          <p14:tracePt t="12080" x="4540250" y="3000375"/>
          <p14:tracePt t="12084" x="4568825" y="2995613"/>
          <p14:tracePt t="12088" x="4603750" y="2986088"/>
          <p14:tracePt t="12093" x="4643438" y="2981325"/>
          <p14:tracePt t="12096" x="4673600" y="2981325"/>
          <p14:tracePt t="12101" x="4699000" y="2981325"/>
          <p14:tracePt t="12105" x="4708525" y="2981325"/>
          <p14:tracePt t="12108" x="4722813" y="2981325"/>
          <p14:tracePt t="12140" x="4727575" y="2981325"/>
          <p14:tracePt t="12144" x="4732338" y="2986088"/>
          <p14:tracePt t="12148" x="4732338" y="3005138"/>
          <p14:tracePt t="12152" x="4732338" y="3035300"/>
          <p14:tracePt t="12155" x="4722813" y="3079750"/>
          <p14:tracePt t="12160" x="4713288" y="3109913"/>
          <p14:tracePt t="12164" x="4708525" y="3154363"/>
          <p14:tracePt t="12168" x="4699000" y="3198813"/>
          <p14:tracePt t="12172" x="4687888" y="3238500"/>
          <p14:tracePt t="12176" x="4678363" y="3282950"/>
          <p14:tracePt t="12180" x="4664075" y="3317875"/>
          <p14:tracePt t="12184" x="4652963" y="3357563"/>
          <p14:tracePt t="12188" x="4648200" y="3402013"/>
          <p14:tracePt t="12192" x="4638675" y="3446463"/>
          <p14:tracePt t="12196" x="4629150" y="3486150"/>
          <p14:tracePt t="12201" x="4629150" y="3530600"/>
          <p14:tracePt t="12205" x="4619625" y="3570288"/>
          <p14:tracePt t="12208" x="4619625" y="3614738"/>
          <p14:tracePt t="12213" x="4619625" y="3644900"/>
          <p14:tracePt t="12217" x="4619625" y="3694113"/>
          <p14:tracePt t="12222" x="4624388" y="3713163"/>
          <p14:tracePt t="12226" x="4629150" y="3729038"/>
          <p14:tracePt t="12230" x="4643438" y="3743325"/>
          <p14:tracePt t="12234" x="4648200" y="3752850"/>
          <p14:tracePt t="12238" x="4652963" y="3763963"/>
          <p14:tracePt t="12243" x="4664075" y="3768725"/>
          <p14:tracePt t="12250" x="4673600" y="3768725"/>
          <p14:tracePt t="12255" x="4687888" y="3768725"/>
          <p14:tracePt t="12258" x="4699000" y="3768725"/>
          <p14:tracePt t="12262" x="4718050" y="3768725"/>
          <p14:tracePt t="12266" x="4743450" y="3768725"/>
          <p14:tracePt t="12270" x="4762500" y="3763963"/>
          <p14:tracePt t="12273" x="4787900" y="3748088"/>
          <p14:tracePt t="12279" x="4806950" y="3733800"/>
          <p14:tracePt t="12282" x="4832350" y="3713163"/>
          <p14:tracePt t="12287" x="4851400" y="3698875"/>
          <p14:tracePt t="12291" x="4876800" y="3684588"/>
          <p14:tracePt t="12295" x="4895850" y="3668713"/>
          <p14:tracePt t="12298" x="4921250" y="3644900"/>
          <p14:tracePt t="12302" x="4940300" y="3629025"/>
          <p14:tracePt t="12305" x="4951413" y="3614738"/>
          <p14:tracePt t="12311" x="4960938" y="3609975"/>
          <p14:tracePt t="12314" x="4975225" y="3594100"/>
          <p14:tracePt t="12318" x="4984750" y="3579813"/>
          <p14:tracePt t="12322" x="4991100" y="3570288"/>
          <p14:tracePt t="12326" x="5005388" y="3556000"/>
          <p14:tracePt t="12330" x="5019675" y="3540125"/>
          <p14:tracePt t="12334" x="5024438" y="3525838"/>
          <p14:tracePt t="12338" x="5029200" y="3521075"/>
          <p14:tracePt t="12342" x="5035550" y="3516313"/>
          <p14:tracePt t="12346" x="5035550" y="3509963"/>
          <p14:tracePt t="12350" x="5035550" y="3505200"/>
          <p14:tracePt t="12358" x="5035550" y="3500438"/>
          <p14:tracePt t="12364" x="5035550" y="3486150"/>
          <p14:tracePt t="12366" x="5035550" y="3476625"/>
          <p14:tracePt t="12370" x="5035550" y="3460750"/>
          <p14:tracePt t="12374" x="5035550" y="3451225"/>
          <p14:tracePt t="12378" x="5035550" y="3425825"/>
          <p14:tracePt t="12382" x="5045075" y="3406775"/>
          <p14:tracePt t="12387" x="5049838" y="3381375"/>
          <p14:tracePt t="12390" x="5059363" y="3362325"/>
          <p14:tracePt t="12395" x="5064125" y="3332163"/>
          <p14:tracePt t="12396" x="5075238" y="3313113"/>
          <p14:tracePt t="12400" x="5080000" y="3287713"/>
          <p14:tracePt t="12405" x="5080000" y="3268663"/>
          <p14:tracePt t="12408" x="5089525" y="3243263"/>
          <p14:tracePt t="12412" x="5094288" y="3213100"/>
          <p14:tracePt t="12417" x="5103813" y="3184525"/>
          <p14:tracePt t="12420" x="5108575" y="3163888"/>
          <p14:tracePt t="12425" x="5119688" y="3140075"/>
          <p14:tracePt t="12429" x="5124450" y="3119438"/>
          <p14:tracePt t="12432" x="5129213" y="3100388"/>
          <p14:tracePt t="12435" x="5138738" y="3074988"/>
          <p14:tracePt t="12439" x="5153025" y="3055938"/>
          <p14:tracePt t="12444" x="5159375" y="3040063"/>
          <p14:tracePt t="12449" x="5173663" y="3025775"/>
          <p14:tracePt t="12452" x="5183188" y="3009900"/>
          <p14:tracePt t="12455" x="5187950" y="3000375"/>
          <p14:tracePt t="12460" x="5192713" y="2986088"/>
          <p14:tracePt t="12463" x="5208588" y="2970213"/>
          <p14:tracePt t="12468" x="5213350" y="2965450"/>
          <p14:tracePt t="12479" x="5227638" y="2960688"/>
          <p14:tracePt t="12520" x="5232400" y="2960688"/>
          <p14:tracePt t="12525" x="5232400" y="2965450"/>
          <p14:tracePt t="12529" x="5227638" y="2990850"/>
          <p14:tracePt t="12534" x="5222875" y="3021013"/>
          <p14:tracePt t="12536" x="5203825" y="3065463"/>
          <p14:tracePt t="12540" x="5187950" y="3094038"/>
          <p14:tracePt t="12544" x="5168900" y="3140075"/>
          <p14:tracePt t="12548" x="5153025" y="3198813"/>
          <p14:tracePt t="12552" x="5133975" y="3243263"/>
          <p14:tracePt t="12556" x="5103813" y="3302000"/>
          <p14:tracePt t="12562" x="5084763" y="3348038"/>
          <p14:tracePt t="12565" x="5068888" y="3402013"/>
          <p14:tracePt t="12569" x="5059363" y="3446463"/>
          <p14:tracePt t="12573" x="5019675" y="3549650"/>
          <p14:tracePt t="12578" x="5010150" y="3614738"/>
          <p14:tracePt t="12583" x="5005388" y="3673475"/>
          <p14:tracePt t="12588" x="4984750" y="3729038"/>
          <p14:tracePt t="12590" x="4975225" y="3783013"/>
          <p14:tracePt t="12595" x="4965700" y="3827463"/>
          <p14:tracePt t="12598" x="4956175" y="3871913"/>
          <p14:tracePt t="12604" x="4940300" y="3916363"/>
          <p14:tracePt t="12606" x="4930775" y="3946525"/>
          <p14:tracePt t="12610" x="4926013" y="3976688"/>
          <p14:tracePt t="12615" x="4916488" y="3995738"/>
          <p14:tracePt t="12619" x="4911725" y="4010025"/>
          <p14:tracePt t="12623" x="4900613" y="4025900"/>
          <p14:tracePt t="12627" x="4900613" y="4030663"/>
          <p14:tracePt t="12782" x="4895850" y="4044950"/>
          <p14:tracePt t="12789" x="4891088" y="4049713"/>
          <p14:tracePt t="12792" x="4872038" y="4070350"/>
          <p14:tracePt t="12797" x="4856163" y="4079875"/>
          <p14:tracePt t="12799" x="4851400" y="4089400"/>
          <p14:tracePt t="12804" x="4846638" y="4095750"/>
          <p14:tracePt t="12808" x="4832350" y="4105275"/>
          <p14:tracePt t="12812" x="4827588" y="4110038"/>
          <p14:tracePt t="12816" x="4821238" y="4114800"/>
          <p14:tracePt t="12820" x="4821238" y="4124325"/>
          <p14:tracePt t="12824" x="4816475" y="4129088"/>
          <p14:tracePt t="12828" x="4816475" y="4133850"/>
          <p14:tracePt t="12832" x="4811713" y="4144963"/>
          <p14:tracePt t="12836" x="4811713" y="4159250"/>
          <p14:tracePt t="12840" x="4811713" y="4173538"/>
          <p14:tracePt t="12845" x="4802188" y="4194175"/>
          <p14:tracePt t="12847" x="4797425" y="4208463"/>
          <p14:tracePt t="12852" x="4797425" y="4219575"/>
          <p14:tracePt t="12856" x="4797425" y="4233863"/>
          <p14:tracePt t="12861" x="4797425" y="4248150"/>
          <p14:tracePt t="12864" x="4811713" y="4257675"/>
          <p14:tracePt t="12872" x="4832350" y="4297363"/>
          <p14:tracePt t="12876" x="4846638" y="4318000"/>
          <p14:tracePt t="12880" x="4860925" y="4341813"/>
          <p14:tracePt t="12883" x="4886325" y="4357688"/>
          <p14:tracePt t="12890" x="4906963" y="4376738"/>
          <p14:tracePt t="12891" x="4921250" y="4392613"/>
          <p14:tracePt t="12896" x="4935538" y="4406900"/>
          <p14:tracePt t="12899" x="4965700" y="4411663"/>
          <p14:tracePt t="12904" x="4979988" y="4427538"/>
          <p14:tracePt t="12908" x="5005388" y="4437063"/>
          <p14:tracePt t="12912" x="5024438" y="4441825"/>
          <p14:tracePt t="12916" x="5045075" y="4451350"/>
          <p14:tracePt t="12920" x="5059363" y="4451350"/>
          <p14:tracePt t="12924" x="5068888" y="4451350"/>
          <p14:tracePt t="12926" x="5084763" y="4451350"/>
          <p14:tracePt t="12930" x="5103813" y="4451350"/>
          <p14:tracePt t="12942" x="5138738" y="4441825"/>
          <p14:tracePt t="12946" x="5153025" y="4427538"/>
          <p14:tracePt t="12954" x="5164138" y="4411663"/>
          <p14:tracePt t="12962" x="5168900" y="4397375"/>
          <p14:tracePt t="12966" x="5173663" y="4392613"/>
          <p14:tracePt t="12979" x="5173663" y="4381500"/>
          <p14:tracePt t="13033" x="5173663" y="4376738"/>
          <p14:tracePt t="13047" x="5133975" y="4392613"/>
          <p14:tracePt t="13051" x="5108575" y="4397375"/>
          <p14:tracePt t="13056" x="5089525" y="4406900"/>
          <p14:tracePt t="13060" x="5068888" y="4411663"/>
          <p14:tracePt t="13062" x="5045075" y="4421188"/>
          <p14:tracePt t="13066" x="5014913" y="4427538"/>
          <p14:tracePt t="13070" x="4984750" y="4437063"/>
          <p14:tracePt t="13074" x="4960938" y="4451350"/>
          <p14:tracePt t="13079" x="4940300" y="4465638"/>
          <p14:tracePt t="13082" x="4926013" y="4476750"/>
          <p14:tracePt t="13086" x="4906963" y="4491038"/>
          <p14:tracePt t="13089" x="4891088" y="4500563"/>
          <p14:tracePt t="13097" x="4876800" y="4516438"/>
          <p14:tracePt t="13102" x="4860925" y="4521200"/>
          <p14:tracePt t="13107" x="4856163" y="4535488"/>
          <p14:tracePt t="13113" x="4851400" y="4549775"/>
          <p14:tracePt t="13124" x="4851400" y="4560888"/>
          <p14:tracePt t="13145" x="4851400" y="4565650"/>
          <p14:tracePt t="13156" x="4860925" y="4565650"/>
          <p14:tracePt t="13161" x="4895850" y="4565650"/>
          <p14:tracePt t="13166" x="4916488" y="4565650"/>
          <p14:tracePt t="13168" x="4940300" y="4560888"/>
          <p14:tracePt t="13177" x="5000625" y="4560888"/>
          <p14:tracePt t="13181" x="5040313" y="4556125"/>
          <p14:tracePt t="13185" x="5094288" y="4556125"/>
          <p14:tracePt t="13190" x="5148263" y="4556125"/>
          <p14:tracePt t="13192" x="5187950" y="4556125"/>
          <p14:tracePt t="13196" x="5243513" y="4556125"/>
          <p14:tracePt t="13202" x="5297488" y="4556125"/>
          <p14:tracePt t="13208" x="5360988" y="4556125"/>
          <p14:tracePt t="13214" x="5484813" y="4556125"/>
          <p14:tracePt t="13217" x="5540375" y="4575175"/>
          <p14:tracePt t="13221" x="5599113" y="4595813"/>
          <p14:tracePt t="13224" x="5653088" y="4614863"/>
          <p14:tracePt t="13228" x="5697538" y="4635500"/>
          <p14:tracePt t="13232" x="5743575" y="4640263"/>
          <p14:tracePt t="13236" x="5776913" y="4659313"/>
          <p14:tracePt t="13239" x="5807075" y="4673600"/>
          <p14:tracePt t="13244" x="5832475" y="4689475"/>
          <p14:tracePt t="13250" x="5851525" y="4703763"/>
          <p14:tracePt t="13255" x="5867400" y="4708525"/>
          <p14:tracePt t="13262" x="5895975" y="4738688"/>
          <p14:tracePt t="13269" x="5900738" y="4743450"/>
          <p14:tracePt t="13274" x="5911850" y="4757738"/>
          <p14:tracePt t="13276" x="5916613" y="4764088"/>
          <p14:tracePt t="13282" x="5930900" y="4764088"/>
          <p14:tracePt t="13290" x="5935663" y="4764088"/>
          <p14:tracePt t="13294" x="5945188" y="4764088"/>
          <p14:tracePt t="13298" x="5961063" y="4764088"/>
          <p14:tracePt t="13302" x="5980113" y="4752975"/>
          <p14:tracePt t="13312" x="6035675" y="4719638"/>
          <p14:tracePt t="13321" x="6119813" y="4635500"/>
          <p14:tracePt t="13326" x="6218238" y="4525963"/>
          <p14:tracePt t="13331" x="6262688" y="4465638"/>
          <p14:tracePt t="13336" x="6311900" y="4406900"/>
          <p14:tracePt t="13338" x="6351588" y="4348163"/>
          <p14:tracePt t="13342" x="6376988" y="4303713"/>
          <p14:tracePt t="13348" x="6416675" y="4252913"/>
          <p14:tracePt t="13353" x="6445250" y="4208463"/>
          <p14:tracePt t="13355" x="6461125" y="4164013"/>
          <p14:tracePt t="13359" x="6480175" y="4105275"/>
          <p14:tracePt t="13362" x="6500813" y="4049713"/>
          <p14:tracePt t="13366" x="6510338" y="4005263"/>
          <p14:tracePt t="13369" x="6515100" y="3960813"/>
          <p14:tracePt t="13373" x="6515100" y="3921125"/>
          <p14:tracePt t="13378" x="6515100" y="3881438"/>
          <p14:tracePt t="13384" x="6515100" y="3836988"/>
          <p14:tracePt t="13389" x="6515100" y="3797300"/>
          <p14:tracePt t="13396" x="6500813" y="3763963"/>
          <p14:tracePt t="13400" x="6489700" y="3738563"/>
          <p14:tracePt t="13405" x="6484938" y="3733800"/>
          <p14:tracePt t="13408" x="6465888" y="3713163"/>
          <p14:tracePt t="13410" x="6465888" y="3708400"/>
          <p14:tracePt t="13414" x="6445250" y="3694113"/>
          <p14:tracePt t="13418" x="6440488" y="3694113"/>
          <p14:tracePt t="13423" x="6435725" y="3684588"/>
          <p14:tracePt t="13470" x="6445250" y="3717925"/>
          <p14:tracePt t="13477" x="6475413" y="3773488"/>
          <p14:tracePt t="13480" x="6489700" y="3802063"/>
          <p14:tracePt t="13487" x="6524625" y="3841750"/>
          <p14:tracePt t="13492" x="6599238" y="3921125"/>
          <p14:tracePt t="13496" x="6638925" y="3971925"/>
          <p14:tracePt t="13501" x="6688138" y="4030663"/>
          <p14:tracePt t="13506" x="6748463" y="4079875"/>
          <p14:tracePt t="13510" x="6811963" y="4119563"/>
          <p14:tracePt t="13513" x="6856413" y="4159250"/>
          <p14:tracePt t="13516" x="6905625" y="4208463"/>
          <p14:tracePt t="13520" x="6965950" y="4248150"/>
          <p14:tracePt t="13524" x="7024688" y="4287838"/>
          <p14:tracePt t="13531" x="7073900" y="4327525"/>
          <p14:tracePt t="13538" x="7178675" y="4402138"/>
          <p14:tracePt t="13545" x="7272338" y="4460875"/>
          <p14:tracePt t="13551" x="7316788" y="4486275"/>
          <p14:tracePt t="13553" x="7351713" y="4495800"/>
          <p14:tracePt t="13557" x="7372350" y="4511675"/>
          <p14:tracePt t="13560" x="7400925" y="4516438"/>
          <p14:tracePt t="13567" x="7421563" y="4516438"/>
          <p14:tracePt t="13569" x="7435850" y="4516438"/>
          <p14:tracePt t="13577" x="7450138" y="4516438"/>
          <p14:tracePt t="13594" x="7461250" y="4516438"/>
          <p14:tracePt t="13605" x="7480300" y="4486275"/>
          <p14:tracePt t="13610" x="7489825" y="4471988"/>
          <p14:tracePt t="13612" x="7500938" y="4456113"/>
          <p14:tracePt t="13617" x="7505700" y="4441825"/>
          <p14:tracePt t="13620" x="7510463" y="4432300"/>
          <p14:tracePt t="13624" x="7524750" y="4421188"/>
          <p14:tracePt t="13629" x="7534275" y="4411663"/>
          <p14:tracePt t="13631" x="7540625" y="4397375"/>
          <p14:tracePt t="13634" x="7540625" y="4381500"/>
          <p14:tracePt t="13638" x="7540625" y="4371975"/>
          <p14:tracePt t="13642" x="7540625" y="4367213"/>
          <p14:tracePt t="13646" x="7540625" y="4352925"/>
          <p14:tracePt t="13657" x="7540625" y="4348163"/>
          <p14:tracePt t="13725" x="7529513" y="4341813"/>
          <p14:tracePt t="13789" x="7529513" y="4337050"/>
          <p14:tracePt t="13800" x="7485063" y="4292600"/>
          <p14:tracePt t="13806" x="7485063" y="4283075"/>
          <p14:tracePt t="13815" x="7440613" y="4257675"/>
          <p14:tracePt t="13825" x="7396163" y="4233863"/>
          <p14:tracePt t="13829" x="7342188" y="4198938"/>
          <p14:tracePt t="13834" x="7337425" y="4194175"/>
          <p14:tracePt t="13839" x="7316788" y="4179888"/>
          <p14:tracePt t="13843" x="7302500" y="4168775"/>
          <p14:tracePt t="13844" x="7297738" y="4168775"/>
          <p14:tracePt t="13848" x="7277100" y="4154488"/>
          <p14:tracePt t="13861" x="7272338" y="4144963"/>
          <p14:tracePt t="13864" x="7262813" y="4133850"/>
          <p14:tracePt t="13941" x="7258050" y="4129088"/>
          <p14:tracePt t="13950" x="7237413" y="4119563"/>
          <p14:tracePt t="13958" x="7218363" y="4100513"/>
          <p14:tracePt t="13966" x="7204075" y="4089400"/>
          <p14:tracePt t="13968" x="7197725" y="4089400"/>
          <p14:tracePt t="13973" x="7178675" y="4084638"/>
          <p14:tracePt t="13976" x="7173913" y="4079875"/>
          <p14:tracePt t="13981" x="7158038" y="4075113"/>
          <p14:tracePt t="13983" x="7138988" y="4060825"/>
          <p14:tracePt t="13985" x="7119938" y="4049713"/>
          <p14:tracePt t="13989" x="7094538" y="4035425"/>
          <p14:tracePt t="13995" x="7080250" y="4030663"/>
          <p14:tracePt t="13997" x="7059613" y="4021138"/>
          <p14:tracePt t="14001" x="7029450" y="4016375"/>
          <p14:tracePt t="14006" x="6996113" y="4000500"/>
          <p14:tracePt t="14011" x="6961188" y="3971925"/>
          <p14:tracePt t="14013" x="6926263" y="3946525"/>
          <p14:tracePt t="14017" x="6881813" y="3921125"/>
          <p14:tracePt t="14023" x="6846888" y="3892550"/>
          <p14:tracePt t="14027" x="6802438" y="3867150"/>
          <p14:tracePt t="14030" x="6767513" y="3841750"/>
          <p14:tracePt t="14036" x="6718300" y="3813175"/>
          <p14:tracePt t="14040" x="6683375" y="3778250"/>
          <p14:tracePt t="14044" x="6648450" y="3752850"/>
          <p14:tracePt t="14047" x="6634163" y="3729038"/>
          <p14:tracePt t="14051" x="6629400" y="3724275"/>
          <p14:tracePt t="14056" x="6608763" y="3703638"/>
          <p14:tracePt t="14060" x="6604000" y="3698875"/>
          <p14:tracePt t="14063" x="6589713" y="3679825"/>
          <p14:tracePt t="14068" x="6589713" y="3673475"/>
          <p14:tracePt t="14070" x="6584950" y="3668713"/>
          <p14:tracePt t="14074" x="6584950" y="3659188"/>
          <p14:tracePt t="14078" x="6573838" y="3654425"/>
          <p14:tracePt t="14087" x="6573838" y="3649663"/>
          <p14:tracePt t="14094" x="6573838" y="3640138"/>
          <p14:tracePt t="14103" x="6573838" y="3619500"/>
          <p14:tracePt t="14109" x="6559550" y="3614738"/>
          <p14:tracePt t="14115" x="6559550" y="3609975"/>
          <p14:tracePt t="14118" x="6559550" y="3605213"/>
          <p14:tracePt t="14122" x="6559550" y="3594100"/>
          <p14:tracePt t="14127" x="6559550" y="3589338"/>
          <p14:tracePt t="14129" x="6559550" y="3579813"/>
          <p14:tracePt t="14142" x="6559550" y="3575050"/>
          <p14:tracePt t="14149" x="6559550" y="3560763"/>
          <p14:tracePt t="14179" x="6559550" y="3556000"/>
          <p14:tracePt t="14813" x="6573838" y="3579813"/>
          <p14:tracePt t="14821" x="6653213" y="3673475"/>
          <p14:tracePt t="14826" x="6708775" y="3778250"/>
          <p14:tracePt t="14832" x="6737350" y="3827463"/>
          <p14:tracePt t="14834" x="6772275" y="3871913"/>
          <p14:tracePt t="14838" x="6811963" y="3921125"/>
          <p14:tracePt t="14842" x="6851650" y="3981450"/>
          <p14:tracePt t="14847" x="6881813" y="4025900"/>
          <p14:tracePt t="14851" x="6905625" y="4075113"/>
          <p14:tracePt t="14854" x="6935788" y="4105275"/>
          <p14:tracePt t="14857" x="6961188" y="4140200"/>
          <p14:tracePt t="14862" x="6985000" y="4173538"/>
          <p14:tracePt t="14867" x="7010400" y="4208463"/>
          <p14:tracePt t="14870" x="7034213" y="4243388"/>
          <p14:tracePt t="14874" x="7064375" y="4278313"/>
          <p14:tracePt t="14879" x="7080250" y="4303713"/>
          <p14:tracePt t="14882" x="7094538" y="4322763"/>
          <p14:tracePt t="14886" x="7099300" y="4337050"/>
          <p14:tracePt t="14891" x="7113588" y="4352925"/>
          <p14:tracePt t="14894" x="7119938" y="4362450"/>
          <p14:tracePt t="15299" x="7129463" y="4376738"/>
          <p14:tracePt t="15303" x="7143750" y="4411663"/>
          <p14:tracePt t="15308" x="7158038" y="4441825"/>
          <p14:tracePt t="15311" x="7183438" y="4465638"/>
          <p14:tracePt t="15315" x="7208838" y="4500563"/>
          <p14:tracePt t="15318" x="7242175" y="4535488"/>
          <p14:tracePt t="15323" x="7281863" y="4584700"/>
          <p14:tracePt t="15328" x="7316788" y="4619625"/>
          <p14:tracePt t="15330" x="7342188" y="4640263"/>
          <p14:tracePt t="15334" x="7377113" y="4679950"/>
          <p14:tracePt t="15335" x="7416800" y="4724400"/>
          <p14:tracePt t="15340" x="7450138" y="4764088"/>
          <p14:tracePt t="15344" x="7485063" y="4797425"/>
          <p14:tracePt t="15348" x="7519988" y="4832350"/>
          <p14:tracePt t="15352" x="7559675" y="4867275"/>
          <p14:tracePt t="15357" x="7580313" y="4892675"/>
          <p14:tracePt t="15360" x="7604125" y="4906963"/>
          <p14:tracePt t="15364" x="7624763" y="4921250"/>
          <p14:tracePt t="15368" x="7648575" y="4941888"/>
          <p14:tracePt t="15372" x="7669213" y="4956175"/>
          <p14:tracePt t="15378" x="7693025" y="4972050"/>
          <p14:tracePt t="15382" x="7708900" y="4986338"/>
          <p14:tracePt t="15383" x="7718425" y="4995863"/>
          <p14:tracePt t="15387" x="7723188" y="5000625"/>
          <p14:tracePt t="15465" x="7732713" y="5005388"/>
          <p14:tracePt t="15831" x="7732713" y="5011738"/>
          <p14:tracePt t="15841" x="7737475" y="4995863"/>
          <p14:tracePt t="15845" x="7742238" y="4986338"/>
          <p14:tracePt t="15849" x="7758113" y="4972050"/>
          <p14:tracePt t="15852" x="7772400" y="4946650"/>
          <p14:tracePt t="15856" x="7788275" y="4927600"/>
          <p14:tracePt t="15859" x="7797800" y="4902200"/>
          <p14:tracePt t="15864" x="7812088" y="4881563"/>
          <p14:tracePt t="15865" x="7826375" y="4857750"/>
          <p14:tracePt t="15871" x="7847013" y="4837113"/>
          <p14:tracePt t="15875" x="7861300" y="4813300"/>
          <p14:tracePt t="15879" x="7877175" y="4783138"/>
          <p14:tracePt t="15882" x="7900988" y="4748213"/>
          <p14:tracePt t="15886" x="7916863" y="4729163"/>
          <p14:tracePt t="15891" x="7940675" y="4694238"/>
          <p14:tracePt t="15893" x="7961313" y="4659313"/>
          <p14:tracePt t="15899" x="7975600" y="4640263"/>
          <p14:tracePt t="15902" x="7989888" y="4614863"/>
          <p14:tracePt t="15906" x="8005763" y="4595813"/>
          <p14:tracePt t="15910" x="8020050" y="4579938"/>
          <p14:tracePt t="15915" x="8024813" y="4560888"/>
          <p14:tracePt t="15918" x="8040688" y="4545013"/>
          <p14:tracePt t="15922" x="8045450" y="4530725"/>
          <p14:tracePt t="15928" x="8054975" y="4516438"/>
          <p14:tracePt t="15931" x="8059738" y="4511675"/>
          <p14:tracePt t="15934" x="8064500" y="4505325"/>
          <p14:tracePt t="15938" x="8069263" y="4500563"/>
          <p14:tracePt t="15941" x="8069263" y="4495800"/>
          <p14:tracePt t="15950" x="8074025" y="4481513"/>
          <p14:tracePt t="15958" x="8080375" y="4476750"/>
          <p14:tracePt t="16022" x="8080375" y="4465638"/>
          <p14:tracePt t="16987" x="8080375" y="4460875"/>
          <p14:tracePt t="16992" x="8080375" y="4446588"/>
          <p14:tracePt t="16997" x="8094663" y="4432300"/>
          <p14:tracePt t="17008" x="8104188" y="4421188"/>
          <p14:tracePt t="17015" x="8104188" y="4416425"/>
          <p14:tracePt t="17097" x="8108950" y="4416425"/>
          <p14:tracePt t="17142" x="8108950" y="4387850"/>
          <p14:tracePt t="17147" x="8108950" y="4357688"/>
          <p14:tracePt t="17150" x="8113713" y="4337050"/>
          <p14:tracePt t="17154" x="8124825" y="4322763"/>
          <p14:tracePt t="17158" x="8129588" y="4308475"/>
          <p14:tracePt t="17166" x="8134350" y="4287838"/>
          <p14:tracePt t="17168" x="8143875" y="4273550"/>
          <p14:tracePt t="17172" x="8143875" y="4264025"/>
          <p14:tracePt t="17175" x="8143875" y="4248150"/>
          <p14:tracePt t="17181" x="8148638" y="4243388"/>
          <p14:tracePt t="17183" x="8148638" y="4233863"/>
          <p14:tracePt t="17187" x="8148638" y="4224338"/>
          <p14:tracePt t="17192" x="8148638" y="4213225"/>
          <p14:tracePt t="17200" x="8148638" y="4208463"/>
          <p14:tracePt t="17245" x="8158163" y="4194175"/>
          <p14:tracePt t="17700" x="8183563" y="4189413"/>
          <p14:tracePt t="17704" x="8197850" y="4233863"/>
          <p14:tracePt t="17709" x="8197850" y="4278313"/>
          <p14:tracePt t="17712" x="8188325" y="4332288"/>
          <p14:tracePt t="17715" x="8188325" y="4376738"/>
          <p14:tracePt t="17718" x="8188325" y="4427538"/>
          <p14:tracePt t="17722" x="8188325" y="4471988"/>
          <p14:tracePt t="17726" x="8188325" y="4511675"/>
          <p14:tracePt t="17731" x="8188325" y="4540250"/>
          <p14:tracePt t="17734" x="8188325" y="4570413"/>
          <p14:tracePt t="17738" x="8188325" y="4600575"/>
          <p14:tracePt t="17742" x="8197850" y="4629150"/>
          <p14:tracePt t="17747" x="8202613" y="4659313"/>
          <p14:tracePt t="17750" x="8213725" y="4684713"/>
          <p14:tracePt t="17754" x="8218488" y="4703763"/>
          <p14:tracePt t="17759" x="8228013" y="4719638"/>
          <p14:tracePt t="17762" x="8232775" y="4733925"/>
          <p14:tracePt t="17847" x="8232775" y="4743450"/>
          <p14:tracePt t="19761" x="8148638" y="4703763"/>
          <p14:tracePt t="19766" x="8094663" y="4684713"/>
          <p14:tracePt t="19770" x="7994650" y="4649788"/>
          <p14:tracePt t="19773" x="7900988" y="4619625"/>
          <p14:tracePt t="19778" x="7793038" y="4575175"/>
          <p14:tracePt t="19783" x="7669213" y="4530725"/>
          <p14:tracePt t="19785" x="7550150" y="4486275"/>
          <p14:tracePt t="19789" x="7426325" y="4441825"/>
          <p14:tracePt t="19793" x="7307263" y="4406900"/>
          <p14:tracePt t="19799" x="7197725" y="4376738"/>
          <p14:tracePt t="19802" x="7104063" y="4341813"/>
          <p14:tracePt t="19805" x="7005638" y="4313238"/>
          <p14:tracePt t="19810" x="6921500" y="4283075"/>
          <p14:tracePt t="19814" x="6851650" y="4252913"/>
          <p14:tracePt t="19818" x="6792913" y="4224338"/>
          <p14:tracePt t="19821" x="6772275" y="4198938"/>
          <p14:tracePt t="19827" x="6767513" y="4194175"/>
          <p14:tracePt t="19830" x="6748463" y="4173538"/>
          <p14:tracePt t="19837" x="6732588" y="4168775"/>
          <p14:tracePt t="19899" x="6732588" y="4173538"/>
          <p14:tracePt t="19909" x="6767513" y="4224338"/>
          <p14:tracePt t="19914" x="6781800" y="4248150"/>
          <p14:tracePt t="19917" x="6807200" y="4264025"/>
          <p14:tracePt t="19921" x="6842125" y="4287838"/>
          <p14:tracePt t="19925" x="6872288" y="4303713"/>
          <p14:tracePt t="19927" x="6905625" y="4327525"/>
          <p14:tracePt t="19933" x="6950075" y="4357688"/>
          <p14:tracePt t="19936" x="7010400" y="4376738"/>
          <p14:tracePt t="19940" x="7064375" y="4397375"/>
          <p14:tracePt t="19944" x="7158038" y="4406900"/>
          <p14:tracePt t="19949" x="7227888" y="4416425"/>
          <p14:tracePt t="19951" x="7297738" y="4427538"/>
          <p14:tracePt t="19956" x="7351713" y="4432300"/>
          <p14:tracePt t="19960" x="7412038" y="4451350"/>
          <p14:tracePt t="19965" x="7466013" y="4471988"/>
          <p14:tracePt t="19968" x="7524750" y="4491038"/>
          <p14:tracePt t="19972" x="7589838" y="4500563"/>
          <p14:tracePt t="19977" x="7658100" y="4511675"/>
          <p14:tracePt t="19980" x="7713663" y="4511675"/>
          <p14:tracePt t="19985" x="7767638" y="4511675"/>
          <p14:tracePt t="19988" x="7821613" y="4511675"/>
          <p14:tracePt t="19992" x="7861300" y="4511675"/>
          <p14:tracePt t="19996" x="7891463" y="4511675"/>
          <p14:tracePt t="20001" x="7921625" y="4511675"/>
          <p14:tracePt t="20004" x="7950200" y="4511675"/>
          <p14:tracePt t="20008" x="7970838" y="4505325"/>
          <p14:tracePt t="20012" x="7994650" y="4491038"/>
          <p14:tracePt t="20017" x="8010525" y="4481513"/>
          <p14:tracePt t="20020" x="8029575" y="4465638"/>
          <p14:tracePt t="20024" x="8045450" y="4451350"/>
          <p14:tracePt t="20026" x="8059738" y="4427538"/>
          <p14:tracePt t="20030" x="8074025" y="4406900"/>
          <p14:tracePt t="20035" x="8089900" y="4381500"/>
          <p14:tracePt t="20038" x="8104188" y="4362450"/>
          <p14:tracePt t="20042" x="8118475" y="4337050"/>
          <p14:tracePt t="20046" x="8134350" y="4318000"/>
          <p14:tracePt t="20050" x="8139113" y="4292600"/>
          <p14:tracePt t="20054" x="8153400" y="4273550"/>
          <p14:tracePt t="20058" x="8164513" y="4252913"/>
          <p14:tracePt t="20061" x="8169275" y="4229100"/>
          <p14:tracePt t="20067" x="8178800" y="4213225"/>
          <p14:tracePt t="20070" x="8183563" y="4203700"/>
          <p14:tracePt t="20074" x="8183563" y="4189413"/>
          <p14:tracePt t="20077" x="8188325" y="4184650"/>
          <p14:tracePt t="20085" x="8193088" y="4179888"/>
          <p14:tracePt t="20087" x="8202613" y="4173538"/>
          <p14:tracePt t="20090" x="8202613" y="4168775"/>
          <p14:tracePt t="20094" x="8208963" y="4159250"/>
          <p14:tracePt t="20098" x="8213725" y="4149725"/>
          <p14:tracePt t="20110" x="8228013" y="4144963"/>
          <p14:tracePt t="20115" x="8232775" y="4133850"/>
          <p14:tracePt t="20122" x="8237538" y="4133850"/>
          <p14:tracePt t="20130" x="8242300" y="4129088"/>
          <p14:tracePt t="20134" x="8248650" y="4124325"/>
          <p14:tracePt t="20138" x="8262938" y="4119563"/>
          <p14:tracePt t="20142" x="8267700" y="4114800"/>
          <p14:tracePt t="20148" x="8277225" y="4110038"/>
          <p14:tracePt t="20150" x="8293100" y="4100513"/>
          <p14:tracePt t="20154" x="8307388" y="4095750"/>
          <p14:tracePt t="20158" x="8321675" y="4084638"/>
          <p14:tracePt t="20162" x="8326438" y="4079875"/>
          <p14:tracePt t="20167" x="8332788" y="4075113"/>
          <p14:tracePt t="20170" x="8342313" y="4070350"/>
          <p14:tracePt t="20174" x="8356600" y="4065588"/>
          <p14:tracePt t="20177" x="8372475" y="4056063"/>
          <p14:tracePt t="20182" x="8377238" y="4049713"/>
          <p14:tracePt t="20186" x="8386763" y="4044950"/>
          <p14:tracePt t="20190" x="8396288" y="4040188"/>
          <p14:tracePt t="20212" x="8401050" y="4035425"/>
          <p14:tracePt t="20355" x="8401050" y="4044950"/>
          <p14:tracePt t="20374" x="8382000" y="4075113"/>
          <p14:tracePt t="20383" x="8377238" y="4079875"/>
          <p14:tracePt t="20388" x="8377238" y="4095750"/>
          <p14:tracePt t="20393" x="8372475" y="4100513"/>
          <p14:tracePt t="20474" x="8366125" y="4100513"/>
          <p14:tracePt t="20477" x="8351838" y="4100513"/>
          <p14:tracePt t="20485" x="8347075" y="4100513"/>
          <p14:tracePt t="20505" x="8337550" y="4100513"/>
          <p14:tracePt t="20511" x="8326438" y="4100513"/>
          <p14:tracePt t="20515" x="8321675" y="4100513"/>
          <p14:tracePt t="20518" x="8312150" y="4100513"/>
          <p14:tracePt t="20526" x="8312150" y="4089400"/>
          <p14:tracePt t="20531" x="8307388" y="4089400"/>
          <p14:tracePt t="20534" x="8297863" y="4084638"/>
          <p14:tracePt t="20542" x="8293100" y="4084638"/>
          <p14:tracePt t="20551" x="8286750" y="4084638"/>
          <p14:tracePt t="20555" x="8281988" y="4084638"/>
          <p14:tracePt t="20572" x="8277225" y="4084638"/>
          <p14:tracePt t="20588" x="8272463" y="4079875"/>
          <p14:tracePt t="20645" x="8267700" y="4079875"/>
          <p14:tracePt t="20649" x="8258175" y="4060825"/>
          <p14:tracePt t="20655" x="8253413" y="4056063"/>
          <p14:tracePt t="20657" x="8232775" y="4040188"/>
          <p14:tracePt t="20663" x="8223250" y="4035425"/>
          <p14:tracePt t="20668" x="8197850" y="4030663"/>
          <p14:tracePt t="20673" x="8164513" y="4005263"/>
          <p14:tracePt t="20677" x="8143875" y="4000500"/>
          <p14:tracePt t="20680" x="8108950" y="3986213"/>
          <p14:tracePt t="20685" x="8080375" y="3965575"/>
          <p14:tracePt t="20688" x="8045450" y="3951288"/>
          <p14:tracePt t="20692" x="8001000" y="3921125"/>
          <p14:tracePt t="20696" x="7966075" y="3897313"/>
          <p14:tracePt t="20700" x="7916863" y="3871913"/>
          <p14:tracePt t="20704" x="7881938" y="3841750"/>
          <p14:tracePt t="20708" x="7826375" y="3836988"/>
          <p14:tracePt t="20711" x="7807325" y="3813175"/>
          <p14:tracePt t="20717" x="7797800" y="3808413"/>
          <p14:tracePt t="20721" x="7777163" y="3792538"/>
          <p14:tracePt t="20724" x="7772400" y="3787775"/>
          <p14:tracePt t="20727" x="7767638" y="3773488"/>
          <p14:tracePt t="20733" x="7758113" y="3757613"/>
          <p14:tracePt t="20737" x="7748588" y="3757613"/>
          <p14:tracePt t="20742" x="7748588" y="3748088"/>
          <p14:tracePt t="20746" x="7742238" y="3743325"/>
          <p14:tracePt t="20751" x="7742238" y="3738563"/>
          <p14:tracePt t="20754" x="7737475" y="3738563"/>
          <p14:tracePt t="20794" x="7727950" y="3738563"/>
          <p14:tracePt t="20799" x="7713663" y="3743325"/>
          <p14:tracePt t="20802" x="7697788" y="3752850"/>
          <p14:tracePt t="20806" x="7683500" y="3778250"/>
          <p14:tracePt t="20811" x="7669213" y="3797300"/>
          <p14:tracePt t="20815" x="7653338" y="3822700"/>
          <p14:tracePt t="20818" x="7648575" y="3841750"/>
          <p14:tracePt t="20822" x="7639050" y="3867150"/>
          <p14:tracePt t="20826" x="7639050" y="3897313"/>
          <p14:tracePt t="20830" x="7639050" y="3916363"/>
          <p14:tracePt t="20834" x="7643813" y="3946525"/>
          <p14:tracePt t="20838" x="7648575" y="3976688"/>
          <p14:tracePt t="20842" x="7648575" y="4005263"/>
          <p14:tracePt t="20845" x="7658100" y="4035425"/>
          <p14:tracePt t="20851" x="7673975" y="4070350"/>
          <p14:tracePt t="20854" x="7697788" y="4105275"/>
          <p14:tracePt t="20858" x="7713663" y="4124325"/>
          <p14:tracePt t="20861" x="7727950" y="4149725"/>
          <p14:tracePt t="20867" x="7742238" y="4168775"/>
          <p14:tracePt t="20870" x="7758113" y="4184650"/>
          <p14:tracePt t="20874" x="7772400" y="4198938"/>
          <p14:tracePt t="20878" x="7777163" y="4213225"/>
          <p14:tracePt t="20883" x="7788275" y="4224338"/>
          <p14:tracePt t="20886" x="7793038" y="4238625"/>
          <p14:tracePt t="20895" x="7797800" y="4243388"/>
          <p14:tracePt t="20898" x="7802563" y="4248150"/>
          <p14:tracePt t="20902" x="7812088" y="4248150"/>
          <p14:tracePt t="20906" x="7816850" y="4248150"/>
          <p14:tracePt t="20965" x="7821613" y="4248150"/>
          <p14:tracePt t="20973" x="7832725" y="4248150"/>
          <p14:tracePt t="20977" x="7847013" y="4243388"/>
          <p14:tracePt t="20980" x="7861300" y="4229100"/>
          <p14:tracePt t="20988" x="7896225" y="4198938"/>
          <p14:tracePt t="20993" x="7910513" y="4184650"/>
          <p14:tracePt t="20997" x="7926388" y="4168775"/>
          <p14:tracePt t="21003" x="7931150" y="4164013"/>
          <p14:tracePt t="21006" x="7935913" y="4159250"/>
          <p14:tracePt t="21009" x="7940675" y="4154488"/>
          <p14:tracePt t="21013" x="7940675" y="4149725"/>
          <p14:tracePt t="21019" x="7940675" y="4133850"/>
          <p14:tracePt t="21023" x="7940675" y="4129088"/>
          <p14:tracePt t="21025" x="7956550" y="4119563"/>
          <p14:tracePt t="21037" x="7961313" y="4110038"/>
          <p14:tracePt t="21049" x="7961313" y="4100513"/>
          <p14:tracePt t="22562" x="7961313" y="4114800"/>
          <p14:tracePt t="22566" x="7961313" y="4133850"/>
          <p14:tracePt t="22570" x="7961313" y="4154488"/>
          <p14:tracePt t="22574" x="7961313" y="4173538"/>
          <p14:tracePt t="22579" x="7961313" y="4198938"/>
          <p14:tracePt t="22584" x="7961313" y="4208463"/>
          <p14:tracePt t="22589" x="7961313" y="4224338"/>
          <p14:tracePt t="22592" x="7961313" y="4233863"/>
          <p14:tracePt t="22596" x="7961313" y="4238625"/>
          <p14:tracePt t="22601" x="7961313" y="4252913"/>
          <p14:tracePt t="22604" x="7966075" y="4257675"/>
          <p14:tracePt t="22608" x="7975600" y="4273550"/>
          <p14:tracePt t="22612" x="7975600" y="4278313"/>
          <p14:tracePt t="22620" x="7975600" y="4287838"/>
          <p14:tracePt t="22624" x="7975600" y="4292600"/>
          <p14:tracePt t="22632" x="7975600" y="4308475"/>
          <p14:tracePt t="22640" x="7975600" y="4318000"/>
          <p14:tracePt t="22644" x="7975600" y="4332288"/>
          <p14:tracePt t="22649" x="7975600" y="4341813"/>
          <p14:tracePt t="22652" x="7975600" y="4357688"/>
          <p14:tracePt t="22656" x="7975600" y="4367213"/>
          <p14:tracePt t="22660" x="7975600" y="4381500"/>
          <p14:tracePt t="22663" x="7975600" y="4397375"/>
          <p14:tracePt t="22668" x="7975600" y="4406900"/>
          <p14:tracePt t="22672" x="7975600" y="4421188"/>
          <p14:tracePt t="22676" x="7975600" y="4427538"/>
          <p14:tracePt t="22679" x="7975600" y="4437063"/>
          <p14:tracePt t="22684" x="7975600" y="4451350"/>
          <p14:tracePt t="22690" x="7975600" y="4460875"/>
          <p14:tracePt t="22692" x="7970838" y="4476750"/>
          <p14:tracePt t="22695" x="7970838" y="4481513"/>
          <p14:tracePt t="22700" x="7970838" y="4495800"/>
          <p14:tracePt t="22704" x="7970838" y="4500563"/>
          <p14:tracePt t="22708" x="7966075" y="4511675"/>
          <p14:tracePt t="22712" x="7966075" y="4516438"/>
          <p14:tracePt t="22717" x="7961313" y="4530725"/>
          <p14:tracePt t="22724" x="7950200" y="4535488"/>
          <p14:tracePt t="22729" x="7950200" y="4545013"/>
          <p14:tracePt t="22733" x="7950200" y="4556125"/>
          <p14:tracePt t="22740" x="7950200" y="4565650"/>
          <p14:tracePt t="22748" x="7950200" y="4570413"/>
          <p14:tracePt t="22758" x="7950200" y="4584700"/>
          <p14:tracePt t="22767" x="7950200" y="4589463"/>
          <p14:tracePt t="22773" x="7950200" y="4595813"/>
          <p14:tracePt t="22779" x="7950200" y="4600575"/>
          <p14:tracePt t="22787" x="7950200" y="4610100"/>
          <p14:tracePt t="22794" x="7950200" y="4619625"/>
          <p14:tracePt t="22797" x="7950200" y="4629150"/>
          <p14:tracePt t="22806" x="7950200" y="4635500"/>
          <p14:tracePt t="22810" x="7950200" y="4649788"/>
          <p14:tracePt t="22818" x="7950200" y="4654550"/>
          <p14:tracePt t="22822" x="7950200" y="4664075"/>
          <p14:tracePt t="22827" x="7950200" y="4668838"/>
          <p14:tracePt t="22834" x="7950200" y="4684713"/>
          <p14:tracePt t="22843" x="7950200" y="4694238"/>
          <p14:tracePt t="22846" x="7950200" y="4708525"/>
          <p14:tracePt t="22853" x="7950200" y="4719638"/>
          <p14:tracePt t="22862" x="7950200" y="4724400"/>
          <p14:tracePt t="22866" x="7950200" y="4738688"/>
          <p14:tracePt t="22882" x="7950200" y="4743450"/>
          <p14:tracePt t="22910" x="7950200" y="4752975"/>
          <p14:tracePt t="22918" x="7950200" y="4764088"/>
          <p14:tracePt t="22929" x="7945438" y="4768850"/>
          <p14:tracePt t="22933" x="7945438" y="4773613"/>
          <p14:tracePt t="22937" x="7945438" y="4778375"/>
          <p14:tracePt t="22944" x="7945438" y="4787900"/>
          <p14:tracePt t="22952" x="7945438" y="4797425"/>
          <p14:tracePt t="22956" x="7945438" y="4808538"/>
          <p14:tracePt t="22963" x="7945438" y="4818063"/>
          <p14:tracePt t="22968" x="7945438" y="4832350"/>
          <p14:tracePt t="22972" x="7945438" y="4848225"/>
          <p14:tracePt t="22976" x="7945438" y="4852988"/>
          <p14:tracePt t="22979" x="7945438" y="4862513"/>
          <p14:tracePt t="22984" x="7945438" y="4867275"/>
          <p14:tracePt t="22988" x="7945438" y="4881563"/>
          <p14:tracePt t="22996" x="7945438" y="4887913"/>
          <p14:tracePt t="23004" x="7945438" y="4892675"/>
          <p14:tracePt t="23008" x="7945438" y="4897438"/>
          <p14:tracePt t="23016" x="7945438" y="4911725"/>
          <p14:tracePt t="23020" x="7940675" y="4916488"/>
          <p14:tracePt t="23024" x="7935913" y="4921250"/>
          <p14:tracePt t="23032" x="7935913" y="4927600"/>
          <p14:tracePt t="23036" x="7935913" y="4932363"/>
          <p14:tracePt t="23040" x="7935913" y="4946650"/>
          <p14:tracePt t="23048" x="7935913" y="4951413"/>
          <p14:tracePt t="23052" x="7935913" y="4960938"/>
          <p14:tracePt t="23056" x="7935913" y="4965700"/>
          <p14:tracePt t="23063" x="7935913" y="4981575"/>
          <p14:tracePt t="23068" x="7931150" y="4991100"/>
          <p14:tracePt t="23074" x="7931150" y="5005388"/>
          <p14:tracePt t="23075" x="7931150" y="5016500"/>
          <p14:tracePt t="23079" x="7926388" y="5026025"/>
          <p14:tracePt t="23085" x="7916863" y="5035550"/>
          <p14:tracePt t="23088" x="7916863" y="5040313"/>
          <p14:tracePt t="23092" x="7910513" y="5056188"/>
          <p14:tracePt t="23096" x="7905750" y="5060950"/>
          <p14:tracePt t="23101" x="7900988" y="5070475"/>
          <p14:tracePt t="23104" x="7896225" y="5080000"/>
          <p14:tracePt t="23110" x="7886700" y="5089525"/>
          <p14:tracePt t="23114" x="7881938" y="5095875"/>
          <p14:tracePt t="23119" x="7881938" y="5100638"/>
          <p14:tracePt t="23122" x="7881938" y="5105400"/>
          <p14:tracePt t="23127" x="7877175" y="5114925"/>
          <p14:tracePt t="23129" x="7872413" y="5119688"/>
          <p14:tracePt t="23138" x="7866063" y="5124450"/>
          <p14:tracePt t="23144" x="7856538" y="5135563"/>
          <p14:tracePt t="23146" x="7851775" y="5145088"/>
          <p14:tracePt t="23150" x="7842250" y="5149850"/>
          <p14:tracePt t="23154" x="7837488" y="5149850"/>
          <p14:tracePt t="23158" x="7832725" y="5154613"/>
          <p14:tracePt t="23162" x="7821613" y="5159375"/>
          <p14:tracePt t="23171" x="7816850" y="5164138"/>
          <p14:tracePt t="23174" x="7807325" y="5168900"/>
          <p14:tracePt t="23182" x="7802563" y="5180013"/>
          <p14:tracePt t="23187" x="7788275" y="5184775"/>
          <p14:tracePt t="23191" x="7781925" y="5184775"/>
          <p14:tracePt t="23194" x="7777163" y="5189538"/>
          <p14:tracePt t="23198" x="7762875" y="5194300"/>
          <p14:tracePt t="23203" x="7753350" y="5194300"/>
          <p14:tracePt t="23206" x="7748588" y="5199063"/>
          <p14:tracePt t="23210" x="7732713" y="5208588"/>
          <p14:tracePt t="23214" x="7718425" y="5219700"/>
          <p14:tracePt t="23219" x="7697788" y="5229225"/>
          <p14:tracePt t="23222" x="7678738" y="5233988"/>
          <p14:tracePt t="23226" x="7653338" y="5233988"/>
          <p14:tracePt t="23230" x="7624763" y="5243513"/>
          <p14:tracePt t="23234" x="7604125" y="5248275"/>
          <p14:tracePt t="23238" x="7573963" y="5259388"/>
          <p14:tracePt t="23242" x="7529513" y="5268913"/>
          <p14:tracePt t="23246" x="7500938" y="5273675"/>
          <p14:tracePt t="23251" x="7470775" y="5283200"/>
          <p14:tracePt t="23254" x="7435850" y="5287963"/>
          <p14:tracePt t="23258" x="7416800" y="5297488"/>
          <p14:tracePt t="23262" x="7386638" y="5303838"/>
          <p14:tracePt t="23266" x="7366000" y="5303838"/>
          <p14:tracePt t="23270" x="7337425" y="5303838"/>
          <p14:tracePt t="23274" x="7312025" y="5303838"/>
          <p14:tracePt t="23278" x="7302500" y="5303838"/>
          <p14:tracePt t="23282" x="7288213" y="5303838"/>
          <p14:tracePt t="23286" x="7277100" y="5303838"/>
          <p14:tracePt t="23288" x="7262813" y="5303838"/>
          <p14:tracePt t="23292" x="7253288" y="5303838"/>
          <p14:tracePt t="23304" x="7237413" y="5303838"/>
          <p14:tracePt t="23321" x="7223125" y="5287963"/>
          <p14:tracePt t="23324" x="7218363" y="5283200"/>
          <p14:tracePt t="23336" x="7213600" y="5278438"/>
          <p14:tracePt t="23344" x="7213600" y="5264150"/>
          <p14:tracePt t="23348" x="7208838" y="5259388"/>
          <p14:tracePt t="23352" x="7208838" y="5253038"/>
          <p14:tracePt t="23356" x="7192963" y="5248275"/>
          <p14:tracePt t="23359" x="7192963" y="5243513"/>
          <p14:tracePt t="23364" x="7183438" y="5233988"/>
          <p14:tracePt t="23368" x="7183438" y="5229225"/>
          <p14:tracePt t="23371" x="7169150" y="5224463"/>
          <p14:tracePt t="23375" x="7169150" y="5219700"/>
          <p14:tracePt t="23379" x="7164388" y="5199063"/>
          <p14:tracePt t="23384" x="7158038" y="5194300"/>
          <p14:tracePt t="23387" x="7148513" y="5180013"/>
          <p14:tracePt t="23392" x="7143750" y="5168900"/>
          <p14:tracePt t="23397" x="7129463" y="5154613"/>
          <p14:tracePt t="23399" x="7129463" y="5149850"/>
          <p14:tracePt t="23407" x="7108825" y="5114925"/>
          <p14:tracePt t="23414" x="7108825" y="5110163"/>
          <p14:tracePt t="23416" x="7089775" y="5089525"/>
          <p14:tracePt t="23424" x="7073900" y="5065713"/>
          <p14:tracePt t="23428" x="7069138" y="5060950"/>
          <p14:tracePt t="23436" x="7064375" y="5056188"/>
          <p14:tracePt t="23440" x="7064375" y="5051425"/>
          <p14:tracePt t="23460" x="7064375" y="5045075"/>
          <p14:tracePt t="24364" x="7094538" y="5030788"/>
          <p14:tracePt t="24372" x="7164388" y="5021263"/>
          <p14:tracePt t="24380" x="7253288" y="5005388"/>
          <p14:tracePt t="24383" x="7297738" y="4986338"/>
          <p14:tracePt t="24386" x="7342188" y="4976813"/>
          <p14:tracePt t="24389" x="7396163" y="4960938"/>
          <p14:tracePt t="24391" x="7426325" y="4951413"/>
          <p14:tracePt t="24397" x="7461250" y="4937125"/>
          <p14:tracePt t="24401" x="7489825" y="4927600"/>
          <p14:tracePt t="24404" x="7519988" y="4921250"/>
          <p14:tracePt t="24405" x="7545388" y="4921250"/>
          <p14:tracePt t="24410" x="7554913" y="4911725"/>
          <p14:tracePt t="24413" x="7569200" y="4906963"/>
          <p14:tracePt t="24419" x="7585075" y="4906963"/>
          <p14:tracePt t="24426" x="7594600" y="4906963"/>
          <p14:tracePt t="24443" x="7599363" y="4902200"/>
          <p14:tracePt t="24594" x="7604125" y="4902200"/>
          <p14:tracePt t="24602" x="7618413" y="4911725"/>
          <p14:tracePt t="24607" x="7629525" y="4921250"/>
          <p14:tracePt t="24613" x="7653338" y="4941888"/>
          <p14:tracePt t="24618" x="7658100" y="4946650"/>
          <p14:tracePt t="24623" x="7669213" y="4951413"/>
          <p14:tracePt t="24629" x="7673975" y="4956175"/>
          <p14:tracePt t="24633" x="7688263" y="4965700"/>
          <p14:tracePt t="24640" x="7693025" y="4965700"/>
          <p14:tracePt t="24647" x="7702550" y="4965700"/>
          <p14:tracePt t="24652" x="7713663" y="4965700"/>
          <p14:tracePt t="24656" x="7723188" y="4956175"/>
          <p14:tracePt t="24660" x="7727950" y="4946650"/>
          <p14:tracePt t="24664" x="7753350" y="4932363"/>
          <p14:tracePt t="24668" x="7767638" y="4906963"/>
          <p14:tracePt t="24671" x="7781925" y="4887913"/>
          <p14:tracePt t="24676" x="7788275" y="4852988"/>
          <p14:tracePt t="24680" x="7797800" y="4832350"/>
          <p14:tracePt t="24684" x="7812088" y="4803775"/>
          <p14:tracePt t="24688" x="7812088" y="4778375"/>
          <p14:tracePt t="24691" x="7812088" y="4768850"/>
          <p14:tracePt t="24697" x="7812088" y="4743450"/>
          <p14:tracePt t="24700" x="7812088" y="4724400"/>
          <p14:tracePt t="24704" x="7812088" y="4684713"/>
          <p14:tracePt t="24708" x="7812088" y="4654550"/>
          <p14:tracePt t="24717" x="7797800" y="4619625"/>
          <p14:tracePt t="24724" x="7762875" y="4565650"/>
          <p14:tracePt t="24729" x="7748588" y="4535488"/>
          <p14:tracePt t="24733" x="7727950" y="4511675"/>
          <p14:tracePt t="24736" x="7718425" y="4505325"/>
          <p14:tracePt t="24740" x="7697788" y="4500563"/>
          <p14:tracePt t="24748" x="7693025" y="4491038"/>
          <p14:tracePt t="24755" x="7673975" y="4471988"/>
          <p14:tracePt t="24760" x="7658100" y="4471988"/>
          <p14:tracePt t="24764" x="7639050" y="4471988"/>
          <p14:tracePt t="24768" x="7624763" y="4471988"/>
          <p14:tracePt t="24771" x="7604125" y="4471988"/>
          <p14:tracePt t="24776" x="7589838" y="4471988"/>
          <p14:tracePt t="24778" x="7580313" y="4471988"/>
          <p14:tracePt t="24782" x="7554913" y="4471988"/>
          <p14:tracePt t="24788" x="7545388" y="4471988"/>
          <p14:tracePt t="24791" x="7519988" y="4476750"/>
          <p14:tracePt t="24794" x="7500938" y="4481513"/>
          <p14:tracePt t="24799" x="7480300" y="4491038"/>
          <p14:tracePt t="24802" x="7466013" y="4495800"/>
          <p14:tracePt t="24806" x="7440613" y="4511675"/>
          <p14:tracePt t="24810" x="7421563" y="4535488"/>
          <p14:tracePt t="24814" x="7405688" y="4549775"/>
          <p14:tracePt t="24819" x="7391400" y="4570413"/>
          <p14:tracePt t="24822" x="7377113" y="4595813"/>
          <p14:tracePt t="24826" x="7372350" y="4614863"/>
          <p14:tracePt t="24837" x="7346950" y="4645025"/>
          <p14:tracePt t="24842" x="7326313" y="4679950"/>
          <p14:tracePt t="24850" x="7321550" y="4713288"/>
          <p14:tracePt t="24854" x="7321550" y="4733925"/>
          <p14:tracePt t="24858" x="7321550" y="4748213"/>
          <p14:tracePt t="24864" x="7321550" y="4757738"/>
          <p14:tracePt t="24866" x="7321550" y="4773613"/>
          <p14:tracePt t="24872" x="7321550" y="4783138"/>
          <p14:tracePt t="24876" x="7321550" y="4797425"/>
          <p14:tracePt t="24878" x="7321550" y="4808538"/>
          <p14:tracePt t="24882" x="7321550" y="4818063"/>
          <p14:tracePt t="24886" x="7321550" y="4822825"/>
          <p14:tracePt t="24891" x="7321550" y="4832350"/>
          <p14:tracePt t="24894" x="7321550" y="4837113"/>
          <p14:tracePt t="24897" x="7326313" y="4852988"/>
          <p14:tracePt t="24913" x="7332663" y="4857750"/>
          <p14:tracePt t="24922" x="7337425" y="4862513"/>
          <p14:tracePt t="24928" x="7361238" y="4862513"/>
          <p14:tracePt t="24936" x="7386638" y="4862513"/>
          <p14:tracePt t="24942" x="7396163" y="4862513"/>
          <p14:tracePt t="24945" x="7405688" y="4862513"/>
          <p14:tracePt t="24948" x="7412038" y="4862513"/>
          <p14:tracePt t="24952" x="7426325" y="4862513"/>
          <p14:tracePt t="24956" x="7431088" y="4862513"/>
          <p14:tracePt t="24960" x="7440613" y="4857750"/>
          <p14:tracePt t="24964" x="7456488" y="4848225"/>
          <p14:tracePt t="24971" x="7470775" y="4843463"/>
          <p14:tracePt t="24977" x="7496175" y="4822825"/>
          <p14:tracePt t="24988" x="7540625" y="4787900"/>
          <p14:tracePt t="24993" x="7550150" y="4778375"/>
          <p14:tracePt t="25000" x="7564438" y="4757738"/>
          <p14:tracePt t="25004" x="7573963" y="4748213"/>
          <p14:tracePt t="25022" x="7585075" y="4733925"/>
          <p14:tracePt t="25031" x="7585075" y="4729163"/>
          <p14:tracePt t="25053" x="7589838" y="4724400"/>
          <p14:tracePt t="26749" x="7540625" y="4708525"/>
          <p14:tracePt t="26752" x="7510463" y="4699000"/>
          <p14:tracePt t="26755" x="7450138" y="4679950"/>
          <p14:tracePt t="26759" x="7396163" y="4664075"/>
          <p14:tracePt t="26765" x="7337425" y="4635500"/>
          <p14:tracePt t="26768" x="7277100" y="4605338"/>
          <p14:tracePt t="26772" x="7223125" y="4584700"/>
          <p14:tracePt t="26775" x="7178675" y="4565650"/>
          <p14:tracePt t="26780" x="7153275" y="4545013"/>
          <p14:tracePt t="26784" x="7148513" y="4545013"/>
          <p14:tracePt t="26788" x="7134225" y="4530725"/>
          <p14:tracePt t="26791" x="7129463" y="4530725"/>
          <p14:tracePt t="26795" x="7124700" y="4530725"/>
          <p14:tracePt t="26800" x="7119938" y="4525963"/>
          <p14:tracePt t="26804" x="7113588" y="4525963"/>
          <p14:tracePt t="26808" x="7113588" y="4521200"/>
          <p14:tracePt t="26878" x="7104063" y="4521200"/>
          <p14:tracePt t="26882" x="7099300" y="4521200"/>
          <p14:tracePt t="26886" x="7080250" y="4521200"/>
          <p14:tracePt t="26889" x="7050088" y="4521200"/>
          <p14:tracePt t="26894" x="7019925" y="4530725"/>
          <p14:tracePt t="26898" x="6980238" y="4535488"/>
          <p14:tracePt t="26902" x="6921500" y="4545013"/>
          <p14:tracePt t="26906" x="6865938" y="4556125"/>
          <p14:tracePt t="26909" x="6802438" y="4556125"/>
          <p14:tracePt t="26914" x="6723063" y="4556125"/>
          <p14:tracePt t="26918" x="6653213" y="4556125"/>
          <p14:tracePt t="26922" x="6589713" y="4556125"/>
          <p14:tracePt t="26925" x="6519863" y="4556125"/>
          <p14:tracePt t="26930" x="6456363" y="4556125"/>
          <p14:tracePt t="26934" x="6376988" y="4556125"/>
          <p14:tracePt t="26938" x="6321425" y="4556125"/>
          <p14:tracePt t="26943" x="6267450" y="4549775"/>
          <p14:tracePt t="26948" x="6213475" y="4540250"/>
          <p14:tracePt t="26954" x="6099175" y="4525963"/>
          <p14:tracePt t="26960" x="6054725" y="4505325"/>
          <p14:tracePt t="26963" x="6010275" y="4495800"/>
          <p14:tracePt t="26966" x="5980113" y="4491038"/>
          <p14:tracePt t="26970" x="5951538" y="4491038"/>
          <p14:tracePt t="26974" x="5930900" y="4481513"/>
          <p14:tracePt t="26977" x="5926138" y="4481513"/>
          <p14:tracePt t="26982" x="5911850" y="4481513"/>
          <p14:tracePt t="26986" x="5905500" y="4481513"/>
          <p14:tracePt t="28722" x="5807075" y="4392613"/>
          <p14:tracePt t="28725" x="5772150" y="4357688"/>
          <p14:tracePt t="28729" x="5688013" y="4303713"/>
          <p14:tracePt t="28732" x="5589588" y="4238625"/>
          <p14:tracePt t="28737" x="5489575" y="4184650"/>
          <p14:tracePt t="28740" x="5372100" y="4129088"/>
          <p14:tracePt t="28744" x="5227638" y="4056063"/>
          <p14:tracePt t="28748" x="5075238" y="3981450"/>
          <p14:tracePt t="28754" x="4783138" y="3802063"/>
          <p14:tracePt t="28758" x="4648200" y="3717925"/>
          <p14:tracePt t="28762" x="4519613" y="3649663"/>
          <p14:tracePt t="28766" x="4356100" y="3540125"/>
          <p14:tracePt t="28770" x="4222750" y="3455988"/>
          <p14:tracePt t="28774" x="4059238" y="3348038"/>
          <p14:tracePt t="28778" x="3946525" y="3252788"/>
          <p14:tracePt t="28782" x="3832225" y="3173413"/>
          <p14:tracePt t="28786" x="3722688" y="3094038"/>
          <p14:tracePt t="28790" x="3624263" y="3030538"/>
          <p14:tracePt t="28794" x="3524250" y="2965450"/>
          <p14:tracePt t="28798" x="3440113" y="2911475"/>
          <p14:tracePt t="28805" x="3367088" y="2862263"/>
          <p14:tracePt t="28806" x="3282950" y="2808288"/>
          <p14:tracePt t="28809" x="3208338" y="2752725"/>
          <p14:tracePt t="28814" x="3138488" y="2703513"/>
          <p14:tracePt t="28819" x="3054350" y="2649538"/>
          <p14:tracePt t="28823" x="2979738" y="2609850"/>
          <p14:tracePt t="28826" x="2911475" y="2570163"/>
          <p14:tracePt t="28830" x="2827338" y="2525713"/>
          <p14:tracePt t="28833" x="2752725" y="2486025"/>
          <p14:tracePt t="28838" x="2668588" y="2441575"/>
          <p14:tracePt t="28842" x="2584450" y="2411413"/>
          <p14:tracePt t="28846" x="2505075" y="2392363"/>
          <p14:tracePt t="28850" x="2420938" y="2371725"/>
          <p14:tracePt t="28854" x="2351088" y="2352675"/>
          <p14:tracePt t="28858" x="2292350" y="2332038"/>
          <p14:tracePt t="28862" x="2222500" y="2312988"/>
          <p14:tracePt t="28867" x="2168525" y="2301875"/>
          <p14:tracePt t="28870" x="2114550" y="2292350"/>
          <p14:tracePt t="28875" x="2074863" y="2292350"/>
          <p14:tracePt t="28878" x="2019300" y="2292350"/>
          <p14:tracePt t="28883" x="1965325" y="2292350"/>
          <p14:tracePt t="28885" x="1935163" y="2292350"/>
          <p14:tracePt t="28890" x="1895475" y="2292350"/>
          <p14:tracePt t="28894" x="1866900" y="2292350"/>
          <p14:tracePt t="28897" x="1836738" y="2292350"/>
          <p14:tracePt t="28903" x="1806575" y="2292350"/>
          <p14:tracePt t="28906" x="1778000" y="2292350"/>
          <p14:tracePt t="28910" x="1747838" y="2292350"/>
          <p14:tracePt t="28913" x="1717675" y="2292350"/>
          <p14:tracePt t="28918" x="1687513" y="2292350"/>
          <p14:tracePt t="28922" x="1658938" y="2292350"/>
          <p14:tracePt t="28925" x="1647825" y="2292350"/>
          <p14:tracePt t="28929" x="1624013" y="2292350"/>
          <p14:tracePt t="28932" x="1603375" y="2287588"/>
          <p14:tracePt t="28936" x="1598613" y="2287588"/>
          <p14:tracePt t="28940" x="1579563" y="2273300"/>
          <p14:tracePt t="28943" x="1549400" y="2257425"/>
          <p14:tracePt t="28948" x="1525588" y="2243138"/>
          <p14:tracePt t="28952" x="1504950" y="2233613"/>
          <p14:tracePt t="28956" x="1470025" y="2217738"/>
          <p14:tracePt t="28960" x="1435100" y="2193925"/>
          <p14:tracePt t="28964" x="1401763" y="2168525"/>
          <p14:tracePt t="28968" x="1355725" y="2138363"/>
          <p14:tracePt t="28972" x="1296988" y="2109788"/>
          <p14:tracePt t="28976" x="1252538" y="2084388"/>
          <p14:tracePt t="28979" x="1208088" y="2065338"/>
          <p14:tracePt t="28983" x="1182688" y="2039938"/>
          <p14:tracePt t="28989" x="1163638" y="2035175"/>
          <p14:tracePt t="28992" x="1138238" y="2020888"/>
          <p14:tracePt t="28997" x="1109663" y="2009775"/>
          <p14:tracePt t="29000" x="1074738" y="1985963"/>
          <p14:tracePt t="29005" x="1054100" y="1981200"/>
          <p14:tracePt t="29008" x="1049338" y="1976438"/>
          <p14:tracePt t="29012" x="1044575" y="1970088"/>
          <p14:tracePt t="29016" x="1035050" y="1960563"/>
          <p14:tracePt t="29024" x="1025525" y="1955800"/>
          <p14:tracePt t="29028" x="1025525" y="1951038"/>
          <p14:tracePt t="29033" x="1025525" y="1946275"/>
          <p14:tracePt t="29040" x="1025525" y="1941513"/>
          <p14:tracePt t="29056" x="1025525" y="1936750"/>
          <p14:tracePt t="29067" x="1025525" y="1920875"/>
          <p14:tracePt t="29157" x="1025525" y="1916113"/>
          <p14:tracePt t="29165" x="1069975" y="1881188"/>
          <p14:tracePt t="29174" x="1138238" y="1836738"/>
          <p14:tracePt t="29179" x="1222375" y="1822450"/>
          <p14:tracePt t="29187" x="1296988" y="1806575"/>
          <p14:tracePt t="29192" x="1341438" y="1787525"/>
          <p14:tracePt t="29196" x="1385888" y="1778000"/>
          <p14:tracePt t="29199" x="1416050" y="1773238"/>
          <p14:tracePt t="29202" x="1435100" y="1762125"/>
          <p14:tracePt t="29206" x="1465263" y="1757363"/>
          <p14:tracePt t="29210" x="1490663" y="1747838"/>
          <p14:tracePt t="29214" x="1509713" y="1743075"/>
          <p14:tracePt t="29218" x="1544638" y="1717675"/>
          <p14:tracePt t="29222" x="1563688" y="1703388"/>
          <p14:tracePt t="29226" x="1579563" y="1698625"/>
          <p14:tracePt t="29230" x="1593850" y="1689100"/>
          <p14:tracePt t="29234" x="1603375" y="1689100"/>
          <p14:tracePt t="29238" x="1609725" y="1689100"/>
          <p14:tracePt t="29242" x="1614488" y="1684338"/>
          <p14:tracePt t="29826" x="1722438" y="1684338"/>
          <p14:tracePt t="29832" x="1752600" y="1684338"/>
          <p14:tracePt t="29836" x="1782763" y="1684338"/>
          <p14:tracePt t="29839" x="1806575" y="1684338"/>
          <p14:tracePt t="29844" x="1831975" y="1684338"/>
          <p14:tracePt t="29847" x="1851025" y="1684338"/>
          <p14:tracePt t="29851" x="1871663" y="1684338"/>
          <p14:tracePt t="29855" x="1895475" y="1684338"/>
          <p14:tracePt t="29858" x="1916113" y="1684338"/>
          <p14:tracePt t="29862" x="1930400" y="1693863"/>
          <p14:tracePt t="29867" x="1939925" y="1693863"/>
          <p14:tracePt t="29870" x="1946275" y="1693863"/>
          <p14:tracePt t="29876" x="1960563" y="1693863"/>
          <p14:tracePt t="29880" x="1965325" y="1698625"/>
          <p14:tracePt t="30274" x="1970088" y="1703388"/>
          <p14:tracePt t="30282" x="2009775" y="1703388"/>
          <p14:tracePt t="30285" x="2058988" y="1703388"/>
          <p14:tracePt t="30288" x="2128838" y="1703388"/>
          <p14:tracePt t="30293" x="2193925" y="1703388"/>
          <p14:tracePt t="30296" x="2271713" y="1703388"/>
          <p14:tracePt t="30301" x="2381250" y="1703388"/>
          <p14:tracePt t="30305" x="2486025" y="1703388"/>
          <p14:tracePt t="30308" x="2603500" y="1703388"/>
          <p14:tracePt t="30312" x="2708275" y="1703388"/>
          <p14:tracePt t="30316" x="2827338" y="1712913"/>
          <p14:tracePt t="30320" x="2946400" y="1712913"/>
          <p14:tracePt t="30325" x="3063875" y="1712913"/>
          <p14:tracePt t="30328" x="3178175" y="1712913"/>
          <p14:tracePt t="30332" x="3297238" y="1712913"/>
          <p14:tracePt t="30335" x="3406775" y="1712913"/>
          <p14:tracePt t="30340" x="3509963" y="1712913"/>
          <p14:tracePt t="30344" x="3614738" y="1712913"/>
          <p14:tracePt t="30348" x="3708400" y="1712913"/>
          <p14:tracePt t="30351" x="3797300" y="1712913"/>
          <p14:tracePt t="30356" x="3881438" y="1722438"/>
          <p14:tracePt t="30360" x="3960813" y="1722438"/>
          <p14:tracePt t="30364" x="4014788" y="1722438"/>
          <p14:tracePt t="30367" x="4064000" y="1722438"/>
          <p14:tracePt t="30372" x="4108450" y="1722438"/>
          <p14:tracePt t="30375" x="4138613" y="1722438"/>
          <p14:tracePt t="30380" x="4168775" y="1722438"/>
          <p14:tracePt t="30384" x="4187825" y="1722438"/>
          <p14:tracePt t="30389" x="4203700" y="1722438"/>
          <p14:tracePt t="31295" x="4262438" y="1722438"/>
          <p14:tracePt t="31297" x="4271963" y="1722438"/>
          <p14:tracePt t="31301" x="4297363" y="1722438"/>
          <p14:tracePt t="31306" x="4316413" y="1722438"/>
          <p14:tracePt t="31308" x="4337050" y="1722438"/>
          <p14:tracePt t="31312" x="4360863" y="1738313"/>
          <p14:tracePt t="31316" x="4381500" y="1747838"/>
          <p14:tracePt t="31319" x="4400550" y="1747838"/>
          <p14:tracePt t="31324" x="4425950" y="1747838"/>
          <p14:tracePt t="31328" x="4445000" y="1752600"/>
          <p14:tracePt t="31332" x="4465638" y="1762125"/>
          <p14:tracePt t="31336" x="4491038" y="1768475"/>
          <p14:tracePt t="31340" x="4500563" y="1778000"/>
          <p14:tracePt t="31344" x="4514850" y="1782763"/>
          <p14:tracePt t="31348" x="4529138" y="1787525"/>
          <p14:tracePt t="31350" x="4540250" y="1787525"/>
          <p14:tracePt t="31354" x="4554538" y="1797050"/>
          <p14:tracePt t="31359" x="4559300" y="1801813"/>
          <p14:tracePt t="31362" x="4568825" y="1806575"/>
          <p14:tracePt t="31468" x="4579938" y="1806575"/>
          <p14:tracePt t="31473" x="4594225" y="1806575"/>
          <p14:tracePt t="31477" x="4603750" y="1797050"/>
          <p14:tracePt t="31484" x="4633913" y="1782763"/>
          <p14:tracePt t="31489" x="4659313" y="1782763"/>
          <p14:tracePt t="31493" x="4678363" y="1778000"/>
          <p14:tracePt t="31498" x="4692650" y="1773238"/>
          <p14:tracePt t="31502" x="4713288" y="1773238"/>
          <p14:tracePt t="31507" x="4737100" y="1773238"/>
          <p14:tracePt t="31510" x="4757738" y="1773238"/>
          <p14:tracePt t="31514" x="4776788" y="1773238"/>
          <p14:tracePt t="31519" x="4797425" y="1773238"/>
          <p14:tracePt t="31522" x="4821238" y="1773238"/>
          <p14:tracePt t="31524" x="4841875" y="1773238"/>
          <p14:tracePt t="31527" x="4860925" y="1773238"/>
          <p14:tracePt t="31532" x="4891088" y="1773238"/>
          <p14:tracePt t="31535" x="4921250" y="1773238"/>
          <p14:tracePt t="31540" x="4945063" y="1773238"/>
          <p14:tracePt t="31544" x="4965700" y="1773238"/>
          <p14:tracePt t="31548" x="4995863" y="1773238"/>
          <p14:tracePt t="31552" x="5014913" y="1773238"/>
          <p14:tracePt t="31556" x="5035550" y="1773238"/>
          <p14:tracePt t="31560" x="5059363" y="1773238"/>
          <p14:tracePt t="31564" x="5080000" y="1773238"/>
          <p14:tracePt t="31568" x="5089525" y="1773238"/>
          <p14:tracePt t="31572" x="5103813" y="1773238"/>
          <p14:tracePt t="31576" x="5119688" y="1773238"/>
          <p14:tracePt t="31585" x="5129213" y="1773238"/>
          <p14:tracePt t="31590" x="5143500" y="1773238"/>
          <p14:tracePt t="31596" x="5153025" y="1773238"/>
          <p14:tracePt t="31604" x="5159375" y="1773238"/>
          <p14:tracePt t="31620" x="5173663" y="1773238"/>
          <p14:tracePt t="31632" x="5178425" y="1773238"/>
          <p14:tracePt t="31640" x="5187950" y="1773238"/>
          <p14:tracePt t="31645" x="5192713" y="1773238"/>
          <p14:tracePt t="31648" x="5208588" y="1762125"/>
          <p14:tracePt t="31652" x="5213350" y="1762125"/>
          <p14:tracePt t="31657" x="5218113" y="1762125"/>
          <p14:tracePt t="31661" x="5232400" y="1762125"/>
          <p14:tracePt t="31663" x="5237163" y="1762125"/>
          <p14:tracePt t="31668" x="5248275" y="1762125"/>
          <p14:tracePt t="31673" x="5267325" y="1762125"/>
          <p14:tracePt t="31676" x="5292725" y="1762125"/>
          <p14:tracePt t="31680" x="5302250" y="1762125"/>
          <p14:tracePt t="31685" x="5327650" y="1762125"/>
          <p14:tracePt t="31688" x="5346700" y="1762125"/>
          <p14:tracePt t="31694" x="5376863" y="1768475"/>
          <p14:tracePt t="31695" x="5391150" y="1768475"/>
          <p14:tracePt t="31700" x="5421313" y="1773238"/>
          <p14:tracePt t="31702" x="5440363" y="1773238"/>
          <p14:tracePt t="31707" x="5461000" y="1782763"/>
          <p14:tracePt t="31710" x="5505450" y="1792288"/>
          <p14:tracePt t="31714" x="5535613" y="1797050"/>
          <p14:tracePt t="31719" x="5564188" y="1806575"/>
          <p14:tracePt t="31722" x="5594350" y="1812925"/>
          <p14:tracePt t="31727" x="5624513" y="1822450"/>
          <p14:tracePt t="31729" x="5653088" y="1827213"/>
          <p14:tracePt t="31735" x="5688013" y="1836738"/>
          <p14:tracePt t="31738" x="5718175" y="1841500"/>
          <p14:tracePt t="31743" x="5737225" y="1852613"/>
          <p14:tracePt t="31746" x="5767388" y="1857375"/>
          <p14:tracePt t="31750" x="5802313" y="1866900"/>
          <p14:tracePt t="31756" x="5832475" y="1871663"/>
          <p14:tracePt t="31759" x="5861050" y="1881188"/>
          <p14:tracePt t="31761" x="5891213" y="1892300"/>
          <p14:tracePt t="31766" x="5911850" y="1897063"/>
          <p14:tracePt t="31770" x="5935663" y="1897063"/>
          <p14:tracePt t="31775" x="5956300" y="1897063"/>
          <p14:tracePt t="31778" x="5975350" y="1897063"/>
          <p14:tracePt t="31783" x="6000750" y="1897063"/>
          <p14:tracePt t="31785" x="6019800" y="1897063"/>
          <p14:tracePt t="31791" x="6029325" y="1897063"/>
          <p14:tracePt t="31794" x="6045200" y="1897063"/>
          <p14:tracePt t="31798" x="6054725" y="1897063"/>
          <p14:tracePt t="31802" x="6069013" y="1897063"/>
          <p14:tracePt t="31807" x="6084888" y="1897063"/>
          <p14:tracePt t="31810" x="6094413" y="1897063"/>
          <p14:tracePt t="31814" x="6108700" y="1897063"/>
          <p14:tracePt t="31819" x="6129338" y="1897063"/>
          <p14:tracePt t="31822" x="6143625" y="1885950"/>
          <p14:tracePt t="31827" x="6159500" y="1881188"/>
          <p14:tracePt t="31830" x="6164263" y="1881188"/>
          <p14:tracePt t="31835" x="6173788" y="1876425"/>
          <p14:tracePt t="31838" x="6178550" y="1876425"/>
          <p14:tracePt t="31846" x="6192838" y="1866900"/>
          <p14:tracePt t="31850" x="6197600" y="1862138"/>
          <p14:tracePt t="31854" x="6213475" y="1857375"/>
          <p14:tracePt t="31869" x="6227763" y="1857375"/>
          <p14:tracePt t="31875" x="6237288" y="1857375"/>
          <p14:tracePt t="31878" x="6248400" y="1857375"/>
          <p14:tracePt t="31880" x="6257925" y="1857375"/>
          <p14:tracePt t="31885" x="6267450" y="1857375"/>
          <p14:tracePt t="31889" x="6292850" y="1857375"/>
          <p14:tracePt t="31892" x="6302375" y="1857375"/>
          <p14:tracePt t="31896" x="6316663" y="1857375"/>
          <p14:tracePt t="31900" x="6327775" y="1857375"/>
          <p14:tracePt t="31905" x="6342063" y="1857375"/>
          <p14:tracePt t="31908" x="6356350" y="1857375"/>
          <p14:tracePt t="31912" x="6361113" y="1857375"/>
          <p14:tracePt t="31916" x="6372225" y="1857375"/>
          <p14:tracePt t="31919" x="6386513" y="1857375"/>
          <p14:tracePt t="31932" x="6396038" y="1857375"/>
          <p14:tracePt t="31960" x="6411913" y="1857375"/>
          <p14:tracePt t="32162" x="6416675" y="1857375"/>
          <p14:tracePt t="32742" x="6346825" y="1862138"/>
          <p14:tracePt t="32748" x="6178550" y="1897063"/>
          <p14:tracePt t="32752" x="6069013" y="1916113"/>
          <p14:tracePt t="32753" x="5951538" y="1930400"/>
          <p14:tracePt t="32757" x="5832475" y="1930400"/>
          <p14:tracePt t="32761" x="5713413" y="1930400"/>
          <p14:tracePt t="32764" x="5568950" y="1930400"/>
          <p14:tracePt t="32769" x="5426075" y="1930400"/>
          <p14:tracePt t="32772" x="5283200" y="1930400"/>
          <p14:tracePt t="32776" x="5138738" y="1930400"/>
          <p14:tracePt t="32780" x="4975225" y="1941513"/>
          <p14:tracePt t="32785" x="4832350" y="1951038"/>
          <p14:tracePt t="32787" x="4687888" y="1960563"/>
          <p14:tracePt t="32792" x="4554538" y="1985963"/>
          <p14:tracePt t="32796" x="4386263" y="2009775"/>
          <p14:tracePt t="32801" x="4252913" y="2044700"/>
          <p14:tracePt t="32805" x="4119563" y="2065338"/>
          <p14:tracePt t="32808" x="4000500" y="2100263"/>
          <p14:tracePt t="32812" x="3876675" y="2128838"/>
          <p14:tracePt t="32816" x="3757613" y="2163763"/>
          <p14:tracePt t="32819" x="3638550" y="2184400"/>
          <p14:tracePt t="32825" x="3514725" y="2228850"/>
          <p14:tracePt t="32828" x="3395663" y="2252663"/>
          <p14:tracePt t="32832" x="3257550" y="2297113"/>
          <p14:tracePt t="32836" x="3138488" y="2317750"/>
          <p14:tracePt t="32841" x="3014663" y="2352675"/>
          <p14:tracePt t="32844" x="2895600" y="2386013"/>
          <p14:tracePt t="32848" x="2762250" y="2416175"/>
          <p14:tracePt t="32853" x="2643188" y="2451100"/>
          <p14:tracePt t="32856" x="2535238" y="2486025"/>
          <p14:tracePt t="32860" x="2401888" y="2505075"/>
          <p14:tracePt t="32869" x="2079625" y="2570163"/>
          <p14:tracePt t="32875" x="1985963" y="2589213"/>
          <p14:tracePt t="32878" x="1901825" y="2600325"/>
          <p14:tracePt t="32882" x="1822450" y="2614613"/>
          <p14:tracePt t="32886" x="1766888" y="2614613"/>
          <p14:tracePt t="32891" x="1727200" y="2614613"/>
          <p14:tracePt t="32895" x="1687513" y="2614613"/>
          <p14:tracePt t="32898" x="1658938" y="2614613"/>
          <p14:tracePt t="32902" x="1628775" y="2614613"/>
          <p14:tracePt t="32908" x="1603375" y="2614613"/>
          <p14:tracePt t="32911" x="1593850" y="2614613"/>
          <p14:tracePt t="32914" x="1579563" y="2609850"/>
          <p14:tracePt t="32918" x="1579563" y="2605088"/>
          <p14:tracePt t="33256" x="1579563" y="2600325"/>
          <p14:tracePt t="33259" x="1579563" y="2554288"/>
          <p14:tracePt t="33264" x="1579563" y="2540000"/>
          <p14:tracePt t="33272" x="1579563" y="2530475"/>
          <p14:tracePt t="33276" x="1584325" y="2516188"/>
          <p14:tracePt t="33280" x="1584325" y="2505075"/>
          <p14:tracePt t="33284" x="1589088" y="2490788"/>
          <p14:tracePt t="33288" x="1593850" y="2486025"/>
          <p14:tracePt t="33292" x="1598613" y="2470150"/>
          <p14:tracePt t="33296" x="1598613" y="2460625"/>
          <p14:tracePt t="33300" x="1609725" y="2436813"/>
          <p14:tracePt t="33303" x="1609725" y="2416175"/>
          <p14:tracePt t="33309" x="1614488" y="2401888"/>
          <p14:tracePt t="33312" x="1619250" y="2392363"/>
          <p14:tracePt t="33316" x="1628775" y="2366963"/>
          <p14:tracePt t="33319" x="1628775" y="2357438"/>
          <p14:tracePt t="33325" x="1628775" y="2341563"/>
          <p14:tracePt t="33328" x="1633538" y="2322513"/>
          <p14:tracePt t="33331" x="1643063" y="2308225"/>
          <p14:tracePt t="33336" x="1643063" y="2292350"/>
          <p14:tracePt t="33341" x="1643063" y="2282825"/>
          <p14:tracePt t="33344" x="1647825" y="2268538"/>
          <p14:tracePt t="33348" x="1647825" y="2257425"/>
          <p14:tracePt t="33353" x="1654175" y="2247900"/>
          <p14:tracePt t="33356" x="1658938" y="2243138"/>
          <p14:tracePt t="33359" x="1658938" y="2238375"/>
          <p14:tracePt t="33364" x="1658938" y="2233613"/>
          <p14:tracePt t="33376" x="1658938" y="2222500"/>
          <p14:tracePt t="34815" x="1778000" y="2212975"/>
          <p14:tracePt t="34822" x="1974850" y="2212975"/>
          <p14:tracePt t="34827" x="2198688" y="2212975"/>
          <p14:tracePt t="34830" x="2316163" y="2212975"/>
          <p14:tracePt t="34834" x="2435225" y="2212975"/>
          <p14:tracePt t="34838" x="2554288" y="2212975"/>
          <p14:tracePt t="34840" x="2643188" y="2212975"/>
          <p14:tracePt t="34844" x="2738438" y="2212975"/>
          <p14:tracePt t="34848" x="2816225" y="2212975"/>
          <p14:tracePt t="34852" x="2895600" y="2217738"/>
          <p14:tracePt t="34856" x="2965450" y="2217738"/>
          <p14:tracePt t="34860" x="3005138" y="2222500"/>
          <p14:tracePt t="34865" x="3059113" y="2222500"/>
          <p14:tracePt t="34872" x="3133725" y="2233613"/>
          <p14:tracePt t="34878" x="3154363" y="2238375"/>
          <p14:tracePt t="34879" x="3168650" y="2247900"/>
          <p14:tracePt t="34884" x="3187700" y="2252663"/>
          <p14:tracePt t="35555" x="3292475" y="2273300"/>
          <p14:tracePt t="35558" x="3346450" y="2273300"/>
          <p14:tracePt t="35562" x="3411538" y="2273300"/>
          <p14:tracePt t="35565" x="3479800" y="2273300"/>
          <p14:tracePt t="35568" x="3544888" y="2282825"/>
          <p14:tracePt t="35571" x="3629025" y="2292350"/>
          <p14:tracePt t="35577" x="3708400" y="2292350"/>
          <p14:tracePt t="35581" x="3881438" y="2322513"/>
          <p14:tracePt t="35586" x="3975100" y="2341563"/>
          <p14:tracePt t="35590" x="4075113" y="2362200"/>
          <p14:tracePt t="35594" x="4152900" y="2371725"/>
          <p14:tracePt t="35598" x="4248150" y="2397125"/>
          <p14:tracePt t="35602" x="4341813" y="2416175"/>
          <p14:tracePt t="35607" x="4451350" y="2425700"/>
          <p14:tracePt t="35612" x="4529138" y="2446338"/>
          <p14:tracePt t="35614" x="4624388" y="2465388"/>
          <p14:tracePt t="35618" x="4718050" y="2490788"/>
          <p14:tracePt t="35622" x="4787900" y="2509838"/>
          <p14:tracePt t="35627" x="4856163" y="2520950"/>
          <p14:tracePt t="35630" x="4926013" y="2530475"/>
          <p14:tracePt t="35634" x="4979988" y="2540000"/>
          <p14:tracePt t="35637" x="5024438" y="2544763"/>
          <p14:tracePt t="35643" x="5064125" y="2544763"/>
          <p14:tracePt t="35646" x="5084763" y="2544763"/>
          <p14:tracePt t="35650" x="5108575" y="2544763"/>
          <p14:tracePt t="35654" x="5129213" y="2544763"/>
          <p14:tracePt t="35658" x="5143500" y="2544763"/>
          <p14:tracePt t="35674" x="5148263" y="2544763"/>
          <p14:tracePt t="37083" x="5080000" y="2544763"/>
          <p14:tracePt t="37087" x="5040313" y="2554288"/>
          <p14:tracePt t="37091" x="4970463" y="2565400"/>
          <p14:tracePt t="37094" x="4891088" y="2565400"/>
          <p14:tracePt t="37099" x="4811713" y="2565400"/>
          <p14:tracePt t="37102" x="4732338" y="2565400"/>
          <p14:tracePt t="37106" x="4652963" y="2565400"/>
          <p14:tracePt t="37110" x="4559300" y="2565400"/>
          <p14:tracePt t="37114" x="4479925" y="2565400"/>
          <p14:tracePt t="37118" x="4411663" y="2565400"/>
          <p14:tracePt t="37123" x="4346575" y="2565400"/>
          <p14:tracePt t="37127" x="4267200" y="2565400"/>
          <p14:tracePt t="37130" x="4203700" y="2565400"/>
          <p14:tracePt t="37134" x="4119563" y="2565400"/>
          <p14:tracePt t="37139" x="4054475" y="2565400"/>
          <p14:tracePt t="37143" x="3975100" y="2565400"/>
          <p14:tracePt t="37146" x="3911600" y="2565400"/>
          <p14:tracePt t="37151" x="3856038" y="2565400"/>
          <p14:tracePt t="37154" x="3787775" y="2560638"/>
          <p14:tracePt t="37158" x="3732213" y="2549525"/>
          <p14:tracePt t="37162" x="3687763" y="2540000"/>
          <p14:tracePt t="37166" x="3633788" y="2530475"/>
          <p14:tracePt t="37170" x="3575050" y="2516188"/>
          <p14:tracePt t="37175" x="3519488" y="2505075"/>
          <p14:tracePt t="37177" x="3465513" y="2505075"/>
          <p14:tracePt t="37180" x="3400425" y="2505075"/>
          <p14:tracePt t="37185" x="3332163" y="2505075"/>
          <p14:tracePt t="37189" x="3276600" y="2505075"/>
          <p14:tracePt t="37193" x="3213100" y="2505075"/>
          <p14:tracePt t="37196" x="3148013" y="2505075"/>
          <p14:tracePt t="37202" x="3079750" y="2505075"/>
          <p14:tracePt t="37204" x="3014663" y="2505075"/>
          <p14:tracePt t="37208" x="2946400" y="2505075"/>
          <p14:tracePt t="37212" x="2890838" y="2505075"/>
          <p14:tracePt t="37215" x="2841625" y="2505075"/>
          <p14:tracePt t="37220" x="2797175" y="2505075"/>
          <p14:tracePt t="37223" x="2757488" y="2505075"/>
          <p14:tracePt t="37228" x="2713038" y="2505075"/>
          <p14:tracePt t="37232" x="2673350" y="2516188"/>
          <p14:tracePt t="37237" x="2628900" y="2525713"/>
          <p14:tracePt t="37239" x="2584450" y="2535238"/>
          <p14:tracePt t="37244" x="2554288" y="2540000"/>
          <p14:tracePt t="37248" x="2535238" y="2549525"/>
          <p14:tracePt t="37254" x="2505075" y="2554288"/>
          <p14:tracePt t="37256" x="2479675" y="2565400"/>
          <p14:tracePt t="37261" x="2460625" y="2570163"/>
          <p14:tracePt t="37264" x="2439988" y="2570163"/>
          <p14:tracePt t="37268" x="2416175" y="2579688"/>
          <p14:tracePt t="37272" x="2395538" y="2584450"/>
          <p14:tracePt t="37277" x="2371725" y="2600325"/>
          <p14:tracePt t="37280" x="2351088" y="2609850"/>
          <p14:tracePt t="37284" x="2327275" y="2624138"/>
          <p14:tracePt t="37289" x="2306638" y="2628900"/>
          <p14:tracePt t="37292" x="2287588" y="2633663"/>
          <p14:tracePt t="37296" x="2262188" y="2633663"/>
          <p14:tracePt t="37300" x="2243138" y="2644775"/>
          <p14:tracePt t="37304" x="2222500" y="2649538"/>
          <p14:tracePt t="37310" x="2198688" y="2659063"/>
          <p14:tracePt t="37312" x="2178050" y="2654300"/>
          <p14:tracePt t="37317" x="2173288" y="2654300"/>
          <p14:tracePt t="37319" x="2159000" y="2659063"/>
          <p14:tracePt t="37324" x="2128838" y="2659063"/>
          <p14:tracePt t="37328" x="2098675" y="2663825"/>
          <p14:tracePt t="37332" x="2079625" y="2663825"/>
          <p14:tracePt t="37337" x="2049463" y="2663825"/>
          <p14:tracePt t="37340" x="2024063" y="2663825"/>
          <p14:tracePt t="37345" x="1995488" y="2663825"/>
          <p14:tracePt t="37348" x="1974850" y="2663825"/>
          <p14:tracePt t="37350" x="1955800" y="2663825"/>
          <p14:tracePt t="37354" x="1935163" y="2663825"/>
          <p14:tracePt t="37358" x="1925638" y="2663825"/>
          <p14:tracePt t="37362" x="1916113" y="2654300"/>
          <p14:tracePt t="37366" x="1901825" y="2654300"/>
          <p14:tracePt t="37370" x="1895475" y="2649538"/>
          <p14:tracePt t="37375" x="1890713" y="2649538"/>
          <p14:tracePt t="37378" x="1876425" y="2638425"/>
          <p14:tracePt t="37381" x="1871663" y="2633663"/>
          <p14:tracePt t="37386" x="1866900" y="2633663"/>
          <p14:tracePt t="37389" x="1855788" y="2633663"/>
          <p14:tracePt t="37394" x="1846263" y="2619375"/>
          <p14:tracePt t="37398" x="1841500" y="2619375"/>
          <p14:tracePt t="37402" x="1831975" y="2619375"/>
          <p14:tracePt t="37406" x="1827213" y="2614613"/>
          <p14:tracePt t="37410" x="1822450" y="2614613"/>
          <p14:tracePt t="37413" x="1806575" y="2614613"/>
          <p14:tracePt t="37418" x="1801813" y="2614613"/>
          <p14:tracePt t="37423" x="1792288" y="2614613"/>
          <p14:tracePt t="37426" x="1782763" y="2614613"/>
          <p14:tracePt t="37430" x="1771650" y="2614613"/>
          <p14:tracePt t="37434" x="1762125" y="2614613"/>
          <p14:tracePt t="37442" x="1747838" y="2614613"/>
          <p14:tracePt t="37446" x="1731963" y="2614613"/>
          <p14:tracePt t="37450" x="1722438" y="2614613"/>
          <p14:tracePt t="37454" x="1717675" y="2614613"/>
          <p14:tracePt t="37458" x="1703388" y="2614613"/>
          <p14:tracePt t="37462" x="1698625" y="2614613"/>
          <p14:tracePt t="37474" x="1687513" y="2614613"/>
          <p14:tracePt t="39708" x="1693863" y="2619375"/>
          <p14:tracePt t="39712" x="1708150" y="2628900"/>
          <p14:tracePt t="39715" x="1738313" y="2644775"/>
          <p14:tracePt t="39717" x="1787525" y="2663825"/>
          <p14:tracePt t="39722" x="1841500" y="2668588"/>
          <p14:tracePt t="39726" x="1885950" y="2689225"/>
          <p14:tracePt t="39731" x="1925638" y="2698750"/>
          <p14:tracePt t="39734" x="1974850" y="2713038"/>
          <p14:tracePt t="39738" x="2014538" y="2724150"/>
          <p14:tracePt t="39745" x="2079625" y="2738438"/>
          <p14:tracePt t="39750" x="2119313" y="2747963"/>
          <p14:tracePt t="39754" x="2147888" y="2752725"/>
          <p14:tracePt t="39757" x="2193925" y="2752725"/>
          <p14:tracePt t="39762" x="2222500" y="2762250"/>
          <p14:tracePt t="39766" x="2252663" y="2773363"/>
          <p14:tracePt t="39770" x="2282825" y="2773363"/>
          <p14:tracePt t="39774" x="2311400" y="2773363"/>
          <p14:tracePt t="39778" x="2332038" y="2773363"/>
          <p14:tracePt t="39782" x="2355850" y="2773363"/>
          <p14:tracePt t="39787" x="2376488" y="2773363"/>
          <p14:tracePt t="39791" x="2395538" y="2773363"/>
          <p14:tracePt t="39798" x="2416175" y="2773363"/>
          <p14:tracePt t="39802" x="2439988" y="2768600"/>
          <p14:tracePt t="39806" x="2460625" y="2762250"/>
          <p14:tracePt t="39811" x="2474913" y="2762250"/>
          <p14:tracePt t="39814" x="2486025" y="2762250"/>
          <p14:tracePt t="39818" x="2490788" y="2757488"/>
          <p14:tracePt t="39822" x="2505075" y="2747963"/>
          <p14:tracePt t="39826" x="2509838" y="2747963"/>
          <p14:tracePt t="39830" x="2524125" y="2743200"/>
          <p14:tracePt t="39835" x="2530475" y="2743200"/>
          <p14:tracePt t="39846" x="2540000" y="2728913"/>
          <p14:tracePt t="39854" x="2554288" y="2724150"/>
          <p14:tracePt t="41180" x="2544763" y="2724150"/>
          <p14:tracePt t="41185" x="2524125" y="2733675"/>
          <p14:tracePt t="41187" x="2495550" y="2738438"/>
          <p14:tracePt t="41190" x="2470150" y="2747963"/>
          <p14:tracePt t="41195" x="2451100" y="2752725"/>
          <p14:tracePt t="41198" x="2430463" y="2762250"/>
          <p14:tracePt t="41202" x="2406650" y="2768600"/>
          <p14:tracePt t="41206" x="2386013" y="2782888"/>
          <p14:tracePt t="41211" x="2362200" y="2797175"/>
          <p14:tracePt t="41214" x="2341563" y="2813050"/>
          <p14:tracePt t="41218" x="2327275" y="2827338"/>
          <p14:tracePt t="41223" x="2301875" y="2836863"/>
          <p14:tracePt t="41225" x="2292350" y="2841625"/>
          <p14:tracePt t="41231" x="2278063" y="2847975"/>
          <p14:tracePt t="41235" x="2252663" y="2862263"/>
          <p14:tracePt t="41238" x="2243138" y="2871788"/>
          <p14:tracePt t="41242" x="2217738" y="2876550"/>
          <p14:tracePt t="41246" x="2208213" y="2886075"/>
          <p14:tracePt t="41250" x="2193925" y="2892425"/>
          <p14:tracePt t="41254" x="2187575" y="2897188"/>
          <p14:tracePt t="41263" x="2182813" y="2901950"/>
          <p14:tracePt t="41266" x="2173288" y="2906713"/>
          <p14:tracePt t="45072" x="2182813" y="2955925"/>
          <p14:tracePt t="45076" x="2193925" y="2976563"/>
          <p14:tracePt t="45080" x="2208213" y="3000375"/>
          <p14:tracePt t="45086" x="2222500" y="3021013"/>
          <p14:tracePt t="45089" x="2243138" y="3044825"/>
          <p14:tracePt t="45092" x="2252663" y="3060700"/>
          <p14:tracePt t="45096" x="2266950" y="3074988"/>
          <p14:tracePt t="45101" x="2278063" y="3084513"/>
          <p14:tracePt t="45104" x="2287588" y="3100388"/>
          <p14:tracePt t="45108" x="2287588" y="3119438"/>
          <p14:tracePt t="45111" x="2292350" y="3133725"/>
          <p14:tracePt t="45120" x="2297113" y="3149600"/>
          <p14:tracePt t="45124" x="2311400" y="3154363"/>
          <p14:tracePt t="45128" x="2336800" y="3168650"/>
          <p14:tracePt t="45145" x="2341563" y="3184525"/>
          <p14:tracePt t="45188" x="2351088" y="3203575"/>
          <p14:tracePt t="45192" x="2351088" y="3228975"/>
          <p14:tracePt t="45195" x="2351088" y="3238500"/>
          <p14:tracePt t="45202" x="2351088" y="3263900"/>
          <p14:tracePt t="45211" x="2351088" y="3287713"/>
          <p14:tracePt t="45214" x="2351088" y="3297238"/>
          <p14:tracePt t="45218" x="2351088" y="3317875"/>
          <p14:tracePt t="45222" x="2346325" y="3332163"/>
          <p14:tracePt t="45226" x="2341563" y="3348038"/>
          <p14:tracePt t="45230" x="2341563" y="3357563"/>
          <p14:tracePt t="45235" x="2332038" y="3381375"/>
          <p14:tracePt t="45238" x="2332038" y="3402013"/>
          <p14:tracePt t="45242" x="2327275" y="3425825"/>
          <p14:tracePt t="45245" x="2316163" y="3446463"/>
          <p14:tracePt t="45250" x="2311400" y="3460750"/>
          <p14:tracePt t="45255" x="2311400" y="3471863"/>
          <p14:tracePt t="45258" x="2306638" y="3495675"/>
          <p14:tracePt t="45261" x="2297113" y="3505200"/>
          <p14:tracePt t="45266" x="2292350" y="3521075"/>
          <p14:tracePt t="45269" x="2282825" y="3535363"/>
          <p14:tracePt t="45274" x="2278063" y="3549650"/>
          <p14:tracePt t="45277" x="2278063" y="3556000"/>
          <p14:tracePt t="45283" x="2278063" y="3565525"/>
          <p14:tracePt t="45285" x="2271713" y="3570288"/>
          <p14:tracePt t="45290" x="2271713" y="3584575"/>
          <p14:tracePt t="45299" x="2271713" y="3589338"/>
          <p14:tracePt t="45302" x="2271713" y="3600450"/>
          <p14:tracePt t="45306" x="2266950" y="3605213"/>
          <p14:tracePt t="45315" x="2262188" y="3609975"/>
          <p14:tracePt t="45329" x="2257425" y="3609975"/>
          <p14:tracePt t="45345" x="2257425" y="3619500"/>
          <p14:tracePt t="45709" x="2257425" y="3633788"/>
          <p14:tracePt t="45710" x="2292350" y="3644900"/>
          <p14:tracePt t="45714" x="2346325" y="3644900"/>
          <p14:tracePt t="45718" x="2386013" y="3640138"/>
          <p14:tracePt t="45722" x="2455863" y="3640138"/>
          <p14:tracePt t="45726" x="2524125" y="3629025"/>
          <p14:tracePt t="45730" x="2589213" y="3629025"/>
          <p14:tracePt t="45734" x="2668588" y="3629025"/>
          <p14:tracePt t="45738" x="2762250" y="3629025"/>
          <p14:tracePt t="45743" x="2851150" y="3629025"/>
          <p14:tracePt t="45745" x="2930525" y="3629025"/>
          <p14:tracePt t="45750" x="3024188" y="3629025"/>
          <p14:tracePt t="45754" x="3103563" y="3629025"/>
          <p14:tracePt t="45758" x="3182938" y="3619500"/>
          <p14:tracePt t="45762" x="3267075" y="3619500"/>
          <p14:tracePt t="45766" x="3332163" y="3619500"/>
          <p14:tracePt t="45770" x="3386138" y="3619500"/>
          <p14:tracePt t="45774" x="3440113" y="3619500"/>
          <p14:tracePt t="45778" x="3495675" y="3609975"/>
          <p14:tracePt t="45783" x="3540125" y="3600450"/>
          <p14:tracePt t="45788" x="3568700" y="3594100"/>
          <p14:tracePt t="45789" x="3598863" y="3584575"/>
          <p14:tracePt t="45795" x="3629025" y="3579813"/>
          <p14:tracePt t="45799" x="3643313" y="3570288"/>
          <p14:tracePt t="45803" x="3648075" y="3565525"/>
          <p14:tracePt t="45806" x="3659188" y="3565525"/>
          <p14:tracePt t="46314" x="3614738" y="3575050"/>
          <p14:tracePt t="46321" x="3568700" y="3584575"/>
          <p14:tracePt t="46326" x="3470275" y="3609975"/>
          <p14:tracePt t="46330" x="3440113" y="3619500"/>
          <p14:tracePt t="46336" x="3395663" y="3629025"/>
          <p14:tracePt t="46338" x="3351213" y="3633788"/>
          <p14:tracePt t="46343" x="3322638" y="3644900"/>
          <p14:tracePt t="46346" x="3292475" y="3649663"/>
          <p14:tracePt t="46350" x="3248025" y="3659188"/>
          <p14:tracePt t="46354" x="3203575" y="3679825"/>
          <p14:tracePt t="46358" x="3163888" y="3689350"/>
          <p14:tracePt t="46362" x="3119438" y="3694113"/>
          <p14:tracePt t="46367" x="3074988" y="3703638"/>
          <p14:tracePt t="46370" x="3044825" y="3713163"/>
          <p14:tracePt t="46373" x="3000375" y="3717925"/>
          <p14:tracePt t="46378" x="2960688" y="3729038"/>
          <p14:tracePt t="46383" x="2916238" y="3738563"/>
          <p14:tracePt t="46386" x="2871788" y="3743325"/>
          <p14:tracePt t="46390" x="2851150" y="3743325"/>
          <p14:tracePt t="46395" x="2782888" y="3743325"/>
          <p14:tracePt t="46400" x="2752725" y="3752850"/>
          <p14:tracePt t="46406" x="2713038" y="3752850"/>
          <p14:tracePt t="46407" x="2659063" y="3752850"/>
          <p14:tracePt t="46412" x="2603500" y="3752850"/>
          <p14:tracePt t="46417" x="2549525" y="3752850"/>
          <p14:tracePt t="46420" x="2495550" y="3752850"/>
          <p14:tracePt t="46424" x="2439988" y="3752850"/>
          <p14:tracePt t="46428" x="2390775" y="3752850"/>
          <p14:tracePt t="46432" x="2336800" y="3752850"/>
          <p14:tracePt t="46438" x="2282825" y="3752850"/>
          <p14:tracePt t="46439" x="2227263" y="3752850"/>
          <p14:tracePt t="46444" x="2173288" y="3752850"/>
          <p14:tracePt t="46448" x="2119313" y="3752850"/>
          <p14:tracePt t="46452" x="2079625" y="3752850"/>
          <p14:tracePt t="46458" x="2039938" y="3752850"/>
          <p14:tracePt t="46460" x="2000250" y="3752850"/>
          <p14:tracePt t="46464" x="1955800" y="3752850"/>
          <p14:tracePt t="46469" x="1916113" y="3752850"/>
          <p14:tracePt t="46472" x="1885950" y="3752850"/>
          <p14:tracePt t="46477" x="1846263" y="3752850"/>
          <p14:tracePt t="46479" x="1806575" y="3752850"/>
          <p14:tracePt t="46484" x="1766888" y="3752850"/>
          <p14:tracePt t="46488" x="1722438" y="3752850"/>
          <p14:tracePt t="46492" x="1693863" y="3752850"/>
          <p14:tracePt t="46495" x="1654175" y="3752850"/>
          <p14:tracePt t="46501" x="1614488" y="3752850"/>
          <p14:tracePt t="46504" x="1574800" y="3752850"/>
          <p14:tracePt t="46508" x="1535113" y="3752850"/>
          <p14:tracePt t="46512" x="1490663" y="3752850"/>
          <p14:tracePt t="46517" x="1460500" y="3752850"/>
          <p14:tracePt t="46520" x="1430338" y="3752850"/>
          <p14:tracePt t="46524" x="1406525" y="3752850"/>
          <p14:tracePt t="46528" x="1376363" y="3752850"/>
          <p14:tracePt t="46532" x="1350963" y="3752850"/>
          <p14:tracePt t="46537" x="1331913" y="3752850"/>
          <p14:tracePt t="46540" x="1311275" y="3752850"/>
          <p14:tracePt t="46545" x="1296988" y="3757613"/>
          <p14:tracePt t="46549" x="1282700" y="3757613"/>
          <p14:tracePt t="46553" x="1252538" y="3778250"/>
          <p14:tracePt t="46557" x="1233488" y="3783013"/>
          <p14:tracePt t="46560" x="1217613" y="3787775"/>
          <p14:tracePt t="46563" x="1203325" y="3797300"/>
          <p14:tracePt t="46568" x="1193800" y="3797300"/>
          <p14:tracePt t="46572" x="1182688" y="3797300"/>
          <p14:tracePt t="46574" x="1173163" y="3802063"/>
          <p14:tracePt t="46579" x="1168400" y="3802063"/>
          <p14:tracePt t="46582" x="1163638" y="3808413"/>
          <p14:tracePt t="46586" x="1158875" y="3813175"/>
          <p14:tracePt t="46590" x="1149350" y="3817938"/>
          <p14:tracePt t="46595" x="1138238" y="3827463"/>
          <p14:tracePt t="46603" x="1123950" y="3832225"/>
          <p14:tracePt t="46610" x="1109663" y="3848100"/>
          <p14:tracePt t="46614" x="1098550" y="3852863"/>
          <p14:tracePt t="46618" x="1089025" y="3857625"/>
          <p14:tracePt t="46622" x="1084263" y="3867150"/>
          <p14:tracePt t="46627" x="1079500" y="3871913"/>
          <p14:tracePt t="46630" x="1074738" y="3871913"/>
          <p14:tracePt t="46634" x="1069975" y="3876675"/>
          <p14:tracePt t="47130" x="1089025" y="3876675"/>
          <p14:tracePt t="47134" x="1247775" y="3876675"/>
          <p14:tracePt t="47137" x="1311275" y="3876675"/>
          <p14:tracePt t="47142" x="1390650" y="3876675"/>
          <p14:tracePt t="47146" x="1460500" y="3876675"/>
          <p14:tracePt t="47151" x="1539875" y="3876675"/>
          <p14:tracePt t="47154" x="1603375" y="3876675"/>
          <p14:tracePt t="47159" x="1673225" y="3876675"/>
          <p14:tracePt t="47163" x="1727200" y="3876675"/>
          <p14:tracePt t="47166" x="1778000" y="3876675"/>
          <p14:tracePt t="47170" x="1831975" y="3876675"/>
          <p14:tracePt t="47175" x="1871663" y="3876675"/>
          <p14:tracePt t="47179" x="1916113" y="3876675"/>
          <p14:tracePt t="47182" x="1946275" y="3876675"/>
          <p14:tracePt t="47186" x="1974850" y="3876675"/>
          <p14:tracePt t="47190" x="2005013" y="3876675"/>
          <p14:tracePt t="47194" x="2024063" y="3876675"/>
          <p14:tracePt t="47197" x="2039938" y="3881438"/>
          <p14:tracePt t="47203" x="2058988" y="3892550"/>
          <p14:tracePt t="47210" x="2074863" y="3892550"/>
          <p14:tracePt t="47226" x="2084388" y="3892550"/>
          <p14:tracePt t="47896" x="2044700" y="3925888"/>
          <p14:tracePt t="47903" x="1906588" y="3986213"/>
          <p14:tracePt t="47906" x="1836738" y="4005263"/>
          <p14:tracePt t="47909" x="1778000" y="4025900"/>
          <p14:tracePt t="47914" x="1712913" y="4035425"/>
          <p14:tracePt t="47916" x="1638300" y="4056063"/>
          <p14:tracePt t="47920" x="1574800" y="4065588"/>
          <p14:tracePt t="47924" x="1514475" y="4084638"/>
          <p14:tracePt t="47928" x="1460500" y="4089400"/>
          <p14:tracePt t="47932" x="1401763" y="4110038"/>
          <p14:tracePt t="47936" x="1346200" y="4119563"/>
          <p14:tracePt t="47941" x="1292225" y="4140200"/>
          <p14:tracePt t="47944" x="1247775" y="4149725"/>
          <p14:tracePt t="47948" x="1203325" y="4164013"/>
          <p14:tracePt t="47952" x="1173163" y="4173538"/>
          <p14:tracePt t="47956" x="1143000" y="4179888"/>
          <p14:tracePt t="47961" x="1114425" y="4179888"/>
          <p14:tracePt t="47964" x="1089025" y="4189413"/>
          <p14:tracePt t="47968" x="1058863" y="4194175"/>
          <p14:tracePt t="47972" x="1039813" y="4203700"/>
          <p14:tracePt t="47976" x="1004888" y="4219575"/>
          <p14:tracePt t="47980" x="985838" y="4229100"/>
          <p14:tracePt t="47985" x="969963" y="4229100"/>
          <p14:tracePt t="47988" x="960438" y="4233863"/>
          <p14:tracePt t="47993" x="955675" y="4238625"/>
          <p14:tracePt t="48019" x="941388" y="4238625"/>
          <p14:tracePt t="48032" x="935038" y="4243388"/>
          <p14:tracePt t="48264" x="974725" y="4229100"/>
          <p14:tracePt t="48273" x="1039813" y="4194175"/>
          <p14:tracePt t="48277" x="1074738" y="4179888"/>
          <p14:tracePt t="48282" x="1103313" y="4168775"/>
          <p14:tracePt t="48284" x="1133475" y="4168775"/>
          <p14:tracePt t="48289" x="1163638" y="4168775"/>
          <p14:tracePt t="48292" x="1182688" y="4168775"/>
          <p14:tracePt t="48297" x="1203325" y="4168775"/>
          <p14:tracePt t="48300" x="1233488" y="4168775"/>
          <p14:tracePt t="48304" x="1257300" y="4168775"/>
          <p14:tracePt t="48309" x="1266825" y="4168775"/>
          <p14:tracePt t="48313" x="1282700" y="4168775"/>
          <p14:tracePt t="48317" x="1287463" y="4168775"/>
          <p14:tracePt t="48347" x="1292225" y="4173538"/>
          <p14:tracePt t="48572" x="1296988" y="4173538"/>
          <p14:tracePt t="48579" x="1341438" y="4168775"/>
          <p14:tracePt t="48584" x="1435100" y="4168775"/>
          <p14:tracePt t="48588" x="1500188" y="4168775"/>
          <p14:tracePt t="48597" x="1554163" y="4168775"/>
          <p14:tracePt t="48598" x="1609725" y="4168775"/>
          <p14:tracePt t="48600" x="1673225" y="4168775"/>
          <p14:tracePt t="48604" x="1743075" y="4168775"/>
          <p14:tracePt t="48608" x="1822450" y="4168775"/>
          <p14:tracePt t="48612" x="1901825" y="4168775"/>
          <p14:tracePt t="48616" x="1979613" y="4168775"/>
          <p14:tracePt t="48620" x="2044700" y="4168775"/>
          <p14:tracePt t="48625" x="2124075" y="4168775"/>
          <p14:tracePt t="48628" x="2208213" y="4168775"/>
          <p14:tracePt t="48632" x="2287588" y="4173538"/>
          <p14:tracePt t="48637" x="2366963" y="4173538"/>
          <p14:tracePt t="48641" x="2430463" y="4173538"/>
          <p14:tracePt t="48643" x="2509838" y="4173538"/>
          <p14:tracePt t="48648" x="2579688" y="4184650"/>
          <p14:tracePt t="48652" x="2633663" y="4194175"/>
          <p14:tracePt t="48656" x="2693988" y="4203700"/>
          <p14:tracePt t="48660" x="2743200" y="4203700"/>
          <p14:tracePt t="48664" x="2787650" y="4208463"/>
          <p14:tracePt t="48669" x="2816225" y="4219575"/>
          <p14:tracePt t="48672" x="2841625" y="4224338"/>
          <p14:tracePt t="48676" x="2871788" y="4233863"/>
          <p14:tracePt t="48680" x="2890838" y="4238625"/>
          <p14:tracePt t="48684" x="2916238" y="4238625"/>
          <p14:tracePt t="48688" x="2925763" y="4238625"/>
          <p14:tracePt t="48697" x="2940050" y="4238625"/>
          <p14:tracePt t="48704" x="2946400" y="4238625"/>
          <p14:tracePt t="50466" x="2951163" y="4268788"/>
          <p14:tracePt t="50473" x="2965450" y="4287838"/>
          <p14:tracePt t="50477" x="2970213" y="4303713"/>
          <p14:tracePt t="50481" x="2979738" y="4318000"/>
          <p14:tracePt t="50483" x="2979738" y="4327525"/>
          <p14:tracePt t="50486" x="2984500" y="4341813"/>
          <p14:tracePt t="50491" x="2995613" y="4357688"/>
          <p14:tracePt t="50495" x="2995613" y="4362450"/>
          <p14:tracePt t="50498" x="2995613" y="4371975"/>
          <p14:tracePt t="50503" x="3000375" y="4376738"/>
          <p14:tracePt t="50506" x="3000375" y="4392613"/>
          <p14:tracePt t="50515" x="3000375" y="4402138"/>
          <p14:tracePt t="50519" x="3005138" y="4411663"/>
          <p14:tracePt t="50531" x="3009900" y="4421188"/>
          <p14:tracePt t="51670" x="3009900" y="4446588"/>
          <p14:tracePt t="51676" x="2990850" y="4460875"/>
          <p14:tracePt t="51682" x="2974975" y="4486275"/>
          <p14:tracePt t="51685" x="2960688" y="4500563"/>
          <p14:tracePt t="51690" x="2955925" y="4521200"/>
          <p14:tracePt t="51694" x="2946400" y="4540250"/>
          <p14:tracePt t="51696" x="2940050" y="4556125"/>
          <p14:tracePt t="51699" x="2930525" y="4570413"/>
          <p14:tracePt t="51705" x="2921000" y="4575175"/>
          <p14:tracePt t="51708" x="2911475" y="4589463"/>
          <p14:tracePt t="51712" x="2906713" y="4595813"/>
          <p14:tracePt t="51716" x="2900363" y="4610100"/>
          <p14:tracePt t="51721" x="2895600" y="4619625"/>
          <p14:tracePt t="51724" x="2895600" y="4645025"/>
          <p14:tracePt t="51728" x="2895600" y="4664075"/>
          <p14:tracePt t="51729" x="2886075" y="4679950"/>
          <p14:tracePt t="51734" x="2886075" y="4689475"/>
          <p14:tracePt t="51738" x="2886075" y="4703763"/>
          <p14:tracePt t="51742" x="2881313" y="4713288"/>
          <p14:tracePt t="51746" x="2871788" y="4729163"/>
          <p14:tracePt t="51751" x="2871788" y="4743450"/>
          <p14:tracePt t="51755" x="2871788" y="4764088"/>
          <p14:tracePt t="51758" x="2867025" y="4783138"/>
          <p14:tracePt t="51762" x="2862263" y="4797425"/>
          <p14:tracePt t="51766" x="2862263" y="4813300"/>
          <p14:tracePt t="51771" x="2851150" y="4822825"/>
          <p14:tracePt t="51779" x="2846388" y="4848225"/>
          <p14:tracePt t="51782" x="2836863" y="4862513"/>
          <p14:tracePt t="51790" x="2836863" y="4881563"/>
          <p14:tracePt t="51794" x="2832100" y="4897438"/>
          <p14:tracePt t="51803" x="2832100" y="4906963"/>
          <p14:tracePt t="51806" x="2832100" y="4911725"/>
          <p14:tracePt t="51810" x="2832100" y="4927600"/>
          <p14:tracePt t="51814" x="2827338" y="4932363"/>
          <p14:tracePt t="51818" x="2822575" y="4937125"/>
          <p14:tracePt t="51822" x="2822575" y="4941888"/>
          <p14:tracePt t="51830" x="2822575" y="4946650"/>
          <p14:tracePt t="51834" x="2822575" y="4960938"/>
          <p14:tracePt t="51846" x="2816225" y="4965700"/>
          <p14:tracePt t="51858" x="2816225" y="4972050"/>
          <p14:tracePt t="52971" x="2935288" y="4972050"/>
          <p14:tracePt t="52975" x="3030538" y="4972050"/>
          <p14:tracePt t="52978" x="3119438" y="4972050"/>
          <p14:tracePt t="52988" x="3332163" y="4972050"/>
          <p14:tracePt t="52990" x="3435350" y="4972050"/>
          <p14:tracePt t="52994" x="3540125" y="4972050"/>
          <p14:tracePt t="52998" x="3643313" y="4972050"/>
          <p14:tracePt t="53000" x="3738563" y="4972050"/>
          <p14:tracePt t="53004" x="3832225" y="4972050"/>
          <p14:tracePt t="53008" x="3911600" y="4972050"/>
          <p14:tracePt t="53012" x="3975100" y="4972050"/>
          <p14:tracePt t="53017" x="4044950" y="4972050"/>
          <p14:tracePt t="53021" x="4098925" y="4972050"/>
          <p14:tracePt t="53024" x="4138613" y="4972050"/>
          <p14:tracePt t="53028" x="4178300" y="4972050"/>
          <p14:tracePt t="53032" x="4208463" y="4972050"/>
          <p14:tracePt t="53036" x="4227513" y="4972050"/>
          <p14:tracePt t="53040" x="4252913" y="4972050"/>
          <p14:tracePt t="53043" x="4262438" y="4972050"/>
          <p14:tracePt t="53048" x="4276725" y="4972050"/>
          <p14:tracePt t="53052" x="4287838" y="4972050"/>
          <p14:tracePt t="53056" x="4302125" y="4972050"/>
          <p14:tracePt t="53060" x="4306888" y="4972050"/>
          <p14:tracePt t="53064" x="4322763" y="4972050"/>
          <p14:tracePt t="53068" x="4332288" y="4960938"/>
          <p14:tracePt t="53073" x="4337050" y="4960938"/>
          <p14:tracePt t="53076" x="4351338" y="4960938"/>
          <p14:tracePt t="53080" x="4371975" y="4956175"/>
          <p14:tracePt t="53083" x="4395788" y="4946650"/>
          <p14:tracePt t="53089" x="4416425" y="4946650"/>
          <p14:tracePt t="53092" x="4435475" y="4941888"/>
          <p14:tracePt t="53096" x="4465638" y="4941888"/>
          <p14:tracePt t="53100" x="4491038" y="4941888"/>
          <p14:tracePt t="53105" x="4519613" y="4941888"/>
          <p14:tracePt t="53108" x="4540250" y="4941888"/>
          <p14:tracePt t="53112" x="4568825" y="4941888"/>
          <p14:tracePt t="53117" x="4589463" y="4941888"/>
          <p14:tracePt t="53120" x="4619625" y="4941888"/>
          <p14:tracePt t="53124" x="4638675" y="4941888"/>
          <p14:tracePt t="53127" x="4664075" y="4941888"/>
          <p14:tracePt t="53133" x="4683125" y="4941888"/>
          <p14:tracePt t="53136" x="4703763" y="4941888"/>
          <p14:tracePt t="53139" x="4722813" y="4941888"/>
          <p14:tracePt t="53144" x="4737100" y="4941888"/>
          <p14:tracePt t="53148" x="4752975" y="4941888"/>
          <p14:tracePt t="53153" x="4757738" y="4941888"/>
          <p14:tracePt t="53286" x="4792663" y="4941888"/>
          <p14:tracePt t="53294" x="4841875" y="4941888"/>
          <p14:tracePt t="53299" x="4881563" y="4941888"/>
          <p14:tracePt t="53303" x="4921250" y="4941888"/>
          <p14:tracePt t="53306" x="4991100" y="4941888"/>
          <p14:tracePt t="53312" x="5068888" y="4941888"/>
          <p14:tracePt t="53316" x="5173663" y="4941888"/>
          <p14:tracePt t="53319" x="5267325" y="4941888"/>
          <p14:tracePt t="53323" x="5372100" y="4941888"/>
          <p14:tracePt t="53326" x="5500688" y="4927600"/>
          <p14:tracePt t="53332" x="5634038" y="4927600"/>
          <p14:tracePt t="53334" x="5762625" y="4927600"/>
          <p14:tracePt t="53339" x="5895975" y="4927600"/>
          <p14:tracePt t="53342" x="6040438" y="4927600"/>
          <p14:tracePt t="53346" x="6183313" y="4927600"/>
          <p14:tracePt t="53350" x="6327775" y="4927600"/>
          <p14:tracePt t="53352" x="6470650" y="4927600"/>
          <p14:tracePt t="53356" x="6599238" y="4927600"/>
          <p14:tracePt t="53360" x="6718300" y="4927600"/>
          <p14:tracePt t="53364" x="6837363" y="4927600"/>
          <p14:tracePt t="53367" x="6940550" y="4927600"/>
          <p14:tracePt t="53372" x="7034213" y="4927600"/>
          <p14:tracePt t="53376" x="7113588" y="4916488"/>
          <p14:tracePt t="53380" x="7208838" y="4906963"/>
          <p14:tracePt t="53384" x="7277100" y="4887913"/>
          <p14:tracePt t="53389" x="7346950" y="4867275"/>
          <p14:tracePt t="53392" x="7405688" y="4848225"/>
          <p14:tracePt t="53398" x="7461250" y="4843463"/>
          <p14:tracePt t="53400" x="7519988" y="4822825"/>
          <p14:tracePt t="53405" x="7573963" y="4813300"/>
          <p14:tracePt t="53408" x="7629525" y="4792663"/>
          <p14:tracePt t="53413" x="7688263" y="4783138"/>
          <p14:tracePt t="53417" x="7742238" y="4764088"/>
          <p14:tracePt t="53420" x="7797800" y="4752975"/>
          <p14:tracePt t="53424" x="7866063" y="4733925"/>
          <p14:tracePt t="53428" x="7950200" y="4713288"/>
          <p14:tracePt t="53432" x="8020050" y="4694238"/>
          <p14:tracePt t="53437" x="8104188" y="4673600"/>
          <p14:tracePt t="53440" x="8183563" y="4654550"/>
          <p14:tracePt t="53444" x="8253413" y="4635500"/>
          <p14:tracePt t="53448" x="8337550" y="4614863"/>
          <p14:tracePt t="53452" x="8405813" y="4595813"/>
          <p14:tracePt t="53456" x="8475663" y="4575175"/>
          <p14:tracePt t="53460" x="8545513" y="4556125"/>
          <p14:tracePt t="53463" x="8613775" y="4545013"/>
          <p14:tracePt t="53467" x="8669338" y="4535488"/>
          <p14:tracePt t="53473" x="8737600" y="4525963"/>
          <p14:tracePt t="53476" x="8807450" y="4505325"/>
          <p14:tracePt t="53479" x="8870950" y="4495800"/>
          <p14:tracePt t="53483" x="8931275" y="4476750"/>
          <p14:tracePt t="53489" x="8985250" y="4465638"/>
          <p14:tracePt t="53491" x="9040813" y="4456113"/>
          <p14:tracePt t="53495" x="9094788" y="4456113"/>
          <p14:tracePt t="55067" x="8737600" y="3703638"/>
          <p14:tracePt t="55070" x="8545513" y="3717925"/>
          <p14:tracePt t="55074" x="8293100" y="3733800"/>
          <p14:tracePt t="55078" x="8069263" y="3743325"/>
          <p14:tracePt t="55082" x="7847013" y="3757613"/>
          <p14:tracePt t="55086" x="7624763" y="3773488"/>
          <p14:tracePt t="55091" x="7396163" y="3802063"/>
          <p14:tracePt t="55094" x="7218363" y="3827463"/>
          <p14:tracePt t="55099" x="7010400" y="3867150"/>
          <p14:tracePt t="55101" x="6777038" y="3911600"/>
          <p14:tracePt t="55107" x="6540500" y="3956050"/>
          <p14:tracePt t="55110" x="6327775" y="4016375"/>
          <p14:tracePt t="55114" x="6138863" y="4070350"/>
          <p14:tracePt t="55118" x="5945188" y="4124325"/>
          <p14:tracePt t="55123" x="5757863" y="4173538"/>
          <p14:tracePt t="55126" x="5545138" y="4233863"/>
          <p14:tracePt t="55131" x="5327650" y="4292600"/>
          <p14:tracePt t="55134" x="5138738" y="4341813"/>
          <p14:tracePt t="55139" x="4956175" y="4381500"/>
          <p14:tracePt t="55142" x="4821238" y="4416425"/>
          <p14:tracePt t="55146" x="4703763" y="4451350"/>
          <p14:tracePt t="55151" x="4594225" y="4481513"/>
          <p14:tracePt t="55154" x="4470400" y="4516438"/>
          <p14:tracePt t="55158" x="4360863" y="4549775"/>
          <p14:tracePt t="55162" x="4292600" y="4579938"/>
          <p14:tracePt t="55164" x="4232275" y="4619625"/>
          <p14:tracePt t="55168" x="4164013" y="4649788"/>
          <p14:tracePt t="55173" x="4089400" y="4689475"/>
          <p14:tracePt t="55175" x="4030663" y="4719638"/>
          <p14:tracePt t="55180" x="3970338" y="4757738"/>
          <p14:tracePt t="55185" x="3911600" y="4797425"/>
          <p14:tracePt t="55188" x="3851275" y="4837113"/>
          <p14:tracePt t="55192" x="3806825" y="4867275"/>
          <p14:tracePt t="55196" x="3762375" y="4892675"/>
          <p14:tracePt t="55201" x="3713163" y="4921250"/>
          <p14:tracePt t="55205" x="3678238" y="4956175"/>
          <p14:tracePt t="55208" x="3633788" y="4986338"/>
          <p14:tracePt t="55212" x="3584575" y="5011738"/>
          <p14:tracePt t="55216" x="3540125" y="5040313"/>
          <p14:tracePt t="55222" x="3490913" y="5080000"/>
          <p14:tracePt t="55225" x="3455988" y="5105400"/>
          <p14:tracePt t="55227" x="3411538" y="5145088"/>
          <p14:tracePt t="55231" x="3376613" y="5168900"/>
          <p14:tracePt t="55235" x="3341688" y="5194300"/>
          <p14:tracePt t="55241" x="3316288" y="5208588"/>
          <p14:tracePt t="55245" x="3287713" y="5233988"/>
          <p14:tracePt t="55248" x="3252788" y="5248275"/>
          <p14:tracePt t="55252" x="3217863" y="5273675"/>
          <p14:tracePt t="55257" x="3182938" y="5303838"/>
          <p14:tracePt t="55259" x="3154363" y="5318125"/>
          <p14:tracePt t="55264" x="3128963" y="5332413"/>
          <p14:tracePt t="55268" x="3108325" y="5348288"/>
          <p14:tracePt t="55273" x="3084513" y="5362575"/>
          <p14:tracePt t="55276" x="3063875" y="5387975"/>
          <p14:tracePt t="55280" x="3030538" y="5411788"/>
          <p14:tracePt t="55284" x="3005138" y="5427663"/>
          <p14:tracePt t="55288" x="2974975" y="5441950"/>
          <p14:tracePt t="55292" x="2951163" y="5456238"/>
          <p14:tracePt t="55296" x="2930525" y="5472113"/>
          <p14:tracePt t="55301" x="2906713" y="5486400"/>
          <p14:tracePt t="55304" x="2886075" y="5500688"/>
          <p14:tracePt t="55308" x="2862263" y="5526088"/>
          <p14:tracePt t="55312" x="2841625" y="5540375"/>
          <p14:tracePt t="55315" x="2811463" y="5556250"/>
          <p14:tracePt t="55322" x="2778125" y="5580063"/>
          <p14:tracePt t="55324" x="2743200" y="5605463"/>
          <p14:tracePt t="55328" x="2717800" y="5619750"/>
          <p14:tracePt t="55332" x="2698750" y="5645150"/>
          <p14:tracePt t="55336" x="2663825" y="5668963"/>
          <p14:tracePt t="55341" x="2603500" y="5708650"/>
          <p14:tracePt t="55346" x="2570163" y="5734050"/>
          <p14:tracePt t="55351" x="2535238" y="5759450"/>
          <p14:tracePt t="55354" x="2514600" y="5783263"/>
          <p14:tracePt t="55359" x="2479675" y="5808663"/>
          <p14:tracePt t="55362" x="2446338" y="5832475"/>
          <p14:tracePt t="55366" x="2420938" y="5857875"/>
          <p14:tracePt t="55371" x="2386013" y="5883275"/>
          <p14:tracePt t="55375" x="2355850" y="5897563"/>
          <p14:tracePt t="55378" x="2341563" y="5911850"/>
          <p14:tracePt t="55383" x="2316163" y="5927725"/>
          <p14:tracePt t="55385" x="2306638" y="5942013"/>
          <p14:tracePt t="55391" x="2282825" y="5956300"/>
          <p14:tracePt t="55394" x="2266950" y="5961063"/>
          <p14:tracePt t="55398" x="2262188" y="5972175"/>
          <p14:tracePt t="55401" x="2257425" y="5972175"/>
          <p14:tracePt t="56098" x="2238375" y="5972175"/>
          <p14:tracePt t="56105" x="2227263" y="5972175"/>
          <p14:tracePt t="56110" x="2212975" y="5976938"/>
          <p14:tracePt t="56114" x="2198688" y="5981700"/>
          <p14:tracePt t="56119" x="2187575" y="5981700"/>
          <p14:tracePt t="56122" x="2182813" y="5981700"/>
          <p14:tracePt t="56330" x="2168525" y="5981700"/>
          <p14:tracePt t="56338" x="2159000" y="5991225"/>
          <p14:tracePt t="56342" x="2154238" y="5995988"/>
          <p14:tracePt t="56345" x="2147888" y="6000750"/>
          <p14:tracePt t="56353" x="2133600" y="6000750"/>
          <p14:tracePt t="58741" x="2098675" y="6030913"/>
          <p14:tracePt t="58745" x="2084388" y="6035675"/>
          <p14:tracePt t="58748" x="2070100" y="6040438"/>
          <p14:tracePt t="58754" x="2063750" y="6051550"/>
          <p14:tracePt t="61169" x="2178050" y="6056313"/>
          <p14:tracePt t="61178" x="2401888" y="6065838"/>
          <p14:tracePt t="61184" x="2628900" y="6100763"/>
          <p14:tracePt t="61189" x="2738438" y="6119813"/>
          <p14:tracePt t="61192" x="2832100" y="6140450"/>
          <p14:tracePt t="61196" x="2925763" y="6164263"/>
          <p14:tracePt t="61200" x="3019425" y="6184900"/>
          <p14:tracePt t="61204" x="3089275" y="6194425"/>
          <p14:tracePt t="61208" x="3159125" y="6215063"/>
          <p14:tracePt t="61213" x="3213100" y="6234113"/>
          <p14:tracePt t="61216" x="3257550" y="6243638"/>
          <p14:tracePt t="61220" x="3287713" y="6248400"/>
          <p14:tracePt t="61302" x="3306763" y="6259513"/>
          <p14:tracePt t="61310" x="3332163" y="6259513"/>
          <p14:tracePt t="61315" x="3341688" y="6259513"/>
          <p14:tracePt t="61318" x="3367088" y="6259513"/>
          <p14:tracePt t="61322" x="3376613" y="6259513"/>
          <p14:tracePt t="61327" x="3406775" y="6264275"/>
          <p14:tracePt t="61330" x="3435350" y="6273800"/>
          <p14:tracePt t="61334" x="3470275" y="6278563"/>
          <p14:tracePt t="61339" x="3509963" y="6288088"/>
          <p14:tracePt t="61342" x="3554413" y="6308725"/>
          <p14:tracePt t="61347" x="3614738" y="6313488"/>
          <p14:tracePt t="61350" x="3668713" y="6332538"/>
          <p14:tracePt t="61354" x="3722688" y="6343650"/>
          <p14:tracePt t="61361" x="3783013" y="6362700"/>
          <p14:tracePt t="61362" x="3836988" y="6372225"/>
          <p14:tracePt t="61365" x="3906838" y="6392863"/>
          <p14:tracePt t="61370" x="3965575" y="6411913"/>
          <p14:tracePt t="61374" x="4030663" y="6423025"/>
          <p14:tracePt t="61378" x="4098925" y="6442075"/>
          <p14:tracePt t="61382" x="4168775" y="6451600"/>
          <p14:tracePt t="61386" x="4237038" y="6472238"/>
          <p14:tracePt t="61389" x="4292600" y="6481763"/>
          <p14:tracePt t="61394" x="4351338" y="6496050"/>
          <p14:tracePt t="61398" x="4406900" y="6507163"/>
          <p14:tracePt t="61402" x="4451350" y="6526213"/>
          <p14:tracePt t="61406" x="4495800" y="6535738"/>
          <p14:tracePt t="61411" x="4540250" y="6551613"/>
          <p14:tracePt t="61414" x="4584700" y="6561138"/>
          <p14:tracePt t="61418" x="4629150" y="6580188"/>
          <p14:tracePt t="61422" x="4659313" y="6584950"/>
          <p14:tracePt t="61423" x="4687888" y="6596063"/>
          <p14:tracePt t="61429" x="4708525" y="6600825"/>
          <p14:tracePt t="61432" x="4722813" y="6605588"/>
          <p14:tracePt t="61436" x="4737100" y="6605588"/>
          <p14:tracePt t="61445" x="4748213" y="6615113"/>
          <p14:tracePt t="61686" x="4776788" y="6619875"/>
          <p14:tracePt t="61690" x="4806950" y="6619875"/>
          <p14:tracePt t="61694" x="4846638" y="6619875"/>
          <p14:tracePt t="61698" x="4900613" y="6619875"/>
          <p14:tracePt t="61702" x="4956175" y="6619875"/>
          <p14:tracePt t="61706" x="5019675" y="6619875"/>
          <p14:tracePt t="61711" x="5084763" y="6619875"/>
          <p14:tracePt t="61715" x="5168900" y="6619875"/>
          <p14:tracePt t="61718" x="5248275" y="6619875"/>
          <p14:tracePt t="61723" x="5311775" y="6610350"/>
          <p14:tracePt t="61727" x="5405438" y="6610350"/>
          <p14:tracePt t="61730" x="5484813" y="6610350"/>
          <p14:tracePt t="61734" x="5589588" y="6610350"/>
          <p14:tracePt t="61739" x="5683250" y="6610350"/>
          <p14:tracePt t="61742" x="5762625" y="6610350"/>
          <p14:tracePt t="61746" x="5842000" y="6615113"/>
          <p14:tracePt t="61750" x="5935663" y="6615113"/>
          <p14:tracePt t="61754" x="6015038" y="6615113"/>
          <p14:tracePt t="61759" x="6108700" y="6615113"/>
          <p14:tracePt t="61762" x="6188075" y="6615113"/>
          <p14:tracePt t="61766" x="6253163" y="6615113"/>
          <p14:tracePt t="61770" x="6321425" y="6615113"/>
          <p14:tracePt t="61774" x="6372225" y="6615113"/>
          <p14:tracePt t="61779" x="6456363" y="6615113"/>
          <p14:tracePt t="61784" x="6496050" y="6615113"/>
          <p14:tracePt t="61789" x="6524625" y="6615113"/>
          <p14:tracePt t="61792" x="6545263" y="6615113"/>
          <p14:tracePt t="61796" x="6569075" y="6615113"/>
          <p14:tracePt t="61799" x="6580188" y="6615113"/>
          <p14:tracePt t="61807" x="6584950" y="6615113"/>
          <p14:tracePt t="61881" x="6594475" y="6615113"/>
          <p14:tracePt t="61884" x="6604000" y="6615113"/>
          <p14:tracePt t="61889" x="6634163" y="6596063"/>
          <p14:tracePt t="61892" x="6657975" y="6580188"/>
          <p14:tracePt t="61896" x="6688138" y="6575425"/>
          <p14:tracePt t="61900" x="6718300" y="6565900"/>
          <p14:tracePt t="61904" x="6762750" y="6561138"/>
          <p14:tracePt t="61908" x="6816725" y="6551613"/>
          <p14:tracePt t="61913" x="6872288" y="6540500"/>
          <p14:tracePt t="61916" x="6916738" y="6530975"/>
          <p14:tracePt t="61920" x="6975475" y="6511925"/>
          <p14:tracePt t="61924" x="7029450" y="6491288"/>
          <p14:tracePt t="61928" x="7089775" y="6477000"/>
          <p14:tracePt t="61931" x="7158038" y="6456363"/>
          <p14:tracePt t="61935" x="7237413" y="6446838"/>
          <p14:tracePt t="61939" x="7321550" y="6423025"/>
          <p14:tracePt t="61944" x="7416800" y="6402388"/>
          <p14:tracePt t="61948" x="7510463" y="6372225"/>
          <p14:tracePt t="61951" x="7629525" y="6337300"/>
          <p14:tracePt t="61954" x="7753350" y="6303963"/>
          <p14:tracePt t="61958" x="7872413" y="6273800"/>
          <p14:tracePt t="61962" x="7994650" y="6238875"/>
          <p14:tracePt t="61965" x="8129588" y="6194425"/>
          <p14:tracePt t="61970" x="8277225" y="6135688"/>
          <p14:tracePt t="61974" x="8435975" y="6040438"/>
          <p14:tracePt t="61978" x="8585200" y="5967413"/>
          <p14:tracePt t="61981" x="8728075" y="5862638"/>
          <p14:tracePt t="61986" x="8861425" y="5778500"/>
          <p14:tracePt t="61989" x="9001125" y="5680075"/>
          <p14:tracePt t="61995" x="9109075" y="5600700"/>
          <p14:tracePt t="62464" x="8985250" y="5070475"/>
          <p14:tracePt t="62466" x="8916988" y="5089525"/>
          <p14:tracePt t="62470" x="8837613" y="5100638"/>
          <p14:tracePt t="62473" x="8742363" y="5110163"/>
          <p14:tracePt t="62478" x="8648700" y="5119688"/>
          <p14:tracePt t="62482" x="8569325" y="5129213"/>
          <p14:tracePt t="62485" x="8475663" y="5154613"/>
          <p14:tracePt t="62490" x="8366125" y="5173663"/>
          <p14:tracePt t="62495" x="8258175" y="5184775"/>
          <p14:tracePt t="62498" x="8153400" y="5184775"/>
          <p14:tracePt t="62502" x="8045450" y="5203825"/>
          <p14:tracePt t="62507" x="7950200" y="5229225"/>
          <p14:tracePt t="62510" x="7847013" y="5238750"/>
          <p14:tracePt t="62516" x="7737475" y="5248275"/>
          <p14:tracePt t="62518" x="7634288" y="5268913"/>
          <p14:tracePt t="62523" x="7540625" y="5278438"/>
          <p14:tracePt t="62526" x="7445375" y="5287963"/>
          <p14:tracePt t="62531" x="7351713" y="5303838"/>
          <p14:tracePt t="62534" x="7258050" y="5303838"/>
          <p14:tracePt t="62538" x="7178675" y="5303838"/>
          <p14:tracePt t="62543" x="7099300" y="5303838"/>
          <p14:tracePt t="62548" x="7019925" y="5303838"/>
          <p14:tracePt t="62550" x="6940550" y="5313363"/>
          <p14:tracePt t="62554" x="6872288" y="5313363"/>
          <p14:tracePt t="62558" x="6807200" y="5313363"/>
          <p14:tracePt t="62562" x="6742113" y="5313363"/>
          <p14:tracePt t="62566" x="6688138" y="5313363"/>
          <p14:tracePt t="62570" x="6634163" y="5313363"/>
          <p14:tracePt t="62573" x="6580188" y="5313363"/>
          <p14:tracePt t="62579" x="6524625" y="5313363"/>
          <p14:tracePt t="62581" x="6470650" y="5313363"/>
          <p14:tracePt t="62586" x="6430963" y="5313363"/>
          <p14:tracePt t="62590" x="6391275" y="5313363"/>
          <p14:tracePt t="62595" x="6376988" y="5308600"/>
          <p14:tracePt t="62598" x="6372225" y="5308600"/>
          <p14:tracePt t="62602" x="6351588" y="5303838"/>
          <p14:tracePt t="62606" x="6337300" y="5297488"/>
          <p14:tracePt t="62611" x="6332538" y="5297488"/>
          <p14:tracePt t="62616" x="6327775" y="5297488"/>
          <p14:tracePt t="62618" x="6321425" y="5283200"/>
          <p14:tracePt t="62623" x="6316663" y="5283200"/>
          <p14:tracePt t="62634" x="6307138" y="5283200"/>
          <p14:tracePt t="62791" x="6311900" y="5278438"/>
          <p14:tracePt t="62799" x="6372225" y="5238750"/>
          <p14:tracePt t="62806" x="6529388" y="5154613"/>
          <p14:tracePt t="62810" x="6638925" y="5110163"/>
          <p14:tracePt t="62816" x="6911975" y="5045075"/>
          <p14:tracePt t="62820" x="7069138" y="5005388"/>
          <p14:tracePt t="62823" x="7288213" y="4937125"/>
          <p14:tracePt t="62826" x="7505700" y="4876800"/>
          <p14:tracePt t="62831" x="7718425" y="4818063"/>
          <p14:tracePt t="62834" x="7961313" y="4743450"/>
          <p14:tracePt t="62838" x="8228013" y="4679950"/>
          <p14:tracePt t="62843" x="8501063" y="4600575"/>
          <p14:tracePt t="62846" x="8797925" y="4500563"/>
          <p14:tracePt t="62850" x="9074150" y="440690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Image result for Components of wind turb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820" y="265407"/>
            <a:ext cx="3267075" cy="3163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C88563-0EC2-42E6-8C0C-BD93FBAF9C69}"/>
              </a:ext>
            </a:extLst>
          </p:cNvPr>
          <p:cNvSpPr txBox="1"/>
          <p:nvPr/>
        </p:nvSpPr>
        <p:spPr>
          <a:xfrm>
            <a:off x="172453" y="985983"/>
            <a:ext cx="10038347" cy="5201424"/>
          </a:xfrm>
          <a:prstGeom prst="rect">
            <a:avLst/>
          </a:prstGeom>
          <a:noFill/>
        </p:spPr>
        <p:txBody>
          <a:bodyPr wrap="square" rtlCol="0">
            <a:spAutoFit/>
          </a:bodyPr>
          <a:lstStyle/>
          <a:p>
            <a:pPr>
              <a:spcBef>
                <a:spcPts val="600"/>
              </a:spcBef>
              <a:spcAft>
                <a:spcPts val="600"/>
              </a:spcAft>
            </a:pPr>
            <a:r>
              <a:rPr lang="en-MY" sz="2100" b="1" dirty="0">
                <a:latin typeface="Century Gothic" panose="020B0502020202020204" pitchFamily="34" charset="0"/>
              </a:rPr>
              <a:t>How Wind Turbines Work</a:t>
            </a:r>
            <a:r>
              <a:rPr lang="en-MY" sz="21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MY" sz="2100" dirty="0">
                <a:latin typeface="Century Gothic" panose="020B0502020202020204" pitchFamily="34" charset="0"/>
              </a:rPr>
              <a:t>Yaw mechanism - automatically senses direction </a:t>
            </a:r>
          </a:p>
          <a:p>
            <a:pPr>
              <a:spcBef>
                <a:spcPts val="600"/>
              </a:spcBef>
              <a:spcAft>
                <a:spcPts val="600"/>
              </a:spcAft>
            </a:pPr>
            <a:r>
              <a:rPr lang="en-MY" sz="2100" dirty="0">
                <a:latin typeface="Century Gothic" panose="020B0502020202020204" pitchFamily="34" charset="0"/>
              </a:rPr>
              <a:t>of wind &amp; rotates rotor to keep facing direction of wind.</a:t>
            </a:r>
          </a:p>
          <a:p>
            <a:pPr marL="342900" indent="-342900">
              <a:spcBef>
                <a:spcPts val="600"/>
              </a:spcBef>
              <a:spcAft>
                <a:spcPts val="600"/>
              </a:spcAft>
              <a:buFont typeface="Arial" panose="020B0604020202020204" pitchFamily="34" charset="0"/>
              <a:buChar char="•"/>
            </a:pPr>
            <a:r>
              <a:rPr lang="en-MY" sz="2100" dirty="0">
                <a:latin typeface="Century Gothic" panose="020B0502020202020204" pitchFamily="34" charset="0"/>
              </a:rPr>
              <a:t>Tower - support for rotor &amp; drive train.</a:t>
            </a:r>
          </a:p>
          <a:p>
            <a:pPr marL="342900" indent="-342900">
              <a:spcBef>
                <a:spcPts val="600"/>
              </a:spcBef>
              <a:spcAft>
                <a:spcPts val="600"/>
              </a:spcAft>
              <a:buFont typeface="Arial" panose="020B0604020202020204" pitchFamily="34" charset="0"/>
              <a:buChar char="•"/>
            </a:pPr>
            <a:r>
              <a:rPr lang="en-MY" sz="2100" dirty="0">
                <a:latin typeface="Century Gothic" panose="020B0502020202020204" pitchFamily="34" charset="0"/>
              </a:rPr>
              <a:t>Electric equipment - controls,                                                                    cables, anemometer, electrical generator that converts mechanical energy of blades into electricity.</a:t>
            </a:r>
          </a:p>
          <a:p>
            <a:pPr marL="342900" indent="-342900">
              <a:spcBef>
                <a:spcPts val="600"/>
              </a:spcBef>
              <a:spcAft>
                <a:spcPts val="600"/>
              </a:spcAft>
              <a:buFont typeface="Arial" panose="020B0604020202020204" pitchFamily="34" charset="0"/>
              <a:buChar char="•"/>
            </a:pPr>
            <a:r>
              <a:rPr lang="en-MY" sz="2100" dirty="0">
                <a:latin typeface="Century Gothic" panose="020B0502020202020204" pitchFamily="34" charset="0"/>
              </a:rPr>
              <a:t>Blades - various sizes, tended to grow over the years for commercial wind turbines. </a:t>
            </a:r>
          </a:p>
          <a:p>
            <a:pPr marL="342900" indent="-342900">
              <a:spcBef>
                <a:spcPts val="600"/>
              </a:spcBef>
              <a:spcAft>
                <a:spcPts val="600"/>
              </a:spcAft>
              <a:buFont typeface="Arial" panose="020B0604020202020204" pitchFamily="34" charset="0"/>
              <a:buChar char="•"/>
            </a:pPr>
            <a:r>
              <a:rPr lang="en-MY" sz="2100" dirty="0">
                <a:latin typeface="Century Gothic" panose="020B0502020202020204" pitchFamily="34" charset="0"/>
              </a:rPr>
              <a:t>Early 80s - typical blade for commercial wind power production - 10 m long - could generate 45 kWh/year. </a:t>
            </a:r>
          </a:p>
          <a:p>
            <a:pPr marL="342900" indent="-342900">
              <a:spcBef>
                <a:spcPts val="600"/>
              </a:spcBef>
              <a:spcAft>
                <a:spcPts val="600"/>
              </a:spcAft>
              <a:buFont typeface="Arial" panose="020B0604020202020204" pitchFamily="34" charset="0"/>
              <a:buChar char="•"/>
            </a:pPr>
            <a:endParaRPr lang="en-MY" sz="2100" dirty="0">
              <a:latin typeface="Century Gothic" panose="020B0502020202020204" pitchFamily="34" charset="0"/>
            </a:endParaRP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752600" y="152400"/>
            <a:ext cx="6172200" cy="6858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WIND TURBINES</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8</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41928682"/>
      </p:ext>
    </p:extLst>
  </p:cSld>
  <p:clrMapOvr>
    <a:masterClrMapping/>
  </p:clrMapOvr>
  <mc:AlternateContent xmlns:mc="http://schemas.openxmlformats.org/markup-compatibility/2006" xmlns:p14="http://schemas.microsoft.com/office/powerpoint/2010/main">
    <mc:Choice Requires="p14">
      <p:transition spd="med" p14:dur="700" advTm="58384">
        <p:fade/>
      </p:transition>
    </mc:Choice>
    <mc:Fallback xmlns="">
      <p:transition spd="med" advTm="58384">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2974" x="8470900" y="2817813"/>
          <p14:tracePt t="2978" x="8202613" y="2738438"/>
          <p14:tracePt t="2983" x="7931150" y="2659063"/>
          <p14:tracePt t="2987" x="7658100" y="2579688"/>
          <p14:tracePt t="2990" x="7396163" y="2516188"/>
          <p14:tracePt t="2995" x="7153275" y="2455863"/>
          <p14:tracePt t="2999" x="6916738" y="2397125"/>
          <p14:tracePt t="3002" x="6704013" y="2336800"/>
          <p14:tracePt t="3007" x="6484938" y="2282825"/>
          <p14:tracePt t="3011" x="6272213" y="2222500"/>
          <p14:tracePt t="3014" x="6059488" y="2168525"/>
          <p14:tracePt t="3020" x="5891213" y="2114550"/>
          <p14:tracePt t="3023" x="5732463" y="2079625"/>
          <p14:tracePt t="3026" x="5599113" y="2044700"/>
          <p14:tracePt t="3030" x="5480050" y="2014538"/>
          <p14:tracePt t="3034" x="5346700" y="1981200"/>
          <p14:tracePt t="3039" x="5213350" y="1946275"/>
          <p14:tracePt t="3043" x="5094288" y="1916113"/>
          <p14:tracePt t="3046" x="4970463" y="1881188"/>
          <p14:tracePt t="3050" x="4860925" y="1846263"/>
          <p14:tracePt t="3055" x="4752975" y="1817688"/>
          <p14:tracePt t="3059" x="4659313" y="1782763"/>
          <p14:tracePt t="3063" x="4579938" y="1762125"/>
          <p14:tracePt t="3067" x="4495800" y="1743075"/>
          <p14:tracePt t="3070" x="4416425" y="1733550"/>
          <p14:tracePt t="3075" x="4346575" y="1722438"/>
          <p14:tracePt t="3076" x="4276725" y="1722438"/>
          <p14:tracePt t="3080" x="4227513" y="1722438"/>
          <p14:tracePt t="3083" x="4173538" y="1722438"/>
          <p14:tracePt t="3089" x="4119563" y="1722438"/>
          <p14:tracePt t="3093" x="4089400" y="1722438"/>
          <p14:tracePt t="3096" x="4059238" y="1722438"/>
          <p14:tracePt t="3100" x="4019550" y="1722438"/>
          <p14:tracePt t="3105" x="3990975" y="1722438"/>
          <p14:tracePt t="3108" x="3970338" y="1722438"/>
          <p14:tracePt t="3112" x="3946525" y="1722438"/>
          <p14:tracePt t="3117" x="3925888" y="1722438"/>
          <p14:tracePt t="3121" x="3895725" y="1722438"/>
          <p14:tracePt t="3125" x="3876675" y="1722438"/>
          <p14:tracePt t="3128" x="3860800" y="1722438"/>
          <p14:tracePt t="3134" x="3841750" y="1722438"/>
          <p14:tracePt t="3136" x="3827463" y="1717675"/>
          <p14:tracePt t="3141" x="3822700" y="1717675"/>
          <p14:tracePt t="3145" x="3811588" y="1717675"/>
          <p14:tracePt t="3148" x="3787775" y="1708150"/>
          <p14:tracePt t="3152" x="3767138" y="1703388"/>
          <p14:tracePt t="3157" x="3762375" y="1698625"/>
          <p14:tracePt t="3161" x="3743325" y="1698625"/>
          <p14:tracePt t="3166" x="3722688" y="1689100"/>
          <p14:tracePt t="3168" x="3708400" y="1689100"/>
          <p14:tracePt t="3173" x="3687763" y="1684338"/>
          <p14:tracePt t="3177" x="3663950" y="1673225"/>
          <p14:tracePt t="3180" x="3654425" y="1668463"/>
          <p14:tracePt t="3183" x="3624263" y="1668463"/>
          <p14:tracePt t="3189" x="3589338" y="1658938"/>
          <p14:tracePt t="3193" x="3549650" y="1654175"/>
          <p14:tracePt t="3196" x="3505200" y="1644650"/>
          <p14:tracePt t="3200" x="3451225" y="1644650"/>
          <p14:tracePt t="3204" x="3395663" y="1644650"/>
          <p14:tracePt t="3208" x="3355975" y="1644650"/>
          <p14:tracePt t="3212" x="3302000" y="1644650"/>
          <p14:tracePt t="3217" x="3262313" y="1644650"/>
          <p14:tracePt t="3220" x="3222625" y="1644650"/>
          <p14:tracePt t="3224" x="3178175" y="1644650"/>
          <p14:tracePt t="3228" x="3154363" y="1644650"/>
          <p14:tracePt t="3234" x="3114675" y="1644650"/>
          <p14:tracePt t="3236" x="3079750" y="1644650"/>
          <p14:tracePt t="3241" x="3049588" y="1654175"/>
          <p14:tracePt t="3244" x="3005138" y="1684338"/>
          <p14:tracePt t="3249" x="2960688" y="1698625"/>
          <p14:tracePt t="3251" x="2930525" y="1708150"/>
          <p14:tracePt t="3254" x="2895600" y="1712913"/>
          <p14:tracePt t="3258" x="2867025" y="1712913"/>
          <p14:tracePt t="3263" x="2836863" y="1722438"/>
          <p14:tracePt t="3267" x="2816225" y="1722438"/>
          <p14:tracePt t="3271" x="2787650" y="1728788"/>
          <p14:tracePt t="3275" x="2757488" y="1738313"/>
          <p14:tracePt t="3278" x="2727325" y="1743075"/>
          <p14:tracePt t="3282" x="2703513" y="1752600"/>
          <p14:tracePt t="3287" x="2682875" y="1757363"/>
          <p14:tracePt t="3291" x="2659063" y="1768475"/>
          <p14:tracePt t="3295" x="2638425" y="1773238"/>
          <p14:tracePt t="3298" x="2608263" y="1773238"/>
          <p14:tracePt t="3302" x="2589213" y="1782763"/>
          <p14:tracePt t="3306" x="2554288" y="1787525"/>
          <p14:tracePt t="3311" x="2535238" y="1797050"/>
          <p14:tracePt t="3314" x="2514600" y="1797050"/>
          <p14:tracePt t="3318" x="2500313" y="1801813"/>
          <p14:tracePt t="3323" x="2479675" y="1812925"/>
          <p14:tracePt t="3326" x="2465388" y="1817688"/>
          <p14:tracePt t="3331" x="2451100" y="1817688"/>
          <p14:tracePt t="3334" x="2430463" y="1817688"/>
          <p14:tracePt t="3339" x="2416175" y="1822450"/>
          <p14:tracePt t="3342" x="2406650" y="1831975"/>
          <p14:tracePt t="3346" x="2390775" y="1836738"/>
          <p14:tracePt t="3350" x="2371725" y="1836738"/>
          <p14:tracePt t="3354" x="2346325" y="1836738"/>
          <p14:tracePt t="3358" x="2327275" y="1836738"/>
          <p14:tracePt t="3362" x="2306638" y="1836738"/>
          <p14:tracePt t="3367" x="2287588" y="1836738"/>
          <p14:tracePt t="3370" x="2262188" y="1836738"/>
          <p14:tracePt t="3375" x="2243138" y="1836738"/>
          <p14:tracePt t="3378" x="2222500" y="1836738"/>
          <p14:tracePt t="3384" x="2198688" y="1836738"/>
          <p14:tracePt t="3387" x="2193925" y="1836738"/>
          <p14:tracePt t="3391" x="2182813" y="1827213"/>
          <p14:tracePt t="3394" x="2178050" y="1827213"/>
          <p14:tracePt t="3399" x="2163763" y="1817688"/>
          <p14:tracePt t="3402" x="2159000" y="1817688"/>
          <p14:tracePt t="3406" x="2154238" y="1801813"/>
          <p14:tracePt t="3412" x="2143125" y="1801813"/>
          <p14:tracePt t="4673" x="2159000" y="1792288"/>
          <p14:tracePt t="4677" x="2232025" y="1782763"/>
          <p14:tracePt t="4685" x="2301875" y="1773238"/>
          <p14:tracePt t="4689" x="2486025" y="1773238"/>
          <p14:tracePt t="4693" x="2579688" y="1773238"/>
          <p14:tracePt t="4696" x="2668588" y="1773238"/>
          <p14:tracePt t="4702" x="2778125" y="1773238"/>
          <p14:tracePt t="4705" x="2881313" y="1773238"/>
          <p14:tracePt t="4708" x="3000375" y="1773238"/>
          <p14:tracePt t="4711" x="3119438" y="1773238"/>
          <p14:tracePt t="4714" x="3262313" y="1773238"/>
          <p14:tracePt t="4718" x="3390900" y="1773238"/>
          <p14:tracePt t="4724" x="3509963" y="1773238"/>
          <p14:tracePt t="4727" x="3629025" y="1778000"/>
          <p14:tracePt t="4730" x="3722688" y="1797050"/>
          <p14:tracePt t="4735" x="3816350" y="1822450"/>
          <p14:tracePt t="4738" x="3925888" y="1831975"/>
          <p14:tracePt t="4742" x="4030663" y="1841500"/>
          <p14:tracePt t="4746" x="4124325" y="1852613"/>
          <p14:tracePt t="4751" x="4203700" y="1862138"/>
          <p14:tracePt t="4754" x="4302125" y="1881188"/>
          <p14:tracePt t="4758" x="4381500" y="1892300"/>
          <p14:tracePt t="4762" x="4445000" y="1892300"/>
          <p14:tracePt t="4767" x="4514850" y="1901825"/>
          <p14:tracePt t="4770" x="4568825" y="1911350"/>
          <p14:tracePt t="4774" x="4614863" y="1911350"/>
          <p14:tracePt t="4779" x="4643438" y="1920875"/>
          <p14:tracePt t="4783" x="4664075" y="1920875"/>
          <p14:tracePt t="4786" x="4683125" y="1920875"/>
          <p14:tracePt t="4794" x="4708525" y="1920875"/>
          <p14:tracePt t="4808" x="4713288" y="1925638"/>
          <p14:tracePt t="4949" x="4713288" y="1930400"/>
          <p14:tracePt t="4953" x="4708525" y="1946275"/>
          <p14:tracePt t="4957" x="4687888" y="1960563"/>
          <p14:tracePt t="4961" x="4652963" y="1981200"/>
          <p14:tracePt t="4965" x="4608513" y="2000250"/>
          <p14:tracePt t="4969" x="4564063" y="2020888"/>
          <p14:tracePt t="4972" x="4495800" y="2039938"/>
          <p14:tracePt t="4977" x="4425950" y="2060575"/>
          <p14:tracePt t="4981" x="4356100" y="2070100"/>
          <p14:tracePt t="4986" x="4287838" y="2089150"/>
          <p14:tracePt t="4988" x="4222750" y="2100263"/>
          <p14:tracePt t="4994" x="4143375" y="2100263"/>
          <p14:tracePt t="4997" x="4059238" y="2109788"/>
          <p14:tracePt t="5000" x="3970338" y="2109788"/>
          <p14:tracePt t="5005" x="3890963" y="2109788"/>
          <p14:tracePt t="5008" x="3797300" y="2119313"/>
          <p14:tracePt t="5012" x="3687763" y="2119313"/>
          <p14:tracePt t="5016" x="3598863" y="2119313"/>
          <p14:tracePt t="5020" x="3490913" y="2119313"/>
          <p14:tracePt t="5025" x="3386138" y="2119313"/>
          <p14:tracePt t="5028" x="3297238" y="2119313"/>
          <p14:tracePt t="5032" x="3187700" y="2128838"/>
          <p14:tracePt t="5037" x="3084513" y="2128838"/>
          <p14:tracePt t="5040" x="3005138" y="2128838"/>
          <p14:tracePt t="5044" x="2911475" y="2128838"/>
          <p14:tracePt t="5048" x="2832100" y="2128838"/>
          <p14:tracePt t="5052" x="2752725" y="2128838"/>
          <p14:tracePt t="5057" x="2687638" y="2128838"/>
          <p14:tracePt t="5060" x="2608263" y="2128838"/>
          <p14:tracePt t="5062" x="2540000" y="2128838"/>
          <p14:tracePt t="5066" x="2474913" y="2128838"/>
          <p14:tracePt t="5070" x="2420938" y="2128838"/>
          <p14:tracePt t="5074" x="2366963" y="2128838"/>
          <p14:tracePt t="5078" x="2311400" y="2128838"/>
          <p14:tracePt t="5082" x="2271713" y="2128838"/>
          <p14:tracePt t="5086" x="2217738" y="2128838"/>
          <p14:tracePt t="5090" x="2178050" y="2128838"/>
          <p14:tracePt t="5094" x="2133600" y="2128838"/>
          <p14:tracePt t="5100" x="2093913" y="2138363"/>
          <p14:tracePt t="5102" x="2063750" y="2144713"/>
          <p14:tracePt t="5107" x="2019300" y="2144713"/>
          <p14:tracePt t="5111" x="1990725" y="2163763"/>
          <p14:tracePt t="5116" x="1960563" y="2168525"/>
          <p14:tracePt t="5118" x="1935163" y="2178050"/>
          <p14:tracePt t="5123" x="1906588" y="2184400"/>
          <p14:tracePt t="5127" x="1876425" y="2193925"/>
          <p14:tracePt t="5130" x="1855788" y="2198688"/>
          <p14:tracePt t="5135" x="1831975" y="2208213"/>
          <p14:tracePt t="5139" x="1811338" y="2212975"/>
          <p14:tracePt t="5142" x="1797050" y="2212975"/>
          <p14:tracePt t="5146" x="1787525" y="2212975"/>
          <p14:tracePt t="5151" x="1762125" y="2217738"/>
          <p14:tracePt t="5162" x="1747838" y="2228850"/>
          <p14:tracePt t="5166" x="1738313" y="2228850"/>
          <p14:tracePt t="5170" x="1731963" y="2233613"/>
          <p14:tracePt t="5202" x="1727200" y="2233613"/>
          <p14:tracePt t="5418" x="1722438" y="2233613"/>
          <p14:tracePt t="5472" x="1727200" y="2233613"/>
          <p14:tracePt t="5477" x="1743075" y="2222500"/>
          <p14:tracePt t="5480" x="1762125" y="2217738"/>
          <p14:tracePt t="5485" x="1787525" y="2208213"/>
          <p14:tracePt t="5489" x="1806575" y="2193925"/>
          <p14:tracePt t="5492" x="1827213" y="2189163"/>
          <p14:tracePt t="5496" x="1851025" y="2173288"/>
          <p14:tracePt t="5499" x="1881188" y="2163763"/>
          <p14:tracePt t="5502" x="1911350" y="2159000"/>
          <p14:tracePt t="5507" x="1935163" y="2149475"/>
          <p14:tracePt t="5510" x="1955800" y="2144713"/>
          <p14:tracePt t="5514" x="1974850" y="2138363"/>
          <p14:tracePt t="5518" x="2005013" y="2138363"/>
          <p14:tracePt t="5523" x="2030413" y="2138363"/>
          <p14:tracePt t="5526" x="2049463" y="2128838"/>
          <p14:tracePt t="5530" x="2063750" y="2124075"/>
          <p14:tracePt t="5535" x="2074863" y="2124075"/>
          <p14:tracePt t="5539" x="2098675" y="2124075"/>
          <p14:tracePt t="5542" x="2109788" y="2124075"/>
          <p14:tracePt t="5547" x="2124075" y="2124075"/>
          <p14:tracePt t="5550" x="2133600" y="2124075"/>
          <p14:tracePt t="5555" x="2138363" y="2124075"/>
          <p14:tracePt t="5558" x="2154238" y="2124075"/>
          <p14:tracePt t="5562" x="2159000" y="2124075"/>
          <p14:tracePt t="5567" x="2168525" y="2124075"/>
          <p14:tracePt t="5570" x="2178050" y="2124075"/>
          <p14:tracePt t="5574" x="2187575" y="2124075"/>
          <p14:tracePt t="5582" x="2193925" y="2124075"/>
          <p14:tracePt t="5585" x="2208213" y="2124075"/>
          <p14:tracePt t="5592" x="2217738" y="2124075"/>
          <p14:tracePt t="5597" x="2222500" y="2124075"/>
          <p14:tracePt t="5601" x="2232025" y="2124075"/>
          <p14:tracePt t="5604" x="2238375" y="2124075"/>
          <p14:tracePt t="5608" x="2257425" y="2124075"/>
          <p14:tracePt t="5612" x="2271713" y="2124075"/>
          <p14:tracePt t="5617" x="2301875" y="2124075"/>
          <p14:tracePt t="5620" x="2322513" y="2124075"/>
          <p14:tracePt t="5624" x="2346325" y="2119313"/>
          <p14:tracePt t="5628" x="2366963" y="2119313"/>
          <p14:tracePt t="5632" x="2386013" y="2114550"/>
          <p14:tracePt t="5636" x="2411413" y="2105025"/>
          <p14:tracePt t="5641" x="2430463" y="2100263"/>
          <p14:tracePt t="5644" x="2451100" y="2093913"/>
          <p14:tracePt t="5648" x="2474913" y="2084388"/>
          <p14:tracePt t="5652" x="2495550" y="2084388"/>
          <p14:tracePt t="5657" x="2514600" y="2079625"/>
          <p14:tracePt t="5660" x="2540000" y="2070100"/>
          <p14:tracePt t="5664" x="2559050" y="2065338"/>
          <p14:tracePt t="5669" x="2574925" y="2065338"/>
          <p14:tracePt t="5673" x="2584450" y="2065338"/>
          <p14:tracePt t="5676" x="2598738" y="2054225"/>
          <p14:tracePt t="5680" x="2614613" y="2049463"/>
          <p14:tracePt t="5686" x="2619375" y="2049463"/>
          <p14:tracePt t="5688" x="2624138" y="2049463"/>
          <p14:tracePt t="5692" x="2638425" y="2044700"/>
          <p14:tracePt t="5697" x="2647950" y="2044700"/>
          <p14:tracePt t="5705" x="2663825" y="2044700"/>
          <p14:tracePt t="5708" x="2673350" y="2035175"/>
          <p14:tracePt t="5729" x="2682875" y="2030413"/>
          <p14:tracePt t="5787" x="2687638" y="2030413"/>
          <p14:tracePt t="5791" x="2698750" y="2030413"/>
          <p14:tracePt t="5796" x="2703513" y="2035175"/>
          <p14:tracePt t="5799" x="2708275" y="2044700"/>
          <p14:tracePt t="5805" x="2722563" y="2049463"/>
          <p14:tracePt t="5808" x="2732088" y="2049463"/>
          <p14:tracePt t="5812" x="2757488" y="2049463"/>
          <p14:tracePt t="5815" x="2767013" y="2054225"/>
          <p14:tracePt t="5821" x="2792413" y="2065338"/>
          <p14:tracePt t="5825" x="2811463" y="2070100"/>
          <p14:tracePt t="5829" x="2827338" y="2070100"/>
          <p14:tracePt t="5831" x="2846388" y="2070100"/>
          <p14:tracePt t="5836" x="2867025" y="2070100"/>
          <p14:tracePt t="5840" x="2890838" y="2070100"/>
          <p14:tracePt t="5843" x="2911475" y="2070100"/>
          <p14:tracePt t="5847" x="2930525" y="2070100"/>
          <p14:tracePt t="5851" x="2951163" y="2070100"/>
          <p14:tracePt t="5855" x="2974975" y="2070100"/>
          <p14:tracePt t="5860" x="2995613" y="2070100"/>
          <p14:tracePt t="5862" x="3014663" y="2070100"/>
          <p14:tracePt t="5866" x="3040063" y="2070100"/>
          <p14:tracePt t="5870" x="3059113" y="2070100"/>
          <p14:tracePt t="5876" x="3079750" y="2070100"/>
          <p14:tracePt t="5878" x="3094038" y="2074863"/>
          <p14:tracePt t="5882" x="3103563" y="2074863"/>
          <p14:tracePt t="5885" x="3128963" y="2074863"/>
          <p14:tracePt t="5902" x="3163888" y="2074863"/>
          <p14:tracePt t="5907" x="3173413" y="2070100"/>
          <p14:tracePt t="6966" x="3232150" y="2070100"/>
          <p14:tracePt t="6968" x="3262313" y="2070100"/>
          <p14:tracePt t="6972" x="3425825" y="2049463"/>
          <p14:tracePt t="6976" x="3559175" y="2035175"/>
          <p14:tracePt t="6980" x="3663950" y="2025650"/>
          <p14:tracePt t="6984" x="3757613" y="2025650"/>
          <p14:tracePt t="6990" x="3836988" y="2025650"/>
          <p14:tracePt t="6992" x="3900488" y="2025650"/>
          <p14:tracePt t="6995" x="3970338" y="2025650"/>
          <p14:tracePt t="6998" x="4024313" y="2025650"/>
          <p14:tracePt t="7003" x="4079875" y="2025650"/>
          <p14:tracePt t="7007" x="4119563" y="2025650"/>
          <p14:tracePt t="7010" x="4159250" y="2025650"/>
          <p14:tracePt t="7015" x="4187825" y="2025650"/>
          <p14:tracePt t="7019" x="4217988" y="2025650"/>
          <p14:tracePt t="7023" x="4237038" y="2025650"/>
          <p14:tracePt t="7026" x="4262438" y="2025650"/>
          <p14:tracePt t="7031" x="4283075" y="2025650"/>
          <p14:tracePt t="7236" x="4267200" y="2039938"/>
          <p14:tracePt t="7245" x="4138613" y="2074863"/>
          <p14:tracePt t="7248" x="4068763" y="2093913"/>
          <p14:tracePt t="7254" x="4000500" y="2114550"/>
          <p14:tracePt t="7257" x="3916363" y="2133600"/>
          <p14:tracePt t="7261" x="3836988" y="2154238"/>
          <p14:tracePt t="7264" x="3752850" y="2173288"/>
          <p14:tracePt t="7270" x="3659188" y="2189163"/>
          <p14:tracePt t="7272" x="3563938" y="2198688"/>
          <p14:tracePt t="7277" x="3470275" y="2208213"/>
          <p14:tracePt t="7280" x="3376613" y="2217738"/>
          <p14:tracePt t="7284" x="3282950" y="2228850"/>
          <p14:tracePt t="7290" x="3217863" y="2238375"/>
          <p14:tracePt t="7292" x="3138488" y="2238375"/>
          <p14:tracePt t="7297" x="3059113" y="2238375"/>
          <p14:tracePt t="7301" x="2990850" y="2238375"/>
          <p14:tracePt t="7304" x="2911475" y="2238375"/>
          <p14:tracePt t="7309" x="2846388" y="2238375"/>
          <p14:tracePt t="7312" x="2778125" y="2238375"/>
          <p14:tracePt t="7317" x="2713038" y="2238375"/>
          <p14:tracePt t="7320" x="2659063" y="2238375"/>
          <p14:tracePt t="7325" x="2603500" y="2238375"/>
          <p14:tracePt t="7329" x="2540000" y="2238375"/>
          <p14:tracePt t="7332" x="2470150" y="2238375"/>
          <p14:tracePt t="7337" x="2416175" y="2238375"/>
          <p14:tracePt t="7341" x="2362200" y="2238375"/>
          <p14:tracePt t="7343" x="2311400" y="2238375"/>
          <p14:tracePt t="7347" x="2243138" y="2238375"/>
          <p14:tracePt t="7351" x="2178050" y="2238375"/>
          <p14:tracePt t="7354" x="2124075" y="2238375"/>
          <p14:tracePt t="7359" x="2054225" y="2238375"/>
          <p14:tracePt t="7362" x="2005013" y="2238375"/>
          <p14:tracePt t="7366" x="1935163" y="2238375"/>
          <p14:tracePt t="7370" x="1855788" y="2238375"/>
          <p14:tracePt t="7375" x="1801813" y="2238375"/>
          <p14:tracePt t="7378" x="1747838" y="2238375"/>
          <p14:tracePt t="7382" x="1693863" y="2238375"/>
          <p14:tracePt t="7387" x="1638300" y="2247900"/>
          <p14:tracePt t="7392" x="1598613" y="2252663"/>
          <p14:tracePt t="7394" x="1539875" y="2273300"/>
          <p14:tracePt t="7399" x="1485900" y="2282825"/>
          <p14:tracePt t="7403" x="1441450" y="2301875"/>
          <p14:tracePt t="7407" x="1395413" y="2312988"/>
          <p14:tracePt t="7410" x="1350963" y="2327275"/>
          <p14:tracePt t="7415" x="1317625" y="2341563"/>
          <p14:tracePt t="7418" x="1287463" y="2352675"/>
          <p14:tracePt t="7426" x="1243013" y="2366963"/>
          <p14:tracePt t="7430" x="1212850" y="2371725"/>
          <p14:tracePt t="7435" x="1182688" y="2381250"/>
          <p14:tracePt t="7439" x="1163638" y="2386013"/>
          <p14:tracePt t="7443" x="1149350" y="2397125"/>
          <p14:tracePt t="7446" x="1133475" y="2411413"/>
          <p14:tracePt t="7451" x="1114425" y="2416175"/>
          <p14:tracePt t="7454" x="1098550" y="2425700"/>
          <p14:tracePt t="7460" x="1089025" y="2425700"/>
          <p14:tracePt t="7462" x="1079500" y="2430463"/>
          <p14:tracePt t="7466" x="1074738" y="2436813"/>
          <p14:tracePt t="7583" x="1069975" y="2441575"/>
          <p14:tracePt t="7833" x="1074738" y="2441575"/>
          <p14:tracePt t="7841" x="1123950" y="2441575"/>
          <p14:tracePt t="7844" x="1163638" y="2441575"/>
          <p14:tracePt t="7847" x="1203325" y="2441575"/>
          <p14:tracePt t="7851" x="1247775" y="2441575"/>
          <p14:tracePt t="7854" x="1287463" y="2441575"/>
          <p14:tracePt t="7861" x="1327150" y="2441575"/>
          <p14:tracePt t="7862" x="1366838" y="2441575"/>
          <p14:tracePt t="7867" x="1411288" y="2441575"/>
          <p14:tracePt t="7870" x="1450975" y="2441575"/>
          <p14:tracePt t="7871" x="1490663" y="2441575"/>
          <p14:tracePt t="7888" x="1628775" y="2441575"/>
          <p14:tracePt t="7893" x="1658938" y="2441575"/>
          <p14:tracePt t="7896" x="1687513" y="2441575"/>
          <p14:tracePt t="7900" x="1712913" y="2446338"/>
          <p14:tracePt t="7904" x="1731963" y="2455863"/>
          <p14:tracePt t="7909" x="1752600" y="2455863"/>
          <p14:tracePt t="7912" x="1778000" y="2455863"/>
          <p14:tracePt t="7917" x="1787525" y="2455863"/>
          <p14:tracePt t="7920" x="1801813" y="2455863"/>
          <p14:tracePt t="7925" x="1806575" y="2455863"/>
          <p14:tracePt t="7928" x="1817688" y="2455863"/>
          <p14:tracePt t="8079" x="1822450" y="2455863"/>
          <p14:tracePt t="8082" x="1836738" y="2455863"/>
          <p14:tracePt t="8087" x="1862138" y="2436813"/>
          <p14:tracePt t="8091" x="1871663" y="2430463"/>
          <p14:tracePt t="8095" x="1895475" y="2420938"/>
          <p14:tracePt t="8099" x="1916113" y="2420938"/>
          <p14:tracePt t="8104" x="1935163" y="2416175"/>
          <p14:tracePt t="8106" x="1951038" y="2411413"/>
          <p14:tracePt t="8112" x="1965325" y="2411413"/>
          <p14:tracePt t="8115" x="1974850" y="2411413"/>
          <p14:tracePt t="8119" x="1990725" y="2411413"/>
          <p14:tracePt t="8124" x="2009775" y="2411413"/>
          <p14:tracePt t="8127" x="2030413" y="2401888"/>
          <p14:tracePt t="8131" x="2044700" y="2401888"/>
          <p14:tracePt t="8135" x="2054225" y="2401888"/>
          <p14:tracePt t="8138" x="2063750" y="2401888"/>
          <p14:tracePt t="8143" x="2074863" y="2401888"/>
          <p14:tracePt t="8146" x="2089150" y="2401888"/>
          <p14:tracePt t="8150" x="2109788" y="2401888"/>
          <p14:tracePt t="8154" x="2119313" y="2401888"/>
          <p14:tracePt t="8159" x="2133600" y="2401888"/>
          <p14:tracePt t="8162" x="2138363" y="2401888"/>
          <p14:tracePt t="8166" x="2154238" y="2401888"/>
          <p14:tracePt t="8170" x="2159000" y="2401888"/>
          <p14:tracePt t="8175" x="2163763" y="2401888"/>
          <p14:tracePt t="8178" x="2168525" y="2401888"/>
          <p14:tracePt t="8187" x="2178050" y="2401888"/>
          <p14:tracePt t="8192" x="2187575" y="2401888"/>
          <p14:tracePt t="8198" x="2198688" y="2401888"/>
          <p14:tracePt t="8206" x="2208213" y="2401888"/>
          <p14:tracePt t="8210" x="2222500" y="2401888"/>
          <p14:tracePt t="8215" x="2238375" y="2401888"/>
          <p14:tracePt t="8218" x="2243138" y="2401888"/>
          <p14:tracePt t="8223" x="2252663" y="2401888"/>
          <p14:tracePt t="8225" x="2257425" y="2401888"/>
          <p14:tracePt t="8228" x="2262188" y="2401888"/>
          <p14:tracePt t="8232" x="2271713" y="2401888"/>
          <p14:tracePt t="8237" x="2278063" y="2401888"/>
          <p14:tracePt t="8245" x="2287588" y="2411413"/>
          <p14:tracePt t="8248" x="2292350" y="2416175"/>
          <p14:tracePt t="8254" x="2306638" y="2416175"/>
          <p14:tracePt t="8256" x="2316163" y="2416175"/>
          <p14:tracePt t="8264" x="2332038" y="2416175"/>
          <p14:tracePt t="8268" x="2341563" y="2416175"/>
          <p14:tracePt t="8272" x="2351088" y="2416175"/>
          <p14:tracePt t="8281" x="2362200" y="2416175"/>
          <p14:tracePt t="8284" x="2376488" y="2416175"/>
          <p14:tracePt t="8288" x="2386013" y="2416175"/>
          <p14:tracePt t="8293" x="2401888" y="2416175"/>
          <p14:tracePt t="8297" x="2411413" y="2416175"/>
          <p14:tracePt t="8300" x="2425700" y="2416175"/>
          <p14:tracePt t="8304" x="2435225" y="2416175"/>
          <p14:tracePt t="8310" x="2451100" y="2416175"/>
          <p14:tracePt t="8312" x="2460625" y="2416175"/>
          <p14:tracePt t="8316" x="2486025" y="2416175"/>
          <p14:tracePt t="8321" x="2495550" y="2416175"/>
          <p14:tracePt t="8327" x="2530475" y="2416175"/>
          <p14:tracePt t="8332" x="2549525" y="2416175"/>
          <p14:tracePt t="8337" x="2563813" y="2416175"/>
          <p14:tracePt t="8341" x="2579688" y="2416175"/>
          <p14:tracePt t="8344" x="2589213" y="2416175"/>
          <p14:tracePt t="8349" x="2608263" y="2416175"/>
          <p14:tracePt t="8352" x="2624138" y="2416175"/>
          <p14:tracePt t="8357" x="2643188" y="2416175"/>
          <p14:tracePt t="8360" x="2659063" y="2416175"/>
          <p14:tracePt t="8364" x="2668588" y="2416175"/>
          <p14:tracePt t="8369" x="2693988" y="2416175"/>
          <p14:tracePt t="8372" x="2713038" y="2416175"/>
          <p14:tracePt t="8376" x="2732088" y="2420938"/>
          <p14:tracePt t="8380" x="2757488" y="2420938"/>
          <p14:tracePt t="8384" x="2778125" y="2420938"/>
          <p14:tracePt t="8388" x="2797175" y="2420938"/>
          <p14:tracePt t="8394" x="2827338" y="2420938"/>
          <p14:tracePt t="8397" x="2846388" y="2420938"/>
          <p14:tracePt t="8400" x="2871788" y="2420938"/>
          <p14:tracePt t="8402" x="2890838" y="2420938"/>
          <p14:tracePt t="8406" x="2921000" y="2420938"/>
          <p14:tracePt t="8411" x="2951163" y="2420938"/>
          <p14:tracePt t="8414" x="2970213" y="2420938"/>
          <p14:tracePt t="8418" x="2990850" y="2420938"/>
          <p14:tracePt t="8422" x="3014663" y="2420938"/>
          <p14:tracePt t="8427" x="3035300" y="2420938"/>
          <p14:tracePt t="8430" x="3054350" y="2420938"/>
          <p14:tracePt t="8435" x="3079750" y="2411413"/>
          <p14:tracePt t="8438" x="3089275" y="2406650"/>
          <p14:tracePt t="8443" x="3103563" y="2397125"/>
          <p14:tracePt t="8447" x="3108325" y="2397125"/>
          <p14:tracePt t="8450" x="3124200" y="2392363"/>
          <p14:tracePt t="8454" x="3128963" y="2386013"/>
          <p14:tracePt t="8459" x="3143250" y="2376488"/>
          <p14:tracePt t="8462" x="3148013" y="2366963"/>
          <p14:tracePt t="8470" x="3154363" y="2362200"/>
          <p14:tracePt t="8475" x="3159125" y="2357438"/>
          <p14:tracePt t="8483" x="3168650" y="2352675"/>
          <p14:tracePt t="8494" x="3178175" y="2346325"/>
          <p14:tracePt t="8498" x="3178175" y="2341563"/>
          <p14:tracePt t="8514" x="3182938" y="2332038"/>
          <p14:tracePt t="8695" x="3187700" y="2327275"/>
          <p14:tracePt t="8702" x="3222625" y="2327275"/>
          <p14:tracePt t="8707" x="3243263" y="2327275"/>
          <p14:tracePt t="8713" x="3292475" y="2327275"/>
          <p14:tracePt t="8720" x="3322638" y="2327275"/>
          <p14:tracePt t="8723" x="3371850" y="2327275"/>
          <p14:tracePt t="8725" x="3411538" y="2327275"/>
          <p14:tracePt t="8728" x="3455988" y="2332038"/>
          <p14:tracePt t="8732" x="3524250" y="2332038"/>
          <p14:tracePt t="8737" x="3589338" y="2341563"/>
          <p14:tracePt t="8741" x="3648075" y="2352675"/>
          <p14:tracePt t="8744" x="3727450" y="2352675"/>
          <p14:tracePt t="8748" x="3783013" y="2362200"/>
          <p14:tracePt t="8752" x="3851275" y="2371725"/>
          <p14:tracePt t="8754" x="3916363" y="2381250"/>
          <p14:tracePt t="8759" x="3984625" y="2392363"/>
          <p14:tracePt t="8763" x="4054475" y="2401888"/>
          <p14:tracePt t="8766" x="4098925" y="2406650"/>
          <p14:tracePt t="8771" x="4164013" y="2416175"/>
          <p14:tracePt t="8775" x="4222750" y="2436813"/>
          <p14:tracePt t="8780" x="4276725" y="2446338"/>
          <p14:tracePt t="8782" x="4322763" y="2465388"/>
          <p14:tracePt t="8787" x="4367213" y="2470150"/>
          <p14:tracePt t="8790" x="4395788" y="2481263"/>
          <p14:tracePt t="8794" x="4440238" y="2490788"/>
          <p14:tracePt t="8798" x="4470400" y="2495550"/>
          <p14:tracePt t="8802" x="4491038" y="2505075"/>
          <p14:tracePt t="8808" x="4514850" y="2509838"/>
          <p14:tracePt t="8810" x="4524375" y="2509838"/>
          <p14:tracePt t="8814" x="4540250" y="2509838"/>
          <p14:tracePt t="8819" x="4545013" y="2516188"/>
          <p14:tracePt t="8822" x="4554538" y="2516188"/>
          <p14:tracePt t="8915" x="4559300" y="2516188"/>
          <p14:tracePt t="8919" x="4575175" y="2516188"/>
          <p14:tracePt t="8923" x="4589463" y="2516188"/>
          <p14:tracePt t="8931" x="4598988" y="2509838"/>
          <p14:tracePt t="8934" x="4614863" y="2500313"/>
          <p14:tracePt t="8942" x="4629150" y="2495550"/>
          <p14:tracePt t="8946" x="4633913" y="2481263"/>
          <p14:tracePt t="8954" x="4648200" y="2476500"/>
          <p14:tracePt t="10392" x="4732338" y="2420938"/>
          <p14:tracePt t="10396" x="4776788" y="2406650"/>
          <p14:tracePt t="10400" x="4821238" y="2386013"/>
          <p14:tracePt t="10403" x="4891088" y="2376488"/>
          <p14:tracePt t="10408" x="4970463" y="2366963"/>
          <p14:tracePt t="10412" x="5054600" y="2357438"/>
          <p14:tracePt t="10415" x="5133975" y="2336800"/>
          <p14:tracePt t="10419" x="5218113" y="2327275"/>
          <p14:tracePt t="10422" x="5321300" y="2317750"/>
          <p14:tracePt t="10427" x="5416550" y="2292350"/>
          <p14:tracePt t="10431" x="5524500" y="2282825"/>
          <p14:tracePt t="10435" x="5643563" y="2282825"/>
          <p14:tracePt t="10439" x="5772150" y="2273300"/>
          <p14:tracePt t="10443" x="5905500" y="2262188"/>
          <p14:tracePt t="10447" x="6035675" y="2262188"/>
          <p14:tracePt t="10451" x="6153150" y="2262188"/>
          <p14:tracePt t="10455" x="6288088" y="2262188"/>
          <p14:tracePt t="10459" x="6405563" y="2262188"/>
          <p14:tracePt t="10463" x="6519863" y="2262188"/>
          <p14:tracePt t="10466" x="6653213" y="2262188"/>
          <p14:tracePt t="10470" x="6757988" y="2262188"/>
          <p14:tracePt t="10474" x="6877050" y="2262188"/>
          <p14:tracePt t="10479" x="6996113" y="2262188"/>
          <p14:tracePt t="10484" x="7099300" y="2262188"/>
          <p14:tracePt t="10486" x="7204075" y="2262188"/>
          <p14:tracePt t="10490" x="7297738" y="2262188"/>
          <p14:tracePt t="10495" x="7391400" y="2262188"/>
          <p14:tracePt t="10499" x="7480300" y="2262188"/>
          <p14:tracePt t="10502" x="7573963" y="2268538"/>
          <p14:tracePt t="10506" x="7653338" y="2268538"/>
          <p14:tracePt t="10511" x="7723188" y="2278063"/>
          <p14:tracePt t="10515" x="7788275" y="2278063"/>
          <p14:tracePt t="10518" x="7847013" y="2287588"/>
          <p14:tracePt t="10522" x="7900988" y="2297113"/>
          <p14:tracePt t="10527" x="7956550" y="2312988"/>
          <p14:tracePt t="10531" x="8001000" y="2322513"/>
          <p14:tracePt t="10534" x="8045450" y="2332038"/>
          <p14:tracePt t="10538" x="8074025" y="2336800"/>
          <p14:tracePt t="10540" x="8118475" y="2346325"/>
          <p14:tracePt t="10545" x="8148638" y="2357438"/>
          <p14:tracePt t="10549" x="8178800" y="2357438"/>
          <p14:tracePt t="10553" x="8197850" y="2357438"/>
          <p14:tracePt t="10556" x="8228013" y="2357438"/>
          <p14:tracePt t="10560" x="8248650" y="2362200"/>
          <p14:tracePt t="10564" x="8272463" y="2371725"/>
          <p14:tracePt t="10571" x="8302625" y="2371725"/>
          <p14:tracePt t="10572" x="8332788" y="2371725"/>
          <p14:tracePt t="10577" x="8361363" y="2371725"/>
          <p14:tracePt t="10580" x="8391525" y="2371725"/>
          <p14:tracePt t="10584" x="8431213" y="2371725"/>
          <p14:tracePt t="10589" x="8470900" y="2371725"/>
          <p14:tracePt t="10593" x="8501063" y="2371725"/>
          <p14:tracePt t="10596" x="8540750" y="2371725"/>
          <p14:tracePt t="10600" x="8569325" y="2371725"/>
          <p14:tracePt t="10605" x="8609013" y="2371725"/>
          <p14:tracePt t="10609" x="8639175" y="2371725"/>
          <p14:tracePt t="10612" x="8669338" y="2371725"/>
          <p14:tracePt t="10616" x="8697913" y="2371725"/>
          <p14:tracePt t="10620" x="8718550" y="2371725"/>
          <p14:tracePt t="10625" x="8732838" y="2371725"/>
          <p14:tracePt t="10628" x="8753475" y="2371725"/>
          <p14:tracePt t="10633" x="8763000" y="2371725"/>
          <p14:tracePt t="10636" x="8777288" y="2371725"/>
          <p14:tracePt t="10640" x="8793163" y="2371725"/>
          <p14:tracePt t="10761" x="8793163" y="2381250"/>
          <p14:tracePt t="10768" x="8767763" y="2420938"/>
          <p14:tracePt t="10775" x="8723313" y="2446338"/>
          <p14:tracePt t="10778" x="8688388" y="2465388"/>
          <p14:tracePt t="10784" x="8669338" y="2486025"/>
          <p14:tracePt t="10787" x="8634413" y="2505075"/>
          <p14:tracePt t="10790" x="8604250" y="2520950"/>
          <p14:tracePt t="10795" x="8569325" y="2544763"/>
          <p14:tracePt t="10798" x="8520113" y="2574925"/>
          <p14:tracePt t="10803" x="8489950" y="2589213"/>
          <p14:tracePt t="10805" x="8456613" y="2605088"/>
          <p14:tracePt t="10811" x="8421688" y="2624138"/>
          <p14:tracePt t="10814" x="8401050" y="2638425"/>
          <p14:tracePt t="10819" x="8372475" y="2654300"/>
          <p14:tracePt t="10822" x="8347075" y="2668588"/>
          <p14:tracePt t="10827" x="8326438" y="2673350"/>
          <p14:tracePt t="10830" x="8312150" y="2673350"/>
          <p14:tracePt t="10834" x="8302625" y="2673350"/>
          <p14:tracePt t="10839" x="8293100" y="2678113"/>
          <p14:tracePt t="10867" x="8286750" y="2689225"/>
          <p14:tracePt t="10872" x="8281988" y="2689225"/>
          <p14:tracePt t="10914" x="8272463" y="2693988"/>
          <p14:tracePt t="10917" x="8248650" y="2693988"/>
          <p14:tracePt t="10920" x="8228013" y="2693988"/>
          <p14:tracePt t="10924" x="8208963" y="2698750"/>
          <p14:tracePt t="10929" x="8183563" y="2708275"/>
          <p14:tracePt t="10933" x="8164513" y="2713038"/>
          <p14:tracePt t="10936" x="8143875" y="2713038"/>
          <p14:tracePt t="10940" x="8118475" y="2724150"/>
          <p14:tracePt t="10945" x="8108950" y="2728913"/>
          <p14:tracePt t="10948" x="8085138" y="2733675"/>
          <p14:tracePt t="10952" x="8074025" y="2733675"/>
          <p14:tracePt t="10955" x="8059738" y="2733675"/>
          <p14:tracePt t="10961" x="8045450" y="2743200"/>
          <p14:tracePt t="10971" x="8024813" y="2747963"/>
          <p14:tracePt t="10977" x="8010525" y="2757488"/>
          <p14:tracePt t="11050" x="7994650" y="2738438"/>
          <p14:tracePt t="11057" x="7989888" y="2733675"/>
          <p14:tracePt t="11062" x="7970838" y="2708275"/>
          <p14:tracePt t="11065" x="7950200" y="2693988"/>
          <p14:tracePt t="11073" x="7931150" y="2678113"/>
          <p14:tracePt t="11076" x="7896225" y="2659063"/>
          <p14:tracePt t="11081" x="7872413" y="2644775"/>
          <p14:tracePt t="11084" x="7851775" y="2619375"/>
          <p14:tracePt t="11089" x="7812088" y="2600325"/>
          <p14:tracePt t="11095" x="7793038" y="2593975"/>
          <p14:tracePt t="11098" x="7788275" y="2584450"/>
          <p14:tracePt t="11102" x="7767638" y="2574925"/>
          <p14:tracePt t="11106" x="7742238" y="2565400"/>
          <p14:tracePt t="11110" x="7737475" y="2560638"/>
          <p14:tracePt t="11114" x="7732713" y="2560638"/>
          <p14:tracePt t="11118" x="7723188" y="2560638"/>
          <p14:tracePt t="11122" x="7718425" y="2554288"/>
          <p14:tracePt t="11127" x="7708900" y="2554288"/>
          <p14:tracePt t="11134" x="7697788" y="2554288"/>
          <p14:tracePt t="11147" x="7693025" y="2554288"/>
          <p14:tracePt t="11150" x="7688263" y="2554288"/>
          <p14:tracePt t="11154" x="7688263" y="2560638"/>
          <p14:tracePt t="11158" x="7688263" y="2565400"/>
          <p14:tracePt t="11163" x="7688263" y="2579688"/>
          <p14:tracePt t="11166" x="7688263" y="2600325"/>
          <p14:tracePt t="11170" x="7688263" y="2614613"/>
          <p14:tracePt t="11174" x="7693025" y="2628900"/>
          <p14:tracePt t="11178" x="7702550" y="2638425"/>
          <p14:tracePt t="11182" x="7718425" y="2663825"/>
          <p14:tracePt t="11186" x="7742238" y="2693988"/>
          <p14:tracePt t="11190" x="7767638" y="2728913"/>
          <p14:tracePt t="11195" x="7793038" y="2752725"/>
          <p14:tracePt t="11198" x="7812088" y="2778125"/>
          <p14:tracePt t="11202" x="7837488" y="2792413"/>
          <p14:tracePt t="11206" x="7866063" y="2808288"/>
          <p14:tracePt t="11211" x="7891463" y="2822575"/>
          <p14:tracePt t="11214" x="7910513" y="2836863"/>
          <p14:tracePt t="11218" x="7940675" y="2852738"/>
          <p14:tracePt t="11222" x="7975600" y="2876550"/>
          <p14:tracePt t="11227" x="8010525" y="2886075"/>
          <p14:tracePt t="11230" x="8040688" y="2901950"/>
          <p14:tracePt t="11234" x="8080375" y="2901950"/>
          <p14:tracePt t="11239" x="8124825" y="2901950"/>
          <p14:tracePt t="11242" x="8164513" y="2901950"/>
          <p14:tracePt t="11246" x="8193088" y="2911475"/>
          <p14:tracePt t="11250" x="8223250" y="2911475"/>
          <p14:tracePt t="11254" x="8253413" y="2911475"/>
          <p14:tracePt t="11258" x="8281988" y="2911475"/>
          <p14:tracePt t="11262" x="8312150" y="2911475"/>
          <p14:tracePt t="11266" x="8332788" y="2911475"/>
          <p14:tracePt t="11268" x="8356600" y="2911475"/>
          <p14:tracePt t="11272" x="8377238" y="2911475"/>
          <p14:tracePt t="11277" x="8396288" y="2911475"/>
          <p14:tracePt t="11280" x="8410575" y="2911475"/>
          <p14:tracePt t="11284" x="8421688" y="2906713"/>
          <p14:tracePt t="11289" x="8435975" y="2901950"/>
          <p14:tracePt t="11296" x="8440738" y="2897188"/>
          <p14:tracePt t="11300" x="8450263" y="2881313"/>
          <p14:tracePt t="11304" x="8450263" y="2876550"/>
          <p14:tracePt t="11308" x="8456613" y="2867025"/>
          <p14:tracePt t="11313" x="8461375" y="2857500"/>
          <p14:tracePt t="11316" x="8461375" y="2847975"/>
          <p14:tracePt t="11320" x="8461375" y="2832100"/>
          <p14:tracePt t="11324" x="8461375" y="2813050"/>
          <p14:tracePt t="11328" x="8461375" y="2797175"/>
          <p14:tracePt t="11332" x="8450263" y="2792413"/>
          <p14:tracePt t="11340" x="8431213" y="2782888"/>
          <p14:tracePt t="11348" x="8426450" y="2768600"/>
          <p14:tracePt t="11352" x="8421688" y="2768600"/>
          <p14:tracePt t="11356" x="8421688" y="2762250"/>
          <p14:tracePt t="11360" x="8416925" y="2757488"/>
          <p14:tracePt t="11364" x="8401050" y="2743200"/>
          <p14:tracePt t="11372" x="8391525" y="2738438"/>
          <p14:tracePt t="11380" x="8382000" y="2738438"/>
          <p14:tracePt t="11384" x="8372475" y="2738438"/>
          <p14:tracePt t="11389" x="8351838" y="2738438"/>
          <p14:tracePt t="11392" x="8326438" y="2738438"/>
          <p14:tracePt t="11396" x="8307388" y="2738438"/>
          <p14:tracePt t="11400" x="8286750" y="2738438"/>
          <p14:tracePt t="11404" x="8258175" y="2738438"/>
          <p14:tracePt t="11408" x="8228013" y="2738438"/>
          <p14:tracePt t="11412" x="8188325" y="2728913"/>
          <p14:tracePt t="11416" x="8158163" y="2728913"/>
          <p14:tracePt t="11420" x="8129588" y="2728913"/>
          <p14:tracePt t="11424" x="8099425" y="2728913"/>
          <p14:tracePt t="11428" x="8069263" y="2733675"/>
          <p14:tracePt t="11432" x="8045450" y="2738438"/>
          <p14:tracePt t="11436" x="8024813" y="2747963"/>
          <p14:tracePt t="11440" x="8001000" y="2752725"/>
          <p14:tracePt t="11444" x="7980363" y="2752725"/>
          <p14:tracePt t="11446" x="7966075" y="2757488"/>
          <p14:tracePt t="11450" x="7956550" y="2768600"/>
          <p14:tracePt t="11460" x="7950200" y="2768600"/>
          <p14:tracePt t="11694" x="7940675" y="2778125"/>
          <p14:tracePt t="11703" x="7940675" y="2832100"/>
          <p14:tracePt t="11708" x="7950200" y="2881313"/>
          <p14:tracePt t="11712" x="7966075" y="2906713"/>
          <p14:tracePt t="11718" x="7975600" y="2925763"/>
          <p14:tracePt t="11720" x="7989888" y="2946400"/>
          <p14:tracePt t="11724" x="8005763" y="2960688"/>
          <p14:tracePt t="11728" x="8010525" y="2976563"/>
          <p14:tracePt t="11733" x="8024813" y="2990850"/>
          <p14:tracePt t="11736" x="8029575" y="3005138"/>
          <p14:tracePt t="11740" x="8045450" y="3025775"/>
          <p14:tracePt t="11745" x="8059738" y="3040063"/>
          <p14:tracePt t="11749" x="8085138" y="3055938"/>
          <p14:tracePt t="11752" x="8094663" y="3070225"/>
          <p14:tracePt t="11756" x="8104188" y="3079750"/>
          <p14:tracePt t="11761" x="8108950" y="3094038"/>
          <p14:tracePt t="11764" x="8113713" y="3100388"/>
          <p14:tracePt t="11768" x="8124825" y="3114675"/>
          <p14:tracePt t="11773" x="8129588" y="3128963"/>
          <p14:tracePt t="11777" x="8134350" y="3140075"/>
          <p14:tracePt t="11780" x="8139113" y="3144838"/>
          <p14:tracePt t="11784" x="8139113" y="3159125"/>
          <p14:tracePt t="11793" x="8139113" y="3168650"/>
          <p14:tracePt t="11797" x="8139113" y="3178175"/>
          <p14:tracePt t="11801" x="8139113" y="3189288"/>
          <p14:tracePt t="11804" x="8139113" y="3194050"/>
          <p14:tracePt t="11808" x="8139113" y="3208338"/>
          <p14:tracePt t="11813" x="8139113" y="3213100"/>
          <p14:tracePt t="11818" x="8139113" y="3224213"/>
          <p14:tracePt t="11823" x="8134350" y="3233738"/>
          <p14:tracePt t="11827" x="8134350" y="3248025"/>
          <p14:tracePt t="11830" x="8129588" y="3252788"/>
          <p14:tracePt t="11835" x="8124825" y="3257550"/>
          <p14:tracePt t="11839" x="8108950" y="3273425"/>
          <p14:tracePt t="11847" x="8104188" y="3287713"/>
          <p14:tracePt t="11850" x="8089900" y="3297238"/>
          <p14:tracePt t="11855" x="8074025" y="3308350"/>
          <p14:tracePt t="11859" x="8054975" y="3322638"/>
          <p14:tracePt t="11862" x="8040688" y="3327400"/>
          <p14:tracePt t="11867" x="8024813" y="3336925"/>
          <p14:tracePt t="11870" x="8015288" y="3341688"/>
          <p14:tracePt t="11874" x="8001000" y="3341688"/>
          <p14:tracePt t="11878" x="7985125" y="3348038"/>
          <p14:tracePt t="11882" x="7980363" y="3352800"/>
          <p14:tracePt t="11887" x="7970838" y="3362325"/>
          <p14:tracePt t="11889" x="7956550" y="3362325"/>
          <p14:tracePt t="11895" x="7940675" y="3362325"/>
          <p14:tracePt t="11898" x="7931150" y="3367088"/>
          <p14:tracePt t="11902" x="7926388" y="3371850"/>
          <p14:tracePt t="11906" x="7910513" y="3371850"/>
          <p14:tracePt t="11911" x="7905750" y="3371850"/>
          <p14:tracePt t="11915" x="7896225" y="3371850"/>
          <p14:tracePt t="11918" x="7881938" y="3371850"/>
          <p14:tracePt t="11923" x="7877175" y="3371850"/>
          <p14:tracePt t="11926" x="7866063" y="3371850"/>
          <p14:tracePt t="11931" x="7851775" y="3371850"/>
          <p14:tracePt t="11934" x="7837488" y="3371850"/>
          <p14:tracePt t="11939" x="7826375" y="3371850"/>
          <p14:tracePt t="11942" x="7807325" y="3371850"/>
          <p14:tracePt t="11946" x="7793038" y="3371850"/>
          <p14:tracePt t="11950" x="7772400" y="3371850"/>
          <p14:tracePt t="11955" x="7748588" y="3371850"/>
          <p14:tracePt t="11958" x="7727950" y="3362325"/>
          <p14:tracePt t="11967" x="7708900" y="3357563"/>
          <p14:tracePt t="11971" x="7697788" y="3357563"/>
          <p14:tracePt t="11974" x="7693025" y="3357563"/>
          <p14:tracePt t="11978" x="7673975" y="3341688"/>
          <p14:tracePt t="11983" x="7669213" y="3341688"/>
          <p14:tracePt t="11988" x="7648575" y="3336925"/>
          <p14:tracePt t="11990" x="7643813" y="3336925"/>
          <p14:tracePt t="11994" x="7624763" y="3327400"/>
          <p14:tracePt t="11997" x="7618413" y="3327400"/>
          <p14:tracePt t="12001" x="7608888" y="3327400"/>
          <p14:tracePt t="12004" x="7585075" y="3327400"/>
          <p14:tracePt t="12008" x="7564438" y="3327400"/>
          <p14:tracePt t="12012" x="7554913" y="3327400"/>
          <p14:tracePt t="12018" x="7529513" y="3327400"/>
          <p14:tracePt t="12020" x="7519988" y="3327400"/>
          <p14:tracePt t="12024" x="7500938" y="3327400"/>
          <p14:tracePt t="12028" x="7485063" y="3327400"/>
          <p14:tracePt t="12033" x="7470775" y="3327400"/>
          <p14:tracePt t="12036" x="7450138" y="3327400"/>
          <p14:tracePt t="12040" x="7440613" y="3327400"/>
          <p14:tracePt t="12045" x="7426325" y="3327400"/>
          <p14:tracePt t="12049" x="7421563" y="3327400"/>
          <p14:tracePt t="12052" x="7405688" y="3327400"/>
          <p14:tracePt t="12057" x="7400925" y="3327400"/>
          <p14:tracePt t="12064" x="7391400" y="3327400"/>
          <p14:tracePt t="12073" x="7386638" y="3327400"/>
          <p14:tracePt t="12196" x="7366000" y="3317875"/>
          <p14:tracePt t="12200" x="7366000" y="3313113"/>
          <p14:tracePt t="12205" x="7346950" y="3302000"/>
          <p14:tracePt t="12210" x="7342188" y="3297238"/>
          <p14:tracePt t="12216" x="7316788" y="3287713"/>
          <p14:tracePt t="12221" x="7297738" y="3273425"/>
          <p14:tracePt t="12228" x="7272338" y="3252788"/>
          <p14:tracePt t="12231" x="7248525" y="3238500"/>
          <p14:tracePt t="12234" x="7242175" y="3238500"/>
          <p14:tracePt t="12238" x="7223125" y="3217863"/>
          <p14:tracePt t="12242" x="7213600" y="3213100"/>
          <p14:tracePt t="12247" x="7197725" y="3194050"/>
          <p14:tracePt t="12250" x="7188200" y="3194050"/>
          <p14:tracePt t="12254" x="7169150" y="3178175"/>
          <p14:tracePt t="12258" x="7164388" y="3178175"/>
          <p14:tracePt t="12263" x="7153275" y="3163888"/>
          <p14:tracePt t="12266" x="7148513" y="3163888"/>
          <p14:tracePt t="12270" x="7129463" y="3154363"/>
          <p14:tracePt t="12273" x="7124700" y="3154363"/>
          <p14:tracePt t="12279" x="7113588" y="3140075"/>
          <p14:tracePt t="12282" x="7108825" y="3140075"/>
          <p14:tracePt t="12286" x="7104063" y="3133725"/>
          <p14:tracePt t="12295" x="7099300" y="3133725"/>
          <p14:tracePt t="13500" x="7080250" y="3114675"/>
          <p14:tracePt t="13504" x="7080250" y="3105150"/>
          <p14:tracePt t="13513" x="7054850" y="3074988"/>
          <p14:tracePt t="13515" x="7050088" y="3070225"/>
          <p14:tracePt t="13521" x="7045325" y="3055938"/>
          <p14:tracePt t="13526" x="7045325" y="3049588"/>
          <p14:tracePt t="13530" x="7045325" y="3040063"/>
          <p14:tracePt t="13541" x="7040563" y="3035300"/>
          <p14:tracePt t="13547" x="7040563" y="3030538"/>
          <p14:tracePt t="13600" x="7029450" y="3030538"/>
          <p14:tracePt t="13604" x="7019925" y="3030538"/>
          <p14:tracePt t="13607" x="7010400" y="3030538"/>
          <p14:tracePt t="13613" x="6989763" y="3030538"/>
          <p14:tracePt t="13616" x="6965950" y="3030538"/>
          <p14:tracePt t="13622" x="6945313" y="3030538"/>
          <p14:tracePt t="13624" x="6926263" y="3030538"/>
          <p14:tracePt t="13629" x="6905625" y="3030538"/>
          <p14:tracePt t="13632" x="6891338" y="3030538"/>
          <p14:tracePt t="13636" x="6872288" y="3035300"/>
          <p14:tracePt t="13641" x="6856413" y="3035300"/>
          <p14:tracePt t="13648" x="6842125" y="3040063"/>
          <p14:tracePt t="13658" x="6837363" y="3049588"/>
          <p14:tracePt t="13673" x="6832600" y="3060700"/>
          <p14:tracePt t="13680" x="6832600" y="3074988"/>
          <p14:tracePt t="13684" x="6832600" y="3084513"/>
          <p14:tracePt t="13689" x="6846888" y="3100388"/>
          <p14:tracePt t="13692" x="6872288" y="3114675"/>
          <p14:tracePt t="13697" x="6891338" y="3124200"/>
          <p14:tracePt t="13700" x="6921500" y="3140075"/>
          <p14:tracePt t="13704" x="6956425" y="3144838"/>
          <p14:tracePt t="13708" x="7010400" y="3163888"/>
          <p14:tracePt t="13712" x="7064375" y="3173413"/>
          <p14:tracePt t="13716" x="7124700" y="3194050"/>
          <p14:tracePt t="13721" x="7178675" y="3203575"/>
          <p14:tracePt t="13724" x="7248525" y="3203575"/>
          <p14:tracePt t="13729" x="7312025" y="3203575"/>
          <p14:tracePt t="13732" x="7391400" y="3203575"/>
          <p14:tracePt t="13736" x="7461250" y="3203575"/>
          <p14:tracePt t="13741" x="7540625" y="3203575"/>
          <p14:tracePt t="13744" x="7604125" y="3203575"/>
          <p14:tracePt t="13746" x="7669213" y="3203575"/>
          <p14:tracePt t="13750" x="7723188" y="3203575"/>
          <p14:tracePt t="13754" x="7777163" y="3203575"/>
          <p14:tracePt t="13758" x="7816850" y="3203575"/>
          <p14:tracePt t="13763" x="7847013" y="3203575"/>
          <p14:tracePt t="13771" x="7872413" y="3203575"/>
          <p14:tracePt t="13779" x="7877175" y="3203575"/>
          <p14:tracePt t="13782" x="7877175" y="3189288"/>
          <p14:tracePt t="13786" x="7866063" y="3184525"/>
          <p14:tracePt t="13791" x="7861300" y="3178175"/>
          <p14:tracePt t="13795" x="7842250" y="3163888"/>
          <p14:tracePt t="13798" x="7812088" y="3149600"/>
          <p14:tracePt t="13802" x="7767638" y="3124200"/>
          <p14:tracePt t="13807" x="7718425" y="3094038"/>
          <p14:tracePt t="13811" x="7658100" y="3065463"/>
          <p14:tracePt t="13815" x="7589838" y="3035300"/>
          <p14:tracePt t="13818" x="7545388" y="2995613"/>
          <p14:tracePt t="13822" x="7496175" y="2960688"/>
          <p14:tracePt t="13829" x="7435850" y="2916238"/>
          <p14:tracePt t="13830" x="7361238" y="2876550"/>
          <p14:tracePt t="13834" x="7302500" y="2827338"/>
          <p14:tracePt t="13839" x="7232650" y="2787650"/>
          <p14:tracePt t="13842" x="7173913" y="2747963"/>
          <p14:tracePt t="13846" x="7124700" y="2708275"/>
          <p14:tracePt t="13850" x="7064375" y="2678113"/>
          <p14:tracePt t="13854" x="7010400" y="2659063"/>
          <p14:tracePt t="13858" x="6950075" y="2638425"/>
          <p14:tracePt t="13862" x="6905625" y="2624138"/>
          <p14:tracePt t="13866" x="6851650" y="2605088"/>
          <p14:tracePt t="13870" x="6792913" y="2584450"/>
          <p14:tracePt t="13874" x="6737350" y="2574925"/>
          <p14:tracePt t="13879" x="6692900" y="2570163"/>
          <p14:tracePt t="13891" x="6608763" y="2570163"/>
          <p14:tracePt t="13894" x="6604000" y="2570163"/>
          <p14:tracePt t="13899" x="6599238" y="2570163"/>
          <p14:tracePt t="13903" x="6594475" y="2579688"/>
          <p14:tracePt t="13908" x="6594475" y="2584450"/>
          <p14:tracePt t="13911" x="6594475" y="2589213"/>
          <p14:tracePt t="13914" x="6599238" y="2605088"/>
          <p14:tracePt t="13918" x="6613525" y="2624138"/>
          <p14:tracePt t="13921" x="6629400" y="2649538"/>
          <p14:tracePt t="13924" x="6643688" y="2668588"/>
          <p14:tracePt t="13928" x="6669088" y="2693988"/>
          <p14:tracePt t="13932" x="6683375" y="2713038"/>
          <p14:tracePt t="13937" x="6704013" y="2738438"/>
          <p14:tracePt t="13941" x="6727825" y="2762250"/>
          <p14:tracePt t="13945" x="6762750" y="2787650"/>
          <p14:tracePt t="13948" x="6797675" y="2813050"/>
          <p14:tracePt t="13953" x="6816725" y="2827338"/>
          <p14:tracePt t="13957" x="6851650" y="2841625"/>
          <p14:tracePt t="13961" x="6881813" y="2852738"/>
          <p14:tracePt t="13964" x="6926263" y="2867025"/>
          <p14:tracePt t="13968" x="6956425" y="2876550"/>
          <p14:tracePt t="13973" x="6980238" y="2881313"/>
          <p14:tracePt t="13976" x="7000875" y="2881313"/>
          <p14:tracePt t="13980" x="7029450" y="2892425"/>
          <p14:tracePt t="13984" x="7059613" y="2892425"/>
          <p14:tracePt t="13989" x="7080250" y="2892425"/>
          <p14:tracePt t="13991" x="7104063" y="2892425"/>
          <p14:tracePt t="13996" x="7113588" y="2892425"/>
          <p14:tracePt t="14000" x="7134225" y="2892425"/>
          <p14:tracePt t="14005" x="7148513" y="2892425"/>
          <p14:tracePt t="14008" x="7158038" y="2892425"/>
          <p14:tracePt t="14012" x="7169150" y="2892425"/>
          <p14:tracePt t="14016" x="7173913" y="2886075"/>
          <p14:tracePt t="14022" x="7178675" y="2881313"/>
          <p14:tracePt t="14024" x="7183438" y="2867025"/>
          <p14:tracePt t="14029" x="7183438" y="2862263"/>
          <p14:tracePt t="14032" x="7188200" y="2847975"/>
          <p14:tracePt t="14037" x="7188200" y="2827338"/>
          <p14:tracePt t="14041" x="7188200" y="2822575"/>
          <p14:tracePt t="14044" x="7188200" y="2817813"/>
          <p14:tracePt t="14049" x="7188200" y="2801938"/>
          <p14:tracePt t="14052" x="7188200" y="2792413"/>
          <p14:tracePt t="14057" x="7188200" y="2773363"/>
          <p14:tracePt t="14060" x="7188200" y="2757488"/>
          <p14:tracePt t="14065" x="7173913" y="2733675"/>
          <p14:tracePt t="14068" x="7173913" y="2728913"/>
          <p14:tracePt t="14072" x="7169150" y="2708275"/>
          <p14:tracePt t="14076" x="7158038" y="2703513"/>
          <p14:tracePt t="14081" x="7153275" y="2684463"/>
          <p14:tracePt t="14084" x="7148513" y="2678113"/>
          <p14:tracePt t="14088" x="7134225" y="2668588"/>
          <p14:tracePt t="14093" x="7129463" y="2663825"/>
          <p14:tracePt t="14096" x="7124700" y="2654300"/>
          <p14:tracePt t="14098" x="7113588" y="2654300"/>
          <p14:tracePt t="14102" x="7108825" y="2649538"/>
          <p14:tracePt t="14106" x="7104063" y="2649538"/>
          <p14:tracePt t="14115" x="7094538" y="2649538"/>
          <p14:tracePt t="14118" x="7089775" y="2649538"/>
          <p14:tracePt t="14122" x="7080250" y="2649538"/>
          <p14:tracePt t="14126" x="7073900" y="2649538"/>
          <p14:tracePt t="14130" x="7059613" y="2649538"/>
          <p14:tracePt t="14135" x="7054850" y="2649538"/>
          <p14:tracePt t="14138" x="7045325" y="2654300"/>
          <p14:tracePt t="14141" x="7034213" y="2659063"/>
          <p14:tracePt t="14147" x="7024688" y="2668588"/>
          <p14:tracePt t="14150" x="7019925" y="2684463"/>
          <p14:tracePt t="14154" x="7005638" y="2703513"/>
          <p14:tracePt t="14158" x="6996113" y="2728913"/>
          <p14:tracePt t="14163" x="6980238" y="2747963"/>
          <p14:tracePt t="14166" x="6975475" y="2762250"/>
          <p14:tracePt t="14170" x="6975475" y="2778125"/>
          <p14:tracePt t="14175" x="6965950" y="2797175"/>
          <p14:tracePt t="14178" x="6961188" y="2817813"/>
          <p14:tracePt t="14182" x="6961188" y="2841625"/>
          <p14:tracePt t="14187" x="6961188" y="2852738"/>
          <p14:tracePt t="14191" x="6961188" y="2867025"/>
          <p14:tracePt t="14196" x="6961188" y="2876550"/>
          <p14:tracePt t="14199" x="6961188" y="2892425"/>
          <p14:tracePt t="14202" x="6961188" y="2901950"/>
          <p14:tracePt t="14206" x="6961188" y="2916238"/>
          <p14:tracePt t="14211" x="6961188" y="2921000"/>
          <p14:tracePt t="14215" x="6961188" y="2936875"/>
          <p14:tracePt t="14218" x="6965950" y="2941638"/>
          <p14:tracePt t="14223" x="6970713" y="2946400"/>
          <p14:tracePt t="14226" x="6985000" y="2951163"/>
          <p14:tracePt t="14231" x="7000875" y="2960688"/>
          <p14:tracePt t="14234" x="7010400" y="2960688"/>
          <p14:tracePt t="14238" x="7024688" y="2960688"/>
          <p14:tracePt t="14241" x="7029450" y="2960688"/>
          <p14:tracePt t="14247" x="7040563" y="2960688"/>
          <p14:tracePt t="14250" x="7054850" y="2955925"/>
          <p14:tracePt t="14254" x="7069138" y="2955925"/>
          <p14:tracePt t="14258" x="7080250" y="2951163"/>
          <p14:tracePt t="14262" x="7094538" y="2941638"/>
          <p14:tracePt t="14266" x="7108825" y="2932113"/>
          <p14:tracePt t="14271" x="7124700" y="2921000"/>
          <p14:tracePt t="14275" x="7134225" y="2916238"/>
          <p14:tracePt t="14277" x="7148513" y="2901950"/>
          <p14:tracePt t="14281" x="7158038" y="2886075"/>
          <p14:tracePt t="14284" x="7164388" y="2876550"/>
          <p14:tracePt t="14289" x="7169150" y="2867025"/>
          <p14:tracePt t="14291" x="7169150" y="2857500"/>
          <p14:tracePt t="14296" x="7169150" y="2852738"/>
          <p14:tracePt t="14300" x="7169150" y="2836863"/>
          <p14:tracePt t="14305" x="7169150" y="2832100"/>
          <p14:tracePt t="14308" x="7169150" y="2827338"/>
          <p14:tracePt t="14312" x="7169150" y="2822575"/>
          <p14:tracePt t="14316" x="7164388" y="2817813"/>
          <p14:tracePt t="14320" x="7158038" y="2817813"/>
          <p14:tracePt t="14324" x="7148513" y="2801938"/>
          <p14:tracePt t="14329" x="7143750" y="2801938"/>
          <p14:tracePt t="14332" x="7138988" y="2792413"/>
          <p14:tracePt t="14341" x="7134225" y="2792413"/>
          <p14:tracePt t="14345" x="7129463" y="2787650"/>
          <p14:tracePt t="14349" x="7113588" y="2782888"/>
          <p14:tracePt t="14352" x="7108825" y="2782888"/>
          <p14:tracePt t="14356" x="7099300" y="2782888"/>
          <p14:tracePt t="14361" x="7085013" y="2782888"/>
          <p14:tracePt t="14365" x="7080250" y="2782888"/>
          <p14:tracePt t="14368" x="7069138" y="2782888"/>
          <p14:tracePt t="14373" x="7054850" y="2782888"/>
          <p14:tracePt t="14376" x="7034213" y="2782888"/>
          <p14:tracePt t="14400" x="7019925" y="2782888"/>
          <p14:tracePt t="15899" x="7005638" y="2797175"/>
          <p14:tracePt t="15906" x="6985000" y="2827338"/>
          <p14:tracePt t="15915" x="6980238" y="2832100"/>
          <p14:tracePt t="15920" x="6980238" y="2841625"/>
          <p14:tracePt t="15926" x="6975475" y="2847975"/>
          <p14:tracePt t="15934" x="6970713" y="2852738"/>
          <p14:tracePt t="15943" x="6961188" y="2852738"/>
          <p14:tracePt t="17884" x="6956425" y="2871788"/>
          <p14:tracePt t="17888" x="6940550" y="2906713"/>
          <p14:tracePt t="17891" x="6940550" y="2925763"/>
          <p14:tracePt t="17894" x="6931025" y="2946400"/>
          <p14:tracePt t="17900" x="6926263" y="2960688"/>
          <p14:tracePt t="17903" x="6921500" y="2986088"/>
          <p14:tracePt t="17906" x="6921500" y="2995613"/>
          <p14:tracePt t="17911" x="6921500" y="3016250"/>
          <p14:tracePt t="17915" x="6921500" y="3030538"/>
          <p14:tracePt t="17923" x="6921500" y="3040063"/>
          <p14:tracePt t="18121" x="6921500" y="3030538"/>
          <p14:tracePt t="18125" x="6921500" y="3009900"/>
          <p14:tracePt t="18130" x="6935788" y="2986088"/>
          <p14:tracePt t="18133" x="6945313" y="2965450"/>
          <p14:tracePt t="18137" x="6961188" y="2941638"/>
          <p14:tracePt t="18141" x="6975475" y="2921000"/>
          <p14:tracePt t="18145" x="6980238" y="2906713"/>
          <p14:tracePt t="18149" x="6996113" y="2892425"/>
          <p14:tracePt t="18153" x="7010400" y="2876550"/>
          <p14:tracePt t="18157" x="7019925" y="2862263"/>
          <p14:tracePt t="18161" x="7029450" y="2841625"/>
          <p14:tracePt t="18165" x="7045325" y="2827338"/>
          <p14:tracePt t="18168" x="7059613" y="2813050"/>
          <p14:tracePt t="18172" x="7064375" y="2801938"/>
          <p14:tracePt t="18177" x="7080250" y="2778125"/>
          <p14:tracePt t="18185" x="7085013" y="2762250"/>
          <p14:tracePt t="18192" x="7094538" y="2752725"/>
          <p14:tracePt t="18319" x="7094538" y="2768600"/>
          <p14:tracePt t="18324" x="7094538" y="2787650"/>
          <p14:tracePt t="18328" x="7099300" y="2813050"/>
          <p14:tracePt t="18332" x="7108825" y="2832100"/>
          <p14:tracePt t="18336" x="7108825" y="2852738"/>
          <p14:tracePt t="18339" x="7113588" y="2876550"/>
          <p14:tracePt t="18343" x="7113588" y="2897188"/>
          <p14:tracePt t="18349" x="7113588" y="2916238"/>
          <p14:tracePt t="18350" x="7124700" y="2941638"/>
          <p14:tracePt t="18354" x="7129463" y="2951163"/>
          <p14:tracePt t="18359" x="7129463" y="2976563"/>
          <p14:tracePt t="18362" x="7134225" y="2986088"/>
          <p14:tracePt t="18367" x="7143750" y="3009900"/>
          <p14:tracePt t="18370" x="7148513" y="3030538"/>
          <p14:tracePt t="18374" x="7148513" y="3044825"/>
          <p14:tracePt t="18377" x="7148513" y="3055938"/>
          <p14:tracePt t="18383" x="7158038" y="3070225"/>
          <p14:tracePt t="18386" x="7164388" y="3074988"/>
          <p14:tracePt t="18388" x="7169150" y="3089275"/>
          <p14:tracePt t="18392" x="7173913" y="3094038"/>
          <p14:tracePt t="18396" x="7178675" y="3105150"/>
          <p14:tracePt t="18404" x="7183438" y="3109913"/>
          <p14:tracePt t="18514" x="7183438" y="3114675"/>
          <p14:tracePt t="18522" x="7183438" y="3159125"/>
          <p14:tracePt t="18525" x="7183438" y="3178175"/>
          <p14:tracePt t="18529" x="7183438" y="3189288"/>
          <p14:tracePt t="18532" x="7183438" y="3203575"/>
          <p14:tracePt t="18538" x="7183438" y="3217863"/>
          <p14:tracePt t="18541" x="7183438" y="3228975"/>
          <p14:tracePt t="18545" x="7183438" y="3248025"/>
          <p14:tracePt t="18549" x="7183438" y="3263900"/>
          <p14:tracePt t="18553" x="7183438" y="3273425"/>
          <p14:tracePt t="18556" x="7183438" y="3287713"/>
          <p14:tracePt t="18561" x="7183438" y="3302000"/>
          <p14:tracePt t="18565" x="7183438" y="3313113"/>
          <p14:tracePt t="18566" x="7183438" y="3327400"/>
          <p14:tracePt t="18570" x="7183438" y="3336925"/>
          <p14:tracePt t="18575" x="7178675" y="3352800"/>
          <p14:tracePt t="18577" x="7178675" y="3357563"/>
          <p14:tracePt t="18583" x="7178675" y="3371850"/>
          <p14:tracePt t="18586" x="7178675" y="3376613"/>
          <p14:tracePt t="18591" x="7178675" y="3386138"/>
          <p14:tracePt t="18594" x="7173913" y="3392488"/>
          <p14:tracePt t="18607" x="7164388" y="3402013"/>
          <p14:tracePt t="18766" x="7164388" y="3397250"/>
          <p14:tracePt t="18773" x="7169150" y="3348038"/>
          <p14:tracePt t="18780" x="7178675" y="3287713"/>
          <p14:tracePt t="18786" x="7183438" y="3257550"/>
          <p14:tracePt t="18789" x="7192963" y="3238500"/>
          <p14:tracePt t="18793" x="7197725" y="3208338"/>
          <p14:tracePt t="18797" x="7208838" y="3173413"/>
          <p14:tracePt t="18803" x="7223125" y="3124200"/>
          <p14:tracePt t="18808" x="7227888" y="3094038"/>
          <p14:tracePt t="18812" x="7237413" y="3065463"/>
          <p14:tracePt t="18817" x="7237413" y="3035300"/>
          <p14:tracePt t="18821" x="7237413" y="3005138"/>
          <p14:tracePt t="18824" x="7242175" y="2976563"/>
          <p14:tracePt t="18827" x="7253288" y="2941638"/>
          <p14:tracePt t="18832" x="7258050" y="2921000"/>
          <p14:tracePt t="18837" x="7258050" y="2901950"/>
          <p14:tracePt t="18840" x="7267575" y="2876550"/>
          <p14:tracePt t="18844" x="7272338" y="2857500"/>
          <p14:tracePt t="18850" x="7272338" y="2841625"/>
          <p14:tracePt t="18852" x="7281863" y="2832100"/>
          <p14:tracePt t="18856" x="7281863" y="2817813"/>
          <p14:tracePt t="18861" x="7281863" y="2813050"/>
          <p14:tracePt t="18865" x="7281863" y="2808288"/>
          <p14:tracePt t="18868" x="7288213" y="2801938"/>
          <p14:tracePt t="18926" x="7288213" y="2792413"/>
          <p14:tracePt t="18947" x="7277100" y="2792413"/>
          <p14:tracePt t="18954" x="7267575" y="2792413"/>
          <p14:tracePt t="18967" x="7262813" y="2792413"/>
          <p14:tracePt t="18975" x="7248525" y="2792413"/>
          <p14:tracePt t="18978" x="7242175" y="2792413"/>
          <p14:tracePt t="18991" x="7232650" y="2792413"/>
          <p14:tracePt t="19166" x="7213600" y="2792413"/>
          <p14:tracePt t="19174" x="7169150" y="2801938"/>
          <p14:tracePt t="19178" x="7138988" y="2813050"/>
          <p14:tracePt t="19184" x="7080250" y="2836863"/>
          <p14:tracePt t="19189" x="7045325" y="2852738"/>
          <p14:tracePt t="19193" x="7015163" y="2862263"/>
          <p14:tracePt t="19197" x="6985000" y="2867025"/>
          <p14:tracePt t="19200" x="6950075" y="2881313"/>
          <p14:tracePt t="19204" x="6926263" y="2897188"/>
          <p14:tracePt t="19209" x="6905625" y="2906713"/>
          <p14:tracePt t="19212" x="6886575" y="2921000"/>
          <p14:tracePt t="19217" x="6872288" y="2925763"/>
          <p14:tracePt t="19220" x="6856413" y="2941638"/>
          <p14:tracePt t="19224" x="6851650" y="2946400"/>
          <p14:tracePt t="19252" x="6846888" y="2960688"/>
          <p14:tracePt t="19257" x="6846888" y="2965450"/>
          <p14:tracePt t="19261" x="6846888" y="2970213"/>
          <p14:tracePt t="19264" x="6856413" y="2976563"/>
          <p14:tracePt t="19269" x="6861175" y="2981325"/>
          <p14:tracePt t="19272" x="6877050" y="2990850"/>
          <p14:tracePt t="19274" x="6891338" y="2995613"/>
          <p14:tracePt t="19278" x="6900863" y="3000375"/>
          <p14:tracePt t="19283" x="6916738" y="3000375"/>
          <p14:tracePt t="19288" x="6921500" y="3000375"/>
          <p14:tracePt t="19291" x="6931025" y="3000375"/>
          <p14:tracePt t="19294" x="6940550" y="3000375"/>
          <p14:tracePt t="19299" x="6950075" y="3000375"/>
          <p14:tracePt t="19303" x="6965950" y="3000375"/>
          <p14:tracePt t="19306" x="6975475" y="3000375"/>
          <p14:tracePt t="19314" x="6989763" y="3000375"/>
          <p14:tracePt t="19334" x="7000875" y="3000375"/>
          <p14:tracePt t="19404" x="7005638" y="3000375"/>
          <p14:tracePt t="19407" x="7005638" y="2995613"/>
          <p14:tracePt t="19412" x="7005638" y="2981325"/>
          <p14:tracePt t="19415" x="7005638" y="2960688"/>
          <p14:tracePt t="19419" x="7000875" y="2946400"/>
          <p14:tracePt t="19423" x="7000875" y="2941638"/>
          <p14:tracePt t="19427" x="7000875" y="2936875"/>
          <p14:tracePt t="19430" x="6989763" y="2916238"/>
          <p14:tracePt t="19436" x="6985000" y="2916238"/>
          <p14:tracePt t="19439" x="6980238" y="2897188"/>
          <p14:tracePt t="19443" x="6975475" y="2892425"/>
          <p14:tracePt t="19446" x="6961188" y="2871788"/>
          <p14:tracePt t="19452" x="6950075" y="2852738"/>
          <p14:tracePt t="19457" x="6945313" y="2847975"/>
          <p14:tracePt t="19462" x="6935788" y="2827338"/>
          <p14:tracePt t="19465" x="6931025" y="2822575"/>
          <p14:tracePt t="19469" x="6921500" y="2817813"/>
          <p14:tracePt t="19473" x="6911975" y="2813050"/>
          <p14:tracePt t="19477" x="6900863" y="2808288"/>
          <p14:tracePt t="19481" x="6896100" y="2808288"/>
          <p14:tracePt t="19485" x="6891338" y="2792413"/>
          <p14:tracePt t="19489" x="6881813" y="2792413"/>
          <p14:tracePt t="19493" x="6877050" y="2792413"/>
          <p14:tracePt t="19496" x="6872288" y="2792413"/>
          <p14:tracePt t="19504" x="6861175" y="2792413"/>
          <p14:tracePt t="19512" x="6856413" y="2792413"/>
          <p14:tracePt t="19520" x="6842125" y="2792413"/>
          <p14:tracePt t="19528" x="6837363" y="2801938"/>
          <p14:tracePt t="19534" x="6827838" y="2801938"/>
          <p14:tracePt t="19536" x="6816725" y="2808288"/>
          <p14:tracePt t="19540" x="6807200" y="2813050"/>
          <p14:tracePt t="19545" x="6802438" y="2827338"/>
          <p14:tracePt t="19550" x="6792913" y="2832100"/>
          <p14:tracePt t="19552" x="6788150" y="2841625"/>
          <p14:tracePt t="19556" x="6781800" y="2857500"/>
          <p14:tracePt t="19561" x="6772275" y="2871788"/>
          <p14:tracePt t="19564" x="6767513" y="2886075"/>
          <p14:tracePt t="19569" x="6762750" y="2897188"/>
          <p14:tracePt t="19573" x="6762750" y="2921000"/>
          <p14:tracePt t="19576" x="6762750" y="2932113"/>
          <p14:tracePt t="19580" x="6762750" y="2936875"/>
          <p14:tracePt t="19585" x="6762750" y="2941638"/>
          <p14:tracePt t="19588" x="6762750" y="2955925"/>
          <p14:tracePt t="19593" x="6762750" y="2965450"/>
          <p14:tracePt t="19596" x="6762750" y="2981325"/>
          <p14:tracePt t="19601" x="6762750" y="2995613"/>
          <p14:tracePt t="19605" x="6767513" y="3005138"/>
          <p14:tracePt t="19608" x="6777038" y="3021013"/>
          <p14:tracePt t="19612" x="6781800" y="3035300"/>
          <p14:tracePt t="19617" x="6797675" y="3049588"/>
          <p14:tracePt t="19620" x="6802438" y="3060700"/>
          <p14:tracePt t="19624" x="6811963" y="3074988"/>
          <p14:tracePt t="19626" x="6816725" y="3079750"/>
          <p14:tracePt t="19630" x="6827838" y="3094038"/>
          <p14:tracePt t="19635" x="6842125" y="3100388"/>
          <p14:tracePt t="19639" x="6856413" y="3109913"/>
          <p14:tracePt t="19642" x="6872288" y="3114675"/>
          <p14:tracePt t="19646" x="6881813" y="3119438"/>
          <p14:tracePt t="19651" x="6896100" y="3128963"/>
          <p14:tracePt t="19654" x="6911975" y="3128963"/>
          <p14:tracePt t="19658" x="6931025" y="3128963"/>
          <p14:tracePt t="19661" x="6950075" y="3128963"/>
          <p14:tracePt t="19667" x="6965950" y="3128963"/>
          <p14:tracePt t="19670" x="6975475" y="3128963"/>
          <p14:tracePt t="19674" x="7000875" y="3128963"/>
          <p14:tracePt t="19678" x="7019925" y="3128963"/>
          <p14:tracePt t="19682" x="7040563" y="3128963"/>
          <p14:tracePt t="19686" x="7054850" y="3128963"/>
          <p14:tracePt t="19690" x="7064375" y="3124200"/>
          <p14:tracePt t="19695" x="7080250" y="3119438"/>
          <p14:tracePt t="19698" x="7094538" y="3114675"/>
          <p14:tracePt t="19703" x="7108825" y="3105150"/>
          <p14:tracePt t="19706" x="7119938" y="3089275"/>
          <p14:tracePt t="19710" x="7134225" y="3079750"/>
          <p14:tracePt t="19714" x="7148513" y="3065463"/>
          <p14:tracePt t="19719" x="7164388" y="3049588"/>
          <p14:tracePt t="19722" x="7169150" y="3035300"/>
          <p14:tracePt t="19726" x="7178675" y="3021013"/>
          <p14:tracePt t="19730" x="7183438" y="3009900"/>
          <p14:tracePt t="19735" x="7188200" y="3000375"/>
          <p14:tracePt t="19738" x="7188200" y="2990850"/>
          <p14:tracePt t="19742" x="7188200" y="2976563"/>
          <p14:tracePt t="19746" x="7188200" y="2965450"/>
          <p14:tracePt t="19752" x="7188200" y="2951163"/>
          <p14:tracePt t="19754" x="7188200" y="2941638"/>
          <p14:tracePt t="19758" x="7188200" y="2921000"/>
          <p14:tracePt t="19762" x="7178675" y="2897188"/>
          <p14:tracePt t="19771" x="7173913" y="2881313"/>
          <p14:tracePt t="19774" x="7169150" y="2881313"/>
          <p14:tracePt t="19778" x="7158038" y="2871788"/>
          <p14:tracePt t="19783" x="7153275" y="2867025"/>
          <p14:tracePt t="19787" x="7148513" y="2852738"/>
          <p14:tracePt t="19790" x="7143750" y="2852738"/>
          <p14:tracePt t="19795" x="7138988" y="2832100"/>
          <p14:tracePt t="19798" x="7134225" y="2827338"/>
          <p14:tracePt t="19802" x="7119938" y="2827338"/>
          <p14:tracePt t="19804" x="7113588" y="2822575"/>
          <p14:tracePt t="19808" x="7108825" y="2817813"/>
          <p14:tracePt t="19812" x="7094538" y="2813050"/>
          <p14:tracePt t="19817" x="7089775" y="2801938"/>
          <p14:tracePt t="19820" x="7080250" y="2801938"/>
          <p14:tracePt t="19824" x="7064375" y="2801938"/>
          <p14:tracePt t="19828" x="7050088" y="2797175"/>
          <p14:tracePt t="19833" x="7045325" y="2797175"/>
          <p14:tracePt t="19837" x="7040563" y="2797175"/>
          <p14:tracePt t="19840" x="7029450" y="2797175"/>
          <p14:tracePt t="19845" x="7024688" y="2797175"/>
          <p14:tracePt t="19849" x="7010400" y="2797175"/>
          <p14:tracePt t="19852" x="7005638" y="2797175"/>
          <p14:tracePt t="19857" x="7000875" y="2801938"/>
          <p14:tracePt t="19861" x="6996113" y="2813050"/>
          <p14:tracePt t="19868" x="6989763" y="2813050"/>
          <p14:tracePt t="19873" x="6975475" y="2817813"/>
          <p14:tracePt t="19879" x="6970713" y="2822575"/>
          <p14:tracePt t="19880" x="6965950" y="2827338"/>
          <p14:tracePt t="19885" x="6961188" y="2832100"/>
          <p14:tracePt t="19889" x="6956425" y="2836863"/>
          <p14:tracePt t="19895" x="6956425" y="2852738"/>
          <p14:tracePt t="19901" x="6956425" y="2862263"/>
          <p14:tracePt t="19905" x="6956425" y="2876550"/>
          <p14:tracePt t="19908" x="6956425" y="2886075"/>
          <p14:tracePt t="19912" x="6956425" y="2897188"/>
          <p14:tracePt t="19917" x="6956425" y="2906713"/>
          <p14:tracePt t="19921" x="6956425" y="2921000"/>
          <p14:tracePt t="19924" x="6961188" y="2941638"/>
          <p14:tracePt t="19928" x="6975475" y="2965450"/>
          <p14:tracePt t="19933" x="6989763" y="2986088"/>
          <p14:tracePt t="19936" x="7005638" y="3000375"/>
          <p14:tracePt t="19940" x="7019925" y="3016250"/>
          <p14:tracePt t="19945" x="7034213" y="3021013"/>
          <p14:tracePt t="19948" x="7054850" y="3035300"/>
          <p14:tracePt t="19953" x="7069138" y="3040063"/>
          <p14:tracePt t="19956" x="7089775" y="3049588"/>
          <p14:tracePt t="19961" x="7104063" y="3055938"/>
          <p14:tracePt t="19964" x="7129463" y="3065463"/>
          <p14:tracePt t="19969" x="7148513" y="3065463"/>
          <p14:tracePt t="19972" x="7169150" y="3070225"/>
          <p14:tracePt t="19976" x="7192963" y="3070225"/>
          <p14:tracePt t="19979" x="7213600" y="3070225"/>
          <p14:tracePt t="19984" x="7223125" y="3070225"/>
          <p14:tracePt t="19986" x="7237413" y="3070225"/>
          <p14:tracePt t="19990" x="7248525" y="3070225"/>
          <p14:tracePt t="19995" x="7272338" y="3070225"/>
          <p14:tracePt t="20003" x="7281863" y="3070225"/>
          <p14:tracePt t="20007" x="7297738" y="3070225"/>
          <p14:tracePt t="20010" x="7302500" y="3070225"/>
          <p14:tracePt t="20014" x="7307263" y="3070225"/>
          <p14:tracePt t="20019" x="7312025" y="3065463"/>
          <p14:tracePt t="20022" x="7326313" y="3060700"/>
          <p14:tracePt t="20026" x="7332663" y="3044825"/>
          <p14:tracePt t="20030" x="7342188" y="3030538"/>
          <p14:tracePt t="20035" x="7342188" y="3021013"/>
          <p14:tracePt t="20038" x="7342188" y="3005138"/>
          <p14:tracePt t="20043" x="7346950" y="2990850"/>
          <p14:tracePt t="20046" x="7351713" y="2981325"/>
          <p14:tracePt t="20050" x="7351713" y="2965450"/>
          <p14:tracePt t="20054" x="7351713" y="2955925"/>
          <p14:tracePt t="20058" x="7361238" y="2941638"/>
          <p14:tracePt t="20061" x="7361238" y="2925763"/>
          <p14:tracePt t="20067" x="7361238" y="2916238"/>
          <p14:tracePt t="20070" x="7361238" y="2892425"/>
          <p14:tracePt t="20074" x="7361238" y="2871788"/>
          <p14:tracePt t="20079" x="7361238" y="2862263"/>
          <p14:tracePt t="20083" x="7361238" y="2847975"/>
          <p14:tracePt t="20086" x="7356475" y="2832100"/>
          <p14:tracePt t="20090" x="7351713" y="2832100"/>
          <p14:tracePt t="20095" x="7346950" y="2822575"/>
          <p14:tracePt t="20099" x="7342188" y="2817813"/>
          <p14:tracePt t="20103" x="7332663" y="2801938"/>
          <p14:tracePt t="20106" x="7326313" y="2801938"/>
          <p14:tracePt t="20110" x="7316788" y="2792413"/>
          <p14:tracePt t="20114" x="7312025" y="2792413"/>
          <p14:tracePt t="20119" x="7302500" y="2792413"/>
          <p14:tracePt t="20123" x="7292975" y="2792413"/>
          <p14:tracePt t="20127" x="7272338" y="2792413"/>
          <p14:tracePt t="20130" x="7258050" y="2792413"/>
          <p14:tracePt t="20137" x="7248525" y="2792413"/>
          <p14:tracePt t="20138" x="7232650" y="2792413"/>
          <p14:tracePt t="20142" x="7223125" y="2792413"/>
          <p14:tracePt t="20145" x="7208838" y="2792413"/>
          <p14:tracePt t="20150" x="7204075" y="2792413"/>
          <p14:tracePt t="20154" x="7188200" y="2792413"/>
          <p14:tracePt t="20156" x="7183438" y="2792413"/>
          <p14:tracePt t="20160" x="7173913" y="2797175"/>
          <p14:tracePt t="20165" x="7169150" y="2801938"/>
          <p14:tracePt t="20169" x="7164388" y="2808288"/>
          <p14:tracePt t="20172" x="7153275" y="2822575"/>
          <p14:tracePt t="20176" x="7148513" y="2827338"/>
          <p14:tracePt t="20180" x="7138988" y="2836863"/>
          <p14:tracePt t="20185" x="7129463" y="2852738"/>
          <p14:tracePt t="20188" x="7129463" y="2867025"/>
          <p14:tracePt t="20193" x="7124700" y="2876550"/>
          <p14:tracePt t="20195" x="7113588" y="2892425"/>
          <p14:tracePt t="20201" x="7108825" y="2906713"/>
          <p14:tracePt t="20204" x="7104063" y="2921000"/>
          <p14:tracePt t="20208" x="7094538" y="2932113"/>
          <p14:tracePt t="20212" x="7094538" y="2946400"/>
          <p14:tracePt t="20217" x="7094538" y="2960688"/>
          <p14:tracePt t="20220" x="7094538" y="2965450"/>
          <p14:tracePt t="20224" x="7094538" y="2976563"/>
          <p14:tracePt t="20229" x="7094538" y="2981325"/>
          <p14:tracePt t="20236" x="7094538" y="2995613"/>
          <p14:tracePt t="20240" x="7094538" y="3000375"/>
          <p14:tracePt t="20245" x="7094538" y="3009900"/>
          <p14:tracePt t="20248" x="7099300" y="3016250"/>
          <p14:tracePt t="20257" x="7104063" y="3030538"/>
          <p14:tracePt t="20264" x="7108825" y="3035300"/>
          <p14:tracePt t="20269" x="7119938" y="3040063"/>
          <p14:tracePt t="20273" x="7129463" y="3040063"/>
          <p14:tracePt t="20276" x="7138988" y="3040063"/>
          <p14:tracePt t="20280" x="7143750" y="3040063"/>
          <p14:tracePt t="20289" x="7158038" y="3040063"/>
          <p14:tracePt t="20293" x="7169150" y="3040063"/>
          <p14:tracePt t="20296" x="7183438" y="3040063"/>
          <p14:tracePt t="20301" x="7192963" y="3040063"/>
          <p14:tracePt t="20309" x="7204075" y="3035300"/>
          <p14:tracePt t="20312" x="7213600" y="3025775"/>
          <p14:tracePt t="20317" x="7218363" y="3021013"/>
          <p14:tracePt t="20320" x="7232650" y="3009900"/>
          <p14:tracePt t="20324" x="7237413" y="3005138"/>
          <p14:tracePt t="20329" x="7248525" y="2990850"/>
          <p14:tracePt t="20334" x="7258050" y="2976563"/>
          <p14:tracePt t="20338" x="7262813" y="2965450"/>
          <p14:tracePt t="20342" x="7267575" y="2955925"/>
          <p14:tracePt t="20345" x="7272338" y="2941638"/>
          <p14:tracePt t="20353" x="7272338" y="2932113"/>
          <p14:tracePt t="20354" x="7272338" y="2916238"/>
          <p14:tracePt t="20358" x="7272338" y="2911475"/>
          <p14:tracePt t="20367" x="7272338" y="2897188"/>
          <p14:tracePt t="20370" x="7272338" y="2886075"/>
          <p14:tracePt t="20374" x="7272338" y="2881313"/>
          <p14:tracePt t="20379" x="7272338" y="2876550"/>
          <p14:tracePt t="20382" x="7267575" y="2871788"/>
          <p14:tracePt t="20386" x="7262813" y="2862263"/>
          <p14:tracePt t="20390" x="7258050" y="2857500"/>
          <p14:tracePt t="20399" x="7253288" y="2852738"/>
          <p14:tracePt t="20402" x="7242175" y="2852738"/>
          <p14:tracePt t="20406" x="7237413" y="2841625"/>
          <p14:tracePt t="20414" x="7232650" y="2841625"/>
          <p14:tracePt t="20422" x="7227888" y="2841625"/>
          <p14:tracePt t="20427" x="7213600" y="2832100"/>
          <p14:tracePt t="20443" x="7208838" y="2832100"/>
          <p14:tracePt t="20445" x="7204075" y="2832100"/>
          <p14:tracePt t="20451" x="7192963" y="2836863"/>
          <p14:tracePt t="20454" x="7188200" y="2841625"/>
          <p14:tracePt t="20458" x="7178675" y="2847975"/>
          <p14:tracePt t="20462" x="7173913" y="2852738"/>
          <p14:tracePt t="20467" x="7164388" y="2857500"/>
          <p14:tracePt t="20470" x="7153275" y="2871788"/>
          <p14:tracePt t="20475" x="7143750" y="2876550"/>
          <p14:tracePt t="20479" x="7134225" y="2892425"/>
          <p14:tracePt t="20482" x="7129463" y="2897188"/>
          <p14:tracePt t="20491" x="7124700" y="2911475"/>
          <p14:tracePt t="20495" x="7119938" y="2916238"/>
          <p14:tracePt t="20502" x="7113588" y="2925763"/>
          <p14:tracePt t="24847" x="6881813" y="2925763"/>
          <p14:tracePt t="24851" x="6713538" y="2911475"/>
          <p14:tracePt t="24854" x="6510338" y="2881313"/>
          <p14:tracePt t="24859" x="6267450" y="2822575"/>
          <p14:tracePt t="24862" x="6010275" y="2778125"/>
          <p14:tracePt t="24867" x="5489575" y="2684463"/>
          <p14:tracePt t="24872" x="5262563" y="2654300"/>
          <p14:tracePt t="24874" x="5024438" y="2609850"/>
          <p14:tracePt t="24878" x="4797425" y="2584450"/>
          <p14:tracePt t="24882" x="4614863" y="2544763"/>
          <p14:tracePt t="24898" x="3921125" y="2430463"/>
          <p14:tracePt t="24904" x="3792538" y="2420938"/>
          <p14:tracePt t="24907" x="3683000" y="2411413"/>
          <p14:tracePt t="24910" x="3579813" y="2397125"/>
          <p14:tracePt t="24915" x="3470275" y="2386013"/>
          <p14:tracePt t="24918" x="3367088" y="2366963"/>
          <p14:tracePt t="24923" x="3257550" y="2357438"/>
          <p14:tracePt t="24927" x="3163888" y="2332038"/>
          <p14:tracePt t="24930" x="3070225" y="2322513"/>
          <p14:tracePt t="24935" x="2990850" y="2312988"/>
          <p14:tracePt t="24938" x="2911475" y="2312988"/>
          <p14:tracePt t="24943" x="2841625" y="2312988"/>
          <p14:tracePt t="24946" x="2787650" y="2301875"/>
          <p14:tracePt t="24951" x="2732088" y="2297113"/>
          <p14:tracePt t="24954" x="2693988" y="2297113"/>
          <p14:tracePt t="24958" x="2647950" y="2297113"/>
          <p14:tracePt t="24962" x="2608263" y="2297113"/>
          <p14:tracePt t="24966" x="2579688" y="2297113"/>
          <p14:tracePt t="24971" x="2559050" y="2297113"/>
          <p14:tracePt t="24974" x="2530475" y="2297113"/>
          <p14:tracePt t="24978" x="2509838" y="2297113"/>
          <p14:tracePt t="24983" x="2495550" y="2297113"/>
          <p14:tracePt t="24987" x="2486025" y="2297113"/>
          <p14:tracePt t="26009" x="2390775" y="2278063"/>
          <p14:tracePt t="26015" x="2351088" y="2278063"/>
          <p14:tracePt t="26020" x="2262188" y="2262188"/>
          <p14:tracePt t="26024" x="2208213" y="2243138"/>
          <p14:tracePt t="26028" x="2163763" y="2233613"/>
          <p14:tracePt t="26033" x="2119313" y="2228850"/>
          <p14:tracePt t="26037" x="2074863" y="2208213"/>
          <p14:tracePt t="26040" x="2035175" y="2198688"/>
          <p14:tracePt t="26045" x="2009775" y="2184400"/>
          <p14:tracePt t="26049" x="2000250" y="2184400"/>
          <p14:tracePt t="26052" x="1985963" y="2184400"/>
          <p14:tracePt t="26056" x="1970088" y="2178050"/>
          <p14:tracePt t="26060" x="1965325" y="2173288"/>
          <p14:tracePt t="26064" x="1960563" y="2173288"/>
          <p14:tracePt t="26068" x="1955800" y="2173288"/>
          <p14:tracePt t="26073" x="1951038" y="2173288"/>
          <p14:tracePt t="26175" x="1935163" y="2173288"/>
          <p14:tracePt t="26178" x="1930400" y="2178050"/>
          <p14:tracePt t="26183" x="1925638" y="2203450"/>
          <p14:tracePt t="26188" x="1916113" y="2222500"/>
          <p14:tracePt t="26190" x="1911350" y="2247900"/>
          <p14:tracePt t="26194" x="1901825" y="2278063"/>
          <p14:tracePt t="26199" x="1901825" y="2297113"/>
          <p14:tracePt t="26202" x="1895475" y="2327275"/>
          <p14:tracePt t="26206" x="1895475" y="2346325"/>
          <p14:tracePt t="26211" x="1895475" y="2371725"/>
          <p14:tracePt t="26214" x="1895475" y="2401888"/>
          <p14:tracePt t="26218" x="1895475" y="2430463"/>
          <p14:tracePt t="26222" x="1895475" y="2451100"/>
          <p14:tracePt t="26226" x="1895475" y="2481263"/>
          <p14:tracePt t="26230" x="1895475" y="2500313"/>
          <p14:tracePt t="26234" x="1895475" y="2520950"/>
          <p14:tracePt t="26238" x="1895475" y="2544763"/>
          <p14:tracePt t="26242" x="1895475" y="2565400"/>
          <p14:tracePt t="26246" x="1895475" y="2584450"/>
          <p14:tracePt t="26250" x="1895475" y="2605088"/>
          <p14:tracePt t="26255" x="1895475" y="2628900"/>
          <p14:tracePt t="26258" x="1895475" y="2638425"/>
          <p14:tracePt t="26262" x="1895475" y="2654300"/>
          <p14:tracePt t="26266" x="1911350" y="2659063"/>
          <p14:tracePt t="26271" x="1916113" y="2668588"/>
          <p14:tracePt t="26278" x="1920875" y="2673350"/>
          <p14:tracePt t="26385" x="1925638" y="2684463"/>
          <p14:tracePt t="26389" x="1939925" y="2698750"/>
          <p14:tracePt t="26394" x="1946275" y="2713038"/>
          <p14:tracePt t="26398" x="1960563" y="2728913"/>
          <p14:tracePt t="26403" x="1985963" y="2743200"/>
          <p14:tracePt t="26408" x="2005013" y="2762250"/>
          <p14:tracePt t="26411" x="2058988" y="2792413"/>
          <p14:tracePt t="26417" x="2084388" y="2808288"/>
          <p14:tracePt t="26421" x="2124075" y="2827338"/>
          <p14:tracePt t="26424" x="2154238" y="2832100"/>
          <p14:tracePt t="26429" x="2198688" y="2852738"/>
          <p14:tracePt t="26433" x="2243138" y="2862263"/>
          <p14:tracePt t="26438" x="2287588" y="2876550"/>
          <p14:tracePt t="26441" x="2332038" y="2897188"/>
          <p14:tracePt t="26445" x="2376488" y="2906713"/>
          <p14:tracePt t="26449" x="2420938" y="2921000"/>
          <p14:tracePt t="26452" x="2474913" y="2932113"/>
          <p14:tracePt t="26456" x="2519363" y="2951163"/>
          <p14:tracePt t="26460" x="2563813" y="2955925"/>
          <p14:tracePt t="26464" x="2603500" y="2955925"/>
          <p14:tracePt t="26471" x="2643188" y="2955925"/>
          <p14:tracePt t="26473" x="2687638" y="2955925"/>
          <p14:tracePt t="26476" x="2727325" y="2955925"/>
          <p14:tracePt t="26480" x="2757488" y="2955925"/>
          <p14:tracePt t="26484" x="2797175" y="2955925"/>
          <p14:tracePt t="26489" x="2827338" y="2955925"/>
          <p14:tracePt t="26492" x="2846388" y="2955925"/>
          <p14:tracePt t="26496" x="2876550" y="2955925"/>
          <p14:tracePt t="26498" x="2895600" y="2955925"/>
          <p14:tracePt t="26505" x="2921000" y="2955925"/>
          <p14:tracePt t="26510" x="2940050" y="2955925"/>
          <p14:tracePt t="26523" x="2955925" y="2951163"/>
          <p14:tracePt t="26533" x="2965450" y="2941638"/>
          <p14:tracePt t="26542" x="2974975" y="2936875"/>
          <p14:tracePt t="26951" x="2974975" y="2925763"/>
          <p14:tracePt t="26957" x="2984500" y="2911475"/>
          <p14:tracePt t="26963" x="3019425" y="2906713"/>
          <p14:tracePt t="26969" x="3040063" y="2906713"/>
          <p14:tracePt t="26971" x="3070225" y="2906713"/>
          <p14:tracePt t="26975" x="3098800" y="2906713"/>
          <p14:tracePt t="26978" x="3128963" y="2906713"/>
          <p14:tracePt t="26984" x="3159125" y="2906713"/>
          <p14:tracePt t="26987" x="3182938" y="2906713"/>
          <p14:tracePt t="26991" x="3213100" y="2906713"/>
          <p14:tracePt t="26994" x="3243263" y="2906713"/>
          <p14:tracePt t="26998" x="3271838" y="2916238"/>
          <p14:tracePt t="27003" x="3302000" y="2925763"/>
          <p14:tracePt t="27006" x="3332163" y="2932113"/>
          <p14:tracePt t="27010" x="3362325" y="2941638"/>
          <p14:tracePt t="27014" x="3395663" y="2946400"/>
          <p14:tracePt t="27018" x="3425825" y="2960688"/>
          <p14:tracePt t="27022" x="3455988" y="2960688"/>
          <p14:tracePt t="27027" x="3484563" y="2960688"/>
          <p14:tracePt t="27030" x="3514725" y="2970213"/>
          <p14:tracePt t="27034" x="3540125" y="2970213"/>
          <p14:tracePt t="27039" x="3549650" y="2976563"/>
          <p14:tracePt t="27043" x="3575050" y="2986088"/>
          <p14:tracePt t="27047" x="3584575" y="2986088"/>
          <p14:tracePt t="27050" x="3598863" y="2986088"/>
          <p14:tracePt t="27057" x="3608388" y="2986088"/>
          <p14:tracePt t="27065" x="3614738" y="2986088"/>
          <p14:tracePt t="27451" x="3629025" y="2990850"/>
          <p14:tracePt t="27462" x="3727450" y="2990850"/>
          <p14:tracePt t="27465" x="3771900" y="2990850"/>
          <p14:tracePt t="27471" x="3802063" y="2990850"/>
          <p14:tracePt t="27473" x="3841750" y="2990850"/>
          <p14:tracePt t="27477" x="3871913" y="2990850"/>
          <p14:tracePt t="27481" x="3900488" y="2990850"/>
          <p14:tracePt t="27484" x="3930650" y="2990850"/>
          <p14:tracePt t="27489" x="3951288" y="2990850"/>
          <p14:tracePt t="27492" x="3990975" y="2970213"/>
          <p14:tracePt t="27497" x="4024313" y="2965450"/>
          <p14:tracePt t="27500" x="4035425" y="2955925"/>
          <p14:tracePt t="27505" x="4059238" y="2951163"/>
          <p14:tracePt t="27508" x="4075113" y="2941638"/>
          <p14:tracePt t="27512" x="4084638" y="2941638"/>
          <p14:tracePt t="27517" x="4098925" y="2941638"/>
          <p14:tracePt t="27521" x="4103688" y="2936875"/>
          <p14:tracePt t="27528" x="4114800" y="2932113"/>
          <p14:tracePt t="28262" x="4108450" y="2932113"/>
          <p14:tracePt t="28265" x="4098925" y="2932113"/>
          <p14:tracePt t="28267" x="4075113" y="2946400"/>
          <p14:tracePt t="28272" x="4030663" y="2965450"/>
          <p14:tracePt t="28276" x="4000500" y="2970213"/>
          <p14:tracePt t="28280" x="3970338" y="2970213"/>
          <p14:tracePt t="28289" x="3946525" y="2970213"/>
          <p14:tracePt t="28292" x="3925888" y="2970213"/>
          <p14:tracePt t="28297" x="3906838" y="2970213"/>
          <p14:tracePt t="28301" x="3876675" y="2970213"/>
          <p14:tracePt t="28305" x="3846513" y="2970213"/>
          <p14:tracePt t="28309" x="3816350" y="2970213"/>
          <p14:tracePt t="28312" x="3787775" y="2970213"/>
          <p14:tracePt t="28318" x="3717925" y="2970213"/>
          <p14:tracePt t="28325" x="3678238" y="2970213"/>
          <p14:tracePt t="28326" x="3638550" y="2970213"/>
          <p14:tracePt t="28331" x="3584575" y="2970213"/>
          <p14:tracePt t="28334" x="3530600" y="2981325"/>
          <p14:tracePt t="28341" x="3460750" y="2990850"/>
          <p14:tracePt t="28342" x="3400425" y="3009900"/>
          <p14:tracePt t="28346" x="3336925" y="3021013"/>
          <p14:tracePt t="28351" x="3267075" y="3040063"/>
          <p14:tracePt t="28356" x="3198813" y="3049588"/>
          <p14:tracePt t="28359" x="3154363" y="3070225"/>
          <p14:tracePt t="28362" x="3094038" y="3074988"/>
          <p14:tracePt t="28367" x="3040063" y="3094038"/>
          <p14:tracePt t="28371" x="2984500" y="3105150"/>
          <p14:tracePt t="28375" x="2916238" y="3124200"/>
          <p14:tracePt t="28379" x="2846388" y="3144838"/>
          <p14:tracePt t="28383" x="2787650" y="3154363"/>
          <p14:tracePt t="28388" x="2732088" y="3173413"/>
          <p14:tracePt t="28391" x="2663825" y="3184525"/>
          <p14:tracePt t="28394" x="2608263" y="3203575"/>
          <p14:tracePt t="28398" x="2549525" y="3213100"/>
          <p14:tracePt t="28402" x="2495550" y="3228975"/>
          <p14:tracePt t="28407" x="2425700" y="3248025"/>
          <p14:tracePt t="28410" x="2355850" y="3268663"/>
          <p14:tracePt t="28414" x="2287588" y="3287713"/>
          <p14:tracePt t="28417" x="2203450" y="3313113"/>
          <p14:tracePt t="28425" x="2109788" y="3332163"/>
          <p14:tracePt t="28426" x="2024063" y="3352800"/>
          <p14:tracePt t="28430" x="1946275" y="3371850"/>
          <p14:tracePt t="28434" x="1876425" y="3392488"/>
          <p14:tracePt t="28439" x="1806575" y="3402013"/>
          <p14:tracePt t="28442" x="1738313" y="3411538"/>
          <p14:tracePt t="28447" x="1682750" y="3421063"/>
          <p14:tracePt t="28451" x="1628775" y="3432175"/>
          <p14:tracePt t="28456" x="1574800" y="3432175"/>
          <p14:tracePt t="28458" x="1535113" y="3432175"/>
          <p14:tracePt t="28462" x="1504950" y="3432175"/>
          <p14:tracePt t="28467" x="1465263" y="3432175"/>
          <p14:tracePt t="28473" x="1425575" y="3432175"/>
          <p14:tracePt t="28475" x="1395413" y="3432175"/>
          <p14:tracePt t="28478" x="1366838" y="3432175"/>
          <p14:tracePt t="28482" x="1336675" y="3432175"/>
          <p14:tracePt t="28487" x="1306513" y="3432175"/>
          <p14:tracePt t="28490" x="1282700" y="3432175"/>
          <p14:tracePt t="28494" x="1262063" y="3432175"/>
          <p14:tracePt t="28496" x="1243013" y="3432175"/>
          <p14:tracePt t="28501" x="1222375" y="3432175"/>
          <p14:tracePt t="28504" x="1198563" y="3432175"/>
          <p14:tracePt t="28509" x="1177925" y="3432175"/>
          <p14:tracePt t="28512" x="1163638" y="3432175"/>
          <p14:tracePt t="28517" x="1154113" y="3432175"/>
          <p14:tracePt t="28526" x="1138238" y="3432175"/>
          <p14:tracePt t="28532" x="1133475" y="3432175"/>
          <p14:tracePt t="28536" x="1123950" y="3432175"/>
          <p14:tracePt t="28544" x="1119188" y="3432175"/>
          <p14:tracePt t="28552" x="1114425" y="3436938"/>
          <p14:tracePt t="28564" x="1103313" y="3441700"/>
          <p14:tracePt t="28576" x="1098550" y="3446463"/>
          <p14:tracePt t="28580" x="1089025" y="3455988"/>
          <p14:tracePt t="28585" x="1084263" y="3460750"/>
          <p14:tracePt t="28589" x="1074738" y="3465513"/>
          <p14:tracePt t="28601" x="1069975" y="3465513"/>
          <p14:tracePt t="29264" x="1138238" y="3465513"/>
          <p14:tracePt t="29266" x="1193800" y="3465513"/>
          <p14:tracePt t="29270" x="1271588" y="3465513"/>
          <p14:tracePt t="29275" x="1362075" y="3465513"/>
          <p14:tracePt t="29278" x="1470025" y="3465513"/>
          <p14:tracePt t="29282" x="1574800" y="3465513"/>
          <p14:tracePt t="29286" x="1663700" y="3465513"/>
          <p14:tracePt t="29291" x="1771650" y="3465513"/>
          <p14:tracePt t="29295" x="1862138" y="3465513"/>
          <p14:tracePt t="29298" x="1955800" y="3465513"/>
          <p14:tracePt t="29302" x="2049463" y="3465513"/>
          <p14:tracePt t="29307" x="2138363" y="3465513"/>
          <p14:tracePt t="29310" x="2208213" y="3465513"/>
          <p14:tracePt t="29314" x="2287588" y="3465513"/>
          <p14:tracePt t="29318" x="2341563" y="3465513"/>
          <p14:tracePt t="29323" x="2395538" y="3465513"/>
          <p14:tracePt t="29327" x="2435225" y="3465513"/>
          <p14:tracePt t="29330" x="2465388" y="3465513"/>
          <p14:tracePt t="29335" x="2495550" y="3465513"/>
          <p14:tracePt t="29338" x="2514600" y="3465513"/>
          <p14:tracePt t="29343" x="2530475" y="3465513"/>
          <p14:tracePt t="29347" x="2540000" y="3465513"/>
          <p14:tracePt t="29351" x="2554288" y="3465513"/>
          <p14:tracePt t="29371" x="2559050" y="3465513"/>
          <p14:tracePt t="29398" x="2559050" y="3471863"/>
          <p14:tracePt t="29401" x="2559050" y="3476625"/>
          <p14:tracePt t="29407" x="2559050" y="3486150"/>
          <p14:tracePt t="29411" x="2559050" y="3495675"/>
          <p14:tracePt t="29418" x="2559050" y="3505200"/>
          <p14:tracePt t="29430" x="2563813" y="3509963"/>
          <p14:tracePt t="29742" x="2589213" y="3509963"/>
          <p14:tracePt t="29751" x="2668588" y="3509963"/>
          <p14:tracePt t="29755" x="2698750" y="3509963"/>
          <p14:tracePt t="29758" x="2738438" y="3509963"/>
          <p14:tracePt t="29762" x="2767013" y="3509963"/>
          <p14:tracePt t="29767" x="2806700" y="3509963"/>
          <p14:tracePt t="29769" x="2836863" y="3509963"/>
          <p14:tracePt t="29775" x="2876550" y="3509963"/>
          <p14:tracePt t="29779" x="2916238" y="3509963"/>
          <p14:tracePt t="29783" x="2946400" y="3509963"/>
          <p14:tracePt t="29786" x="2984500" y="3509963"/>
          <p14:tracePt t="29790" x="3014663" y="3509963"/>
          <p14:tracePt t="29794" x="3059113" y="3509963"/>
          <p14:tracePt t="29798" x="3089275" y="3521075"/>
          <p14:tracePt t="29802" x="3128963" y="3521075"/>
          <p14:tracePt t="29807" x="3159125" y="3525838"/>
          <p14:tracePt t="29811" x="3178175" y="3525838"/>
          <p14:tracePt t="29814" x="3203575" y="3535363"/>
          <p14:tracePt t="29818" x="3222625" y="3540125"/>
          <p14:tracePt t="29820" x="3248025" y="3549650"/>
          <p14:tracePt t="29825" x="3267075" y="3549650"/>
          <p14:tracePt t="29832" x="3276600" y="3549650"/>
          <p14:tracePt t="29835" x="3292475" y="3549650"/>
          <p14:tracePt t="29841" x="3297238" y="3549650"/>
          <p14:tracePt t="29848" x="3311525" y="3549650"/>
          <p14:tracePt t="29860" x="3322638" y="3549650"/>
          <p14:tracePt t="29864" x="3327400" y="3549650"/>
          <p14:tracePt t="29868" x="3332163" y="3549650"/>
          <p14:tracePt t="29873" x="3336925" y="3544888"/>
          <p14:tracePt t="29886" x="3351213" y="3525838"/>
          <p14:tracePt t="29889" x="3351213" y="3521075"/>
          <p14:tracePt t="29892" x="3355975" y="3516313"/>
          <p14:tracePt t="29897" x="3362325" y="3505200"/>
          <p14:tracePt t="29904" x="3367088" y="3500438"/>
          <p14:tracePt t="30869" x="3406775" y="3471863"/>
          <p14:tracePt t="30873" x="3484563" y="3425825"/>
          <p14:tracePt t="30877" x="3514725" y="3411538"/>
          <p14:tracePt t="30882" x="3540125" y="3397250"/>
          <p14:tracePt t="30887" x="3559175" y="3371850"/>
          <p14:tracePt t="30891" x="3584575" y="3352800"/>
          <p14:tracePt t="30892" x="3614738" y="3341688"/>
          <p14:tracePt t="30896" x="3643313" y="3336925"/>
          <p14:tracePt t="30900" x="3668713" y="3322638"/>
          <p14:tracePt t="30904" x="3683000" y="3313113"/>
          <p14:tracePt t="30909" x="3703638" y="3297238"/>
          <p14:tracePt t="30912" x="3717925" y="3292475"/>
          <p14:tracePt t="30917" x="3722688" y="3278188"/>
          <p14:tracePt t="30921" x="3738563" y="3273425"/>
          <p14:tracePt t="30982" x="3743325" y="3273425"/>
          <p14:tracePt t="30991" x="3738563" y="3278188"/>
          <p14:tracePt t="30994" x="3727450" y="3282950"/>
          <p14:tracePt t="30998" x="3717925" y="3297238"/>
          <p14:tracePt t="31003" x="3713163" y="3302000"/>
          <p14:tracePt t="31007" x="3698875" y="3317875"/>
          <p14:tracePt t="31010" x="3683000" y="3322638"/>
          <p14:tracePt t="31015" x="3663950" y="3336925"/>
          <p14:tracePt t="31019" x="3648075" y="3341688"/>
          <p14:tracePt t="31022" x="3633788" y="3352800"/>
          <p14:tracePt t="31027" x="3624263" y="3357563"/>
          <p14:tracePt t="31031" x="3608388" y="3367088"/>
          <p14:tracePt t="31034" x="3594100" y="3371850"/>
          <p14:tracePt t="31040" x="3575050" y="3376613"/>
          <p14:tracePt t="31042" x="3559175" y="3386138"/>
          <p14:tracePt t="31046" x="3540125" y="3386138"/>
          <p14:tracePt t="31051" x="3519488" y="3386138"/>
          <p14:tracePt t="31055" x="3495675" y="3386138"/>
          <p14:tracePt t="31058" x="3475038" y="3386138"/>
          <p14:tracePt t="31063" x="3455988" y="3386138"/>
          <p14:tracePt t="31067" x="3435350" y="3386138"/>
          <p14:tracePt t="31069" x="3406775" y="3386138"/>
          <p14:tracePt t="31074" x="3381375" y="3386138"/>
          <p14:tracePt t="31079" x="3351213" y="3386138"/>
          <p14:tracePt t="31082" x="3322638" y="3386138"/>
          <p14:tracePt t="31086" x="3282950" y="3386138"/>
          <p14:tracePt t="31091" x="3227388" y="3381375"/>
          <p14:tracePt t="31094" x="3173413" y="3371850"/>
          <p14:tracePt t="31098" x="3103563" y="3362325"/>
          <p14:tracePt t="31103" x="3035300" y="3341688"/>
          <p14:tracePt t="31108" x="2881313" y="3302000"/>
          <p14:tracePt t="31112" x="2801938" y="3282950"/>
          <p14:tracePt t="31117" x="2708275" y="3257550"/>
          <p14:tracePt t="31120" x="2624138" y="3238500"/>
          <p14:tracePt t="31125" x="2570163" y="3228975"/>
          <p14:tracePt t="31128" x="2490788" y="3217863"/>
          <p14:tracePt t="31132" x="2406650" y="3198813"/>
          <p14:tracePt t="31136" x="2336800" y="3178175"/>
          <p14:tracePt t="31141" x="2266950" y="3159125"/>
          <p14:tracePt t="31145" x="2182813" y="3140075"/>
          <p14:tracePt t="31148" x="2119313" y="3128963"/>
          <p14:tracePt t="31153" x="2049463" y="3128963"/>
          <p14:tracePt t="31157" x="1985963" y="3128963"/>
          <p14:tracePt t="31161" x="1930400" y="3128963"/>
          <p14:tracePt t="31164" x="1876425" y="3128963"/>
          <p14:tracePt t="31169" x="1822450" y="3128963"/>
          <p14:tracePt t="31172" x="1766888" y="3128963"/>
          <p14:tracePt t="31179" x="1717675" y="3128963"/>
          <p14:tracePt t="31180" x="1673225" y="3128963"/>
          <p14:tracePt t="31184" x="1633538" y="3133725"/>
          <p14:tracePt t="31188" x="1574800" y="3144838"/>
          <p14:tracePt t="31192" x="1544638" y="3149600"/>
          <p14:tracePt t="31196" x="1504950" y="3159125"/>
          <p14:tracePt t="31201" x="1455738" y="3178175"/>
          <p14:tracePt t="31204" x="1416050" y="3184525"/>
          <p14:tracePt t="31209" x="1381125" y="3203575"/>
          <p14:tracePt t="31212" x="1350963" y="3208338"/>
          <p14:tracePt t="31216" x="1317625" y="3228975"/>
          <p14:tracePt t="31220" x="1296988" y="3233738"/>
          <p14:tracePt t="31225" x="1277938" y="3248025"/>
          <p14:tracePt t="31228" x="1252538" y="3252788"/>
          <p14:tracePt t="31232" x="1233488" y="3268663"/>
          <p14:tracePt t="31241" x="1217613" y="3278188"/>
          <p14:tracePt t="31244" x="1203325" y="3292475"/>
          <p14:tracePt t="31319" x="1187450" y="3297238"/>
          <p14:tracePt t="31322" x="1173163" y="3313113"/>
          <p14:tracePt t="31326" x="1163638" y="3327400"/>
          <p14:tracePt t="31331" x="1138238" y="3341688"/>
          <p14:tracePt t="31334" x="1119188" y="3362325"/>
          <p14:tracePt t="31338" x="1103313" y="3386138"/>
          <p14:tracePt t="31342" x="1089025" y="3406775"/>
          <p14:tracePt t="31346" x="1079500" y="3432175"/>
          <p14:tracePt t="31350" x="1063625" y="3446463"/>
          <p14:tracePt t="31354" x="1058863" y="3455988"/>
          <p14:tracePt t="31359" x="1044575" y="3471863"/>
          <p14:tracePt t="31362" x="1039813" y="3486150"/>
          <p14:tracePt t="31366" x="1030288" y="3500438"/>
          <p14:tracePt t="31369" x="1030288" y="3509963"/>
          <p14:tracePt t="31378" x="1025525" y="3535363"/>
          <p14:tracePt t="31386" x="1025525" y="3544888"/>
          <p14:tracePt t="31514" x="1035050" y="3544888"/>
          <p14:tracePt t="31523" x="1084263" y="3516313"/>
          <p14:tracePt t="31527" x="1119188" y="3490913"/>
          <p14:tracePt t="31534" x="1187450" y="3446463"/>
          <p14:tracePt t="31541" x="1252538" y="3406775"/>
          <p14:tracePt t="31546" x="1296988" y="3386138"/>
          <p14:tracePt t="31549" x="1331913" y="3362325"/>
          <p14:tracePt t="31553" x="1376363" y="3341688"/>
          <p14:tracePt t="31557" x="1435100" y="3322638"/>
          <p14:tracePt t="31560" x="1490663" y="3302000"/>
          <p14:tracePt t="31566" x="1544638" y="3297238"/>
          <p14:tracePt t="31568" x="1614488" y="3287713"/>
          <p14:tracePt t="31572" x="1668463" y="3278188"/>
          <p14:tracePt t="31577" x="1727200" y="3268663"/>
          <p14:tracePt t="31581" x="1792288" y="3257550"/>
          <p14:tracePt t="31584" x="1846263" y="3257550"/>
          <p14:tracePt t="31589" x="1901825" y="3257550"/>
          <p14:tracePt t="31592" x="1955800" y="3257550"/>
          <p14:tracePt t="31596" x="2009775" y="3257550"/>
          <p14:tracePt t="31601" x="2063750" y="3257550"/>
          <p14:tracePt t="31604" x="2114550" y="3257550"/>
          <p14:tracePt t="31609" x="2159000" y="3248025"/>
          <p14:tracePt t="31613" x="2198688" y="3248025"/>
          <p14:tracePt t="31616" x="2252663" y="3248025"/>
          <p14:tracePt t="31620" x="2306638" y="3248025"/>
          <p14:tracePt t="31625" x="2362200" y="3248025"/>
          <p14:tracePt t="31628" x="2401888" y="3248025"/>
          <p14:tracePt t="31634" x="2439988" y="3248025"/>
          <p14:tracePt t="31637" x="2486025" y="3248025"/>
          <p14:tracePt t="31638" x="2540000" y="3248025"/>
          <p14:tracePt t="31642" x="2579688" y="3248025"/>
          <p14:tracePt t="31646" x="2619375" y="3248025"/>
          <p14:tracePt t="31650" x="2647950" y="3248025"/>
          <p14:tracePt t="31654" x="2668588" y="3248025"/>
          <p14:tracePt t="31658" x="2693988" y="3248025"/>
          <p14:tracePt t="31662" x="2713038" y="3248025"/>
          <p14:tracePt t="31666" x="2732088" y="3243263"/>
          <p14:tracePt t="31670" x="2757488" y="3233738"/>
          <p14:tracePt t="31675" x="2767013" y="3228975"/>
          <p14:tracePt t="31679" x="2782888" y="3228975"/>
          <p14:tracePt t="31686" x="2787650" y="3228975"/>
          <p14:tracePt t="31694" x="2801938" y="3224213"/>
          <p14:tracePt t="31836" x="2806700" y="3224213"/>
          <p14:tracePt t="31845" x="2816225" y="3248025"/>
          <p14:tracePt t="31851" x="2832100" y="3268663"/>
          <p14:tracePt t="31861" x="2851150" y="3302000"/>
          <p14:tracePt t="31868" x="2855913" y="3317875"/>
          <p14:tracePt t="31874" x="2867025" y="3327400"/>
          <p14:tracePt t="31882" x="2871788" y="3341688"/>
          <p14:tracePt t="31885" x="2876550" y="3357563"/>
          <p14:tracePt t="31888" x="2876550" y="3362325"/>
          <p14:tracePt t="31893" x="2876550" y="3371850"/>
          <p14:tracePt t="31897" x="2886075" y="3376613"/>
          <p14:tracePt t="31902" x="2886075" y="3386138"/>
          <p14:tracePt t="32120" x="2895600" y="3386138"/>
          <p14:tracePt t="32127" x="2930525" y="3367088"/>
          <p14:tracePt t="32131" x="2965450" y="3352800"/>
          <p14:tracePt t="32137" x="3000375" y="3327400"/>
          <p14:tracePt t="32145" x="3044825" y="3297238"/>
          <p14:tracePt t="32149" x="3063875" y="3282950"/>
          <p14:tracePt t="32154" x="3108325" y="3257550"/>
          <p14:tracePt t="32159" x="3128963" y="3252788"/>
          <p14:tracePt t="32163" x="3159125" y="3243263"/>
          <p14:tracePt t="32166" x="3182938" y="3238500"/>
          <p14:tracePt t="32168" x="3203575" y="3228975"/>
          <p14:tracePt t="32172" x="3232150" y="3224213"/>
          <p14:tracePt t="32176" x="3262313" y="3213100"/>
          <p14:tracePt t="32181" x="3297238" y="3208338"/>
          <p14:tracePt t="32184" x="3316288" y="3198813"/>
          <p14:tracePt t="32189" x="3346450" y="3198813"/>
          <p14:tracePt t="32193" x="3376613" y="3194050"/>
          <p14:tracePt t="32197" x="3400425" y="3184525"/>
          <p14:tracePt t="32200" x="3430588" y="3184525"/>
          <p14:tracePt t="32203" x="3460750" y="3184525"/>
          <p14:tracePt t="32209" x="3490913" y="3184525"/>
          <p14:tracePt t="32212" x="3509963" y="3184525"/>
          <p14:tracePt t="32216" x="3530600" y="3184525"/>
          <p14:tracePt t="32220" x="3559175" y="3184525"/>
          <p14:tracePt t="32224" x="3589338" y="3189288"/>
          <p14:tracePt t="32228" x="3619500" y="3189288"/>
          <p14:tracePt t="32233" x="3654425" y="3203575"/>
          <p14:tracePt t="32237" x="3683000" y="3217863"/>
          <p14:tracePt t="32241" x="3708400" y="3228975"/>
          <p14:tracePt t="32245" x="3727450" y="3233738"/>
          <p14:tracePt t="32249" x="3748088" y="3233738"/>
          <p14:tracePt t="32253" x="3771900" y="3243263"/>
          <p14:tracePt t="32256" x="3792538" y="3248025"/>
          <p14:tracePt t="32261" x="3822700" y="3248025"/>
          <p14:tracePt t="32265" x="3841750" y="3257550"/>
          <p14:tracePt t="32268" x="3867150" y="3257550"/>
          <p14:tracePt t="32272" x="3876675" y="3257550"/>
          <p14:tracePt t="32277" x="3895725" y="3257550"/>
          <p14:tracePt t="32281" x="3911600" y="3257550"/>
          <p14:tracePt t="32284" x="3925888" y="3257550"/>
          <p14:tracePt t="32288" x="3930650" y="3257550"/>
          <p14:tracePt t="32296" x="3940175" y="3257550"/>
          <p14:tracePt t="32304" x="3946525" y="3257550"/>
          <p14:tracePt t="32309" x="3951288" y="3257550"/>
          <p14:tracePt t="32419" x="3951288" y="3263900"/>
          <p14:tracePt t="32423" x="3960813" y="3273425"/>
          <p14:tracePt t="32431" x="3965575" y="3297238"/>
          <p14:tracePt t="32435" x="3965575" y="3308350"/>
          <p14:tracePt t="32438" x="3970338" y="3322638"/>
          <p14:tracePt t="32442" x="3979863" y="3327400"/>
          <p14:tracePt t="32447" x="3979863" y="3341688"/>
          <p14:tracePt t="32450" x="3984625" y="3352800"/>
          <p14:tracePt t="32458" x="3990975" y="3376613"/>
          <p14:tracePt t="32466" x="4000500" y="3386138"/>
          <p14:tracePt t="32470" x="4005263" y="3402013"/>
          <p14:tracePt t="32475" x="4005263" y="3406775"/>
          <p14:tracePt t="32487" x="4005263" y="3421063"/>
          <p14:tracePt t="32491" x="4010025" y="3425825"/>
          <p14:tracePt t="32985" x="4010025" y="3432175"/>
          <p14:tracePt t="32990" x="3956050" y="3446463"/>
          <p14:tracePt t="32996" x="3906838" y="3446463"/>
          <p14:tracePt t="32999" x="3851275" y="3446463"/>
          <p14:tracePt t="33005" x="3783013" y="3446463"/>
          <p14:tracePt t="33009" x="3717925" y="3446463"/>
          <p14:tracePt t="33012" x="3648075" y="3446463"/>
          <p14:tracePt t="33015" x="3584575" y="3446463"/>
          <p14:tracePt t="33020" x="3519488" y="3446463"/>
          <p14:tracePt t="33024" x="3435350" y="3446463"/>
          <p14:tracePt t="33027" x="3355975" y="3446463"/>
          <p14:tracePt t="33031" x="3276600" y="3446463"/>
          <p14:tracePt t="33032" x="3213100" y="3446463"/>
          <p14:tracePt t="33037" x="3133725" y="3446463"/>
          <p14:tracePt t="33040" x="3054350" y="3446463"/>
          <p14:tracePt t="33045" x="2970213" y="3441700"/>
          <p14:tracePt t="33049" x="2890838" y="3441700"/>
          <p14:tracePt t="33052" x="2811463" y="3441700"/>
          <p14:tracePt t="33056" x="2732088" y="3441700"/>
          <p14:tracePt t="33060" x="2668588" y="3432175"/>
          <p14:tracePt t="33064" x="2608263" y="3421063"/>
          <p14:tracePt t="33069" x="2570163" y="3421063"/>
          <p14:tracePt t="33072" x="2530475" y="3421063"/>
          <p14:tracePt t="33077" x="2474913" y="3421063"/>
          <p14:tracePt t="33082" x="2446338" y="3421063"/>
          <p14:tracePt t="33084" x="2416175" y="3421063"/>
          <p14:tracePt t="33088" x="2395538" y="3421063"/>
          <p14:tracePt t="33093" x="2366963" y="3421063"/>
          <p14:tracePt t="33097" x="2336800" y="3421063"/>
          <p14:tracePt t="33100" x="2322513" y="3421063"/>
          <p14:tracePt t="33104" x="2301875" y="3421063"/>
          <p14:tracePt t="33108" x="2282825" y="3421063"/>
          <p14:tracePt t="33112" x="2266950" y="3421063"/>
          <p14:tracePt t="33116" x="2247900" y="3421063"/>
          <p14:tracePt t="33120" x="2227263" y="3421063"/>
          <p14:tracePt t="33125" x="2212975" y="3421063"/>
          <p14:tracePt t="33128" x="2198688" y="3421063"/>
          <p14:tracePt t="33132" x="2187575" y="3421063"/>
          <p14:tracePt t="33137" x="2173288" y="3421063"/>
          <p14:tracePt t="33140" x="2163763" y="3421063"/>
          <p14:tracePt t="33144" x="2147888" y="3421063"/>
          <p14:tracePt t="33148" x="2138363" y="3421063"/>
          <p14:tracePt t="33152" x="2114550" y="3421063"/>
          <p14:tracePt t="33156" x="2093913" y="3421063"/>
          <p14:tracePt t="33161" x="2084388" y="3421063"/>
          <p14:tracePt t="33165" x="2070100" y="3421063"/>
          <p14:tracePt t="33168" x="2049463" y="3421063"/>
          <p14:tracePt t="33172" x="2024063" y="3421063"/>
          <p14:tracePt t="33176" x="2005013" y="3421063"/>
          <p14:tracePt t="33182" x="1985963" y="3421063"/>
          <p14:tracePt t="33184" x="1970088" y="3432175"/>
          <p14:tracePt t="33188" x="1955800" y="3436938"/>
          <p14:tracePt t="33193" x="1935163" y="3446463"/>
          <p14:tracePt t="33196" x="1920875" y="3446463"/>
          <p14:tracePt t="33200" x="1911350" y="3460750"/>
          <p14:tracePt t="33204" x="1895475" y="3465513"/>
          <p14:tracePt t="33209" x="1871663" y="3481388"/>
          <p14:tracePt t="33211" x="1862138" y="3486150"/>
          <p14:tracePt t="33214" x="1846263" y="3500438"/>
          <p14:tracePt t="33219" x="1831975" y="3516313"/>
          <p14:tracePt t="33222" x="1811338" y="3521075"/>
          <p14:tracePt t="33226" x="1797050" y="3535363"/>
          <p14:tracePt t="33230" x="1782763" y="3544888"/>
          <p14:tracePt t="33236" x="1766888" y="3556000"/>
          <p14:tracePt t="33237" x="1747838" y="3565525"/>
          <p14:tracePt t="33243" x="1738313" y="3584575"/>
          <p14:tracePt t="33246" x="1722438" y="3600450"/>
          <p14:tracePt t="33250" x="1703388" y="3614738"/>
          <p14:tracePt t="33254" x="1687513" y="3640138"/>
          <p14:tracePt t="33259" x="1673225" y="3659188"/>
          <p14:tracePt t="33262" x="1658938" y="3673475"/>
          <p14:tracePt t="33268" x="1643063" y="3689350"/>
          <p14:tracePt t="33271" x="1628775" y="3703638"/>
          <p14:tracePt t="33275" x="1614488" y="3724275"/>
          <p14:tracePt t="33278" x="1609725" y="3748088"/>
          <p14:tracePt t="33282" x="1593850" y="3757613"/>
          <p14:tracePt t="33287" x="1589088" y="3773488"/>
          <p14:tracePt t="33290" x="1574800" y="3787775"/>
          <p14:tracePt t="33295" x="1563688" y="3802063"/>
          <p14:tracePt t="33303" x="1563688" y="3813175"/>
          <p14:tracePt t="33306" x="1563688" y="3817938"/>
          <p14:tracePt t="33322" x="1563688" y="3832225"/>
          <p14:tracePt t="33327" x="1558925" y="3836988"/>
          <p14:tracePt t="33540" x="1574800" y="3822700"/>
          <p14:tracePt t="33544" x="1603375" y="3808413"/>
          <p14:tracePt t="33548" x="1638300" y="3802063"/>
          <p14:tracePt t="33552" x="1668463" y="3783013"/>
          <p14:tracePt t="33556" x="1698625" y="3778250"/>
          <p14:tracePt t="33560" x="1743075" y="3768725"/>
          <p14:tracePt t="33562" x="1771650" y="3757613"/>
          <p14:tracePt t="33566" x="1817688" y="3752850"/>
          <p14:tracePt t="33571" x="1851025" y="3733800"/>
          <p14:tracePt t="33574" x="1890713" y="3729038"/>
          <p14:tracePt t="33579" x="1920875" y="3717925"/>
          <p14:tracePt t="33584" x="1965325" y="3708400"/>
          <p14:tracePt t="33586" x="1995488" y="3703638"/>
          <p14:tracePt t="33592" x="2024063" y="3703638"/>
          <p14:tracePt t="33595" x="2044700" y="3703638"/>
          <p14:tracePt t="33599" x="2074863" y="3703638"/>
          <p14:tracePt t="33603" x="2098675" y="3703638"/>
          <p14:tracePt t="33606" x="2119313" y="3703638"/>
          <p14:tracePt t="33610" x="2138363" y="3703638"/>
          <p14:tracePt t="33614" x="2154238" y="3703638"/>
          <p14:tracePt t="33619" x="2163763" y="3703638"/>
          <p14:tracePt t="33622" x="2187575" y="3703638"/>
          <p14:tracePt t="33626" x="2198688" y="3703638"/>
          <p14:tracePt t="33630" x="2212975" y="3703638"/>
          <p14:tracePt t="33634" x="2217738" y="3703638"/>
          <p14:tracePt t="33638" x="2222500" y="3708400"/>
          <p14:tracePt t="33643" x="2227263" y="3713163"/>
          <p14:tracePt t="33651" x="2238375" y="3729038"/>
          <p14:tracePt t="33654" x="2247900" y="3733800"/>
          <p14:tracePt t="33659" x="2257425" y="3748088"/>
          <p14:tracePt t="33663" x="2262188" y="3752850"/>
          <p14:tracePt t="33666" x="2266950" y="3768725"/>
          <p14:tracePt t="33674" x="2282825" y="3773488"/>
          <p14:tracePt t="33679" x="2287588" y="3787775"/>
          <p14:tracePt t="33682" x="2301875" y="3792538"/>
          <p14:tracePt t="33686" x="2306638" y="3797300"/>
          <p14:tracePt t="33691" x="2322513" y="3808413"/>
          <p14:tracePt t="33694" x="2327275" y="3813175"/>
          <p14:tracePt t="33699" x="2336800" y="3813175"/>
          <p14:tracePt t="33702" x="2336800" y="3822700"/>
          <p14:tracePt t="33711" x="2336800" y="3836988"/>
          <p14:tracePt t="33714" x="2341563" y="3841750"/>
          <p14:tracePt t="33721" x="2346325" y="3841750"/>
          <p14:tracePt t="33727" x="2362200" y="3841750"/>
          <p14:tracePt t="33738" x="2371725" y="3841750"/>
          <p14:tracePt t="33740" x="2381250" y="3841750"/>
          <p14:tracePt t="33748" x="2386013" y="3841750"/>
          <p14:tracePt t="33752" x="2390775" y="3841750"/>
          <p14:tracePt t="33757" x="2395538" y="3841750"/>
          <p14:tracePt t="33760" x="2401888" y="3836988"/>
          <p14:tracePt t="33764" x="2406650" y="3832225"/>
          <p14:tracePt t="33768" x="2420938" y="3832225"/>
          <p14:tracePt t="33772" x="2425700" y="3822700"/>
          <p14:tracePt t="33777" x="2435225" y="3817938"/>
          <p14:tracePt t="33780" x="2439988" y="3813175"/>
          <p14:tracePt t="33784" x="2455863" y="3808413"/>
          <p14:tracePt t="33792" x="2474913" y="3797300"/>
          <p14:tracePt t="33796" x="2500313" y="3792538"/>
          <p14:tracePt t="33801" x="2509838" y="3792538"/>
          <p14:tracePt t="33805" x="2535238" y="3792538"/>
          <p14:tracePt t="33813" x="2544763" y="3792538"/>
          <p14:tracePt t="33817" x="2563813" y="3792538"/>
          <p14:tracePt t="33821" x="2579688" y="3792538"/>
          <p14:tracePt t="33825" x="2589213" y="3792538"/>
          <p14:tracePt t="33828" x="2614613" y="3792538"/>
          <p14:tracePt t="33832" x="2633663" y="3792538"/>
          <p14:tracePt t="33836" x="2654300" y="3792538"/>
          <p14:tracePt t="33840" x="2678113" y="3792538"/>
          <p14:tracePt t="33845" x="2708275" y="3792538"/>
          <p14:tracePt t="33848" x="2738438" y="3792538"/>
          <p14:tracePt t="33852" x="2767013" y="3792538"/>
          <p14:tracePt t="33857" x="2797175" y="3792538"/>
          <p14:tracePt t="33861" x="2832100" y="3792538"/>
          <p14:tracePt t="33864" x="2876550" y="3797300"/>
          <p14:tracePt t="33872" x="2974975" y="3813175"/>
          <p14:tracePt t="33877" x="3030538" y="3822700"/>
          <p14:tracePt t="33880" x="3074988" y="3841750"/>
          <p14:tracePt t="33884" x="3119438" y="3848100"/>
          <p14:tracePt t="33888" x="3163888" y="3857625"/>
          <p14:tracePt t="33893" x="3203575" y="3867150"/>
          <p14:tracePt t="33896" x="3248025" y="3887788"/>
          <p14:tracePt t="33901" x="3282950" y="3892550"/>
          <p14:tracePt t="33905" x="3322638" y="3892550"/>
          <p14:tracePt t="33908" x="3351213" y="3892550"/>
          <p14:tracePt t="33913" x="3421063" y="3892550"/>
          <p14:tracePt t="33918" x="3440113" y="3892550"/>
          <p14:tracePt t="33921" x="3470275" y="3892550"/>
          <p14:tracePt t="33927" x="3490913" y="3892550"/>
          <p14:tracePt t="33930" x="3514725" y="3892550"/>
          <p14:tracePt t="33934" x="3535363" y="3892550"/>
          <p14:tracePt t="33938" x="3554413" y="3892550"/>
          <p14:tracePt t="33943" x="3568700" y="3892550"/>
          <p14:tracePt t="33946" x="3589338" y="3892550"/>
          <p14:tracePt t="33950" x="3608388" y="3892550"/>
          <p14:tracePt t="33955" x="3624263" y="3892550"/>
          <p14:tracePt t="33959" x="3643313" y="3892550"/>
          <p14:tracePt t="33962" x="3659188" y="3881438"/>
          <p14:tracePt t="33967" x="3678238" y="3876675"/>
          <p14:tracePt t="33971" x="3692525" y="3867150"/>
          <p14:tracePt t="33975" x="3713163" y="3867150"/>
          <p14:tracePt t="33978" x="3738563" y="3862388"/>
          <p14:tracePt t="33984" x="3748088" y="3857625"/>
          <p14:tracePt t="33986" x="3771900" y="3848100"/>
          <p14:tracePt t="33992" x="3783013" y="3848100"/>
          <p14:tracePt t="33995" x="3797300" y="3848100"/>
          <p14:tracePt t="33998" x="3816350" y="3841750"/>
          <p14:tracePt t="34002" x="3832225" y="3832225"/>
          <p14:tracePt t="34006" x="3851275" y="3832225"/>
          <p14:tracePt t="34011" x="3867150" y="3827463"/>
          <p14:tracePt t="34014" x="3881438" y="3827463"/>
          <p14:tracePt t="34018" x="3890963" y="3827463"/>
          <p14:tracePt t="34021" x="3906838" y="3827463"/>
          <p14:tracePt t="34027" x="3916363" y="3827463"/>
          <p14:tracePt t="34030" x="3930650" y="3827463"/>
          <p14:tracePt t="34034" x="3940175" y="3827463"/>
          <p14:tracePt t="34038" x="3956050" y="3827463"/>
          <p14:tracePt t="34043" x="3970338" y="3827463"/>
          <p14:tracePt t="34046" x="4000500" y="3827463"/>
          <p14:tracePt t="34051" x="4019550" y="3827463"/>
          <p14:tracePt t="34055" x="4030663" y="3827463"/>
          <p14:tracePt t="34059" x="4054475" y="3827463"/>
          <p14:tracePt t="34062" x="4064000" y="3827463"/>
          <p14:tracePt t="34067" x="4084638" y="3827463"/>
          <p14:tracePt t="34071" x="4108450" y="3827463"/>
          <p14:tracePt t="34074" x="4129088" y="3827463"/>
          <p14:tracePt t="34079" x="4148138" y="3827463"/>
          <p14:tracePt t="34083" x="4173538" y="3836988"/>
          <p14:tracePt t="34086" x="4192588" y="3836988"/>
          <p14:tracePt t="34090" x="4208463" y="3836988"/>
          <p14:tracePt t="34093" x="4217988" y="3836988"/>
          <p14:tracePt t="34096" x="4232275" y="3836988"/>
          <p14:tracePt t="34100" x="4262438" y="3841750"/>
          <p14:tracePt t="34105" x="4276725" y="3852863"/>
          <p14:tracePt t="34109" x="4287838" y="3852863"/>
          <p14:tracePt t="34113" x="4302125" y="3852863"/>
          <p14:tracePt t="34116" x="4311650" y="3852863"/>
          <p14:tracePt t="34121" x="4316413" y="3852863"/>
          <p14:tracePt t="34297" x="4327525" y="3857625"/>
          <p14:tracePt t="34307" x="4322763" y="3867150"/>
          <p14:tracePt t="34315" x="4276725" y="3897313"/>
          <p14:tracePt t="34320" x="4252913" y="3902075"/>
          <p14:tracePt t="34324" x="4222750" y="3902075"/>
          <p14:tracePt t="34327" x="4183063" y="3902075"/>
          <p14:tracePt t="34332" x="4143375" y="3911600"/>
          <p14:tracePt t="34336" x="4098925" y="3911600"/>
          <p14:tracePt t="34340" x="4049713" y="3911600"/>
          <p14:tracePt t="34343" x="3979863" y="3911600"/>
          <p14:tracePt t="34346" x="3916363" y="3911600"/>
          <p14:tracePt t="34350" x="3846513" y="3911600"/>
          <p14:tracePt t="34355" x="3783013" y="3911600"/>
          <p14:tracePt t="34358" x="3713163" y="3911600"/>
          <p14:tracePt t="34363" x="3633788" y="3911600"/>
          <p14:tracePt t="34367" x="3530600" y="3911600"/>
          <p14:tracePt t="34370" x="3451225" y="3906838"/>
          <p14:tracePt t="34375" x="3381375" y="3897313"/>
          <p14:tracePt t="34379" x="3302000" y="3887788"/>
          <p14:tracePt t="34382" x="3217863" y="3876675"/>
          <p14:tracePt t="34386" x="3138488" y="3867150"/>
          <p14:tracePt t="34391" x="3059113" y="3857625"/>
          <p14:tracePt t="34395" x="2990850" y="3848100"/>
          <p14:tracePt t="34398" x="2921000" y="3848100"/>
          <p14:tracePt t="34402" x="2855913" y="3848100"/>
          <p14:tracePt t="34405" x="2792413" y="3848100"/>
          <p14:tracePt t="34411" x="2722563" y="3848100"/>
          <p14:tracePt t="34414" x="2659063" y="3848100"/>
          <p14:tracePt t="34419" x="2589213" y="3848100"/>
          <p14:tracePt t="34422" x="2524125" y="3848100"/>
          <p14:tracePt t="34427" x="2455863" y="3848100"/>
          <p14:tracePt t="34430" x="2390775" y="3848100"/>
          <p14:tracePt t="34434" x="2336800" y="3848100"/>
          <p14:tracePt t="34439" x="2271713" y="3848100"/>
          <p14:tracePt t="34442" x="2217738" y="3848100"/>
          <p14:tracePt t="34444" x="2163763" y="3848100"/>
          <p14:tracePt t="34448" x="2093913" y="3848100"/>
          <p14:tracePt t="34452" x="2030413" y="3848100"/>
          <p14:tracePt t="34456" x="1990725" y="3848100"/>
          <p14:tracePt t="34461" x="1935163" y="3848100"/>
          <p14:tracePt t="34464" x="1881188" y="3848100"/>
          <p14:tracePt t="34468" x="1841500" y="3848100"/>
          <p14:tracePt t="34472" x="1797050" y="3848100"/>
          <p14:tracePt t="34477" x="1766888" y="3848100"/>
          <p14:tracePt t="34480" x="1727200" y="3848100"/>
          <p14:tracePt t="34485" x="1698625" y="3848100"/>
          <p14:tracePt t="34489" x="1677988" y="3848100"/>
          <p14:tracePt t="34492" x="1658938" y="3848100"/>
          <p14:tracePt t="34501" x="1643063" y="3857625"/>
          <p14:tracePt t="34505" x="1628775" y="3862388"/>
          <p14:tracePt t="34568" x="1614488" y="3876675"/>
          <p14:tracePt t="34573" x="1598613" y="3892550"/>
          <p14:tracePt t="34577" x="1584325" y="3906838"/>
          <p14:tracePt t="34580" x="1574800" y="3911600"/>
          <p14:tracePt t="34584" x="1570038" y="3916363"/>
          <p14:tracePt t="34589" x="1558925" y="3921125"/>
          <p14:tracePt t="34593" x="1549400" y="3937000"/>
          <p14:tracePt t="34596" x="1535113" y="3941763"/>
          <p14:tracePt t="34600" x="1519238" y="3951288"/>
          <p14:tracePt t="34605" x="1509713" y="3956050"/>
          <p14:tracePt t="34608" x="1504950" y="3960813"/>
          <p14:tracePt t="34613" x="1490663" y="3965575"/>
          <p14:tracePt t="34616" x="1485900" y="3971925"/>
          <p14:tracePt t="34620" x="1470025" y="3981450"/>
          <p14:tracePt t="34623" x="1465263" y="3986213"/>
          <p14:tracePt t="34626" x="1455738" y="3990975"/>
          <p14:tracePt t="34630" x="1441450" y="3995738"/>
          <p14:tracePt t="34634" x="1435100" y="4010025"/>
          <p14:tracePt t="34639" x="1430338" y="4016375"/>
          <p14:tracePt t="34643" x="1416050" y="4025900"/>
          <p14:tracePt t="34647" x="1411288" y="4030663"/>
          <p14:tracePt t="34650" x="1395413" y="4035425"/>
          <p14:tracePt t="34655" x="1395413" y="4049713"/>
          <p14:tracePt t="34658" x="1390650" y="4056063"/>
          <p14:tracePt t="34662" x="1390650" y="4065588"/>
          <p14:tracePt t="34666" x="1390650" y="4070350"/>
          <p14:tracePt t="34670" x="1385888" y="4084638"/>
          <p14:tracePt t="34679" x="1381125" y="4089400"/>
          <p14:tracePt t="34878" x="1381125" y="4095750"/>
          <p14:tracePt t="34887" x="1385888" y="4095750"/>
          <p14:tracePt t="34897" x="1455738" y="4095750"/>
          <p14:tracePt t="34901" x="1479550" y="4095750"/>
          <p14:tracePt t="34909" x="1530350" y="4095750"/>
          <p14:tracePt t="34912" x="1558925" y="4095750"/>
          <p14:tracePt t="34917" x="1589088" y="4095750"/>
          <p14:tracePt t="34920" x="1609725" y="4095750"/>
          <p14:tracePt t="34924" x="1638300" y="4095750"/>
          <p14:tracePt t="34928" x="1668463" y="4095750"/>
          <p14:tracePt t="34932" x="1687513" y="4095750"/>
          <p14:tracePt t="34936" x="1717675" y="4095750"/>
          <p14:tracePt t="34940" x="1743075" y="4095750"/>
          <p14:tracePt t="34944" x="1762125" y="4095750"/>
          <p14:tracePt t="34948" x="1782763" y="4095750"/>
          <p14:tracePt t="34952" x="1806575" y="4105275"/>
          <p14:tracePt t="34956" x="1827213" y="4110038"/>
          <p14:tracePt t="34960" x="1841500" y="4110038"/>
          <p14:tracePt t="34964" x="1851025" y="4110038"/>
          <p14:tracePt t="34968" x="1855788" y="4110038"/>
          <p14:tracePt t="34972" x="1871663" y="4110038"/>
          <p14:tracePt t="34974" x="1876425" y="4110038"/>
          <p14:tracePt t="34983" x="1881188" y="4110038"/>
          <p14:tracePt t="34987" x="1885950" y="4110038"/>
          <p14:tracePt t="34991" x="1895475" y="4110038"/>
          <p14:tracePt t="34998" x="1906588" y="4110038"/>
          <p14:tracePt t="35002" x="1916113" y="4110038"/>
          <p14:tracePt t="35006" x="1920875" y="4110038"/>
          <p14:tracePt t="35011" x="1935163" y="4105275"/>
          <p14:tracePt t="35015" x="1939925" y="4100513"/>
          <p14:tracePt t="35023" x="1951038" y="4100513"/>
          <p14:tracePt t="35027" x="1955800" y="4100513"/>
          <p14:tracePt t="35031" x="1970088" y="4100513"/>
          <p14:tracePt t="35035" x="1974850" y="4089400"/>
          <p14:tracePt t="35043" x="1985963" y="4089400"/>
          <p14:tracePt t="35050" x="2000250" y="4089400"/>
          <p14:tracePt t="35058" x="2014538" y="4089400"/>
          <p14:tracePt t="35063" x="2024063" y="4089400"/>
          <p14:tracePt t="35066" x="2039938" y="4089400"/>
          <p14:tracePt t="35071" x="2044700" y="4095750"/>
          <p14:tracePt t="35078" x="2054225" y="4095750"/>
          <p14:tracePt t="35084" x="2058988" y="4095750"/>
          <p14:tracePt t="35086" x="2074863" y="4095750"/>
          <p14:tracePt t="35090" x="2079625" y="4100513"/>
          <p14:tracePt t="35094" x="2089150" y="4100513"/>
          <p14:tracePt t="35102" x="2093913" y="4100513"/>
          <p14:tracePt t="35106" x="2109788" y="4100513"/>
          <p14:tracePt t="35110" x="2114550" y="4105275"/>
          <p14:tracePt t="35118" x="2119313" y="4110038"/>
          <p14:tracePt t="35666" x="2154238" y="4110038"/>
          <p14:tracePt t="35670" x="2232025" y="4110038"/>
          <p14:tracePt t="35674" x="2262188" y="4110038"/>
          <p14:tracePt t="35679" x="2292350" y="4110038"/>
          <p14:tracePt t="35682" x="2322513" y="4110038"/>
          <p14:tracePt t="35686" x="2351088" y="4110038"/>
          <p14:tracePt t="35689" x="2390775" y="4119563"/>
          <p14:tracePt t="35694" x="2425700" y="4124325"/>
          <p14:tracePt t="35698" x="2465388" y="4133850"/>
          <p14:tracePt t="35703" x="2495550" y="4133850"/>
          <p14:tracePt t="35706" x="2535238" y="4133850"/>
          <p14:tracePt t="35711" x="2563813" y="4144963"/>
          <p14:tracePt t="35715" x="2589213" y="4144963"/>
          <p14:tracePt t="35718" x="2608263" y="4149725"/>
          <p14:tracePt t="35723" x="2628900" y="4154488"/>
          <p14:tracePt t="35727" x="2654300" y="4164013"/>
          <p14:tracePt t="35731" x="2673350" y="4164013"/>
          <p14:tracePt t="35734" x="2693988" y="4168775"/>
          <p14:tracePt t="35739" x="2717800" y="4179888"/>
          <p14:tracePt t="35742" x="2732088" y="4184650"/>
          <p14:tracePt t="35746" x="2743200" y="4184650"/>
          <p14:tracePt t="35750" x="2757488" y="4184650"/>
          <p14:tracePt t="35755" x="2767013" y="4184650"/>
          <p14:tracePt t="35758" x="2782888" y="4194175"/>
          <p14:tracePt t="35763" x="2787650" y="4198938"/>
          <p14:tracePt t="35766" x="2801938" y="4198938"/>
          <p14:tracePt t="35771" x="2811463" y="4198938"/>
          <p14:tracePt t="35774" x="2827338" y="4198938"/>
          <p14:tracePt t="35778" x="2836863" y="4198938"/>
          <p14:tracePt t="35782" x="2851150" y="4198938"/>
          <p14:tracePt t="35787" x="2867025" y="4194175"/>
          <p14:tracePt t="35789" x="2876550" y="4194175"/>
          <p14:tracePt t="35795" x="2895600" y="4189413"/>
          <p14:tracePt t="35798" x="2911475" y="4184650"/>
          <p14:tracePt t="35802" x="2930525" y="4184650"/>
          <p14:tracePt t="35806" x="2955925" y="4173538"/>
          <p14:tracePt t="35811" x="2974975" y="4168775"/>
          <p14:tracePt t="35815" x="3005138" y="4159250"/>
          <p14:tracePt t="35816" x="3030538" y="4154488"/>
          <p14:tracePt t="35821" x="3059113" y="4144963"/>
          <p14:tracePt t="35826" x="3079750" y="4140200"/>
          <p14:tracePt t="35828" x="3103563" y="4129088"/>
          <p14:tracePt t="35832" x="3133725" y="4129088"/>
          <p14:tracePt t="35836" x="3163888" y="4124325"/>
          <p14:tracePt t="35839" x="3192463" y="4114800"/>
          <p14:tracePt t="35845" x="3213100" y="4110038"/>
          <p14:tracePt t="35849" x="3248025" y="4100513"/>
          <p14:tracePt t="35853" x="3252788" y="4100513"/>
          <p14:tracePt t="35856" x="3262313" y="4100513"/>
          <p14:tracePt t="35861" x="3276600" y="4100513"/>
          <p14:tracePt t="35865" x="3297238" y="4095750"/>
          <p14:tracePt t="35868" x="3316288" y="4095750"/>
          <p14:tracePt t="35873" x="3341688" y="4095750"/>
          <p14:tracePt t="35877" x="3351213" y="4095750"/>
          <p14:tracePt t="35881" x="3367088" y="4084638"/>
          <p14:tracePt t="35884" x="3376613" y="4084638"/>
          <p14:tracePt t="35892" x="3390900" y="4084638"/>
          <p14:tracePt t="35909" x="3406775" y="4084638"/>
          <p14:tracePt t="36169" x="3406775" y="4100513"/>
          <p14:tracePt t="36181" x="3411538" y="4110038"/>
          <p14:tracePt t="36189" x="3416300" y="4114800"/>
          <p14:tracePt t="36942" x="3376613" y="4124325"/>
          <p14:tracePt t="36949" x="3302000" y="4144963"/>
          <p14:tracePt t="36952" x="3232150" y="4154488"/>
          <p14:tracePt t="36958" x="3163888" y="4164013"/>
          <p14:tracePt t="36959" x="3098800" y="4173538"/>
          <p14:tracePt t="36966" x="3030538" y="4194175"/>
          <p14:tracePt t="36969" x="2960688" y="4213225"/>
          <p14:tracePt t="36973" x="2900363" y="4233863"/>
          <p14:tracePt t="36976" x="2832100" y="4252913"/>
          <p14:tracePt t="36981" x="2778125" y="4264025"/>
          <p14:tracePt t="36984" x="2717800" y="4283075"/>
          <p14:tracePt t="36989" x="2663825" y="4292600"/>
          <p14:tracePt t="36994" x="2619375" y="4297363"/>
          <p14:tracePt t="36997" x="2589213" y="4308475"/>
          <p14:tracePt t="37000" x="2559050" y="4322763"/>
          <p14:tracePt t="37004" x="2535238" y="4332288"/>
          <p14:tracePt t="37008" x="2514600" y="4337050"/>
          <p14:tracePt t="37014" x="2495550" y="4337050"/>
          <p14:tracePt t="37016" x="2470150" y="4348163"/>
          <p14:tracePt t="37021" x="2455863" y="4352925"/>
          <p14:tracePt t="37023" x="2446338" y="4357688"/>
          <p14:tracePt t="37029" x="2420938" y="4357688"/>
          <p14:tracePt t="37033" x="2401888" y="4357688"/>
          <p14:tracePt t="37037" x="2386013" y="4367213"/>
          <p14:tracePt t="37040" x="2366963" y="4371975"/>
          <p14:tracePt t="37046" x="2346325" y="4381500"/>
          <p14:tracePt t="37048" x="2332038" y="4381500"/>
          <p14:tracePt t="37052" x="2311400" y="4387850"/>
          <p14:tracePt t="37057" x="2297113" y="4392613"/>
          <p14:tracePt t="37060" x="2282825" y="4392613"/>
          <p14:tracePt t="37065" x="2262188" y="4392613"/>
          <p14:tracePt t="37069" x="2243138" y="4402138"/>
          <p14:tracePt t="37073" x="2227263" y="4402138"/>
          <p14:tracePt t="37076" x="2208213" y="4402138"/>
          <p14:tracePt t="37081" x="2187575" y="4402138"/>
          <p14:tracePt t="37084" x="2163763" y="4402138"/>
          <p14:tracePt t="37088" x="2154238" y="4402138"/>
          <p14:tracePt t="37092" x="2138363" y="4402138"/>
          <p14:tracePt t="37097" x="2119313" y="4397375"/>
          <p14:tracePt t="37100" x="2114550" y="4397375"/>
          <p14:tracePt t="37104" x="2093913" y="4392613"/>
          <p14:tracePt t="37108" x="2089150" y="4392613"/>
          <p14:tracePt t="37113" x="2079625" y="4387850"/>
          <p14:tracePt t="37115" x="2074863" y="4387850"/>
          <p14:tracePt t="37118" x="2074863" y="4381500"/>
          <p14:tracePt t="37123" x="2070100" y="4376738"/>
          <p14:tracePt t="37127" x="2063750" y="4376738"/>
          <p14:tracePt t="37130" x="2058988" y="4376738"/>
          <p14:tracePt t="37134" x="2058988" y="4371975"/>
          <p14:tracePt t="37147" x="2058988" y="4362450"/>
          <p14:tracePt t="37207" x="2054225" y="4362450"/>
          <p14:tracePt t="37214" x="2039938" y="4362450"/>
          <p14:tracePt t="37218" x="2030413" y="4367213"/>
          <p14:tracePt t="37223" x="2014538" y="4381500"/>
          <p14:tracePt t="37226" x="2000250" y="4387850"/>
          <p14:tracePt t="37231" x="1985963" y="4392613"/>
          <p14:tracePt t="37235" x="1974850" y="4402138"/>
          <p14:tracePt t="37238" x="1951038" y="4416425"/>
          <p14:tracePt t="37242" x="1935163" y="4421188"/>
          <p14:tracePt t="37247" x="1925638" y="4427538"/>
          <p14:tracePt t="37250" x="1911350" y="4437063"/>
          <p14:tracePt t="37255" x="1906588" y="4437063"/>
          <p14:tracePt t="37258" x="1890713" y="4437063"/>
          <p14:tracePt t="37263" x="1885950" y="4441825"/>
          <p14:tracePt t="37266" x="1881188" y="4441825"/>
          <p14:tracePt t="37279" x="1876425" y="4441825"/>
          <p14:tracePt t="37292" x="1862138" y="4446588"/>
          <p14:tracePt t="37300" x="1855788" y="4446588"/>
          <p14:tracePt t="37410" x="1851025" y="4451350"/>
          <p14:tracePt t="37418" x="1831975" y="4471988"/>
          <p14:tracePt t="37425" x="1811338" y="4481513"/>
          <p14:tracePt t="37433" x="1747838" y="4505325"/>
          <p14:tracePt t="37436" x="1722438" y="4516438"/>
          <p14:tracePt t="37441" x="1693863" y="4521200"/>
          <p14:tracePt t="37443" x="1673225" y="4530725"/>
          <p14:tracePt t="37449" x="1643063" y="4530725"/>
          <p14:tracePt t="37453" x="1614488" y="4535488"/>
          <p14:tracePt t="37457" x="1589088" y="4545013"/>
          <p14:tracePt t="37461" x="1558925" y="4549775"/>
          <p14:tracePt t="37465" x="1539875" y="4549775"/>
          <p14:tracePt t="37468" x="1519238" y="4560888"/>
          <p14:tracePt t="37470" x="1495425" y="4565650"/>
          <p14:tracePt t="37474" x="1474788" y="4565650"/>
          <p14:tracePt t="37479" x="1455738" y="4565650"/>
          <p14:tracePt t="37483" x="1430338" y="4565650"/>
          <p14:tracePt t="37486" x="1420813" y="4565650"/>
          <p14:tracePt t="37491" x="1406525" y="4565650"/>
          <p14:tracePt t="37494" x="1395413" y="4565650"/>
          <p14:tracePt t="37498" x="1381125" y="4565650"/>
          <p14:tracePt t="37936" x="1411288" y="4565650"/>
          <p14:tracePt t="37941" x="1450975" y="4565650"/>
          <p14:tracePt t="37944" x="1500188" y="4565650"/>
          <p14:tracePt t="37951" x="1633538" y="4565650"/>
          <p14:tracePt t="37956" x="1712913" y="4565650"/>
          <p14:tracePt t="37959" x="1792288" y="4565650"/>
          <p14:tracePt t="37963" x="1876425" y="4560888"/>
          <p14:tracePt t="37966" x="1939925" y="4560888"/>
          <p14:tracePt t="37970" x="2019300" y="4560888"/>
          <p14:tracePt t="37974" x="2098675" y="4560888"/>
          <p14:tracePt t="37979" x="2168525" y="4560888"/>
          <p14:tracePt t="37983" x="2247900" y="4560888"/>
          <p14:tracePt t="37987" x="2311400" y="4560888"/>
          <p14:tracePt t="37991" x="2381250" y="4560888"/>
          <p14:tracePt t="37994" x="2430463" y="4560888"/>
          <p14:tracePt t="37999" x="2486025" y="4560888"/>
          <p14:tracePt t="38002" x="2530475" y="4560888"/>
          <p14:tracePt t="38007" x="2570163" y="4560888"/>
          <p14:tracePt t="38011" x="2598738" y="4560888"/>
          <p14:tracePt t="38015" x="2638425" y="4560888"/>
          <p14:tracePt t="38018" x="2668588" y="4560888"/>
          <p14:tracePt t="38020" x="2687638" y="4565650"/>
          <p14:tracePt t="38024" x="2713038" y="4570413"/>
          <p14:tracePt t="38029" x="2732088" y="4570413"/>
          <p14:tracePt t="38032" x="2747963" y="4579938"/>
          <p14:tracePt t="38036" x="2757488" y="4584700"/>
          <p14:tracePt t="38041" x="2762250" y="4584700"/>
          <p14:tracePt t="38050" x="2778125" y="4589463"/>
          <p14:tracePt t="38831" x="2851150" y="4600575"/>
          <p14:tracePt t="38835" x="2881313" y="4600575"/>
          <p14:tracePt t="38839" x="2930525" y="4600575"/>
          <p14:tracePt t="38843" x="2995613" y="4600575"/>
          <p14:tracePt t="38847" x="3049588" y="4600575"/>
          <p14:tracePt t="38850" x="3114675" y="4600575"/>
          <p14:tracePt t="38854" x="3182938" y="4600575"/>
          <p14:tracePt t="38858" x="3248025" y="4600575"/>
          <p14:tracePt t="38863" x="3302000" y="4600575"/>
          <p14:tracePt t="38866" x="3355975" y="4600575"/>
          <p14:tracePt t="38870" x="3411538" y="4600575"/>
          <p14:tracePt t="38875" x="3451225" y="4600575"/>
          <p14:tracePt t="38878" x="3505200" y="4600575"/>
          <p14:tracePt t="38882" x="3544888" y="4600575"/>
          <p14:tracePt t="38886" x="3584575" y="4600575"/>
          <p14:tracePt t="38890" x="3614738" y="4600575"/>
          <p14:tracePt t="38894" x="3638550" y="4610100"/>
          <p14:tracePt t="38899" x="3659188" y="4614863"/>
          <p14:tracePt t="38902" x="3683000" y="4619625"/>
          <p14:tracePt t="38906" x="3703638" y="4619625"/>
          <p14:tracePt t="38911" x="3717925" y="4629150"/>
          <p14:tracePt t="38915" x="3727450" y="4635500"/>
          <p14:tracePt t="38919" x="3752850" y="4635500"/>
          <p14:tracePt t="38922" x="3762375" y="4645025"/>
          <p14:tracePt t="38926" x="3776663" y="4645025"/>
          <p14:tracePt t="38938" x="3787775" y="4645025"/>
          <p14:tracePt t="38942" x="3797300" y="4649788"/>
          <p14:tracePt t="38950" x="3802063" y="4654550"/>
          <p14:tracePt t="38997" x="3806825" y="4654550"/>
          <p14:tracePt t="39000" x="3816350" y="4654550"/>
          <p14:tracePt t="39004" x="3832225" y="4649788"/>
          <p14:tracePt t="39008" x="3851275" y="4649788"/>
          <p14:tracePt t="39013" x="3881438" y="4649788"/>
          <p14:tracePt t="39017" x="3911600" y="4649788"/>
          <p14:tracePt t="39020" x="3960813" y="4649788"/>
          <p14:tracePt t="39025" x="4019550" y="4645025"/>
          <p14:tracePt t="39029" x="4084638" y="4635500"/>
          <p14:tracePt t="39032" x="4138613" y="4635500"/>
          <p14:tracePt t="39036" x="4192588" y="4635500"/>
          <p14:tracePt t="39041" x="4262438" y="4635500"/>
          <p14:tracePt t="39045" x="4327525" y="4635500"/>
          <p14:tracePt t="39048" x="4391025" y="4635500"/>
          <p14:tracePt t="39052" x="4445000" y="4635500"/>
          <p14:tracePt t="39056" x="4500563" y="4635500"/>
          <p14:tracePt t="39060" x="4554538" y="4635500"/>
          <p14:tracePt t="39064" x="4608513" y="4635500"/>
          <p14:tracePt t="39068" x="4664075" y="4635500"/>
          <p14:tracePt t="39072" x="4727575" y="4635500"/>
          <p14:tracePt t="39076" x="4767263" y="4635500"/>
          <p14:tracePt t="39085" x="4851400" y="4635500"/>
          <p14:tracePt t="39088" x="4891088" y="4635500"/>
          <p14:tracePt t="39092" x="4935538" y="4635500"/>
          <p14:tracePt t="39097" x="4965700" y="4645025"/>
          <p14:tracePt t="39100" x="4995863" y="4649788"/>
          <p14:tracePt t="39104" x="5024438" y="4659313"/>
          <p14:tracePt t="39108" x="5049838" y="4664075"/>
          <p14:tracePt t="39112" x="5068888" y="4664075"/>
          <p14:tracePt t="39116" x="5089525" y="4673600"/>
          <p14:tracePt t="39120" x="5113338" y="4679950"/>
          <p14:tracePt t="39125" x="5133975" y="4679950"/>
          <p14:tracePt t="39129" x="5148263" y="4689475"/>
          <p14:tracePt t="39131" x="5159375" y="4694238"/>
          <p14:tracePt t="39134" x="5168900" y="4699000"/>
          <p14:tracePt t="39138" x="5178425" y="4703763"/>
          <p14:tracePt t="39142" x="5192713" y="4703763"/>
          <p14:tracePt t="39146" x="5203825" y="4713288"/>
          <p14:tracePt t="39152" x="5218113" y="4719638"/>
          <p14:tracePt t="39154" x="5232400" y="4719638"/>
          <p14:tracePt t="39158" x="5237163" y="4724400"/>
          <p14:tracePt t="39163" x="5248275" y="4724400"/>
          <p14:tracePt t="39166" x="5267325" y="4724400"/>
          <p14:tracePt t="39170" x="5283200" y="4733925"/>
          <p14:tracePt t="39175" x="5297488" y="4738688"/>
          <p14:tracePt t="39179" x="5311775" y="4738688"/>
          <p14:tracePt t="39183" x="5332413" y="4738688"/>
          <p14:tracePt t="39186" x="5351463" y="4738688"/>
          <p14:tracePt t="39191" x="5367338" y="4738688"/>
          <p14:tracePt t="39194" x="5386388" y="4738688"/>
          <p14:tracePt t="39199" x="5395913" y="4738688"/>
          <p14:tracePt t="39203" x="5411788" y="4738688"/>
          <p14:tracePt t="39206" x="5426075" y="4738688"/>
          <p14:tracePt t="39211" x="5435600" y="4738688"/>
          <p14:tracePt t="39215" x="5451475" y="4738688"/>
          <p14:tracePt t="39218" x="5461000" y="4738688"/>
          <p14:tracePt t="39222" x="5470525" y="4738688"/>
          <p14:tracePt t="39226" x="5480050" y="4729163"/>
          <p14:tracePt t="39230" x="5495925" y="4724400"/>
          <p14:tracePt t="39236" x="5514975" y="4719638"/>
          <p14:tracePt t="39238" x="5529263" y="4708525"/>
          <p14:tracePt t="39242" x="5549900" y="4703763"/>
          <p14:tracePt t="39247" x="5575300" y="4689475"/>
          <p14:tracePt t="39250" x="5589588" y="4679950"/>
          <p14:tracePt t="39254" x="5608638" y="4664075"/>
          <p14:tracePt t="39258" x="5629275" y="4659313"/>
          <p14:tracePt t="39263" x="5653088" y="4645025"/>
          <p14:tracePt t="39267" x="5673725" y="4640263"/>
          <p14:tracePt t="39270" x="5697538" y="4629150"/>
          <p14:tracePt t="39275" x="5718175" y="4629150"/>
          <p14:tracePt t="39279" x="5737225" y="4624388"/>
          <p14:tracePt t="39283" x="5753100" y="4614863"/>
          <p14:tracePt t="39286" x="5772150" y="4610100"/>
          <p14:tracePt t="39291" x="5788025" y="4610100"/>
          <p14:tracePt t="39295" x="5802313" y="4610100"/>
          <p14:tracePt t="39300" x="5807075" y="4610100"/>
          <p14:tracePt t="39306" x="5816600" y="4600575"/>
          <p14:tracePt t="40068" x="5811838" y="4600575"/>
          <p14:tracePt t="40073" x="5797550" y="4600575"/>
          <p14:tracePt t="40076" x="5792788" y="4605338"/>
          <p14:tracePt t="40081" x="5776913" y="4610100"/>
          <p14:tracePt t="40087" x="5743575" y="4614863"/>
          <p14:tracePt t="40091" x="5722938" y="4624388"/>
          <p14:tracePt t="40093" x="5703888" y="4629150"/>
          <p14:tracePt t="40097" x="5678488" y="4629150"/>
          <p14:tracePt t="40103" x="5648325" y="4629150"/>
          <p14:tracePt t="40109" x="5624513" y="4629150"/>
          <p14:tracePt t="40113" x="5594350" y="4629150"/>
          <p14:tracePt t="40117" x="5564188" y="4629150"/>
          <p14:tracePt t="40120" x="5524500" y="4629150"/>
          <p14:tracePt t="40124" x="5475288" y="4629150"/>
          <p14:tracePt t="40128" x="5421313" y="4629150"/>
          <p14:tracePt t="40133" x="5351463" y="4629150"/>
          <p14:tracePt t="40137" x="5287963" y="4629150"/>
          <p14:tracePt t="40140" x="5208588" y="4629150"/>
          <p14:tracePt t="40144" x="5129213" y="4629150"/>
          <p14:tracePt t="40149" x="5035550" y="4629150"/>
          <p14:tracePt t="40152" x="4940300" y="4629150"/>
          <p14:tracePt t="40157" x="4851400" y="4629150"/>
          <p14:tracePt t="40160" x="4743450" y="4629150"/>
          <p14:tracePt t="40165" x="4638675" y="4629150"/>
          <p14:tracePt t="40168" x="4535488" y="4629150"/>
          <p14:tracePt t="40172" x="4430713" y="4629150"/>
          <p14:tracePt t="40176" x="4322763" y="4629150"/>
          <p14:tracePt t="40181" x="4217988" y="4629150"/>
          <p14:tracePt t="40186" x="4114800" y="4629150"/>
          <p14:tracePt t="40188" x="4010025" y="4629150"/>
          <p14:tracePt t="40192" x="3900488" y="4629150"/>
          <p14:tracePt t="40197" x="3811588" y="4629150"/>
          <p14:tracePt t="40202" x="3717925" y="4629150"/>
          <p14:tracePt t="40204" x="3629025" y="4629150"/>
          <p14:tracePt t="40209" x="3544888" y="4629150"/>
          <p14:tracePt t="40212" x="3465513" y="4629150"/>
          <p14:tracePt t="40216" x="3386138" y="4629150"/>
          <p14:tracePt t="40221" x="3322638" y="4629150"/>
          <p14:tracePt t="40224" x="3267075" y="4629150"/>
          <p14:tracePt t="40229" x="3213100" y="4629150"/>
          <p14:tracePt t="40233" x="3148013" y="4629150"/>
          <p14:tracePt t="40237" x="3094038" y="4629150"/>
          <p14:tracePt t="40240" x="3040063" y="4629150"/>
          <p14:tracePt t="40244" x="2995613" y="4640263"/>
          <p14:tracePt t="40249" x="2955925" y="4649788"/>
          <p14:tracePt t="40252" x="2911475" y="4664075"/>
          <p14:tracePt t="40256" x="2867025" y="4684713"/>
          <p14:tracePt t="40259" x="2806700" y="4703763"/>
          <p14:tracePt t="40264" x="2762250" y="4719638"/>
          <p14:tracePt t="40268" x="2708275" y="4738688"/>
          <p14:tracePt t="40270" x="2673350" y="4752975"/>
          <p14:tracePt t="40275" x="2619375" y="4764088"/>
          <p14:tracePt t="40279" x="2574925" y="4773613"/>
          <p14:tracePt t="40283" x="2544763" y="4783138"/>
          <p14:tracePt t="40287" x="2509838" y="4797425"/>
          <p14:tracePt t="40290" x="2470150" y="4808538"/>
          <p14:tracePt t="40295" x="2435225" y="4813300"/>
          <p14:tracePt t="40299" x="2416175" y="4822825"/>
          <p14:tracePt t="40303" x="2386013" y="4827588"/>
          <p14:tracePt t="40306" x="2355850" y="4837113"/>
          <p14:tracePt t="40309" x="2332038" y="4837113"/>
          <p14:tracePt t="40315" x="2301875" y="4837113"/>
          <p14:tracePt t="40318" x="2282825" y="4837113"/>
          <p14:tracePt t="40323" x="2262188" y="4837113"/>
          <p14:tracePt t="40325" x="2243138" y="4837113"/>
          <p14:tracePt t="40331" x="2227263" y="4837113"/>
          <p14:tracePt t="40335" x="2217738" y="4837113"/>
          <p14:tracePt t="40339" x="2208213" y="4837113"/>
          <p14:tracePt t="40347" x="2198688" y="4837113"/>
          <p14:tracePt t="40534" x="2193925" y="4837113"/>
          <p14:tracePt t="40542" x="2198688" y="4827588"/>
          <p14:tracePt t="40547" x="2222500" y="4822825"/>
          <p14:tracePt t="40549" x="2252663" y="4813300"/>
          <p14:tracePt t="40556" x="2311400" y="4813300"/>
          <p14:tracePt t="40560" x="2341563" y="4813300"/>
          <p14:tracePt t="40565" x="2381250" y="4813300"/>
          <p14:tracePt t="40568" x="2420938" y="4813300"/>
          <p14:tracePt t="40573" x="2474913" y="4813300"/>
          <p14:tracePt t="40576" x="2514600" y="4813300"/>
          <p14:tracePt t="40581" x="2554288" y="4813300"/>
          <p14:tracePt t="40585" x="2598738" y="4813300"/>
          <p14:tracePt t="40588" x="2638425" y="4813300"/>
          <p14:tracePt t="40593" x="2678113" y="4813300"/>
          <p14:tracePt t="40597" x="2708275" y="4813300"/>
          <p14:tracePt t="40600" x="2738438" y="4813300"/>
          <p14:tracePt t="40605" x="2767013" y="4813300"/>
          <p14:tracePt t="40609" x="2797175" y="4813300"/>
          <p14:tracePt t="40613" x="2816225" y="4813300"/>
          <p14:tracePt t="40617" x="2841625" y="4813300"/>
          <p14:tracePt t="40620" x="2851150" y="4813300"/>
          <p14:tracePt t="40622" x="2867025" y="4813300"/>
          <p14:tracePt t="40626" x="2886075" y="4813300"/>
          <p14:tracePt t="40634" x="2900363" y="4813300"/>
          <p14:tracePt t="40638" x="2911475" y="4818063"/>
          <p14:tracePt t="40643" x="2925763" y="4818063"/>
          <p14:tracePt t="40784" x="2930525" y="4818063"/>
          <p14:tracePt t="40791" x="2951163" y="4818063"/>
          <p14:tracePt t="40795" x="2965450" y="4808538"/>
          <p14:tracePt t="40798" x="2990850" y="4803775"/>
          <p14:tracePt t="40804" x="3019425" y="4792663"/>
          <p14:tracePt t="40806" x="3074988" y="4783138"/>
          <p14:tracePt t="40812" x="3182938" y="4783138"/>
          <p14:tracePt t="40816" x="3248025" y="4783138"/>
          <p14:tracePt t="40820" x="3316288" y="4773613"/>
          <p14:tracePt t="40825" x="3395663" y="4764088"/>
          <p14:tracePt t="40828" x="3495675" y="4743450"/>
          <p14:tracePt t="40833" x="3584575" y="4733925"/>
          <p14:tracePt t="40836" x="3692525" y="4733925"/>
          <p14:tracePt t="40841" x="3783013" y="4733925"/>
          <p14:tracePt t="40844" x="3890963" y="4713288"/>
          <p14:tracePt t="40849" x="4000500" y="4703763"/>
          <p14:tracePt t="40852" x="4114800" y="4703763"/>
          <p14:tracePt t="40856" x="4232275" y="4703763"/>
          <p14:tracePt t="40859" x="4337050" y="4703763"/>
          <p14:tracePt t="40865" x="4445000" y="4703763"/>
          <p14:tracePt t="40869" x="4564063" y="4703763"/>
          <p14:tracePt t="40877" x="4787900" y="4703763"/>
          <p14:tracePt t="40880" x="4900613" y="4703763"/>
          <p14:tracePt t="40885" x="4995863" y="4703763"/>
          <p14:tracePt t="40888" x="5099050" y="4703763"/>
          <p14:tracePt t="40893" x="5192713" y="4703763"/>
          <p14:tracePt t="40897" x="5287963" y="4703763"/>
          <p14:tracePt t="40901" x="5376863" y="4703763"/>
          <p14:tracePt t="40904" x="5456238" y="4703763"/>
          <p14:tracePt t="40909" x="5535613" y="4703763"/>
          <p14:tracePt t="40912" x="5603875" y="4703763"/>
          <p14:tracePt t="40917" x="5683250" y="4703763"/>
          <p14:tracePt t="40921" x="5748338" y="4703763"/>
          <p14:tracePt t="40925" x="5792788" y="4703763"/>
          <p14:tracePt t="40928" x="5832475" y="4703763"/>
          <p14:tracePt t="40932" x="5872163" y="4703763"/>
          <p14:tracePt t="40936" x="5911850" y="4703763"/>
          <p14:tracePt t="40941" x="5940425" y="4703763"/>
          <p14:tracePt t="40943" x="5970588" y="4703763"/>
          <p14:tracePt t="40948" x="5995988" y="4703763"/>
          <p14:tracePt t="40953" x="6015038" y="4703763"/>
          <p14:tracePt t="40956" x="6035675" y="4703763"/>
          <p14:tracePt t="40960" x="6054725" y="4703763"/>
          <p14:tracePt t="40965" x="6080125" y="4694238"/>
          <p14:tracePt t="40968" x="6099175" y="4689475"/>
          <p14:tracePt t="40972" x="6129338" y="4679950"/>
          <p14:tracePt t="40974" x="6153150" y="4673600"/>
          <p14:tracePt t="40978" x="6183313" y="4664075"/>
          <p14:tracePt t="40982" x="6213475" y="4659313"/>
          <p14:tracePt t="40986" x="6243638" y="4649788"/>
          <p14:tracePt t="40990" x="6288088" y="4640263"/>
          <p14:tracePt t="40994" x="6332538" y="4635500"/>
          <p14:tracePt t="40999" x="6372225" y="4624388"/>
          <p14:tracePt t="41002" x="6440488" y="4605338"/>
          <p14:tracePt t="41006" x="6500813" y="4595813"/>
          <p14:tracePt t="41009" x="6554788" y="4575175"/>
          <p14:tracePt t="41015" x="6624638" y="4545013"/>
          <p14:tracePt t="41018" x="6683375" y="4525963"/>
          <p14:tracePt t="41022" x="6762750" y="4516438"/>
          <p14:tracePt t="41026" x="6832600" y="4505325"/>
          <p14:tracePt t="41031" x="6900863" y="4486275"/>
          <p14:tracePt t="41034" x="6985000" y="4465638"/>
          <p14:tracePt t="41038" x="7064375" y="4456113"/>
          <p14:tracePt t="41043" x="7158038" y="4437063"/>
          <p14:tracePt t="41047" x="7237413" y="4427538"/>
          <p14:tracePt t="41051" x="7321550" y="4406900"/>
          <p14:tracePt t="41054" x="7391400" y="4397375"/>
          <p14:tracePt t="41059" x="7445375" y="4387850"/>
          <p14:tracePt t="41063" x="7500938" y="4376738"/>
          <p14:tracePt t="41067" x="7559675" y="4357688"/>
          <p14:tracePt t="41070" x="7613650" y="4348163"/>
          <p14:tracePt t="41074" x="7669213" y="4337050"/>
          <p14:tracePt t="41080" x="7708900" y="4337050"/>
          <p14:tracePt t="41082" x="7753350" y="4337050"/>
          <p14:tracePt t="41086" x="7793038" y="4337050"/>
          <p14:tracePt t="41091" x="7832725" y="4337050"/>
          <p14:tracePt t="41095" x="7886700" y="4337050"/>
          <p14:tracePt t="41099" x="7916863" y="4337050"/>
          <p14:tracePt t="41103" x="7956550" y="4337050"/>
          <p14:tracePt t="41106" x="7994650" y="4337050"/>
          <p14:tracePt t="41110" x="8050213" y="4337050"/>
          <p14:tracePt t="41115" x="8113713" y="4337050"/>
          <p14:tracePt t="41118" x="8183563" y="4337050"/>
          <p14:tracePt t="41122" x="8248650" y="4337050"/>
          <p14:tracePt t="41127" x="8316913" y="4337050"/>
          <p14:tracePt t="41131" x="8396288" y="4337050"/>
          <p14:tracePt t="41135" x="8461375" y="4337050"/>
          <p14:tracePt t="41138" x="8540750" y="4337050"/>
          <p14:tracePt t="41143" x="8618538" y="4337050"/>
          <p14:tracePt t="41146" x="8713788" y="4337050"/>
          <p14:tracePt t="41151" x="8782050" y="4337050"/>
          <p14:tracePt t="41152" x="8861425" y="4337050"/>
          <p14:tracePt t="41156" x="8966200" y="4337050"/>
          <p14:tracePt t="41160" x="9045575" y="4337050"/>
          <p14:tracePt t="41165" x="9124950" y="43370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88563-0EC2-42E6-8C0C-BD93FBAF9C69}"/>
              </a:ext>
            </a:extLst>
          </p:cNvPr>
          <p:cNvSpPr txBox="1"/>
          <p:nvPr/>
        </p:nvSpPr>
        <p:spPr>
          <a:xfrm>
            <a:off x="385011" y="1372374"/>
            <a:ext cx="9901989" cy="5309146"/>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Vertical Axis Wind Turbine (VAWT) is the most popular of the turbines that people are adding to make their home a source of renewable energy.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While it is not as commonly used as the Horizontal Axis Wind Turbine, they are great for placement at residential locations and more.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Vertical turbines spin on the vertical axis and comes in various shapes sizes and </a:t>
            </a:r>
            <a:r>
              <a:rPr lang="en-GB" sz="2300" dirty="0" err="1">
                <a:latin typeface="Century Gothic" panose="020B0502020202020204" pitchFamily="34" charset="0"/>
              </a:rPr>
              <a:t>colors</a:t>
            </a:r>
            <a:r>
              <a:rPr lang="en-GB" sz="2300" dirty="0">
                <a:latin typeface="Century Gothic" panose="020B0502020202020204" pitchFamily="34" charset="0"/>
              </a:rPr>
              <a:t>.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The main difference between the VAWT and HAWT is the position of blades. </a:t>
            </a:r>
          </a:p>
          <a:p>
            <a:pPr marL="342900" indent="-342900">
              <a:spcBef>
                <a:spcPts val="600"/>
              </a:spcBef>
              <a:spcAft>
                <a:spcPts val="600"/>
              </a:spcAft>
              <a:buFont typeface="Arial" panose="020B0604020202020204" pitchFamily="34" charset="0"/>
              <a:buChar char="•"/>
            </a:pPr>
            <a:r>
              <a:rPr lang="en-GB" sz="2300" dirty="0">
                <a:latin typeface="Century Gothic" panose="020B0502020202020204" pitchFamily="34" charset="0"/>
              </a:rPr>
              <a:t>In HAWT, blades are on the top, spinning in the air while in VAWT, generator is mounted at the base of the tower and blades are wrapped around the shaft.</a:t>
            </a:r>
          </a:p>
        </p:txBody>
      </p:sp>
      <p:sp>
        <p:nvSpPr>
          <p:cNvPr id="4" name="Title 3">
            <a:extLst>
              <a:ext uri="{FF2B5EF4-FFF2-40B4-BE49-F238E27FC236}">
                <a16:creationId xmlns:a16="http://schemas.microsoft.com/office/drawing/2014/main" id="{8801C20B-BF7D-4BD0-8085-7F4E04D3BF53}"/>
              </a:ext>
            </a:extLst>
          </p:cNvPr>
          <p:cNvSpPr>
            <a:spLocks noGrp="1"/>
          </p:cNvSpPr>
          <p:nvPr>
            <p:ph type="title"/>
          </p:nvPr>
        </p:nvSpPr>
        <p:spPr>
          <a:xfrm>
            <a:off x="1828800" y="152400"/>
            <a:ext cx="6781800" cy="1143000"/>
          </a:xfrm>
          <a:prstGeom prst="roundRect">
            <a:avLst/>
          </a:prstGeom>
          <a:solidFill>
            <a:srgbClr val="A06427"/>
          </a:solidFill>
        </p:spPr>
        <p:txBody>
          <a:bodyPr>
            <a:noAutofit/>
          </a:bodyPr>
          <a:lstStyle/>
          <a:p>
            <a:pPr algn="ctr"/>
            <a:r>
              <a:rPr lang="en-MY" b="1" dirty="0">
                <a:solidFill>
                  <a:schemeClr val="bg1"/>
                </a:solidFill>
                <a:latin typeface="Century Gothic" panose="020B0502020202020204" pitchFamily="34" charset="0"/>
              </a:rPr>
              <a:t>Vertical Axis Wind Turbines</a:t>
            </a:r>
            <a:endParaRPr lang="en-US" b="1" dirty="0">
              <a:solidFill>
                <a:schemeClr val="bg1"/>
              </a:solidFill>
              <a:latin typeface="Century Gothic" panose="020B0502020202020204" pitchFamily="34" charset="0"/>
            </a:endParaRPr>
          </a:p>
        </p:txBody>
      </p:sp>
      <p:sp>
        <p:nvSpPr>
          <p:cNvPr id="5" name="Slide Number Placeholder 9"/>
          <p:cNvSpPr>
            <a:spLocks noGrp="1"/>
          </p:cNvSpPr>
          <p:nvPr>
            <p:ph type="sldNum" sz="quarter" idx="12"/>
          </p:nvPr>
        </p:nvSpPr>
        <p:spPr>
          <a:xfrm>
            <a:off x="11533516" y="6401685"/>
            <a:ext cx="510397" cy="365125"/>
          </a:xfrm>
        </p:spPr>
        <p:txBody>
          <a:bodyPr/>
          <a:lstStyle/>
          <a:p>
            <a:r>
              <a:rPr lang="en-US" dirty="0" smtClean="0">
                <a:solidFill>
                  <a:schemeClr val="tx1">
                    <a:lumMod val="50000"/>
                    <a:lumOff val="50000"/>
                  </a:schemeClr>
                </a:solidFill>
                <a:latin typeface="Arial" panose="020B0604020202020204" pitchFamily="34" charset="0"/>
                <a:cs typeface="Arial" panose="020B0604020202020204" pitchFamily="34" charset="0"/>
              </a:rPr>
              <a:t>9</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72135231"/>
      </p:ext>
    </p:extLst>
  </p:cSld>
  <p:clrMapOvr>
    <a:masterClrMapping/>
  </p:clrMapOvr>
  <mc:AlternateContent xmlns:mc="http://schemas.openxmlformats.org/markup-compatibility/2006" xmlns:p14="http://schemas.microsoft.com/office/powerpoint/2010/main">
    <mc:Choice Requires="p14">
      <p:transition spd="med" p14:dur="700" advTm="53740">
        <p:fade/>
      </p:transition>
    </mc:Choice>
    <mc:Fallback xmlns="">
      <p:transition spd="med" advTm="53740">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8754" x="2349500" y="6267450"/>
          <p14:tracePt t="9072" x="1946275" y="6748463"/>
          <p14:tracePt t="9075" x="2035175" y="6650038"/>
          <p14:tracePt t="9077" x="2133600" y="6551613"/>
          <p14:tracePt t="9081" x="2252663" y="6446838"/>
          <p14:tracePt t="9085" x="2425700" y="6283325"/>
          <p14:tracePt t="9090" x="2579688" y="6129338"/>
          <p14:tracePt t="9094" x="2757488" y="5972175"/>
          <p14:tracePt t="9098" x="2935288" y="5788025"/>
          <p14:tracePt t="9101" x="3143250" y="5584825"/>
          <p14:tracePt t="9107" x="3327400" y="5381625"/>
          <p14:tracePt t="9110" x="3479800" y="5229225"/>
          <p14:tracePt t="9114" x="3608388" y="5100638"/>
          <p14:tracePt t="9118" x="3757613" y="4965700"/>
          <p14:tracePt t="9122" x="3906838" y="4827588"/>
          <p14:tracePt t="9127" x="4035425" y="4703763"/>
          <p14:tracePt t="9140" x="4386263" y="4406900"/>
          <p14:tracePt t="9142" x="4491038" y="4318000"/>
          <p14:tracePt t="9146" x="4589463" y="4229100"/>
          <p14:tracePt t="9150" x="4703763" y="4140200"/>
          <p14:tracePt t="9154" x="4802188" y="4049713"/>
          <p14:tracePt t="9157" x="4916488" y="3956050"/>
          <p14:tracePt t="9162" x="5014913" y="3867150"/>
          <p14:tracePt t="9165" x="5129213" y="3792538"/>
          <p14:tracePt t="9169" x="5227638" y="3713163"/>
          <p14:tracePt t="9174" x="5327650" y="3640138"/>
          <p14:tracePt t="9180" x="5421313" y="3560763"/>
          <p14:tracePt t="9182" x="5510213" y="3486150"/>
          <p14:tracePt t="9186" x="5594350" y="3406775"/>
          <p14:tracePt t="9190" x="5683250" y="3341688"/>
          <p14:tracePt t="9195" x="5757863" y="3282950"/>
          <p14:tracePt t="9198" x="5842000" y="3194050"/>
          <p14:tracePt t="9202" x="5916613" y="3128963"/>
          <p14:tracePt t="9206" x="5989638" y="3070225"/>
          <p14:tracePt t="9210" x="6049963" y="3016250"/>
          <p14:tracePt t="9214" x="6113463" y="2955925"/>
          <p14:tracePt t="9218" x="6148388" y="2906713"/>
          <p14:tracePt t="9222" x="6197600" y="2857500"/>
          <p14:tracePt t="9229" x="6253163" y="2792413"/>
          <p14:tracePt t="9233" x="6276975" y="2757488"/>
          <p14:tracePt t="9238" x="6292850" y="2733675"/>
          <p14:tracePt t="9242" x="6307138" y="2713038"/>
          <p14:tracePt t="9246" x="6321425" y="2698750"/>
          <p14:tracePt t="9250" x="6327775" y="2684463"/>
          <p14:tracePt t="9254" x="6332538" y="2668588"/>
          <p14:tracePt t="9256" x="6342063" y="2659063"/>
          <p14:tracePt t="9264" x="6346825" y="2644775"/>
          <p14:tracePt t="9272" x="6346825" y="2638425"/>
          <p14:tracePt t="9280" x="6351588" y="2624138"/>
          <p14:tracePt t="9288" x="6361113" y="2619375"/>
          <p14:tracePt t="9291" x="6361113" y="2609850"/>
          <p14:tracePt t="9296" x="6361113" y="2605088"/>
          <p14:tracePt t="9300" x="6365875" y="2589213"/>
          <p14:tracePt t="9304" x="6365875" y="2584450"/>
          <p14:tracePt t="9307" x="6365875" y="2570163"/>
          <p14:tracePt t="9312" x="6365875" y="2565400"/>
          <p14:tracePt t="9316" x="6365875" y="2554288"/>
          <p14:tracePt t="9324" x="6365875" y="2549525"/>
          <p14:tracePt t="9329" x="6365875" y="2535238"/>
          <p14:tracePt t="9332" x="6351588" y="2530475"/>
          <p14:tracePt t="9336" x="6351588" y="2525713"/>
          <p14:tracePt t="9344" x="6351588" y="2520950"/>
          <p14:tracePt t="9348" x="6346825" y="2509838"/>
          <p14:tracePt t="9352" x="6346825" y="2505075"/>
          <p14:tracePt t="9356" x="6332538" y="2486025"/>
          <p14:tracePt t="9360" x="6327775" y="2481263"/>
          <p14:tracePt t="9364" x="6327775" y="2476500"/>
          <p14:tracePt t="9368" x="6311900" y="2470150"/>
          <p14:tracePt t="9372" x="6311900" y="2465388"/>
          <p14:tracePt t="9375" x="6307138" y="2460625"/>
          <p14:tracePt t="9382" x="6307138" y="2451100"/>
          <p14:tracePt t="9383" x="6307138" y="2446338"/>
          <p14:tracePt t="9388" x="6307138" y="2441575"/>
          <p14:tracePt t="9391" x="6297613" y="2436813"/>
          <p14:tracePt t="9398" x="6297613" y="2430463"/>
          <p14:tracePt t="9404" x="6297613" y="2425700"/>
          <p14:tracePt t="9407" x="6281738" y="2411413"/>
          <p14:tracePt t="9420" x="6281738" y="2401888"/>
          <p14:tracePt t="9424" x="6276975" y="2386013"/>
          <p14:tracePt t="9430" x="6272213" y="2371725"/>
          <p14:tracePt t="9434" x="6262688" y="2352675"/>
          <p14:tracePt t="9438" x="6257925" y="2346325"/>
          <p14:tracePt t="9441" x="6253163" y="2327275"/>
          <p14:tracePt t="9446" x="6237288" y="2301875"/>
          <p14:tracePt t="9450" x="6227763" y="2297113"/>
          <p14:tracePt t="9453" x="6218238" y="2278063"/>
          <p14:tracePt t="9457" x="6203950" y="2257425"/>
          <p14:tracePt t="9462" x="6178550" y="2243138"/>
          <p14:tracePt t="9465" x="6178550" y="2233613"/>
          <p14:tracePt t="9470" x="6169025" y="2222500"/>
          <p14:tracePt t="9474" x="6164263" y="2217738"/>
          <p14:tracePt t="9478" x="6143625" y="2203450"/>
          <p14:tracePt t="9482" x="6138863" y="2198688"/>
          <p14:tracePt t="9486" x="6129338" y="2184400"/>
          <p14:tracePt t="9490" x="6119813" y="2184400"/>
          <p14:tracePt t="9494" x="6103938" y="2173288"/>
          <p14:tracePt t="9498" x="6099175" y="2173288"/>
          <p14:tracePt t="9502" x="6084888" y="2159000"/>
          <p14:tracePt t="9506" x="6080125" y="2154238"/>
          <p14:tracePt t="9510" x="6073775" y="2154238"/>
          <p14:tracePt t="9546" x="6069013" y="2138363"/>
          <p14:tracePt t="9549" x="6069013" y="2133600"/>
          <p14:tracePt t="9554" x="6089650" y="2128838"/>
          <p14:tracePt t="9561" x="6138863" y="2070100"/>
          <p14:tracePt t="9566" x="6173788" y="2035175"/>
          <p14:tracePt t="9570" x="6208713" y="1990725"/>
          <p14:tracePt t="9576" x="6248400" y="1941513"/>
          <p14:tracePt t="9578" x="6281738" y="1906588"/>
          <p14:tracePt t="9582" x="6321425" y="1871663"/>
          <p14:tracePt t="9586" x="6365875" y="1831975"/>
          <p14:tracePt t="9591" x="6400800" y="1797050"/>
          <p14:tracePt t="9593" x="6450013" y="1757363"/>
          <p14:tracePt t="9598" x="6500813" y="1717675"/>
          <p14:tracePt t="9602" x="6535738" y="1684338"/>
          <p14:tracePt t="9605" x="6584950" y="1644650"/>
          <p14:tracePt t="9608" x="6629400" y="1609725"/>
          <p14:tracePt t="9614" x="6673850" y="1579563"/>
          <p14:tracePt t="9616" x="6723063" y="1549400"/>
          <p14:tracePt t="9619" x="6742113" y="1530350"/>
          <p14:tracePt t="9624" x="6767513" y="1514475"/>
          <p14:tracePt t="9628" x="6792913" y="1490663"/>
          <p14:tracePt t="9631" x="6811963" y="1485900"/>
          <p14:tracePt t="9635" x="6827838" y="1476375"/>
          <p14:tracePt t="9659" x="6837363" y="1470025"/>
          <p14:tracePt t="9857" x="6837363" y="1485900"/>
          <p14:tracePt t="9861" x="6837363" y="1514475"/>
          <p14:tracePt t="9872" x="6797675" y="1589088"/>
          <p14:tracePt t="9877" x="6781800" y="1609725"/>
          <p14:tracePt t="9883" x="6753225" y="1654175"/>
          <p14:tracePt t="9888" x="6748463" y="1677988"/>
          <p14:tracePt t="9896" x="6723063" y="1722438"/>
          <p14:tracePt t="9902" x="6704013" y="1747838"/>
          <p14:tracePt t="9906" x="6697663" y="1762125"/>
          <p14:tracePt t="9910" x="6697663" y="1773238"/>
          <p14:tracePt t="9916" x="6697663" y="1787525"/>
          <p14:tracePt t="9918" x="6692900" y="1792288"/>
          <p14:tracePt t="10498" x="6619875" y="1801813"/>
          <p14:tracePt t="10504" x="6554788" y="1801813"/>
          <p14:tracePt t="10508" x="6489700" y="1801813"/>
          <p14:tracePt t="10512" x="6426200" y="1801813"/>
          <p14:tracePt t="10517" x="6262688" y="1822450"/>
          <p14:tracePt t="10522" x="6169025" y="1831975"/>
          <p14:tracePt t="10527" x="6064250" y="1831975"/>
          <p14:tracePt t="10531" x="5956300" y="1831975"/>
          <p14:tracePt t="10533" x="5851525" y="1831975"/>
          <p14:tracePt t="10538" x="5722938" y="1831975"/>
          <p14:tracePt t="10541" x="5580063" y="1831975"/>
          <p14:tracePt t="10547" x="5435600" y="1831975"/>
          <p14:tracePt t="10550" x="5253038" y="1831975"/>
          <p14:tracePt t="10554" x="5064125" y="1831975"/>
          <p14:tracePt t="10555" x="4876800" y="1831975"/>
          <p14:tracePt t="10559" x="4659313" y="1831975"/>
          <p14:tracePt t="10564" x="4440238" y="1831975"/>
          <p14:tracePt t="10568" x="4222750" y="1831975"/>
          <p14:tracePt t="10572" x="4010025" y="1831975"/>
          <p14:tracePt t="10575" x="3816350" y="1831975"/>
          <p14:tracePt t="10580" x="3629025" y="1831975"/>
          <p14:tracePt t="10583" x="3435350" y="1831975"/>
          <p14:tracePt t="10588" x="3248025" y="1831975"/>
          <p14:tracePt t="10591" x="3084513" y="1831975"/>
          <p14:tracePt t="10597" x="2940050" y="1831975"/>
          <p14:tracePt t="10600" x="2782888" y="1831975"/>
          <p14:tracePt t="10604" x="2638425" y="1831975"/>
          <p14:tracePt t="10608" x="2505075" y="1827213"/>
          <p14:tracePt t="10612" x="2371725" y="1812925"/>
          <p14:tracePt t="10616" x="2243138" y="1812925"/>
          <p14:tracePt t="10619" x="2138363" y="1812925"/>
          <p14:tracePt t="10624" x="2030413" y="1801813"/>
          <p14:tracePt t="10628" x="1951038" y="1792288"/>
          <p14:tracePt t="10632" x="1871663" y="1792288"/>
          <p14:tracePt t="10636" x="1801813" y="1792288"/>
          <p14:tracePt t="10640" x="1762125" y="1792288"/>
          <p14:tracePt t="10644" x="1717675" y="1782763"/>
          <p14:tracePt t="10648" x="1698625" y="1782763"/>
          <p14:tracePt t="10652" x="1687513" y="1782763"/>
          <p14:tracePt t="10857" x="1677988" y="1782763"/>
          <p14:tracePt t="10871" x="1698625" y="1846263"/>
          <p14:tracePt t="10878" x="1731963" y="1885950"/>
          <p14:tracePt t="10881" x="1757363" y="1901825"/>
          <p14:tracePt t="10887" x="1778000" y="1916113"/>
          <p14:tracePt t="10890" x="1801813" y="1930400"/>
          <p14:tracePt t="10894" x="1831975" y="1946275"/>
          <p14:tracePt t="10899" x="1862138" y="1951038"/>
          <p14:tracePt t="10902" x="1895475" y="1960563"/>
          <p14:tracePt t="10906" x="1925638" y="1970088"/>
          <p14:tracePt t="10908" x="1955800" y="1985963"/>
          <p14:tracePt t="10912" x="2000250" y="1995488"/>
          <p14:tracePt t="10915" x="2044700" y="2000250"/>
          <p14:tracePt t="10920" x="2074863" y="2009775"/>
          <p14:tracePt t="10924" x="2119313" y="2025650"/>
          <p14:tracePt t="10928" x="2154238" y="2044700"/>
          <p14:tracePt t="10932" x="2182813" y="2049463"/>
          <p14:tracePt t="10936" x="2212975" y="2060575"/>
          <p14:tracePt t="10940" x="2232025" y="2065338"/>
          <p14:tracePt t="10944" x="2257425" y="2074863"/>
          <p14:tracePt t="10948" x="2266950" y="2074863"/>
          <p14:tracePt t="10952" x="2282825" y="2074863"/>
          <p14:tracePt t="10956" x="2292350" y="2074863"/>
          <p14:tracePt t="11041" x="2306638" y="2074863"/>
          <p14:tracePt t="11050" x="2332038" y="2074863"/>
          <p14:tracePt t="11054" x="2346325" y="2074863"/>
          <p14:tracePt t="11060" x="2386013" y="2074863"/>
          <p14:tracePt t="11064" x="2406650" y="2074863"/>
          <p14:tracePt t="11073" x="2439988" y="2074863"/>
          <p14:tracePt t="11075" x="2465388" y="2074863"/>
          <p14:tracePt t="11080" x="2486025" y="2074863"/>
          <p14:tracePt t="11084" x="2505075" y="2074863"/>
          <p14:tracePt t="11086" x="2524125" y="2074863"/>
          <p14:tracePt t="11090" x="2554288" y="2074863"/>
          <p14:tracePt t="11094" x="2579688" y="2074863"/>
          <p14:tracePt t="11100" x="2608263" y="2074863"/>
          <p14:tracePt t="11101" x="2638425" y="2074863"/>
          <p14:tracePt t="11105" x="2668588" y="2079625"/>
          <p14:tracePt t="11109" x="2698750" y="2079625"/>
          <p14:tracePt t="11116" x="2717800" y="2089150"/>
          <p14:tracePt t="11117" x="2738438" y="2089150"/>
          <p14:tracePt t="11122" x="2782888" y="2093913"/>
          <p14:tracePt t="11125" x="2801938" y="2105025"/>
          <p14:tracePt t="11130" x="2822575" y="2109788"/>
          <p14:tracePt t="11142" x="2906713" y="2119313"/>
          <p14:tracePt t="11147" x="2925763" y="2124075"/>
          <p14:tracePt t="11150" x="2955925" y="2124075"/>
          <p14:tracePt t="11154" x="2974975" y="2124075"/>
          <p14:tracePt t="11159" x="3000375" y="2124075"/>
          <p14:tracePt t="11162" x="3019425" y="2124075"/>
          <p14:tracePt t="11166" x="3040063" y="2124075"/>
          <p14:tracePt t="11169" x="3059113" y="2124075"/>
          <p14:tracePt t="11174" x="3084513" y="2124075"/>
          <p14:tracePt t="11178" x="3103563" y="2124075"/>
          <p14:tracePt t="11182" x="3124200" y="2124075"/>
          <p14:tracePt t="11185" x="3148013" y="2124075"/>
          <p14:tracePt t="11189" x="3159125" y="2124075"/>
          <p14:tracePt t="11193" x="3182938" y="2124075"/>
          <p14:tracePt t="11198" x="3203575" y="2114550"/>
          <p14:tracePt t="11201" x="3217863" y="2109788"/>
          <p14:tracePt t="11205" x="3227388" y="2105025"/>
          <p14:tracePt t="11209" x="3243263" y="2093913"/>
          <p14:tracePt t="11215" x="3267075" y="2089150"/>
          <p14:tracePt t="11217" x="3287713" y="2079625"/>
          <p14:tracePt t="11221" x="3306763" y="2079625"/>
          <p14:tracePt t="11225" x="3332163" y="2074863"/>
          <p14:tracePt t="11230" x="3341688" y="2070100"/>
          <p14:tracePt t="11233" x="3367088" y="2070100"/>
          <p14:tracePt t="11237" x="3386138" y="2060575"/>
          <p14:tracePt t="11241" x="3406775" y="2060575"/>
          <p14:tracePt t="11246" x="3430588" y="2054225"/>
          <p14:tracePt t="11249" x="3451225" y="2044700"/>
          <p14:tracePt t="11254" x="3470275" y="2039938"/>
          <p14:tracePt t="11258" x="3495675" y="2030413"/>
          <p14:tracePt t="11260" x="3514725" y="2025650"/>
          <p14:tracePt t="11264" x="3535363" y="2025650"/>
          <p14:tracePt t="11268" x="3563938" y="2025650"/>
          <p14:tracePt t="11272" x="3594100" y="2025650"/>
          <p14:tracePt t="11275" x="3619500" y="2025650"/>
          <p14:tracePt t="11280" x="3648075" y="2025650"/>
          <p14:tracePt t="11284" x="3668713" y="2025650"/>
          <p14:tracePt t="11288" x="3698875" y="2025650"/>
          <p14:tracePt t="11292" x="3717925" y="2025650"/>
          <p14:tracePt t="11296" x="3748088" y="2025650"/>
          <p14:tracePt t="11301" x="3776663" y="2025650"/>
          <p14:tracePt t="11304" x="3811588" y="2035175"/>
          <p14:tracePt t="11308" x="3851275" y="2044700"/>
          <p14:tracePt t="11312" x="3881438" y="2049463"/>
          <p14:tracePt t="11316" x="3916363" y="2060575"/>
          <p14:tracePt t="11319" x="3946525" y="2065338"/>
          <p14:tracePt t="11325" x="3975100" y="2084388"/>
          <p14:tracePt t="11327" x="4000500" y="2089150"/>
          <p14:tracePt t="11332" x="4019550" y="2105025"/>
          <p14:tracePt t="11336" x="4049713" y="2114550"/>
          <p14:tracePt t="11340" x="4084638" y="2128838"/>
          <p14:tracePt t="11347" x="4114800" y="2133600"/>
          <p14:tracePt t="11349" x="4138613" y="2144713"/>
          <p14:tracePt t="11351" x="4178300" y="2154238"/>
          <p14:tracePt t="11355" x="4208463" y="2168525"/>
          <p14:tracePt t="11359" x="4243388" y="2173288"/>
          <p14:tracePt t="11364" x="4262438" y="2184400"/>
          <p14:tracePt t="11367" x="4283075" y="2189163"/>
          <p14:tracePt t="11371" x="4297363" y="2198688"/>
          <p14:tracePt t="11375" x="4311650" y="2198688"/>
          <p14:tracePt t="11384" x="4322763" y="2198688"/>
          <p14:tracePt t="11387" x="4337050" y="2198688"/>
          <p14:tracePt t="11397" x="4341813" y="2198688"/>
          <p14:tracePt t="11408" x="4351338" y="2198688"/>
          <p14:tracePt t="11412" x="4356100" y="2198688"/>
          <p14:tracePt t="11419" x="4376738" y="2184400"/>
          <p14:tracePt t="11428" x="4381500" y="2178050"/>
          <p14:tracePt t="11432" x="4386263" y="2178050"/>
          <p14:tracePt t="11436" x="4391025" y="2173288"/>
          <p14:tracePt t="11442" x="4400550" y="2168525"/>
          <p14:tracePt t="11446" x="4406900" y="2163763"/>
          <p14:tracePt t="11749" x="4430713" y="2133600"/>
          <p14:tracePt t="11756" x="4495800" y="2128838"/>
          <p14:tracePt t="11760" x="4535488" y="2128838"/>
          <p14:tracePt t="11764" x="4575175" y="2128838"/>
          <p14:tracePt t="11768" x="4614863" y="2128838"/>
          <p14:tracePt t="11772" x="4652963" y="2128838"/>
          <p14:tracePt t="11778" x="4699000" y="2128838"/>
          <p14:tracePt t="11781" x="4737100" y="2128838"/>
          <p14:tracePt t="11785" x="4776788" y="2128838"/>
          <p14:tracePt t="11788" x="4806950" y="2128838"/>
          <p14:tracePt t="11792" x="4837113" y="2128838"/>
          <p14:tracePt t="11796" x="4867275" y="2128838"/>
          <p14:tracePt t="11802" x="4895850" y="2128838"/>
          <p14:tracePt t="11803" x="4926013" y="2128838"/>
          <p14:tracePt t="11808" x="4956175" y="2128838"/>
          <p14:tracePt t="11812" x="4975225" y="2128838"/>
          <p14:tracePt t="11814" x="4991100" y="2119313"/>
          <p14:tracePt t="11817" x="5010150" y="2119313"/>
          <p14:tracePt t="11822" x="5024438" y="2119313"/>
          <p14:tracePt t="11825" x="5029200" y="2114550"/>
          <p14:tracePt t="11830" x="5035550" y="2109788"/>
          <p14:tracePt t="11991" x="5059363" y="2089150"/>
          <p14:tracePt t="11995" x="5084763" y="2074863"/>
          <p14:tracePt t="11998" x="5103813" y="2065338"/>
          <p14:tracePt t="12003" x="5148263" y="2049463"/>
          <p14:tracePt t="12007" x="5187950" y="2039938"/>
          <p14:tracePt t="12013" x="5287963" y="2025650"/>
          <p14:tracePt t="12018" x="5346700" y="2014538"/>
          <p14:tracePt t="12021" x="5400675" y="2005013"/>
          <p14:tracePt t="12024" x="5440363" y="1995488"/>
          <p14:tracePt t="12028" x="5500688" y="1985963"/>
          <p14:tracePt t="12033" x="5554663" y="1981200"/>
          <p14:tracePt t="12036" x="5599113" y="1970088"/>
          <p14:tracePt t="12039" x="5638800" y="1960563"/>
          <p14:tracePt t="12043" x="5683250" y="1951038"/>
          <p14:tracePt t="12048" x="5722938" y="1951038"/>
          <p14:tracePt t="12052" x="5762625" y="1951038"/>
          <p14:tracePt t="12056" x="5792788" y="1951038"/>
          <p14:tracePt t="12059" x="5821363" y="1951038"/>
          <p14:tracePt t="12064" x="5846763" y="1951038"/>
          <p14:tracePt t="12067" x="5867400" y="1951038"/>
          <p14:tracePt t="12072" x="5886450" y="1951038"/>
          <p14:tracePt t="12075" x="5900738" y="1951038"/>
          <p14:tracePt t="12084" x="5911850" y="1951038"/>
          <p14:tracePt t="12087" x="5916613" y="1951038"/>
          <p14:tracePt t="12124" x="5926138" y="1951038"/>
          <p14:tracePt t="12704" x="5945188" y="1960563"/>
          <p14:tracePt t="12712" x="6015038" y="1985963"/>
          <p14:tracePt t="12718" x="6069013" y="2000250"/>
          <p14:tracePt t="12723" x="6089650" y="2005013"/>
          <p14:tracePt t="12727" x="6119813" y="2014538"/>
          <p14:tracePt t="12730" x="6153150" y="2030413"/>
          <p14:tracePt t="12734" x="6173788" y="2039938"/>
          <p14:tracePt t="12738" x="6197600" y="2044700"/>
          <p14:tracePt t="12742" x="6213475" y="2054225"/>
          <p14:tracePt t="12746" x="6243638" y="2060575"/>
          <p14:tracePt t="12750" x="6262688" y="2060575"/>
          <p14:tracePt t="12754" x="6276975" y="2060575"/>
          <p14:tracePt t="12758" x="6281738" y="2065338"/>
          <p14:tracePt t="12764" x="6292850" y="2070100"/>
          <p14:tracePt t="12767" x="6297613" y="2079625"/>
          <p14:tracePt t="13068" x="6302375" y="2079625"/>
          <p14:tracePt t="13075" x="6396038" y="2079625"/>
          <p14:tracePt t="13079" x="6450013" y="2079625"/>
          <p14:tracePt t="13085" x="6559550" y="2079625"/>
          <p14:tracePt t="13090" x="6613525" y="2079625"/>
          <p14:tracePt t="13093" x="6669088" y="2079625"/>
          <p14:tracePt t="13098" x="6723063" y="2074863"/>
          <p14:tracePt t="13102" x="6777038" y="2074863"/>
          <p14:tracePt t="13106" x="6832600" y="2074863"/>
          <p14:tracePt t="13110" x="6881813" y="2074863"/>
          <p14:tracePt t="13114" x="6935788" y="2074863"/>
          <p14:tracePt t="13117" x="6989763" y="2074863"/>
          <p14:tracePt t="13127" x="7124700" y="2074863"/>
          <p14:tracePt t="13130" x="7169150" y="2074863"/>
          <p14:tracePt t="13134" x="7208838" y="2084388"/>
          <p14:tracePt t="13137" x="7253288" y="2093913"/>
          <p14:tracePt t="13143" x="7272338" y="2100263"/>
          <p14:tracePt t="13145" x="7297738" y="2109788"/>
          <p14:tracePt t="13150" x="7316788" y="2114550"/>
          <p14:tracePt t="13154" x="7342188" y="2124075"/>
          <p14:tracePt t="13158" x="7351713" y="2128838"/>
          <p14:tracePt t="13162" x="7366000" y="2138363"/>
          <p14:tracePt t="13166" x="7372350" y="2144713"/>
          <p14:tracePt t="13175" x="7386638" y="2149475"/>
          <p14:tracePt t="13182" x="7391400" y="2154238"/>
          <p14:tracePt t="13456" x="7391400" y="2173288"/>
          <p14:tracePt t="13458" x="7351713" y="2189163"/>
          <p14:tracePt t="13462" x="7288213" y="2198688"/>
          <p14:tracePt t="13466" x="7204075" y="2208213"/>
          <p14:tracePt t="13470" x="7099300" y="2208213"/>
          <p14:tracePt t="13475" x="6996113" y="2208213"/>
          <p14:tracePt t="13477" x="6861175" y="2208213"/>
          <p14:tracePt t="13482" x="6732588" y="2208213"/>
          <p14:tracePt t="13485" x="6604000" y="2208213"/>
          <p14:tracePt t="13490" x="6470650" y="2208213"/>
          <p14:tracePt t="13493" x="6327775" y="2208213"/>
          <p14:tracePt t="13499" x="6183313" y="2208213"/>
          <p14:tracePt t="13502" x="6040438" y="2208213"/>
          <p14:tracePt t="13507" x="5905500" y="2208213"/>
          <p14:tracePt t="13510" x="5762625" y="2208213"/>
          <p14:tracePt t="13514" x="5619750" y="2208213"/>
          <p14:tracePt t="13518" x="5475288" y="2208213"/>
          <p14:tracePt t="13521" x="5332413" y="2208213"/>
          <p14:tracePt t="13527" x="5187950" y="2208213"/>
          <p14:tracePt t="13530" x="5059363" y="2208213"/>
          <p14:tracePt t="13534" x="4916488" y="2208213"/>
          <p14:tracePt t="13537" x="4783138" y="2208213"/>
          <p14:tracePt t="13542" x="4664075" y="2208213"/>
          <p14:tracePt t="13547" x="4549775" y="2208213"/>
          <p14:tracePt t="13550" x="4416425" y="2208213"/>
          <p14:tracePt t="13554" x="4297363" y="2217738"/>
          <p14:tracePt t="13558" x="4192588" y="2233613"/>
          <p14:tracePt t="13561" x="4084638" y="2243138"/>
          <p14:tracePt t="13566" x="3990975" y="2252663"/>
          <p14:tracePt t="13569" x="3886200" y="2262188"/>
          <p14:tracePt t="13572" x="3792538" y="2282825"/>
          <p14:tracePt t="13576" x="3698875" y="2308225"/>
          <p14:tracePt t="13581" x="3614738" y="2327275"/>
          <p14:tracePt t="13584" x="3530600" y="2346325"/>
          <p14:tracePt t="13588" x="3435350" y="2366963"/>
          <p14:tracePt t="13592" x="3355975" y="2386013"/>
          <p14:tracePt t="13598" x="3271838" y="2397125"/>
          <p14:tracePt t="13600" x="3178175" y="2416175"/>
          <p14:tracePt t="13604" x="3108325" y="2425700"/>
          <p14:tracePt t="13608" x="3030538" y="2425700"/>
          <p14:tracePt t="13613" x="2965450" y="2436813"/>
          <p14:tracePt t="13616" x="2895600" y="2436813"/>
          <p14:tracePt t="13620" x="2841625" y="2436813"/>
          <p14:tracePt t="13624" x="2787650" y="2436813"/>
          <p14:tracePt t="13628" x="2738438" y="2436813"/>
          <p14:tracePt t="13632" x="2682875" y="2436813"/>
          <p14:tracePt t="13636" x="2628900" y="2436813"/>
          <p14:tracePt t="13640" x="2589213" y="2436813"/>
          <p14:tracePt t="13644" x="2544763" y="2436813"/>
          <p14:tracePt t="13649" x="2505075" y="2436813"/>
          <p14:tracePt t="13654" x="2460625" y="2425700"/>
          <p14:tracePt t="13656" x="2416175" y="2416175"/>
          <p14:tracePt t="13660" x="2386013" y="2411413"/>
          <p14:tracePt t="13664" x="2341563" y="2392363"/>
          <p14:tracePt t="13667" x="2297113" y="2371725"/>
          <p14:tracePt t="13672" x="2266950" y="2357438"/>
          <p14:tracePt t="13676" x="2243138" y="2341563"/>
          <p14:tracePt t="13680" x="2227263" y="2341563"/>
          <p14:tracePt t="13684" x="2208213" y="2336800"/>
          <p14:tracePt t="13688" x="2203450" y="2336800"/>
          <p14:tracePt t="13692" x="2187575" y="2322513"/>
          <p14:tracePt t="13696" x="2182813" y="2322513"/>
          <p14:tracePt t="13700" x="2163763" y="2317750"/>
          <p14:tracePt t="13704" x="2159000" y="2317750"/>
          <p14:tracePt t="13707" x="2154238" y="2317750"/>
          <p14:tracePt t="13711" x="2147888" y="2317750"/>
          <p14:tracePt t="13716" x="2143125" y="2317750"/>
          <p14:tracePt t="13720" x="2124075" y="2301875"/>
          <p14:tracePt t="13723" x="2119313" y="2301875"/>
          <p14:tracePt t="13727" x="2103438" y="2301875"/>
          <p14:tracePt t="13732" x="2098675" y="2301875"/>
          <p14:tracePt t="13735" x="2089150" y="2301875"/>
          <p14:tracePt t="13740" x="2063750" y="2312988"/>
          <p14:tracePt t="13741" x="2044700" y="2312988"/>
          <p14:tracePt t="13747" x="2024063" y="2317750"/>
          <p14:tracePt t="13750" x="2000250" y="2327275"/>
          <p14:tracePt t="13753" x="1970088" y="2332038"/>
          <p14:tracePt t="13758" x="1939925" y="2341563"/>
          <p14:tracePt t="13761" x="1911350" y="2346325"/>
          <p14:tracePt t="13766" x="1866900" y="2366963"/>
          <p14:tracePt t="13770" x="1836738" y="2371725"/>
          <p14:tracePt t="13774" x="1792288" y="2381250"/>
          <p14:tracePt t="13777" x="1762125" y="2392363"/>
          <p14:tracePt t="13782" x="1717675" y="2401888"/>
          <p14:tracePt t="13786" x="1687513" y="2406650"/>
          <p14:tracePt t="13790" x="1658938" y="2416175"/>
          <p14:tracePt t="13793" x="1628775" y="2420938"/>
          <p14:tracePt t="13798" x="1603375" y="2430463"/>
          <p14:tracePt t="13802" x="1584325" y="2430463"/>
          <p14:tracePt t="13806" x="1570038" y="2436813"/>
          <p14:tracePt t="13810" x="1554163" y="2441575"/>
          <p14:tracePt t="13814" x="1544638" y="2441575"/>
          <p14:tracePt t="13930" x="1554163" y="2441575"/>
          <p14:tracePt t="13940" x="1598613" y="2430463"/>
          <p14:tracePt t="13946" x="1638300" y="2430463"/>
          <p14:tracePt t="13949" x="1668463" y="2430463"/>
          <p14:tracePt t="13956" x="1762125" y="2430463"/>
          <p14:tracePt t="13960" x="1811338" y="2430463"/>
          <p14:tracePt t="13964" x="1855788" y="2430463"/>
          <p14:tracePt t="13968" x="1911350" y="2430463"/>
          <p14:tracePt t="13972" x="1974850" y="2430463"/>
          <p14:tracePt t="13976" x="2030413" y="2430463"/>
          <p14:tracePt t="13980" x="2093913" y="2430463"/>
          <p14:tracePt t="13985" x="2163763" y="2430463"/>
          <p14:tracePt t="13988" x="2232025" y="2436813"/>
          <p14:tracePt t="13992" x="2297113" y="2441575"/>
          <p14:tracePt t="13996" x="2381250" y="2455863"/>
          <p14:tracePt t="14000" x="2430463" y="2455863"/>
          <p14:tracePt t="14004" x="2500313" y="2455863"/>
          <p14:tracePt t="14007" x="2570163" y="2460625"/>
          <p14:tracePt t="14011" x="2624138" y="2460625"/>
          <p14:tracePt t="14016" x="2673350" y="2460625"/>
          <p14:tracePt t="14020" x="2717800" y="2460625"/>
          <p14:tracePt t="14023" x="2771775" y="2460625"/>
          <p14:tracePt t="14027" x="2797175" y="2460625"/>
          <p14:tracePt t="14032" x="2827338" y="2460625"/>
          <p14:tracePt t="14036" x="2851150" y="2460625"/>
          <p14:tracePt t="14040" x="2871788" y="2460625"/>
          <p14:tracePt t="14044" x="2886075" y="2460625"/>
          <p14:tracePt t="14048" x="2895600" y="2460625"/>
          <p14:tracePt t="14051" x="2911475" y="2460625"/>
          <p14:tracePt t="15195" x="2951163" y="2460625"/>
          <p14:tracePt t="15200" x="3014663" y="2470150"/>
          <p14:tracePt t="15203" x="3074988" y="2481263"/>
          <p14:tracePt t="15208" x="3182938" y="2500313"/>
          <p14:tracePt t="15212" x="3238500" y="2509838"/>
          <p14:tracePt t="15218" x="3306763" y="2520950"/>
          <p14:tracePt t="15219" x="3376613" y="2530475"/>
          <p14:tracePt t="15224" x="3430588" y="2530475"/>
          <p14:tracePt t="15228" x="3484563" y="2530475"/>
          <p14:tracePt t="15233" x="3524250" y="2530475"/>
          <p14:tracePt t="15235" x="3579813" y="2530475"/>
          <p14:tracePt t="15241" x="3629025" y="2530475"/>
          <p14:tracePt t="15244" x="3673475" y="2530475"/>
          <p14:tracePt t="15248" x="3727450" y="2530475"/>
          <p14:tracePt t="15252" x="3767138" y="2530475"/>
          <p14:tracePt t="15256" x="3822700" y="2530475"/>
          <p14:tracePt t="15259" x="3860800" y="2530475"/>
          <p14:tracePt t="15264" x="3900488" y="2530475"/>
          <p14:tracePt t="15268" x="3930650" y="2530475"/>
          <p14:tracePt t="15272" x="3960813" y="2530475"/>
          <p14:tracePt t="15275" x="3990975" y="2530475"/>
          <p14:tracePt t="15280" x="4019550" y="2530475"/>
          <p14:tracePt t="15283" x="4040188" y="2530475"/>
          <p14:tracePt t="15287" x="4064000" y="2525713"/>
          <p14:tracePt t="15291" x="4084638" y="2525713"/>
          <p14:tracePt t="15295" x="4103688" y="2520950"/>
          <p14:tracePt t="15300" x="4129088" y="2520950"/>
          <p14:tracePt t="15320" x="4148138" y="2509838"/>
          <p14:tracePt t="15323" x="4173538" y="2505075"/>
          <p14:tracePt t="15328" x="4192588" y="2500313"/>
          <p14:tracePt t="15332" x="4213225" y="2500313"/>
          <p14:tracePt t="15336" x="4243388" y="2490788"/>
          <p14:tracePt t="15340" x="4267200" y="2486025"/>
          <p14:tracePt t="15344" x="4297363" y="2476500"/>
          <p14:tracePt t="15348" x="4327525" y="2465388"/>
          <p14:tracePt t="15353" x="4346575" y="2460625"/>
          <p14:tracePt t="15356" x="4381500" y="2451100"/>
          <p14:tracePt t="15360" x="4400550" y="2451100"/>
          <p14:tracePt t="15365" x="4430713" y="2451100"/>
          <p14:tracePt t="15368" x="4460875" y="2451100"/>
          <p14:tracePt t="15371" x="4491038" y="2451100"/>
          <p14:tracePt t="15375" x="4519613" y="2451100"/>
          <p14:tracePt t="15380" x="4549775" y="2451100"/>
          <p14:tracePt t="15383" x="4579938" y="2451100"/>
          <p14:tracePt t="15386" x="4598988" y="2455863"/>
          <p14:tracePt t="15390" x="4638675" y="2455863"/>
          <p14:tracePt t="15394" x="4668838" y="2455863"/>
          <p14:tracePt t="15399" x="4699000" y="2460625"/>
          <p14:tracePt t="15401" x="4743450" y="2470150"/>
          <p14:tracePt t="15405" x="4772025" y="2481263"/>
          <p14:tracePt t="15409" x="4802188" y="2486025"/>
          <p14:tracePt t="15415" x="4827588" y="2495550"/>
          <p14:tracePt t="15417" x="4856163" y="2500313"/>
          <p14:tracePt t="15421" x="4876800" y="2509838"/>
          <p14:tracePt t="15426" x="4895850" y="2509838"/>
          <p14:tracePt t="15429" x="4911725" y="2516188"/>
          <p14:tracePt t="15435" x="4935538" y="2525713"/>
          <p14:tracePt t="15439" x="4945063" y="2530475"/>
          <p14:tracePt t="15441" x="4960938" y="2530475"/>
          <p14:tracePt t="15445" x="4965700" y="2530475"/>
          <p14:tracePt t="16200" x="5010150" y="2520950"/>
          <p14:tracePt t="16212" x="5124450" y="2490788"/>
          <p14:tracePt t="16217" x="5178425" y="2481263"/>
          <p14:tracePt t="16221" x="5222875" y="2476500"/>
          <p14:tracePt t="16226" x="5297488" y="2451100"/>
          <p14:tracePt t="16229" x="5341938" y="2430463"/>
          <p14:tracePt t="16235" x="5376863" y="2416175"/>
          <p14:tracePt t="16237" x="5405438" y="2406650"/>
          <p14:tracePt t="16242" x="5426075" y="2392363"/>
          <p14:tracePt t="16245" x="5451475" y="2376488"/>
          <p14:tracePt t="16251" x="5480050" y="2352675"/>
          <p14:tracePt t="16254" x="5514975" y="2327275"/>
          <p14:tracePt t="16258" x="5540375" y="2312988"/>
          <p14:tracePt t="16262" x="5559425" y="2297113"/>
          <p14:tracePt t="16266" x="5575300" y="2273300"/>
          <p14:tracePt t="16270" x="5599113" y="2243138"/>
          <p14:tracePt t="16274" x="5638800" y="2193925"/>
          <p14:tracePt t="16278" x="5678488" y="2149475"/>
          <p14:tracePt t="16282" x="5713413" y="2109788"/>
          <p14:tracePt t="16285" x="5737225" y="2065338"/>
          <p14:tracePt t="16290" x="5757863" y="2030413"/>
          <p14:tracePt t="16294" x="5772150" y="2000250"/>
          <p14:tracePt t="16300" x="5788025" y="1965325"/>
          <p14:tracePt t="16301" x="5797550" y="1936750"/>
          <p14:tracePt t="16306" x="5802313" y="1916113"/>
          <p14:tracePt t="16310" x="5811838" y="1885950"/>
          <p14:tracePt t="16314" x="5811838" y="1857375"/>
          <p14:tracePt t="16318" x="5811838" y="1827213"/>
          <p14:tracePt t="16322" x="5811838" y="1797050"/>
          <p14:tracePt t="16324" x="5811838" y="1768475"/>
          <p14:tracePt t="16328" x="5811838" y="1743075"/>
          <p14:tracePt t="16332" x="5811838" y="1703388"/>
          <p14:tracePt t="16336" x="5811838" y="1673225"/>
          <p14:tracePt t="16340" x="5807075" y="1633538"/>
          <p14:tracePt t="16345" x="5781675" y="1589088"/>
          <p14:tracePt t="16348" x="5753100" y="1544638"/>
          <p14:tracePt t="16352" x="5722938" y="1495425"/>
          <p14:tracePt t="16357" x="5697538" y="1450975"/>
          <p14:tracePt t="16360" x="5668963" y="1401763"/>
          <p14:tracePt t="16363" x="5634038" y="1357313"/>
          <p14:tracePt t="16367" x="5603875" y="1312863"/>
          <p14:tracePt t="16372" x="5564188" y="1262063"/>
          <p14:tracePt t="16376" x="5514975" y="1212850"/>
          <p14:tracePt t="16379" x="5489575" y="1177925"/>
          <p14:tracePt t="16384" x="5445125" y="1138238"/>
          <p14:tracePt t="16388" x="5395913" y="1104900"/>
          <p14:tracePt t="16392" x="5337175" y="1074738"/>
          <p14:tracePt t="16395" x="5292725" y="1035050"/>
          <p14:tracePt t="16401" x="5232400" y="1004888"/>
          <p14:tracePt t="16404" x="5183188" y="981075"/>
          <p14:tracePt t="16408" x="5138738" y="950913"/>
          <p14:tracePt t="16412" x="5080000" y="920750"/>
          <p14:tracePt t="16416" x="5024438" y="901700"/>
          <p14:tracePt t="16420" x="4965700" y="881063"/>
          <p14:tracePt t="16424" x="4926013" y="876300"/>
          <p14:tracePt t="16428" x="4867275" y="857250"/>
          <p14:tracePt t="16432" x="4821238" y="846138"/>
          <p14:tracePt t="16436" x="4783138" y="846138"/>
          <p14:tracePt t="16440" x="4752975" y="846138"/>
          <p14:tracePt t="16444" x="4713288" y="846138"/>
          <p14:tracePt t="16448" x="4683125" y="846138"/>
          <p14:tracePt t="16451" x="4664075" y="846138"/>
          <p14:tracePt t="16457" x="4643438" y="846138"/>
          <p14:tracePt t="16460" x="4614863" y="850900"/>
          <p14:tracePt t="16464" x="4598988" y="857250"/>
          <p14:tracePt t="16468" x="4575175" y="866775"/>
          <p14:tracePt t="16472" x="4554538" y="881063"/>
          <p14:tracePt t="16476" x="4529138" y="896938"/>
          <p14:tracePt t="16479" x="4514850" y="915988"/>
          <p14:tracePt t="16484" x="4495800" y="941388"/>
          <p14:tracePt t="16488" x="4470400" y="955675"/>
          <p14:tracePt t="16492" x="4456113" y="965200"/>
          <p14:tracePt t="16495" x="4445000" y="981075"/>
          <p14:tracePt t="16500" x="4435475" y="1004888"/>
          <p14:tracePt t="16502" x="4430713" y="1025525"/>
          <p14:tracePt t="16506" x="4416425" y="1049338"/>
          <p14:tracePt t="16511" x="4400550" y="1069975"/>
          <p14:tracePt t="16513" x="4386263" y="1093788"/>
          <p14:tracePt t="16518" x="4376738" y="1114425"/>
          <p14:tracePt t="16522" x="4360863" y="1133475"/>
          <p14:tracePt t="16526" x="4356100" y="1158875"/>
          <p14:tracePt t="16530" x="4341813" y="1177925"/>
          <p14:tracePt t="16534" x="4332288" y="1203325"/>
          <p14:tracePt t="16538" x="4332288" y="1222375"/>
          <p14:tracePt t="16541" x="4332288" y="1243013"/>
          <p14:tracePt t="16545" x="4332288" y="1273175"/>
          <p14:tracePt t="16550" x="4332288" y="1292225"/>
          <p14:tracePt t="16553" x="4332288" y="1322388"/>
          <p14:tracePt t="16557" x="4332288" y="1352550"/>
          <p14:tracePt t="16562" x="4337050" y="1397000"/>
          <p14:tracePt t="16567" x="4356100" y="1441450"/>
          <p14:tracePt t="16569" x="4371975" y="1485900"/>
          <p14:tracePt t="16573" x="4400550" y="1530350"/>
          <p14:tracePt t="16578" x="4440238" y="1579563"/>
          <p14:tracePt t="16582" x="4475163" y="1624013"/>
          <p14:tracePt t="16585" x="4524375" y="1689100"/>
          <p14:tracePt t="16589" x="4575175" y="1722438"/>
          <p14:tracePt t="16593" x="4624388" y="1762125"/>
          <p14:tracePt t="16598" x="4683125" y="1801813"/>
          <p14:tracePt t="16602" x="4727575" y="1841500"/>
          <p14:tracePt t="16605" x="4776788" y="1866900"/>
          <p14:tracePt t="16610" x="4846638" y="1897063"/>
          <p14:tracePt t="16615" x="4891088" y="1925638"/>
          <p14:tracePt t="16619" x="4951413" y="1955800"/>
          <p14:tracePt t="16622" x="4995863" y="1985963"/>
          <p14:tracePt t="16626" x="5054600" y="2000250"/>
          <p14:tracePt t="16629" x="5108575" y="2020888"/>
          <p14:tracePt t="16635" x="5168900" y="2039938"/>
          <p14:tracePt t="16637" x="5227638" y="2060575"/>
          <p14:tracePt t="16642" x="5267325" y="2070100"/>
          <p14:tracePt t="16645" x="5311775" y="2084388"/>
          <p14:tracePt t="16650" x="5356225" y="2093913"/>
          <p14:tracePt t="16653" x="5426075" y="2114550"/>
          <p14:tracePt t="16658" x="5480050" y="2124075"/>
          <p14:tracePt t="16662" x="5524500" y="2133600"/>
          <p14:tracePt t="16667" x="5580063" y="2138363"/>
          <p14:tracePt t="16670" x="5638800" y="2159000"/>
          <p14:tracePt t="16674" x="5692775" y="2168525"/>
          <p14:tracePt t="16676" x="5732463" y="2168525"/>
          <p14:tracePt t="16679" x="5772150" y="2168525"/>
          <p14:tracePt t="16684" x="5802313" y="2168525"/>
          <p14:tracePt t="16688" x="5832475" y="2168525"/>
          <p14:tracePt t="16692" x="5872163" y="2168525"/>
          <p14:tracePt t="16695" x="5900738" y="2168525"/>
          <p14:tracePt t="16701" x="5930900" y="2168525"/>
          <p14:tracePt t="16704" x="5965825" y="2159000"/>
          <p14:tracePt t="16708" x="5995988" y="2144713"/>
          <p14:tracePt t="16712" x="6019800" y="2119313"/>
          <p14:tracePt t="16716" x="6054725" y="2093913"/>
          <p14:tracePt t="16720" x="6073775" y="2070100"/>
          <p14:tracePt t="16725" x="6089650" y="2049463"/>
          <p14:tracePt t="16728" x="6108700" y="2014538"/>
          <p14:tracePt t="16732" x="6124575" y="1985963"/>
          <p14:tracePt t="16736" x="6138863" y="1951038"/>
          <p14:tracePt t="16740" x="6153150" y="1920875"/>
          <p14:tracePt t="16743" x="6164263" y="1876425"/>
          <p14:tracePt t="16749" x="6173788" y="1846263"/>
          <p14:tracePt t="16752" x="6178550" y="1817688"/>
          <p14:tracePt t="16757" x="6188075" y="1782763"/>
          <p14:tracePt t="16760" x="6203950" y="1752600"/>
          <p14:tracePt t="16765" x="6213475" y="1728788"/>
          <p14:tracePt t="16768" x="6218238" y="1698625"/>
          <p14:tracePt t="16771" x="6227763" y="1677988"/>
          <p14:tracePt t="16775" x="6232525" y="1658938"/>
          <p14:tracePt t="16779" x="6237288" y="1633538"/>
          <p14:tracePt t="16784" x="6237288" y="1624013"/>
          <p14:tracePt t="16788" x="6237288" y="1609725"/>
          <p14:tracePt t="16792" x="6237288" y="1593850"/>
          <p14:tracePt t="16796" x="6237288" y="1584325"/>
          <p14:tracePt t="16800" x="6237288" y="1570038"/>
          <p14:tracePt t="16804" x="6237288" y="1565275"/>
          <p14:tracePt t="16808" x="6227763" y="1560513"/>
          <p14:tracePt t="16812" x="6227763" y="1554163"/>
          <p14:tracePt t="16817" x="6213475" y="1539875"/>
          <p14:tracePt t="16820" x="6208713" y="1539875"/>
          <p14:tracePt t="16824" x="6188075" y="1535113"/>
          <p14:tracePt t="16828" x="6183313" y="1530350"/>
          <p14:tracePt t="16833" x="6164263" y="1514475"/>
          <p14:tracePt t="16835" x="6148388" y="1509713"/>
          <p14:tracePt t="16840" x="6129338" y="1500188"/>
          <p14:tracePt t="16844" x="6103938" y="1485900"/>
          <p14:tracePt t="16848" x="6073775" y="1470025"/>
          <p14:tracePt t="16851" x="6040438" y="1455738"/>
          <p14:tracePt t="16854" x="6010275" y="1436688"/>
          <p14:tracePt t="16859" x="5965825" y="1430338"/>
          <p14:tracePt t="16862" x="5921375" y="1411288"/>
          <p14:tracePt t="16866" x="5867400" y="1401763"/>
          <p14:tracePt t="16870" x="5821363" y="1390650"/>
          <p14:tracePt t="16874" x="5776913" y="1366838"/>
          <p14:tracePt t="16878" x="5732463" y="1346200"/>
          <p14:tracePt t="16882" x="5688013" y="1336675"/>
          <p14:tracePt t="16885" x="5643563" y="1331913"/>
          <p14:tracePt t="16890" x="5599113" y="1312863"/>
          <p14:tracePt t="16894" x="5559425" y="1301750"/>
          <p14:tracePt t="16898" x="5524500" y="1287463"/>
          <p14:tracePt t="16902" x="5480050" y="1277938"/>
          <p14:tracePt t="16905" x="5440363" y="1273175"/>
          <p14:tracePt t="16911" x="5395913" y="1262063"/>
          <p14:tracePt t="16913" x="5376863" y="1252538"/>
          <p14:tracePt t="16918" x="5360988" y="1247775"/>
          <p14:tracePt t="16922" x="5341938" y="1247775"/>
          <p14:tracePt t="16927" x="5302250" y="1247775"/>
          <p14:tracePt t="16929" x="5272088" y="1247775"/>
          <p14:tracePt t="16934" x="5243513" y="1247775"/>
          <p14:tracePt t="16938" x="5197475" y="1233488"/>
          <p14:tracePt t="16942" x="5168900" y="1222375"/>
          <p14:tracePt t="16945" x="5148263" y="1222375"/>
          <p14:tracePt t="16950" x="5119688" y="1222375"/>
          <p14:tracePt t="16954" x="5089525" y="1222375"/>
          <p14:tracePt t="16958" x="5068888" y="1222375"/>
          <p14:tracePt t="16962" x="5045075" y="1222375"/>
          <p14:tracePt t="16966" x="5024438" y="1222375"/>
          <p14:tracePt t="16969" x="5010150" y="1222375"/>
          <p14:tracePt t="16974" x="5000625" y="1222375"/>
          <p14:tracePt t="16979" x="4984750" y="1222375"/>
          <p14:tracePt t="16981" x="4975225" y="1222375"/>
          <p14:tracePt t="16990" x="4960938" y="1222375"/>
          <p14:tracePt t="16994" x="4956175" y="1222375"/>
          <p14:tracePt t="17001" x="4945063" y="1222375"/>
          <p14:tracePt t="17006" x="4935538" y="1228725"/>
          <p14:tracePt t="17010" x="4926013" y="1238250"/>
          <p14:tracePt t="17013" x="4911725" y="1252538"/>
          <p14:tracePt t="17018" x="4906963" y="1257300"/>
          <p14:tracePt t="17022" x="4891088" y="1262063"/>
          <p14:tracePt t="17026" x="4881563" y="1277938"/>
          <p14:tracePt t="17029" x="4867275" y="1292225"/>
          <p14:tracePt t="17032" x="4851400" y="1312863"/>
          <p14:tracePt t="17035" x="4837113" y="1327150"/>
          <p14:tracePt t="17040" x="4821238" y="1352550"/>
          <p14:tracePt t="17044" x="4806950" y="1371600"/>
          <p14:tracePt t="17049" x="4783138" y="1397000"/>
          <p14:tracePt t="17052" x="4767263" y="1416050"/>
          <p14:tracePt t="17056" x="4752975" y="1441450"/>
          <p14:tracePt t="17060" x="4748213" y="1460500"/>
          <p14:tracePt t="17064" x="4732338" y="1481138"/>
          <p14:tracePt t="17068" x="4727575" y="1495425"/>
          <p14:tracePt t="17072" x="4727575" y="1514475"/>
          <p14:tracePt t="17076" x="4718050" y="1539875"/>
          <p14:tracePt t="17079" x="4713288" y="1560513"/>
          <p14:tracePt t="17085" x="4699000" y="1584325"/>
          <p14:tracePt t="17088" x="4687888" y="1604963"/>
          <p14:tracePt t="17092" x="4673600" y="1628775"/>
          <p14:tracePt t="17096" x="4668838" y="1649413"/>
          <p14:tracePt t="17100" x="4668838" y="1663700"/>
          <p14:tracePt t="17104" x="4668838" y="1673225"/>
          <p14:tracePt t="17108" x="4668838" y="1677988"/>
          <p14:tracePt t="17112" x="4668838" y="1693863"/>
          <p14:tracePt t="17116" x="4668838" y="1698625"/>
          <p14:tracePt t="17120" x="4668838" y="1708150"/>
          <p14:tracePt t="17124" x="4668838" y="1712913"/>
          <p14:tracePt t="17133" x="4668838" y="1728788"/>
          <p14:tracePt t="17976" x="4624388" y="1782763"/>
          <p14:tracePt t="17985" x="4540250" y="1857375"/>
          <p14:tracePt t="17991" x="4381500" y="1960563"/>
          <p14:tracePt t="17994" x="4297363" y="2025650"/>
          <p14:tracePt t="17998" x="4208463" y="2079625"/>
          <p14:tracePt t="18000" x="4124325" y="2119313"/>
          <p14:tracePt t="18005" x="4040188" y="2173288"/>
          <p14:tracePt t="18007" x="3956050" y="2217738"/>
          <p14:tracePt t="18013" x="3886200" y="2247900"/>
          <p14:tracePt t="18016" x="3816350" y="2278063"/>
          <p14:tracePt t="18019" x="3732213" y="2297113"/>
          <p14:tracePt t="18024" x="3663950" y="2317750"/>
          <p14:tracePt t="18028" x="3594100" y="2336800"/>
          <p14:tracePt t="18033" x="3524250" y="2357438"/>
          <p14:tracePt t="18036" x="3455988" y="2376488"/>
          <p14:tracePt t="18040" x="3395663" y="2406650"/>
          <p14:tracePt t="18044" x="3336925" y="2436813"/>
          <p14:tracePt t="18049" x="3282950" y="2455863"/>
          <p14:tracePt t="18053" x="3222625" y="2470150"/>
          <p14:tracePt t="18055" x="3168650" y="2490788"/>
          <p14:tracePt t="18059" x="3108325" y="2520950"/>
          <p14:tracePt t="18063" x="3049588" y="2540000"/>
          <p14:tracePt t="18068" x="2995613" y="2560638"/>
          <p14:tracePt t="18072" x="2951163" y="2570163"/>
          <p14:tracePt t="18076" x="2895600" y="2584450"/>
          <p14:tracePt t="18079" x="2836863" y="2593975"/>
          <p14:tracePt t="18085" x="2782888" y="2614613"/>
          <p14:tracePt t="18088" x="2738438" y="2624138"/>
          <p14:tracePt t="18092" x="2693988" y="2633663"/>
          <p14:tracePt t="18096" x="2654300" y="2638425"/>
          <p14:tracePt t="18101" x="2608263" y="2649538"/>
          <p14:tracePt t="18104" x="2563813" y="2659063"/>
          <p14:tracePt t="18108" x="2524125" y="2668588"/>
          <p14:tracePt t="18112" x="2479675" y="2673350"/>
          <p14:tracePt t="18116" x="2439988" y="2673350"/>
          <p14:tracePt t="18119" x="2401888" y="2673350"/>
          <p14:tracePt t="18124" x="2355850" y="2673350"/>
          <p14:tracePt t="18128" x="2327275" y="2673350"/>
          <p14:tracePt t="18133" x="2287588" y="2673350"/>
          <p14:tracePt t="18136" x="2257425" y="2673350"/>
          <p14:tracePt t="18140" x="2227263" y="2673350"/>
          <p14:tracePt t="18144" x="2198688" y="2673350"/>
          <p14:tracePt t="18147" x="2159000" y="2673350"/>
          <p14:tracePt t="18152" x="2128838" y="2673350"/>
          <p14:tracePt t="18156" x="2098675" y="2673350"/>
          <p14:tracePt t="18160" x="2070100" y="2673350"/>
          <p14:tracePt t="18162" x="2049463" y="2659063"/>
          <p14:tracePt t="18166" x="2035175" y="2659063"/>
          <p14:tracePt t="18170" x="2024063" y="2659063"/>
          <p14:tracePt t="18174" x="1995488" y="2659063"/>
          <p14:tracePt t="18178" x="1970088" y="2659063"/>
          <p14:tracePt t="18182" x="1939925" y="2659063"/>
          <p14:tracePt t="18185" x="1920875" y="2659063"/>
          <p14:tracePt t="18190" x="1890713" y="2659063"/>
          <p14:tracePt t="18194" x="1862138" y="2659063"/>
          <p14:tracePt t="18197" x="1841500" y="2659063"/>
          <p14:tracePt t="18202" x="1822450" y="2659063"/>
          <p14:tracePt t="18205" x="1792288" y="2659063"/>
          <p14:tracePt t="18210" x="1762125" y="2659063"/>
          <p14:tracePt t="18213" x="1738313" y="2659063"/>
          <p14:tracePt t="18219" x="1717675" y="2659063"/>
          <p14:tracePt t="18222" x="1687513" y="2659063"/>
          <p14:tracePt t="18226" x="1668463" y="2659063"/>
          <p14:tracePt t="18229" x="1647825" y="2659063"/>
          <p14:tracePt t="18235" x="1619250" y="2659063"/>
          <p14:tracePt t="18238" x="1584325" y="2668588"/>
          <p14:tracePt t="18242" x="1563688" y="2684463"/>
          <p14:tracePt t="18247" x="1544638" y="2689225"/>
          <p14:tracePt t="18250" x="1509713" y="2698750"/>
          <p14:tracePt t="18253" x="1479550" y="2703513"/>
          <p14:tracePt t="18257" x="1450975" y="2724150"/>
          <p14:tracePt t="18262" x="1416050" y="2728913"/>
          <p14:tracePt t="18266" x="1385888" y="2738438"/>
          <p14:tracePt t="18270" x="1355725" y="2743200"/>
          <p14:tracePt t="18273" x="1336675" y="2752725"/>
          <p14:tracePt t="18277" x="1311275" y="2757488"/>
          <p14:tracePt t="18282" x="1301750" y="2768600"/>
          <p14:tracePt t="18285" x="1287463" y="2773363"/>
          <p14:tracePt t="18290" x="1271588" y="2787650"/>
          <p14:tracePt t="18297" x="1266825" y="2792413"/>
          <p14:tracePt t="18306" x="1262063" y="2797175"/>
          <p14:tracePt t="18402" x="1271588" y="2797175"/>
          <p14:tracePt t="18410" x="1317625" y="2797175"/>
          <p14:tracePt t="18419" x="1376363" y="2797175"/>
          <p14:tracePt t="18424" x="1425575" y="2797175"/>
          <p14:tracePt t="18430" x="1455738" y="2797175"/>
          <p14:tracePt t="18432" x="1485900" y="2797175"/>
          <p14:tracePt t="18435" x="1514475" y="2797175"/>
          <p14:tracePt t="18441" x="1544638" y="2797175"/>
          <p14:tracePt t="18444" x="1574800" y="2808288"/>
          <p14:tracePt t="18447" x="1603375" y="2813050"/>
          <p14:tracePt t="18452" x="1633538" y="2822575"/>
          <p14:tracePt t="18456" x="1668463" y="2827338"/>
          <p14:tracePt t="18460" x="1698625" y="2836863"/>
          <p14:tracePt t="18464" x="1727200" y="2841625"/>
          <p14:tracePt t="18469" x="1747838" y="2852738"/>
          <p14:tracePt t="18472" x="1771650" y="2857500"/>
          <p14:tracePt t="18476" x="1792288" y="2867025"/>
          <p14:tracePt t="18480" x="1822450" y="2867025"/>
          <p14:tracePt t="18485" x="1836738" y="2871788"/>
          <p14:tracePt t="18488" x="1855788" y="2876550"/>
          <p14:tracePt t="18492" x="1871663" y="2886075"/>
          <p14:tracePt t="18496" x="1885950" y="2886075"/>
          <p14:tracePt t="18502" x="1895475" y="2886075"/>
          <p14:tracePt t="18504" x="1901825" y="2892425"/>
          <p14:tracePt t="18507" x="1916113" y="2897188"/>
          <p14:tracePt t="18512" x="1920875" y="2897188"/>
          <p14:tracePt t="18517" x="1930400" y="2906713"/>
          <p14:tracePt t="18519" x="1939925" y="2906713"/>
          <p14:tracePt t="18531" x="1951038" y="2911475"/>
          <p14:tracePt t="18604" x="1955800" y="2911475"/>
          <p14:tracePt t="18615" x="1974850" y="2911475"/>
          <p14:tracePt t="18623" x="2014538" y="2901950"/>
          <p14:tracePt t="18627" x="2024063" y="2901950"/>
          <p14:tracePt t="18633" x="2030413" y="2901950"/>
          <p14:tracePt t="18638" x="2044700" y="2901950"/>
          <p14:tracePt t="18647" x="2054225" y="2901950"/>
          <p14:tracePt t="18654" x="2058988" y="2901950"/>
          <p14:tracePt t="18943" x="2093913" y="2901950"/>
          <p14:tracePt t="18961" x="2238375" y="2886075"/>
          <p14:tracePt t="18967" x="2322513" y="2876550"/>
          <p14:tracePt t="18971" x="2362200" y="2876550"/>
          <p14:tracePt t="18974" x="2406650" y="2867025"/>
          <p14:tracePt t="18978" x="2435225" y="2862263"/>
          <p14:tracePt t="18982" x="2479675" y="2852738"/>
          <p14:tracePt t="18986" x="2509838" y="2841625"/>
          <p14:tracePt t="18989" x="2554288" y="2836863"/>
          <p14:tracePt t="18995" x="2584450" y="2817813"/>
          <p14:tracePt t="18997" x="2614613" y="2813050"/>
          <p14:tracePt t="19003" x="2643188" y="2801938"/>
          <p14:tracePt t="19006" x="2678113" y="2797175"/>
          <p14:tracePt t="19010" x="2698750" y="2787650"/>
          <p14:tracePt t="19014" x="2717800" y="2787650"/>
          <p14:tracePt t="19019" x="2743200" y="2787650"/>
          <p14:tracePt t="19022" x="2752725" y="2787650"/>
          <p14:tracePt t="19026" x="2767013" y="2782888"/>
          <p14:tracePt t="19035" x="2787650" y="2773363"/>
          <p14:tracePt t="19037" x="2801938" y="2773363"/>
          <p14:tracePt t="19047" x="2811463" y="2773363"/>
          <p14:tracePt t="19050" x="2827338" y="2773363"/>
          <p14:tracePt t="19058" x="2846388" y="2773363"/>
          <p14:tracePt t="19066" x="2867025" y="2773363"/>
          <p14:tracePt t="19070" x="2881313" y="2778125"/>
          <p14:tracePt t="19073" x="2895600" y="2778125"/>
          <p14:tracePt t="19077" x="2911475" y="2782888"/>
          <p14:tracePt t="19081" x="2930525" y="2792413"/>
          <p14:tracePt t="19087" x="2974975" y="2808288"/>
          <p14:tracePt t="19092" x="2995613" y="2822575"/>
          <p14:tracePt t="19097" x="3009900" y="2827338"/>
          <p14:tracePt t="19100" x="3040063" y="2836863"/>
          <p14:tracePt t="19104" x="3059113" y="2841625"/>
          <p14:tracePt t="19107" x="3084513" y="2847975"/>
          <p14:tracePt t="19112" x="3124200" y="2857500"/>
          <p14:tracePt t="19117" x="3143250" y="2867025"/>
          <p14:tracePt t="19120" x="3178175" y="2871788"/>
          <p14:tracePt t="19124" x="3198813" y="2871788"/>
          <p14:tracePt t="19128" x="3217863" y="2881313"/>
          <p14:tracePt t="19134" x="3243263" y="2881313"/>
          <p14:tracePt t="19136" x="3262313" y="2881313"/>
          <p14:tracePt t="19140" x="3292475" y="2881313"/>
          <p14:tracePt t="19144" x="3322638" y="2881313"/>
          <p14:tracePt t="19147" x="3341688" y="2881313"/>
          <p14:tracePt t="19152" x="3371850" y="2881313"/>
          <p14:tracePt t="19156" x="3390900" y="2881313"/>
          <p14:tracePt t="19160" x="3416300" y="2881313"/>
          <p14:tracePt t="19163" x="3435350" y="2881313"/>
          <p14:tracePt t="19168" x="3455988" y="2876550"/>
          <p14:tracePt t="19171" x="3470275" y="2876550"/>
          <p14:tracePt t="19176" x="3490913" y="2871788"/>
          <p14:tracePt t="19184" x="3514725" y="2862263"/>
          <p14:tracePt t="19188" x="3524250" y="2857500"/>
          <p14:tracePt t="19192" x="3540125" y="2847975"/>
          <p14:tracePt t="19197" x="3544888" y="2841625"/>
          <p14:tracePt t="19202" x="3559175" y="2836863"/>
          <p14:tracePt t="19204" x="3563938" y="2832100"/>
          <p14:tracePt t="19208" x="3575050" y="2832100"/>
          <p14:tracePt t="19212" x="3579813" y="2827338"/>
          <p14:tracePt t="19216" x="3589338" y="2822575"/>
          <p14:tracePt t="19220" x="3598863" y="2813050"/>
          <p14:tracePt t="19604" x="3619500" y="2792413"/>
          <p14:tracePt t="19609" x="3638550" y="2792413"/>
          <p14:tracePt t="19615" x="3668713" y="2792413"/>
          <p14:tracePt t="19623" x="3771900" y="2808288"/>
          <p14:tracePt t="19625" x="3816350" y="2813050"/>
          <p14:tracePt t="19631" x="3846513" y="2822575"/>
          <p14:tracePt t="19636" x="3890963" y="2836863"/>
          <p14:tracePt t="19638" x="3946525" y="2847975"/>
          <p14:tracePt t="19642" x="3990975" y="2867025"/>
          <p14:tracePt t="19646" x="4035425" y="2876550"/>
          <p14:tracePt t="19650" x="4089400" y="2886075"/>
          <p14:tracePt t="19654" x="4148138" y="2901950"/>
          <p14:tracePt t="19658" x="4203700" y="2921000"/>
          <p14:tracePt t="19662" x="4262438" y="2941638"/>
          <p14:tracePt t="19666" x="4332288" y="2951163"/>
          <p14:tracePt t="19670" x="4400550" y="2970213"/>
          <p14:tracePt t="19674" x="4470400" y="2990850"/>
          <p14:tracePt t="19677" x="4540250" y="3009900"/>
          <p14:tracePt t="19681" x="4608513" y="3030538"/>
          <p14:tracePt t="19687" x="4678363" y="3040063"/>
          <p14:tracePt t="19690" x="4757738" y="3070225"/>
          <p14:tracePt t="19694" x="4816475" y="3089275"/>
          <p14:tracePt t="19697" x="4860925" y="3109913"/>
          <p14:tracePt t="19703" x="4916488" y="3119438"/>
          <p14:tracePt t="19705" x="4960938" y="3133725"/>
          <p14:tracePt t="19709" x="5005388" y="3144838"/>
          <p14:tracePt t="19714" x="5035550" y="3159125"/>
          <p14:tracePt t="19719" x="5068888" y="3168650"/>
          <p14:tracePt t="19721" x="5089525" y="3168650"/>
          <p14:tracePt t="19725" x="5099050" y="3168650"/>
          <p14:tracePt t="19729" x="5113338" y="3168650"/>
          <p14:tracePt t="19734" x="5129213" y="3168650"/>
          <p14:tracePt t="19796" x="5133975" y="3168650"/>
          <p14:tracePt t="19800" x="5143500" y="3168650"/>
          <p14:tracePt t="19804" x="5148263" y="3168650"/>
          <p14:tracePt t="19808" x="5153025" y="3163888"/>
          <p14:tracePt t="19812" x="5168900" y="3154363"/>
          <p14:tracePt t="19828" x="5183188" y="3149600"/>
          <p14:tracePt t="20144" x="5203825" y="3114675"/>
          <p14:tracePt t="20150" x="5232400" y="3100388"/>
          <p14:tracePt t="20156" x="5311775" y="3070225"/>
          <p14:tracePt t="20159" x="5351463" y="3065463"/>
          <p14:tracePt t="20162" x="5395913" y="3055938"/>
          <p14:tracePt t="20166" x="5440363" y="3044825"/>
          <p14:tracePt t="20170" x="5484813" y="3030538"/>
          <p14:tracePt t="20172" x="5540375" y="3021013"/>
          <p14:tracePt t="20176" x="5584825" y="3000375"/>
          <p14:tracePt t="20180" x="5638800" y="2981325"/>
          <p14:tracePt t="20184" x="5673725" y="2955925"/>
          <p14:tracePt t="20189" x="5718175" y="2936875"/>
          <p14:tracePt t="20192" x="5762625" y="2921000"/>
          <p14:tracePt t="20196" x="5811838" y="2901950"/>
          <p14:tracePt t="20200" x="5856288" y="2886075"/>
          <p14:tracePt t="20205" x="5886450" y="2857500"/>
          <p14:tracePt t="20207" x="5921375" y="2832100"/>
          <p14:tracePt t="20212" x="5945188" y="2827338"/>
          <p14:tracePt t="20215" x="5965825" y="2813050"/>
          <p14:tracePt t="20221" x="5989638" y="2801938"/>
          <p14:tracePt t="20224" x="6010275" y="2787650"/>
          <p14:tracePt t="20231" x="6024563" y="2782888"/>
          <p14:tracePt t="20237" x="6040438" y="2768600"/>
          <p14:tracePt t="20252" x="6045200" y="2762250"/>
          <p14:tracePt t="20511" x="6099175" y="2733675"/>
          <p14:tracePt t="20519" x="6164263" y="2717800"/>
          <p14:tracePt t="20523" x="6192838" y="2703513"/>
          <p14:tracePt t="20526" x="6223000" y="2693988"/>
          <p14:tracePt t="20528" x="6257925" y="2689225"/>
          <p14:tracePt t="20531" x="6297613" y="2678113"/>
          <p14:tracePt t="20537" x="6342063" y="2668588"/>
          <p14:tracePt t="20540" x="6372225" y="2663825"/>
          <p14:tracePt t="20544" x="6400800" y="2654300"/>
          <p14:tracePt t="20548" x="6445250" y="2638425"/>
          <p14:tracePt t="20553" x="6480175" y="2628900"/>
          <p14:tracePt t="20556" x="6500813" y="2624138"/>
          <p14:tracePt t="20560" x="6519863" y="2614613"/>
          <p14:tracePt t="20564" x="6545263" y="2609850"/>
          <p14:tracePt t="20569" x="6564313" y="2593975"/>
          <p14:tracePt t="20571" x="6589713" y="2584450"/>
          <p14:tracePt t="20576" x="6594475" y="2579688"/>
          <p14:tracePt t="20580" x="6599238" y="2574925"/>
          <p14:tracePt t="20584" x="6608763" y="2570163"/>
          <p14:tracePt t="20600" x="6613525" y="2560638"/>
          <p14:tracePt t="20621" x="6624638" y="2554288"/>
          <p14:tracePt t="20908" x="6608763" y="2565400"/>
          <p14:tracePt t="20914" x="6604000" y="2574925"/>
          <p14:tracePt t="20917" x="6589713" y="2584450"/>
          <p14:tracePt t="20925" x="6545263" y="2605088"/>
          <p14:tracePt t="20928" x="6524625" y="2619375"/>
          <p14:tracePt t="20933" x="6500813" y="2633663"/>
          <p14:tracePt t="20935" x="6484938" y="2644775"/>
          <p14:tracePt t="20941" x="6465888" y="2649538"/>
          <p14:tracePt t="20944" x="6435725" y="2659063"/>
          <p14:tracePt t="20949" x="6386513" y="2684463"/>
          <p14:tracePt t="20952" x="6346825" y="2693988"/>
          <p14:tracePt t="20956" x="6302375" y="2703513"/>
          <p14:tracePt t="20960" x="6257925" y="2717800"/>
          <p14:tracePt t="20965" x="6213475" y="2728913"/>
          <p14:tracePt t="20969" x="6159500" y="2747963"/>
          <p14:tracePt t="20972" x="6103938" y="2757488"/>
          <p14:tracePt t="20975" x="6035675" y="2778125"/>
          <p14:tracePt t="20980" x="5965825" y="2787650"/>
          <p14:tracePt t="20984" x="5905500" y="2808288"/>
          <p14:tracePt t="20988" x="5827713" y="2827338"/>
          <p14:tracePt t="20994" x="5757863" y="2836863"/>
          <p14:tracePt t="20995" x="5688013" y="2847975"/>
          <p14:tracePt t="20999" x="5624513" y="2847975"/>
          <p14:tracePt t="21005" x="5564188" y="2867025"/>
          <p14:tracePt t="21008" x="5484813" y="2876550"/>
          <p14:tracePt t="21011" x="5416550" y="2886075"/>
          <p14:tracePt t="21015" x="5337175" y="2897188"/>
          <p14:tracePt t="21021" x="5253038" y="2916238"/>
          <p14:tracePt t="21023" x="5159375" y="2936875"/>
          <p14:tracePt t="21028" x="5064125" y="2955925"/>
          <p14:tracePt t="21032" x="4995863" y="2976563"/>
          <p14:tracePt t="21037" x="4935538" y="2995613"/>
          <p14:tracePt t="21040" x="4881563" y="3016250"/>
          <p14:tracePt t="21044" x="4811713" y="3044825"/>
          <p14:tracePt t="21048" x="4727575" y="3065463"/>
          <p14:tracePt t="21052" x="4643438" y="3084513"/>
          <p14:tracePt t="21056" x="4564063" y="3105150"/>
          <p14:tracePt t="21060" x="4479925" y="3114675"/>
          <p14:tracePt t="21065" x="4411663" y="3140075"/>
          <p14:tracePt t="21068" x="4341813" y="3159125"/>
          <p14:tracePt t="21072" x="4248150" y="3189288"/>
          <p14:tracePt t="21076" x="4164013" y="3217863"/>
          <p14:tracePt t="21078" x="4084638" y="3238500"/>
          <p14:tracePt t="21082" x="4000500" y="3263900"/>
          <p14:tracePt t="21086" x="3921125" y="3282950"/>
          <p14:tracePt t="21090" x="3836988" y="3313113"/>
          <p14:tracePt t="21094" x="3767138" y="3332163"/>
          <p14:tracePt t="21098" x="3708400" y="3352800"/>
          <p14:tracePt t="21102" x="3638550" y="3371850"/>
          <p14:tracePt t="21107" x="3584575" y="3381375"/>
          <p14:tracePt t="21110" x="3540125" y="3386138"/>
          <p14:tracePt t="21115" x="3500438" y="3397250"/>
          <p14:tracePt t="21118" x="3455988" y="3406775"/>
          <p14:tracePt t="21122" x="3425825" y="3411538"/>
          <p14:tracePt t="21126" x="3390900" y="3432175"/>
          <p14:tracePt t="21130" x="3371850" y="3436938"/>
          <p14:tracePt t="21135" x="3346450" y="3436938"/>
          <p14:tracePt t="21139" x="3336925" y="3446463"/>
          <p14:tracePt t="21149" x="3306763" y="3451225"/>
          <p14:tracePt t="21155" x="3297238" y="3455988"/>
          <p14:tracePt t="22445" x="3362325" y="3455988"/>
          <p14:tracePt t="22448" x="3400425" y="3455988"/>
          <p14:tracePt t="22452" x="3470275" y="3446463"/>
          <p14:tracePt t="22458" x="3549650" y="3446463"/>
          <p14:tracePt t="22460" x="3629025" y="3446463"/>
          <p14:tracePt t="22463" x="3732213" y="3446463"/>
          <p14:tracePt t="22468" x="3836988" y="3446463"/>
          <p14:tracePt t="22472" x="3930650" y="3446463"/>
          <p14:tracePt t="22475" x="4035425" y="3446463"/>
          <p14:tracePt t="22480" x="4152900" y="3446463"/>
          <p14:tracePt t="22483" x="4257675" y="3446463"/>
          <p14:tracePt t="22488" x="4376738" y="3446463"/>
          <p14:tracePt t="22492" x="4484688" y="3451225"/>
          <p14:tracePt t="22495" x="4575175" y="3460750"/>
          <p14:tracePt t="22500" x="4673600" y="3481388"/>
          <p14:tracePt t="22502" x="4767263" y="3516313"/>
          <p14:tracePt t="22506" x="4846638" y="3535363"/>
          <p14:tracePt t="22511" x="4930775" y="3556000"/>
          <p14:tracePt t="22514" x="5000625" y="3565525"/>
          <p14:tracePt t="22519" x="5045075" y="3584575"/>
          <p14:tracePt t="22522" x="5089525" y="3589338"/>
          <p14:tracePt t="22526" x="5143500" y="3600450"/>
          <p14:tracePt t="22530" x="5173663" y="3609975"/>
          <p14:tracePt t="22533" x="5192713" y="3614738"/>
          <p14:tracePt t="22538" x="5208588" y="3614738"/>
          <p14:tracePt t="22546" x="5222875" y="3624263"/>
          <p14:tracePt t="23332" x="5183188" y="3644900"/>
          <p14:tracePt t="23336" x="5153025" y="3654425"/>
          <p14:tracePt t="23340" x="5108575" y="3668713"/>
          <p14:tracePt t="23345" x="5064125" y="3679825"/>
          <p14:tracePt t="23349" x="5005388" y="3698875"/>
          <p14:tracePt t="23351" x="4951413" y="3708400"/>
          <p14:tracePt t="23356" x="4881563" y="3717925"/>
          <p14:tracePt t="23360" x="4827588" y="3717925"/>
          <p14:tracePt t="23364" x="4762500" y="3717925"/>
          <p14:tracePt t="23368" x="4683125" y="3717925"/>
          <p14:tracePt t="23372" x="4619625" y="3717925"/>
          <p14:tracePt t="23376" x="4549775" y="3717925"/>
          <p14:tracePt t="23380" x="4470400" y="3717925"/>
          <p14:tracePt t="23383" x="4406900" y="3717925"/>
          <p14:tracePt t="23388" x="4327525" y="3717925"/>
          <p14:tracePt t="23392" x="4257675" y="3717925"/>
          <p14:tracePt t="23397" x="4178300" y="3717925"/>
          <p14:tracePt t="23400" x="4114800" y="3717925"/>
          <p14:tracePt t="23404" x="4044950" y="3717925"/>
          <p14:tracePt t="23408" x="3979863" y="3717925"/>
          <p14:tracePt t="23411" x="3911600" y="3713163"/>
          <p14:tracePt t="23417" x="3841750" y="3703638"/>
          <p14:tracePt t="23420" x="3771900" y="3694113"/>
          <p14:tracePt t="23424" x="3708400" y="3684588"/>
          <p14:tracePt t="23427" x="3638550" y="3673475"/>
          <p14:tracePt t="23432" x="3568700" y="3663950"/>
          <p14:tracePt t="23436" x="3500438" y="3654425"/>
          <p14:tracePt t="23440" x="3435350" y="3644900"/>
          <p14:tracePt t="23444" x="3367088" y="3644900"/>
          <p14:tracePt t="23447" x="3302000" y="3644900"/>
          <p14:tracePt t="23451" x="3232150" y="3644900"/>
          <p14:tracePt t="23456" x="3168650" y="3644900"/>
          <p14:tracePt t="23460" x="3098800" y="3644900"/>
          <p14:tracePt t="23461" x="3035300" y="3644900"/>
          <p14:tracePt t="23467" x="2979738" y="3644900"/>
          <p14:tracePt t="23470" x="2925763" y="3644900"/>
          <p14:tracePt t="23474" x="2871788" y="3644900"/>
          <p14:tracePt t="23477" x="2832100" y="3644900"/>
          <p14:tracePt t="23482" x="2792413" y="3644900"/>
          <p14:tracePt t="23486" x="2752725" y="3644900"/>
          <p14:tracePt t="23490" x="2698750" y="3644900"/>
          <p14:tracePt t="23494" x="2668588" y="3644900"/>
          <p14:tracePt t="23498" x="2638425" y="3644900"/>
          <p14:tracePt t="23502" x="2598738" y="3644900"/>
          <p14:tracePt t="23507" x="2570163" y="3644900"/>
          <p14:tracePt t="23510" x="2540000" y="3644900"/>
          <p14:tracePt t="23513" x="2519363" y="3644900"/>
          <p14:tracePt t="23517" x="2495550" y="3644900"/>
          <p14:tracePt t="23522" x="2474913" y="3654425"/>
          <p14:tracePt t="23526" x="2451100" y="3659188"/>
          <p14:tracePt t="23530" x="2430463" y="3659188"/>
          <p14:tracePt t="23533" x="2401888" y="3673475"/>
          <p14:tracePt t="23538" x="2355850" y="3694113"/>
          <p14:tracePt t="23542" x="2311400" y="3713163"/>
          <p14:tracePt t="23546" x="2278063" y="3729038"/>
          <p14:tracePt t="23550" x="2217738" y="3757613"/>
          <p14:tracePt t="23554" x="2173288" y="3773488"/>
          <p14:tracePt t="23558" x="2143125" y="3792538"/>
          <p14:tracePt t="23562" x="2119313" y="3797300"/>
          <p14:tracePt t="23566" x="2098675" y="3808413"/>
          <p14:tracePt t="23570" x="2079625" y="3808413"/>
          <p14:tracePt t="23575" x="2054225" y="3808413"/>
          <p14:tracePt t="23578" x="2035175" y="3813175"/>
          <p14:tracePt t="23582" x="2014538" y="3813175"/>
          <p14:tracePt t="23586" x="2000250" y="3813175"/>
          <p14:tracePt t="23590" x="1985963" y="3813175"/>
          <p14:tracePt t="23594" x="1965325" y="3813175"/>
          <p14:tracePt t="23598" x="1955800" y="3813175"/>
          <p14:tracePt t="23601" x="1939925" y="3813175"/>
          <p14:tracePt t="23606" x="1930400" y="3813175"/>
          <p14:tracePt t="23610" x="1920875" y="3813175"/>
          <p14:tracePt t="23891" x="1960563" y="3802063"/>
          <p14:tracePt t="23895" x="2005013" y="3797300"/>
          <p14:tracePt t="23900" x="2058988" y="3797300"/>
          <p14:tracePt t="23903" x="2109788" y="3797300"/>
          <p14:tracePt t="23907" x="2178050" y="3797300"/>
          <p14:tracePt t="23910" x="2243138" y="3797300"/>
          <p14:tracePt t="23915" x="2322513" y="3797300"/>
          <p14:tracePt t="23917" x="2416175" y="3797300"/>
          <p14:tracePt t="23922" x="2495550" y="3797300"/>
          <p14:tracePt t="23926" x="2574925" y="3797300"/>
          <p14:tracePt t="23929" x="2668588" y="3797300"/>
          <p14:tracePt t="23934" x="2732088" y="3797300"/>
          <p14:tracePt t="23938" x="2811463" y="3797300"/>
          <p14:tracePt t="23943" x="2890838" y="3797300"/>
          <p14:tracePt t="23946" x="2960688" y="3797300"/>
          <p14:tracePt t="23950" x="3014663" y="3797300"/>
          <p14:tracePt t="23954" x="3063875" y="3797300"/>
          <p14:tracePt t="23958" x="3094038" y="3797300"/>
          <p14:tracePt t="23961" x="3124200" y="3797300"/>
          <p14:tracePt t="23965" x="3148013" y="3797300"/>
          <p14:tracePt t="23969" x="3168650" y="3797300"/>
          <p14:tracePt t="23973" x="3182938" y="3797300"/>
          <p14:tracePt t="23990" x="3192463" y="3797300"/>
          <p14:tracePt t="24280" x="3198813" y="3817938"/>
          <p14:tracePt t="24288" x="3222625" y="3817938"/>
          <p14:tracePt t="24293" x="3248025" y="3817938"/>
          <p14:tracePt t="24300" x="3287713" y="3817938"/>
          <p14:tracePt t="24302" x="3316288" y="3817938"/>
          <p14:tracePt t="24307" x="3346450" y="3817938"/>
          <p14:tracePt t="24311" x="3376613" y="3817938"/>
          <p14:tracePt t="24315" x="3416300" y="3817938"/>
          <p14:tracePt t="24317" x="3470275" y="3817938"/>
          <p14:tracePt t="24322" x="3509963" y="3817938"/>
          <p14:tracePt t="24326" x="3549650" y="3817938"/>
          <p14:tracePt t="24330" x="3603625" y="3817938"/>
          <p14:tracePt t="24334" x="3648075" y="3817938"/>
          <p14:tracePt t="24338" x="3717925" y="3827463"/>
          <p14:tracePt t="24343" x="3787775" y="3836988"/>
          <p14:tracePt t="24346" x="3841750" y="3848100"/>
          <p14:tracePt t="24351" x="3911600" y="3867150"/>
          <p14:tracePt t="24354" x="3979863" y="3887788"/>
          <p14:tracePt t="24358" x="4049713" y="3897313"/>
          <p14:tracePt t="24362" x="4103688" y="3916363"/>
          <p14:tracePt t="24366" x="4159250" y="3925888"/>
          <p14:tracePt t="24372" x="4217988" y="3937000"/>
          <p14:tracePt t="24374" x="4271963" y="3946525"/>
          <p14:tracePt t="24377" x="4327525" y="3951288"/>
          <p14:tracePt t="24382" x="4367213" y="3951288"/>
          <p14:tracePt t="24387" x="4411663" y="3960813"/>
          <p14:tracePt t="24389" x="4456113" y="3971925"/>
          <p14:tracePt t="24394" x="4484688" y="3971925"/>
          <p14:tracePt t="24399" x="4495800" y="3986213"/>
          <p14:tracePt t="24401" x="4519613" y="3986213"/>
          <p14:tracePt t="24406" x="4529138" y="3986213"/>
          <p14:tracePt t="24408" x="4545013" y="3986213"/>
          <p14:tracePt t="24412" x="4559300" y="3981450"/>
          <p14:tracePt t="24416" x="4568825" y="3976688"/>
          <p14:tracePt t="24424" x="4575175" y="3971925"/>
          <p14:tracePt t="24428" x="4584700" y="3965575"/>
          <p14:tracePt t="24431" x="4589463" y="3960813"/>
          <p14:tracePt t="24435" x="4594225" y="3951288"/>
          <p14:tracePt t="24440" x="4603750" y="3946525"/>
          <p14:tracePt t="24444" x="4619625" y="3941763"/>
          <p14:tracePt t="24447" x="4633913" y="3925888"/>
          <p14:tracePt t="24451" x="4648200" y="3921125"/>
          <p14:tracePt t="24456" x="4652963" y="3921125"/>
          <p14:tracePt t="24460" x="4664075" y="3911600"/>
          <p14:tracePt t="24464" x="4678363" y="3906838"/>
          <p14:tracePt t="24467" x="4703763" y="3892550"/>
          <p14:tracePt t="24475" x="4708525" y="3887788"/>
          <p14:tracePt t="24480" x="4718050" y="3881438"/>
          <p14:tracePt t="24484" x="4722813" y="3871913"/>
          <p14:tracePt t="24492" x="4737100" y="3867150"/>
          <p14:tracePt t="25543" x="4692650" y="3867150"/>
          <p14:tracePt t="25545" x="4664075" y="3867150"/>
          <p14:tracePt t="25548" x="4598988" y="3871913"/>
          <p14:tracePt t="25552" x="4529138" y="3881438"/>
          <p14:tracePt t="25557" x="4451350" y="3902075"/>
          <p14:tracePt t="25560" x="4367213" y="3921125"/>
          <p14:tracePt t="25563" x="4271963" y="3956050"/>
          <p14:tracePt t="25568" x="4178300" y="3976688"/>
          <p14:tracePt t="25572" x="4084638" y="3995738"/>
          <p14:tracePt t="25576" x="3984625" y="4030663"/>
          <p14:tracePt t="25579" x="3890963" y="4049713"/>
          <p14:tracePt t="25585" x="3797300" y="4079875"/>
          <p14:tracePt t="25588" x="3713163" y="4100513"/>
          <p14:tracePt t="25592" x="3619500" y="4124325"/>
          <p14:tracePt t="25596" x="3540125" y="4144963"/>
          <p14:tracePt t="25601" x="3455988" y="4164013"/>
          <p14:tracePt t="25604" x="3371850" y="4194175"/>
          <p14:tracePt t="25608" x="3302000" y="4213225"/>
          <p14:tracePt t="25612" x="3222625" y="4233863"/>
          <p14:tracePt t="25616" x="3138488" y="4243388"/>
          <p14:tracePt t="25620" x="3070225" y="4268788"/>
          <p14:tracePt t="25624" x="2990850" y="4287838"/>
          <p14:tracePt t="25628" x="2916238" y="4318000"/>
          <p14:tracePt t="25632" x="2836863" y="4337050"/>
          <p14:tracePt t="25635" x="2752725" y="4357688"/>
          <p14:tracePt t="25640" x="2673350" y="4367213"/>
          <p14:tracePt t="25643" x="2593975" y="4376738"/>
          <p14:tracePt t="25648" x="2514600" y="4376738"/>
          <p14:tracePt t="25652" x="2435225" y="4376738"/>
          <p14:tracePt t="25656" x="2351088" y="4376738"/>
          <p14:tracePt t="25659" x="2271713" y="4376738"/>
          <p14:tracePt t="25663" x="2182813" y="4376738"/>
          <p14:tracePt t="25668" x="2074863" y="4371975"/>
          <p14:tracePt t="25673" x="1979613" y="4352925"/>
          <p14:tracePt t="25676" x="1901825" y="4332288"/>
          <p14:tracePt t="25680" x="1817688" y="4308475"/>
          <p14:tracePt t="25685" x="1731963" y="4287838"/>
          <p14:tracePt t="25688" x="1663700" y="4257675"/>
          <p14:tracePt t="25692" x="1593850" y="4238625"/>
          <p14:tracePt t="25696" x="1539875" y="4219575"/>
          <p14:tracePt t="25700" x="1479550" y="4198938"/>
          <p14:tracePt t="25706" x="1425575" y="4194175"/>
          <p14:tracePt t="25709" x="1381125" y="4184650"/>
          <p14:tracePt t="25712" x="1336675" y="4173538"/>
          <p14:tracePt t="25714" x="1317625" y="4168775"/>
          <p14:tracePt t="25718" x="1311275" y="4168775"/>
          <p14:tracePt t="25722" x="1292225" y="4159250"/>
          <p14:tracePt t="25799" x="1287463" y="4159250"/>
          <p14:tracePt t="25806" x="1266825" y="4168775"/>
          <p14:tracePt t="25810" x="1238250" y="4194175"/>
          <p14:tracePt t="25818" x="1203325" y="4208463"/>
          <p14:tracePt t="25824" x="1149350" y="4238625"/>
          <p14:tracePt t="25828" x="1128713" y="4252913"/>
          <p14:tracePt t="25830" x="1114425" y="4264025"/>
          <p14:tracePt t="25834" x="1093788" y="4278313"/>
          <p14:tracePt t="25838" x="1079500" y="4283075"/>
          <p14:tracePt t="25842" x="1063625" y="4287838"/>
          <p14:tracePt t="25846" x="1058863" y="4292600"/>
          <p14:tracePt t="25870" x="1054100" y="4303713"/>
          <p14:tracePt t="25933" x="1049338" y="4303713"/>
          <p14:tracePt t="25937" x="1049338" y="4297363"/>
          <p14:tracePt t="25941" x="1054100" y="4292600"/>
          <p14:tracePt t="25944" x="1069975" y="4287838"/>
          <p14:tracePt t="25949" x="1089025" y="4273550"/>
          <p14:tracePt t="25953" x="1114425" y="4257675"/>
          <p14:tracePt t="25956" x="1128713" y="4243388"/>
          <p14:tracePt t="25961" x="1143000" y="4229100"/>
          <p14:tracePt t="25965" x="1154113" y="4224338"/>
          <p14:tracePt t="25970" x="1168400" y="4213225"/>
          <p14:tracePt t="25972" x="1182688" y="4213225"/>
          <p14:tracePt t="25977" x="1187450" y="4208463"/>
          <p14:tracePt t="25980" x="1193800" y="4203700"/>
          <p14:tracePt t="25984" x="1198563" y="4198938"/>
          <p14:tracePt t="25988" x="1203325" y="4198938"/>
          <p14:tracePt t="25993" x="1217613" y="4198938"/>
          <p14:tracePt t="25996" x="1222375" y="4194175"/>
          <p14:tracePt t="26632" x="1257300" y="4194175"/>
          <p14:tracePt t="26639" x="1327150" y="4194175"/>
          <p14:tracePt t="26646" x="1416050" y="4224338"/>
          <p14:tracePt t="26653" x="1470025" y="4243388"/>
          <p14:tracePt t="26658" x="1584325" y="4278313"/>
          <p14:tracePt t="26662" x="1638300" y="4287838"/>
          <p14:tracePt t="26666" x="1698625" y="4297363"/>
          <p14:tracePt t="26669" x="1752600" y="4318000"/>
          <p14:tracePt t="26672" x="1797050" y="4327525"/>
          <p14:tracePt t="26676" x="1836738" y="4327525"/>
          <p14:tracePt t="26680" x="1866900" y="4327525"/>
          <p14:tracePt t="26684" x="1885950" y="4327525"/>
          <p14:tracePt t="26688" x="1911350" y="4327525"/>
          <p14:tracePt t="26693" x="1930400" y="4327525"/>
          <p14:tracePt t="26700" x="1939925" y="4327525"/>
          <p14:tracePt t="27015" x="1965325" y="4322763"/>
          <p14:tracePt t="27023" x="2035175" y="4322763"/>
          <p14:tracePt t="27027" x="2079625" y="4322763"/>
          <p14:tracePt t="27030" x="2119313" y="4322763"/>
          <p14:tracePt t="27034" x="2173288" y="4322763"/>
          <p14:tracePt t="27038" x="2212975" y="4322763"/>
          <p14:tracePt t="27043" x="2266950" y="4322763"/>
          <p14:tracePt t="27047" x="2346325" y="4322763"/>
          <p14:tracePt t="27053" x="2390775" y="4322763"/>
          <p14:tracePt t="27057" x="2420938" y="4322763"/>
          <p14:tracePt t="27060" x="2460625" y="4322763"/>
          <p14:tracePt t="27064" x="2490788" y="4322763"/>
          <p14:tracePt t="27067" x="2509838" y="4322763"/>
          <p14:tracePt t="27072" x="2530475" y="4322763"/>
          <p14:tracePt t="27076" x="2549525" y="4322763"/>
          <p14:tracePt t="27080" x="2574925" y="4322763"/>
          <p14:tracePt t="27084" x="2593975" y="4322763"/>
          <p14:tracePt t="27088" x="2603500" y="4322763"/>
          <p14:tracePt t="27092" x="2619375" y="4322763"/>
          <p14:tracePt t="27099" x="2624138" y="4322763"/>
          <p14:tracePt t="27189" x="2638425" y="4318000"/>
          <p14:tracePt t="27193" x="2643188" y="4313238"/>
          <p14:tracePt t="27197" x="2654300" y="4308475"/>
          <p14:tracePt t="27200" x="2668588" y="4297363"/>
          <p14:tracePt t="27203" x="2682875" y="4292600"/>
          <p14:tracePt t="27208" x="2698750" y="4287838"/>
          <p14:tracePt t="27211" x="2717800" y="4278313"/>
          <p14:tracePt t="27215" x="2738438" y="4273550"/>
          <p14:tracePt t="27219" x="2752725" y="4273550"/>
          <p14:tracePt t="27224" x="2767013" y="4264025"/>
          <p14:tracePt t="27226" x="2778125" y="4264025"/>
          <p14:tracePt t="27229" x="2792413" y="4264025"/>
          <p14:tracePt t="27237" x="2797175" y="4257675"/>
          <p14:tracePt t="27242" x="2806700" y="4257675"/>
          <p14:tracePt t="27824" x="2871788" y="4248150"/>
          <p14:tracePt t="27829" x="2960688" y="4248150"/>
          <p14:tracePt t="27834" x="3005138" y="4248150"/>
          <p14:tracePt t="27842" x="3124200" y="4248150"/>
          <p14:tracePt t="27846" x="3168650" y="4248150"/>
          <p14:tracePt t="27852" x="3198813" y="4248150"/>
          <p14:tracePt t="27854" x="3227388" y="4248150"/>
          <p14:tracePt t="27859" x="3248025" y="4248150"/>
          <p14:tracePt t="27863" x="3267075" y="4248150"/>
          <p14:tracePt t="27867" x="3292475" y="4252913"/>
          <p14:tracePt t="27870" x="3322638" y="4252913"/>
          <p14:tracePt t="27874" x="3341688" y="4257675"/>
          <p14:tracePt t="27878" x="3362325" y="4268788"/>
          <p14:tracePt t="27883" x="3386138" y="4273550"/>
          <p14:tracePt t="27886" x="3406775" y="4273550"/>
          <p14:tracePt t="27890" x="3435350" y="4283075"/>
          <p14:tracePt t="27894" x="3455988" y="4287838"/>
          <p14:tracePt t="27898" x="3490913" y="4303713"/>
          <p14:tracePt t="27902" x="3509963" y="4313238"/>
          <p14:tracePt t="27907" x="3549650" y="4313238"/>
          <p14:tracePt t="27910" x="3584575" y="4327525"/>
          <p14:tracePt t="27914" x="3614738" y="4327525"/>
          <p14:tracePt t="27918" x="3654425" y="4327525"/>
          <p14:tracePt t="27921" x="3692525" y="4337050"/>
          <p14:tracePt t="27926" x="3738563" y="4337050"/>
          <p14:tracePt t="27930" x="3792538" y="4337050"/>
          <p14:tracePt t="27934" x="3832225" y="4337050"/>
          <p14:tracePt t="27937" x="3871913" y="4337050"/>
          <p14:tracePt t="27942" x="3911600" y="4337050"/>
          <p14:tracePt t="27946" x="3940175" y="4337050"/>
          <p14:tracePt t="27951" x="3970338" y="4337050"/>
          <p14:tracePt t="27953" x="4010025" y="4337050"/>
          <p14:tracePt t="27958" x="4035425" y="4337050"/>
          <p14:tracePt t="27961" x="4054475" y="4337050"/>
          <p14:tracePt t="27966" x="4075113" y="4337050"/>
          <p14:tracePt t="27970" x="4094163" y="4337050"/>
          <p14:tracePt t="27974" x="4119563" y="4337050"/>
          <p14:tracePt t="27978" x="4129088" y="4337050"/>
          <p14:tracePt t="27983" x="4143375" y="4337050"/>
          <p14:tracePt t="27986" x="4152900" y="4337050"/>
          <p14:tracePt t="27990" x="4168775" y="4337050"/>
          <p14:tracePt t="27996" x="4173538" y="4327525"/>
          <p14:tracePt t="28308" x="4178300" y="4322763"/>
          <p14:tracePt t="28310" x="4192588" y="4318000"/>
          <p14:tracePt t="28314" x="4232275" y="4303713"/>
          <p14:tracePt t="28318" x="4302125" y="4283075"/>
          <p14:tracePt t="28321" x="4386263" y="4273550"/>
          <p14:tracePt t="28326" x="4479925" y="4264025"/>
          <p14:tracePt t="28329" x="4584700" y="4264025"/>
          <p14:tracePt t="28335" x="4703763" y="4264025"/>
          <p14:tracePt t="28337" x="4816475" y="4264025"/>
          <p14:tracePt t="28342" x="4926013" y="4264025"/>
          <p14:tracePt t="28346" x="5045075" y="4264025"/>
          <p14:tracePt t="28350" x="5148263" y="4264025"/>
          <p14:tracePt t="28353" x="5267325" y="4264025"/>
          <p14:tracePt t="28358" x="5372100" y="4264025"/>
          <p14:tracePt t="28362" x="5489575" y="4264025"/>
          <p14:tracePt t="28366" x="5594350" y="4264025"/>
          <p14:tracePt t="28370" x="5713413" y="4264025"/>
          <p14:tracePt t="28371" x="5807075" y="4264025"/>
          <p14:tracePt t="28376" x="5895975" y="4264025"/>
          <p14:tracePt t="28380" x="5989638" y="4264025"/>
          <p14:tracePt t="28384" x="6080125" y="4264025"/>
          <p14:tracePt t="28387" x="6173788" y="4264025"/>
          <p14:tracePt t="28392" x="6253163" y="4264025"/>
          <p14:tracePt t="28396" x="6332538" y="4264025"/>
          <p14:tracePt t="28400" x="6400800" y="4264025"/>
          <p14:tracePt t="28404" x="6465888" y="4264025"/>
          <p14:tracePt t="28409" x="6519863" y="4264025"/>
          <p14:tracePt t="28411" x="6573838" y="4264025"/>
          <p14:tracePt t="28416" x="6629400" y="4264025"/>
          <p14:tracePt t="28420" x="6683375" y="4264025"/>
          <p14:tracePt t="28424" x="6732588" y="4264025"/>
          <p14:tracePt t="28428" x="6792913" y="4252913"/>
          <p14:tracePt t="28432" x="6846888" y="4243388"/>
          <p14:tracePt t="28436" x="6900863" y="4224338"/>
          <p14:tracePt t="28440" x="6961188" y="4213225"/>
          <p14:tracePt t="28443" x="7015163" y="4194175"/>
          <p14:tracePt t="28448" x="7073900" y="4173538"/>
          <p14:tracePt t="28452" x="7129463" y="4168775"/>
          <p14:tracePt t="28455" x="7197725" y="4149725"/>
          <p14:tracePt t="28460" x="7253288" y="4129088"/>
          <p14:tracePt t="28464" x="7312025" y="4110038"/>
          <p14:tracePt t="28468" x="7366000" y="4089400"/>
          <p14:tracePt t="28473" x="7426325" y="4070350"/>
          <p14:tracePt t="28476" x="7470775" y="4044950"/>
          <p14:tracePt t="28480" x="7519988" y="4016375"/>
          <p14:tracePt t="28483" x="7564438" y="3986213"/>
          <p14:tracePt t="28487" x="7608888" y="3960813"/>
          <p14:tracePt t="28492" x="7658100" y="3921125"/>
          <p14:tracePt t="28495" x="7693025" y="3897313"/>
          <p14:tracePt t="28500" x="7737475" y="3867150"/>
          <p14:tracePt t="28504" x="7772400" y="3841750"/>
          <p14:tracePt t="28508" x="7807325" y="3817938"/>
          <p14:tracePt t="28512" x="7842250" y="3792538"/>
          <p14:tracePt t="28516" x="7866063" y="3778250"/>
          <p14:tracePt t="28520" x="7877175" y="3763963"/>
          <p14:tracePt t="28524" x="7900988" y="3752850"/>
          <p14:tracePt t="28528" x="7916863" y="3738563"/>
          <p14:tracePt t="28532" x="7931150" y="3729038"/>
          <p14:tracePt t="28536" x="7940675" y="3713163"/>
          <p14:tracePt t="28540" x="7950200" y="3689350"/>
          <p14:tracePt t="28544" x="7956550" y="3679825"/>
          <p14:tracePt t="28548" x="7966075" y="3663950"/>
          <p14:tracePt t="28549" x="7970838" y="3640138"/>
          <p14:tracePt t="28553" x="7985125" y="3609975"/>
          <p14:tracePt t="28559" x="7994650" y="3579813"/>
          <p14:tracePt t="28561" x="8001000" y="3549650"/>
          <p14:tracePt t="28566" x="8010525" y="3521075"/>
          <p14:tracePt t="28570" x="8010525" y="3476625"/>
          <p14:tracePt t="28574" x="8010525" y="3421063"/>
          <p14:tracePt t="28577" x="8010525" y="3357563"/>
          <p14:tracePt t="28582" x="8010525" y="3302000"/>
          <p14:tracePt t="28585" x="8010525" y="3238500"/>
          <p14:tracePt t="28590" x="8010525" y="3168650"/>
          <p14:tracePt t="28594" x="7985125" y="3100388"/>
          <p14:tracePt t="28598" x="7966075" y="3040063"/>
          <p14:tracePt t="28602" x="7956550" y="2976563"/>
          <p14:tracePt t="28605" x="7935913" y="2906713"/>
          <p14:tracePt t="28610" x="7926388" y="2847975"/>
          <p14:tracePt t="28614" x="7905750" y="2792413"/>
          <p14:tracePt t="28618" x="7896225" y="2738438"/>
          <p14:tracePt t="28622" x="7886700" y="2678113"/>
          <p14:tracePt t="28626" x="7881938" y="2638425"/>
          <p14:tracePt t="28630" x="7861300" y="2593975"/>
          <p14:tracePt t="28634" x="7851775" y="2540000"/>
          <p14:tracePt t="28637" x="7837488" y="2495550"/>
          <p14:tracePt t="28642" x="7816850" y="2446338"/>
          <p14:tracePt t="28646" x="7793038" y="2416175"/>
          <p14:tracePt t="28650" x="7762875" y="2366963"/>
          <p14:tracePt t="28653" x="7737475" y="2332038"/>
          <p14:tracePt t="28658" x="7708900" y="2287588"/>
          <p14:tracePt t="28662" x="7673975" y="2252663"/>
          <p14:tracePt t="28666" x="7634288" y="2203450"/>
          <p14:tracePt t="28670" x="7613650" y="2178050"/>
          <p14:tracePt t="28674" x="7604125" y="2168525"/>
          <p14:tracePt t="28678" x="7585075" y="2144713"/>
          <p14:tracePt t="28682" x="7559675" y="2128838"/>
          <p14:tracePt t="28686" x="7550150" y="2114550"/>
          <p14:tracePt t="28690" x="7515225" y="2100263"/>
          <p14:tracePt t="28694" x="7489825" y="2074863"/>
          <p14:tracePt t="28698" x="7470775" y="2070100"/>
          <p14:tracePt t="28702" x="7440613" y="2044700"/>
          <p14:tracePt t="28706" x="7391400" y="2014538"/>
          <p14:tracePt t="28710" x="7356475" y="1981200"/>
          <p14:tracePt t="28714" x="7312025" y="1955800"/>
          <p14:tracePt t="28718" x="7262813" y="1916113"/>
          <p14:tracePt t="28721" x="7204075" y="1876425"/>
          <p14:tracePt t="28726" x="7143750" y="1836738"/>
          <p14:tracePt t="28730" x="7069138" y="1782763"/>
          <p14:tracePt t="28734" x="7000875" y="1733550"/>
          <p14:tracePt t="28737" x="6926263" y="1693863"/>
          <p14:tracePt t="28742" x="6851650" y="1638300"/>
          <p14:tracePt t="28746" x="6767513" y="1584325"/>
          <p14:tracePt t="28747" x="6683375" y="1535113"/>
          <p14:tracePt t="28752" x="6599238" y="1481138"/>
          <p14:tracePt t="28755" x="6500813" y="1436688"/>
          <p14:tracePt t="28760" x="6405563" y="1406525"/>
          <p14:tracePt t="28763" x="6297613" y="1371600"/>
          <p14:tracePt t="28767" x="6203950" y="1352550"/>
          <p14:tracePt t="28771" x="6094413" y="1317625"/>
          <p14:tracePt t="28776" x="6000750" y="1287463"/>
          <p14:tracePt t="28779" x="5891213" y="1252538"/>
          <p14:tracePt t="28784" x="5781675" y="1222375"/>
          <p14:tracePt t="28787" x="5673725" y="1198563"/>
          <p14:tracePt t="28792" x="5580063" y="1177925"/>
          <p14:tracePt t="28795" x="5484813" y="1158875"/>
          <p14:tracePt t="28800" x="5376863" y="1123950"/>
          <p14:tracePt t="28804" x="5283200" y="1104900"/>
          <p14:tracePt t="28808" x="5178425" y="1093788"/>
          <p14:tracePt t="28812" x="5084763" y="1093788"/>
          <p14:tracePt t="28816" x="4991100" y="1093788"/>
          <p14:tracePt t="28820" x="4911725" y="1093788"/>
          <p14:tracePt t="28824" x="4832350" y="1093788"/>
          <p14:tracePt t="28828" x="4762500" y="1098550"/>
          <p14:tracePt t="28832" x="4699000" y="1109663"/>
          <p14:tracePt t="28837" x="4638675" y="1119188"/>
          <p14:tracePt t="28839" x="4584700" y="1128713"/>
          <p14:tracePt t="28844" x="4540250" y="1144588"/>
          <p14:tracePt t="28848" x="4495800" y="1163638"/>
          <p14:tracePt t="28852" x="4460875" y="1189038"/>
          <p14:tracePt t="28857" x="4425950" y="1212850"/>
          <p14:tracePt t="28860" x="4391025" y="1243013"/>
          <p14:tracePt t="28864" x="4332288" y="1282700"/>
          <p14:tracePt t="28868" x="4283075" y="1327150"/>
          <p14:tracePt t="28872" x="4232275" y="1390650"/>
          <p14:tracePt t="28876" x="4173538" y="1441450"/>
          <p14:tracePt t="28880" x="4114800" y="1500188"/>
          <p14:tracePt t="28884" x="4049713" y="1565275"/>
          <p14:tracePt t="28887" x="3984625" y="1638300"/>
          <p14:tracePt t="28892" x="3925888" y="1708150"/>
          <p14:tracePt t="28895" x="3860800" y="1782763"/>
          <p14:tracePt t="28900" x="3806825" y="1857375"/>
          <p14:tracePt t="28904" x="3743325" y="1941513"/>
          <p14:tracePt t="28909" x="3692525" y="2014538"/>
          <p14:tracePt t="28912" x="3629025" y="2100263"/>
          <p14:tracePt t="28916" x="3559175" y="2212975"/>
          <p14:tracePt t="28920" x="3509963" y="2297113"/>
          <p14:tracePt t="28924" x="3455988" y="2381250"/>
          <p14:tracePt t="28928" x="3425825" y="2476500"/>
          <p14:tracePt t="28932" x="3381375" y="2560638"/>
          <p14:tracePt t="28937" x="3362325" y="2659063"/>
          <p14:tracePt t="28940" x="3327400" y="2752725"/>
          <p14:tracePt t="28945" x="3276600" y="2941638"/>
          <p14:tracePt t="28950" x="3267075" y="3025775"/>
          <p14:tracePt t="28954" x="3257550" y="3105150"/>
          <p14:tracePt t="28960" x="3257550" y="3184525"/>
          <p14:tracePt t="28964" x="3257550" y="3238500"/>
          <p14:tracePt t="28966" x="3257550" y="3292475"/>
          <p14:tracePt t="28970" x="3276600" y="3352800"/>
          <p14:tracePt t="28974" x="3316288" y="3397250"/>
          <p14:tracePt t="28978" x="3355975" y="3446463"/>
          <p14:tracePt t="28984" x="3390900" y="3490913"/>
          <p14:tracePt t="28985" x="3440113" y="3540125"/>
          <p14:tracePt t="28990" x="3500438" y="3579813"/>
          <p14:tracePt t="28994" x="3559175" y="3619500"/>
          <p14:tracePt t="28997" x="3643313" y="3663950"/>
          <p14:tracePt t="29002" x="3727450" y="3703638"/>
          <p14:tracePt t="29007" x="3811588" y="3738563"/>
          <p14:tracePt t="29010" x="3906838" y="3757613"/>
          <p14:tracePt t="29013" x="4014788" y="3787775"/>
          <p14:tracePt t="29018" x="4124325" y="3822700"/>
          <p14:tracePt t="29021" x="4257675" y="3857625"/>
          <p14:tracePt t="29026" x="4376738" y="3887788"/>
          <p14:tracePt t="29030" x="4500563" y="3921125"/>
          <p14:tracePt t="29034" x="4648200" y="3946525"/>
          <p14:tracePt t="29037" x="4806950" y="3981450"/>
          <p14:tracePt t="29042" x="4991100" y="4021138"/>
          <p14:tracePt t="29046" x="5173663" y="4060825"/>
          <p14:tracePt t="29050" x="5332413" y="4095750"/>
          <p14:tracePt t="29053" x="5514975" y="4133850"/>
          <p14:tracePt t="29058" x="5668963" y="4159250"/>
          <p14:tracePt t="29061" x="5837238" y="4168775"/>
          <p14:tracePt t="29066" x="5980113" y="4184650"/>
          <p14:tracePt t="29071" x="6148388" y="4208463"/>
          <p14:tracePt t="29074" x="6292850" y="4219575"/>
          <p14:tracePt t="29078" x="6426200" y="4229100"/>
          <p14:tracePt t="29082" x="6559550" y="4229100"/>
          <p14:tracePt t="29086" x="6688138" y="4229100"/>
          <p14:tracePt t="29090" x="6807200" y="4229100"/>
          <p14:tracePt t="29094" x="6926263" y="4229100"/>
          <p14:tracePt t="29098" x="7029450" y="4229100"/>
          <p14:tracePt t="29102" x="7124700" y="4229100"/>
          <p14:tracePt t="29105" x="7204075" y="4224338"/>
          <p14:tracePt t="29110" x="7281863" y="4213225"/>
          <p14:tracePt t="29114" x="7351713" y="4194175"/>
          <p14:tracePt t="29117" x="7426325" y="4164013"/>
          <p14:tracePt t="29121" x="7480300" y="4133850"/>
          <p14:tracePt t="29137" x="7639050" y="3986213"/>
          <p14:tracePt t="29142" x="7669213" y="3925888"/>
          <p14:tracePt t="29143" x="7688263" y="3857625"/>
          <p14:tracePt t="29148" x="7718425" y="3787775"/>
          <p14:tracePt t="29152" x="7737475" y="3703638"/>
          <p14:tracePt t="29156" x="7748588" y="3624263"/>
          <p14:tracePt t="29160" x="7772400" y="3530600"/>
          <p14:tracePt t="29164" x="7781925" y="3421063"/>
          <p14:tracePt t="29168" x="7793038" y="3327400"/>
          <p14:tracePt t="29172" x="7793038" y="3224213"/>
          <p14:tracePt t="29176" x="7793038" y="3119438"/>
          <p14:tracePt t="29179" x="7788275" y="3009900"/>
          <p14:tracePt t="29184" x="7767638" y="2916238"/>
          <p14:tracePt t="29187" x="7742238" y="2822575"/>
          <p14:tracePt t="29192" x="7723188" y="2728913"/>
          <p14:tracePt t="29196" x="7693025" y="2628900"/>
          <p14:tracePt t="29200" x="7648575" y="2535238"/>
          <p14:tracePt t="29204" x="7594600" y="2436813"/>
          <p14:tracePt t="29208" x="7540625" y="2352675"/>
          <p14:tracePt t="29212" x="7475538" y="2268538"/>
          <p14:tracePt t="29216" x="7400925" y="2178050"/>
          <p14:tracePt t="29220" x="7321550" y="2079625"/>
          <p14:tracePt t="29223" x="7248525" y="1995488"/>
          <p14:tracePt t="29228" x="7158038" y="1906588"/>
          <p14:tracePt t="29232" x="7073900" y="1841500"/>
          <p14:tracePt t="29236" x="6975475" y="1778000"/>
          <p14:tracePt t="29239" x="6865938" y="1698625"/>
          <p14:tracePt t="29245" x="6753225" y="1633538"/>
          <p14:tracePt t="29248" x="6629400" y="1565275"/>
          <p14:tracePt t="29252" x="6505575" y="1509713"/>
          <p14:tracePt t="29257" x="6372225" y="1460500"/>
          <p14:tracePt t="29260" x="6248400" y="1420813"/>
          <p14:tracePt t="29264" x="6113463" y="1385888"/>
          <p14:tracePt t="29268" x="5980113" y="1352550"/>
          <p14:tracePt t="29271" x="5842000" y="1306513"/>
          <p14:tracePt t="29276" x="5708650" y="1273175"/>
          <p14:tracePt t="29280" x="5589588" y="1262063"/>
          <p14:tracePt t="29285" x="5470525" y="1252538"/>
          <p14:tracePt t="29287" x="5351463" y="1252538"/>
          <p14:tracePt t="29292" x="5237163" y="1252538"/>
          <p14:tracePt t="29296" x="5119688" y="1252538"/>
          <p14:tracePt t="29299" x="5000625" y="1252538"/>
          <p14:tracePt t="29304" x="4891088" y="1257300"/>
          <p14:tracePt t="29308" x="4772025" y="1277938"/>
          <p14:tracePt t="29312" x="4664075" y="1322388"/>
          <p14:tracePt t="29315" x="4568825" y="1341438"/>
          <p14:tracePt t="29317" x="4470400" y="1385888"/>
          <p14:tracePt t="29321" x="4391025" y="1416050"/>
          <p14:tracePt t="29326" x="4306888" y="1460500"/>
          <p14:tracePt t="29329" x="4232275" y="1500188"/>
          <p14:tracePt t="29333" x="4159250" y="1554163"/>
          <p14:tracePt t="29337" x="4089400" y="1614488"/>
          <p14:tracePt t="29342" x="4014788" y="1677988"/>
          <p14:tracePt t="29345" x="3940175" y="1743075"/>
          <p14:tracePt t="29349" x="3876675" y="1801813"/>
          <p14:tracePt t="29354" x="3827463" y="1876425"/>
          <p14:tracePt t="29358" x="3776663" y="1936750"/>
          <p14:tracePt t="29362" x="3732213" y="2009775"/>
          <p14:tracePt t="29365" x="3692525" y="2070100"/>
          <p14:tracePt t="29370" x="3654425" y="2128838"/>
          <p14:tracePt t="29374" x="3624263" y="2189163"/>
          <p14:tracePt t="29378" x="3594100" y="2257425"/>
          <p14:tracePt t="29382" x="3575050" y="2327275"/>
          <p14:tracePt t="29386" x="3559175" y="2381250"/>
          <p14:tracePt t="29390" x="3540125" y="2441575"/>
          <p14:tracePt t="29394" x="3519488" y="2495550"/>
          <p14:tracePt t="29398" x="3509963" y="2554288"/>
          <p14:tracePt t="29402" x="3509963" y="2609850"/>
          <p14:tracePt t="29406" x="3509963" y="2659063"/>
          <p14:tracePt t="29410" x="3524250" y="2717800"/>
          <p14:tracePt t="29413" x="3535363" y="2762250"/>
          <p14:tracePt t="29418" x="3549650" y="2808288"/>
          <p14:tracePt t="29421" x="3568700" y="2852738"/>
          <p14:tracePt t="29426" x="3594100" y="2897188"/>
          <p14:tracePt t="29429" x="3624263" y="2941638"/>
          <p14:tracePt t="29434" x="3663950" y="2990850"/>
          <p14:tracePt t="29438" x="3713163" y="3040063"/>
          <p14:tracePt t="29442" x="3757613" y="3074988"/>
          <p14:tracePt t="29446" x="3816350" y="3119438"/>
          <p14:tracePt t="29450" x="3876675" y="3159125"/>
          <p14:tracePt t="29453" x="3935413" y="3184525"/>
          <p14:tracePt t="29458" x="4019550" y="3208338"/>
          <p14:tracePt t="29462" x="4098925" y="3238500"/>
          <p14:tracePt t="29466" x="4208463" y="3257550"/>
          <p14:tracePt t="29470" x="4316413" y="3268663"/>
          <p14:tracePt t="29475" x="4421188" y="3282950"/>
          <p14:tracePt t="29478" x="4540250" y="3292475"/>
          <p14:tracePt t="29482" x="4659313" y="3292475"/>
          <p14:tracePt t="29485" x="4787900" y="3292475"/>
          <p14:tracePt t="29489" x="4921250" y="3292475"/>
          <p14:tracePt t="29495" x="5183188" y="3292475"/>
          <p14:tracePt t="29500" x="5311775" y="3292475"/>
          <p14:tracePt t="29504" x="5456238" y="3292475"/>
          <p14:tracePt t="29509" x="5599113" y="3292475"/>
          <p14:tracePt t="29512" x="5732463" y="3273425"/>
          <p14:tracePt t="29516" x="5851525" y="3243263"/>
          <p14:tracePt t="29521" x="5975350" y="3208338"/>
          <p14:tracePt t="29524" x="6084888" y="3173413"/>
          <p14:tracePt t="29528" x="6178550" y="3133725"/>
          <p14:tracePt t="29532" x="6276975" y="3089275"/>
          <p14:tracePt t="29536" x="6346825" y="3049588"/>
          <p14:tracePt t="29542" x="6421438" y="2995613"/>
          <p14:tracePt t="29544" x="6496050" y="2946400"/>
          <p14:tracePt t="29547" x="6554788" y="2897188"/>
          <p14:tracePt t="29553" x="6594475" y="2832100"/>
          <p14:tracePt t="29555" x="6634163" y="2773363"/>
          <p14:tracePt t="29560" x="6673850" y="2713038"/>
          <p14:tracePt t="29564" x="6704013" y="2659063"/>
          <p14:tracePt t="29568" x="6723063" y="2589213"/>
          <p14:tracePt t="29571" x="6742113" y="2505075"/>
          <p14:tracePt t="29576" x="6753225" y="2436813"/>
          <p14:tracePt t="29579" x="6753225" y="2371725"/>
          <p14:tracePt t="29584" x="6753225" y="2301875"/>
          <p14:tracePt t="29588" x="6748463" y="2222500"/>
          <p14:tracePt t="29592" x="6718300" y="2138363"/>
          <p14:tracePt t="29596" x="6673850" y="2054225"/>
          <p14:tracePt t="29600" x="6634163" y="1970088"/>
          <p14:tracePt t="29604" x="6589713" y="1901825"/>
          <p14:tracePt t="29608" x="6524625" y="1812925"/>
          <p14:tracePt t="29611" x="6461125" y="1728788"/>
          <p14:tracePt t="29616" x="6376988" y="1654175"/>
          <p14:tracePt t="29621" x="6288088" y="1574800"/>
          <p14:tracePt t="29624" x="6203950" y="1500188"/>
          <p14:tracePt t="29628" x="6113463" y="1425575"/>
          <p14:tracePt t="29632" x="6015038" y="1346200"/>
          <p14:tracePt t="29636" x="5921375" y="1282700"/>
          <p14:tracePt t="29640" x="5821363" y="1217613"/>
          <p14:tracePt t="29644" x="5708650" y="1149350"/>
          <p14:tracePt t="29648" x="5589588" y="1093788"/>
          <p14:tracePt t="29652" x="5475288" y="1039813"/>
          <p14:tracePt t="29655" x="5356225" y="995363"/>
          <p14:tracePt t="29660" x="5232400" y="950913"/>
          <p14:tracePt t="29664" x="5124450" y="920750"/>
          <p14:tracePt t="29668" x="5005388" y="896938"/>
          <p14:tracePt t="29671" x="4895850" y="866775"/>
          <p14:tracePt t="29674" x="4792663" y="850900"/>
          <p14:tracePt t="29680" x="4699000" y="831850"/>
          <p14:tracePt t="29684" x="4589463" y="822325"/>
          <p14:tracePt t="29688" x="4484688" y="822325"/>
          <p14:tracePt t="29692" x="4391025" y="822325"/>
          <p14:tracePt t="29695" x="4311650" y="822325"/>
          <p14:tracePt t="29698" x="4232275" y="827088"/>
          <p14:tracePt t="29702" x="4152900" y="836613"/>
          <p14:tracePt t="29706" x="4068763" y="857250"/>
          <p14:tracePt t="29710" x="4010025" y="885825"/>
          <p14:tracePt t="29714" x="3951288" y="915988"/>
          <p14:tracePt t="29718" x="3881438" y="969963"/>
          <p14:tracePt t="29721" x="3822700" y="1020763"/>
          <p14:tracePt t="29726" x="3757613" y="1093788"/>
          <p14:tracePt t="29730" x="3708400" y="1154113"/>
          <p14:tracePt t="29734" x="3654425" y="1228725"/>
          <p14:tracePt t="29738" x="3603625" y="1296988"/>
          <p14:tracePt t="29742" x="3549650" y="1371600"/>
          <p14:tracePt t="29745" x="3509963" y="1430338"/>
          <p14:tracePt t="29750" x="3470275" y="1504950"/>
          <p14:tracePt t="29754" x="3451225" y="1574800"/>
          <p14:tracePt t="29758" x="3416300" y="1654175"/>
          <p14:tracePt t="29762" x="3395663" y="1722438"/>
          <p14:tracePt t="29766" x="3386138" y="1806575"/>
          <p14:tracePt t="29769" x="3376613" y="1901825"/>
          <p14:tracePt t="29773" x="3376613" y="1965325"/>
          <p14:tracePt t="29778" x="3376613" y="2060575"/>
          <p14:tracePt t="29782" x="3381375" y="2138363"/>
          <p14:tracePt t="29786" x="3406775" y="2233613"/>
          <p14:tracePt t="29790" x="3425825" y="2327275"/>
          <p14:tracePt t="29794" x="3470275" y="2425700"/>
          <p14:tracePt t="29797" x="3519488" y="2509838"/>
          <p14:tracePt t="29802" x="3575050" y="2593975"/>
          <p14:tracePt t="29807" x="3614738" y="2678113"/>
          <p14:tracePt t="29810" x="3668713" y="2762250"/>
          <p14:tracePt t="29814" x="3748088" y="2862263"/>
          <p14:tracePt t="29818" x="3832225" y="2951163"/>
          <p14:tracePt t="29821" x="3921125" y="3025775"/>
          <p14:tracePt t="29826" x="4005263" y="3089275"/>
          <p14:tracePt t="29830" x="4089400" y="3144838"/>
          <p14:tracePt t="29834" x="4178300" y="3198813"/>
          <p14:tracePt t="29838" x="4287838" y="3252788"/>
          <p14:tracePt t="29842" x="4381500" y="3282950"/>
          <p14:tracePt t="29846" x="4491038" y="3317875"/>
          <p14:tracePt t="29850" x="4598988" y="3336925"/>
          <p14:tracePt t="29854" x="4708525" y="3371850"/>
          <p14:tracePt t="29859" x="4787900" y="3381375"/>
          <p14:tracePt t="29862" x="4891088" y="3392488"/>
          <p14:tracePt t="29866" x="4984750" y="3392488"/>
          <p14:tracePt t="29869" x="5080000" y="3392488"/>
          <p14:tracePt t="29874" x="5173663" y="3386138"/>
          <p14:tracePt t="29878" x="5267325" y="3367088"/>
          <p14:tracePt t="29882" x="5360988" y="3341688"/>
          <p14:tracePt t="29886" x="5456238" y="3313113"/>
          <p14:tracePt t="29890" x="5524500" y="3282950"/>
          <p14:tracePt t="29894" x="5599113" y="3243263"/>
          <p14:tracePt t="29896" x="5668963" y="3198813"/>
          <p14:tracePt t="29900" x="5718175" y="3149600"/>
          <p14:tracePt t="29904" x="5776913" y="3109913"/>
          <p14:tracePt t="29909" x="5827713" y="3074988"/>
          <p14:tracePt t="29912" x="5867400" y="3025775"/>
          <p14:tracePt t="29916" x="5881688" y="2981325"/>
          <p14:tracePt t="29921" x="5911850" y="2936875"/>
          <p14:tracePt t="29924" x="5921375" y="2892425"/>
          <p14:tracePt t="29929" x="5926138" y="2847975"/>
          <p14:tracePt t="29932" x="5926138" y="2808288"/>
          <p14:tracePt t="29936" x="5926138" y="2768600"/>
          <p14:tracePt t="29940" x="5926138" y="2738438"/>
          <p14:tracePt t="29944" x="5900738" y="2713038"/>
          <p14:tracePt t="29948" x="5895975" y="2698750"/>
          <p14:tracePt t="29953" x="5881688" y="2678113"/>
          <p14:tracePt t="29955" x="5856288" y="2644775"/>
          <p14:tracePt t="29960" x="5832475" y="2609850"/>
          <p14:tracePt t="29964" x="5781675" y="2560638"/>
          <p14:tracePt t="29968" x="5732463" y="2525713"/>
          <p14:tracePt t="29971" x="5673725" y="2476500"/>
          <p14:tracePt t="29976" x="5599113" y="2430463"/>
          <p14:tracePt t="29980" x="5529263" y="2392363"/>
          <p14:tracePt t="29985" x="5445125" y="2362200"/>
          <p14:tracePt t="29988" x="5360988" y="2327275"/>
          <p14:tracePt t="29992" x="5283200" y="2297113"/>
          <p14:tracePt t="29995" x="5197475" y="2278063"/>
          <p14:tracePt t="30000" x="5113338" y="2257425"/>
          <p14:tracePt t="30004" x="5035550" y="2238375"/>
          <p14:tracePt t="30008" x="4951413" y="2203450"/>
          <p14:tracePt t="30012" x="4867275" y="2184400"/>
          <p14:tracePt t="30016" x="4787900" y="2173288"/>
          <p14:tracePt t="30020" x="4708525" y="2173288"/>
          <p14:tracePt t="30025" x="4629150" y="2163763"/>
          <p14:tracePt t="30029" x="4559300" y="2154238"/>
          <p14:tracePt t="30032" x="4505325" y="2154238"/>
          <p14:tracePt t="30036" x="4465638" y="2154238"/>
          <p14:tracePt t="30040" x="4425950" y="2154238"/>
          <p14:tracePt t="30044" x="4395788" y="2154238"/>
          <p14:tracePt t="30048" x="4371975" y="2154238"/>
          <p14:tracePt t="30052" x="4351338" y="2154238"/>
          <p14:tracePt t="30055" x="4332288" y="2163763"/>
          <p14:tracePt t="30060" x="4322763" y="2168525"/>
          <p14:tracePt t="30064" x="4316413" y="2184400"/>
          <p14:tracePt t="30068" x="4302125" y="2198688"/>
          <p14:tracePt t="30069" x="4297363" y="2208213"/>
          <p14:tracePt t="30074" x="4283075" y="2222500"/>
          <p14:tracePt t="30078" x="4276725" y="2247900"/>
          <p14:tracePt t="30082" x="4276725" y="2268538"/>
          <p14:tracePt t="30085" x="4276725" y="2297113"/>
          <p14:tracePt t="30089" x="4276725" y="2317750"/>
          <p14:tracePt t="30094" x="4276725" y="2346325"/>
          <p14:tracePt t="30098" x="4276725" y="2366963"/>
          <p14:tracePt t="30102" x="4276725" y="2397125"/>
          <p14:tracePt t="30107" x="4276725" y="2425700"/>
          <p14:tracePt t="30110" x="4276725" y="2451100"/>
          <p14:tracePt t="30114" x="4276725" y="2470150"/>
          <p14:tracePt t="30118" x="4276725" y="2500313"/>
          <p14:tracePt t="30121" x="4276725" y="2520950"/>
          <p14:tracePt t="30138" x="4283075" y="2589213"/>
          <p14:tracePt t="30143" x="4283075" y="2605088"/>
          <p14:tracePt t="30146" x="4292600" y="2614613"/>
          <p14:tracePt t="30150" x="4297363" y="2628900"/>
          <p14:tracePt t="30155" x="4302125" y="2633663"/>
          <p14:tracePt t="30158" x="4306888" y="2638425"/>
          <p14:tracePt t="30162" x="4316413" y="2649538"/>
          <p14:tracePt t="30170" x="4316413" y="2654300"/>
          <p14:tracePt t="35044" x="4479925" y="2743200"/>
          <p14:tracePt t="35049" x="4579938" y="2797175"/>
          <p14:tracePt t="35052" x="4678363" y="2876550"/>
          <p14:tracePt t="35060" x="4900613" y="3035300"/>
          <p14:tracePt t="35064" x="5019675" y="3128963"/>
          <p14:tracePt t="35068" x="5119688" y="3203575"/>
          <p14:tracePt t="35072" x="5227638" y="3257550"/>
          <p14:tracePt t="35075" x="5337175" y="3313113"/>
          <p14:tracePt t="35080" x="5435600" y="3367088"/>
          <p14:tracePt t="35084" x="5519738" y="3421063"/>
          <p14:tracePt t="35088" x="5594350" y="3460750"/>
          <p14:tracePt t="35091" x="5678488" y="3495675"/>
          <p14:tracePt t="35097" x="5743575" y="3505200"/>
          <p14:tracePt t="35100" x="5788025" y="3509963"/>
          <p14:tracePt t="35104" x="5821363" y="3530600"/>
          <p14:tracePt t="35108" x="5842000" y="3535363"/>
          <p14:tracePt t="35113" x="5856288" y="3544888"/>
          <p14:tracePt t="35198" x="5861050" y="3549650"/>
          <p14:tracePt t="35201" x="5872163" y="3556000"/>
          <p14:tracePt t="35206" x="5881688" y="3570288"/>
          <p14:tracePt t="35209" x="5886450" y="3575050"/>
          <p14:tracePt t="35215" x="5886450" y="3584575"/>
          <p14:tracePt t="35218" x="5891213" y="3600450"/>
          <p14:tracePt t="35222" x="5900738" y="3614738"/>
          <p14:tracePt t="35225" x="5900738" y="3624263"/>
          <p14:tracePt t="35233" x="5905500" y="3654425"/>
          <p14:tracePt t="35238" x="5905500" y="3673475"/>
          <p14:tracePt t="35242" x="5905500" y="3694113"/>
          <p14:tracePt t="35248" x="5905500" y="3713163"/>
          <p14:tracePt t="35250" x="5905500" y="3738563"/>
          <p14:tracePt t="35254" x="5905500" y="3757613"/>
          <p14:tracePt t="35258" x="5905500" y="3778250"/>
          <p14:tracePt t="35263" x="5911850" y="3802063"/>
          <p14:tracePt t="35265" x="5921375" y="3822700"/>
          <p14:tracePt t="35270" x="5926138" y="3841750"/>
          <p14:tracePt t="35275" x="5926138" y="3867150"/>
          <p14:tracePt t="35278" x="5926138" y="3887788"/>
          <p14:tracePt t="35282" x="5935663" y="3906838"/>
          <p14:tracePt t="35286" x="5940425" y="3932238"/>
          <p14:tracePt t="35290" x="5940425" y="3951288"/>
          <p14:tracePt t="35294" x="5940425" y="3971925"/>
          <p14:tracePt t="35297" x="5940425" y="3986213"/>
          <p14:tracePt t="35302" x="5940425" y="4005263"/>
          <p14:tracePt t="35303" x="5940425" y="4021138"/>
          <p14:tracePt t="35308" x="5940425" y="4030663"/>
          <p14:tracePt t="35312" x="5940425" y="4049713"/>
          <p14:tracePt t="35315" x="5940425" y="4084638"/>
          <p14:tracePt t="35320" x="5930900" y="4105275"/>
          <p14:tracePt t="35325" x="5916613" y="4124325"/>
          <p14:tracePt t="35328" x="5911850" y="4149725"/>
          <p14:tracePt t="35332" x="5895975" y="4168775"/>
          <p14:tracePt t="35336" x="5881688" y="4194175"/>
          <p14:tracePt t="35340" x="5867400" y="4213225"/>
          <p14:tracePt t="35344" x="5856288" y="4238625"/>
          <p14:tracePt t="35347" x="5851525" y="4257675"/>
          <p14:tracePt t="35352" x="5837238" y="4287838"/>
          <p14:tracePt t="35356" x="5827713" y="4322763"/>
          <p14:tracePt t="35362" x="5821363" y="4352925"/>
          <p14:tracePt t="35366" x="5811838" y="4371975"/>
          <p14:tracePt t="35367" x="5811838" y="4402138"/>
          <p14:tracePt t="35371" x="5811838" y="4421188"/>
          <p14:tracePt t="35375" x="5811838" y="4451350"/>
          <p14:tracePt t="35381" x="5811838" y="4481513"/>
          <p14:tracePt t="35384" x="5811838" y="4511675"/>
          <p14:tracePt t="35388" x="5811838" y="4535488"/>
          <p14:tracePt t="35392" x="5811838" y="4556125"/>
          <p14:tracePt t="35396" x="5811838" y="4584700"/>
          <p14:tracePt t="35400" x="5811838" y="4614863"/>
          <p14:tracePt t="35403" x="5811838" y="4635500"/>
          <p14:tracePt t="35408" x="5811838" y="4654550"/>
          <p14:tracePt t="35412" x="5811838" y="4679950"/>
          <p14:tracePt t="35415" x="5816600" y="4699000"/>
          <p14:tracePt t="35420" x="5816600" y="4719638"/>
          <p14:tracePt t="35425" x="5821363" y="4733925"/>
          <p14:tracePt t="35429" x="5821363" y="4748213"/>
          <p14:tracePt t="35432" x="5832475" y="4768850"/>
          <p14:tracePt t="35436" x="5837238" y="4783138"/>
          <p14:tracePt t="35440" x="5842000" y="4803775"/>
          <p14:tracePt t="35444" x="5842000" y="4818063"/>
          <p14:tracePt t="35452" x="5842000" y="4827588"/>
          <p14:tracePt t="35456" x="5846763" y="4832350"/>
          <p14:tracePt t="35460" x="5856288" y="4848225"/>
          <p14:tracePt t="36157" x="5926138" y="4843463"/>
          <p14:tracePt t="36161" x="6059488" y="4808538"/>
          <p14:tracePt t="36165" x="6143625" y="4787900"/>
          <p14:tracePt t="36169" x="6253163" y="4768850"/>
          <p14:tracePt t="36172" x="6332538" y="4748213"/>
          <p14:tracePt t="36176" x="6416675" y="4729163"/>
          <p14:tracePt t="36182" x="6500813" y="4694238"/>
          <p14:tracePt t="36184" x="6569075" y="4673600"/>
          <p14:tracePt t="36187" x="6638925" y="4654550"/>
          <p14:tracePt t="36192" x="6708775" y="4635500"/>
          <p14:tracePt t="36197" x="6762750" y="4624388"/>
          <p14:tracePt t="36200" x="6816725" y="4610100"/>
          <p14:tracePt t="36204" x="6861175" y="4600575"/>
          <p14:tracePt t="36209" x="6891338" y="4589463"/>
          <p14:tracePt t="36212" x="6935788" y="4575175"/>
          <p14:tracePt t="36216" x="6965950" y="4565650"/>
          <p14:tracePt t="36220" x="6989763" y="4560888"/>
          <p14:tracePt t="36224" x="7010400" y="4560888"/>
          <p14:tracePt t="36230" x="7034213" y="4549775"/>
          <p14:tracePt t="36233" x="7054850" y="4545013"/>
          <p14:tracePt t="36235" x="7073900" y="4535488"/>
          <p14:tracePt t="36239" x="7099300" y="4530725"/>
          <p14:tracePt t="36245" x="7119938" y="4521200"/>
          <p14:tracePt t="36250" x="7148513" y="4505325"/>
          <p14:tracePt t="36251" x="7183438" y="4491038"/>
          <p14:tracePt t="36256" x="7218363" y="4476750"/>
          <p14:tracePt t="36259" x="7248525" y="4456113"/>
          <p14:tracePt t="36264" x="7292975" y="4441825"/>
          <p14:tracePt t="36268" x="7337425" y="4421188"/>
          <p14:tracePt t="36272" x="7396163" y="4411663"/>
          <p14:tracePt t="36274" x="7450138" y="4402138"/>
          <p14:tracePt t="36281" x="7505700" y="4392613"/>
          <p14:tracePt t="36283" x="7564438" y="4376738"/>
          <p14:tracePt t="36285" x="7618413" y="4367213"/>
          <p14:tracePt t="36290" x="7688263" y="4348163"/>
          <p14:tracePt t="36293" x="7742238" y="4327525"/>
          <p14:tracePt t="36298" x="7802563" y="4318000"/>
          <p14:tracePt t="36302" x="7856538" y="4297363"/>
          <p14:tracePt t="36306" x="7916863" y="4278313"/>
          <p14:tracePt t="36309" x="7970838" y="4257675"/>
          <p14:tracePt t="36314" x="8029575" y="4243388"/>
          <p14:tracePt t="36318" x="8085138" y="4233863"/>
          <p14:tracePt t="36322" x="8139113" y="4213225"/>
          <p14:tracePt t="36326" x="8197850" y="4194175"/>
          <p14:tracePt t="36330" x="8253413" y="4173538"/>
          <p14:tracePt t="36333" x="8286750" y="4168775"/>
          <p14:tracePt t="36338" x="8342313" y="4140200"/>
          <p14:tracePt t="36342" x="8386763" y="4119563"/>
          <p14:tracePt t="36346" x="8421688" y="4105275"/>
          <p14:tracePt t="36350" x="8456613" y="4089400"/>
          <p14:tracePt t="36354" x="8485188" y="4070350"/>
          <p14:tracePt t="36359" x="8520113" y="4056063"/>
          <p14:tracePt t="36362" x="8564563" y="4035425"/>
          <p14:tracePt t="36366" x="8599488" y="4010025"/>
          <p14:tracePt t="36370" x="8624888" y="3990975"/>
          <p14:tracePt t="36374" x="8653463" y="3981450"/>
          <p14:tracePt t="36382" x="8697913" y="3951288"/>
          <p14:tracePt t="36385" x="8728075" y="3925888"/>
          <p14:tracePt t="36390" x="8753475" y="3911600"/>
          <p14:tracePt t="36397" x="8782050" y="3897313"/>
          <p14:tracePt t="36398" x="8812213" y="3887788"/>
          <p14:tracePt t="36401" x="8847138" y="3871913"/>
          <p14:tracePt t="36405" x="8891588" y="3862388"/>
          <p14:tracePt t="36409" x="8931275" y="3857625"/>
          <p14:tracePt t="36415" x="8961438" y="3848100"/>
          <p14:tracePt t="36418" x="9005888" y="3848100"/>
          <p14:tracePt t="36422" x="9045575" y="3836988"/>
          <p14:tracePt t="36426" x="9090025" y="3832225"/>
          <p14:tracePt t="36430" x="9134475" y="382270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14.1|0.8|20"/>
</p:tagLst>
</file>

<file path=ppt/tags/tag10.xml><?xml version="1.0" encoding="utf-8"?>
<p:tagLst xmlns:a="http://schemas.openxmlformats.org/drawingml/2006/main" xmlns:r="http://schemas.openxmlformats.org/officeDocument/2006/relationships" xmlns:p="http://schemas.openxmlformats.org/presentationml/2006/main">
  <p:tag name="TIMING" val="|0.9|0.8|0.3"/>
</p:tagLst>
</file>

<file path=ppt/tags/tag11.xml><?xml version="1.0" encoding="utf-8"?>
<p:tagLst xmlns:a="http://schemas.openxmlformats.org/drawingml/2006/main" xmlns:r="http://schemas.openxmlformats.org/officeDocument/2006/relationships" xmlns:p="http://schemas.openxmlformats.org/presentationml/2006/main">
  <p:tag name="TIMING" val="|0|0.6|0.2|33.2|5"/>
</p:tagLst>
</file>

<file path=ppt/tags/tag12.xml><?xml version="1.0" encoding="utf-8"?>
<p:tagLst xmlns:a="http://schemas.openxmlformats.org/drawingml/2006/main" xmlns:r="http://schemas.openxmlformats.org/officeDocument/2006/relationships" xmlns:p="http://schemas.openxmlformats.org/presentationml/2006/main">
  <p:tag name="TIMING" val="|1.2|0.2|0.2"/>
</p:tagLst>
</file>

<file path=ppt/tags/tag2.xml><?xml version="1.0" encoding="utf-8"?>
<p:tagLst xmlns:a="http://schemas.openxmlformats.org/drawingml/2006/main" xmlns:r="http://schemas.openxmlformats.org/officeDocument/2006/relationships" xmlns:p="http://schemas.openxmlformats.org/presentationml/2006/main">
  <p:tag name="TIMING" val="|0|0.5|0.2|0.2|0.5|71.4"/>
</p:tagLst>
</file>

<file path=ppt/tags/tag3.xml><?xml version="1.0" encoding="utf-8"?>
<p:tagLst xmlns:a="http://schemas.openxmlformats.org/drawingml/2006/main" xmlns:r="http://schemas.openxmlformats.org/officeDocument/2006/relationships" xmlns:p="http://schemas.openxmlformats.org/presentationml/2006/main">
  <p:tag name="TIMING" val="|0.2|0.2|0.3|0.4|0.7|77.6"/>
</p:tagLst>
</file>

<file path=ppt/tags/tag4.xml><?xml version="1.0" encoding="utf-8"?>
<p:tagLst xmlns:a="http://schemas.openxmlformats.org/drawingml/2006/main" xmlns:r="http://schemas.openxmlformats.org/officeDocument/2006/relationships" xmlns:p="http://schemas.openxmlformats.org/presentationml/2006/main">
  <p:tag name="TIMING" val="|0.1|0.1|0.1|0.1|0.1|1"/>
</p:tagLst>
</file>

<file path=ppt/tags/tag5.xml><?xml version="1.0" encoding="utf-8"?>
<p:tagLst xmlns:a="http://schemas.openxmlformats.org/drawingml/2006/main" xmlns:r="http://schemas.openxmlformats.org/officeDocument/2006/relationships" xmlns:p="http://schemas.openxmlformats.org/presentationml/2006/main">
  <p:tag name="TIMING" val="|0.1|0.2|0.5|0.2|0.5|52.4"/>
</p:tagLst>
</file>

<file path=ppt/tags/tag6.xml><?xml version="1.0" encoding="utf-8"?>
<p:tagLst xmlns:a="http://schemas.openxmlformats.org/drawingml/2006/main" xmlns:r="http://schemas.openxmlformats.org/officeDocument/2006/relationships" xmlns:p="http://schemas.openxmlformats.org/presentationml/2006/main">
  <p:tag name="TIMING" val="|0.3|0.2|0.3|0.5|0.8|39.8"/>
</p:tagLst>
</file>

<file path=ppt/tags/tag7.xml><?xml version="1.0" encoding="utf-8"?>
<p:tagLst xmlns:a="http://schemas.openxmlformats.org/drawingml/2006/main" xmlns:r="http://schemas.openxmlformats.org/officeDocument/2006/relationships" xmlns:p="http://schemas.openxmlformats.org/presentationml/2006/main">
  <p:tag name="TIMING" val="|3.5|0.2|0.5|1|33.7"/>
</p:tagLst>
</file>

<file path=ppt/tags/tag8.xml><?xml version="1.0" encoding="utf-8"?>
<p:tagLst xmlns:a="http://schemas.openxmlformats.org/drawingml/2006/main" xmlns:r="http://schemas.openxmlformats.org/officeDocument/2006/relationships" xmlns:p="http://schemas.openxmlformats.org/presentationml/2006/main">
  <p:tag name="TIMING" val="|0.7|0.5|0.2|0.2|0.2"/>
</p:tagLst>
</file>

<file path=ppt/tags/tag9.xml><?xml version="1.0" encoding="utf-8"?>
<p:tagLst xmlns:a="http://schemas.openxmlformats.org/drawingml/2006/main" xmlns:r="http://schemas.openxmlformats.org/officeDocument/2006/relationships" xmlns:p="http://schemas.openxmlformats.org/presentationml/2006/main">
  <p:tag name="TIMING" val="|0.6|0.2|0.4|0.1|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3182</Words>
  <Application>Microsoft Office PowerPoint</Application>
  <PresentationFormat>Widescreen</PresentationFormat>
  <Paragraphs>449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Century Gothic</vt:lpstr>
      <vt:lpstr>Office Theme</vt:lpstr>
      <vt:lpstr>Modeling Wind-Solar-Microgrid-EV System in GAMS</vt:lpstr>
      <vt:lpstr>Objectives of this workshop</vt:lpstr>
      <vt:lpstr>Introduction: What is  Wind Energy?</vt:lpstr>
      <vt:lpstr>WIND TURBINES</vt:lpstr>
      <vt:lpstr>WIND TURBINES</vt:lpstr>
      <vt:lpstr>WIND TURBINES</vt:lpstr>
      <vt:lpstr>WIND TURBINES</vt:lpstr>
      <vt:lpstr>WIND TURBINES</vt:lpstr>
      <vt:lpstr>Vertical Axis Wind Turbines</vt:lpstr>
      <vt:lpstr>What is a Vertical Axis Turbine?</vt:lpstr>
      <vt:lpstr>Darrieus Wind Turbine</vt:lpstr>
      <vt:lpstr>Savonius Wind Turbine</vt:lpstr>
      <vt:lpstr>DARRIEUS VS SAVONIUS</vt:lpstr>
      <vt:lpstr>ADVANTAGE OF VAWT vs HAWT</vt:lpstr>
      <vt:lpstr>DISADVANTAGE OF VAWT vs HAWT</vt:lpstr>
      <vt:lpstr>Hands-On Session</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vt:lpstr>
      <vt:lpstr>Hands-On Session: Wind Case </vt:lpstr>
      <vt:lpstr>Hands-On Session: Integrated Solar and Wind Case</vt:lpstr>
      <vt:lpstr>Hands-On Session: Integrated Solar and Wind Case</vt:lpstr>
      <vt:lpstr>Hands-On Session: Integrated Solar and Wind Case</vt:lpstr>
      <vt:lpstr>Hands-On Session: Integrated Solar and Wind Case</vt:lpstr>
      <vt:lpstr>Hands-On Session: Integrated Solar and Wind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Generic Algebraic Modeling System (GAMS)</dc:title>
  <dc:creator>ARIF</dc:creator>
  <cp:lastModifiedBy>ARIF</cp:lastModifiedBy>
  <cp:revision>435</cp:revision>
  <dcterms:created xsi:type="dcterms:W3CDTF">2022-04-06T13:25:54Z</dcterms:created>
  <dcterms:modified xsi:type="dcterms:W3CDTF">2022-06-22T15:45:15Z</dcterms:modified>
</cp:coreProperties>
</file>