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5.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8.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9.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0.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1.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2.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3.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4.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15.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6.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7.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8.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9.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23"/>
  </p:notesMasterIdLst>
  <p:handoutMasterIdLst>
    <p:handoutMasterId r:id="rId24"/>
  </p:handout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
          <p15:clr>
            <a:srgbClr val="A4A3A4"/>
          </p15:clr>
        </p15:guide>
        <p15:guide id="3" pos="7294">
          <p15:clr>
            <a:srgbClr val="A4A3A4"/>
          </p15:clr>
        </p15:guide>
        <p15:guide id="4" orient="horz" pos="606">
          <p15:clr>
            <a:srgbClr val="A4A3A4"/>
          </p15:clr>
        </p15:guide>
        <p15:guide id="5" orient="horz" pos="4000">
          <p15:clr>
            <a:srgbClr val="A4A3A4"/>
          </p15:clr>
        </p15:guide>
        <p15:guide id="6"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showGuides="1">
      <p:cViewPr varScale="1">
        <p:scale>
          <a:sx n="73" d="100"/>
          <a:sy n="73" d="100"/>
        </p:scale>
        <p:origin x="456" y="72"/>
      </p:cViewPr>
      <p:guideLst>
        <p:guide orient="horz" pos="2159"/>
        <p:guide pos="383"/>
        <p:guide pos="7294"/>
        <p:guide orient="horz" pos="606"/>
        <p:guide orient="horz" pos="4000"/>
        <p:guide pos="3838"/>
      </p:guideLst>
    </p:cSldViewPr>
  </p:slideViewPr>
  <p:notesTextViewPr>
    <p:cViewPr>
      <p:scale>
        <a:sx n="3" d="2"/>
        <a:sy n="3" d="2"/>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24"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2020/9/11</a:t>
            </a:fld>
            <a:endParaRPr lang="zh-CN" altLang="en-US"/>
          </a:p>
        </p:txBody>
      </p:sp>
      <p:sp>
        <p:nvSpPr>
          <p:cNvPr id="1048825"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26"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1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t>2020/9/11</a:t>
            </a:fld>
            <a:endParaRPr lang="zh-CN" altLang="en-US"/>
          </a:p>
        </p:txBody>
      </p:sp>
      <p:sp>
        <p:nvSpPr>
          <p:cNvPr id="104881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2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2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a:p>
        </p:txBody>
      </p:sp>
      <p:sp>
        <p:nvSpPr>
          <p:cNvPr id="1048619" name="灯片编号占位符 3"/>
          <p:cNvSpPr>
            <a:spLocks noGrp="1"/>
          </p:cNvSpPr>
          <p:nvPr>
            <p:ph type="sldNum" sz="quarter" idx="5"/>
          </p:nvPr>
        </p:nvSpPr>
        <p:spPr/>
        <p:txBody>
          <a:bodyPr/>
          <a:lstStyle/>
          <a:p>
            <a:fld id="{5849F42C-2DAE-424C-A4B8-3140182C3E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幻灯片图像占位符 1"/>
          <p:cNvSpPr>
            <a:spLocks noGrp="1" noRot="1" noChangeAspect="1"/>
          </p:cNvSpPr>
          <p:nvPr>
            <p:ph type="sldImg"/>
          </p:nvPr>
        </p:nvSpPr>
        <p:spPr/>
      </p:sp>
      <p:sp>
        <p:nvSpPr>
          <p:cNvPr id="1048680" name="备注占位符 2"/>
          <p:cNvSpPr>
            <a:spLocks noGrp="1"/>
          </p:cNvSpPr>
          <p:nvPr>
            <p:ph type="body" idx="1"/>
          </p:nvPr>
        </p:nvSpPr>
        <p:spPr/>
        <p:txBody>
          <a:bodyPr/>
          <a:lstStyle/>
          <a:p>
            <a:endParaRPr lang="zh-CN" altLang="en-US"/>
          </a:p>
        </p:txBody>
      </p:sp>
      <p:sp>
        <p:nvSpPr>
          <p:cNvPr id="1048681"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幻灯片图像占位符 1"/>
          <p:cNvSpPr>
            <a:spLocks noGrp="1" noRot="1" noChangeAspect="1"/>
          </p:cNvSpPr>
          <p:nvPr>
            <p:ph type="sldImg"/>
          </p:nvPr>
        </p:nvSpPr>
        <p:spPr/>
      </p:sp>
      <p:sp>
        <p:nvSpPr>
          <p:cNvPr id="1048687" name="备注占位符 2"/>
          <p:cNvSpPr>
            <a:spLocks noGrp="1"/>
          </p:cNvSpPr>
          <p:nvPr>
            <p:ph type="body" idx="1"/>
          </p:nvPr>
        </p:nvSpPr>
        <p:spPr/>
        <p:txBody>
          <a:bodyPr/>
          <a:lstStyle/>
          <a:p>
            <a:endParaRPr lang="zh-CN" altLang="en-US"/>
          </a:p>
        </p:txBody>
      </p:sp>
      <p:sp>
        <p:nvSpPr>
          <p:cNvPr id="1048688"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a:p>
        </p:txBody>
      </p:sp>
      <p:sp>
        <p:nvSpPr>
          <p:cNvPr id="1048695"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幻灯片图像占位符 1"/>
          <p:cNvSpPr>
            <a:spLocks noGrp="1" noRot="1" noChangeAspect="1"/>
          </p:cNvSpPr>
          <p:nvPr>
            <p:ph type="sldImg"/>
          </p:nvPr>
        </p:nvSpPr>
        <p:spPr/>
      </p:sp>
      <p:sp>
        <p:nvSpPr>
          <p:cNvPr id="1048700" name="备注占位符 2"/>
          <p:cNvSpPr>
            <a:spLocks noGrp="1"/>
          </p:cNvSpPr>
          <p:nvPr>
            <p:ph type="body" idx="1"/>
          </p:nvPr>
        </p:nvSpPr>
        <p:spPr/>
        <p:txBody>
          <a:bodyPr/>
          <a:lstStyle/>
          <a:p>
            <a:endParaRPr lang="zh-CN" altLang="en-US"/>
          </a:p>
        </p:txBody>
      </p:sp>
      <p:sp>
        <p:nvSpPr>
          <p:cNvPr id="1048701"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幻灯片图像占位符 1"/>
          <p:cNvSpPr>
            <a:spLocks noGrp="1" noRot="1" noChangeAspect="1"/>
          </p:cNvSpPr>
          <p:nvPr>
            <p:ph type="sldImg"/>
          </p:nvPr>
        </p:nvSpPr>
        <p:spPr/>
      </p:sp>
      <p:sp>
        <p:nvSpPr>
          <p:cNvPr id="1048707" name="备注占位符 2"/>
          <p:cNvSpPr>
            <a:spLocks noGrp="1"/>
          </p:cNvSpPr>
          <p:nvPr>
            <p:ph type="body" idx="1"/>
          </p:nvPr>
        </p:nvSpPr>
        <p:spPr/>
        <p:txBody>
          <a:bodyPr/>
          <a:lstStyle/>
          <a:p>
            <a:endParaRPr lang="zh-CN" altLang="en-US"/>
          </a:p>
        </p:txBody>
      </p:sp>
      <p:sp>
        <p:nvSpPr>
          <p:cNvPr id="1048708"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幻灯片图像占位符 1"/>
          <p:cNvSpPr>
            <a:spLocks noGrp="1" noRot="1" noChangeAspect="1"/>
          </p:cNvSpPr>
          <p:nvPr>
            <p:ph type="sldImg"/>
          </p:nvPr>
        </p:nvSpPr>
        <p:spPr/>
      </p:sp>
      <p:sp>
        <p:nvSpPr>
          <p:cNvPr id="1048714" name="备注占位符 2"/>
          <p:cNvSpPr>
            <a:spLocks noGrp="1"/>
          </p:cNvSpPr>
          <p:nvPr>
            <p:ph type="body" idx="1"/>
          </p:nvPr>
        </p:nvSpPr>
        <p:spPr/>
        <p:txBody>
          <a:bodyPr/>
          <a:lstStyle/>
          <a:p>
            <a:endParaRPr lang="zh-CN" altLang="en-US"/>
          </a:p>
        </p:txBody>
      </p:sp>
      <p:sp>
        <p:nvSpPr>
          <p:cNvPr id="1048715"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幻灯片图像占位符 1"/>
          <p:cNvSpPr>
            <a:spLocks noGrp="1" noRot="1" noChangeAspect="1"/>
          </p:cNvSpPr>
          <p:nvPr>
            <p:ph type="sldImg"/>
          </p:nvPr>
        </p:nvSpPr>
        <p:spPr/>
      </p:sp>
      <p:sp>
        <p:nvSpPr>
          <p:cNvPr id="1048721" name="备注占位符 2"/>
          <p:cNvSpPr>
            <a:spLocks noGrp="1"/>
          </p:cNvSpPr>
          <p:nvPr>
            <p:ph type="body" idx="1"/>
          </p:nvPr>
        </p:nvSpPr>
        <p:spPr/>
        <p:txBody>
          <a:bodyPr/>
          <a:lstStyle/>
          <a:p>
            <a:endParaRPr lang="zh-CN" altLang="en-US"/>
          </a:p>
        </p:txBody>
      </p:sp>
      <p:sp>
        <p:nvSpPr>
          <p:cNvPr id="1048722" name="灯片编号占位符 3"/>
          <p:cNvSpPr>
            <a:spLocks noGrp="1"/>
          </p:cNvSpPr>
          <p:nvPr>
            <p:ph type="sldNum" sz="quarter" idx="5"/>
          </p:nvPr>
        </p:nvSpPr>
        <p:spPr/>
        <p:txBody>
          <a:bodyPr/>
          <a:lstStyle/>
          <a:p>
            <a:fld id="{5849F42C-2DAE-424C-A4B8-3140182C3E9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幻灯片图像占位符 1"/>
          <p:cNvSpPr>
            <a:spLocks noGrp="1" noRot="1" noChangeAspect="1"/>
          </p:cNvSpPr>
          <p:nvPr>
            <p:ph type="sldImg"/>
          </p:nvPr>
        </p:nvSpPr>
        <p:spPr/>
      </p:sp>
      <p:sp>
        <p:nvSpPr>
          <p:cNvPr id="1048608" name="备注占位符 2"/>
          <p:cNvSpPr>
            <a:spLocks noGrp="1"/>
          </p:cNvSpPr>
          <p:nvPr>
            <p:ph type="body" idx="1"/>
          </p:nvPr>
        </p:nvSpPr>
        <p:spPr/>
        <p:txBody>
          <a:bodyPr/>
          <a:lstStyle/>
          <a:p>
            <a:endParaRPr lang="zh-CN" altLang="en-US"/>
          </a:p>
        </p:txBody>
      </p:sp>
      <p:sp>
        <p:nvSpPr>
          <p:cNvPr id="1048609" name="灯片编号占位符 3"/>
          <p:cNvSpPr>
            <a:spLocks noGrp="1"/>
          </p:cNvSpPr>
          <p:nvPr>
            <p:ph type="sldNum" sz="quarter" idx="5"/>
          </p:nvPr>
        </p:nvSpPr>
        <p:spPr/>
        <p:txBody>
          <a:bodyPr/>
          <a:lstStyle/>
          <a:p>
            <a:fld id="{5849F42C-2DAE-424C-A4B8-3140182C3E9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幻灯片图像占位符 1"/>
          <p:cNvSpPr>
            <a:spLocks noGrp="1" noRot="1" noChangeAspect="1"/>
          </p:cNvSpPr>
          <p:nvPr>
            <p:ph type="sldImg"/>
          </p:nvPr>
        </p:nvSpPr>
        <p:spPr/>
      </p:sp>
      <p:sp>
        <p:nvSpPr>
          <p:cNvPr id="1048601" name="备注占位符 2"/>
          <p:cNvSpPr>
            <a:spLocks noGrp="1"/>
          </p:cNvSpPr>
          <p:nvPr>
            <p:ph type="body" idx="1"/>
          </p:nvPr>
        </p:nvSpPr>
        <p:spPr/>
        <p:txBody>
          <a:bodyPr/>
          <a:lstStyle/>
          <a:p>
            <a:endParaRPr lang="zh-CN" altLang="en-US"/>
          </a:p>
        </p:txBody>
      </p:sp>
      <p:sp>
        <p:nvSpPr>
          <p:cNvPr id="1048602"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幻灯片图像占位符 1"/>
          <p:cNvSpPr>
            <a:spLocks noGrp="1" noRot="1" noChangeAspect="1"/>
          </p:cNvSpPr>
          <p:nvPr>
            <p:ph type="sldImg"/>
          </p:nvPr>
        </p:nvSpPr>
        <p:spPr/>
      </p:sp>
      <p:sp>
        <p:nvSpPr>
          <p:cNvPr id="1048595" name="备注占位符 2"/>
          <p:cNvSpPr>
            <a:spLocks noGrp="1"/>
          </p:cNvSpPr>
          <p:nvPr>
            <p:ph type="body" idx="1"/>
          </p:nvPr>
        </p:nvSpPr>
        <p:spPr/>
        <p:txBody>
          <a:bodyPr/>
          <a:lstStyle/>
          <a:p>
            <a:endParaRPr lang="zh-CN" altLang="en-US"/>
          </a:p>
        </p:txBody>
      </p:sp>
      <p:sp>
        <p:nvSpPr>
          <p:cNvPr id="1048596" name="灯片编号占位符 3"/>
          <p:cNvSpPr>
            <a:spLocks noGrp="1"/>
          </p:cNvSpPr>
          <p:nvPr>
            <p:ph type="sldNum" sz="quarter" idx="5"/>
          </p:nvPr>
        </p:nvSpPr>
        <p:spPr/>
        <p:txBody>
          <a:bodyPr/>
          <a:lstStyle/>
          <a:p>
            <a:fld id="{5849F42C-2DAE-424C-A4B8-3140182C3E9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幻灯片图像占位符 1"/>
          <p:cNvSpPr>
            <a:spLocks noGrp="1" noRot="1" noChangeAspect="1"/>
          </p:cNvSpPr>
          <p:nvPr>
            <p:ph type="sldImg"/>
          </p:nvPr>
        </p:nvSpPr>
        <p:spPr/>
      </p:sp>
      <p:sp>
        <p:nvSpPr>
          <p:cNvPr id="1048625" name="备注占位符 2"/>
          <p:cNvSpPr>
            <a:spLocks noGrp="1"/>
          </p:cNvSpPr>
          <p:nvPr>
            <p:ph type="body" idx="1"/>
          </p:nvPr>
        </p:nvSpPr>
        <p:spPr/>
        <p:txBody>
          <a:bodyPr/>
          <a:lstStyle/>
          <a:p>
            <a:endParaRPr lang="zh-CN" altLang="en-US"/>
          </a:p>
        </p:txBody>
      </p:sp>
      <p:sp>
        <p:nvSpPr>
          <p:cNvPr id="1048626"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p:sp>
      <p:sp>
        <p:nvSpPr>
          <p:cNvPr id="1048589" name="备注占位符 2"/>
          <p:cNvSpPr>
            <a:spLocks noGrp="1"/>
          </p:cNvSpPr>
          <p:nvPr>
            <p:ph type="body" idx="1"/>
          </p:nvPr>
        </p:nvSpPr>
        <p:spPr/>
        <p:txBody>
          <a:bodyPr/>
          <a:lstStyle/>
          <a:p>
            <a:endParaRPr lang="zh-CN" altLang="en-US"/>
          </a:p>
        </p:txBody>
      </p:sp>
      <p:sp>
        <p:nvSpPr>
          <p:cNvPr id="1048590" name="灯片编号占位符 3"/>
          <p:cNvSpPr>
            <a:spLocks noGrp="1"/>
          </p:cNvSpPr>
          <p:nvPr>
            <p:ph type="sldNum" sz="quarter" idx="5"/>
          </p:nvPr>
        </p:nvSpPr>
        <p:spPr/>
        <p:txBody>
          <a:bodyPr/>
          <a:lstStyle/>
          <a:p>
            <a:fld id="{5849F42C-2DAE-424C-A4B8-3140182C3E9F}"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幻灯片图像占位符 1"/>
          <p:cNvSpPr>
            <a:spLocks noGrp="1" noRot="1" noChangeAspect="1"/>
          </p:cNvSpPr>
          <p:nvPr>
            <p:ph type="sldImg"/>
          </p:nvPr>
        </p:nvSpPr>
        <p:spPr/>
      </p:sp>
      <p:sp>
        <p:nvSpPr>
          <p:cNvPr id="1048632" name="备注占位符 2"/>
          <p:cNvSpPr>
            <a:spLocks noGrp="1"/>
          </p:cNvSpPr>
          <p:nvPr>
            <p:ph type="body" idx="1"/>
          </p:nvPr>
        </p:nvSpPr>
        <p:spPr/>
        <p:txBody>
          <a:bodyPr/>
          <a:lstStyle/>
          <a:p>
            <a:endParaRPr lang="zh-CN" altLang="en-US"/>
          </a:p>
        </p:txBody>
      </p:sp>
      <p:sp>
        <p:nvSpPr>
          <p:cNvPr id="1048633"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幻灯片图像占位符 1"/>
          <p:cNvSpPr>
            <a:spLocks noGrp="1" noRot="1" noChangeAspect="1"/>
          </p:cNvSpPr>
          <p:nvPr>
            <p:ph type="sldImg"/>
          </p:nvPr>
        </p:nvSpPr>
        <p:spPr/>
      </p:sp>
      <p:sp>
        <p:nvSpPr>
          <p:cNvPr id="1048638" name="备注占位符 2"/>
          <p:cNvSpPr>
            <a:spLocks noGrp="1"/>
          </p:cNvSpPr>
          <p:nvPr>
            <p:ph type="body" idx="1"/>
          </p:nvPr>
        </p:nvSpPr>
        <p:spPr/>
        <p:txBody>
          <a:bodyPr/>
          <a:lstStyle/>
          <a:p>
            <a:endParaRPr lang="zh-CN" altLang="en-US"/>
          </a:p>
        </p:txBody>
      </p:sp>
      <p:sp>
        <p:nvSpPr>
          <p:cNvPr id="1048639"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幻灯片图像占位符 1"/>
          <p:cNvSpPr>
            <a:spLocks noGrp="1" noRot="1" noChangeAspect="1"/>
          </p:cNvSpPr>
          <p:nvPr>
            <p:ph type="sldImg"/>
          </p:nvPr>
        </p:nvSpPr>
        <p:spPr/>
      </p:sp>
      <p:sp>
        <p:nvSpPr>
          <p:cNvPr id="1048645" name="备注占位符 2"/>
          <p:cNvSpPr>
            <a:spLocks noGrp="1"/>
          </p:cNvSpPr>
          <p:nvPr>
            <p:ph type="body" idx="1"/>
          </p:nvPr>
        </p:nvSpPr>
        <p:spPr/>
        <p:txBody>
          <a:bodyPr/>
          <a:lstStyle/>
          <a:p>
            <a:endParaRPr lang="zh-CN" altLang="en-US"/>
          </a:p>
        </p:txBody>
      </p:sp>
      <p:sp>
        <p:nvSpPr>
          <p:cNvPr id="1048646"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endParaRPr lang="zh-CN" altLang="en-US"/>
          </a:p>
        </p:txBody>
      </p:sp>
      <p:sp>
        <p:nvSpPr>
          <p:cNvPr id="1048653"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幻灯片图像占位符 1"/>
          <p:cNvSpPr>
            <a:spLocks noGrp="1" noRot="1" noChangeAspect="1"/>
          </p:cNvSpPr>
          <p:nvPr>
            <p:ph type="sldImg"/>
          </p:nvPr>
        </p:nvSpPr>
        <p:spPr/>
      </p:sp>
      <p:sp>
        <p:nvSpPr>
          <p:cNvPr id="1048659" name="备注占位符 2"/>
          <p:cNvSpPr>
            <a:spLocks noGrp="1"/>
          </p:cNvSpPr>
          <p:nvPr>
            <p:ph type="body" idx="1"/>
          </p:nvPr>
        </p:nvSpPr>
        <p:spPr/>
        <p:txBody>
          <a:bodyPr/>
          <a:lstStyle/>
          <a:p>
            <a:endParaRPr lang="zh-CN" altLang="en-US"/>
          </a:p>
        </p:txBody>
      </p:sp>
      <p:sp>
        <p:nvSpPr>
          <p:cNvPr id="1048660"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幻灯片图像占位符 1"/>
          <p:cNvSpPr>
            <a:spLocks noGrp="1" noRot="1" noChangeAspect="1"/>
          </p:cNvSpPr>
          <p:nvPr>
            <p:ph type="sldImg"/>
          </p:nvPr>
        </p:nvSpPr>
        <p:spPr/>
      </p:sp>
      <p:sp>
        <p:nvSpPr>
          <p:cNvPr id="1048666" name="备注占位符 2"/>
          <p:cNvSpPr>
            <a:spLocks noGrp="1"/>
          </p:cNvSpPr>
          <p:nvPr>
            <p:ph type="body" idx="1"/>
          </p:nvPr>
        </p:nvSpPr>
        <p:spPr/>
        <p:txBody>
          <a:bodyPr/>
          <a:lstStyle/>
          <a:p>
            <a:endParaRPr lang="zh-CN" altLang="en-US"/>
          </a:p>
        </p:txBody>
      </p:sp>
      <p:sp>
        <p:nvSpPr>
          <p:cNvPr id="1048667"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幻灯片图像占位符 1"/>
          <p:cNvSpPr>
            <a:spLocks noGrp="1" noRot="1" noChangeAspect="1"/>
          </p:cNvSpPr>
          <p:nvPr>
            <p:ph type="sldImg"/>
          </p:nvPr>
        </p:nvSpPr>
        <p:spPr/>
      </p:sp>
      <p:sp>
        <p:nvSpPr>
          <p:cNvPr id="1048673" name="备注占位符 2"/>
          <p:cNvSpPr>
            <a:spLocks noGrp="1"/>
          </p:cNvSpPr>
          <p:nvPr>
            <p:ph type="body" idx="1"/>
          </p:nvPr>
        </p:nvSpPr>
        <p:spPr/>
        <p:txBody>
          <a:bodyPr/>
          <a:lstStyle/>
          <a:p>
            <a:endParaRPr lang="zh-CN" altLang="en-US"/>
          </a:p>
        </p:txBody>
      </p:sp>
      <p:sp>
        <p:nvSpPr>
          <p:cNvPr id="104867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71.xml"/><Relationship Id="rId10" Type="http://schemas.openxmlformats.org/officeDocument/2006/relationships/image" Target="../media/image3.png"/><Relationship Id="rId4" Type="http://schemas.openxmlformats.org/officeDocument/2006/relationships/tags" Target="../tags/tag70.xml"/><Relationship Id="rId9" Type="http://schemas.openxmlformats.org/officeDocument/2006/relationships/image" Target="file:///C:\Users\1V994W2\PycharmProjects\PPT_Background_Generation/pic_temp/0_pic_quater_righ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75.xml"/><Relationship Id="rId7"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9" Type="http://schemas.openxmlformats.org/officeDocument/2006/relationships/image" Target="file:///C:\Users\1V994W2\PycharmProjects\PPT_Background_Generation/pic_temp/pic_s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1.xml"/><Relationship Id="rId7"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file:///C:\Users\1V994W2\PycharmProjects\PPT_Background_Generation/pic_temp/1_pic_quater_left_down.png" TargetMode="External"/><Relationship Id="rId5" Type="http://schemas.openxmlformats.org/officeDocument/2006/relationships/tags" Target="../tags/tag83.xml"/><Relationship Id="rId10" Type="http://schemas.openxmlformats.org/officeDocument/2006/relationships/image" Target="../media/image3.png"/><Relationship Id="rId4" Type="http://schemas.openxmlformats.org/officeDocument/2006/relationships/tags" Target="../tags/tag82.xml"/><Relationship Id="rId9" Type="http://schemas.openxmlformats.org/officeDocument/2006/relationships/image" Target="file:///C:\Users\1V994W2\PycharmProjects\PPT_Background_Generation/pic_temp/0_pic_quater_righ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3.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89.xml"/><Relationship Id="rId10" Type="http://schemas.openxmlformats.org/officeDocument/2006/relationships/image" Target="../media/image2.png"/><Relationship Id="rId4" Type="http://schemas.openxmlformats.org/officeDocument/2006/relationships/tags" Target="../tags/tag88.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97.xml"/><Relationship Id="rId10" Type="http://schemas.openxmlformats.org/officeDocument/2006/relationships/image" Target="../media/image2.png"/><Relationship Id="rId4" Type="http://schemas.openxmlformats.org/officeDocument/2006/relationships/tags" Target="../tags/tag9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3.png"/><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2.png"/><Relationship Id="rId5" Type="http://schemas.openxmlformats.org/officeDocument/2006/relationships/tags" Target="../tags/tag105.xml"/><Relationship Id="rId10" Type="http://schemas.openxmlformats.org/officeDocument/2006/relationships/slideMaster" Target="../slideMasters/slideMaster1.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image" Target="file:///C:\Users\1V994W2\PycharmProjects\PPT_Background_Generation/pic_temp/1_pic_quater_left_down.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3.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2.png"/><Relationship Id="rId5" Type="http://schemas.openxmlformats.org/officeDocument/2006/relationships/tags" Target="../tags/tag114.xml"/><Relationship Id="rId10" Type="http://schemas.openxmlformats.org/officeDocument/2006/relationships/slideMaster" Target="../slideMasters/slideMaster1.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image" Target="file:///C:\Users\1V994W2\PycharmProjects\PPT_Background_Generation/pic_temp/1_pic_quater_left_down.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6.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slideMaster" Target="../slideMasters/slideMaster1.xml"/><Relationship Id="rId2" Type="http://schemas.openxmlformats.org/officeDocument/2006/relationships/tags" Target="../tags/tag120.xml"/><Relationship Id="rId16"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3.png"/><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file:///C:\Users\1V994W2\PycharmProjects\PPT_Background_Generation/pic_temp/0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image" Target="../media/image7.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134.xml"/><Relationship Id="rId10" Type="http://schemas.openxmlformats.org/officeDocument/2006/relationships/image" Target="../media/image6.png"/><Relationship Id="rId4" Type="http://schemas.openxmlformats.org/officeDocument/2006/relationships/tags" Target="../tags/tag133.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png"/><Relationship Id="rId5" Type="http://schemas.openxmlformats.org/officeDocument/2006/relationships/tags" Target="../tags/tag17.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file:///C:\Users\1V994W2\PycharmProjects\PPT_Background_Generation/pic_temp/pic_half_down.png"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30.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file:///C:\Users\1V994W2\PycharmProjects\PPT_Background_Generation/pic_temp/0_pic_quater_right_up.png" TargetMode="Externa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Master" Target="../slideMasters/slideMaster1.xml"/><Relationship Id="rId5" Type="http://schemas.openxmlformats.org/officeDocument/2006/relationships/tags" Target="../tags/tag38.xml"/><Relationship Id="rId15" Type="http://schemas.openxmlformats.org/officeDocument/2006/relationships/image" Target="file:///C:\Users\1V994W2\PycharmProjects\PPT_Background_Generation/pic_temp/1_pic_quater_left_down.png" TargetMode="Externa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left.png" TargetMode="External"/><Relationship Id="rId3" Type="http://schemas.openxmlformats.org/officeDocument/2006/relationships/tags" Target="../tags/tag46.xml"/><Relationship Id="rId7" Type="http://schemas.openxmlformats.org/officeDocument/2006/relationships/image" Target="../media/image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6.xml"/><Relationship Id="rId10" Type="http://schemas.openxmlformats.org/officeDocument/2006/relationships/image" Target="../media/image2.png"/><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3.png"/><Relationship Id="rId5" Type="http://schemas.openxmlformats.org/officeDocument/2006/relationships/tags" Target="../tags/tag64.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63.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pic>
        <p:nvPicPr>
          <p:cNvPr id="2097160" name="图片 4"/>
          <p:cNvPicPr>
            <a:picLocks/>
          </p:cNvPicPr>
          <p:nvPr userDrawn="1">
            <p:custDataLst>
              <p:tags r:id="rId1"/>
            </p:custDataLst>
          </p:nvPr>
        </p:nvPicPr>
        <p:blipFill>
          <a:blip r:embed="rId8" r:link="rId9" cstate="email"/>
          <a:stretch>
            <a:fillRect/>
          </a:stretch>
        </p:blipFill>
        <p:spPr>
          <a:xfrm>
            <a:off x="0" y="-1270"/>
            <a:ext cx="12192000" cy="6858000"/>
          </a:xfrm>
          <a:prstGeom prst="rect">
            <a:avLst/>
          </a:prstGeom>
        </p:spPr>
      </p:pic>
      <p:sp>
        <p:nvSpPr>
          <p:cNvPr id="1048610"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611"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612"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613" name="标题 2"/>
          <p:cNvSpPr>
            <a:spLocks noGrp="1"/>
          </p:cNvSpPr>
          <p:nvPr>
            <p:ph type="ctrTitle" idx="14" hasCustomPrompt="1"/>
            <p:custDataLst>
              <p:tags r:id="rId5"/>
            </p:custDataLst>
          </p:nvPr>
        </p:nvSpPr>
        <p:spPr>
          <a:xfrm>
            <a:off x="736600" y="2332956"/>
            <a:ext cx="4825365" cy="1197009"/>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600" b="0" spc="6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1048614" name="副标题 1"/>
          <p:cNvSpPr>
            <a:spLocks noGrp="1"/>
          </p:cNvSpPr>
          <p:nvPr>
            <p:ph type="subTitle" idx="13" hasCustomPrompt="1"/>
            <p:custDataLst>
              <p:tags r:id="rId6"/>
            </p:custDataLst>
          </p:nvPr>
        </p:nvSpPr>
        <p:spPr>
          <a:xfrm>
            <a:off x="736600" y="3643497"/>
            <a:ext cx="4825365" cy="370205"/>
          </a:xfrm>
        </p:spPr>
        <p:txBody>
          <a:bodyPr vert="horz" wrap="square" lIns="0" tIns="0" rIns="0" bIns="0" anchor="ctr"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2097210" name="图片 7"/>
          <p:cNvPicPr>
            <a:picLocks/>
          </p:cNvPicPr>
          <p:nvPr userDrawn="1">
            <p:custDataLst>
              <p:tags r:id="rId1"/>
            </p:custDataLst>
          </p:nvPr>
        </p:nvPicPr>
        <p:blipFill>
          <a:blip r:embed="rId8" r:link="rId9" cstate="email"/>
          <a:stretch>
            <a:fillRect/>
          </a:stretch>
        </p:blipFill>
        <p:spPr>
          <a:xfrm>
            <a:off x="11471910" y="0"/>
            <a:ext cx="720090" cy="407493"/>
          </a:xfrm>
          <a:prstGeom prst="rect">
            <a:avLst/>
          </a:prstGeom>
        </p:spPr>
      </p:pic>
      <p:pic>
        <p:nvPicPr>
          <p:cNvPr id="2097211" name="图片 5"/>
          <p:cNvPicPr>
            <a:picLocks/>
          </p:cNvPicPr>
          <p:nvPr userDrawn="1">
            <p:custDataLst>
              <p:tags r:id="rId2"/>
            </p:custDataLst>
          </p:nvPr>
        </p:nvPicPr>
        <p:blipFill>
          <a:blip r:embed="rId10" r:link="rId11" cstate="email"/>
          <a:stretch>
            <a:fillRect/>
          </a:stretch>
        </p:blipFill>
        <p:spPr>
          <a:xfrm>
            <a:off x="0" y="6450507"/>
            <a:ext cx="720090" cy="407493"/>
          </a:xfrm>
          <a:prstGeom prst="rect">
            <a:avLst/>
          </a:prstGeom>
        </p:spPr>
      </p:pic>
      <p:sp>
        <p:nvSpPr>
          <p:cNvPr id="1048787"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88"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89"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1048790"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2097196" name="图片 5"/>
          <p:cNvPicPr>
            <a:picLocks/>
          </p:cNvPicPr>
          <p:nvPr userDrawn="1">
            <p:custDataLst>
              <p:tags r:id="rId1"/>
            </p:custDataLst>
          </p:nvPr>
        </p:nvPicPr>
        <p:blipFill>
          <a:blip r:embed="rId8" r:link="rId9" cstate="email"/>
          <a:stretch>
            <a:fillRect/>
          </a:stretch>
        </p:blipFill>
        <p:spPr>
          <a:xfrm>
            <a:off x="0" y="0"/>
            <a:ext cx="12192000" cy="6858000"/>
          </a:xfrm>
          <a:prstGeom prst="rect">
            <a:avLst/>
          </a:prstGeom>
        </p:spPr>
      </p:pic>
      <p:sp>
        <p:nvSpPr>
          <p:cNvPr id="1048739"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40"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41"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1048742" name="文本占位符 6"/>
          <p:cNvSpPr>
            <a:spLocks noGrp="1"/>
          </p:cNvSpPr>
          <p:nvPr>
            <p:ph type="body" idx="14" hasCustomPrompt="1"/>
            <p:custDataLst>
              <p:tags r:id="rId5"/>
            </p:custDataLst>
          </p:nvPr>
        </p:nvSpPr>
        <p:spPr>
          <a:xfrm>
            <a:off x="736600" y="3667661"/>
            <a:ext cx="4572036" cy="370840"/>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300">
                <a:solidFill>
                  <a:schemeClr val="bg1"/>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p>
        </p:txBody>
      </p:sp>
      <p:sp>
        <p:nvSpPr>
          <p:cNvPr id="1048743" name="标题 1"/>
          <p:cNvSpPr>
            <a:spLocks noGrp="1"/>
          </p:cNvSpPr>
          <p:nvPr>
            <p:ph type="title" idx="13" hasCustomPrompt="1"/>
            <p:custDataLst>
              <p:tags r:id="rId6"/>
            </p:custDataLst>
          </p:nvPr>
        </p:nvSpPr>
        <p:spPr>
          <a:xfrm>
            <a:off x="736600" y="239426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bg1"/>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2097206" name="图片 6"/>
          <p:cNvPicPr>
            <a:picLocks/>
          </p:cNvPicPr>
          <p:nvPr userDrawn="1">
            <p:custDataLst>
              <p:tags r:id="rId1"/>
            </p:custDataLst>
          </p:nvPr>
        </p:nvPicPr>
        <p:blipFill>
          <a:blip r:embed="rId8" r:link="rId9" cstate="email"/>
          <a:stretch>
            <a:fillRect/>
          </a:stretch>
        </p:blipFill>
        <p:spPr>
          <a:xfrm>
            <a:off x="11471910" y="0"/>
            <a:ext cx="720090" cy="407493"/>
          </a:xfrm>
          <a:prstGeom prst="rect">
            <a:avLst/>
          </a:prstGeom>
        </p:spPr>
      </p:pic>
      <p:pic>
        <p:nvPicPr>
          <p:cNvPr id="2097207" name="图片 5"/>
          <p:cNvPicPr>
            <a:picLocks/>
          </p:cNvPicPr>
          <p:nvPr userDrawn="1">
            <p:custDataLst>
              <p:tags r:id="rId2"/>
            </p:custDataLst>
          </p:nvPr>
        </p:nvPicPr>
        <p:blipFill>
          <a:blip r:embed="rId10" r:link="rId11" cstate="email"/>
          <a:stretch>
            <a:fillRect/>
          </a:stretch>
        </p:blipFill>
        <p:spPr>
          <a:xfrm>
            <a:off x="0" y="6450507"/>
            <a:ext cx="720090" cy="407493"/>
          </a:xfrm>
          <a:prstGeom prst="rect">
            <a:avLst/>
          </a:prstGeom>
        </p:spPr>
      </p:pic>
      <p:sp>
        <p:nvSpPr>
          <p:cNvPr id="1048778" name="标题 1"/>
          <p:cNvSpPr>
            <a:spLocks noGrp="1"/>
          </p:cNvSpPr>
          <p:nvPr>
            <p:ph type="title"/>
            <p:custDataLst>
              <p:tags r:id="rId3"/>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779"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80"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781"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48733"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194" name="图片 8"/>
          <p:cNvPicPr>
            <a:picLocks/>
          </p:cNvPicPr>
          <p:nvPr userDrawn="1">
            <p:custDataLst>
              <p:tags r:id="rId2"/>
            </p:custDataLst>
          </p:nvPr>
        </p:nvPicPr>
        <p:blipFill>
          <a:blip r:embed="rId10" r:link="rId11" cstate="email"/>
          <a:stretch>
            <a:fillRect/>
          </a:stretch>
        </p:blipFill>
        <p:spPr>
          <a:xfrm>
            <a:off x="11471910" y="0"/>
            <a:ext cx="720090" cy="407493"/>
          </a:xfrm>
          <a:prstGeom prst="rect">
            <a:avLst/>
          </a:prstGeom>
        </p:spPr>
      </p:pic>
      <p:pic>
        <p:nvPicPr>
          <p:cNvPr id="2097195" name="图片 7"/>
          <p:cNvPicPr>
            <a:picLocks/>
          </p:cNvPicPr>
          <p:nvPr userDrawn="1">
            <p:custDataLst>
              <p:tags r:id="rId3"/>
            </p:custDataLst>
          </p:nvPr>
        </p:nvPicPr>
        <p:blipFill>
          <a:blip r:embed="rId12" r:link="rId13" cstate="email"/>
          <a:stretch>
            <a:fillRect/>
          </a:stretch>
        </p:blipFill>
        <p:spPr>
          <a:xfrm>
            <a:off x="0" y="6450507"/>
            <a:ext cx="720090" cy="407493"/>
          </a:xfrm>
          <a:prstGeom prst="rect">
            <a:avLst/>
          </a:prstGeom>
        </p:spPr>
      </p:pic>
      <p:sp>
        <p:nvSpPr>
          <p:cNvPr id="1048734"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1048735"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36"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37"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738"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48797"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214" name="图片 7"/>
          <p:cNvPicPr>
            <a:picLocks/>
          </p:cNvPicPr>
          <p:nvPr userDrawn="1">
            <p:custDataLst>
              <p:tags r:id="rId2"/>
            </p:custDataLst>
          </p:nvPr>
        </p:nvPicPr>
        <p:blipFill>
          <a:blip r:embed="rId10" r:link="rId11" cstate="email"/>
          <a:stretch>
            <a:fillRect/>
          </a:stretch>
        </p:blipFill>
        <p:spPr>
          <a:xfrm>
            <a:off x="11471910" y="0"/>
            <a:ext cx="720090" cy="407493"/>
          </a:xfrm>
          <a:prstGeom prst="rect">
            <a:avLst/>
          </a:prstGeom>
        </p:spPr>
      </p:pic>
      <p:sp>
        <p:nvSpPr>
          <p:cNvPr id="1048798"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1048799"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800"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801"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02"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03"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48749"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199" name="图片 9"/>
          <p:cNvPicPr>
            <a:picLocks/>
          </p:cNvPicPr>
          <p:nvPr userDrawn="1">
            <p:custDataLst>
              <p:tags r:id="rId2"/>
            </p:custDataLst>
          </p:nvPr>
        </p:nvPicPr>
        <p:blipFill>
          <a:blip r:embed="rId11" r:link="rId12" cstate="email"/>
          <a:stretch>
            <a:fillRect/>
          </a:stretch>
        </p:blipFill>
        <p:spPr>
          <a:xfrm>
            <a:off x="0" y="0"/>
            <a:ext cx="720090" cy="407493"/>
          </a:xfrm>
          <a:prstGeom prst="rect">
            <a:avLst/>
          </a:prstGeom>
        </p:spPr>
      </p:pic>
      <p:pic>
        <p:nvPicPr>
          <p:cNvPr id="2097200" name="图片 7"/>
          <p:cNvPicPr>
            <a:picLocks/>
          </p:cNvPicPr>
          <p:nvPr userDrawn="1">
            <p:custDataLst>
              <p:tags r:id="rId3"/>
            </p:custDataLst>
          </p:nvPr>
        </p:nvPicPr>
        <p:blipFill>
          <a:blip r:embed="rId13" r:link="rId14" cstate="email"/>
          <a:stretch>
            <a:fillRect/>
          </a:stretch>
        </p:blipFill>
        <p:spPr>
          <a:xfrm>
            <a:off x="11471910" y="0"/>
            <a:ext cx="720090" cy="407493"/>
          </a:xfrm>
          <a:prstGeom prst="rect">
            <a:avLst/>
          </a:prstGeom>
        </p:spPr>
      </p:pic>
      <p:sp>
        <p:nvSpPr>
          <p:cNvPr id="1048750"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1048751"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52"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753"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754"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048755"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48810"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217" name="图片 9"/>
          <p:cNvPicPr>
            <a:picLocks/>
          </p:cNvPicPr>
          <p:nvPr userDrawn="1">
            <p:custDataLst>
              <p:tags r:id="rId2"/>
            </p:custDataLst>
          </p:nvPr>
        </p:nvPicPr>
        <p:blipFill>
          <a:blip r:embed="rId11" r:link="rId12" cstate="email"/>
          <a:stretch>
            <a:fillRect/>
          </a:stretch>
        </p:blipFill>
        <p:spPr>
          <a:xfrm>
            <a:off x="0" y="0"/>
            <a:ext cx="720090" cy="407493"/>
          </a:xfrm>
          <a:prstGeom prst="rect">
            <a:avLst/>
          </a:prstGeom>
        </p:spPr>
      </p:pic>
      <p:pic>
        <p:nvPicPr>
          <p:cNvPr id="2097218" name="图片 7"/>
          <p:cNvPicPr>
            <a:picLocks/>
          </p:cNvPicPr>
          <p:nvPr userDrawn="1">
            <p:custDataLst>
              <p:tags r:id="rId3"/>
            </p:custDataLst>
          </p:nvPr>
        </p:nvPicPr>
        <p:blipFill>
          <a:blip r:embed="rId13" r:link="rId14" cstate="email"/>
          <a:stretch>
            <a:fillRect/>
          </a:stretch>
        </p:blipFill>
        <p:spPr>
          <a:xfrm>
            <a:off x="11471910" y="0"/>
            <a:ext cx="720090" cy="407493"/>
          </a:xfrm>
          <a:prstGeom prst="rect">
            <a:avLst/>
          </a:prstGeom>
        </p:spPr>
      </p:pic>
      <p:sp>
        <p:nvSpPr>
          <p:cNvPr id="1048811"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812"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813"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814"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815"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816"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48769"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204" name="图片 11"/>
          <p:cNvPicPr>
            <a:picLocks/>
          </p:cNvPicPr>
          <p:nvPr userDrawn="1">
            <p:custDataLst>
              <p:tags r:id="rId2"/>
            </p:custDataLst>
          </p:nvPr>
        </p:nvPicPr>
        <p:blipFill>
          <a:blip r:embed="rId13" r:link="rId14" cstate="email"/>
          <a:stretch>
            <a:fillRect/>
          </a:stretch>
        </p:blipFill>
        <p:spPr>
          <a:xfrm>
            <a:off x="10576143" y="0"/>
            <a:ext cx="1615858" cy="914400"/>
          </a:xfrm>
          <a:prstGeom prst="rect">
            <a:avLst/>
          </a:prstGeom>
        </p:spPr>
      </p:pic>
      <p:pic>
        <p:nvPicPr>
          <p:cNvPr id="2097205" name="图片 9"/>
          <p:cNvPicPr>
            <a:picLocks/>
          </p:cNvPicPr>
          <p:nvPr userDrawn="1">
            <p:custDataLst>
              <p:tags r:id="rId3"/>
            </p:custDataLst>
          </p:nvPr>
        </p:nvPicPr>
        <p:blipFill>
          <a:blip r:embed="rId15" r:link="rId16" cstate="email"/>
          <a:stretch>
            <a:fillRect/>
          </a:stretch>
        </p:blipFill>
        <p:spPr>
          <a:xfrm>
            <a:off x="0" y="6450507"/>
            <a:ext cx="720090" cy="407493"/>
          </a:xfrm>
          <a:prstGeom prst="rect">
            <a:avLst/>
          </a:prstGeom>
        </p:spPr>
      </p:pic>
      <p:sp>
        <p:nvSpPr>
          <p:cNvPr id="1048770"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1048771"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72"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773"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774"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75"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76"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048777"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48723"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2097191" name="图片 8"/>
          <p:cNvPicPr>
            <a:picLocks/>
          </p:cNvPicPr>
          <p:nvPr userDrawn="1">
            <p:custDataLst>
              <p:tags r:id="rId2"/>
            </p:custDataLst>
          </p:nvPr>
        </p:nvPicPr>
        <p:blipFill>
          <a:blip r:embed="rId10" r:link="rId11" cstate="email"/>
          <a:stretch>
            <a:fillRect/>
          </a:stretch>
        </p:blipFill>
        <p:spPr>
          <a:xfrm>
            <a:off x="0" y="0"/>
            <a:ext cx="1620202" cy="916859"/>
          </a:xfrm>
          <a:prstGeom prst="rect">
            <a:avLst/>
          </a:prstGeom>
        </p:spPr>
      </p:pic>
      <p:pic>
        <p:nvPicPr>
          <p:cNvPr id="2097192" name="图片 7"/>
          <p:cNvPicPr>
            <a:picLocks/>
          </p:cNvPicPr>
          <p:nvPr userDrawn="1">
            <p:custDataLst>
              <p:tags r:id="rId3"/>
            </p:custDataLst>
          </p:nvPr>
        </p:nvPicPr>
        <p:blipFill>
          <a:blip r:embed="rId12" r:link="rId13" cstate="email"/>
          <a:stretch>
            <a:fillRect/>
          </a:stretch>
        </p:blipFill>
        <p:spPr>
          <a:xfrm>
            <a:off x="10571797" y="0"/>
            <a:ext cx="1620202" cy="916859"/>
          </a:xfrm>
          <a:prstGeom prst="rect">
            <a:avLst/>
          </a:prstGeom>
        </p:spPr>
      </p:pic>
      <p:sp>
        <p:nvSpPr>
          <p:cNvPr id="1048724"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1048725"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26"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727"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728"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104858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9/11/2020</a:t>
            </a:fld>
            <a:endParaRPr lang="en-US"/>
          </a:p>
        </p:txBody>
      </p:sp>
      <p:sp>
        <p:nvSpPr>
          <p:cNvPr id="1048587"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8917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097208" name="图片 7"/>
          <p:cNvPicPr>
            <a:picLocks/>
          </p:cNvPicPr>
          <p:nvPr userDrawn="1">
            <p:custDataLst>
              <p:tags r:id="rId1"/>
            </p:custDataLst>
          </p:nvPr>
        </p:nvPicPr>
        <p:blipFill>
          <a:blip r:embed="rId9" r:link="rId10" cstate="email"/>
          <a:stretch>
            <a:fillRect/>
          </a:stretch>
        </p:blipFill>
        <p:spPr>
          <a:xfrm>
            <a:off x="11471910" y="0"/>
            <a:ext cx="720090" cy="407493"/>
          </a:xfrm>
          <a:prstGeom prst="rect">
            <a:avLst/>
          </a:prstGeom>
        </p:spPr>
      </p:pic>
      <p:pic>
        <p:nvPicPr>
          <p:cNvPr id="2097209" name="图片 6"/>
          <p:cNvPicPr>
            <a:picLocks/>
          </p:cNvPicPr>
          <p:nvPr userDrawn="1">
            <p:custDataLst>
              <p:tags r:id="rId2"/>
            </p:custDataLst>
          </p:nvPr>
        </p:nvPicPr>
        <p:blipFill>
          <a:blip r:embed="rId11" r:link="rId12" cstate="email"/>
          <a:stretch>
            <a:fillRect/>
          </a:stretch>
        </p:blipFill>
        <p:spPr>
          <a:xfrm>
            <a:off x="0" y="6450507"/>
            <a:ext cx="720090" cy="407493"/>
          </a:xfrm>
          <a:prstGeom prst="rect">
            <a:avLst/>
          </a:prstGeom>
        </p:spPr>
      </p:pic>
      <p:sp>
        <p:nvSpPr>
          <p:cNvPr id="104878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104878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8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8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8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2097201" name="图片 6"/>
          <p:cNvPicPr>
            <a:picLocks/>
          </p:cNvPicPr>
          <p:nvPr userDrawn="1">
            <p:custDataLst>
              <p:tags r:id="rId1"/>
            </p:custDataLst>
          </p:nvPr>
        </p:nvPicPr>
        <p:blipFill>
          <a:blip r:embed="rId8" r:link="rId9" cstate="email"/>
          <a:stretch>
            <a:fillRect/>
          </a:stretch>
        </p:blipFill>
        <p:spPr>
          <a:xfrm>
            <a:off x="4064000" y="0"/>
            <a:ext cx="4064000" cy="1141984"/>
          </a:xfrm>
          <a:prstGeom prst="rect">
            <a:avLst/>
          </a:prstGeom>
        </p:spPr>
      </p:pic>
      <p:sp>
        <p:nvSpPr>
          <p:cNvPr id="1048756" name="日期占位符 3"/>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57" name="页脚占位符 4"/>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58" name="灯片编号占位符 5"/>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1048759" name="标题 1"/>
          <p:cNvSpPr>
            <a:spLocks noGrp="1"/>
          </p:cNvSpPr>
          <p:nvPr>
            <p:ph type="ctrTitle" idx="13" hasCustomPrompt="1"/>
            <p:custDataLst>
              <p:tags r:id="rId5"/>
            </p:custDataLst>
          </p:nvPr>
        </p:nvSpPr>
        <p:spPr>
          <a:xfrm>
            <a:off x="3552825" y="3751712"/>
            <a:ext cx="5086350" cy="629920"/>
          </a:xfrm>
        </p:spPr>
        <p:txBody>
          <a:bodyPr vert="horz" wrap="square" lIns="0" tIns="0" rIns="0" bIns="0" anchor="ctr" anchorCtr="0">
            <a:normAutofit/>
          </a:bodyPr>
          <a:lstStyle>
            <a:lvl1pPr marL="0" marR="0" indent="0" algn="dist" defTabSz="914400" rtl="0" eaLnBrk="1" fontAlgn="auto" latinLnBrk="0" hangingPunct="1">
              <a:lnSpc>
                <a:spcPct val="100000"/>
              </a:lnSpc>
              <a:spcBef>
                <a:spcPts val="0"/>
              </a:spcBef>
              <a:spcAft>
                <a:spcPts val="0"/>
              </a:spcAft>
              <a:buClrTx/>
              <a:buSzPts val="3200"/>
              <a:buFont typeface="Arial" panose="020B0604020202020204" pitchFamily="34" charset="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1048760" name="标题 6"/>
          <p:cNvSpPr txBox="1"/>
          <p:nvPr userDrawn="1">
            <p:custDataLst>
              <p:tags r:id="rId6"/>
            </p:custDataLst>
          </p:nvPr>
        </p:nvSpPr>
        <p:spPr>
          <a:xfrm>
            <a:off x="3888740" y="2428240"/>
            <a:ext cx="4414520" cy="1168400"/>
          </a:xfrm>
          <a:prstGeom prst="rect">
            <a:avLst/>
          </a:prstGeom>
        </p:spPr>
        <p:txBody>
          <a:bodyPr vert="horz" lIns="0" tIns="0" rIns="0" bIns="0" rtlCol="0" anchor="b" anchorCtr="0">
            <a:normAutofit/>
          </a:bodyPr>
          <a:lstStyle>
            <a:lvl1pPr algn="dist" defTabSz="914400" rtl="0" eaLnBrk="1" fontAlgn="auto" latinLnBrk="0" hangingPunct="1">
              <a:lnSpc>
                <a:spcPct val="100000"/>
              </a:lnSpc>
              <a:spcBef>
                <a:spcPct val="0"/>
              </a:spcBef>
              <a:buNone/>
              <a:defRPr sz="4800" b="0" u="none" strike="noStrike" kern="1200" cap="none" spc="200" normalizeH="0" baseline="0">
                <a:solidFill>
                  <a:schemeClr val="tx1">
                    <a:lumMod val="85000"/>
                    <a:lumOff val="15000"/>
                  </a:schemeClr>
                </a:solidFill>
                <a:latin typeface="微软雅黑" panose="020B0503020204020204" pitchFamily="34" charset="-122"/>
                <a:ea typeface="汉仪旗黑-85S" panose="00020600040101010101" pitchFamily="18" charset="-122"/>
                <a:cs typeface="+mj-cs"/>
              </a:defRPr>
            </a:lvl1pPr>
          </a:lstStyle>
          <a:p>
            <a:pPr marL="0" marR="0" lvl="0" indent="0" algn="dist" defTabSz="914400" rtl="0" eaLnBrk="1" fontAlgn="auto" latinLnBrk="0" hangingPunct="1">
              <a:lnSpc>
                <a:spcPct val="100000"/>
              </a:lnSpc>
              <a:spcBef>
                <a:spcPct val="0"/>
              </a:spcBef>
              <a:spcAft>
                <a:spcPts val="0"/>
              </a:spcAft>
              <a:buClrTx/>
              <a:buSzTx/>
              <a:buFontTx/>
              <a:buNone/>
            </a:pPr>
            <a:r>
              <a:rPr kumimoji="0" lang="en-US" altLang="zh-CN" sz="6600" b="1" i="0" spc="700" noProof="0" dirty="0">
                <a:ln>
                  <a:noFill/>
                </a:ln>
                <a:solidFill>
                  <a:schemeClr val="accent1"/>
                </a:solidFill>
                <a:effectLst/>
                <a:uLnTx/>
                <a:uFillTx/>
                <a:latin typeface="Arial" panose="020B0604020202020204" pitchFamily="34" charset="0"/>
                <a:ea typeface="微软雅黑" panose="020B0503020204020204" pitchFamily="34" charset="-122"/>
                <a:cs typeface="+mj-cs"/>
              </a:rPr>
              <a:t>PART 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097212" name="图片 8"/>
          <p:cNvPicPr>
            <a:picLocks/>
          </p:cNvPicPr>
          <p:nvPr userDrawn="1">
            <p:custDataLst>
              <p:tags r:id="rId1"/>
            </p:custDataLst>
          </p:nvPr>
        </p:nvPicPr>
        <p:blipFill>
          <a:blip r:embed="rId10" r:link="rId11" cstate="email"/>
          <a:stretch>
            <a:fillRect/>
          </a:stretch>
        </p:blipFill>
        <p:spPr>
          <a:xfrm>
            <a:off x="11471910" y="0"/>
            <a:ext cx="720090" cy="407493"/>
          </a:xfrm>
          <a:prstGeom prst="rect">
            <a:avLst/>
          </a:prstGeom>
        </p:spPr>
      </p:pic>
      <p:pic>
        <p:nvPicPr>
          <p:cNvPr id="2097213" name="图片 7"/>
          <p:cNvPicPr>
            <a:picLocks/>
          </p:cNvPicPr>
          <p:nvPr userDrawn="1">
            <p:custDataLst>
              <p:tags r:id="rId2"/>
            </p:custDataLst>
          </p:nvPr>
        </p:nvPicPr>
        <p:blipFill>
          <a:blip r:embed="rId12" r:link="rId13" cstate="email"/>
          <a:stretch>
            <a:fillRect/>
          </a:stretch>
        </p:blipFill>
        <p:spPr>
          <a:xfrm>
            <a:off x="0" y="6450507"/>
            <a:ext cx="720090" cy="407493"/>
          </a:xfrm>
          <a:prstGeom prst="rect">
            <a:avLst/>
          </a:prstGeom>
        </p:spPr>
      </p:pic>
      <p:sp>
        <p:nvSpPr>
          <p:cNvPr id="1048791"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792"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1048793"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94"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95"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96"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2097202" name="图片 10"/>
          <p:cNvPicPr>
            <a:picLocks/>
          </p:cNvPicPr>
          <p:nvPr userDrawn="1">
            <p:custDataLst>
              <p:tags r:id="rId1"/>
            </p:custDataLst>
          </p:nvPr>
        </p:nvPicPr>
        <p:blipFill>
          <a:blip r:embed="rId12" r:link="rId13" cstate="email"/>
          <a:stretch>
            <a:fillRect/>
          </a:stretch>
        </p:blipFill>
        <p:spPr>
          <a:xfrm>
            <a:off x="11471910" y="0"/>
            <a:ext cx="720090" cy="407493"/>
          </a:xfrm>
          <a:prstGeom prst="rect">
            <a:avLst/>
          </a:prstGeom>
        </p:spPr>
      </p:pic>
      <p:pic>
        <p:nvPicPr>
          <p:cNvPr id="2097203" name="图片 9"/>
          <p:cNvPicPr>
            <a:picLocks/>
          </p:cNvPicPr>
          <p:nvPr userDrawn="1">
            <p:custDataLst>
              <p:tags r:id="rId2"/>
            </p:custDataLst>
          </p:nvPr>
        </p:nvPicPr>
        <p:blipFill>
          <a:blip r:embed="rId14" r:link="rId15" cstate="email"/>
          <a:stretch>
            <a:fillRect/>
          </a:stretch>
        </p:blipFill>
        <p:spPr>
          <a:xfrm>
            <a:off x="0" y="6450507"/>
            <a:ext cx="720090" cy="407493"/>
          </a:xfrm>
          <a:prstGeom prst="rect">
            <a:avLst/>
          </a:prstGeom>
        </p:spPr>
      </p:pic>
      <p:sp>
        <p:nvSpPr>
          <p:cNvPr id="1048761"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1048762"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1048763"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64"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1048765"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1048766" name="日期占位符 6"/>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67" name="页脚占位符 7"/>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68" name="灯片编号占位符 8"/>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2097193" name="图片 5"/>
          <p:cNvPicPr>
            <a:picLocks/>
          </p:cNvPicPr>
          <p:nvPr userDrawn="1">
            <p:custDataLst>
              <p:tags r:id="rId1"/>
            </p:custDataLst>
          </p:nvPr>
        </p:nvPicPr>
        <p:blipFill>
          <a:blip r:embed="rId7" r:link="rId8" cstate="email"/>
          <a:stretch>
            <a:fillRect/>
          </a:stretch>
        </p:blipFill>
        <p:spPr>
          <a:xfrm>
            <a:off x="0" y="1397000"/>
            <a:ext cx="3612445" cy="4064000"/>
          </a:xfrm>
          <a:prstGeom prst="rect">
            <a:avLst/>
          </a:prstGeom>
        </p:spPr>
      </p:pic>
      <p:sp>
        <p:nvSpPr>
          <p:cNvPr id="1048729" name="标题 1"/>
          <p:cNvSpPr>
            <a:spLocks noGrp="1"/>
          </p:cNvSpPr>
          <p:nvPr>
            <p:ph type="title"/>
            <p:custDataLst>
              <p:tags r:id="rId2"/>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730"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31"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32"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104858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58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58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2097215" name="图片 8"/>
          <p:cNvPicPr>
            <a:picLocks/>
          </p:cNvPicPr>
          <p:nvPr userDrawn="1">
            <p:custDataLst>
              <p:tags r:id="rId1"/>
            </p:custDataLst>
          </p:nvPr>
        </p:nvPicPr>
        <p:blipFill>
          <a:blip r:embed="rId10" r:link="rId11" cstate="email"/>
          <a:stretch>
            <a:fillRect/>
          </a:stretch>
        </p:blipFill>
        <p:spPr>
          <a:xfrm>
            <a:off x="11471910" y="0"/>
            <a:ext cx="720090" cy="407493"/>
          </a:xfrm>
          <a:prstGeom prst="rect">
            <a:avLst/>
          </a:prstGeom>
        </p:spPr>
      </p:pic>
      <p:pic>
        <p:nvPicPr>
          <p:cNvPr id="2097216" name="图片 7"/>
          <p:cNvPicPr>
            <a:picLocks/>
          </p:cNvPicPr>
          <p:nvPr userDrawn="1">
            <p:custDataLst>
              <p:tags r:id="rId2"/>
            </p:custDataLst>
          </p:nvPr>
        </p:nvPicPr>
        <p:blipFill>
          <a:blip r:embed="rId12" r:link="rId13" cstate="email"/>
          <a:stretch>
            <a:fillRect/>
          </a:stretch>
        </p:blipFill>
        <p:spPr>
          <a:xfrm>
            <a:off x="0" y="6450507"/>
            <a:ext cx="720090" cy="407493"/>
          </a:xfrm>
          <a:prstGeom prst="rect">
            <a:avLst/>
          </a:prstGeom>
        </p:spPr>
      </p:pic>
      <p:sp>
        <p:nvSpPr>
          <p:cNvPr id="1048804"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1048805"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8806"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1048807" name="日期占位符 4"/>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2020/9/11</a:t>
            </a:fld>
            <a:endParaRPr lang="zh-CN" altLang="en-US" dirty="0"/>
          </a:p>
        </p:txBody>
      </p:sp>
      <p:sp>
        <p:nvSpPr>
          <p:cNvPr id="1048808" name="页脚占位符 5"/>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048809" name="灯片编号占位符 6"/>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2097197" name="图片 7"/>
          <p:cNvPicPr>
            <a:picLocks/>
          </p:cNvPicPr>
          <p:nvPr userDrawn="1">
            <p:custDataLst>
              <p:tags r:id="rId1"/>
            </p:custDataLst>
          </p:nvPr>
        </p:nvPicPr>
        <p:blipFill>
          <a:blip r:embed="rId9" r:link="rId10" cstate="email"/>
          <a:stretch>
            <a:fillRect/>
          </a:stretch>
        </p:blipFill>
        <p:spPr>
          <a:xfrm>
            <a:off x="11471910" y="0"/>
            <a:ext cx="720090" cy="407493"/>
          </a:xfrm>
          <a:prstGeom prst="rect">
            <a:avLst/>
          </a:prstGeom>
        </p:spPr>
      </p:pic>
      <p:pic>
        <p:nvPicPr>
          <p:cNvPr id="2097198" name="图片 6"/>
          <p:cNvPicPr>
            <a:picLocks/>
          </p:cNvPicPr>
          <p:nvPr userDrawn="1">
            <p:custDataLst>
              <p:tags r:id="rId2"/>
            </p:custDataLst>
          </p:nvPr>
        </p:nvPicPr>
        <p:blipFill>
          <a:blip r:embed="rId11" r:link="rId12" cstate="email"/>
          <a:stretch>
            <a:fillRect/>
          </a:stretch>
        </p:blipFill>
        <p:spPr>
          <a:xfrm>
            <a:off x="0" y="6450507"/>
            <a:ext cx="720090" cy="407493"/>
          </a:xfrm>
          <a:prstGeom prst="rect">
            <a:avLst/>
          </a:prstGeom>
        </p:spPr>
      </p:pic>
      <p:sp>
        <p:nvSpPr>
          <p:cNvPr id="1048744"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1048745"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46"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747"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1048748"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custDataLst>
              <p:tags r:id="rId21"/>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1048577" name="文本占位符 2"/>
          <p:cNvSpPr>
            <a:spLocks noGrp="1"/>
          </p:cNvSpPr>
          <p:nvPr>
            <p:ph type="body" idx="1"/>
            <p:custDataLst>
              <p:tags r:id="rId22"/>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578" name="日期占位符 3"/>
          <p:cNvSpPr>
            <a:spLocks noGrp="1"/>
          </p:cNvSpPr>
          <p:nvPr>
            <p:ph type="dt" sz="half" idx="2"/>
            <p:custDataLst>
              <p:tags r:id="rId23"/>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2020/9/11</a:t>
            </a:fld>
            <a:endParaRPr lang="zh-CN" altLang="en-US"/>
          </a:p>
        </p:txBody>
      </p:sp>
      <p:sp>
        <p:nvSpPr>
          <p:cNvPr id="1048579" name="页脚占位符 4"/>
          <p:cNvSpPr>
            <a:spLocks noGrp="1"/>
          </p:cNvSpPr>
          <p:nvPr>
            <p:ph type="ftr" sz="quarter" idx="3"/>
            <p:custDataLst>
              <p:tags r:id="rId24"/>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048580"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1048581"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3.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2.png"/><Relationship Id="rId5" Type="http://schemas.openxmlformats.org/officeDocument/2006/relationships/tags" Target="../tags/tag207.xml"/><Relationship Id="rId10" Type="http://schemas.openxmlformats.org/officeDocument/2006/relationships/notesSlide" Target="../notesSlides/notesSlide10.xml"/><Relationship Id="rId4" Type="http://schemas.openxmlformats.org/officeDocument/2006/relationships/tags" Target="../tags/tag206.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3.pn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image" Target="../media/image2.png"/><Relationship Id="rId5" Type="http://schemas.openxmlformats.org/officeDocument/2006/relationships/tags" Target="../tags/tag215.xml"/><Relationship Id="rId10" Type="http://schemas.openxmlformats.org/officeDocument/2006/relationships/notesSlide" Target="../notesSlides/notesSlide11.xml"/><Relationship Id="rId4" Type="http://schemas.openxmlformats.org/officeDocument/2006/relationships/tags" Target="../tags/tag214.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2.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image" Target="../media/image3.png"/><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image" Target="../media/image2.png"/><Relationship Id="rId5" Type="http://schemas.openxmlformats.org/officeDocument/2006/relationships/tags" Target="../tags/tag223.xml"/><Relationship Id="rId10" Type="http://schemas.openxmlformats.org/officeDocument/2006/relationships/notesSlide" Target="../notesSlides/notesSlide12.xml"/><Relationship Id="rId4" Type="http://schemas.openxmlformats.org/officeDocument/2006/relationships/tags" Target="../tags/tag22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2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image" Target="../media/image3.png"/><Relationship Id="rId5" Type="http://schemas.openxmlformats.org/officeDocument/2006/relationships/tags" Target="../tags/tag231.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230.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image" Target="../media/image3.png"/><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image" Target="../media/image2.png"/><Relationship Id="rId5" Type="http://schemas.openxmlformats.org/officeDocument/2006/relationships/tags" Target="../tags/tag237.xml"/><Relationship Id="rId10" Type="http://schemas.openxmlformats.org/officeDocument/2006/relationships/notesSlide" Target="../notesSlides/notesSlide14.xml"/><Relationship Id="rId4" Type="http://schemas.openxmlformats.org/officeDocument/2006/relationships/tags" Target="../tags/tag236.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5.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image" Target="../media/image3.png"/><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image" Target="../media/image2.png"/><Relationship Id="rId5" Type="http://schemas.openxmlformats.org/officeDocument/2006/relationships/tags" Target="../tags/tag245.xml"/><Relationship Id="rId10" Type="http://schemas.openxmlformats.org/officeDocument/2006/relationships/notesSlide" Target="../notesSlides/notesSlide15.xml"/><Relationship Id="rId4" Type="http://schemas.openxmlformats.org/officeDocument/2006/relationships/tags" Target="../tags/tag244.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6.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image" Target="../media/image3.png"/><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image" Target="../media/image2.png"/><Relationship Id="rId5" Type="http://schemas.openxmlformats.org/officeDocument/2006/relationships/tags" Target="../tags/tag253.xml"/><Relationship Id="rId10" Type="http://schemas.openxmlformats.org/officeDocument/2006/relationships/notesSlide" Target="../notesSlides/notesSlide16.xml"/><Relationship Id="rId4" Type="http://schemas.openxmlformats.org/officeDocument/2006/relationships/tags" Target="../tags/tag25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264.xml"/><Relationship Id="rId13" Type="http://schemas.openxmlformats.org/officeDocument/2006/relationships/image" Target="../media/image3.png"/><Relationship Id="rId3" Type="http://schemas.openxmlformats.org/officeDocument/2006/relationships/tags" Target="../tags/tag259.xml"/><Relationship Id="rId7" Type="http://schemas.openxmlformats.org/officeDocument/2006/relationships/tags" Target="../tags/tag263.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image" Target="../media/image2.png"/><Relationship Id="rId5" Type="http://schemas.openxmlformats.org/officeDocument/2006/relationships/tags" Target="../tags/tag261.xml"/><Relationship Id="rId10" Type="http://schemas.openxmlformats.org/officeDocument/2006/relationships/notesSlide" Target="../notesSlides/notesSlide17.xml"/><Relationship Id="rId4" Type="http://schemas.openxmlformats.org/officeDocument/2006/relationships/tags" Target="../tags/tag260.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267.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image" Target="../media/image3.png"/><Relationship Id="rId5" Type="http://schemas.openxmlformats.org/officeDocument/2006/relationships/tags" Target="../tags/tag269.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268.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273.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image" Target="../media/image3.png"/><Relationship Id="rId5" Type="http://schemas.openxmlformats.org/officeDocument/2006/relationships/tags" Target="../tags/tag275.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274.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image" Target="../media/image3.png"/><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image" Target="../media/image2.png"/><Relationship Id="rId5" Type="http://schemas.openxmlformats.org/officeDocument/2006/relationships/tags" Target="../tags/tag145.xml"/><Relationship Id="rId10" Type="http://schemas.openxmlformats.org/officeDocument/2006/relationships/notesSlide" Target="../notesSlides/notesSlide2.xml"/><Relationship Id="rId4" Type="http://schemas.openxmlformats.org/officeDocument/2006/relationships/tags" Target="../tags/tag144.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27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image" Target="../media/image3.png"/><Relationship Id="rId5" Type="http://schemas.openxmlformats.org/officeDocument/2006/relationships/tags" Target="../tags/tag281.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280.xml"/><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image" Target="../media/image3.png"/><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2.png"/><Relationship Id="rId5" Type="http://schemas.openxmlformats.org/officeDocument/2006/relationships/tags" Target="../tags/tag153.xml"/><Relationship Id="rId10" Type="http://schemas.openxmlformats.org/officeDocument/2006/relationships/notesSlide" Target="../notesSlides/notesSlide3.xml"/><Relationship Id="rId4" Type="http://schemas.openxmlformats.org/officeDocument/2006/relationships/tags" Target="../tags/tag15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5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left_down.png" TargetMode="Externa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11" Type="http://schemas.openxmlformats.org/officeDocument/2006/relationships/image" Target="../media/image3.png"/><Relationship Id="rId5" Type="http://schemas.openxmlformats.org/officeDocument/2006/relationships/tags" Target="../tags/tag161.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160.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image" Target="../media/image3.png"/><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image" Target="../media/image2.png"/><Relationship Id="rId5" Type="http://schemas.openxmlformats.org/officeDocument/2006/relationships/tags" Target="../tags/tag167.xml"/><Relationship Id="rId10" Type="http://schemas.openxmlformats.org/officeDocument/2006/relationships/notesSlide" Target="../notesSlides/notesSlide5.xml"/><Relationship Id="rId4" Type="http://schemas.openxmlformats.org/officeDocument/2006/relationships/tags" Target="../tags/tag166.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6.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3.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image" Target="../media/image2.png"/><Relationship Id="rId5" Type="http://schemas.openxmlformats.org/officeDocument/2006/relationships/tags" Target="../tags/tag175.xml"/><Relationship Id="rId10" Type="http://schemas.openxmlformats.org/officeDocument/2006/relationships/notesSlide" Target="../notesSlides/notesSlide6.xml"/><Relationship Id="rId4" Type="http://schemas.openxmlformats.org/officeDocument/2006/relationships/tags" Target="../tags/tag174.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7.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3.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media/image2.png"/><Relationship Id="rId5" Type="http://schemas.openxmlformats.org/officeDocument/2006/relationships/tags" Target="../tags/tag183.xml"/><Relationship Id="rId10" Type="http://schemas.openxmlformats.org/officeDocument/2006/relationships/notesSlide" Target="../notesSlides/notesSlide7.xml"/><Relationship Id="rId4" Type="http://schemas.openxmlformats.org/officeDocument/2006/relationships/tags" Target="../tags/tag182.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8.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3.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2.png"/><Relationship Id="rId5" Type="http://schemas.openxmlformats.org/officeDocument/2006/relationships/tags" Target="../tags/tag191.xml"/><Relationship Id="rId10" Type="http://schemas.openxmlformats.org/officeDocument/2006/relationships/notesSlide" Target="../notesSlides/notesSlide8.xml"/><Relationship Id="rId4" Type="http://schemas.openxmlformats.org/officeDocument/2006/relationships/tags" Target="../tags/tag190.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_rels/slide9.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3.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2.png"/><Relationship Id="rId5" Type="http://schemas.openxmlformats.org/officeDocument/2006/relationships/tags" Target="../tags/tag199.xml"/><Relationship Id="rId10" Type="http://schemas.openxmlformats.org/officeDocument/2006/relationships/notesSlide" Target="../notesSlides/notesSlide9.xml"/><Relationship Id="rId4" Type="http://schemas.openxmlformats.org/officeDocument/2006/relationships/tags" Target="../tags/tag198.xml"/><Relationship Id="rId9" Type="http://schemas.openxmlformats.org/officeDocument/2006/relationships/slideLayout" Target="../slideLayouts/slideLayout7.xml"/><Relationship Id="rId14" Type="http://schemas.openxmlformats.org/officeDocument/2006/relationships/image" Target="file:///C:\Users\1V994W2\PycharmProjects\PPT_Background_Generation/pic_temp/1_pic_quater_left_down.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标题 2"/>
          <p:cNvSpPr>
            <a:spLocks noGrp="1"/>
          </p:cNvSpPr>
          <p:nvPr>
            <p:ph type="ctrTitle" idx="14" hasCustomPrompt="1"/>
            <p:custDataLst>
              <p:tags r:id="rId2"/>
            </p:custDataLst>
          </p:nvPr>
        </p:nvSpPr>
        <p:spPr>
          <a:xfrm>
            <a:off x="736600" y="2332956"/>
            <a:ext cx="4825365" cy="1197009"/>
          </a:xfrm>
        </p:spPr>
        <p:txBody>
          <a:bodyPr vert="horz" wrap="square" lIns="0" tIns="0" rIns="0" bIns="0" anchor="ctr" anchorCtr="0">
            <a:normAutofit fontScale="90000"/>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600" b="0" spc="600">
                <a:solidFill>
                  <a:schemeClr val="bg1"/>
                </a:solidFill>
                <a:latin typeface="Arial" panose="020B0604020202020204" pitchFamily="34" charset="0"/>
                <a:ea typeface="汉仪旗黑-85S" panose="00020600040101010101" pitchFamily="18" charset="-122"/>
              </a:defRPr>
            </a:lvl1pPr>
          </a:lstStyle>
          <a:p>
            <a:r>
              <a:rPr lang="en-US" altLang="zh-CN"/>
              <a:t>ISO</a:t>
            </a:r>
            <a:br>
              <a:rPr lang="en-US" altLang="zh-CN"/>
            </a:br>
            <a:r>
              <a:rPr lang="en-US" altLang="zh-CN"/>
              <a:t>9001:2000</a:t>
            </a:r>
          </a:p>
        </p:txBody>
      </p:sp>
      <p:sp>
        <p:nvSpPr>
          <p:cNvPr id="1048616" name="副标题 1"/>
          <p:cNvSpPr>
            <a:spLocks noGrp="1"/>
          </p:cNvSpPr>
          <p:nvPr>
            <p:ph type="subTitle" idx="13" hasCustomPrompt="1"/>
            <p:custDataLst>
              <p:tags r:id="rId3"/>
            </p:custDataLst>
          </p:nvPr>
        </p:nvSpPr>
        <p:spPr>
          <a:xfrm>
            <a:off x="824853" y="4269515"/>
            <a:ext cx="4825365" cy="370205"/>
          </a:xfrm>
        </p:spPr>
        <p:txBody>
          <a:bodyPr vert="horz" wrap="square" lIns="0" tIns="0" rIns="0" bIns="0" anchor="ctr" anchorCtr="0">
            <a:normAutofit fontScale="72500" lnSpcReduction="20000"/>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a:t>Mokhamad Iqra</a:t>
            </a:r>
          </a:p>
          <a:p>
            <a:r>
              <a:rPr lang="en-US" altLang="zh-CN"/>
              <a:t>0221006</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77"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78"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76" name="文本框 1"/>
          <p:cNvSpPr txBox="1"/>
          <p:nvPr>
            <p:custDataLst>
              <p:tags r:id="rId5"/>
            </p:custDataLst>
          </p:nvPr>
        </p:nvSpPr>
        <p:spPr>
          <a:xfrm>
            <a:off x="1035755" y="2367280"/>
            <a:ext cx="4604385" cy="3882954"/>
          </a:xfrm>
          <a:prstGeom prst="rect">
            <a:avLst/>
          </a:prstGeom>
          <a:noFill/>
        </p:spPr>
        <p:txBody>
          <a:bodyPr wrap="square" rtlCol="0">
            <a:normAutofit fontScale="9375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2. Pengendalian mutu secara sistematik.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Dalam ISO 9001 pengendalian mutu harus dimulai dari masing-masing proses yang terdapat dalam perusahaan. Setiap proses adalah input bagi proses sesudahnya dan sekaligus merupakan output dari proses sebelumnya. Karena proses-proses tersebut saling berinteraksi satu sama lain dalam satu sistem, maka pengendalian mutu yang baik pada setiap proses tentunya secara keseluruhan akan menghasilkan suatu pengendalian mutu secara sistematik.</a:t>
            </a:r>
          </a:p>
        </p:txBody>
      </p:sp>
      <p:cxnSp>
        <p:nvCxnSpPr>
          <p:cNvPr id="3145736"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77" name="文本框 5"/>
          <p:cNvSpPr txBox="1"/>
          <p:nvPr>
            <p:custDataLst>
              <p:tags r:id="rId7"/>
            </p:custDataLst>
          </p:nvPr>
        </p:nvSpPr>
        <p:spPr>
          <a:xfrm>
            <a:off x="6974763" y="2367281"/>
            <a:ext cx="4604385" cy="3882320"/>
          </a:xfrm>
          <a:prstGeom prst="rect">
            <a:avLst/>
          </a:prstGeom>
          <a:noFill/>
        </p:spPr>
        <p:txBody>
          <a:bodyPr wrap="square" rtlCol="0">
            <a:normAutofit fontScale="937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3. Koordinasi yang lebih baik.</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Adanya kesamaan persepsi untuk menghasilkan output yang memenuhi persyaratan dan kebutuhan akan adanya satu sistem yang mendukung pencapaian hal tersebut, mendorong terjadinya kegiatan koordinasi antar proses dalam sistem tersebut. ISO 9001 merancang suatu sistem manajemen mutu yang mengarahkan proses-proses dalam suatu perusahaan agar melakukan koordinasi yang lebih baik.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78"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79"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80"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83"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4. Deteksi awal ketidaksesuaian.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Ketidaksesuaian (non conformity) adalah ketidakmampuan untuk memenuhi persyaratan, sedangkan cacat (defect) adalah ketidaksesuaian yang berhubungan dengan kegunaan yang ditetapkan atau dimaksudkan. Dengan adanya sistem pengendalian mutu yang baik dan didukung oleh koordinasi antar proses, maka setiap ketidaksesuaian akan dapat dideteksi lebih dini. Karena setiap proses selalu melakukan pemeriksaan terhadap output dari proses lain (sebelumnya), maka diharapkan setiap ketidaksesuaian yang terjadi dapat segera dikenali, diperbaiki dan dicegah agar tidak berulang kembali.</a:t>
            </a:r>
          </a:p>
        </p:txBody>
      </p:sp>
      <p:cxnSp>
        <p:nvCxnSpPr>
          <p:cNvPr id="3145737"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84" name="文本框 5"/>
          <p:cNvSpPr txBox="1"/>
          <p:nvPr>
            <p:custDataLst>
              <p:tags r:id="rId7"/>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5.Konsistensi mutu yang lebih baik.</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Jika semua unsur yang membentuk sistem manajemen mutu melakukan upaya terus menerus untuk memperbaiki kinerja dengan berdasar kepada pedoman dan prosedur yang telah didokumentasikan, maka akan dihasilkan konsistensi pengendalian mutu yang lebih baik.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85"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81"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82"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90" name="文本框 1"/>
          <p:cNvSpPr txBox="1"/>
          <p:nvPr>
            <p:custDataLst>
              <p:tags r:id="rId5"/>
            </p:custDataLst>
          </p:nvPr>
        </p:nvSpPr>
        <p:spPr>
          <a:xfrm>
            <a:off x="1035755" y="2367280"/>
            <a:ext cx="4604385" cy="3882954"/>
          </a:xfrm>
          <a:prstGeom prst="rect">
            <a:avLst/>
          </a:prstGeom>
          <a:noFill/>
        </p:spPr>
        <p:txBody>
          <a:bodyPr wrap="square" rtlCol="0">
            <a:normAutofit fontScale="8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6. Kepercayaan pelanggan bertambah.</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Suatu perusahaan yang menerapkan sistem manajemen mutu ISO 9001 dengan baik, akan memberikan rasa aman terhadap pelanggan produk/pelayanannya, dan pada akhirnya meningkatkan kepercayaan (reliability). Kepercayaan tersebut timbul karena pelanggan melihat bahwa kegiatan pemenuhan persyaratan-persyaratannya dikelola secara baik dan memadai. Rasa aman dan kepercayaan ini kemudian akan berkembang menjadi hubungan bisnis yang saling menguntungkan satu sama lain dan berlangsung lama.</a:t>
            </a:r>
          </a:p>
        </p:txBody>
      </p:sp>
      <p:cxnSp>
        <p:nvCxnSpPr>
          <p:cNvPr id="3145738"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91" name="文本框 5"/>
          <p:cNvSpPr txBox="1"/>
          <p:nvPr>
            <p:custDataLst>
              <p:tags r:id="rId7"/>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7. Disiplin dalam pencatatan mutu bertambah.</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9001 mensyaratkan adanya pengelolaan sistem pencatatan mutu yang baik. Setiap catatan harus jelas, mudah dibaca, dapat diidentifikasi dan diperoleh kembali dengan mudah. Dengan adanya persyaratan tersebut maka perusahaan yang menerapkan ISO 9001 akan membuat suatu prosedur pencatatan mutu termasuk pengendaliannya, yang menciptakan kedisiplinan dalam pencatatan mutu.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92"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83" name="图片 10"/>
          <p:cNvPicPr>
            <a:picLocks/>
          </p:cNvPicPr>
          <p:nvPr>
            <p:custDataLst>
              <p:tags r:id="rId3"/>
            </p:custDataLst>
          </p:nvPr>
        </p:nvPicPr>
        <p:blipFill>
          <a:blip r:embed="rId9" r:link="rId10" cstate="email"/>
          <a:stretch>
            <a:fillRect/>
          </a:stretch>
        </p:blipFill>
        <p:spPr>
          <a:xfrm>
            <a:off x="11471910" y="0"/>
            <a:ext cx="720090" cy="407493"/>
          </a:xfrm>
          <a:prstGeom prst="rect">
            <a:avLst/>
          </a:prstGeom>
        </p:spPr>
      </p:pic>
      <p:pic>
        <p:nvPicPr>
          <p:cNvPr id="2097184" name="图片 11"/>
          <p:cNvPicPr>
            <a:picLocks/>
          </p:cNvPicPr>
          <p:nvPr>
            <p:custDataLst>
              <p:tags r:id="rId4"/>
            </p:custDataLst>
          </p:nvPr>
        </p:nvPicPr>
        <p:blipFill>
          <a:blip r:embed="rId11" r:link="rId12" cstate="email"/>
          <a:stretch>
            <a:fillRect/>
          </a:stretch>
        </p:blipFill>
        <p:spPr>
          <a:xfrm>
            <a:off x="0" y="6450507"/>
            <a:ext cx="720090" cy="407493"/>
          </a:xfrm>
          <a:prstGeom prst="rect">
            <a:avLst/>
          </a:prstGeom>
        </p:spPr>
      </p:pic>
      <p:sp>
        <p:nvSpPr>
          <p:cNvPr id="1048697" name="文本框 1"/>
          <p:cNvSpPr txBox="1"/>
          <p:nvPr>
            <p:custDataLst>
              <p:tags r:id="rId5"/>
            </p:custDataLst>
          </p:nvPr>
        </p:nvSpPr>
        <p:spPr>
          <a:xfrm>
            <a:off x="1035755" y="2367280"/>
            <a:ext cx="4604385" cy="3882954"/>
          </a:xfrm>
          <a:prstGeom prst="rect">
            <a:avLst/>
          </a:prstGeom>
          <a:noFill/>
        </p:spPr>
        <p:txBody>
          <a:bodyPr wrap="square" rtlCol="0">
            <a:normAutofit fontScale="862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8. Lebih banyak kesempatan untuk peningkatan.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Pada akhirnya penerapan ISO 9001 akan memberikan peluang-peluang bagi peningkatan kinerja perusahaan yang diperoleh dari sistem dokumentasi yang baik, pengendalian mutu secara sistematik, koordinasi antar proses dalam sistem dan disiplin dalam pencatatan. Sehingga setiap ketidaksesuaian dapat dideteksi lebih awal untuk diperbaiki dan dicegah agar tidak berulang kembali. Sedangkan potensi-potensi munculnya ketidaksesuaian yang belum terjadi akan dapat dikenali, kemudian dicegah agar tidak terjadi.</a:t>
            </a:r>
          </a:p>
        </p:txBody>
      </p:sp>
      <p:sp>
        <p:nvSpPr>
          <p:cNvPr id="1048698" name="文本框 8"/>
          <p:cNvSpPr txBox="1"/>
          <p:nvPr>
            <p:custDataLst>
              <p:tags r:id="rId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85"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86"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703" name="文本框 1"/>
          <p:cNvSpPr txBox="1"/>
          <p:nvPr>
            <p:custDataLst>
              <p:tags r:id="rId5"/>
            </p:custDataLst>
          </p:nvPr>
        </p:nvSpPr>
        <p:spPr>
          <a:xfrm>
            <a:off x="1035755" y="2367280"/>
            <a:ext cx="4604385" cy="3882954"/>
          </a:xfrm>
          <a:prstGeom prst="rect">
            <a:avLst/>
          </a:prstGeom>
          <a:noFill/>
        </p:spPr>
        <p:txBody>
          <a:bodyPr wrap="square" rtlCol="0">
            <a:normAutofit fontScale="937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The Consistent Pair'</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9001 merupakan suatu standar persyaratan-persyaratan yang terfokus pada proses-proses yang memberikan keyakinan bahwa persyaratan pelanggan terhadap mutu produk akan terpehuhi.</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Sedangkan ISO 9004 memberikan panduan dalam peningkatan secara berkesinambungan proses-proses manajemen mutu dan kinerja yang mengarah pada kesempurnaan bisnis (performance excellence)</a:t>
            </a:r>
          </a:p>
        </p:txBody>
      </p:sp>
      <p:cxnSp>
        <p:nvCxnSpPr>
          <p:cNvPr id="3145739"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04" name="文本框 5"/>
          <p:cNvSpPr txBox="1"/>
          <p:nvPr>
            <p:custDataLst>
              <p:tags r:id="rId7"/>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9004 merupakan sarana penghubung atau panduan bagi perusahaan yang telah menerapkan ISO 9001 dalam menuju kesempurnaan kinerja. Oleh karena itu ISO 9004 merupakan pasangan yang serasi dengan ISO 9001, hal ini diistilahkan dengan 'The Consistent Pair'. Selanjutnya dengan didukung oleh ISO 9000 dan ISO 19011, kedua pasangan ini akan menyediakan kerangka kerja bagi keyakinan dan kesempurnaan bisnis perusahaan.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705"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87"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88"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710"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Prinsip-Prinsip Manajemen Mutu</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Untuk memimpin dan menjalankan suatu organisasi dengan sukses, para pemimpin (manajemen) hendaknya melakukannya dengan cara-cara yang sistematik dan jelas. Sukses dapat dihasilkan dari implementasi dan pemeliharaan sebuah sistem manajemen yang dirancang untuk perbaikan kinerja (performance improvement) secara berkesinambungan.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memperkenalkan 8 prinsip manajemen mutu yang dapat digunakan oleh manajemen puncak suatu perusahaan dalam memimpin dan mengelola organisasinya kearah perbaikan kinerja:</a:t>
            </a:r>
          </a:p>
        </p:txBody>
      </p:sp>
      <p:cxnSp>
        <p:nvCxnSpPr>
          <p:cNvPr id="3145740"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1" name="文本框 5"/>
          <p:cNvSpPr txBox="1"/>
          <p:nvPr>
            <p:custDataLst>
              <p:tags r:id="rId7"/>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1. Organisasi yang terfokus pada pelanggan.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Organisasi tergantung pada pelanggannya dan oleh karena itu harus memahami kebutuhan-kebutuhan pelanggan untuk masa sekarang dan yang akan datang, memenuhi persyaratan-persyaratan pelanggan, dan berusaha untuk melampaui harapan pelanggan.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712"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89"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90"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717"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2. Kepemimpinan.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Sebuah organisasi sangat tergantung kepada para pemimpinnya, oleh karena itu para pemimpin harus menyatukan tujuan dan arah dari organisasinya. Mereka harus menciptakan dan memelihara suatu lingkungan internal, dimana semua orang bisa terlibat penuh dalam pencapaian sasaran-sasaran organisasi.</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3. Keterlibatan semua karyawan.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Karyawan pada setiap tingkatan adalah inti dari suatu organisasi dan keterlibatan penuh mereka memungkinkan pemanfaatan kemampuan mereka demi keuntungan organisasi.</a:t>
            </a:r>
          </a:p>
        </p:txBody>
      </p:sp>
      <p:cxnSp>
        <p:nvCxnSpPr>
          <p:cNvPr id="3145741"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8" name="文本框 5"/>
          <p:cNvSpPr txBox="1"/>
          <p:nvPr>
            <p:custDataLst>
              <p:tags r:id="rId7"/>
            </p:custDataLst>
          </p:nvPr>
        </p:nvSpPr>
        <p:spPr>
          <a:xfrm>
            <a:off x="6974763" y="2367281"/>
            <a:ext cx="4604385" cy="3882320"/>
          </a:xfrm>
          <a:prstGeom prst="rect">
            <a:avLst/>
          </a:prstGeom>
          <a:noFill/>
        </p:spPr>
        <p:txBody>
          <a:bodyPr wrap="square" rtlCol="0">
            <a:normAutofit fontScale="812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4. Pendekatan Proses.</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Suatu hasil yang diharapkan akan dapat dicapai dengan lebih efisien, jika semua kegiatan dan sumber daya terkait dikelola sebagai sebuah proses. Proses adalah suatu aktifitas atau sekumpulan aktifitas yang menggunakan sumber daya-sumber daya (resources) untuk mengubah masukan (input) menjadi keluaran (output). Untuk dapat berfungsi secara efektif, suatu organisasi harus mengidentifikasi dan mengelola semua proses yang saling berkait dan berinteraksi satu sama lainnya didalam organisasi itu. Identifikasi dan pengelolaan secara sistematik proses-proses yang digunakan oleh sebuah organisasi terutama interaksi antar proses-proses tersebut dikenal sebagai 'Pendekatan Proses'.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719"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58"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59"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04"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5. Pendekatan sistem dalam manajemen.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Pengenalan, pemahaman dan pengelolaan proses-proses yang saling berkait sebagai sebuah sistem akan meningkatkan efektifitas dan efisiensi dalam pencapaian sasaran-sasaran organisasi.</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6. Peningkatan berkesinambungan.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Peningkatan berkesinambungan terhadap kinerja hendaknya menjadi suatu sasaran permanen dari organisasi. Suatu organisasi yang melakukan perbaikan terus menerus terhadap kinerjanya akan mampu bertahan dan berkembang dalam kompetisi pasar global yang selalu berubah dari waktu ke waktu.</a:t>
            </a:r>
          </a:p>
        </p:txBody>
      </p:sp>
      <p:cxnSp>
        <p:nvCxnSpPr>
          <p:cNvPr id="3145728"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05" name="文本框 5"/>
          <p:cNvSpPr txBox="1"/>
          <p:nvPr>
            <p:custDataLst>
              <p:tags r:id="rId7"/>
            </p:custDataLst>
          </p:nvPr>
        </p:nvSpPr>
        <p:spPr>
          <a:xfrm>
            <a:off x="6974763" y="2367281"/>
            <a:ext cx="4604385" cy="3882320"/>
          </a:xfrm>
          <a:prstGeom prst="rect">
            <a:avLst/>
          </a:prstGeom>
          <a:noFill/>
        </p:spPr>
        <p:txBody>
          <a:bodyPr wrap="square" rtlCol="0">
            <a:normAutofit fontScale="9375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7. Pendekatan secara fakta dalam membuat keputusan.</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Keputusan-keputusan efektif haruslah didasarkan pada hasil analisa data dan informasi yang aktual (sebenarnya). Terdapat 3 prinsip aktual yaitu: Pergi kelokasi aktual, Melihat hal-hal yang aktual, dan Memperhatikan keadaan-keadaan yang aktual. 'Lokasi' aktual bisa berarti area produksi, gudang, kantor, ruang servis, dll. 'Hal-hal' yang aktual bisa berarti mesin, pekerja, material, produk, pelayanan, dll.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06"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56" name="图片 10"/>
          <p:cNvPicPr>
            <a:picLocks/>
          </p:cNvPicPr>
          <p:nvPr>
            <p:custDataLst>
              <p:tags r:id="rId3"/>
            </p:custDataLst>
          </p:nvPr>
        </p:nvPicPr>
        <p:blipFill>
          <a:blip r:embed="rId9" r:link="rId10" cstate="email"/>
          <a:stretch>
            <a:fillRect/>
          </a:stretch>
        </p:blipFill>
        <p:spPr>
          <a:xfrm>
            <a:off x="11471910" y="0"/>
            <a:ext cx="720090" cy="407493"/>
          </a:xfrm>
          <a:prstGeom prst="rect">
            <a:avLst/>
          </a:prstGeom>
        </p:spPr>
      </p:pic>
      <p:pic>
        <p:nvPicPr>
          <p:cNvPr id="2097157" name="图片 11"/>
          <p:cNvPicPr>
            <a:picLocks/>
          </p:cNvPicPr>
          <p:nvPr>
            <p:custDataLst>
              <p:tags r:id="rId4"/>
            </p:custDataLst>
          </p:nvPr>
        </p:nvPicPr>
        <p:blipFill>
          <a:blip r:embed="rId11" r:link="rId12" cstate="email"/>
          <a:stretch>
            <a:fillRect/>
          </a:stretch>
        </p:blipFill>
        <p:spPr>
          <a:xfrm>
            <a:off x="0" y="6450507"/>
            <a:ext cx="720090" cy="407493"/>
          </a:xfrm>
          <a:prstGeom prst="rect">
            <a:avLst/>
          </a:prstGeom>
        </p:spPr>
      </p:pic>
      <p:sp>
        <p:nvSpPr>
          <p:cNvPr id="1048598" name="文本框 1"/>
          <p:cNvSpPr txBox="1"/>
          <p:nvPr>
            <p:custDataLst>
              <p:tags r:id="rId5"/>
            </p:custDataLst>
          </p:nvPr>
        </p:nvSpPr>
        <p:spPr>
          <a:xfrm>
            <a:off x="1035755" y="2367280"/>
            <a:ext cx="4604385" cy="3882954"/>
          </a:xfrm>
          <a:prstGeom prst="rect">
            <a:avLst/>
          </a:prstGeom>
          <a:noFill/>
        </p:spPr>
        <p:txBody>
          <a:bodyPr wrap="square" rtlCol="0">
            <a:normAutofit fontScale="812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8. Hubungan saling menguntungkan dengan pemasok.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Suatu organisasi dan pemasoknya memiliki ketergantungan satu sama lain, dan dengan membangun hubungan yang saling menguntungkan satu sama lain akan meningkatkan kemampuan keduanya untuk menghasilkan suatu nilai (value). Nilai ini adalah suatu 'potensi abstrak' yang dimiliki suatu perusahaan dalam bersaing dengan perusahaan sejenis. Jika dua perusahaan yang menghasilkan produk yang sejenis dengan kualitas yang rata-rata sama, dan dengan pelayanan yang sama bahkan dengan harga yang hampir sama, kemudian bersaing dalam memasarkan produknya kepada pelanggan. Maka hanya perusahaan yang memiliki 'nilai' yang akan berhasil memenangkan persaingan tersebut.</a:t>
            </a:r>
          </a:p>
        </p:txBody>
      </p:sp>
      <p:sp>
        <p:nvSpPr>
          <p:cNvPr id="1048599" name="文本框 8"/>
          <p:cNvSpPr txBox="1"/>
          <p:nvPr>
            <p:custDataLst>
              <p:tags r:id="rId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54" name="图片 10"/>
          <p:cNvPicPr>
            <a:picLocks/>
          </p:cNvPicPr>
          <p:nvPr>
            <p:custDataLst>
              <p:tags r:id="rId3"/>
            </p:custDataLst>
          </p:nvPr>
        </p:nvPicPr>
        <p:blipFill>
          <a:blip r:embed="rId9" r:link="rId10" cstate="email"/>
          <a:stretch>
            <a:fillRect/>
          </a:stretch>
        </p:blipFill>
        <p:spPr>
          <a:xfrm>
            <a:off x="11471910" y="0"/>
            <a:ext cx="720090" cy="407493"/>
          </a:xfrm>
          <a:prstGeom prst="rect">
            <a:avLst/>
          </a:prstGeom>
        </p:spPr>
      </p:pic>
      <p:pic>
        <p:nvPicPr>
          <p:cNvPr id="2097155" name="图片 11"/>
          <p:cNvPicPr>
            <a:picLocks/>
          </p:cNvPicPr>
          <p:nvPr>
            <p:custDataLst>
              <p:tags r:id="rId4"/>
            </p:custDataLst>
          </p:nvPr>
        </p:nvPicPr>
        <p:blipFill>
          <a:blip r:embed="rId11" r:link="rId12" cstate="email"/>
          <a:stretch>
            <a:fillRect/>
          </a:stretch>
        </p:blipFill>
        <p:spPr>
          <a:xfrm>
            <a:off x="0" y="6450507"/>
            <a:ext cx="720090" cy="407493"/>
          </a:xfrm>
          <a:prstGeom prst="rect">
            <a:avLst/>
          </a:prstGeom>
        </p:spPr>
      </p:pic>
      <p:sp>
        <p:nvSpPr>
          <p:cNvPr id="1048592" name="文本框 1"/>
          <p:cNvSpPr txBox="1"/>
          <p:nvPr>
            <p:custDataLst>
              <p:tags r:id="rId5"/>
            </p:custDataLst>
          </p:nvPr>
        </p:nvSpPr>
        <p:spPr>
          <a:xfrm>
            <a:off x="1035755" y="2367280"/>
            <a:ext cx="4604385" cy="3882954"/>
          </a:xfrm>
          <a:prstGeom prst="rect">
            <a:avLst/>
          </a:prstGeom>
          <a:noFill/>
        </p:spPr>
        <p:txBody>
          <a:bodyPr wrap="square" rtlCol="0">
            <a:normAutofit fontScale="8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Struktur ISO 9001:2000</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1. Ruang Lingkup</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2. Referensi Standar</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3. Istilah dan Definisi</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4. Sistem Manajemen Mutu</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5. Tanggungjawab Manajemen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6. Manajemen Sumber Daya</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7. Realisasi Produk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8. Pengukuran, Analisa dan Perbaikan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Lampiran A &amp; B</a:t>
            </a:r>
          </a:p>
        </p:txBody>
      </p:sp>
      <p:sp>
        <p:nvSpPr>
          <p:cNvPr id="1048593" name="文本框 8"/>
          <p:cNvSpPr txBox="1"/>
          <p:nvPr>
            <p:custDataLst>
              <p:tags r:id="rId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61"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62"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21" name="文本框 1"/>
          <p:cNvSpPr txBox="1"/>
          <p:nvPr>
            <p:custDataLst>
              <p:tags r:id="rId5"/>
            </p:custDataLst>
          </p:nvPr>
        </p:nvSpPr>
        <p:spPr>
          <a:xfrm>
            <a:off x="1035755" y="2367280"/>
            <a:ext cx="4604385" cy="3882954"/>
          </a:xfrm>
          <a:prstGeom prst="rect">
            <a:avLst/>
          </a:prstGeom>
          <a:noFill/>
        </p:spPr>
        <p:txBody>
          <a:bodyPr wrap="square" rtlCol="0">
            <a:normAutofit fontScale="687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Pendahuluan</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Kata ISO digunakan oleh Organisasi Internasional untuk Standarisasi atau The International Organization for Standarization sebagai nama dari organisasinya. Organisasi ini didirikan pada tahun 1946 di Genewa, Swiss. Tujuan pendiriannya adalah untuk mengembangkan standarisasi di seluruh dunia.</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Kata 'ISO' yang menjadi nama dari organisasi ini, berasal dari bahasa Yunani yaitu 'Isos' yang berarti 'sama' atau 'equivalent'. Dalam bentuk modern kata 'Isos' kemudian ditransformasikan menjadi 'Iso' - seperti yang digunakan dalam istilah Isotermis (kesamaan panas), Isobar (kesamaan tekanan), dll. Kata ini diadopsi oleh Organisasi Internasional untuk Standarisasi menjadi nama dari organisasinya disamping karena kemiripan arti kata ini dengan tujuan organisasi, juga karena kata tersebut memiliki bentuk yang paling mendekati dengan singkatan nama organisasi.</a:t>
            </a:r>
          </a:p>
          <a:p>
            <a:pPr fontAlgn="auto">
              <a:lnSpc>
                <a:spcPct val="150000"/>
              </a:lnSpc>
              <a:spcBef>
                <a:spcPts val="1000"/>
              </a:spcBef>
            </a:pP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cxnSp>
        <p:nvCxnSpPr>
          <p:cNvPr id="3145729"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22" name="文本框 5"/>
          <p:cNvSpPr txBox="1"/>
          <p:nvPr>
            <p:custDataLst>
              <p:tags r:id="rId7"/>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merupakan federasi internasional dari badan-badan standarisasi nasional di seluruh dunia, saat ini anggotanya mencakup lebih dari 130 negara. Pekerjaan pembuatan standar internasional biasanya dilakukan oleh Komite Teknis ISO. Setiap anggota yang memiliki kepentingan terhadap suatu subjek yang akan dipersiapkan oleh Komite Teknis ISO berhak menempatkan wakilnya di dalam komite tersebut.</a:t>
            </a:r>
          </a:p>
        </p:txBody>
      </p:sp>
      <p:sp>
        <p:nvSpPr>
          <p:cNvPr id="1048623"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52" name="图片 10"/>
          <p:cNvPicPr>
            <a:picLocks/>
          </p:cNvPicPr>
          <p:nvPr>
            <p:custDataLst>
              <p:tags r:id="rId3"/>
            </p:custDataLst>
          </p:nvPr>
        </p:nvPicPr>
        <p:blipFill>
          <a:blip r:embed="rId9" r:link="rId10" cstate="email"/>
          <a:stretch>
            <a:fillRect/>
          </a:stretch>
        </p:blipFill>
        <p:spPr>
          <a:xfrm>
            <a:off x="11471910" y="0"/>
            <a:ext cx="720090" cy="407493"/>
          </a:xfrm>
          <a:prstGeom prst="rect">
            <a:avLst/>
          </a:prstGeom>
        </p:spPr>
      </p:pic>
      <p:pic>
        <p:nvPicPr>
          <p:cNvPr id="2097153" name="图片 11"/>
          <p:cNvPicPr>
            <a:picLocks/>
          </p:cNvPicPr>
          <p:nvPr>
            <p:custDataLst>
              <p:tags r:id="rId4"/>
            </p:custDataLst>
          </p:nvPr>
        </p:nvPicPr>
        <p:blipFill>
          <a:blip r:embed="rId11" r:link="rId12" cstate="email"/>
          <a:stretch>
            <a:fillRect/>
          </a:stretch>
        </p:blipFill>
        <p:spPr>
          <a:xfrm>
            <a:off x="0" y="6450507"/>
            <a:ext cx="720090" cy="407493"/>
          </a:xfrm>
          <a:prstGeom prst="rect">
            <a:avLst/>
          </a:prstGeom>
        </p:spPr>
      </p:pic>
      <p:sp>
        <p:nvSpPr>
          <p:cNvPr id="1048586"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Sebuah Organisasi/perusahaan yang menerapkan ISO 9001:2000 akan memperoleh sedikitnya 8 manfaat:</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1. Dokumentasi mutu yang lebih baik.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2. Pengendalian mutu secara sistematik.</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3. Koordinasi yang lebih baik.</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4. Deteksi awal ketidaksesuaian.</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5.Konsistensi mutu yang lebih baik.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6. Kepercayaan pelanggan bertambah.</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7. Disiplin dalam pencatatan mutu bertambah.</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8. Lebih banyak kesempatan untuk peningkatan.</a:t>
            </a:r>
          </a:p>
          <a:p>
            <a:pPr fontAlgn="auto">
              <a:lnSpc>
                <a:spcPct val="150000"/>
              </a:lnSpc>
              <a:spcBef>
                <a:spcPts val="1000"/>
              </a:spcBef>
            </a:pP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587" name="文本框 8"/>
          <p:cNvSpPr txBox="1"/>
          <p:nvPr>
            <p:custDataLst>
              <p:tags r:id="rId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Mengapa mengacu pada ISO 9000:2000?</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object 2"/>
          <p:cNvSpPr txBox="1"/>
          <p:nvPr/>
        </p:nvSpPr>
        <p:spPr>
          <a:xfrm>
            <a:off x="4052952" y="305951"/>
            <a:ext cx="890072" cy="87359"/>
          </a:xfrm>
          <a:prstGeom prst="rect">
            <a:avLst/>
          </a:prstGeom>
        </p:spPr>
        <p:txBody>
          <a:bodyPr vert="horz" wrap="square" lIns="0" tIns="8155" rIns="0" bIns="0" rtlCol="0">
            <a:spAutoFit/>
          </a:bodyPr>
          <a:lstStyle/>
          <a:p>
            <a:pPr marL="8155">
              <a:spcBef>
                <a:spcPts val="64"/>
              </a:spcBef>
            </a:pPr>
            <a:r>
              <a:rPr sz="514" b="1" dirty="0">
                <a:latin typeface="Arial"/>
                <a:cs typeface="Arial"/>
              </a:rPr>
              <a:t>STANDAR</a:t>
            </a:r>
            <a:r>
              <a:rPr sz="514" b="1" spc="-45" dirty="0">
                <a:latin typeface="Arial"/>
                <a:cs typeface="Arial"/>
              </a:rPr>
              <a:t> </a:t>
            </a:r>
            <a:r>
              <a:rPr sz="514" b="1" dirty="0">
                <a:latin typeface="Arial"/>
                <a:cs typeface="Arial"/>
              </a:rPr>
              <a:t>INTERNASIONAL</a:t>
            </a:r>
            <a:endParaRPr sz="514">
              <a:latin typeface="Arial"/>
              <a:cs typeface="Arial"/>
            </a:endParaRPr>
          </a:p>
        </p:txBody>
      </p:sp>
      <p:sp>
        <p:nvSpPr>
          <p:cNvPr id="1048601" name="object 3"/>
          <p:cNvSpPr txBox="1"/>
          <p:nvPr/>
        </p:nvSpPr>
        <p:spPr>
          <a:xfrm>
            <a:off x="7460929" y="305951"/>
            <a:ext cx="582237" cy="87359"/>
          </a:xfrm>
          <a:prstGeom prst="rect">
            <a:avLst/>
          </a:prstGeom>
        </p:spPr>
        <p:txBody>
          <a:bodyPr vert="horz" wrap="square" lIns="0" tIns="8155" rIns="0" bIns="0" rtlCol="0">
            <a:spAutoFit/>
          </a:bodyPr>
          <a:lstStyle/>
          <a:p>
            <a:pPr marL="8155">
              <a:spcBef>
                <a:spcPts val="64"/>
              </a:spcBef>
            </a:pPr>
            <a:r>
              <a:rPr sz="514" b="1" dirty="0">
                <a:latin typeface="Arial"/>
                <a:cs typeface="Arial"/>
              </a:rPr>
              <a:t>ISO </a:t>
            </a:r>
            <a:r>
              <a:rPr sz="514" b="1" spc="-3" dirty="0">
                <a:latin typeface="Arial"/>
                <a:cs typeface="Arial"/>
              </a:rPr>
              <a:t>9000: 2000</a:t>
            </a:r>
            <a:r>
              <a:rPr sz="514" b="1" spc="-51" dirty="0">
                <a:latin typeface="Arial"/>
                <a:cs typeface="Arial"/>
              </a:rPr>
              <a:t> </a:t>
            </a:r>
            <a:r>
              <a:rPr sz="514" b="1" dirty="0">
                <a:latin typeface="Arial"/>
                <a:cs typeface="Arial"/>
              </a:rPr>
              <a:t>(E)</a:t>
            </a:r>
            <a:endParaRPr sz="514">
              <a:latin typeface="Arial"/>
              <a:cs typeface="Arial"/>
            </a:endParaRPr>
          </a:p>
        </p:txBody>
      </p:sp>
      <p:sp>
        <p:nvSpPr>
          <p:cNvPr id="1048602" name="object 4"/>
          <p:cNvSpPr txBox="1"/>
          <p:nvPr/>
        </p:nvSpPr>
        <p:spPr>
          <a:xfrm>
            <a:off x="4052952" y="982781"/>
            <a:ext cx="2593563" cy="126857"/>
          </a:xfrm>
          <a:prstGeom prst="rect">
            <a:avLst/>
          </a:prstGeom>
        </p:spPr>
        <p:txBody>
          <a:bodyPr vert="horz" wrap="square" lIns="0" tIns="8155" rIns="0" bIns="0" rtlCol="0">
            <a:spAutoFit/>
          </a:bodyPr>
          <a:lstStyle/>
          <a:p>
            <a:pPr marL="8155">
              <a:spcBef>
                <a:spcPts val="64"/>
              </a:spcBef>
            </a:pPr>
            <a:r>
              <a:rPr sz="771" b="1" dirty="0">
                <a:latin typeface="Arial"/>
                <a:cs typeface="Arial"/>
              </a:rPr>
              <a:t>Sistem </a:t>
            </a:r>
            <a:r>
              <a:rPr sz="771" b="1" spc="-3" dirty="0">
                <a:latin typeface="Arial"/>
                <a:cs typeface="Arial"/>
              </a:rPr>
              <a:t>manajemen kualitas </a:t>
            </a:r>
            <a:r>
              <a:rPr sz="771" b="1" dirty="0">
                <a:latin typeface="Arial"/>
                <a:cs typeface="Arial"/>
              </a:rPr>
              <a:t>- </a:t>
            </a:r>
            <a:r>
              <a:rPr sz="771" b="1" spc="-3" dirty="0">
                <a:latin typeface="Arial"/>
                <a:cs typeface="Arial"/>
              </a:rPr>
              <a:t>Dasar-dasar </a:t>
            </a:r>
            <a:r>
              <a:rPr sz="771" b="1" dirty="0">
                <a:latin typeface="Arial"/>
                <a:cs typeface="Arial"/>
              </a:rPr>
              <a:t>dan</a:t>
            </a:r>
            <a:r>
              <a:rPr sz="771" b="1" spc="-48" dirty="0">
                <a:latin typeface="Arial"/>
                <a:cs typeface="Arial"/>
              </a:rPr>
              <a:t> </a:t>
            </a:r>
            <a:r>
              <a:rPr sz="771" b="1" spc="-3" dirty="0">
                <a:latin typeface="Arial"/>
                <a:cs typeface="Arial"/>
              </a:rPr>
              <a:t>kosakata</a:t>
            </a:r>
            <a:endParaRPr sz="771">
              <a:latin typeface="Arial"/>
              <a:cs typeface="Arial"/>
            </a:endParaRPr>
          </a:p>
        </p:txBody>
      </p:sp>
      <p:sp>
        <p:nvSpPr>
          <p:cNvPr id="1048603" name="object 5"/>
          <p:cNvSpPr txBox="1"/>
          <p:nvPr/>
        </p:nvSpPr>
        <p:spPr>
          <a:xfrm>
            <a:off x="4052951" y="1462271"/>
            <a:ext cx="4180852" cy="276620"/>
          </a:xfrm>
          <a:prstGeom prst="rect">
            <a:avLst/>
          </a:prstGeom>
        </p:spPr>
        <p:txBody>
          <a:bodyPr vert="horz" wrap="square" lIns="0" tIns="9785" rIns="0" bIns="0" rtlCol="0">
            <a:spAutoFit/>
          </a:bodyPr>
          <a:lstStyle/>
          <a:p>
            <a:pPr marL="8155">
              <a:spcBef>
                <a:spcPts val="77"/>
              </a:spcBef>
            </a:pPr>
            <a:r>
              <a:rPr sz="449" b="1" spc="6" dirty="0">
                <a:latin typeface="Arial"/>
                <a:cs typeface="Arial"/>
              </a:rPr>
              <a:t>1 </a:t>
            </a:r>
            <a:r>
              <a:rPr sz="449" b="1" spc="3" dirty="0">
                <a:latin typeface="Arial"/>
                <a:cs typeface="Arial"/>
              </a:rPr>
              <a:t>Ruang</a:t>
            </a:r>
            <a:r>
              <a:rPr sz="449" b="1" spc="-3" dirty="0">
                <a:latin typeface="Arial"/>
                <a:cs typeface="Arial"/>
              </a:rPr>
              <a:t> </a:t>
            </a:r>
            <a:r>
              <a:rPr sz="449" b="1" spc="6" dirty="0">
                <a:latin typeface="Arial"/>
                <a:cs typeface="Arial"/>
              </a:rPr>
              <a:t>Lingkup</a:t>
            </a:r>
            <a:endParaRPr sz="449">
              <a:latin typeface="Arial"/>
              <a:cs typeface="Arial"/>
            </a:endParaRPr>
          </a:p>
          <a:p>
            <a:pPr>
              <a:spcBef>
                <a:spcPts val="32"/>
              </a:spcBef>
            </a:pPr>
            <a:endParaRPr sz="835">
              <a:latin typeface="Arial"/>
              <a:cs typeface="Arial"/>
            </a:endParaRPr>
          </a:p>
          <a:p>
            <a:pPr marL="8155"/>
            <a:r>
              <a:rPr sz="449" spc="6" dirty="0">
                <a:latin typeface="Arial"/>
                <a:cs typeface="Arial"/>
              </a:rPr>
              <a:t>Standar </a:t>
            </a:r>
            <a:r>
              <a:rPr sz="449" spc="3" dirty="0">
                <a:latin typeface="Arial"/>
                <a:cs typeface="Arial"/>
              </a:rPr>
              <a:t>Internasional </a:t>
            </a:r>
            <a:r>
              <a:rPr sz="449" dirty="0">
                <a:latin typeface="Arial"/>
                <a:cs typeface="Arial"/>
              </a:rPr>
              <a:t>ini </a:t>
            </a:r>
            <a:r>
              <a:rPr sz="449" spc="6" dirty="0">
                <a:latin typeface="Arial"/>
                <a:cs typeface="Arial"/>
              </a:rPr>
              <a:t>menjelaskan </a:t>
            </a:r>
            <a:r>
              <a:rPr sz="449" spc="3" dirty="0">
                <a:latin typeface="Arial"/>
                <a:cs typeface="Arial"/>
              </a:rPr>
              <a:t>dasar-dasar sistem </a:t>
            </a:r>
            <a:r>
              <a:rPr sz="449" spc="6" dirty="0">
                <a:latin typeface="Arial"/>
                <a:cs typeface="Arial"/>
              </a:rPr>
              <a:t>manajemen mutu, yang merupakan </a:t>
            </a:r>
            <a:r>
              <a:rPr sz="449" spc="3" dirty="0">
                <a:latin typeface="Arial"/>
                <a:cs typeface="Arial"/>
              </a:rPr>
              <a:t>subjek </a:t>
            </a:r>
            <a:r>
              <a:rPr sz="449" dirty="0">
                <a:latin typeface="Arial"/>
                <a:cs typeface="Arial"/>
              </a:rPr>
              <a:t>dari </a:t>
            </a:r>
            <a:r>
              <a:rPr sz="449" spc="6" dirty="0">
                <a:latin typeface="Arial"/>
                <a:cs typeface="Arial"/>
              </a:rPr>
              <a:t>kelompok ISO </a:t>
            </a:r>
            <a:r>
              <a:rPr sz="449" spc="3" dirty="0">
                <a:latin typeface="Arial"/>
                <a:cs typeface="Arial"/>
              </a:rPr>
              <a:t>9000, dan mendefinisikan </a:t>
            </a:r>
            <a:r>
              <a:rPr sz="449" dirty="0">
                <a:latin typeface="Arial"/>
                <a:cs typeface="Arial"/>
              </a:rPr>
              <a:t>istilah</a:t>
            </a:r>
            <a:r>
              <a:rPr sz="449" spc="100" dirty="0">
                <a:latin typeface="Arial"/>
                <a:cs typeface="Arial"/>
              </a:rPr>
              <a:t> </a:t>
            </a:r>
            <a:r>
              <a:rPr sz="449" spc="3" dirty="0">
                <a:latin typeface="Arial"/>
                <a:cs typeface="Arial"/>
              </a:rPr>
              <a:t>terkait.</a:t>
            </a:r>
            <a:endParaRPr sz="449">
              <a:latin typeface="Arial"/>
              <a:cs typeface="Arial"/>
            </a:endParaRPr>
          </a:p>
        </p:txBody>
      </p:sp>
      <p:sp>
        <p:nvSpPr>
          <p:cNvPr id="1048604" name="object 6"/>
          <p:cNvSpPr txBox="1"/>
          <p:nvPr/>
        </p:nvSpPr>
        <p:spPr>
          <a:xfrm>
            <a:off x="4052952" y="1939819"/>
            <a:ext cx="4074435" cy="1676491"/>
          </a:xfrm>
          <a:prstGeom prst="rect">
            <a:avLst/>
          </a:prstGeom>
        </p:spPr>
        <p:txBody>
          <a:bodyPr vert="horz" wrap="square" lIns="0" tIns="9785" rIns="0" bIns="0" rtlCol="0">
            <a:spAutoFit/>
          </a:bodyPr>
          <a:lstStyle/>
          <a:p>
            <a:pPr marL="8155">
              <a:spcBef>
                <a:spcPts val="77"/>
              </a:spcBef>
            </a:pPr>
            <a:r>
              <a:rPr sz="449" spc="6" dirty="0">
                <a:latin typeface="Arial"/>
                <a:cs typeface="Arial"/>
              </a:rPr>
              <a:t>Standar </a:t>
            </a:r>
            <a:r>
              <a:rPr sz="449" spc="3" dirty="0">
                <a:latin typeface="Arial"/>
                <a:cs typeface="Arial"/>
              </a:rPr>
              <a:t>Internasional </a:t>
            </a:r>
            <a:r>
              <a:rPr sz="449" dirty="0">
                <a:latin typeface="Arial"/>
                <a:cs typeface="Arial"/>
              </a:rPr>
              <a:t>ini </a:t>
            </a:r>
            <a:r>
              <a:rPr sz="449" spc="3" dirty="0">
                <a:latin typeface="Arial"/>
                <a:cs typeface="Arial"/>
              </a:rPr>
              <a:t>berlaku </a:t>
            </a:r>
            <a:r>
              <a:rPr sz="449" spc="6" dirty="0">
                <a:latin typeface="Arial"/>
                <a:cs typeface="Arial"/>
              </a:rPr>
              <a:t>sebagai</a:t>
            </a:r>
            <a:r>
              <a:rPr sz="449" dirty="0">
                <a:latin typeface="Arial"/>
                <a:cs typeface="Arial"/>
              </a:rPr>
              <a:t> berikut:</a:t>
            </a:r>
          </a:p>
          <a:p>
            <a:pPr>
              <a:lnSpc>
                <a:spcPct val="100000"/>
              </a:lnSpc>
            </a:pPr>
            <a:endParaRPr sz="514" dirty="0">
              <a:latin typeface="Arial"/>
              <a:cs typeface="Arial"/>
            </a:endParaRPr>
          </a:p>
          <a:p>
            <a:pPr marL="76246" indent="-68499">
              <a:spcBef>
                <a:spcPts val="3"/>
              </a:spcBef>
              <a:buAutoNum type="alphaLcParenR"/>
              <a:tabLst>
                <a:tab pos="76654" algn="l"/>
              </a:tabLst>
            </a:pPr>
            <a:r>
              <a:rPr sz="449" dirty="0">
                <a:latin typeface="Arial"/>
                <a:cs typeface="Arial"/>
              </a:rPr>
              <a:t>organisasi </a:t>
            </a:r>
            <a:r>
              <a:rPr sz="449" spc="6" dirty="0">
                <a:latin typeface="Arial"/>
                <a:cs typeface="Arial"/>
              </a:rPr>
              <a:t>yang mencari keuntungan </a:t>
            </a:r>
            <a:r>
              <a:rPr sz="449" spc="3" dirty="0">
                <a:latin typeface="Arial"/>
                <a:cs typeface="Arial"/>
              </a:rPr>
              <a:t>melalui penerapan sistem </a:t>
            </a:r>
            <a:r>
              <a:rPr sz="449" spc="6" dirty="0">
                <a:latin typeface="Arial"/>
                <a:cs typeface="Arial"/>
              </a:rPr>
              <a:t>manajemen</a:t>
            </a:r>
            <a:r>
              <a:rPr sz="449" spc="-3" dirty="0">
                <a:latin typeface="Arial"/>
                <a:cs typeface="Arial"/>
              </a:rPr>
              <a:t> </a:t>
            </a:r>
            <a:r>
              <a:rPr sz="449" spc="6" dirty="0">
                <a:latin typeface="Arial"/>
                <a:cs typeface="Arial"/>
              </a:rPr>
              <a:t>mutu;</a:t>
            </a:r>
            <a:endParaRPr sz="449" dirty="0">
              <a:latin typeface="Arial"/>
              <a:cs typeface="Arial"/>
            </a:endParaRPr>
          </a:p>
          <a:p>
            <a:pPr>
              <a:lnSpc>
                <a:spcPct val="100000"/>
              </a:lnSpc>
              <a:buAutoNum type="alphaLcParenR"/>
            </a:pPr>
            <a:endParaRPr sz="514" dirty="0">
              <a:latin typeface="Arial"/>
              <a:cs typeface="Arial"/>
            </a:endParaRPr>
          </a:p>
          <a:p>
            <a:pPr marL="76246" indent="-68499">
              <a:buAutoNum type="alphaLcParenR"/>
              <a:tabLst>
                <a:tab pos="76654" algn="l"/>
              </a:tabLst>
            </a:pPr>
            <a:r>
              <a:rPr sz="449" dirty="0">
                <a:latin typeface="Arial"/>
                <a:cs typeface="Arial"/>
              </a:rPr>
              <a:t>organisasi </a:t>
            </a:r>
            <a:r>
              <a:rPr sz="449" spc="6" dirty="0">
                <a:latin typeface="Arial"/>
                <a:cs typeface="Arial"/>
              </a:rPr>
              <a:t>yang mencari kepercayaan </a:t>
            </a:r>
            <a:r>
              <a:rPr sz="449" dirty="0">
                <a:latin typeface="Arial"/>
                <a:cs typeface="Arial"/>
              </a:rPr>
              <a:t>dari </a:t>
            </a:r>
            <a:r>
              <a:rPr sz="449" spc="3" dirty="0">
                <a:latin typeface="Arial"/>
                <a:cs typeface="Arial"/>
              </a:rPr>
              <a:t>pemasok </a:t>
            </a:r>
            <a:r>
              <a:rPr sz="449" spc="6" dirty="0">
                <a:latin typeface="Arial"/>
                <a:cs typeface="Arial"/>
              </a:rPr>
              <a:t>mereka </a:t>
            </a:r>
            <a:r>
              <a:rPr sz="449" spc="3" dirty="0">
                <a:latin typeface="Arial"/>
                <a:cs typeface="Arial"/>
              </a:rPr>
              <a:t>bahwa persyaratan produk </a:t>
            </a:r>
            <a:r>
              <a:rPr sz="449" spc="6" dirty="0">
                <a:latin typeface="Arial"/>
                <a:cs typeface="Arial"/>
              </a:rPr>
              <a:t>mereka </a:t>
            </a:r>
            <a:r>
              <a:rPr sz="449" spc="3" dirty="0">
                <a:latin typeface="Arial"/>
                <a:cs typeface="Arial"/>
              </a:rPr>
              <a:t>akan</a:t>
            </a:r>
            <a:r>
              <a:rPr sz="449" dirty="0">
                <a:latin typeface="Arial"/>
                <a:cs typeface="Arial"/>
              </a:rPr>
              <a:t> </a:t>
            </a:r>
            <a:r>
              <a:rPr sz="449" spc="3" dirty="0">
                <a:latin typeface="Arial"/>
                <a:cs typeface="Arial"/>
              </a:rPr>
              <a:t>terpenuhi;</a:t>
            </a:r>
            <a:endParaRPr sz="449" dirty="0">
              <a:latin typeface="Arial"/>
              <a:cs typeface="Arial"/>
            </a:endParaRPr>
          </a:p>
          <a:p>
            <a:pPr>
              <a:spcBef>
                <a:spcPts val="10"/>
              </a:spcBef>
              <a:buAutoNum type="alphaLcParenR"/>
            </a:pPr>
            <a:endParaRPr sz="514" dirty="0">
              <a:latin typeface="Arial"/>
              <a:cs typeface="Arial"/>
            </a:endParaRPr>
          </a:p>
          <a:p>
            <a:pPr marL="72984" indent="-65237">
              <a:spcBef>
                <a:spcPts val="3"/>
              </a:spcBef>
              <a:buAutoNum type="alphaLcParenR"/>
              <a:tabLst>
                <a:tab pos="73392" algn="l"/>
              </a:tabLst>
            </a:pPr>
            <a:r>
              <a:rPr sz="449" spc="3" dirty="0">
                <a:latin typeface="Arial"/>
                <a:cs typeface="Arial"/>
              </a:rPr>
              <a:t>pengguna</a:t>
            </a:r>
            <a:r>
              <a:rPr sz="449" dirty="0">
                <a:latin typeface="Arial"/>
                <a:cs typeface="Arial"/>
              </a:rPr>
              <a:t> produk;</a:t>
            </a:r>
          </a:p>
          <a:p>
            <a:pPr>
              <a:spcBef>
                <a:spcPts val="32"/>
              </a:spcBef>
              <a:buAutoNum type="alphaLcParenR"/>
            </a:pPr>
            <a:endParaRPr sz="514" dirty="0">
              <a:latin typeface="Arial"/>
              <a:cs typeface="Arial"/>
            </a:endParaRPr>
          </a:p>
          <a:p>
            <a:pPr marL="70945" indent="-63199">
              <a:buAutoNum type="alphaLcParenR"/>
              <a:tabLst>
                <a:tab pos="71353" algn="l"/>
              </a:tabLst>
            </a:pPr>
            <a:r>
              <a:rPr sz="417" spc="3" dirty="0">
                <a:latin typeface="Arial"/>
                <a:cs typeface="Arial"/>
              </a:rPr>
              <a:t>mereka yang </a:t>
            </a:r>
            <a:r>
              <a:rPr sz="417" dirty="0">
                <a:latin typeface="Arial"/>
                <a:cs typeface="Arial"/>
              </a:rPr>
              <a:t>berkepentingan dengan pemahaman bersama </a:t>
            </a:r>
            <a:r>
              <a:rPr sz="417" spc="3" dirty="0">
                <a:latin typeface="Arial"/>
                <a:cs typeface="Arial"/>
              </a:rPr>
              <a:t>tentang terminologi yang </a:t>
            </a:r>
            <a:r>
              <a:rPr sz="417" dirty="0">
                <a:latin typeface="Arial"/>
                <a:cs typeface="Arial"/>
              </a:rPr>
              <a:t>digunakan dalam </a:t>
            </a:r>
            <a:r>
              <a:rPr sz="417" spc="3" dirty="0">
                <a:latin typeface="Arial"/>
                <a:cs typeface="Arial"/>
              </a:rPr>
              <a:t>manajemen mutu (misalnya </a:t>
            </a:r>
            <a:r>
              <a:rPr sz="417" dirty="0">
                <a:latin typeface="Arial"/>
                <a:cs typeface="Arial"/>
              </a:rPr>
              <a:t>pemasok, pelanggan,</a:t>
            </a:r>
            <a:r>
              <a:rPr sz="417" spc="16" dirty="0">
                <a:latin typeface="Arial"/>
                <a:cs typeface="Arial"/>
              </a:rPr>
              <a:t> </a:t>
            </a:r>
            <a:r>
              <a:rPr sz="417" dirty="0">
                <a:latin typeface="Arial"/>
                <a:cs typeface="Arial"/>
              </a:rPr>
              <a:t>regulator);</a:t>
            </a:r>
          </a:p>
          <a:p>
            <a:pPr>
              <a:lnSpc>
                <a:spcPct val="100000"/>
              </a:lnSpc>
              <a:buAutoNum type="alphaLcParenR"/>
            </a:pPr>
            <a:endParaRPr sz="578" dirty="0">
              <a:latin typeface="Arial"/>
              <a:cs typeface="Arial"/>
            </a:endParaRPr>
          </a:p>
          <a:p>
            <a:pPr marL="146784" marR="3262" indent="-139037">
              <a:lnSpc>
                <a:spcPct val="137200"/>
              </a:lnSpc>
              <a:spcBef>
                <a:spcPts val="475"/>
              </a:spcBef>
              <a:buAutoNum type="alphaLcParenR"/>
              <a:tabLst>
                <a:tab pos="146784" algn="l"/>
                <a:tab pos="147192" algn="l"/>
              </a:tabLst>
            </a:pPr>
            <a:r>
              <a:rPr sz="449" spc="3" dirty="0">
                <a:latin typeface="Arial"/>
                <a:cs typeface="Arial"/>
              </a:rPr>
              <a:t>pihak </a:t>
            </a:r>
            <a:r>
              <a:rPr sz="449" dirty="0">
                <a:latin typeface="Arial"/>
                <a:cs typeface="Arial"/>
              </a:rPr>
              <a:t>internal </a:t>
            </a:r>
            <a:r>
              <a:rPr sz="449" spc="3" dirty="0">
                <a:latin typeface="Arial"/>
                <a:cs typeface="Arial"/>
              </a:rPr>
              <a:t>atau </a:t>
            </a:r>
            <a:r>
              <a:rPr sz="449" dirty="0">
                <a:latin typeface="Arial"/>
                <a:cs typeface="Arial"/>
              </a:rPr>
              <a:t>eksternal organisasi </a:t>
            </a:r>
            <a:r>
              <a:rPr sz="449" spc="6" dirty="0">
                <a:latin typeface="Arial"/>
                <a:cs typeface="Arial"/>
              </a:rPr>
              <a:t>yang </a:t>
            </a:r>
            <a:r>
              <a:rPr sz="449" spc="3" dirty="0">
                <a:latin typeface="Arial"/>
                <a:cs typeface="Arial"/>
              </a:rPr>
              <a:t>menilai sistem </a:t>
            </a:r>
            <a:r>
              <a:rPr sz="449" spc="6" dirty="0">
                <a:latin typeface="Arial"/>
                <a:cs typeface="Arial"/>
              </a:rPr>
              <a:t>manajemen mutu </a:t>
            </a:r>
            <a:r>
              <a:rPr sz="449" spc="3" dirty="0">
                <a:latin typeface="Arial"/>
                <a:cs typeface="Arial"/>
              </a:rPr>
              <a:t>atau </a:t>
            </a:r>
            <a:r>
              <a:rPr sz="449" spc="6" dirty="0">
                <a:latin typeface="Arial"/>
                <a:cs typeface="Arial"/>
              </a:rPr>
              <a:t>mengaudit kesesuaiannya </a:t>
            </a:r>
            <a:r>
              <a:rPr sz="449" spc="3" dirty="0">
                <a:latin typeface="Arial"/>
                <a:cs typeface="Arial"/>
              </a:rPr>
              <a:t>dengan persyaratan </a:t>
            </a:r>
            <a:r>
              <a:rPr sz="449" spc="6" dirty="0">
                <a:latin typeface="Arial"/>
                <a:cs typeface="Arial"/>
              </a:rPr>
              <a:t>ISO </a:t>
            </a:r>
            <a:r>
              <a:rPr sz="449" spc="3" dirty="0">
                <a:latin typeface="Arial"/>
                <a:cs typeface="Arial"/>
              </a:rPr>
              <a:t>9001 (misalnya  </a:t>
            </a:r>
            <a:r>
              <a:rPr sz="449" dirty="0">
                <a:latin typeface="Arial"/>
                <a:cs typeface="Arial"/>
              </a:rPr>
              <a:t>auditor, </a:t>
            </a:r>
            <a:r>
              <a:rPr sz="449" spc="3" dirty="0">
                <a:latin typeface="Arial"/>
                <a:cs typeface="Arial"/>
              </a:rPr>
              <a:t>regulator, badan sertifikasi /</a:t>
            </a:r>
            <a:r>
              <a:rPr sz="449" spc="6" dirty="0">
                <a:latin typeface="Arial"/>
                <a:cs typeface="Arial"/>
              </a:rPr>
              <a:t> </a:t>
            </a:r>
            <a:r>
              <a:rPr sz="449" spc="3" dirty="0">
                <a:latin typeface="Arial"/>
                <a:cs typeface="Arial"/>
              </a:rPr>
              <a:t>registrasi);</a:t>
            </a:r>
            <a:endParaRPr sz="449" dirty="0">
              <a:latin typeface="Arial"/>
              <a:cs typeface="Arial"/>
            </a:endParaRPr>
          </a:p>
          <a:p>
            <a:pPr>
              <a:spcBef>
                <a:spcPts val="10"/>
              </a:spcBef>
              <a:buAutoNum type="alphaLcParenR"/>
            </a:pPr>
            <a:endParaRPr sz="514" dirty="0">
              <a:latin typeface="Arial"/>
              <a:cs typeface="Arial"/>
            </a:endParaRPr>
          </a:p>
          <a:p>
            <a:pPr marL="146784" indent="-139037">
              <a:buAutoNum type="alphaLcParenR"/>
              <a:tabLst>
                <a:tab pos="146784" algn="l"/>
                <a:tab pos="147192" algn="l"/>
              </a:tabLst>
            </a:pPr>
            <a:r>
              <a:rPr sz="449" spc="3" dirty="0">
                <a:latin typeface="Arial"/>
                <a:cs typeface="Arial"/>
              </a:rPr>
              <a:t>pihak </a:t>
            </a:r>
            <a:r>
              <a:rPr sz="449" dirty="0">
                <a:latin typeface="Arial"/>
                <a:cs typeface="Arial"/>
              </a:rPr>
              <a:t>internal </a:t>
            </a:r>
            <a:r>
              <a:rPr sz="449" spc="3" dirty="0">
                <a:latin typeface="Arial"/>
                <a:cs typeface="Arial"/>
              </a:rPr>
              <a:t>atau </a:t>
            </a:r>
            <a:r>
              <a:rPr sz="449" dirty="0">
                <a:latin typeface="Arial"/>
                <a:cs typeface="Arial"/>
              </a:rPr>
              <a:t>eksternal organisasi </a:t>
            </a:r>
            <a:r>
              <a:rPr sz="449" spc="6" dirty="0">
                <a:latin typeface="Arial"/>
                <a:cs typeface="Arial"/>
              </a:rPr>
              <a:t>yang memberikan </a:t>
            </a:r>
            <a:r>
              <a:rPr sz="449" dirty="0">
                <a:latin typeface="Arial"/>
                <a:cs typeface="Arial"/>
              </a:rPr>
              <a:t>nasihat </a:t>
            </a:r>
            <a:r>
              <a:rPr sz="449" spc="3" dirty="0">
                <a:latin typeface="Arial"/>
                <a:cs typeface="Arial"/>
              </a:rPr>
              <a:t>atau </a:t>
            </a:r>
            <a:r>
              <a:rPr sz="449" dirty="0">
                <a:latin typeface="Arial"/>
                <a:cs typeface="Arial"/>
              </a:rPr>
              <a:t>pelatihan </a:t>
            </a:r>
            <a:r>
              <a:rPr sz="449" spc="3" dirty="0">
                <a:latin typeface="Arial"/>
                <a:cs typeface="Arial"/>
              </a:rPr>
              <a:t>tentang sistem </a:t>
            </a:r>
            <a:r>
              <a:rPr sz="449" spc="6" dirty="0">
                <a:latin typeface="Arial"/>
                <a:cs typeface="Arial"/>
              </a:rPr>
              <a:t>manajemen mutu yang </a:t>
            </a:r>
            <a:r>
              <a:rPr sz="449" spc="3" dirty="0">
                <a:latin typeface="Arial"/>
                <a:cs typeface="Arial"/>
              </a:rPr>
              <a:t>sesuai untuk </a:t>
            </a:r>
            <a:r>
              <a:rPr sz="449" dirty="0">
                <a:latin typeface="Arial"/>
                <a:cs typeface="Arial"/>
              </a:rPr>
              <a:t>organisasi</a:t>
            </a:r>
            <a:r>
              <a:rPr sz="449" spc="3" dirty="0">
                <a:latin typeface="Arial"/>
                <a:cs typeface="Arial"/>
              </a:rPr>
              <a:t> </a:t>
            </a:r>
            <a:r>
              <a:rPr sz="449" dirty="0">
                <a:latin typeface="Arial"/>
                <a:cs typeface="Arial"/>
              </a:rPr>
              <a:t>itu;</a:t>
            </a:r>
          </a:p>
          <a:p>
            <a:pPr>
              <a:lnSpc>
                <a:spcPct val="100000"/>
              </a:lnSpc>
              <a:buAutoNum type="alphaLcParenR"/>
            </a:pPr>
            <a:endParaRPr sz="578" dirty="0">
              <a:latin typeface="Arial"/>
              <a:cs typeface="Arial"/>
            </a:endParaRPr>
          </a:p>
          <a:p>
            <a:pPr>
              <a:spcBef>
                <a:spcPts val="3"/>
              </a:spcBef>
              <a:buAutoNum type="alphaLcParenR"/>
            </a:pPr>
            <a:endParaRPr sz="578" dirty="0">
              <a:latin typeface="Arial"/>
              <a:cs typeface="Arial"/>
            </a:endParaRPr>
          </a:p>
          <a:p>
            <a:pPr marL="146784" indent="-139037">
              <a:spcBef>
                <a:spcPts val="3"/>
              </a:spcBef>
              <a:buAutoNum type="alphaLcParenR"/>
              <a:tabLst>
                <a:tab pos="146784" algn="l"/>
                <a:tab pos="147192" algn="l"/>
              </a:tabLst>
            </a:pPr>
            <a:r>
              <a:rPr sz="449" spc="3" dirty="0">
                <a:latin typeface="Arial"/>
                <a:cs typeface="Arial"/>
              </a:rPr>
              <a:t>pengembang standar</a:t>
            </a:r>
            <a:r>
              <a:rPr sz="449" dirty="0">
                <a:latin typeface="Arial"/>
                <a:cs typeface="Arial"/>
              </a:rPr>
              <a:t> </a:t>
            </a:r>
            <a:r>
              <a:rPr sz="449" spc="3" dirty="0">
                <a:latin typeface="Arial"/>
                <a:cs typeface="Arial"/>
              </a:rPr>
              <a:t>terkait.</a:t>
            </a:r>
            <a:endParaRPr sz="449" dirty="0">
              <a:latin typeface="Arial"/>
              <a:cs typeface="Arial"/>
            </a:endParaRPr>
          </a:p>
          <a:p>
            <a:pPr>
              <a:lnSpc>
                <a:spcPct val="100000"/>
              </a:lnSpc>
            </a:pPr>
            <a:endParaRPr sz="578" dirty="0">
              <a:latin typeface="Arial"/>
              <a:cs typeface="Arial"/>
            </a:endParaRPr>
          </a:p>
          <a:p>
            <a:pPr>
              <a:spcBef>
                <a:spcPts val="26"/>
              </a:spcBef>
            </a:pPr>
            <a:endParaRPr sz="578" dirty="0">
              <a:latin typeface="Arial"/>
              <a:cs typeface="Arial"/>
            </a:endParaRPr>
          </a:p>
          <a:p>
            <a:pPr marL="8155"/>
            <a:r>
              <a:rPr sz="610" b="1" spc="3" dirty="0">
                <a:latin typeface="Arial"/>
                <a:cs typeface="Arial"/>
              </a:rPr>
              <a:t>2 </a:t>
            </a:r>
            <a:r>
              <a:rPr sz="610" b="1" dirty="0">
                <a:latin typeface="Arial"/>
                <a:cs typeface="Arial"/>
              </a:rPr>
              <a:t>Dasar-dasar sistem manajemen</a:t>
            </a:r>
            <a:r>
              <a:rPr sz="610" b="1" spc="-6" dirty="0">
                <a:latin typeface="Arial"/>
                <a:cs typeface="Arial"/>
              </a:rPr>
              <a:t> </a:t>
            </a:r>
            <a:r>
              <a:rPr sz="610" b="1" dirty="0">
                <a:latin typeface="Arial"/>
                <a:cs typeface="Arial"/>
              </a:rPr>
              <a:t>mutu</a:t>
            </a:r>
            <a:endParaRPr sz="610" dirty="0">
              <a:latin typeface="Arial"/>
              <a:cs typeface="Arial"/>
            </a:endParaRPr>
          </a:p>
        </p:txBody>
      </p:sp>
      <p:sp>
        <p:nvSpPr>
          <p:cNvPr id="1048605" name="object 7"/>
          <p:cNvSpPr txBox="1"/>
          <p:nvPr/>
        </p:nvSpPr>
        <p:spPr>
          <a:xfrm>
            <a:off x="4052952" y="3748775"/>
            <a:ext cx="4154350" cy="758494"/>
          </a:xfrm>
          <a:prstGeom prst="rect">
            <a:avLst/>
          </a:prstGeom>
        </p:spPr>
        <p:txBody>
          <a:bodyPr vert="horz" wrap="square" lIns="0" tIns="8970" rIns="0" bIns="0" rtlCol="0">
            <a:spAutoFit/>
          </a:bodyPr>
          <a:lstStyle/>
          <a:p>
            <a:pPr marL="8155">
              <a:spcBef>
                <a:spcPts val="71"/>
              </a:spcBef>
            </a:pPr>
            <a:r>
              <a:rPr sz="482" b="1" dirty="0">
                <a:latin typeface="Arial"/>
                <a:cs typeface="Arial"/>
              </a:rPr>
              <a:t>2.1 Dasar </a:t>
            </a:r>
            <a:r>
              <a:rPr sz="482" b="1" spc="3" dirty="0">
                <a:latin typeface="Arial"/>
                <a:cs typeface="Arial"/>
              </a:rPr>
              <a:t>pemikiran untuk </a:t>
            </a:r>
            <a:r>
              <a:rPr sz="482" b="1" dirty="0">
                <a:latin typeface="Arial"/>
                <a:cs typeface="Arial"/>
              </a:rPr>
              <a:t>sistem manajemen</a:t>
            </a:r>
            <a:r>
              <a:rPr sz="482" b="1" spc="-10" dirty="0">
                <a:latin typeface="Arial"/>
                <a:cs typeface="Arial"/>
              </a:rPr>
              <a:t> </a:t>
            </a:r>
            <a:r>
              <a:rPr sz="482" b="1" dirty="0">
                <a:latin typeface="Arial"/>
                <a:cs typeface="Arial"/>
              </a:rPr>
              <a:t>mutu</a:t>
            </a:r>
            <a:endParaRPr sz="482">
              <a:latin typeface="Arial"/>
              <a:cs typeface="Arial"/>
            </a:endParaRPr>
          </a:p>
          <a:p>
            <a:pPr>
              <a:spcBef>
                <a:spcPts val="3"/>
              </a:spcBef>
            </a:pPr>
            <a:endParaRPr sz="835">
              <a:latin typeface="Arial"/>
              <a:cs typeface="Arial"/>
            </a:endParaRPr>
          </a:p>
          <a:p>
            <a:pPr marL="8155"/>
            <a:r>
              <a:rPr sz="449" spc="6" dirty="0">
                <a:latin typeface="Arial"/>
                <a:cs typeface="Arial"/>
              </a:rPr>
              <a:t>Sistem manajemen mutu </a:t>
            </a:r>
            <a:r>
              <a:rPr sz="449" spc="3" dirty="0">
                <a:latin typeface="Arial"/>
                <a:cs typeface="Arial"/>
              </a:rPr>
              <a:t>dapat </a:t>
            </a:r>
            <a:r>
              <a:rPr sz="449" spc="6" dirty="0">
                <a:latin typeface="Arial"/>
                <a:cs typeface="Arial"/>
              </a:rPr>
              <a:t>membantu </a:t>
            </a:r>
            <a:r>
              <a:rPr sz="449" dirty="0">
                <a:latin typeface="Arial"/>
                <a:cs typeface="Arial"/>
              </a:rPr>
              <a:t>organisasi </a:t>
            </a:r>
            <a:r>
              <a:rPr sz="449" spc="3" dirty="0">
                <a:latin typeface="Arial"/>
                <a:cs typeface="Arial"/>
              </a:rPr>
              <a:t>dalam </a:t>
            </a:r>
            <a:r>
              <a:rPr sz="449" spc="6" dirty="0">
                <a:latin typeface="Arial"/>
                <a:cs typeface="Arial"/>
              </a:rPr>
              <a:t>meningkatkan kepuasan</a:t>
            </a:r>
            <a:r>
              <a:rPr sz="449" spc="-10" dirty="0">
                <a:latin typeface="Arial"/>
                <a:cs typeface="Arial"/>
              </a:rPr>
              <a:t> </a:t>
            </a:r>
            <a:r>
              <a:rPr sz="449" dirty="0">
                <a:latin typeface="Arial"/>
                <a:cs typeface="Arial"/>
              </a:rPr>
              <a:t>pelanggan.</a:t>
            </a:r>
            <a:endParaRPr sz="449">
              <a:latin typeface="Arial"/>
              <a:cs typeface="Arial"/>
            </a:endParaRPr>
          </a:p>
          <a:p>
            <a:pPr>
              <a:spcBef>
                <a:spcPts val="19"/>
              </a:spcBef>
            </a:pPr>
            <a:endParaRPr sz="642">
              <a:latin typeface="Arial"/>
              <a:cs typeface="Arial"/>
            </a:endParaRPr>
          </a:p>
          <a:p>
            <a:pPr marL="8155" marR="3262">
              <a:lnSpc>
                <a:spcPct val="136900"/>
              </a:lnSpc>
            </a:pPr>
            <a:r>
              <a:rPr sz="449" spc="6" dirty="0">
                <a:latin typeface="Arial"/>
                <a:cs typeface="Arial"/>
              </a:rPr>
              <a:t>Pelanggan membutuhkan </a:t>
            </a:r>
            <a:r>
              <a:rPr sz="449" spc="3" dirty="0">
                <a:latin typeface="Arial"/>
                <a:cs typeface="Arial"/>
              </a:rPr>
              <a:t>produk dengan karakteristik </a:t>
            </a:r>
            <a:r>
              <a:rPr sz="449" spc="6" dirty="0">
                <a:latin typeface="Arial"/>
                <a:cs typeface="Arial"/>
              </a:rPr>
              <a:t>yang memenuhi kebutuhan </a:t>
            </a:r>
            <a:r>
              <a:rPr sz="449" spc="3" dirty="0">
                <a:latin typeface="Arial"/>
                <a:cs typeface="Arial"/>
              </a:rPr>
              <a:t>dan </a:t>
            </a:r>
            <a:r>
              <a:rPr sz="449" dirty="0">
                <a:latin typeface="Arial"/>
                <a:cs typeface="Arial"/>
              </a:rPr>
              <a:t>ekspektasinya. </a:t>
            </a:r>
            <a:r>
              <a:rPr sz="449" spc="6" dirty="0">
                <a:latin typeface="Arial"/>
                <a:cs typeface="Arial"/>
              </a:rPr>
              <a:t>Kebutuhan </a:t>
            </a:r>
            <a:r>
              <a:rPr sz="449" spc="3" dirty="0">
                <a:latin typeface="Arial"/>
                <a:cs typeface="Arial"/>
              </a:rPr>
              <a:t>dan harapan </a:t>
            </a:r>
            <a:r>
              <a:rPr sz="449" dirty="0">
                <a:latin typeface="Arial"/>
                <a:cs typeface="Arial"/>
              </a:rPr>
              <a:t>ini </a:t>
            </a:r>
            <a:r>
              <a:rPr sz="449" spc="3" dirty="0">
                <a:latin typeface="Arial"/>
                <a:cs typeface="Arial"/>
              </a:rPr>
              <a:t>dinyatakan dalam spesifikasi  produk dan </a:t>
            </a:r>
            <a:r>
              <a:rPr sz="449" spc="6" dirty="0">
                <a:latin typeface="Arial"/>
                <a:cs typeface="Arial"/>
              </a:rPr>
              <a:t>secara </a:t>
            </a:r>
            <a:r>
              <a:rPr sz="449" spc="3" dirty="0">
                <a:latin typeface="Arial"/>
                <a:cs typeface="Arial"/>
              </a:rPr>
              <a:t>kolektif </a:t>
            </a:r>
            <a:r>
              <a:rPr sz="449" dirty="0">
                <a:latin typeface="Arial"/>
                <a:cs typeface="Arial"/>
              </a:rPr>
              <a:t>disebut </a:t>
            </a:r>
            <a:r>
              <a:rPr sz="449" spc="6" dirty="0">
                <a:latin typeface="Arial"/>
                <a:cs typeface="Arial"/>
              </a:rPr>
              <a:t>sebagai </a:t>
            </a:r>
            <a:r>
              <a:rPr sz="449" spc="3" dirty="0">
                <a:latin typeface="Arial"/>
                <a:cs typeface="Arial"/>
              </a:rPr>
              <a:t>persyaratan pelanggan. Persyaratan pelanggan dapat </a:t>
            </a:r>
            <a:r>
              <a:rPr sz="449" dirty="0">
                <a:latin typeface="Arial"/>
                <a:cs typeface="Arial"/>
              </a:rPr>
              <a:t>ditentukan </a:t>
            </a:r>
            <a:r>
              <a:rPr sz="449" spc="6" dirty="0">
                <a:latin typeface="Arial"/>
                <a:cs typeface="Arial"/>
              </a:rPr>
              <a:t>secara </a:t>
            </a:r>
            <a:r>
              <a:rPr sz="449" spc="3" dirty="0">
                <a:latin typeface="Arial"/>
                <a:cs typeface="Arial"/>
              </a:rPr>
              <a:t>kontrak oleh pelanggan atau dapat  </a:t>
            </a:r>
            <a:r>
              <a:rPr sz="449" dirty="0">
                <a:latin typeface="Arial"/>
                <a:cs typeface="Arial"/>
              </a:rPr>
              <a:t>ditentukan </a:t>
            </a:r>
            <a:r>
              <a:rPr sz="449" spc="3" dirty="0">
                <a:latin typeface="Arial"/>
                <a:cs typeface="Arial"/>
              </a:rPr>
              <a:t>oleh </a:t>
            </a:r>
            <a:r>
              <a:rPr sz="449" dirty="0">
                <a:latin typeface="Arial"/>
                <a:cs typeface="Arial"/>
              </a:rPr>
              <a:t>organisasi itu </a:t>
            </a:r>
            <a:r>
              <a:rPr sz="449" spc="3" dirty="0">
                <a:latin typeface="Arial"/>
                <a:cs typeface="Arial"/>
              </a:rPr>
              <a:t>sendiri. Dalam </a:t>
            </a:r>
            <a:r>
              <a:rPr sz="449" spc="6" dirty="0">
                <a:latin typeface="Arial"/>
                <a:cs typeface="Arial"/>
              </a:rPr>
              <a:t>kedua kasus </a:t>
            </a:r>
            <a:r>
              <a:rPr sz="449" spc="3" dirty="0">
                <a:latin typeface="Arial"/>
                <a:cs typeface="Arial"/>
              </a:rPr>
              <a:t>tersebut, pelanggan pada akhirnya </a:t>
            </a:r>
            <a:r>
              <a:rPr sz="449" spc="6" dirty="0">
                <a:latin typeface="Arial"/>
                <a:cs typeface="Arial"/>
              </a:rPr>
              <a:t>menentukan </a:t>
            </a:r>
            <a:r>
              <a:rPr sz="449" spc="3" dirty="0">
                <a:latin typeface="Arial"/>
                <a:cs typeface="Arial"/>
              </a:rPr>
              <a:t>penerimaan produk. </a:t>
            </a:r>
            <a:r>
              <a:rPr sz="449" spc="6" dirty="0">
                <a:latin typeface="Arial"/>
                <a:cs typeface="Arial"/>
              </a:rPr>
              <a:t>Karena kebutuhan </a:t>
            </a:r>
            <a:r>
              <a:rPr sz="449" spc="3" dirty="0">
                <a:latin typeface="Arial"/>
                <a:cs typeface="Arial"/>
              </a:rPr>
              <a:t>dan harapan  pelanggan berubah, dan </a:t>
            </a:r>
            <a:r>
              <a:rPr sz="449" spc="6" dirty="0">
                <a:latin typeface="Arial"/>
                <a:cs typeface="Arial"/>
              </a:rPr>
              <a:t>karena tekanan </a:t>
            </a:r>
            <a:r>
              <a:rPr sz="449" spc="3" dirty="0">
                <a:latin typeface="Arial"/>
                <a:cs typeface="Arial"/>
              </a:rPr>
              <a:t>kompetitif dan </a:t>
            </a:r>
            <a:r>
              <a:rPr sz="449" spc="6" dirty="0">
                <a:latin typeface="Arial"/>
                <a:cs typeface="Arial"/>
              </a:rPr>
              <a:t>kemajuan </a:t>
            </a:r>
            <a:r>
              <a:rPr sz="449" spc="3" dirty="0">
                <a:latin typeface="Arial"/>
                <a:cs typeface="Arial"/>
              </a:rPr>
              <a:t>teknis, </a:t>
            </a:r>
            <a:r>
              <a:rPr sz="449" dirty="0">
                <a:latin typeface="Arial"/>
                <a:cs typeface="Arial"/>
              </a:rPr>
              <a:t>organisasi </a:t>
            </a:r>
            <a:r>
              <a:rPr sz="449" spc="3" dirty="0">
                <a:latin typeface="Arial"/>
                <a:cs typeface="Arial"/>
              </a:rPr>
              <a:t>didorong untuk terus </a:t>
            </a:r>
            <a:r>
              <a:rPr sz="449" spc="6" dirty="0">
                <a:latin typeface="Arial"/>
                <a:cs typeface="Arial"/>
              </a:rPr>
              <a:t>meningkatkan </a:t>
            </a:r>
            <a:r>
              <a:rPr sz="449" spc="3" dirty="0">
                <a:latin typeface="Arial"/>
                <a:cs typeface="Arial"/>
              </a:rPr>
              <a:t>produk dan proses</a:t>
            </a:r>
            <a:r>
              <a:rPr sz="449" spc="19" dirty="0">
                <a:latin typeface="Arial"/>
                <a:cs typeface="Arial"/>
              </a:rPr>
              <a:t> </a:t>
            </a:r>
            <a:r>
              <a:rPr sz="449" spc="6" dirty="0">
                <a:latin typeface="Arial"/>
                <a:cs typeface="Arial"/>
              </a:rPr>
              <a:t>mereka.</a:t>
            </a:r>
            <a:endParaRPr sz="449">
              <a:latin typeface="Arial"/>
              <a:cs typeface="Arial"/>
            </a:endParaRPr>
          </a:p>
        </p:txBody>
      </p:sp>
      <p:sp>
        <p:nvSpPr>
          <p:cNvPr id="1048606" name="object 8"/>
          <p:cNvSpPr txBox="1"/>
          <p:nvPr/>
        </p:nvSpPr>
        <p:spPr>
          <a:xfrm>
            <a:off x="4052952" y="4768055"/>
            <a:ext cx="4193492" cy="386644"/>
          </a:xfrm>
          <a:prstGeom prst="rect">
            <a:avLst/>
          </a:prstGeom>
        </p:spPr>
        <p:txBody>
          <a:bodyPr vert="horz" wrap="square" lIns="0" tIns="7747" rIns="0" bIns="0" rtlCol="0">
            <a:spAutoFit/>
          </a:bodyPr>
          <a:lstStyle/>
          <a:p>
            <a:pPr marL="8155" marR="3262">
              <a:lnSpc>
                <a:spcPct val="136900"/>
              </a:lnSpc>
              <a:spcBef>
                <a:spcPts val="61"/>
              </a:spcBef>
            </a:pPr>
            <a:r>
              <a:rPr sz="449" spc="6" dirty="0">
                <a:latin typeface="Arial"/>
                <a:cs typeface="Arial"/>
              </a:rPr>
              <a:t>Pendekatan </a:t>
            </a:r>
            <a:r>
              <a:rPr sz="449" spc="3" dirty="0">
                <a:latin typeface="Arial"/>
                <a:cs typeface="Arial"/>
              </a:rPr>
              <a:t>sistem </a:t>
            </a:r>
            <a:r>
              <a:rPr sz="449" spc="6" dirty="0">
                <a:latin typeface="Arial"/>
                <a:cs typeface="Arial"/>
              </a:rPr>
              <a:t>manajemen mutu mendorong </a:t>
            </a:r>
            <a:r>
              <a:rPr sz="449" dirty="0">
                <a:latin typeface="Arial"/>
                <a:cs typeface="Arial"/>
              </a:rPr>
              <a:t>organisasi </a:t>
            </a:r>
            <a:r>
              <a:rPr sz="449" spc="3" dirty="0">
                <a:latin typeface="Arial"/>
                <a:cs typeface="Arial"/>
              </a:rPr>
              <a:t>untuk menganalisis </a:t>
            </a:r>
            <a:r>
              <a:rPr sz="449" spc="6" dirty="0">
                <a:latin typeface="Arial"/>
                <a:cs typeface="Arial"/>
              </a:rPr>
              <a:t>kebutuhan </a:t>
            </a:r>
            <a:r>
              <a:rPr sz="449" spc="3" dirty="0">
                <a:latin typeface="Arial"/>
                <a:cs typeface="Arial"/>
              </a:rPr>
              <a:t>pelanggan, </a:t>
            </a:r>
            <a:r>
              <a:rPr sz="449" spc="6" dirty="0">
                <a:latin typeface="Arial"/>
                <a:cs typeface="Arial"/>
              </a:rPr>
              <a:t>menentukan </a:t>
            </a:r>
            <a:r>
              <a:rPr sz="449" spc="3" dirty="0">
                <a:latin typeface="Arial"/>
                <a:cs typeface="Arial"/>
              </a:rPr>
              <a:t>proses </a:t>
            </a:r>
            <a:r>
              <a:rPr sz="449" spc="6" dirty="0">
                <a:latin typeface="Arial"/>
                <a:cs typeface="Arial"/>
              </a:rPr>
              <a:t>yang </a:t>
            </a:r>
            <a:r>
              <a:rPr sz="449" dirty="0">
                <a:latin typeface="Arial"/>
                <a:cs typeface="Arial"/>
              </a:rPr>
              <a:t>berkontribusi </a:t>
            </a:r>
            <a:r>
              <a:rPr sz="449" spc="3" dirty="0">
                <a:latin typeface="Arial"/>
                <a:cs typeface="Arial"/>
              </a:rPr>
              <a:t>pada pencapaian  produk </a:t>
            </a:r>
            <a:r>
              <a:rPr sz="449" spc="6" dirty="0">
                <a:latin typeface="Arial"/>
                <a:cs typeface="Arial"/>
              </a:rPr>
              <a:t>yang </a:t>
            </a:r>
            <a:r>
              <a:rPr sz="449" spc="3" dirty="0">
                <a:latin typeface="Arial"/>
                <a:cs typeface="Arial"/>
              </a:rPr>
              <a:t>dapat </a:t>
            </a:r>
            <a:r>
              <a:rPr sz="449" dirty="0">
                <a:latin typeface="Arial"/>
                <a:cs typeface="Arial"/>
              </a:rPr>
              <a:t>diterima </a:t>
            </a:r>
            <a:r>
              <a:rPr sz="449" spc="3" dirty="0">
                <a:latin typeface="Arial"/>
                <a:cs typeface="Arial"/>
              </a:rPr>
              <a:t>pelanggan, dan </a:t>
            </a:r>
            <a:r>
              <a:rPr sz="449" spc="6" dirty="0">
                <a:latin typeface="Arial"/>
                <a:cs typeface="Arial"/>
              </a:rPr>
              <a:t>menjaga </a:t>
            </a:r>
            <a:r>
              <a:rPr sz="449" spc="3" dirty="0">
                <a:latin typeface="Arial"/>
                <a:cs typeface="Arial"/>
              </a:rPr>
              <a:t>proses </a:t>
            </a:r>
            <a:r>
              <a:rPr sz="449" dirty="0">
                <a:latin typeface="Arial"/>
                <a:cs typeface="Arial"/>
              </a:rPr>
              <a:t>ini </a:t>
            </a:r>
            <a:r>
              <a:rPr sz="449" spc="3" dirty="0">
                <a:latin typeface="Arial"/>
                <a:cs typeface="Arial"/>
              </a:rPr>
              <a:t>tetap terkendali. </a:t>
            </a:r>
            <a:r>
              <a:rPr sz="449" spc="6" dirty="0">
                <a:latin typeface="Arial"/>
                <a:cs typeface="Arial"/>
              </a:rPr>
              <a:t>Sistem manajemen mutu </a:t>
            </a:r>
            <a:r>
              <a:rPr sz="449" spc="3" dirty="0">
                <a:latin typeface="Arial"/>
                <a:cs typeface="Arial"/>
              </a:rPr>
              <a:t>dapat </a:t>
            </a:r>
            <a:r>
              <a:rPr sz="449" spc="6" dirty="0">
                <a:latin typeface="Arial"/>
                <a:cs typeface="Arial"/>
              </a:rPr>
              <a:t>memberikan kerangka </a:t>
            </a:r>
            <a:r>
              <a:rPr sz="449" spc="3" dirty="0">
                <a:latin typeface="Arial"/>
                <a:cs typeface="Arial"/>
              </a:rPr>
              <a:t>kerja untuk </a:t>
            </a:r>
            <a:r>
              <a:rPr sz="449" dirty="0">
                <a:latin typeface="Arial"/>
                <a:cs typeface="Arial"/>
              </a:rPr>
              <a:t>perbaikan  berkelanjutan </a:t>
            </a:r>
            <a:r>
              <a:rPr sz="449" spc="3" dirty="0">
                <a:latin typeface="Arial"/>
                <a:cs typeface="Arial"/>
              </a:rPr>
              <a:t>untuk </a:t>
            </a:r>
            <a:r>
              <a:rPr sz="449" spc="6" dirty="0">
                <a:latin typeface="Arial"/>
                <a:cs typeface="Arial"/>
              </a:rPr>
              <a:t>meningkatkan kemungkinan </a:t>
            </a:r>
            <a:r>
              <a:rPr sz="449" spc="3" dirty="0">
                <a:latin typeface="Arial"/>
                <a:cs typeface="Arial"/>
              </a:rPr>
              <a:t>peningkatan </a:t>
            </a:r>
            <a:r>
              <a:rPr sz="449" spc="6" dirty="0">
                <a:latin typeface="Arial"/>
                <a:cs typeface="Arial"/>
              </a:rPr>
              <a:t>kepuasan </a:t>
            </a:r>
            <a:r>
              <a:rPr sz="449" spc="3" dirty="0">
                <a:latin typeface="Arial"/>
                <a:cs typeface="Arial"/>
              </a:rPr>
              <a:t>pelanggan dan </a:t>
            </a:r>
            <a:r>
              <a:rPr sz="449" spc="6" dirty="0">
                <a:latin typeface="Arial"/>
                <a:cs typeface="Arial"/>
              </a:rPr>
              <a:t>kepuasan </a:t>
            </a:r>
            <a:r>
              <a:rPr sz="449" spc="3" dirty="0">
                <a:latin typeface="Arial"/>
                <a:cs typeface="Arial"/>
              </a:rPr>
              <a:t>pihak berkepentingan </a:t>
            </a:r>
            <a:r>
              <a:rPr sz="449" dirty="0">
                <a:latin typeface="Arial"/>
                <a:cs typeface="Arial"/>
              </a:rPr>
              <a:t>lainnya. </a:t>
            </a:r>
            <a:r>
              <a:rPr sz="449" spc="3" dirty="0">
                <a:latin typeface="Arial"/>
                <a:cs typeface="Arial"/>
              </a:rPr>
              <a:t>Ini </a:t>
            </a:r>
            <a:r>
              <a:rPr sz="449" spc="6" dirty="0">
                <a:latin typeface="Arial"/>
                <a:cs typeface="Arial"/>
              </a:rPr>
              <a:t>memberikan kepercayaan  kepada </a:t>
            </a:r>
            <a:r>
              <a:rPr sz="449" dirty="0">
                <a:latin typeface="Arial"/>
                <a:cs typeface="Arial"/>
              </a:rPr>
              <a:t>organisasi </a:t>
            </a:r>
            <a:r>
              <a:rPr sz="449" spc="3" dirty="0">
                <a:latin typeface="Arial"/>
                <a:cs typeface="Arial"/>
              </a:rPr>
              <a:t>dan pelanggannya bahwa ia </a:t>
            </a:r>
            <a:r>
              <a:rPr sz="449" spc="6" dirty="0">
                <a:latin typeface="Arial"/>
                <a:cs typeface="Arial"/>
              </a:rPr>
              <a:t>mampu menyediakan </a:t>
            </a:r>
            <a:r>
              <a:rPr sz="449" spc="3" dirty="0">
                <a:latin typeface="Arial"/>
                <a:cs typeface="Arial"/>
              </a:rPr>
              <a:t>produk </a:t>
            </a:r>
            <a:r>
              <a:rPr sz="449" spc="6" dirty="0">
                <a:latin typeface="Arial"/>
                <a:cs typeface="Arial"/>
              </a:rPr>
              <a:t>yang secara </a:t>
            </a:r>
            <a:r>
              <a:rPr sz="449" spc="3" dirty="0">
                <a:latin typeface="Arial"/>
                <a:cs typeface="Arial"/>
              </a:rPr>
              <a:t>konsisten </a:t>
            </a:r>
            <a:r>
              <a:rPr sz="449" spc="6" dirty="0">
                <a:latin typeface="Arial"/>
                <a:cs typeface="Arial"/>
              </a:rPr>
              <a:t>memenuhi</a:t>
            </a:r>
            <a:r>
              <a:rPr sz="449" spc="3" dirty="0">
                <a:latin typeface="Arial"/>
                <a:cs typeface="Arial"/>
              </a:rPr>
              <a:t> </a:t>
            </a:r>
            <a:r>
              <a:rPr sz="449" dirty="0">
                <a:latin typeface="Arial"/>
                <a:cs typeface="Arial"/>
              </a:rPr>
              <a:t>persyaratan.</a:t>
            </a:r>
            <a:endParaRPr sz="449">
              <a:latin typeface="Arial"/>
              <a:cs typeface="Arial"/>
            </a:endParaRPr>
          </a:p>
        </p:txBody>
      </p:sp>
      <p:sp>
        <p:nvSpPr>
          <p:cNvPr id="1048607" name="object 9"/>
          <p:cNvSpPr txBox="1"/>
          <p:nvPr/>
        </p:nvSpPr>
        <p:spPr>
          <a:xfrm>
            <a:off x="4052952" y="5508898"/>
            <a:ext cx="3070606" cy="280040"/>
          </a:xfrm>
          <a:prstGeom prst="rect">
            <a:avLst/>
          </a:prstGeom>
        </p:spPr>
        <p:txBody>
          <a:bodyPr vert="horz" wrap="square" lIns="0" tIns="8155" rIns="0" bIns="0" rtlCol="0">
            <a:spAutoFit/>
          </a:bodyPr>
          <a:lstStyle/>
          <a:p>
            <a:pPr marL="8155">
              <a:spcBef>
                <a:spcPts val="64"/>
              </a:spcBef>
            </a:pPr>
            <a:r>
              <a:rPr sz="514" b="1" spc="-3" dirty="0">
                <a:latin typeface="Arial"/>
                <a:cs typeface="Arial"/>
              </a:rPr>
              <a:t>2.2 </a:t>
            </a:r>
            <a:r>
              <a:rPr sz="514" b="1" dirty="0">
                <a:latin typeface="Arial"/>
                <a:cs typeface="Arial"/>
              </a:rPr>
              <a:t>Persyaratan </a:t>
            </a:r>
            <a:r>
              <a:rPr sz="514" b="1" spc="-3" dirty="0">
                <a:latin typeface="Arial"/>
                <a:cs typeface="Arial"/>
              </a:rPr>
              <a:t>sistem manajemen mutu </a:t>
            </a:r>
            <a:r>
              <a:rPr sz="514" b="1" dirty="0">
                <a:latin typeface="Arial"/>
                <a:cs typeface="Arial"/>
              </a:rPr>
              <a:t>dan persyaratan</a:t>
            </a:r>
            <a:r>
              <a:rPr sz="514" b="1" spc="-6" dirty="0">
                <a:latin typeface="Arial"/>
                <a:cs typeface="Arial"/>
              </a:rPr>
              <a:t> </a:t>
            </a:r>
            <a:r>
              <a:rPr sz="514" b="1" dirty="0">
                <a:latin typeface="Arial"/>
                <a:cs typeface="Arial"/>
              </a:rPr>
              <a:t>produk</a:t>
            </a:r>
            <a:endParaRPr sz="514">
              <a:latin typeface="Arial"/>
              <a:cs typeface="Arial"/>
            </a:endParaRPr>
          </a:p>
          <a:p>
            <a:pPr>
              <a:spcBef>
                <a:spcPts val="32"/>
              </a:spcBef>
            </a:pPr>
            <a:endParaRPr sz="803">
              <a:latin typeface="Arial"/>
              <a:cs typeface="Arial"/>
            </a:endParaRPr>
          </a:p>
          <a:p>
            <a:pPr marL="8155">
              <a:spcBef>
                <a:spcPts val="3"/>
              </a:spcBef>
            </a:pPr>
            <a:r>
              <a:rPr sz="449" spc="3" dirty="0">
                <a:latin typeface="Arial"/>
                <a:cs typeface="Arial"/>
              </a:rPr>
              <a:t>Rangkaian </a:t>
            </a:r>
            <a:r>
              <a:rPr sz="449" spc="6" dirty="0">
                <a:latin typeface="Arial"/>
                <a:cs typeface="Arial"/>
              </a:rPr>
              <a:t>ISO </a:t>
            </a:r>
            <a:r>
              <a:rPr sz="449" spc="3" dirty="0">
                <a:latin typeface="Arial"/>
                <a:cs typeface="Arial"/>
              </a:rPr>
              <a:t>9000 </a:t>
            </a:r>
            <a:r>
              <a:rPr sz="449" spc="6" dirty="0">
                <a:latin typeface="Arial"/>
                <a:cs typeface="Arial"/>
              </a:rPr>
              <a:t>membedakan </a:t>
            </a:r>
            <a:r>
              <a:rPr sz="449" spc="3" dirty="0">
                <a:latin typeface="Arial"/>
                <a:cs typeface="Arial"/>
              </a:rPr>
              <a:t>antara persyaratan untuk sistem </a:t>
            </a:r>
            <a:r>
              <a:rPr sz="449" spc="6" dirty="0">
                <a:latin typeface="Arial"/>
                <a:cs typeface="Arial"/>
              </a:rPr>
              <a:t>manajemen mutu </a:t>
            </a:r>
            <a:r>
              <a:rPr sz="449" spc="3" dirty="0">
                <a:latin typeface="Arial"/>
                <a:cs typeface="Arial"/>
              </a:rPr>
              <a:t>dan persyaratan untuk</a:t>
            </a:r>
            <a:r>
              <a:rPr sz="449" spc="13" dirty="0">
                <a:latin typeface="Arial"/>
                <a:cs typeface="Arial"/>
              </a:rPr>
              <a:t> </a:t>
            </a:r>
            <a:r>
              <a:rPr sz="449" dirty="0">
                <a:latin typeface="Arial"/>
                <a:cs typeface="Arial"/>
              </a:rPr>
              <a:t>produk.</a:t>
            </a:r>
            <a:endParaRPr sz="449">
              <a:latin typeface="Arial"/>
              <a:cs typeface="Arial"/>
            </a:endParaRPr>
          </a:p>
        </p:txBody>
      </p:sp>
      <p:sp>
        <p:nvSpPr>
          <p:cNvPr id="1048608" name="object 10"/>
          <p:cNvSpPr txBox="1"/>
          <p:nvPr/>
        </p:nvSpPr>
        <p:spPr>
          <a:xfrm>
            <a:off x="4052952" y="5966540"/>
            <a:ext cx="4010421" cy="197233"/>
          </a:xfrm>
          <a:prstGeom prst="rect">
            <a:avLst/>
          </a:prstGeom>
        </p:spPr>
        <p:txBody>
          <a:bodyPr vert="horz" wrap="square" lIns="0" tIns="7747" rIns="0" bIns="0" rtlCol="0">
            <a:spAutoFit/>
          </a:bodyPr>
          <a:lstStyle/>
          <a:p>
            <a:pPr marL="8155" marR="3262">
              <a:lnSpc>
                <a:spcPct val="137200"/>
              </a:lnSpc>
              <a:spcBef>
                <a:spcPts val="61"/>
              </a:spcBef>
            </a:pPr>
            <a:r>
              <a:rPr sz="449" spc="3" dirty="0">
                <a:latin typeface="Arial"/>
                <a:cs typeface="Arial"/>
              </a:rPr>
              <a:t>Persyaratan untuk sistem </a:t>
            </a:r>
            <a:r>
              <a:rPr sz="449" spc="6" dirty="0">
                <a:latin typeface="Arial"/>
                <a:cs typeface="Arial"/>
              </a:rPr>
              <a:t>manajemen mutu </a:t>
            </a:r>
            <a:r>
              <a:rPr sz="449" dirty="0">
                <a:latin typeface="Arial"/>
                <a:cs typeface="Arial"/>
              </a:rPr>
              <a:t>ditentukan </a:t>
            </a:r>
            <a:r>
              <a:rPr sz="449" spc="3" dirty="0">
                <a:latin typeface="Arial"/>
                <a:cs typeface="Arial"/>
              </a:rPr>
              <a:t>dalam </a:t>
            </a:r>
            <a:r>
              <a:rPr sz="449" spc="6" dirty="0">
                <a:latin typeface="Arial"/>
                <a:cs typeface="Arial"/>
              </a:rPr>
              <a:t>ISO </a:t>
            </a:r>
            <a:r>
              <a:rPr sz="449" spc="3" dirty="0">
                <a:latin typeface="Arial"/>
                <a:cs typeface="Arial"/>
              </a:rPr>
              <a:t>9001. Persyaratan untuk sistem </a:t>
            </a:r>
            <a:r>
              <a:rPr sz="449" spc="6" dirty="0">
                <a:latin typeface="Arial"/>
                <a:cs typeface="Arial"/>
              </a:rPr>
              <a:t>manajemen mutu </a:t>
            </a:r>
            <a:r>
              <a:rPr sz="449" dirty="0">
                <a:latin typeface="Arial"/>
                <a:cs typeface="Arial"/>
              </a:rPr>
              <a:t>bersifat </a:t>
            </a:r>
            <a:r>
              <a:rPr sz="449" spc="6" dirty="0">
                <a:latin typeface="Arial"/>
                <a:cs typeface="Arial"/>
              </a:rPr>
              <a:t>umum </a:t>
            </a:r>
            <a:r>
              <a:rPr sz="449" spc="3" dirty="0">
                <a:latin typeface="Arial"/>
                <a:cs typeface="Arial"/>
              </a:rPr>
              <a:t>dan berlaku </a:t>
            </a:r>
            <a:r>
              <a:rPr sz="449" dirty="0">
                <a:latin typeface="Arial"/>
                <a:cs typeface="Arial"/>
              </a:rPr>
              <a:t>untuk  organisasi</a:t>
            </a:r>
            <a:r>
              <a:rPr sz="449" spc="10" dirty="0">
                <a:latin typeface="Arial"/>
                <a:cs typeface="Arial"/>
              </a:rPr>
              <a:t> </a:t>
            </a:r>
            <a:r>
              <a:rPr sz="449" spc="3" dirty="0">
                <a:latin typeface="Arial"/>
                <a:cs typeface="Arial"/>
              </a:rPr>
              <a:t>di</a:t>
            </a:r>
            <a:r>
              <a:rPr sz="449" spc="10" dirty="0">
                <a:latin typeface="Arial"/>
                <a:cs typeface="Arial"/>
              </a:rPr>
              <a:t> </a:t>
            </a:r>
            <a:r>
              <a:rPr sz="449" spc="3" dirty="0">
                <a:latin typeface="Arial"/>
                <a:cs typeface="Arial"/>
              </a:rPr>
              <a:t>setiap</a:t>
            </a:r>
            <a:r>
              <a:rPr sz="449" spc="10" dirty="0">
                <a:latin typeface="Arial"/>
                <a:cs typeface="Arial"/>
              </a:rPr>
              <a:t> </a:t>
            </a:r>
            <a:r>
              <a:rPr sz="449" dirty="0">
                <a:latin typeface="Arial"/>
                <a:cs typeface="Arial"/>
              </a:rPr>
              <a:t>industri</a:t>
            </a:r>
            <a:r>
              <a:rPr sz="449" spc="13" dirty="0">
                <a:latin typeface="Arial"/>
                <a:cs typeface="Arial"/>
              </a:rPr>
              <a:t> </a:t>
            </a:r>
            <a:r>
              <a:rPr sz="449" spc="3" dirty="0">
                <a:latin typeface="Arial"/>
                <a:cs typeface="Arial"/>
              </a:rPr>
              <a:t>atau</a:t>
            </a:r>
            <a:r>
              <a:rPr sz="449" spc="10" dirty="0">
                <a:latin typeface="Arial"/>
                <a:cs typeface="Arial"/>
              </a:rPr>
              <a:t> </a:t>
            </a:r>
            <a:r>
              <a:rPr sz="449" spc="3" dirty="0">
                <a:latin typeface="Arial"/>
                <a:cs typeface="Arial"/>
              </a:rPr>
              <a:t>sektor</a:t>
            </a:r>
            <a:r>
              <a:rPr sz="449" spc="10" dirty="0">
                <a:latin typeface="Arial"/>
                <a:cs typeface="Arial"/>
              </a:rPr>
              <a:t> </a:t>
            </a:r>
            <a:r>
              <a:rPr sz="449" spc="3" dirty="0">
                <a:latin typeface="Arial"/>
                <a:cs typeface="Arial"/>
              </a:rPr>
              <a:t>ekonomi</a:t>
            </a:r>
            <a:r>
              <a:rPr sz="449" spc="13" dirty="0">
                <a:latin typeface="Arial"/>
                <a:cs typeface="Arial"/>
              </a:rPr>
              <a:t> </a:t>
            </a:r>
            <a:r>
              <a:rPr sz="449" spc="3" dirty="0">
                <a:latin typeface="Arial"/>
                <a:cs typeface="Arial"/>
              </a:rPr>
              <a:t>apa</a:t>
            </a:r>
            <a:r>
              <a:rPr sz="449" spc="10" dirty="0">
                <a:latin typeface="Arial"/>
                <a:cs typeface="Arial"/>
              </a:rPr>
              <a:t> </a:t>
            </a:r>
            <a:r>
              <a:rPr sz="449" spc="3" dirty="0">
                <a:latin typeface="Arial"/>
                <a:cs typeface="Arial"/>
              </a:rPr>
              <a:t>pun</a:t>
            </a:r>
            <a:r>
              <a:rPr sz="449" spc="10" dirty="0">
                <a:latin typeface="Arial"/>
                <a:cs typeface="Arial"/>
              </a:rPr>
              <a:t> </a:t>
            </a:r>
            <a:r>
              <a:rPr sz="449" spc="3" dirty="0">
                <a:latin typeface="Arial"/>
                <a:cs typeface="Arial"/>
              </a:rPr>
              <a:t>kategori</a:t>
            </a:r>
            <a:r>
              <a:rPr sz="449" spc="10" dirty="0">
                <a:latin typeface="Arial"/>
                <a:cs typeface="Arial"/>
              </a:rPr>
              <a:t> </a:t>
            </a:r>
            <a:r>
              <a:rPr sz="449" spc="3" dirty="0">
                <a:latin typeface="Arial"/>
                <a:cs typeface="Arial"/>
              </a:rPr>
              <a:t>produk</a:t>
            </a:r>
            <a:r>
              <a:rPr sz="449" spc="13" dirty="0">
                <a:latin typeface="Arial"/>
                <a:cs typeface="Arial"/>
              </a:rPr>
              <a:t> </a:t>
            </a:r>
            <a:r>
              <a:rPr sz="449" spc="6" dirty="0">
                <a:latin typeface="Arial"/>
                <a:cs typeface="Arial"/>
              </a:rPr>
              <a:t>yang</a:t>
            </a:r>
            <a:r>
              <a:rPr sz="449" spc="10" dirty="0">
                <a:latin typeface="Arial"/>
                <a:cs typeface="Arial"/>
              </a:rPr>
              <a:t> </a:t>
            </a:r>
            <a:r>
              <a:rPr sz="449" dirty="0">
                <a:latin typeface="Arial"/>
                <a:cs typeface="Arial"/>
              </a:rPr>
              <a:t>ditawarkan.</a:t>
            </a:r>
            <a:r>
              <a:rPr sz="449" spc="10" dirty="0">
                <a:latin typeface="Arial"/>
                <a:cs typeface="Arial"/>
              </a:rPr>
              <a:t> </a:t>
            </a:r>
            <a:r>
              <a:rPr sz="449" spc="6" dirty="0">
                <a:latin typeface="Arial"/>
                <a:cs typeface="Arial"/>
              </a:rPr>
              <a:t>ISO</a:t>
            </a:r>
            <a:r>
              <a:rPr sz="449" spc="13" dirty="0">
                <a:latin typeface="Arial"/>
                <a:cs typeface="Arial"/>
              </a:rPr>
              <a:t> </a:t>
            </a:r>
            <a:r>
              <a:rPr sz="449" spc="3" dirty="0">
                <a:latin typeface="Arial"/>
                <a:cs typeface="Arial"/>
              </a:rPr>
              <a:t>9001</a:t>
            </a:r>
            <a:r>
              <a:rPr sz="449" spc="10" dirty="0">
                <a:latin typeface="Arial"/>
                <a:cs typeface="Arial"/>
              </a:rPr>
              <a:t> </a:t>
            </a:r>
            <a:r>
              <a:rPr sz="449" spc="3" dirty="0">
                <a:latin typeface="Arial"/>
                <a:cs typeface="Arial"/>
              </a:rPr>
              <a:t>sendiri</a:t>
            </a:r>
            <a:r>
              <a:rPr sz="449" spc="10" dirty="0">
                <a:latin typeface="Arial"/>
                <a:cs typeface="Arial"/>
              </a:rPr>
              <a:t> </a:t>
            </a:r>
            <a:r>
              <a:rPr sz="449" spc="3" dirty="0">
                <a:latin typeface="Arial"/>
                <a:cs typeface="Arial"/>
              </a:rPr>
              <a:t>tidak</a:t>
            </a:r>
            <a:r>
              <a:rPr sz="449" spc="10" dirty="0">
                <a:latin typeface="Arial"/>
                <a:cs typeface="Arial"/>
              </a:rPr>
              <a:t> </a:t>
            </a:r>
            <a:r>
              <a:rPr sz="449" spc="6" dirty="0">
                <a:latin typeface="Arial"/>
                <a:cs typeface="Arial"/>
              </a:rPr>
              <a:t>menetapkan</a:t>
            </a:r>
            <a:r>
              <a:rPr sz="449" spc="13" dirty="0">
                <a:latin typeface="Arial"/>
                <a:cs typeface="Arial"/>
              </a:rPr>
              <a:t> </a:t>
            </a:r>
            <a:r>
              <a:rPr sz="449" spc="3" dirty="0">
                <a:latin typeface="Arial"/>
                <a:cs typeface="Arial"/>
              </a:rPr>
              <a:t>persyaratan</a:t>
            </a:r>
            <a:r>
              <a:rPr sz="449" spc="10" dirty="0">
                <a:latin typeface="Arial"/>
                <a:cs typeface="Arial"/>
              </a:rPr>
              <a:t> </a:t>
            </a:r>
            <a:r>
              <a:rPr sz="449" spc="3" dirty="0">
                <a:latin typeface="Arial"/>
                <a:cs typeface="Arial"/>
              </a:rPr>
              <a:t>untuk</a:t>
            </a:r>
            <a:r>
              <a:rPr sz="449" spc="10" dirty="0">
                <a:latin typeface="Arial"/>
                <a:cs typeface="Arial"/>
              </a:rPr>
              <a:t> </a:t>
            </a:r>
            <a:r>
              <a:rPr sz="449" dirty="0">
                <a:latin typeface="Arial"/>
                <a:cs typeface="Arial"/>
              </a:rPr>
              <a:t>produk.</a:t>
            </a:r>
            <a:endParaRPr sz="449">
              <a:latin typeface="Arial"/>
              <a:cs typeface="Arial"/>
            </a:endParaRPr>
          </a:p>
        </p:txBody>
      </p:sp>
      <p:sp>
        <p:nvSpPr>
          <p:cNvPr id="1048609" name="object 11"/>
          <p:cNvSpPr txBox="1"/>
          <p:nvPr/>
        </p:nvSpPr>
        <p:spPr>
          <a:xfrm>
            <a:off x="5170456" y="6357594"/>
            <a:ext cx="1705122" cy="227984"/>
          </a:xfrm>
          <a:prstGeom prst="rect">
            <a:avLst/>
          </a:prstGeom>
        </p:spPr>
        <p:txBody>
          <a:bodyPr vert="horz" wrap="square" lIns="0" tIns="30580" rIns="0" bIns="0" rtlCol="0">
            <a:spAutoFit/>
          </a:bodyPr>
          <a:lstStyle/>
          <a:p>
            <a:pPr marL="8155">
              <a:spcBef>
                <a:spcPts val="241"/>
              </a:spcBef>
            </a:pPr>
            <a:r>
              <a:rPr sz="321" spc="10" dirty="0">
                <a:solidFill>
                  <a:srgbClr val="A0A0A0"/>
                </a:solidFill>
                <a:latin typeface="Arial"/>
                <a:cs typeface="Arial"/>
              </a:rPr>
              <a:t>Berlisensi </a:t>
            </a:r>
            <a:r>
              <a:rPr sz="321" spc="6" dirty="0">
                <a:solidFill>
                  <a:srgbClr val="A0A0A0"/>
                </a:solidFill>
                <a:latin typeface="Arial"/>
                <a:cs typeface="Arial"/>
              </a:rPr>
              <a:t>untuk </a:t>
            </a:r>
            <a:r>
              <a:rPr sz="321" spc="13" dirty="0">
                <a:solidFill>
                  <a:srgbClr val="A0A0A0"/>
                </a:solidFill>
                <a:latin typeface="Arial"/>
                <a:cs typeface="Arial"/>
              </a:rPr>
              <a:t>XYZ </a:t>
            </a:r>
            <a:r>
              <a:rPr sz="321" spc="6" dirty="0">
                <a:solidFill>
                  <a:srgbClr val="A0A0A0"/>
                </a:solidFill>
                <a:latin typeface="Arial"/>
                <a:cs typeface="Arial"/>
              </a:rPr>
              <a:t>/ </a:t>
            </a:r>
            <a:r>
              <a:rPr sz="321" spc="13" dirty="0">
                <a:solidFill>
                  <a:srgbClr val="A0A0A0"/>
                </a:solidFill>
                <a:latin typeface="Arial"/>
                <a:cs typeface="Arial"/>
              </a:rPr>
              <a:t>MR.</a:t>
            </a:r>
            <a:r>
              <a:rPr sz="321" spc="-10" dirty="0">
                <a:solidFill>
                  <a:srgbClr val="A0A0A0"/>
                </a:solidFill>
                <a:latin typeface="Arial"/>
                <a:cs typeface="Arial"/>
              </a:rPr>
              <a:t> </a:t>
            </a:r>
            <a:r>
              <a:rPr sz="321" spc="13" dirty="0">
                <a:solidFill>
                  <a:srgbClr val="A0A0A0"/>
                </a:solidFill>
                <a:latin typeface="Arial"/>
                <a:cs typeface="Arial"/>
              </a:rPr>
              <a:t>PELANGGAN</a:t>
            </a:r>
            <a:endParaRPr sz="321">
              <a:latin typeface="Arial"/>
              <a:cs typeface="Arial"/>
            </a:endParaRPr>
          </a:p>
          <a:p>
            <a:pPr marL="8155" marR="3262">
              <a:lnSpc>
                <a:spcPct val="136400"/>
              </a:lnSpc>
              <a:spcBef>
                <a:spcPts val="6"/>
              </a:spcBef>
            </a:pPr>
            <a:r>
              <a:rPr sz="353" spc="-3" dirty="0">
                <a:solidFill>
                  <a:srgbClr val="A0A0A0"/>
                </a:solidFill>
                <a:latin typeface="Arial"/>
                <a:cs typeface="Arial"/>
              </a:rPr>
              <a:t>ISO Store </a:t>
            </a:r>
            <a:r>
              <a:rPr sz="353" spc="-6" dirty="0">
                <a:solidFill>
                  <a:srgbClr val="A0A0A0"/>
                </a:solidFill>
                <a:latin typeface="Arial"/>
                <a:cs typeface="Arial"/>
              </a:rPr>
              <a:t>order </a:t>
            </a:r>
            <a:r>
              <a:rPr sz="353" spc="-3" dirty="0">
                <a:solidFill>
                  <a:srgbClr val="A0A0A0"/>
                </a:solidFill>
                <a:latin typeface="Arial"/>
                <a:cs typeface="Arial"/>
              </a:rPr>
              <a:t>#: </a:t>
            </a:r>
            <a:r>
              <a:rPr sz="353" spc="-6" dirty="0">
                <a:solidFill>
                  <a:srgbClr val="A0A0A0"/>
                </a:solidFill>
                <a:latin typeface="Arial"/>
                <a:cs typeface="Arial"/>
              </a:rPr>
              <a:t>100286 </a:t>
            </a:r>
            <a:r>
              <a:rPr sz="353" spc="-3" dirty="0">
                <a:solidFill>
                  <a:srgbClr val="A0A0A0"/>
                </a:solidFill>
                <a:latin typeface="Arial"/>
                <a:cs typeface="Arial"/>
              </a:rPr>
              <a:t>/ </a:t>
            </a:r>
            <a:r>
              <a:rPr sz="353" spc="-6" dirty="0">
                <a:solidFill>
                  <a:srgbClr val="A0A0A0"/>
                </a:solidFill>
                <a:latin typeface="Arial"/>
                <a:cs typeface="Arial"/>
              </a:rPr>
              <a:t>Downloaded: 2002-04-19 Lisensi pengguna </a:t>
            </a:r>
            <a:r>
              <a:rPr sz="353" spc="-3" dirty="0">
                <a:solidFill>
                  <a:srgbClr val="A0A0A0"/>
                </a:solidFill>
                <a:latin typeface="Arial"/>
                <a:cs typeface="Arial"/>
              </a:rPr>
              <a:t>tunggal saja,  </a:t>
            </a:r>
            <a:r>
              <a:rPr sz="353" spc="-6" dirty="0">
                <a:solidFill>
                  <a:srgbClr val="A0A0A0"/>
                </a:solidFill>
                <a:latin typeface="Arial"/>
                <a:cs typeface="Arial"/>
              </a:rPr>
              <a:t>penyalinan </a:t>
            </a:r>
            <a:r>
              <a:rPr sz="353" spc="-3" dirty="0">
                <a:solidFill>
                  <a:srgbClr val="A0A0A0"/>
                </a:solidFill>
                <a:latin typeface="Arial"/>
                <a:cs typeface="Arial"/>
              </a:rPr>
              <a:t>dan </a:t>
            </a:r>
            <a:r>
              <a:rPr sz="353" spc="-6" dirty="0">
                <a:solidFill>
                  <a:srgbClr val="A0A0A0"/>
                </a:solidFill>
                <a:latin typeface="Arial"/>
                <a:cs typeface="Arial"/>
              </a:rPr>
              <a:t>pembuatan jaringan</a:t>
            </a:r>
            <a:r>
              <a:rPr sz="353" spc="3" dirty="0">
                <a:solidFill>
                  <a:srgbClr val="A0A0A0"/>
                </a:solidFill>
                <a:latin typeface="Arial"/>
                <a:cs typeface="Arial"/>
              </a:rPr>
              <a:t> </a:t>
            </a:r>
            <a:r>
              <a:rPr sz="353" spc="-6" dirty="0">
                <a:solidFill>
                  <a:srgbClr val="A0A0A0"/>
                </a:solidFill>
                <a:latin typeface="Arial"/>
                <a:cs typeface="Arial"/>
              </a:rPr>
              <a:t>dilarang</a:t>
            </a:r>
            <a:endParaRPr sz="353">
              <a:latin typeface="Arial"/>
              <a:cs typeface="Arial"/>
            </a:endParaRPr>
          </a:p>
        </p:txBody>
      </p:sp>
      <p:sp>
        <p:nvSpPr>
          <p:cNvPr id="1048610" name="object 12"/>
          <p:cNvSpPr txBox="1"/>
          <p:nvPr/>
        </p:nvSpPr>
        <p:spPr>
          <a:xfrm>
            <a:off x="4052951" y="6609440"/>
            <a:ext cx="803226" cy="49443"/>
          </a:xfrm>
          <a:prstGeom prst="rect">
            <a:avLst/>
          </a:prstGeom>
        </p:spPr>
        <p:txBody>
          <a:bodyPr vert="horz" wrap="square" lIns="0" tIns="9785" rIns="0" bIns="0" rtlCol="0">
            <a:spAutoFit/>
          </a:bodyPr>
          <a:lstStyle/>
          <a:p>
            <a:pPr marL="8155">
              <a:spcBef>
                <a:spcPts val="77"/>
              </a:spcBef>
            </a:pPr>
            <a:r>
              <a:rPr sz="257" spc="6" dirty="0">
                <a:latin typeface="Arial"/>
                <a:cs typeface="Arial"/>
              </a:rPr>
              <a:t>© ISO </a:t>
            </a:r>
            <a:r>
              <a:rPr sz="257" spc="3" dirty="0">
                <a:latin typeface="Arial"/>
                <a:cs typeface="Arial"/>
              </a:rPr>
              <a:t>2000 - </a:t>
            </a:r>
            <a:r>
              <a:rPr sz="257" spc="6" dirty="0">
                <a:latin typeface="Arial"/>
                <a:cs typeface="Arial"/>
              </a:rPr>
              <a:t>Semua </a:t>
            </a:r>
            <a:r>
              <a:rPr sz="257" spc="3" dirty="0">
                <a:latin typeface="Arial"/>
                <a:cs typeface="Arial"/>
              </a:rPr>
              <a:t>hak </a:t>
            </a:r>
            <a:r>
              <a:rPr sz="257" dirty="0">
                <a:latin typeface="Arial"/>
                <a:cs typeface="Arial"/>
              </a:rPr>
              <a:t>dilindungi</a:t>
            </a:r>
            <a:r>
              <a:rPr sz="257" spc="-13" dirty="0">
                <a:latin typeface="Arial"/>
                <a:cs typeface="Arial"/>
              </a:rPr>
              <a:t> </a:t>
            </a:r>
            <a:r>
              <a:rPr sz="257" spc="3" dirty="0">
                <a:latin typeface="Arial"/>
                <a:cs typeface="Arial"/>
              </a:rPr>
              <a:t>undang-undang</a:t>
            </a:r>
            <a:endParaRPr sz="257">
              <a:latin typeface="Arial"/>
              <a:cs typeface="Arial"/>
            </a:endParaRPr>
          </a:p>
        </p:txBody>
      </p:sp>
      <p:sp>
        <p:nvSpPr>
          <p:cNvPr id="1048611" name="object 13"/>
          <p:cNvSpPr txBox="1"/>
          <p:nvPr/>
        </p:nvSpPr>
        <p:spPr>
          <a:xfrm>
            <a:off x="8161881" y="6582366"/>
            <a:ext cx="52597" cy="87359"/>
          </a:xfrm>
          <a:prstGeom prst="rect">
            <a:avLst/>
          </a:prstGeom>
        </p:spPr>
        <p:txBody>
          <a:bodyPr vert="horz" wrap="square" lIns="0" tIns="8155" rIns="0" bIns="0" rtlCol="0">
            <a:spAutoFit/>
          </a:bodyPr>
          <a:lstStyle/>
          <a:p>
            <a:pPr marL="8155">
              <a:spcBef>
                <a:spcPts val="64"/>
              </a:spcBef>
            </a:pPr>
            <a:r>
              <a:rPr sz="514" b="1" dirty="0">
                <a:latin typeface="Arial"/>
                <a:cs typeface="Arial"/>
              </a:rPr>
              <a:t>1</a:t>
            </a:r>
            <a:endParaRPr sz="514">
              <a:latin typeface="Arial"/>
              <a:cs typeface="Arial"/>
            </a:endParaRPr>
          </a:p>
        </p:txBody>
      </p:sp>
    </p:spTree>
    <p:extLst>
      <p:ext uri="{BB962C8B-B14F-4D97-AF65-F5344CB8AC3E}">
        <p14:creationId xmlns:p14="http://schemas.microsoft.com/office/powerpoint/2010/main" val="248581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63"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64"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28"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Selain itu organisasi-organisasi internasional lainnya baik milik pemerintah atau pun non-pemerintah yang berhubungan dengan ISO juga diizinkan ikut ambil bagian dalam pekerjaan pembuatan standar internasional. Seperti dalam pekerjaan pembuatan standarisasi elektroteknik, ISO bekerjasama erat dengan Komisi Elektroteknik Internasional atau International Electrotechnical Commision (IEC). Setiap draft standar internasional yang dibuat oleh Komite Teknis ISO disosialisasikan terlebih dahulu kepada seluruh anggota federasi ISO, dan baru bisa diterbitkan setelah mendapat persetujuan sedikitnya 75% dari anggota federasi.</a:t>
            </a:r>
          </a:p>
        </p:txBody>
      </p:sp>
      <p:cxnSp>
        <p:nvCxnSpPr>
          <p:cNvPr id="3145730"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29" name="文本框 5"/>
          <p:cNvSpPr txBox="1"/>
          <p:nvPr>
            <p:custDataLst>
              <p:tags r:id="rId7"/>
            </p:custDataLst>
          </p:nvPr>
        </p:nvSpPr>
        <p:spPr>
          <a:xfrm>
            <a:off x="6974763" y="2367281"/>
            <a:ext cx="4604385" cy="3882320"/>
          </a:xfrm>
          <a:prstGeom prst="rect">
            <a:avLst/>
          </a:prstGeom>
          <a:noFill/>
        </p:spPr>
        <p:txBody>
          <a:bodyPr wrap="square" rtlCol="0">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Produk-produk ISO yang terkenal antara lain:</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9000 Series yang memuat tentang standar Sistem Manajemen Mutu.</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14000 Series yang memuat tentang standar Sistem Manajemen Lingkungan.</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TS 17025 yang memuat tentang standar Pengujian dan Kalibrasi di Laboratorium.</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TS 16949 yang memuat tentang standar Sistem Manajemen Mutu di industri otomotif.</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19011 yang memuat tentang standar Audit Sistem Manajemen Mutu dan Lingkungan, standar ini digunakan untuk menggantikan ISO 10011 (Audit Sistem Manajemen Mutu) dan ISO 14010, ISO 14011, ISO 14012 (Audit Sistem Manajemen Lingkungan).</a:t>
            </a:r>
          </a:p>
        </p:txBody>
      </p:sp>
      <p:sp>
        <p:nvSpPr>
          <p:cNvPr id="1048630"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65" name="图片 10"/>
          <p:cNvPicPr>
            <a:picLocks/>
          </p:cNvPicPr>
          <p:nvPr>
            <p:custDataLst>
              <p:tags r:id="rId3"/>
            </p:custDataLst>
          </p:nvPr>
        </p:nvPicPr>
        <p:blipFill>
          <a:blip r:embed="rId9" r:link="rId10" cstate="email"/>
          <a:stretch>
            <a:fillRect/>
          </a:stretch>
        </p:blipFill>
        <p:spPr>
          <a:xfrm>
            <a:off x="11471910" y="0"/>
            <a:ext cx="720090" cy="407493"/>
          </a:xfrm>
          <a:prstGeom prst="rect">
            <a:avLst/>
          </a:prstGeom>
        </p:spPr>
      </p:pic>
      <p:pic>
        <p:nvPicPr>
          <p:cNvPr id="2097166" name="图片 11"/>
          <p:cNvPicPr>
            <a:picLocks/>
          </p:cNvPicPr>
          <p:nvPr>
            <p:custDataLst>
              <p:tags r:id="rId4"/>
            </p:custDataLst>
          </p:nvPr>
        </p:nvPicPr>
        <p:blipFill>
          <a:blip r:embed="rId11" r:link="rId12" cstate="email"/>
          <a:stretch>
            <a:fillRect/>
          </a:stretch>
        </p:blipFill>
        <p:spPr>
          <a:xfrm>
            <a:off x="0" y="6450507"/>
            <a:ext cx="720090" cy="407493"/>
          </a:xfrm>
          <a:prstGeom prst="rect">
            <a:avLst/>
          </a:prstGeom>
        </p:spPr>
      </p:pic>
      <p:sp>
        <p:nvSpPr>
          <p:cNvPr id="1048635" name="文本框 1"/>
          <p:cNvSpPr txBox="1"/>
          <p:nvPr>
            <p:custDataLst>
              <p:tags r:id="rId5"/>
            </p:custDataLst>
          </p:nvPr>
        </p:nvSpPr>
        <p:spPr>
          <a:xfrm>
            <a:off x="1035755" y="2367280"/>
            <a:ext cx="4604385" cy="388295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ISO mempunyai tiga misi utama, yaitu:</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1. Mengembangkan standar internasional,</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2. Menyebarkan informasi tentang standar internasional, dan</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3. Mempromosikan implementasi standar internasional.</a:t>
            </a:r>
          </a:p>
        </p:txBody>
      </p:sp>
      <p:sp>
        <p:nvSpPr>
          <p:cNvPr id="1048636" name="文本框 8"/>
          <p:cNvSpPr txBox="1"/>
          <p:nvPr>
            <p:custDataLst>
              <p:tags r:id="rId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67"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68"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41" name="文本框 1"/>
          <p:cNvSpPr txBox="1"/>
          <p:nvPr>
            <p:custDataLst>
              <p:tags r:id="rId5"/>
            </p:custDataLst>
          </p:nvPr>
        </p:nvSpPr>
        <p:spPr>
          <a:xfrm>
            <a:off x="1035755" y="2367280"/>
            <a:ext cx="4604385" cy="3882954"/>
          </a:xfrm>
          <a:prstGeom prst="rect">
            <a:avLst/>
          </a:prstGeom>
          <a:noFill/>
        </p:spPr>
        <p:txBody>
          <a:bodyPr wrap="square" rtlCol="0">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Sejarah Perkembangan ISO 9000</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Sejak tahun 1946 federasi ISO memiliki visi untuk membuat satu standar Pemastian Mutu (Quality Assurance) yang dikemudian hari juga dikenal dengan istilah Sistem Manajemen Mutu (Quality Manajemen System).</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Standar mutu ISO dikembangkan dari standar-standar mutu yang telah ada dan digunakan secara luas. Pada tahun 1963, ISO mengadopsi standar mutu milliter, MIL-Q-9858A yaitu Persyaratan Program Mutu (Quality Program Requirements) dari USA  dan standar mutu NATO, AQAP 1 untuk standar Pemastian Mutunya. Pada tahun 1972, ISO mengadopsi standar BS 4891 (British Standard) yaitu Pedoman untuk Pemastian Mutu (A Guide to Quality Assurance) dari Inggris. Kemudian berturut-turut pada tahun 1975 dan tahun 1979 mengadopsi lagi BS 5179 dan BS 5750.</a:t>
            </a:r>
          </a:p>
        </p:txBody>
      </p:sp>
      <p:cxnSp>
        <p:nvCxnSpPr>
          <p:cNvPr id="3145731"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42" name="文本框 5"/>
          <p:cNvSpPr txBox="1"/>
          <p:nvPr>
            <p:custDataLst>
              <p:tags r:id="rId7"/>
            </p:custDataLst>
          </p:nvPr>
        </p:nvSpPr>
        <p:spPr>
          <a:xfrm>
            <a:off x="6974763" y="2367281"/>
            <a:ext cx="4604385" cy="3882320"/>
          </a:xfrm>
          <a:prstGeom prst="rect">
            <a:avLst/>
          </a:prstGeom>
          <a:noFill/>
        </p:spPr>
        <p:txBody>
          <a:bodyPr wrap="square" rtlCol="0">
            <a:normAutofit fontScale="8125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Beberapa tahun kemudian dibentuk Komite Teknis ISO/TC 176 yang bertugas membuat satu draft standar Pemastian Mutu (Quality Assurance) dan Manajemen Mutu (Quality Management). Komite ini terdiri atas wakil-wakil dari ISO, IEC dan BSI (British Standard Institute). Dengan mengambil sejumlah standar-standar nasional negara anggotanya seperti; BS 4891 &amp; BS 5750 (Inggris), AFNOR Z50-110 (Perancis), DIN 55-355 (Jerman), ANSI/ASQC Z-1.15  &amp; ASME NQA-1 (US) sebagai bahan dasar untuk pembuatan draft standar tersebut.</a:t>
            </a:r>
          </a:p>
          <a:p>
            <a:pPr fontAlgn="auto">
              <a:lnSpc>
                <a:spcPct val="150000"/>
              </a:lnSpc>
              <a:spcBef>
                <a:spcPts val="1000"/>
              </a:spcBef>
            </a:pPr>
            <a:r>
              <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rPr>
              <a:t>Pada tahun 1987 komite ini berhasil merampungkan tugasnya dan menerbitkan ISO 9000 Series yang kemudian dikenal sebagai ISO 9000 versi 1987.</a:t>
            </a:r>
          </a:p>
        </p:txBody>
      </p:sp>
      <p:sp>
        <p:nvSpPr>
          <p:cNvPr id="1048643"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69"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70"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48" name="文本框 1"/>
          <p:cNvSpPr txBox="1"/>
          <p:nvPr>
            <p:custDataLst>
              <p:tags r:id="rId5"/>
            </p:custDataLst>
          </p:nvPr>
        </p:nvSpPr>
        <p:spPr>
          <a:xfrm>
            <a:off x="1035755" y="2367280"/>
            <a:ext cx="4604385" cy="3882954"/>
          </a:xfrm>
          <a:prstGeom prst="rect">
            <a:avLst/>
          </a:prstGeom>
          <a:noFill/>
        </p:spPr>
        <p:txBody>
          <a:bodyPr wrap="square" rtlCol="0">
            <a:normAutofit fontScale="737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Pada tahun-tahun berikutnya ISO berusaha untuk terus menyempurnakan ISO 9000 Series (1987). Adanya sejumlah kategori yang belum dimasukkan kedalam ISO 9000 Series, kecenderungan kompetisi global dan kebutuhan akan keberterimaan secara universal, mendorong organisasi ini terus berupaya menyempurnakan ISO 9000 Series.</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Pada tahun 1994, Komite Teknis ISO berhasil menyelesaikan tugasnya dan menerbitkan versi terbaru dari ISO 9000 series yang kemudian dikenal sebagai ISO 9000 versi 1994. Perbedaan antara ISO 9000 versi 1987 dengan ISO 9000 versi 1994 tidaklah begitu besar. Sebagaimana pendahulunya (ISO 9000 versi 1987), ISO 9000 versi 1994 masih menggunakan seri ISO 9001, ISO 9002 dan ISO 9003 sebagai bagian dari keluarga ISO 9000 Series.</a:t>
            </a: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cxnSp>
        <p:nvCxnSpPr>
          <p:cNvPr id="3145732"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49" name="文本框 5"/>
          <p:cNvSpPr txBox="1"/>
          <p:nvPr>
            <p:custDataLst>
              <p:tags r:id="rId7"/>
            </p:custDataLst>
          </p:nvPr>
        </p:nvSpPr>
        <p:spPr>
          <a:xfrm>
            <a:off x="6974763" y="2367281"/>
            <a:ext cx="4604385" cy="3882320"/>
          </a:xfrm>
          <a:prstGeom prst="rect">
            <a:avLst/>
          </a:prstGeom>
          <a:noFill/>
        </p:spPr>
        <p:txBody>
          <a:bodyPr wrap="square" rtlCol="0">
            <a:normAutofit fontScale="7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Namun pada ISO 9000 versi 1994 terdapat sejumlah penambahan standar-standar pelengkap untuk beberapa jenis (kategori) produk dan industri yang belum tercakup dalam ISO 9000 versi 1987. Selain itu pada ISO 9000 versi 1994, ditegaskan bahwa sertifikasi ISO hanya diberikan untuk ISO 9001, ISO 9002 dan ISO 9003.</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Bersamaan dengan promosi dan implementasi ISO 9000 versi 1994 secara global, ISO terus melakukan perbaikan terhadap ISO 9000 versi 1994. Sejumlah alasan dari upaya ini antara lain; adanya kebutuhan akan peningkatan kepentingan pengguna ISO 9000 dan pelanggannya, manajemen yang berorientasi kepada proses, peningkatan orientasi pada industri manufaktur, terlalu banyak standar manajemen dan pedoman yang digunakan, dan keinginan meningkatkan dari sekedar sertifikasi kearah Perbaikan Kinerja (Performance Improvement).</a:t>
            </a:r>
          </a:p>
        </p:txBody>
      </p:sp>
      <p:sp>
        <p:nvSpPr>
          <p:cNvPr id="1048650"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71"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72"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55" name="文本框 1"/>
          <p:cNvSpPr txBox="1"/>
          <p:nvPr>
            <p:custDataLst>
              <p:tags r:id="rId5"/>
            </p:custDataLst>
          </p:nvPr>
        </p:nvSpPr>
        <p:spPr>
          <a:xfrm>
            <a:off x="1035755" y="2367280"/>
            <a:ext cx="4604385" cy="3882954"/>
          </a:xfrm>
          <a:prstGeom prst="rect">
            <a:avLst/>
          </a:prstGeom>
          <a:noFill/>
        </p:spPr>
        <p:txBody>
          <a:bodyPr wrap="square" rtlCol="0">
            <a:normAutofit fontScale="7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9000:2000 juga melebur ISO 9001, ISO 9002 dan ISO 9003 menjadi satu standar persyaratan pemastian mutu yaitu ISO 9001:2000 (ISO 9001:2000 adalah salah satu keluarga dari ISO 9000:2000). Sebelumnya pemilihan penggunaan standar persyaratan pemastian mutu didasarkan pada model aktifitas/proses tertentu yang dilakukan oleh perusahaan. Untuk perusahaan yang melakukan aktifitas desain/pengembangan, produksi (pengendalian proses), instalasi/pembelian dan servis harus menggunakan ISO 9001. Sementara untuk perusahaan yang tidak melakukan aktifitas desain, dan hanya melakukan aktifitas produksi, instalasi dan servis harus menggunakan ISO 9002. Selanjutnya untuk perusahaan yang tidak melakukan aktifitas desain, produksi, instalasi dan servis (misal: perusahaan yang hanya melakukan aktifitas training atau inspeksi dan pengujian saja) harus menggunakan ISO 9003.</a:t>
            </a: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cxnSp>
        <p:nvCxnSpPr>
          <p:cNvPr id="3145733"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56" name="文本框 5"/>
          <p:cNvSpPr txBox="1"/>
          <p:nvPr>
            <p:custDataLst>
              <p:tags r:id="rId7"/>
            </p:custDataLst>
          </p:nvPr>
        </p:nvSpPr>
        <p:spPr>
          <a:xfrm>
            <a:off x="6974763" y="2367281"/>
            <a:ext cx="4604385" cy="3882320"/>
          </a:xfrm>
          <a:prstGeom prst="rect">
            <a:avLst/>
          </a:prstGeom>
          <a:noFill/>
        </p:spPr>
        <p:txBody>
          <a:bodyPr wrap="square" rtlCol="0">
            <a:normAutofit fontScale="937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Berdasarkan ISO 9000:2000 semua perusahaan tanpa memperhatikan aktifitas yang dilakukan dan produk yang dihasilkan cukup menggunakan satu standar persyaratan pemastian mutu (persyaratan sistem manajemen mutu) yaitu ISO 9001:2000. Namun demikian ada satu pasal dalam ISO 9001:2000 (Pasal 7: Product Realization) yang penggunaan klausul-klausulnya boleh dikecualikan disesuaikan dengan aktifitas-aktifitas yang dilakukan atau tidak dilakukan oleh perusahaan yang bersangkutan.</a:t>
            </a:r>
          </a:p>
        </p:txBody>
      </p:sp>
      <p:sp>
        <p:nvSpPr>
          <p:cNvPr id="1048657"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73"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74"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62" name="文本框 1"/>
          <p:cNvSpPr txBox="1"/>
          <p:nvPr>
            <p:custDataLst>
              <p:tags r:id="rId5"/>
            </p:custDataLst>
          </p:nvPr>
        </p:nvSpPr>
        <p:spPr>
          <a:xfrm>
            <a:off x="1035755" y="2367280"/>
            <a:ext cx="4604385" cy="3882954"/>
          </a:xfrm>
          <a:prstGeom prst="rect">
            <a:avLst/>
          </a:prstGeom>
          <a:noFill/>
        </p:spPr>
        <p:txBody>
          <a:bodyPr wrap="square" rtlCol="0">
            <a:normAutofit fontScale="737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9001:2000 lebih memfokuskan diri terhadap Perbaikan Kinerja, penggunaan struktur baru yang didasarkan pada Pendekatan Proses (Process Approach), pengurangan prosedur terdokumentasi, penekanan pada pemenuhan kepuasan pelanggan, analisa data untuk perbaikan dan peningkatan kesesuaian dengan standar Sistem Manajemen Lingkungan (ISO 14001).</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Pada ISO 9000 Series versi 1994, ISO 9004 (yang merupakan salah satu keluarga dari ISO 9000) yang digunakan sebagai pedoman (Guidelines) dalam melaksanakan ISO 9001, ISO 9002, dan ISO 9003. Sedangkan pada ISO 9000:2000, ia merupakan satu standar tersendiri dan pedoman untuk Perbaikan Kinerja (Performance Improvements), dan bukan merupakan pedoman dalam melaksanakan ISO 9001:2000.</a:t>
            </a: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cxnSp>
        <p:nvCxnSpPr>
          <p:cNvPr id="3145734"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63" name="文本框 5"/>
          <p:cNvSpPr txBox="1"/>
          <p:nvPr>
            <p:custDataLst>
              <p:tags r:id="rId7"/>
            </p:custDataLst>
          </p:nvPr>
        </p:nvSpPr>
        <p:spPr>
          <a:xfrm>
            <a:off x="6974763" y="2367281"/>
            <a:ext cx="4604385" cy="3882320"/>
          </a:xfrm>
          <a:prstGeom prst="rect">
            <a:avLst/>
          </a:prstGeom>
          <a:noFill/>
        </p:spPr>
        <p:txBody>
          <a:bodyPr wrap="square" rtlCol="0">
            <a:normAutofit fontScale="6125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Sebagian besar pasal-pasal dalam ISO 9000 Series versi 1994 masih dipertahankan dan dipergunakan dalam ISO 9000:2000. Hanya saja struktur dan penomorannya disempurnakan, beberapa klausul disederhanakan dan digeneralisasi, kemudian dilakukan penambahan beberapa klausul yang berkaitan dengan interaksi antar proses, perbaikan kinerja, komunikasi baik internal maupun eksternal (pelanggan) dan pengukuran kepuasan pelanggan.</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Keluarga ISO 9000:2000 terdiri dari:</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9000 yang memuat tentang Dasar-Dasar dan Istilah untuk Sistem Manajemen Mutu.</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9001 yang memuat tentang Persyaratan-Persyaratan Sistem Manajemen Mutu.</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9004 yang memuat tentang Panduan untuk Perbaikan Kinerja.</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19011 yang memuat tentang Panduan dalam Audit Sistem Manajemen Mutu dan Lingkungan.</a:t>
            </a:r>
          </a:p>
        </p:txBody>
      </p:sp>
      <p:sp>
        <p:nvSpPr>
          <p:cNvPr id="1048664"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矩形 9"/>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097175" name="图片 10"/>
          <p:cNvPicPr>
            <a:picLocks/>
          </p:cNvPicPr>
          <p:nvPr>
            <p:custDataLst>
              <p:tags r:id="rId3"/>
            </p:custDataLst>
          </p:nvPr>
        </p:nvPicPr>
        <p:blipFill>
          <a:blip r:embed="rId11" r:link="rId12" cstate="email"/>
          <a:stretch>
            <a:fillRect/>
          </a:stretch>
        </p:blipFill>
        <p:spPr>
          <a:xfrm>
            <a:off x="11471910" y="0"/>
            <a:ext cx="720090" cy="407493"/>
          </a:xfrm>
          <a:prstGeom prst="rect">
            <a:avLst/>
          </a:prstGeom>
        </p:spPr>
      </p:pic>
      <p:pic>
        <p:nvPicPr>
          <p:cNvPr id="2097176" name="图片 11"/>
          <p:cNvPicPr>
            <a:picLocks/>
          </p:cNvPicPr>
          <p:nvPr>
            <p:custDataLst>
              <p:tags r:id="rId4"/>
            </p:custDataLst>
          </p:nvPr>
        </p:nvPicPr>
        <p:blipFill>
          <a:blip r:embed="rId13" r:link="rId14" cstate="email"/>
          <a:stretch>
            <a:fillRect/>
          </a:stretch>
        </p:blipFill>
        <p:spPr>
          <a:xfrm>
            <a:off x="0" y="6450507"/>
            <a:ext cx="720090" cy="407493"/>
          </a:xfrm>
          <a:prstGeom prst="rect">
            <a:avLst/>
          </a:prstGeom>
        </p:spPr>
      </p:pic>
      <p:sp>
        <p:nvSpPr>
          <p:cNvPr id="1048669" name="文本框 1"/>
          <p:cNvSpPr txBox="1"/>
          <p:nvPr>
            <p:custDataLst>
              <p:tags r:id="rId5"/>
            </p:custDataLst>
          </p:nvPr>
        </p:nvSpPr>
        <p:spPr>
          <a:xfrm>
            <a:off x="1035755" y="2367280"/>
            <a:ext cx="4604385" cy="3882954"/>
          </a:xfrm>
          <a:prstGeom prst="rect">
            <a:avLst/>
          </a:prstGeom>
          <a:noFill/>
        </p:spPr>
        <p:txBody>
          <a:bodyPr wrap="square" rtlCol="0">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Manfaat Penerapan ISO 9001:2000</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Dari semua anggota keluarga ISO 9000:2000, hanya ISO 9001 yang memuat persyaratan-persyaratan ISO 9000:2000. Oleh karena itu sertifikasi ISO 9000:2000 (yang bersifat kontraktual) hanya diberikan untuk ISO 9001. Jadi meskipun suatu perusahaan berhasil melakukan peningkatan kinerja, kemudian menerapkan ISO 9004 hingga mencapai 'Performance Excellence', namun sertifikasi yang bisa dimiliki tetap hanya sertifikasi ISO 9001:2000. Dengan pertimbangan di atas maka untuk selanjutnya pembahasan dalam tulisan ini hanya akan difokuskan pada ISO 9001:2000.</a:t>
            </a:r>
          </a:p>
        </p:txBody>
      </p:sp>
      <p:cxnSp>
        <p:nvCxnSpPr>
          <p:cNvPr id="3145735" name="直接连接符 4"/>
          <p:cNvCxnSpPr>
            <a:cxnSpLocks/>
          </p:cNvCxnSpPr>
          <p:nvPr>
            <p:custDataLst>
              <p:tags r:id="rId6"/>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670" name="文本框 5"/>
          <p:cNvSpPr txBox="1"/>
          <p:nvPr>
            <p:custDataLst>
              <p:tags r:id="rId7"/>
            </p:custDataLst>
          </p:nvPr>
        </p:nvSpPr>
        <p:spPr>
          <a:xfrm>
            <a:off x="6974763" y="2367281"/>
            <a:ext cx="4604385" cy="3882320"/>
          </a:xfrm>
          <a:prstGeom prst="rect">
            <a:avLst/>
          </a:prstGeom>
          <a:noFill/>
        </p:spPr>
        <p:txBody>
          <a:bodyPr wrap="square" rtlCol="0">
            <a:normAutofit fontScale="9375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Sebuah Organisasi/perusahaan yang menerapkan ISO 9001:2000 akan memperoleh sedikitnya 8 manfaat:</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1. Dokumentasi mutu yang lebih baik.</a:t>
            </a:r>
          </a:p>
          <a:p>
            <a:pPr fontAlgn="auto">
              <a:lnSpc>
                <a:spcPct val="150000"/>
              </a:lnSpc>
              <a:spcBef>
                <a:spcPts val="1000"/>
              </a:spcBef>
            </a:pPr>
            <a:r>
              <a:rPr lang="en-US" altLang="zh-CN" sz="1600" b="0">
                <a:solidFill>
                  <a:schemeClr val="tx1">
                    <a:lumMod val="65000"/>
                    <a:lumOff val="35000"/>
                  </a:schemeClr>
                </a:solidFill>
                <a:latin typeface="Arial" panose="020B0604020202020204" pitchFamily="34" charset="0"/>
                <a:ea typeface="微软雅黑" panose="020B0503020204020204" pitchFamily="34" charset="-122"/>
                <a:sym typeface="+mn-ea"/>
              </a:rPr>
              <a:t>ISO 9001 memberikan pedoman dalam mengelola sistem dokumentasi agar dokumen-dokumen yang dibuat oleh suatu perusahaan bersifat efektif dan efisien. Setiap organisasi menentukan tingkat dokumentasi yang dibutuhkan dan media yang digunakan.</a:t>
            </a:r>
            <a:r>
              <a:rPr lang="en-US" altLang="zh-CN" sz="1600" b="1">
                <a:solidFill>
                  <a:schemeClr val="tx1">
                    <a:lumMod val="65000"/>
                    <a:lumOff val="35000"/>
                  </a:schemeClr>
                </a:solidFill>
                <a:latin typeface="Arial" panose="020B0604020202020204" pitchFamily="34" charset="0"/>
                <a:ea typeface="微软雅黑" panose="020B0503020204020204" pitchFamily="34" charset="-122"/>
                <a:sym typeface="+mn-ea"/>
              </a:rPr>
              <a:t> </a:t>
            </a:r>
            <a:endParaRPr lang="en-US" altLang="zh-CN" sz="1600">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71" name="文本框 8"/>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Yang dibahas dalam ISO 9001:2000</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UNIT_BK_DARK_LIGHT" val="2"/>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UNIT_BK_DARK_LIGHT" val="2"/>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UNIT_BK_DARK_LIGHT" val="2"/>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UNIT_BK_DARK_LIGHT" val="2"/>
  <p:tag name="KSO_WM_SLIDE_BACKGROUND_TYPE" val="belt"/>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TEMPLATE_THUMBS_INDEX" val="1、4、7、8、9、12、15、16、18、19、20、21、22、25、28、32、34、35"/>
  <p:tag name="KSO_WM_SLIDE_ID" val="custom2020442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29"/>
  <p:tag name="KSO_WM_SLIDE_LAYOUT" val="a_b"/>
  <p:tag name="KSO_WM_SLIDE_LAYOUT_CNT" val="1_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29_1*a*1"/>
  <p:tag name="KSO_WM_UNIT_LAYERLEVEL" val="1"/>
  <p:tag name="KSO_WM_TAG_VERSION" val="1.0"/>
  <p:tag name="KSO_WM_BEAUTIFY_FLAG" val="#wm#"/>
  <p:tag name="KSO_WM_SLIDE_BACKGROUND_MASK_FLAG" val="1"/>
  <p:tag name="KSO_WM_UNIT_ISCONTENTSTITLE" val="0"/>
  <p:tag name="KSO_WM_UNIT_NOCLEAR" val="0"/>
  <p:tag name="KSO_WM_UNIT_VALUE" val="6"/>
  <p:tag name="KSO_WM_UNIT_TYPE" val="a"/>
  <p:tag name="KSO_WM_UNIT_INDEX" val="1"/>
  <p:tag name="KSO_WM_TEMPLATE_CATEGORY" val="custom"/>
  <p:tag name="KSO_WM_TEMPLATE_INDEX" val="20204429"/>
  <p:tag name="KSO_WM_UNIT_PRESET_TEXT" val="REPORT"/>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429_1*b*1"/>
  <p:tag name="KSO_WM_UNIT_LAYERLEVEL" val="1"/>
  <p:tag name="KSO_WM_TAG_VERSION" val="1.0"/>
  <p:tag name="KSO_WM_BEAUTIFY_FLAG" val="#wm#"/>
  <p:tag name="KSO_WM_SLIDE_BACKGROUND_MASK_FLAG" val="1"/>
  <p:tag name="KSO_WM_UNIT_ISCONTENTSTITLE" val="0"/>
  <p:tag name="KSO_WM_UNIT_NOCLEAR" val="0"/>
  <p:tag name="KSO_WM_UNIT_VALUE" val="21"/>
  <p:tag name="KSO_WM_UNIT_TYPE" val="b"/>
  <p:tag name="KSO_WM_UNIT_INDEX" val="1"/>
  <p:tag name="KSO_WM_TEMPLATE_CATEGORY" val="custom"/>
  <p:tag name="KSO_WM_TEMPLATE_INDEX" val="20204429"/>
  <p:tag name="KSO_WM_UNIT_PRESET_TEXT" val="Reporter Name"/>
</p:tagLst>
</file>

<file path=ppt/tags/tag14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4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5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6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7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7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8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19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0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1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1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2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3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4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4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_3*e*1"/>
  <p:tag name="KSO_WM_UNIT_LAYERLEVEL" val="1"/>
  <p:tag name="KSO_WM_TAG_VERSION" val="1.0"/>
  <p:tag name="KSO_WM_BEAUTIFY_FLAG" val="#wm#"/>
  <p:tag name="KSO_WM_UNIT_ISCONTENTSTITLE" val="0"/>
  <p:tag name="KSO_WM_UNIT_PRESET_TEXT" val="PART 01"/>
  <p:tag name="KSO_WM_UNIT_NOCLEAR" val="0"/>
  <p:tag name="KSO_WM_UNIT_VALUE" val="5"/>
  <p:tag name="KSO_WM_UNIT_TYPE" val="e"/>
  <p:tag name="KSO_WM_UNIT_INDEX" val="1"/>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5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5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29"/>
  <p:tag name="KSO_WM_UNIT_ID" val="custom20204429_10*l_z*1_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2_1"/>
  <p:tag name="KSO_WM_UNIT_BLOCK" val="0"/>
  <p:tag name="KSO_WM_UNIT_IS_LAYOUT_DIAGRAM" val="1"/>
  <p:tag name="KSO_WM_TEMPLATE_CATEGORY" val="custom"/>
  <p:tag name="KSO_WM_TEMPLATE_INDEX" val="20204429"/>
  <p:tag name="KSO_WM_UNIT_ID" val="custom20204429_10*l_h_f*1_2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6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7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7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2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29"/>
  <p:tag name="KSO_WM_SLIDE_LAYOUT" val="a_i_l"/>
  <p:tag name="KSO_WM_SLIDE_LAYOUT_CNT" val="1_1_1"/>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SUBTYPE" val="h"/>
  <p:tag name="KSO_WM_TEMPLATE_CATEGORY" val="custom"/>
  <p:tag name="KSO_WM_TEMPLATE_INDEX" val="20204429"/>
  <p:tag name="KSO_WM_UNIT_ID" val="custom20204429_10*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29_10*i*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frame"/>
  <p:tag name="KSO_WM_TEMPLATE_CATEGORY" val="custom"/>
  <p:tag name="KSO_WM_TEMPLATE_INDEX" val="20204429"/>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29_10*i*2"/>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NOCLEAR" val="0"/>
  <p:tag name="KSO_WM_UNIT_VALUE" val="210"/>
  <p:tag name="KSO_WM_DIAGRAM_GROUP_CODE" val="l1-2"/>
  <p:tag name="KSO_WM_UNIT_TYPE" val="l_h_f"/>
  <p:tag name="KSO_WM_UNIT_INDEX" val="1_1_1"/>
  <p:tag name="KSO_WM_UNIT_BLOCK" val="0"/>
  <p:tag name="KSO_WM_UNIT_IS_LAYOUT_DIAGRAM" val="1"/>
  <p:tag name="KSO_WM_TEMPLATE_CATEGORY" val="custom"/>
  <p:tag name="KSO_WM_TEMPLATE_INDEX" val="20204429"/>
  <p:tag name="KSO_WM_UNIT_ID" val="custom20204429_10*l_h_f*1_1_1"/>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29"/>
  <p:tag name="KSO_WM_UNIT_ID" val="custom20204429_10*a*1"/>
  <p:tag name="KSO_WM_UNIT_PRESET_TEXT" val="Enter Title"/>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8、9、12、15、16、18、19、20、21、22、25、28、32、34、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29"/>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UNIT_BK_DARK_LIGHT" val="2"/>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UNIT_BK_DARK_LIGHT" val="2"/>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4429">
      <a:dk1>
        <a:srgbClr val="000000"/>
      </a:dk1>
      <a:lt1>
        <a:srgbClr val="FFFFFF"/>
      </a:lt1>
      <a:dk2>
        <a:srgbClr val="F4F2F2"/>
      </a:dk2>
      <a:lt2>
        <a:srgbClr val="FDFCFC"/>
      </a:lt2>
      <a:accent1>
        <a:srgbClr val="8A7070"/>
      </a:accent1>
      <a:accent2>
        <a:srgbClr val="B1A4A1"/>
      </a:accent2>
      <a:accent3>
        <a:srgbClr val="9B978D"/>
      </a:accent3>
      <a:accent4>
        <a:srgbClr val="75796D"/>
      </a:accent4>
      <a:accent5>
        <a:srgbClr val="AFBAAE"/>
      </a:accent5>
      <a:accent6>
        <a:srgbClr val="657D7C"/>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3196</Words>
  <Application>Microsoft Office PowerPoint</Application>
  <PresentationFormat>Widescreen</PresentationFormat>
  <Paragraphs>176</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微软雅黑</vt:lpstr>
      <vt:lpstr>宋体</vt:lpstr>
      <vt:lpstr>Arial</vt:lpstr>
      <vt:lpstr>Calibri</vt:lpstr>
      <vt:lpstr>等线</vt:lpstr>
      <vt:lpstr>汉仪旗黑-85S</vt:lpstr>
      <vt:lpstr>Office 主题​​</vt:lpstr>
      <vt:lpstr>ISO 9001:2000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Abid</cp:lastModifiedBy>
  <cp:revision>1</cp:revision>
  <dcterms:created xsi:type="dcterms:W3CDTF">2018-07-21T07:21:00Z</dcterms:created>
  <dcterms:modified xsi:type="dcterms:W3CDTF">2020-09-11T01:49:00Z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2052-11.1.0.3017</vt:lpwstr>
  </property>
</Properties>
</file>