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5299-9703-4AD7-87A6-3830FA2A7772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3181-EA84-4694-8C72-B9A1A733E23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9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5299-9703-4AD7-87A6-3830FA2A7772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3181-EA84-4694-8C72-B9A1A733E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93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5299-9703-4AD7-87A6-3830FA2A7772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3181-EA84-4694-8C72-B9A1A733E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7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5299-9703-4AD7-87A6-3830FA2A7772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3181-EA84-4694-8C72-B9A1A733E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31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5299-9703-4AD7-87A6-3830FA2A7772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3181-EA84-4694-8C72-B9A1A733E23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09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5299-9703-4AD7-87A6-3830FA2A7772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3181-EA84-4694-8C72-B9A1A733E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87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5299-9703-4AD7-87A6-3830FA2A7772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3181-EA84-4694-8C72-B9A1A733E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57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5299-9703-4AD7-87A6-3830FA2A7772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3181-EA84-4694-8C72-B9A1A733E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1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5299-9703-4AD7-87A6-3830FA2A7772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3181-EA84-4694-8C72-B9A1A733E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0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395299-9703-4AD7-87A6-3830FA2A7772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6F3181-EA84-4694-8C72-B9A1A733E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39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5299-9703-4AD7-87A6-3830FA2A7772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3181-EA84-4694-8C72-B9A1A733E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44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395299-9703-4AD7-87A6-3830FA2A7772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6F3181-EA84-4694-8C72-B9A1A733E23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98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Image compression method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850671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Duisebay</a:t>
            </a:r>
            <a:r>
              <a:rPr lang="en-US" sz="1800" dirty="0"/>
              <a:t> </a:t>
            </a:r>
            <a:r>
              <a:rPr lang="en-US" sz="1800" dirty="0" err="1"/>
              <a:t>yerkebulan</a:t>
            </a:r>
            <a:endParaRPr lang="en-US" sz="1800" dirty="0" smtClean="0"/>
          </a:p>
          <a:p>
            <a:pPr algn="r"/>
            <a:r>
              <a:rPr lang="en-US" sz="1800" dirty="0" smtClean="0"/>
              <a:t>Nurtai Maksat</a:t>
            </a:r>
          </a:p>
        </p:txBody>
      </p:sp>
    </p:spTree>
    <p:extLst>
      <p:ext uri="{BB962C8B-B14F-4D97-AF65-F5344CB8AC3E}">
        <p14:creationId xmlns:p14="http://schemas.microsoft.com/office/powerpoint/2010/main" val="2009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8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11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Ретро</vt:lpstr>
      <vt:lpstr>Image compression method</vt:lpstr>
      <vt:lpstr>What is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compression method</dc:title>
  <dc:creator>Maksat Nurtai</dc:creator>
  <cp:lastModifiedBy>Maksat Nurtai</cp:lastModifiedBy>
  <cp:revision>3</cp:revision>
  <dcterms:created xsi:type="dcterms:W3CDTF">2019-02-26T05:12:32Z</dcterms:created>
  <dcterms:modified xsi:type="dcterms:W3CDTF">2019-02-26T05:26:44Z</dcterms:modified>
</cp:coreProperties>
</file>