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70" r:id="rId6"/>
    <p:sldId id="265" r:id="rId7"/>
    <p:sldId id="266" r:id="rId8"/>
    <p:sldId id="267" r:id="rId9"/>
    <p:sldId id="271" r:id="rId10"/>
    <p:sldId id="268" r:id="rId11"/>
    <p:sldId id="26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19" autoAdjust="0"/>
  </p:normalViewPr>
  <p:slideViewPr>
    <p:cSldViewPr>
      <p:cViewPr varScale="1">
        <p:scale>
          <a:sx n="67" d="100"/>
          <a:sy n="67" d="100"/>
        </p:scale>
        <p:origin x="191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79BA-7896-4A30-BF27-0A38016F5DB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5EE0-AA42-48A6-B36D-3B98ACE9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0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Thesis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FCC5-7003-45F3-9EA2-3EB820BCC87C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4811-05C0-4C2E-9704-E022B0660C7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03225"/>
            <a:ext cx="5092700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175A-D30B-4C78-9654-D50B2FC7129C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0CED-DC4C-41D4-874B-D252619C1C3B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7479-EB80-4058-B43A-4F0A7B3E2667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652A-1F0D-4EC1-BE3A-F3969B2990E3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03A4-3C81-4659-85EE-160FDD520A2D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A665-FBFB-4332-813F-2FD0EF6EE74F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1F11-19F3-4B13-96F6-5C354D3F01C1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0EB6-0F8B-4E45-9FCF-8322A53FB59D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0A-5795-4728-94D9-378F955BDA12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2A1-B429-4BD1-84EA-DE047CC17B8D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843-6BD6-4722-849C-C92E9773E323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-cacm.acm.org/magazines/2011/10/131417-building-rome-in-a-day/full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-cacm.acm.org/magazines/2011/10/131417-building-rome-in-a-day/full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44" y="2133600"/>
            <a:ext cx="8915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3D RECONSTRUCTION OF 2D IMAGES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244" y="3962400"/>
            <a:ext cx="6934200" cy="1752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Muhammad Osama Nusrat(21I-2169)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Proposal Defense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B036-8E02-400C-85AA-C73DA76EBB7E}" type="datetime1">
              <a:rPr lang="en-US" smtClean="0"/>
              <a:t>12/25/2021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696200" cy="4906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52800" y="61968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8580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609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RECONSTRUUCTION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2400" dirty="0" smtClean="0">
                <a:hlinkClick r:id="rId3"/>
              </a:rPr>
              <a:t>[1] </a:t>
            </a:r>
            <a:r>
              <a:rPr lang="en-US" sz="2400" dirty="0" smtClean="0"/>
              <a:t> Agarwal</a:t>
            </a:r>
            <a:r>
              <a:rPr lang="en-US" sz="2400" dirty="0"/>
              <a:t>, S., Furukawa, Y., </a:t>
            </a:r>
            <a:r>
              <a:rPr lang="en-US" sz="2400" dirty="0" err="1"/>
              <a:t>Snavely</a:t>
            </a:r>
            <a:r>
              <a:rPr lang="en-US" sz="2400" dirty="0"/>
              <a:t>, N., Simon, I., </a:t>
            </a:r>
            <a:r>
              <a:rPr lang="en-US" sz="2400" dirty="0" err="1"/>
              <a:t>Curless</a:t>
            </a:r>
            <a:r>
              <a:rPr lang="en-US" sz="2400" dirty="0"/>
              <a:t>, B., Seitz, S. M., &amp; </a:t>
            </a:r>
            <a:r>
              <a:rPr lang="en-US" sz="2400" dirty="0" err="1"/>
              <a:t>Szeliski</a:t>
            </a:r>
            <a:r>
              <a:rPr lang="en-US" sz="2400" dirty="0"/>
              <a:t>, R. (2011). Building Rome in </a:t>
            </a:r>
            <a:r>
              <a:rPr lang="en-US" sz="2400" dirty="0" smtClean="0"/>
              <a:t>day. Communications </a:t>
            </a:r>
            <a:r>
              <a:rPr lang="en-US" sz="2400" dirty="0"/>
              <a:t>of the ACM,54(10), 105-112.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801-1A4F-4381-992A-1A13185A3608}" type="datetime1">
              <a:rPr lang="en-US" smtClean="0"/>
              <a:t>12/25/2021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2"/>
          </a:xfrm>
        </p:spPr>
        <p:txBody>
          <a:bodyPr>
            <a:normAutofit fontScale="40000" lnSpcReduction="20000"/>
          </a:bodyPr>
          <a:lstStyle/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dirty="0" smtClean="0"/>
              <a:t>The </a:t>
            </a:r>
            <a:r>
              <a:rPr lang="en-US" sz="6000" dirty="0"/>
              <a:t>research of 3D reconstruction has always been a difficult goal.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dirty="0"/>
              <a:t>Using 3D reconstruction one can determine any object's 3D profile, as well as knowing the 3D coordinate of any point on the profile.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/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EED-1BCB-44C9-B699-D6AE042B45C9}" type="datetime1">
              <a:rPr lang="en-US" smtClean="0"/>
              <a:t>12/25/2021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385" y="5486400"/>
            <a:ext cx="8285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[1] </a:t>
            </a:r>
            <a:r>
              <a:rPr lang="en-US" sz="1600" dirty="0"/>
              <a:t>Agarwal, S., Furukawa, Y., </a:t>
            </a:r>
            <a:r>
              <a:rPr lang="en-US" sz="1600" dirty="0" err="1"/>
              <a:t>Snavely</a:t>
            </a:r>
            <a:r>
              <a:rPr lang="en-US" sz="1600" dirty="0"/>
              <a:t>, N., Simon, I., </a:t>
            </a:r>
            <a:r>
              <a:rPr lang="en-US" sz="1600" dirty="0" err="1"/>
              <a:t>Curless</a:t>
            </a:r>
            <a:r>
              <a:rPr lang="en-US" sz="1600" dirty="0"/>
              <a:t>, B., Seitz, S. M., &amp; </a:t>
            </a:r>
            <a:r>
              <a:rPr lang="en-US" sz="1600" dirty="0" err="1"/>
              <a:t>Szeliski</a:t>
            </a:r>
            <a:r>
              <a:rPr lang="en-US" sz="1600" dirty="0"/>
              <a:t>, R. (2011). Building Rome in a </a:t>
            </a:r>
            <a:r>
              <a:rPr lang="en-US" sz="1600" dirty="0" err="1"/>
              <a:t>day.Communications</a:t>
            </a:r>
            <a:r>
              <a:rPr lang="en-US" sz="1600" dirty="0"/>
              <a:t> of the ACM,54(10), 105-112.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Structure from motion is a technique used in computer vision that uses a collection of overlapping 2D images to develop a 3D model of the scene captured by the images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It is used in many disciplines where 3D information is vital for further processing like autonomous navigation, trajectory tracking, and surface conditioning. </a:t>
            </a:r>
            <a:endParaRPr lang="en-US" sz="1800" dirty="0" smtClean="0"/>
          </a:p>
          <a:p>
            <a:r>
              <a:rPr lang="en-US" sz="1800" dirty="0"/>
              <a:t> The best thing about this algorithm is that it is applicable on low cost cameras, hence it is an </a:t>
            </a:r>
            <a:r>
              <a:rPr lang="en-US" sz="1800" dirty="0" smtClean="0"/>
              <a:t>  efficient </a:t>
            </a:r>
            <a:r>
              <a:rPr lang="en-US" sz="1800" dirty="0"/>
              <a:t>technique for the 3D problems. For our case, we used a single mobile camera since it seemed the most suitable option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Recently, SFM has been integrated with technologies such as stereo and lasers to produce an absolute reconstruction of the scene, correct to a margin of few </a:t>
            </a:r>
            <a:r>
              <a:rPr lang="en-US" sz="1800" dirty="0" smtClean="0"/>
              <a:t>millimeters.</a:t>
            </a:r>
          </a:p>
          <a:p>
            <a:r>
              <a:rPr lang="en-US" sz="1800" dirty="0"/>
              <a:t>The algorithms used for matching </a:t>
            </a:r>
            <a:r>
              <a:rPr lang="en-US" sz="1800" dirty="0" err="1"/>
              <a:t>keypoints</a:t>
            </a:r>
            <a:r>
              <a:rPr lang="en-US" sz="1800" dirty="0"/>
              <a:t> in images were SIFT/SURF.</a:t>
            </a:r>
          </a:p>
        </p:txBody>
      </p:sp>
    </p:spTree>
    <p:extLst>
      <p:ext uri="{BB962C8B-B14F-4D97-AF65-F5344CB8AC3E}">
        <p14:creationId xmlns:p14="http://schemas.microsoft.com/office/powerpoint/2010/main" val="1332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000" dirty="0"/>
              <a:t>Structure from motion is basically used to predict the geometry of a material</a:t>
            </a:r>
            <a:r>
              <a:rPr lang="en-US" sz="2000" dirty="0" smtClean="0"/>
              <a:t>.</a:t>
            </a:r>
          </a:p>
          <a:p>
            <a:r>
              <a:rPr lang="en-US" sz="1800" dirty="0"/>
              <a:t>Multiple images from different camera angles </a:t>
            </a:r>
            <a:r>
              <a:rPr lang="en-US" sz="1800" dirty="0" err="1"/>
              <a:t>aretaken</a:t>
            </a:r>
            <a:r>
              <a:rPr lang="en-US" sz="1800" dirty="0"/>
              <a:t> of same object and then we match the </a:t>
            </a:r>
            <a:r>
              <a:rPr lang="en-US" sz="1800" dirty="0" smtClean="0"/>
              <a:t>features of </a:t>
            </a:r>
            <a:r>
              <a:rPr lang="en-US" sz="1800" dirty="0"/>
              <a:t>2 images and reconstruct the 3d model of </a:t>
            </a:r>
            <a:r>
              <a:rPr lang="en-US" sz="1800" dirty="0" smtClean="0"/>
              <a:t>the object.</a:t>
            </a:r>
          </a:p>
          <a:p>
            <a:r>
              <a:rPr lang="en-US" sz="1800" dirty="0" smtClean="0"/>
              <a:t>First </a:t>
            </a:r>
            <a:r>
              <a:rPr lang="en-US" sz="1800" dirty="0"/>
              <a:t>of all take multiple images of your desired object from different camera </a:t>
            </a:r>
            <a:r>
              <a:rPr lang="en-US" sz="1800" dirty="0" smtClean="0"/>
              <a:t>positions</a:t>
            </a:r>
          </a:p>
          <a:p>
            <a:r>
              <a:rPr lang="en-US" sz="1800" dirty="0"/>
              <a:t>Then we take one image at a time and undistort that image. </a:t>
            </a:r>
            <a:endParaRPr lang="en-US" sz="1800" dirty="0" smtClean="0"/>
          </a:p>
          <a:p>
            <a:r>
              <a:rPr lang="en-US" sz="1800" dirty="0"/>
              <a:t>The image taken by first camera position is then taken as a </a:t>
            </a:r>
            <a:r>
              <a:rPr lang="en-US" sz="1800" dirty="0" err="1"/>
              <a:t>refernce</a:t>
            </a:r>
            <a:r>
              <a:rPr lang="en-US" sz="1800" dirty="0"/>
              <a:t> and we set its coordinate as (0,0,0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After that the image background is changed from </a:t>
            </a:r>
            <a:r>
              <a:rPr lang="en-US" sz="1800" dirty="0" err="1"/>
              <a:t>rgb</a:t>
            </a:r>
            <a:r>
              <a:rPr lang="en-US" sz="1800" dirty="0"/>
              <a:t> to gray because SFM works at gray scale images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In next step SFM detect key points in our image. </a:t>
            </a:r>
            <a:r>
              <a:rPr lang="en-US" sz="1800" dirty="0" smtClean="0"/>
              <a:t>Key points </a:t>
            </a:r>
            <a:r>
              <a:rPr lang="en-US" sz="1800" dirty="0"/>
              <a:t>are also called features of an image Region of interest is found in our image and we crop it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From </a:t>
            </a:r>
            <a:r>
              <a:rPr lang="en-US" sz="1800" dirty="0" smtClean="0"/>
              <a:t>key point </a:t>
            </a:r>
            <a:r>
              <a:rPr lang="en-US" sz="1800" dirty="0"/>
              <a:t>we can make a feature vector. Feature vector are used to find the matching points in the two images.</a:t>
            </a:r>
          </a:p>
          <a:p>
            <a:endParaRPr lang="en-US" sz="1800" dirty="0" smtClean="0"/>
          </a:p>
          <a:p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Same step is repeated from second image which is taken from different camera position. SFM detects key points from that image </a:t>
            </a:r>
            <a:r>
              <a:rPr lang="en-US" sz="1800" dirty="0" smtClean="0"/>
              <a:t>also.</a:t>
            </a:r>
          </a:p>
          <a:p>
            <a:r>
              <a:rPr lang="en-US" sz="1800" dirty="0"/>
              <a:t>Note both images are of same object. The difference is that they are taken at different camera </a:t>
            </a:r>
            <a:r>
              <a:rPr lang="en-US" sz="1800" dirty="0" smtClean="0"/>
              <a:t>positions</a:t>
            </a:r>
            <a:r>
              <a:rPr lang="en-US" sz="1800" dirty="0"/>
              <a:t> Now these key features of both images will help to generate projection </a:t>
            </a:r>
            <a:r>
              <a:rPr lang="en-US" sz="1800" dirty="0" smtClean="0"/>
              <a:t>matrix.</a:t>
            </a:r>
          </a:p>
          <a:p>
            <a:r>
              <a:rPr lang="en-US" sz="1800" dirty="0"/>
              <a:t>Camera has 2 parameters intrinsic and extrinsic parameters. In intrinsic parameter include focal length and image size and extrinsic parameters include rotation and translation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intrinsic and extrinsic matrix are combined we get projection matrix. With the help of projection matrix we can find a 3d points of an image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At this stage we have found matching points in two images and we know position of camera 1 which is </a:t>
            </a:r>
            <a:r>
              <a:rPr lang="en-US" sz="1800" dirty="0" smtClean="0"/>
              <a:t>origin</a:t>
            </a:r>
            <a:r>
              <a:rPr lang="en-US" sz="1800" dirty="0"/>
              <a:t>  Now we need to find position of camera 2. 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After finding position of camera 2 we can find 3d points. Bundle adjustment is used to reduce error incase our 3d points are not accurate.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868362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09800"/>
            <a:ext cx="8229600" cy="36741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CAMERA CALIBRATION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450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924800" cy="44957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7724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6096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 IMAGE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362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42999"/>
            <a:ext cx="3422177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03F-B3B6-4D73-8F0F-2F9E00B7834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1142999"/>
            <a:ext cx="3422177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0" y="53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 SCALE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0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708</Words>
  <Application>Microsoft Office PowerPoint</Application>
  <PresentationFormat>On-screen Show (4:3)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3D RECONSTRUCTION OF 2D IMAGES</vt:lpstr>
      <vt:lpstr>Motivation </vt:lpstr>
      <vt:lpstr>Introduction  </vt:lpstr>
      <vt:lpstr>Literature review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</dc:creator>
  <cp:lastModifiedBy>M Osama Nusrat</cp:lastModifiedBy>
  <cp:revision>66</cp:revision>
  <dcterms:created xsi:type="dcterms:W3CDTF">2020-01-31T10:04:41Z</dcterms:created>
  <dcterms:modified xsi:type="dcterms:W3CDTF">2021-12-25T06:54:34Z</dcterms:modified>
</cp:coreProperties>
</file>