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Repository in Depth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Angela Grifin </a:t>
            </a:r>
          </a:p>
          <a:p>
            <a:r>
              <a:rPr lang="en-US"/>
              <a:t>CSCI2461-70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2BF-7F6E-4DFC-AD44-34AA0534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Pool?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789C-8EC9-43B0-A181-AC4816C6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pool is an additional directory under the repository root containing all packages. </a:t>
            </a:r>
          </a:p>
          <a:p>
            <a:pPr marL="0" indent="0">
              <a:buNone/>
            </a:pPr>
            <a:r>
              <a:rPr lang="en-US"/>
              <a:t>Tools:</a:t>
            </a:r>
          </a:p>
          <a:p>
            <a:pPr marL="0" indent="0">
              <a:buNone/>
            </a:pPr>
            <a:r>
              <a:rPr lang="en-US"/>
              <a:t>1 .apt-</a:t>
            </a:r>
            <a:r>
              <a:rPr lang="en-US" err="1"/>
              <a:t>ftparchive</a:t>
            </a:r>
            <a:r>
              <a:rPr lang="en-US"/>
              <a:t> – is used to move a collection of Debian packages files into proper archive hierarchy.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apt-move – move collection of Debian package files into a proper archive hierarchy as is used in the official Debian archive </a:t>
            </a:r>
          </a:p>
        </p:txBody>
      </p:sp>
    </p:spTree>
    <p:extLst>
      <p:ext uri="{BB962C8B-B14F-4D97-AF65-F5344CB8AC3E}">
        <p14:creationId xmlns:p14="http://schemas.microsoft.com/office/powerpoint/2010/main" val="31048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B4A-F710-488B-8FCE-FC3109F1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EFL ( Enlightenment Foundation Libraries)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1294-99BB-46E6-8BB1-E30A4642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Is a set of libraries providing building blocks used in the Enlightenment window managed. 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Source packages EFL</a:t>
            </a:r>
          </a:p>
          <a:p>
            <a:pPr marL="0" indent="0" algn="ctr">
              <a:buNone/>
            </a:pPr>
            <a:r>
              <a:rPr lang="en-US"/>
              <a:t>Ex. Binary Packages: </a:t>
            </a:r>
            <a:r>
              <a:rPr lang="en-US" err="1"/>
              <a:t>efl-dbp</a:t>
            </a:r>
            <a:r>
              <a:rPr lang="en-US"/>
              <a:t>, </a:t>
            </a:r>
            <a:r>
              <a:rPr lang="en-US" err="1"/>
              <a:t>efl</a:t>
            </a:r>
            <a:r>
              <a:rPr lang="en-US"/>
              <a:t>-doc, </a:t>
            </a:r>
            <a:r>
              <a:rPr lang="en-US" err="1"/>
              <a:t>libecore</a:t>
            </a:r>
            <a:r>
              <a:rPr lang="en-US"/>
              <a:t>-dev, libevas1-engines-x etc.....</a:t>
            </a:r>
          </a:p>
        </p:txBody>
      </p:sp>
    </p:spTree>
    <p:extLst>
      <p:ext uri="{BB962C8B-B14F-4D97-AF65-F5344CB8AC3E}">
        <p14:creationId xmlns:p14="http://schemas.microsoft.com/office/powerpoint/2010/main" val="10748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3727-07D4-494A-B217-1333C1A5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Packages </a:t>
            </a:r>
            <a:r>
              <a:rPr lang="en-US" err="1"/>
              <a:t>efl-dbg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4CB6-746D-49B2-87BD-5CAA4AE3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Stretch (stable)(debug)Enlightenment </a:t>
            </a:r>
            <a:r>
              <a:rPr lang="en-US" err="1"/>
              <a:t>Fondation</a:t>
            </a:r>
            <a:r>
              <a:rPr lang="en-US"/>
              <a:t> </a:t>
            </a:r>
            <a:r>
              <a:rPr lang="en-US" err="1"/>
              <a:t>Libraires</a:t>
            </a:r>
            <a:r>
              <a:rPr lang="en-US"/>
              <a:t> 1.86-2.5+b2: amd64, arm64, </a:t>
            </a:r>
            <a:r>
              <a:rPr lang="en-US" err="1"/>
              <a:t>armel</a:t>
            </a:r>
            <a:r>
              <a:rPr lang="en-US"/>
              <a:t> </a:t>
            </a:r>
            <a:r>
              <a:rPr lang="en-US" err="1"/>
              <a:t>armhf</a:t>
            </a:r>
            <a:r>
              <a:rPr lang="en-US"/>
              <a:t>, i386mlps</a:t>
            </a:r>
          </a:p>
        </p:txBody>
      </p:sp>
    </p:spTree>
    <p:extLst>
      <p:ext uri="{BB962C8B-B14F-4D97-AF65-F5344CB8AC3E}">
        <p14:creationId xmlns:p14="http://schemas.microsoft.com/office/powerpoint/2010/main" val="19606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1AA2-62C4-4FBA-A087-1AB5A528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Lets</a:t>
            </a:r>
            <a:r>
              <a:rPr lang="en-US"/>
              <a:t> explore EFL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0A7E-9A02-41D8-A4F8-A2A8C078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 Brandon for this helpful link </a:t>
            </a:r>
          </a:p>
          <a:p>
            <a:endParaRPr lang="en-US"/>
          </a:p>
          <a:p>
            <a:pPr>
              <a:buNone/>
            </a:pPr>
            <a:r>
              <a:rPr lang="en-US"/>
              <a:t>https://docs.enlightenment.org/auto/</a:t>
            </a:r>
          </a:p>
        </p:txBody>
      </p:sp>
    </p:spTree>
    <p:extLst>
      <p:ext uri="{BB962C8B-B14F-4D97-AF65-F5344CB8AC3E}">
        <p14:creationId xmlns:p14="http://schemas.microsoft.com/office/powerpoint/2010/main" val="10214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26A-8076-46D5-97B4-7F3F9293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ED93-EC3E-465A-8E74-D24AF779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DEB packages </a:t>
            </a:r>
          </a:p>
          <a:p>
            <a:r>
              <a:rPr lang="en-US"/>
              <a:t>- Two special files </a:t>
            </a:r>
          </a:p>
          <a:p>
            <a:pPr marL="0" indent="0">
              <a:buNone/>
            </a:pPr>
            <a:r>
              <a:rPr lang="en-US"/>
              <a:t>     1.Packages.gz = Binary Packages</a:t>
            </a:r>
          </a:p>
          <a:p>
            <a:pPr marL="0" indent="0">
              <a:buNone/>
            </a:pPr>
            <a:r>
              <a:rPr lang="en-US"/>
              <a:t>     2. Source.gz = Source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1809-273D-4A5D-8937-2908288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Special Files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FA4AB-6490-4A6C-8CBD-DA633B99D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Packages.gz contains: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EBA8-8CB8-469D-939E-88B4588C6D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Name</a:t>
            </a:r>
          </a:p>
          <a:p>
            <a:r>
              <a:rPr lang="en-US"/>
              <a:t>Version </a:t>
            </a:r>
          </a:p>
          <a:p>
            <a:r>
              <a:rPr lang="en-US"/>
              <a:t>Size</a:t>
            </a:r>
          </a:p>
          <a:p>
            <a:r>
              <a:rPr lang="en-US"/>
              <a:t>Short description</a:t>
            </a:r>
          </a:p>
          <a:p>
            <a:pPr marL="0" indent="0">
              <a:buNone/>
            </a:pPr>
            <a:r>
              <a:rPr lang="en-US"/>
              <a:t>Debian Package Managers </a:t>
            </a:r>
          </a:p>
          <a:p>
            <a:pPr marL="0" indent="0">
              <a:buNone/>
            </a:pPr>
            <a:r>
              <a:rPr lang="en-US"/>
              <a:t>** </a:t>
            </a:r>
            <a:r>
              <a:rPr lang="en-US">
                <a:latin typeface="SimSun-ExtB"/>
                <a:ea typeface="SimSun-ExtB"/>
              </a:rPr>
              <a:t>deselect or aptitude</a:t>
            </a:r>
            <a:r>
              <a:rPr lang="en-US"/>
              <a:t> ** 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E99723-9160-4727-BD2E-E41D43C51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Source.gz contains: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C5FBCA-6E5C-4A3D-B698-CAE839F918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Name </a:t>
            </a:r>
          </a:p>
          <a:p>
            <a:r>
              <a:rPr lang="en-US"/>
              <a:t>Version</a:t>
            </a:r>
          </a:p>
          <a:p>
            <a:r>
              <a:rPr lang="en-US"/>
              <a:t>Build dependencies</a:t>
            </a:r>
          </a:p>
          <a:p>
            <a:pPr marL="0" indent="0">
              <a:buNone/>
            </a:pPr>
            <a:r>
              <a:rPr lang="en-US"/>
              <a:t>** </a:t>
            </a:r>
            <a:r>
              <a:rPr lang="en-US">
                <a:latin typeface="SimSun-ExtB"/>
                <a:ea typeface="SimSun-ExtB"/>
              </a:rPr>
              <a:t>apt-get source</a:t>
            </a:r>
            <a:r>
              <a:rPr lang="en-US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44407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312F-35E9-41FC-AE65-A9BC82E1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Important Commands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69F2-6061-4E1E-BBDD-982548EA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apt-get update &amp; apt-get upgrade </a:t>
            </a:r>
          </a:p>
        </p:txBody>
      </p:sp>
    </p:spTree>
    <p:extLst>
      <p:ext uri="{BB962C8B-B14F-4D97-AF65-F5344CB8AC3E}">
        <p14:creationId xmlns:p14="http://schemas.microsoft.com/office/powerpoint/2010/main" val="2238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7732-B4E9-4350-AE8A-24E0268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Two Types Of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4B1A-B880-4E2B-99A6-3D5184F1FB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Complex- 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2805A-E623-4777-8106-E462F22D8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Simple- </a:t>
            </a:r>
          </a:p>
        </p:txBody>
      </p:sp>
    </p:spTree>
    <p:extLst>
      <p:ext uri="{BB962C8B-B14F-4D97-AF65-F5344CB8AC3E}">
        <p14:creationId xmlns:p14="http://schemas.microsoft.com/office/powerpoint/2010/main" val="166931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433603-EADD-41D3-BAF9-284515CD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25" y="-361950"/>
            <a:ext cx="10515600" cy="1325563"/>
          </a:xfrm>
        </p:spPr>
        <p:txBody>
          <a:bodyPr/>
          <a:lstStyle/>
          <a:p>
            <a:r>
              <a:rPr lang="en-US"/>
              <a:t>A standard Debian Repository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A646E0-2A28-4BB5-A58C-75377B24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809625"/>
            <a:ext cx="10515600" cy="5233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- your repository root</a:t>
            </a:r>
          </a:p>
          <a:p>
            <a:pPr marL="0" indent="0">
              <a:buNone/>
            </a:pPr>
            <a:r>
              <a:rPr lang="en-US"/>
              <a:t>|</a:t>
            </a:r>
          </a:p>
          <a:p>
            <a:pPr marL="0" indent="0">
              <a:buNone/>
            </a:pPr>
            <a:r>
              <a:rPr lang="en-US"/>
              <a:t>+-</a:t>
            </a:r>
            <a:r>
              <a:rPr lang="en-US" err="1"/>
              <a:t>dists</a:t>
            </a:r>
          </a:p>
          <a:p>
            <a:pPr marL="0" indent="0">
              <a:buNone/>
            </a:pPr>
            <a:r>
              <a:rPr lang="en-US"/>
              <a:t>|</a:t>
            </a:r>
          </a:p>
          <a:p>
            <a:pPr marL="0" indent="0">
              <a:buNone/>
            </a:pPr>
            <a:r>
              <a:rPr lang="en-US"/>
              <a:t>|-stable</a:t>
            </a:r>
          </a:p>
          <a:p>
            <a:pPr marL="0" indent="0">
              <a:buNone/>
            </a:pPr>
            <a:r>
              <a:rPr lang="en-US"/>
              <a:t>| |-main </a:t>
            </a:r>
          </a:p>
          <a:p>
            <a:pPr marL="0" indent="0">
              <a:buNone/>
            </a:pPr>
            <a:r>
              <a:rPr lang="en-US"/>
              <a:t>| | |-binary-alpha </a:t>
            </a:r>
          </a:p>
          <a:p>
            <a:pPr marL="0" indent="0">
              <a:buNone/>
            </a:pPr>
            <a:r>
              <a:rPr lang="en-US"/>
              <a:t>| | |-binary-arm</a:t>
            </a:r>
          </a:p>
          <a:p>
            <a:pPr marL="0" indent="0">
              <a:buNone/>
            </a:pPr>
            <a:r>
              <a:rPr lang="en-US"/>
              <a:t>| | |-binary-...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9DB2-01D4-4CC7-B23A-D0D50277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Trivial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5B97-2BC4-4FB0-8AF9-47BA0151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Your root repository root</a:t>
            </a:r>
          </a:p>
          <a:p>
            <a:pPr marL="0" indent="0">
              <a:buNone/>
            </a:pPr>
            <a:r>
              <a:rPr lang="en-US"/>
              <a:t>|</a:t>
            </a:r>
          </a:p>
          <a:p>
            <a:pPr marL="0" indent="0">
              <a:buNone/>
            </a:pPr>
            <a:r>
              <a:rPr lang="en-US"/>
              <a:t>|-binary</a:t>
            </a:r>
          </a:p>
          <a:p>
            <a:pPr marL="0" indent="0">
              <a:buNone/>
            </a:pPr>
            <a:r>
              <a:rPr lang="en-US"/>
              <a:t>+-source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5437-E6D2-408C-B64B-AA11474A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Creating the Index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CD79-98E1-4CC3-B389-9FB543CE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-</a:t>
            </a:r>
            <a:r>
              <a:rPr lang="en-US" err="1"/>
              <a:t>dpkg-scanpackages</a:t>
            </a:r>
            <a:r>
              <a:rPr lang="en-US"/>
              <a:t> = generates package files, scans .deb packages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</a:t>
            </a:r>
            <a:r>
              <a:rPr lang="en-US" err="1"/>
              <a:t>dpkg-scansource</a:t>
            </a:r>
            <a:r>
              <a:rPr lang="en-US"/>
              <a:t> = generates source files, scans .</a:t>
            </a:r>
            <a:r>
              <a:rPr lang="en-US" err="1"/>
              <a:t>dsc</a:t>
            </a:r>
            <a:r>
              <a:rPr lang="en-US"/>
              <a:t> files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</a:t>
            </a:r>
            <a:r>
              <a:rPr lang="en-US" err="1"/>
              <a:t>dpkg-scanpackages</a:t>
            </a:r>
            <a:r>
              <a:rPr lang="en-US"/>
              <a:t> </a:t>
            </a:r>
            <a:r>
              <a:rPr lang="en-US" i="1"/>
              <a:t>arguments </a:t>
            </a:r>
            <a:r>
              <a:rPr lang="en-US"/>
              <a:t>| </a:t>
            </a:r>
            <a:r>
              <a:rPr lang="en-US" err="1"/>
              <a:t>gzip</a:t>
            </a:r>
            <a:r>
              <a:rPr lang="en-US"/>
              <a:t> –9c &gt; Packages.gz  = generates a compressed files.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* tip: put .orig.gz, .diff.gz and .</a:t>
            </a:r>
            <a:r>
              <a:rPr lang="en-US" err="1"/>
              <a:t>dsc</a:t>
            </a:r>
            <a:r>
              <a:rPr lang="en-US"/>
              <a:t> files together. </a:t>
            </a:r>
          </a:p>
        </p:txBody>
      </p:sp>
    </p:spTree>
    <p:extLst>
      <p:ext uri="{BB962C8B-B14F-4D97-AF65-F5344CB8AC3E}">
        <p14:creationId xmlns:p14="http://schemas.microsoft.com/office/powerpoint/2010/main" val="9670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BCB1-5319-4479-8DC5-C85923A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the Release Files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60C9-F576-43FC-B863-1BA9EACC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Archive –</a:t>
            </a:r>
            <a:r>
              <a:rPr lang="en-US" i="1"/>
              <a:t> stable, testing or unstable </a:t>
            </a:r>
          </a:p>
          <a:p>
            <a:r>
              <a:rPr lang="en-US"/>
              <a:t>Component- </a:t>
            </a:r>
            <a:r>
              <a:rPr lang="en-US" i="1"/>
              <a:t>main, non-free or </a:t>
            </a:r>
            <a:r>
              <a:rPr lang="en-US" i="1" err="1"/>
              <a:t>contrib</a:t>
            </a:r>
            <a:r>
              <a:rPr lang="en-US" i="1"/>
              <a:t> </a:t>
            </a:r>
          </a:p>
          <a:p>
            <a:r>
              <a:rPr lang="en-US"/>
              <a:t>Origin – name of who made the packages </a:t>
            </a:r>
          </a:p>
          <a:p>
            <a:r>
              <a:rPr lang="en-US"/>
              <a:t>Label- adequate for the package or repository </a:t>
            </a:r>
          </a:p>
          <a:p>
            <a:r>
              <a:rPr lang="en-US"/>
              <a:t>Architecture- i386, </a:t>
            </a:r>
            <a:r>
              <a:rPr lang="en-US" err="1"/>
              <a:t>sparc</a:t>
            </a:r>
            <a:r>
              <a:rPr lang="en-US"/>
              <a:t> or source </a:t>
            </a:r>
          </a:p>
        </p:txBody>
      </p:sp>
    </p:spTree>
    <p:extLst>
      <p:ext uri="{BB962C8B-B14F-4D97-AF65-F5344CB8AC3E}">
        <p14:creationId xmlns:p14="http://schemas.microsoft.com/office/powerpoint/2010/main" val="203837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Repository in Depth </vt:lpstr>
      <vt:lpstr>Types of Packages </vt:lpstr>
      <vt:lpstr>Special Files </vt:lpstr>
      <vt:lpstr>Important Commands </vt:lpstr>
      <vt:lpstr>Two Types Of Repository </vt:lpstr>
      <vt:lpstr>A standard Debian Repository </vt:lpstr>
      <vt:lpstr>Trivial Repositories </vt:lpstr>
      <vt:lpstr>Creating the Index Files </vt:lpstr>
      <vt:lpstr>Creating the Release Files </vt:lpstr>
      <vt:lpstr>What is a Pool?  </vt:lpstr>
      <vt:lpstr>EFL ( Enlightenment Foundation Libraries) </vt:lpstr>
      <vt:lpstr>Packages efl-dbg</vt:lpstr>
      <vt:lpstr>Lets explore EFL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in Depth </dc:title>
  <cp:revision>1</cp:revision>
  <dcterms:modified xsi:type="dcterms:W3CDTF">2017-11-20T04:20:51Z</dcterms:modified>
</cp:coreProperties>
</file>