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vector?freecc0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bug&#10;&#10;Description automatically generated">
            <a:extLst>
              <a:ext uri="{FF2B5EF4-FFF2-40B4-BE49-F238E27FC236}">
                <a16:creationId xmlns:a16="http://schemas.microsoft.com/office/drawing/2014/main" id="{286F394A-6B87-BF51-94EF-FDA0FACE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67" b="153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E61707-EB75-B989-9F58-1AA697B3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Characteristics of Lyme Disease in New York State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3B9FE5B-CE94-1A76-A03E-C882264F6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Screencast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160C-F83F-B196-D58C-CEAC0B14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988541"/>
            <a:ext cx="10995660" cy="5069359"/>
          </a:xfrm>
        </p:spPr>
        <p:txBody>
          <a:bodyPr/>
          <a:lstStyle/>
          <a:p>
            <a:r>
              <a:rPr lang="en-US" dirty="0"/>
              <a:t>Research Questions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Regression Analysis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state of new york&#10;&#10;Description automatically generated">
            <a:extLst>
              <a:ext uri="{FF2B5EF4-FFF2-40B4-BE49-F238E27FC236}">
                <a16:creationId xmlns:a16="http://schemas.microsoft.com/office/drawing/2014/main" id="{2590B5B2-F046-7257-7FCD-D8EEE859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9269"/>
            <a:ext cx="5681438" cy="3893775"/>
          </a:xfrm>
          <a:prstGeom prst="rect">
            <a:avLst/>
          </a:prstGeom>
        </p:spPr>
      </p:pic>
      <p:pic>
        <p:nvPicPr>
          <p:cNvPr id="10" name="Picture 9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D8B05FA0-452C-C3C3-6154-38427521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2" y="1327396"/>
            <a:ext cx="5579508" cy="36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state of new york&#10;&#10;Description automatically generated">
            <a:extLst>
              <a:ext uri="{FF2B5EF4-FFF2-40B4-BE49-F238E27FC236}">
                <a16:creationId xmlns:a16="http://schemas.microsoft.com/office/drawing/2014/main" id="{7C3C9213-B073-2271-46EC-9AFB2632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28" y="963707"/>
            <a:ext cx="5840349" cy="49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927BE46-0A56-17EA-4AFB-D0E141AE3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01" y="1516198"/>
            <a:ext cx="7857997" cy="3825604"/>
          </a:xfrm>
        </p:spPr>
      </p:pic>
    </p:spTree>
    <p:extLst>
      <p:ext uri="{BB962C8B-B14F-4D97-AF65-F5344CB8AC3E}">
        <p14:creationId xmlns:p14="http://schemas.microsoft.com/office/powerpoint/2010/main" val="166847402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Amasis MT Pro Medium</vt:lpstr>
      <vt:lpstr>Arial</vt:lpstr>
      <vt:lpstr>Univers Light</vt:lpstr>
      <vt:lpstr>TribuneVTI</vt:lpstr>
      <vt:lpstr>Characteristics of Lyme Disease in New York State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Kaleb Frierson</dc:creator>
  <cp:lastModifiedBy>Kaleb Frierson</cp:lastModifiedBy>
  <cp:revision>1</cp:revision>
  <dcterms:created xsi:type="dcterms:W3CDTF">2024-12-07T20:46:47Z</dcterms:created>
  <dcterms:modified xsi:type="dcterms:W3CDTF">2024-12-07T20:54:25Z</dcterms:modified>
</cp:coreProperties>
</file>