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9" r:id="rId6"/>
    <p:sldId id="276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79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ter, Matthew" userId="b456a2b0-fced-41df-ae0e-edee4590225b" providerId="ADAL" clId="{1909B301-D434-466B-AF07-A0647C82D79C}"/>
    <pc:docChg chg="delSld">
      <pc:chgData name="Winter, Matthew" userId="b456a2b0-fced-41df-ae0e-edee4590225b" providerId="ADAL" clId="{1909B301-D434-466B-AF07-A0647C82D79C}" dt="2023-08-21T04:05:55.061" v="0" actId="2696"/>
      <pc:docMkLst>
        <pc:docMk/>
      </pc:docMkLst>
      <pc:sldChg chg="del">
        <pc:chgData name="Winter, Matthew" userId="b456a2b0-fced-41df-ae0e-edee4590225b" providerId="ADAL" clId="{1909B301-D434-466B-AF07-A0647C82D79C}" dt="2023-08-21T04:05:55.061" v="0" actId="2696"/>
        <pc:sldMkLst>
          <pc:docMk/>
          <pc:sldMk cId="3661180859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08/20/2023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08/20/2023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08/20/2023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08/20/2023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aboutcircuits.com/" TargetMode="External"/><Relationship Id="rId2" Type="http://schemas.openxmlformats.org/officeDocument/2006/relationships/hyperlink" Target="https://www.electronics-notes.com/articles/analogue_circuits/operational-amplifier-op-amp/inverting-amplifier.ph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ZUKqbbbdLjI" TargetMode="External"/><Relationship Id="rId5" Type="http://schemas.openxmlformats.org/officeDocument/2006/relationships/hyperlink" Target="https://www.electronics-tutorials.ws/opamp/opamp_2.html" TargetMode="External"/><Relationship Id="rId4" Type="http://schemas.openxmlformats.org/officeDocument/2006/relationships/hyperlink" Target="https://www.allaboutcircuits.com/video-tutorials/the-basic-op-amp-inverting-amplifi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Inverting Amplifier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Winter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What Is A Inverting Amplifier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Inverting Amplifiers: A type of operational amplifier (op-amp)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Key Component: Operational Amplifier (Op-Amp)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Function: Inverts the input signal and amplifies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Commonly used for: Signal processing, audio applications, instrumentation, and more.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A8729-485C-C193-E74F-1083D47FB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755519"/>
            <a:ext cx="4343400" cy="2410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Basic Theory of Operations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6FAE8-7517-1F4A-3FF1-0E83F86D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55519"/>
            <a:ext cx="4343400" cy="241058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1BB90-D57E-B227-D5A3-5E94801F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An inverting amplifier is a type of operational amplifier (op-amp) configuration that takes an input signal, inverts its polarity, and amplifies it by a gain determined by the ratio of feedback and input resistors. The inverting terminal of the op-amp is connected to the input signal source, while the non-inverting terminal is grounded. This configuration results in an output signal that is an inverted and amplified version of the input.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Circuit Used?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42703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Audio Amplification: Used in audio equipment for amplifying audio signals.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Signal Processing: Used in filter circuits and waveform shaping.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Instrumentation: Precise measurements and signal conditioning in 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Feedback Systems: Used in control systems and feedback loops.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Vs. Disadvantages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F4197-D210-8B11-B33A-9F5F312C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3962400" cy="42672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Advantages: High input impedance, stable gain, versatility in adjusting gain with resistor values, easy to design and implement, widely used in various applications.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BAAE5B-3131-A5E9-CC51-D6CC71A28A3C}"/>
              </a:ext>
            </a:extLst>
          </p:cNvPr>
          <p:cNvSpPr txBox="1">
            <a:spLocks/>
          </p:cNvSpPr>
          <p:nvPr/>
        </p:nvSpPr>
        <p:spPr>
          <a:xfrm>
            <a:off x="6096000" y="1825752"/>
            <a:ext cx="396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Disadvantages: Signal inversion might not be desirable in all cases and requires careful consideration of op-amp specifications and component values for optimal performance.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Variations Of the Circuit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F4197-D210-8B11-B33A-9F5F312C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10287000" cy="4267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Dual Power Supply Configuration: Allows amplification of both positive and negative input signals.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Virtual Ground Creation: Useful when a ground reference is needed in single-supply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Variable Gain: Achieved by using a potentiometer in place of R2.</a:t>
            </a:r>
          </a:p>
        </p:txBody>
      </p:sp>
    </p:spTree>
    <p:extLst>
      <p:ext uri="{BB962C8B-B14F-4D97-AF65-F5344CB8AC3E}">
        <p14:creationId xmlns:p14="http://schemas.microsoft.com/office/powerpoint/2010/main" val="14443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81F3D-3E22-F7AA-CFFE-4E89A7FB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11506200" cy="4953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Poole, I. (2009, April 7). </a:t>
            </a:r>
            <a:r>
              <a:rPr lang="en-US" b="0" i="1" dirty="0">
                <a:effectLst/>
                <a:latin typeface="Calibri" panose="020F0502020204030204" pitchFamily="34" charset="0"/>
              </a:rPr>
              <a:t>Op Amp Inverting Amplifier: Circuit; Design; Equations, Basics, Tutorial . .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Electronics-Notes.com; Electronics Notes. </a:t>
            </a:r>
            <a:r>
              <a:rPr lang="en-US" b="0" i="0" dirty="0">
                <a:effectLst/>
                <a:latin typeface="Calibri" panose="020F0502020204030204" pitchFamily="34" charset="0"/>
                <a:hlinkClick r:id="rId2"/>
              </a:rPr>
              <a:t>https://www.electronics-notes.com/articles/analogue_circuits/operational-amplifier-op-amp/inverting-amplifier.php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</a:rPr>
              <a:t>‌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Calibri" panose="020F0502020204030204" pitchFamily="34" charset="0"/>
              </a:rPr>
              <a:t>Basic Amplifier Configurations: the Inverting Amplifier - Video Tutorial</a:t>
            </a:r>
            <a:r>
              <a:rPr lang="en-US" b="0" i="0" dirty="0">
                <a:effectLst/>
                <a:latin typeface="Calibri" panose="020F0502020204030204" pitchFamily="34" charset="0"/>
              </a:rPr>
              <a:t>. (n.d.). </a:t>
            </a:r>
            <a:r>
              <a:rPr lang="en-US" b="0" i="0" dirty="0">
                <a:effectLst/>
                <a:latin typeface="Calibri" panose="020F0502020204030204" pitchFamily="34" charset="0"/>
                <a:hlinkClick r:id="rId3"/>
              </a:rPr>
              <a:t>Www.allaboutcircuits.com</a:t>
            </a:r>
            <a:r>
              <a:rPr lang="en-US" b="0" i="0" dirty="0">
                <a:effectLst/>
                <a:latin typeface="Calibri" panose="020F0502020204030204" pitchFamily="34" charset="0"/>
              </a:rPr>
              <a:t>. </a:t>
            </a:r>
            <a:r>
              <a:rPr lang="en-US" b="0" i="0" dirty="0">
                <a:effectLst/>
                <a:latin typeface="Calibri" panose="020F0502020204030204" pitchFamily="34" charset="0"/>
                <a:hlinkClick r:id="rId4"/>
              </a:rPr>
              <a:t>https://www.allaboutcircuits.com/video-tutorials/the-basic-op-amp-inverting-amplifier/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pPr marL="457200" indent="-457200" algn="l"/>
            <a:endParaRPr lang="en-US" b="0" i="0" dirty="0">
              <a:effectLst/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Electronics Tutorials. (2018, February 24). </a:t>
            </a:r>
            <a:r>
              <a:rPr lang="en-US" b="0" i="1" dirty="0">
                <a:effectLst/>
                <a:latin typeface="Calibri" panose="020F0502020204030204" pitchFamily="34" charset="0"/>
              </a:rPr>
              <a:t>Inverting Operational Amplifier - The Inverting Op-amp</a:t>
            </a:r>
            <a:r>
              <a:rPr lang="en-US" b="0" i="0" dirty="0">
                <a:effectLst/>
                <a:latin typeface="Calibri" panose="020F0502020204030204" pitchFamily="34" charset="0"/>
              </a:rPr>
              <a:t>. Basic Electronics Tutorials. </a:t>
            </a:r>
            <a:r>
              <a:rPr lang="en-US" b="0" i="0" dirty="0">
                <a:effectLst/>
                <a:latin typeface="Calibri" panose="020F0502020204030204" pitchFamily="34" charset="0"/>
                <a:hlinkClick r:id="rId5"/>
              </a:rPr>
              <a:t>https://www.electronics-tutorials.ws/opamp/opamp_2.html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pPr marL="457200" indent="-457200" algn="l"/>
            <a:endParaRPr lang="en-US" dirty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Calibri" panose="020F0502020204030204" pitchFamily="34" charset="0"/>
              </a:rPr>
              <a:t>Op amp circuits - Example 2 Inverting op amp amplifier</a:t>
            </a:r>
            <a:r>
              <a:rPr lang="en-US" b="0" i="0" dirty="0">
                <a:effectLst/>
                <a:latin typeface="Calibri" panose="020F0502020204030204" pitchFamily="34" charset="0"/>
              </a:rPr>
              <a:t>. (n.d.). Www.youtube.com. Retrieved August 21, 2023, from </a:t>
            </a:r>
            <a:r>
              <a:rPr lang="en-US" b="0" i="0" dirty="0">
                <a:effectLst/>
                <a:latin typeface="Calibri" panose="020F0502020204030204" pitchFamily="34" charset="0"/>
                <a:hlinkClick r:id="rId6"/>
              </a:rPr>
              <a:t>https://www.youtube.com/watch?v=ZUKqbbbdLjI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</a:rPr>
              <a:t>‌</a:t>
            </a:r>
          </a:p>
          <a:p>
            <a:pPr marL="457200" indent="-457200" algn="l"/>
            <a:endParaRPr lang="en-US" b="0" i="0" dirty="0"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</a:rPr>
              <a:t>‌</a:t>
            </a:r>
          </a:p>
          <a:p>
            <a:pPr marL="457200" indent="-457200" algn="l"/>
            <a:endParaRPr lang="en-US" b="0" i="0" dirty="0">
              <a:effectLst/>
              <a:latin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</a:rPr>
              <a:t>‌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</TotalTime>
  <Words>463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Consolas</vt:lpstr>
      <vt:lpstr>Söhne</vt:lpstr>
      <vt:lpstr>Tech Computer 16x9</vt:lpstr>
      <vt:lpstr>Inverting Amplifier</vt:lpstr>
      <vt:lpstr>What Is A Inverting Amplifier</vt:lpstr>
      <vt:lpstr>Basic Theory of Operations</vt:lpstr>
      <vt:lpstr>Where is the Circuit Used?</vt:lpstr>
      <vt:lpstr>Advantages Vs. Disadvantages</vt:lpstr>
      <vt:lpstr>Variations Of the Circuit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Inverting Amplifier</dc:title>
  <dc:creator>Winter, Matthew</dc:creator>
  <cp:lastModifiedBy>Winter, Matthew</cp:lastModifiedBy>
  <cp:revision>1</cp:revision>
  <dcterms:created xsi:type="dcterms:W3CDTF">2023-08-21T03:41:31Z</dcterms:created>
  <dcterms:modified xsi:type="dcterms:W3CDTF">2023-08-21T04:06:03Z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