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b2d8bbfa5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b2d8bbfa5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2d8bbfa5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b2d8bbfa5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b2d8bbfa54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b2d8bbfa54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b2d8bbfa54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b2d8bbfa54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2d8bbfa54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b2d8bbfa54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aeb22e7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aeb22e7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2d8bbfa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2d8bbfa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b2d8bbfa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b2d8bbfa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2d8bbfa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b2d8bbfa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2d8bbfa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b2d8bbfa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2d8bbfa5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b2d8bbfa5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b2d8bbfa5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b2d8bbfa5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2d8bbfa5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b2d8bbfa5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b2d8bbfa5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b2d8bbfa5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CMSE 411 Final Project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Marius Nwobi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 Gray-Jones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</a:t>
            </a:r>
            <a:r>
              <a:rPr lang="en"/>
              <a:t> linear regression 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5087750" y="1597875"/>
            <a:ext cx="3312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performed linear regression once again to see if there were any outliers with our pvalues from what we expected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turns out that there is; Most likely, the CYP3A4T_activity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7250"/>
            <a:ext cx="5087751" cy="38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307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r>
              <a:rPr lang="en"/>
              <a:t> in gene expression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4231400" y="1306375"/>
            <a:ext cx="46641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Showing that there is a diffenrce when it come to gene expression, everything isn't equally distributed and each type of gene expressions are not distributed the same way.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Showing that there are significant genes in this data set and they do go against our null hypothesis that everything is expressed the same or similar. </a:t>
            </a:r>
            <a:endParaRPr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6375"/>
            <a:ext cx="4008521" cy="383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7200"/>
            <a:ext cx="5960575" cy="37363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/>
          <p:nvPr/>
        </p:nvSpPr>
        <p:spPr>
          <a:xfrm>
            <a:off x="6090600" y="1905800"/>
            <a:ext cx="3053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Histogram of means for each expression but since it looks binomial we can assume that there are no outliers, but there are some genes that are more expressed than others.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Knowing this though we didnt know where to go from there to figure out the over expressed and under expressed genes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203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weight matrix (PWM)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5" y="1348525"/>
            <a:ext cx="9144000" cy="294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PWM Code</a:t>
            </a:r>
            <a:endParaRPr/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5" y="1491475"/>
            <a:ext cx="7030501" cy="365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conclusion we were able to make a PWM to conclude that T and G are the more present, figure out what genes are associated with CYP3A4M activity via multi variable regression,performed linear regression to see if there are any expressions </a:t>
            </a:r>
            <a:r>
              <a:rPr lang="en"/>
              <a:t>associated</a:t>
            </a:r>
            <a:r>
              <a:rPr lang="en"/>
              <a:t> with males or females, and used QQ plots to </a:t>
            </a:r>
            <a:r>
              <a:rPr lang="en"/>
              <a:t>visualize</a:t>
            </a:r>
            <a:r>
              <a:rPr lang="en"/>
              <a:t> our results.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70600" y="231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feel for the data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025"/>
            <a:ext cx="8520602" cy="2991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311700" y="4223525"/>
            <a:ext cx="788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bar plots shows the frequency (how many people weigh 50-100 etc) while the rest is just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columns plotted against each other. This can help us to see if there are any clear </a:t>
            </a:r>
            <a:r>
              <a:rPr lang="en"/>
              <a:t>correlations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699425" y="96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</a:t>
            </a:r>
            <a:r>
              <a:rPr lang="en"/>
              <a:t>visualizations</a:t>
            </a:r>
            <a:r>
              <a:rPr lang="en"/>
              <a:t> 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5873501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6018225" y="1095975"/>
            <a:ext cx="2467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At first, we attempted to make a scatter matrix of the phenotype data to see what we were working with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found however, that a heatmap (using seaborn) gave us a better visualization of the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448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w/ statsmodel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878650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5063300" y="1597875"/>
            <a:ext cx="2913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made a QQ plot to determine if there are any outliers when we calculated the pvalues of the genes.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did linear regression based on predicting gender and got some p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values.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Since we have some values that are outliers, we can infer that this data set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does not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share the same distribution throughout the data.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134525" y="222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6941625" y="1826000"/>
            <a:ext cx="22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00" y="1152475"/>
            <a:ext cx="625862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294400" y="241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3441550" y="1152475"/>
            <a:ext cx="3820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pvals and T score, the weight, BMI, and age are </a:t>
            </a:r>
            <a:r>
              <a:rPr lang="en"/>
              <a:t>strongly</a:t>
            </a:r>
            <a:r>
              <a:rPr lang="en"/>
              <a:t> correlated in the determination of one’s gender given our phenotype data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" y="1152475"/>
            <a:ext cx="3080524" cy="408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425"/>
            <a:ext cx="4906525" cy="36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263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associated with CYP3A4M_activity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5839325" y="1472900"/>
            <a:ext cx="2946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made this the cut off with the CYP3A4M_activity.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Anything over will be considered over active (1)and anything under will be considered regular(0)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5" y="1382900"/>
            <a:ext cx="5018051" cy="3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231850"/>
            <a:ext cx="47706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Multivariable Regression</a:t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6008575" y="1109650"/>
            <a:ext cx="30936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 performed multivariable regression on our phenotypic data to see if any activities are associated with one another.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It t</a:t>
            </a:r>
            <a:r>
              <a:rPr lang="en" sz="1400">
                <a:solidFill>
                  <a:srgbClr val="000000"/>
                </a:solidFill>
              </a:rPr>
              <a:t>urns out that even though gender  doesn't affect gene activity, we do know that CYP3A4T_activity and CYP3A4M_activity are strongly related and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CYP2B6_activity is loosely related based on p values and t score 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5" y="1576300"/>
            <a:ext cx="5488376" cy="288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