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  <p:embeddedFont>
      <p:font typeface="Alfa Slab One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ProximaNova-bold.fntdata"/><Relationship Id="rId21" Type="http://schemas.openxmlformats.org/officeDocument/2006/relationships/font" Target="fonts/ProximaNova-regular.fntdata"/><Relationship Id="rId24" Type="http://schemas.openxmlformats.org/officeDocument/2006/relationships/font" Target="fonts/ProximaNova-boldItalic.fntdata"/><Relationship Id="rId23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AlfaSlabOn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2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200" cy="13454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facthacks.cr.yp.to/" TargetMode="External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youtube.com/watch?v=VCOinPlsThw&amp;t=54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youtu.be/evrgQkULQ5U?t=345" TargetMode="External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What’s in MP1 Checkpoint 2?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Checkpoint 2 is worth ⅚ of your total MP1 grade.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Problems: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Length extension (15 points)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MD5 collisions (15 points)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Padding Oracles (25 points)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Mining your Ps and Qs (25 points)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Colliding certificates (20 points)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Mining your Ps and Qs (3)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Figure out how RSA works, then focus on section 3.3 on the paper.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You need to compute all-pairs GCDs using the algorithm outlined in section 3.3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The final output of the algorithm is the GCD of each modulus with the product of all the other moduli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Tutorial on how to compute product tree and remainder tree: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https://facthacks.cr.yp.to/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Tips: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Don’t forget to get rid of GCD = 1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If you don’t want to implement multiplicative inverse: look up gmpy.invert function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Put assert functions where you think some math equations should hold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Once you have GCDs of each modulus, you are ready for RSA part!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For each candidate, compute RSA using m, e, d: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9475" y="3934375"/>
            <a:ext cx="3025424" cy="117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Creating Colliding Certificates (1)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Digital Certificate is document used to prove the ownership of a key. If you get a certificate, it means that the public key on the cert belongs to the owner of the cert.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Certificate is signed by a CA, who is trusted by everyone.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Creating Colliding Certificates (2)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799" y="1017725"/>
            <a:ext cx="6044524" cy="41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Creating Colliding Certificates (3)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What you need to do is to find two moduli that hashes to the same Signature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One is given by running mp1-certbuilder.py, the other is your task.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50" y="2031336"/>
            <a:ext cx="3022200" cy="1658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1248" y="2806050"/>
            <a:ext cx="4777899" cy="1552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Shape 135"/>
          <p:cNvCxnSpPr>
            <a:stCxn id="133" idx="3"/>
            <a:endCxn id="134" idx="1"/>
          </p:cNvCxnSpPr>
          <p:nvPr/>
        </p:nvCxnSpPr>
        <p:spPr>
          <a:xfrm>
            <a:off x="3070750" y="2860673"/>
            <a:ext cx="1020600" cy="72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6" name="Shape 136"/>
          <p:cNvSpPr/>
          <p:nvPr/>
        </p:nvSpPr>
        <p:spPr>
          <a:xfrm>
            <a:off x="82950" y="3793525"/>
            <a:ext cx="2987700" cy="131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Your task</a:t>
            </a:r>
          </a:p>
        </p:txBody>
      </p:sp>
      <p:cxnSp>
        <p:nvCxnSpPr>
          <p:cNvPr id="137" name="Shape 137"/>
          <p:cNvCxnSpPr/>
          <p:nvPr/>
        </p:nvCxnSpPr>
        <p:spPr>
          <a:xfrm flipH="1" rot="10800000">
            <a:off x="3070750" y="3844198"/>
            <a:ext cx="1014600" cy="57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Creating Colliding Certificates (4)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paper has very detailed step by step construction details, so we won’t duplicate them here.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Tips: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Please put assertion functions where you see fit, it will save you a lot of time on details.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If you failed to generate the solution using 1024 bit size, generate a 1023 bit pair using fastcoll. 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This will help when searching using coprimes since it will generally make search b = b0 + k * p1 * p2 faster.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Some pseudo code: Chinese Remainder Theorem, Get Coprimes, 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225" y="3446275"/>
            <a:ext cx="4013150" cy="155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0100" y="3446275"/>
            <a:ext cx="4432199" cy="155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Creating Colliding Certificates (5)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Make sure to verify your solution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175" y="1609850"/>
            <a:ext cx="7381424" cy="3287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MD5 - Introduction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Processes messages in 512 bit blocks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Internal state is of size 128 bits, which are initialized to constants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Compression function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Takes 2 inputs: Internal state or IV for first block + 512 bit message block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Output is 128 bit value, which is used as internal state for the next block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If no next block, 128 bit output is the hash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Merkle-Damgard Construction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Video (0:55 - 2:20):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https://www.youtube.com/watch?v=VCOinPlsThw&amp;t=54s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Take away: it suffers length-extension attack.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Any questions on MD Construction?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Length extension (1) 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Is this correct way to do it?</a:t>
            </a:r>
            <a:r>
              <a:rPr lang="en"/>
              <a:t> 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56375"/>
            <a:ext cx="86270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Length extension (2) 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337" y="1017724"/>
            <a:ext cx="8583324" cy="406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MD5 Collisions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Two messages with the same hash value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Attacker creates two different documents A and B, that have an identical hash value.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Fastcoll: MD5 collision generator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Use this tool to generate two strings that hash to the same hash.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Then you can use these two strings as prefix to files “sol_1.2.2_good.py” and “sol_1.2.2_evil.py”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Please do not use file names to solve this problem...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Exploiting a Padding Oracle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5 minute video tutorial (5:40 - 10:30 ), algorithm on high level: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https://youtu.be/evrgQkULQ5U?t=345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This is all you need to understand to implement padding oracle.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You can refer to the paper for more details.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Tips: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Start early on this problem, the server hosting the script is not very fast.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Be careful with conversions between hex and binary.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hexData = strHex.decode('hex'); bytearray(hexData);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 sz="1000">
                <a:solidFill>
                  <a:srgbClr val="333333"/>
                </a:solidFill>
                <a:highlight>
                  <a:srgbClr val="F6F7F6"/>
                </a:highlight>
                <a:latin typeface="Arial"/>
                <a:ea typeface="Arial"/>
                <a:cs typeface="Arial"/>
                <a:sym typeface="Arial"/>
              </a:rPr>
              <a:t>binascii.hexlify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HTTP request template to get you started: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8974" y="3054350"/>
            <a:ext cx="3153324" cy="196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Mining your Ps and Qs (1)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Public-key Cryptography: Encryption key != Decryption key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Computationally infeasible to compute the private key given a public key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 short, impossible to recover message given public key and encrypted message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RSA re-introduction: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Components of RSA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n</a:t>
            </a:r>
            <a:r>
              <a:rPr lang="en"/>
              <a:t> - the modulus of the keys, created as a product of two large prime numbers (p, q)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e - the public key, d - the private key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Key generation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Pick two large random primes p, q and compute n = pq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Pick e = 1 mod (p-1) * (q-1)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Compute d such that 1 = ed mod (p-1)*(q-1)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Encryption with public key: encrypted_text = plaintext^e mod 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Decryption with private key: plaintext = encrypted_text^d mod n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Mining your Ps and Qs (2)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Is RSA secure?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Yes, if you know what you are doing. (The best known way to compute d from e, n is to factor n into p and q.)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No, when used with malfunctioning random number generators.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 give you a list of moduli that use these “malfunctioning random number”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Some of the modulus in moduli.txt are malformed: they share one prime factor with another.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Approximate 100 out of 10100, brute force them only if you think you are a vvvvvery lucky person.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We made it easier for your </a:t>
            </a:r>
            <a:r>
              <a:rPr lang="en"/>
              <a:t>computer</a:t>
            </a:r>
            <a:r>
              <a:rPr lang="en"/>
              <a:t> to compute, it was originally out of 50000.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