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this code do?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Next slide has solution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right after we call foo in another function, but before we execute any of foo.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Push args from right to left.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we’re in foo, just after setup.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leave instruction does cleanup for you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 fact: Just the different MOV instructions in x86 are Turing-complete!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 EAX?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68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delorie.com/djgpp/doc/ug/asm/calling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books.org/wiki/X86_Assembly/GAS_Synta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books.org/wiki/X86_Assembly/16_32_and_64_Bi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GAS/AT&amp;T Memory Syntax Example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mov my_foos, %ebx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mov $5, %ecx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mov $461, 8(%ebx, %ecx, 16)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GAS/AT&amp;T Memory Syntax Example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mov my_foos, %ebx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mov $5, %ecx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mov $461, 8(%ebx, %ecx, 16)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EBX points to an array of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foo_t</a:t>
            </a:r>
            <a:r>
              <a:rPr lang="en" sz="1800"/>
              <a:t>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ECX is index into array</a:t>
            </a: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int a, b, c, 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 foo_t;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foo_t my_foos[10];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my_foos[5].c = 461;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Stack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stack stores working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Last in first out (LIFO) data structure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Stack grows downwards in memory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ESP - Stack pointer - points to the top of the stack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instruction decrements ESP (subtracts 4), then writes data to top of stack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instruction reads the value on top of stack, then increments ESP (adds 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Frame (1)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85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function has its own stack frame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to save/restore state for function calls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Used to store local variables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EBP - Base pointer - points to the bottom of the stack frame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 calling convention: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Push args onto the stack from right to left in C declaration order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Caller-saved: EAX, ECX, EDX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Callee-saved: EBP, ESP, EBX, ESI, EDI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accent5"/>
                </a:solidFill>
                <a:hlinkClick r:id="rId3"/>
              </a:rPr>
              <a:t>http://www.delorie.com/djgpp/doc/ug/asm/calling.html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Frame (2)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4883400" cy="385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foo(int bar, char *baz);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another_function: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push %eax		// baz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push %ebx		// bar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call foo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add $8, %esp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foo</a:t>
            </a:r>
            <a:r>
              <a:rPr lang="en"/>
              <a:t> pushes old EIP (return address) onto the stack, sets EIP to point to entry point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 */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075" y="1142625"/>
            <a:ext cx="3948925" cy="285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2174375" y="2770375"/>
            <a:ext cx="3020700" cy="4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Frame (3)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5929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foo(int bar, char *baz);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push %ebp      // Prologue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mov %esp, %ebp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sub $12, %esp  // allocate local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Do work…    // vars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mov %ebp, %esp // Epilogue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pop %ebp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899" y="0"/>
            <a:ext cx="19561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5248050" y="2665825"/>
            <a:ext cx="9930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Frame (4)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5929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int foo(int bar, char *baz);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push %ebp      // Prologue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mov %esp, %ebp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sub $12, %esp  // allocate local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Do work…    // vars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leave          // Epilogue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899" y="0"/>
            <a:ext cx="19561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5248050" y="2665825"/>
            <a:ext cx="9930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GDB Crash Course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bt</a:t>
            </a:r>
            <a:r>
              <a:rPr lang="en"/>
              <a:t> - Print a backtrace and show the call stack history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*addr_or_function</a:t>
            </a:r>
            <a:r>
              <a:rPr lang="en"/>
              <a:t> - Set a breakpoint at the given address or function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/>
              <a:t> - Run the program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/>
              <a:t> - Continue to the next breakpoint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/>
              <a:t> - Step to the next line or instruction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variable_or_$register</a:t>
            </a:r>
            <a:r>
              <a:rPr lang="en"/>
              <a:t> - Print a variable or register’s value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"/>
              <a:t> - eXamine the contents of memory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isas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/>
              <a:t> - Display a disassembled function 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nfo reg</a:t>
            </a:r>
            <a:r>
              <a:rPr lang="en"/>
              <a:t> - Print the contents of all registers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Want to Learn More?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some practice by writing C code, compiling it, then disassembling it in GDB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Objectives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Know what each of the most common x86 registers is used for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Gain familiarity with the most common x86 instructions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 able to read disassembled x86 programs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 able to write small x86 programs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 what the stack is and why it’s useful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 how the stack frame is laid out in memor</a:t>
            </a:r>
            <a:r>
              <a:rPr lang="en"/>
              <a:t>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Used AT&amp;T Syntax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Commonly Used x86 Registers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EAX - Return value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EBX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ECX - Loop counter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EDX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EDI - Repeated operation destination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ESI - Repeated operation source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b="1" lang="en" sz="1800"/>
              <a:t>EBP - Stack base pointer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b="1" lang="en" sz="1800"/>
              <a:t>ESP - Stack pointer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EIP - Program counter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EFLAGS - Status of previous operations (used in conditionals)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Assembly Syntax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2143125"/>
            <a:ext cx="3999900" cy="242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Intel: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add eax, [ebx+4]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Mnemonic, then operands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Destination operand first, then source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Brackets indicate memory access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2143075"/>
            <a:ext cx="3999900" cy="242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GAS/AT&amp;T: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add 4(%ebx), %eax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Mnemonic, then operands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Source operand first, then destination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Parentheses indicate memory access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11625" y="1017725"/>
            <a:ext cx="85206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Two types of syntax: Intel and GAS/AT&amp;T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GAS/AT&amp;T in CS/ECE 461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GAS/AT&amp;T Syntax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Prefix </a:t>
            </a:r>
            <a:r>
              <a:rPr b="1" lang="en"/>
              <a:t>registers</a:t>
            </a:r>
            <a:r>
              <a:rPr lang="en"/>
              <a:t>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Prefix </a:t>
            </a:r>
            <a:r>
              <a:rPr b="1" lang="en"/>
              <a:t>constants</a:t>
            </a:r>
            <a:r>
              <a:rPr lang="en"/>
              <a:t>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/>
              <a:t> (except memory offsets)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Memory syntax: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displacement(base_reg, offset_reg, scalar_multiplier)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base_reg + displacement + offset_reg * scalar_multiplier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all fields are required - usually just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(%eax)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4(%eax)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example will come later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https://en.wikibooks.org/wiki/X86_Assembly/GAS_Syntax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Instructions (1)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Arithmetic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 - add/subtract data in first operand to/from second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dec</a:t>
            </a:r>
            <a:r>
              <a:rPr lang="en"/>
              <a:t> - increment/decrement operand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"/>
              <a:t> - change sign of operand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Logical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r>
              <a:rPr lang="en"/>
              <a:t> - bitwise and/or/xor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/>
              <a:t> - flip all of the bit values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shl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shr</a:t>
            </a:r>
            <a:r>
              <a:rPr lang="en"/>
              <a:t> - shift bits left/right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Instructions (2)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Transfer Instructions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 - copy data from first operand to second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lea</a:t>
            </a:r>
            <a:r>
              <a:rPr lang="en"/>
              <a:t> - compute address and store it in second operand (does NOT access memory)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- Push the operand onto the stack (see later slides)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- Pop a value off the top of the stack into the operand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Jump Instructions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</a:t>
            </a:r>
            <a:r>
              <a:rPr lang="en"/>
              <a:t> - jump to address in operand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https://en.wikibooks.org/wiki/X86_Assembly/16_32_and_64_Bits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Instructions - Example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add $3, %eax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dec %eax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shl $3, %eax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lea 4(, %eax, 4), %eax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eax = eax ^ eax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eax = eax + 3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eax = eax - 1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eax = eax &lt;&lt; 3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eax = 4 * eax + 4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Instructions (3)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EFLAGS register set by CMP and TEST (and all other arithmetic instructions)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Condition</a:t>
            </a:r>
            <a:r>
              <a:rPr lang="en"/>
              <a:t>al Instructions - jump to a label/address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je - jump if equal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jne - jump if not equal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jz - jump if zero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jg - jump if greater than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jl - jump if less than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jle/jge - jump if equal or less than/greater than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