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106875" y="595975"/>
            <a:ext cx="89304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Crypto MP1/CK1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in MP1 Checkpoint 2?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Checkpoint 2 is worth ⅚ of your total mp1 grade.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Problems: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Length extension attack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MD5 collisions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Padding Oracles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Mining your P’s and Q’s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Colliding certificates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in MP1 Checkpoint 1?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83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1.1.1</a:t>
            </a:r>
            <a:r>
              <a:rPr lang="en"/>
              <a:t>:</a:t>
            </a:r>
            <a:r>
              <a:rPr b="1" lang="en"/>
              <a:t> </a:t>
            </a:r>
            <a:r>
              <a:rPr lang="en"/>
              <a:t>Hex/Decimal/Binary Conversions (2 points)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1.1.2</a:t>
            </a:r>
            <a:r>
              <a:rPr lang="en"/>
              <a:t>: Encryption/Decryption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Substitution Cipher (3 points)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Decrypting AES (3 points)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Breaking a Weak AES Key (3 points)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Decrypting a Ciphertext with RSA (3 points)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1.1.3</a:t>
            </a:r>
            <a:r>
              <a:rPr lang="en"/>
              <a:t>: Hashing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Avalanche Effect (3 points)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Weak Hashing Algorithm (3 points)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Due on 9-13-2017, we will run the autograder on Saturday, Tuesday to give you some feedback for checkpoint 1.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 early and take advantage of this.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Hex/Decimal/Binary Conversion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Convert a hex string to decimal number.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Convert the same hex string to binary number.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Section 1.1.1.1 has all the functions you need to complete this part.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462" y="2187787"/>
            <a:ext cx="69246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Substitution Cipher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Retrieve the original text given a substitution key and a ciphertext.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Every character in an alphabet is replaced by a corresponding character from the key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alphabet example: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Replace letter A with letter Z in the original text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Replace letter B with letter F in the original text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substitution will contain “ZF”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plain text is ABA, the ciphertext will be ZFZ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Approach: decryption is done by a reverse-lookup of the key.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dict[keyfile[index]] = chr(index + ord(‘A’))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Decrypting AES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 to AES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Symmetric cipher - same key is used to encrypt and decrypt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Block Cipher: operate on fixed-size chunks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 need IV to initialize the first block, and key to encrypt.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Decrypt a ciphertext using IV and Key.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recommend PyCrypto library for this part.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Approach: simply use the library to solve.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Breaking a Weak AES Key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Unlike the previous problem, you don’t have the AES Key for this problem.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However, the search space is reduced from 2^256 to 2^6.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Approach: bruteforce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Decrypting a Ciphertext with RSA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Quick Intro to how RSA works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 key encryption: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Key pair: public and private key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Public key: public knowledge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Private key: confidential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 Messages encrypted with one key can only be decrypted by the other key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Encryption: c </a:t>
            </a:r>
            <a:r>
              <a:rPr lang="en" sz="1200"/>
              <a:t>≅ m^e (mod n), where m is the message, e is the encryption key, n is the module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Roboto"/>
            </a:pPr>
            <a:r>
              <a:rPr lang="en"/>
              <a:t>Decryption: c^d </a:t>
            </a:r>
            <a:r>
              <a:rPr lang="en" sz="1200"/>
              <a:t>≅ (m^e)^d ≅ m mod n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c, d, n are given to you. You need to compute m.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Don’t overthink this problem.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Decrypting a ciphertext given private key, and module.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You cannot use third party library to use this part.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You can only use </a:t>
            </a:r>
            <a:r>
              <a:rPr b="1" lang="en">
                <a:solidFill>
                  <a:srgbClr val="666666"/>
                </a:solidFill>
              </a:rPr>
              <a:t>pow</a:t>
            </a:r>
            <a:r>
              <a:rPr lang="en">
                <a:solidFill>
                  <a:srgbClr val="666666"/>
                </a:solidFill>
              </a:rPr>
              <a:t> function from python math library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Avalanche Effect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Demonstrate the avalanche effect on the SHA-256 function.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Compute hamming distance between two SHA-256 hashes.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Hamming distance example: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Two numbers 3 and 5, their binary representations are 0011 and 0101.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 an XOR operation: 3 ^ 5 = 0110,  just count how many ones you have.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Hamming distance between 3 and 5 is 2.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Weak Hashing Algorithm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Given a weak hashing algorithm, we ask you to find a string that produces the same hash as the string in your 1.1.3.2_input_string.txt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Approach: Know the properties of XOR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you figure out how WHA works, it would be very straight forward to come up with a string that maps to the same hash string as in the text file 1.1.3.2_input_string.txt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50" y="2768074"/>
            <a:ext cx="8635749" cy="22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