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F564-2703-4009-87E8-57EA631B6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DC8EF-B0D7-45F2-B587-F9EC0DDD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F14F-41F4-4BE7-95A0-B2D903FE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1BF-BCC6-46C3-A5B6-B8465D894BD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78F9-CA9F-4912-BF2F-6D96C029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C7B1-8858-4D04-96B3-23F7F3BC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6F90-18DD-42BD-98B6-BE3F319E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362F-D5FD-42EE-BF94-51316168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3099C-0452-4E97-9AFD-F8D23BE30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E9EC-FE9A-4832-8C35-3167688D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1BF-BCC6-46C3-A5B6-B8465D894BD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EDB0-DFD1-496A-B840-A6015D74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6490-8D99-43F4-81ED-44178D67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6F90-18DD-42BD-98B6-BE3F319E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8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02355-CAF7-4FC9-90B3-555F3DD81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6F99B-98E2-4A7C-BC54-65DA5551F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1E007-B72B-4CE7-9467-52249E8E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1BF-BCC6-46C3-A5B6-B8465D894BD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0AF3-893D-416A-8D48-98BA96A1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FBA3-8168-426B-996A-8DB228B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6F90-18DD-42BD-98B6-BE3F319E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6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B4CA-10EF-4277-9F41-043A1F34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9D56-0BE1-4A65-BDAF-48EF3BAA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6B12E-202F-4FDD-9DA0-FE56B1D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1BF-BCC6-46C3-A5B6-B8465D894BD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AEF13-4168-484B-8484-73288AF3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73ED6-4C40-466F-A08F-E93E01C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6F90-18DD-42BD-98B6-BE3F319E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2B9C-8A91-48DC-88F8-9CBEE94B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64A7-8318-4C64-A549-0DE678D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6C934-1EFB-4695-A07C-2624B86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1BF-BCC6-46C3-A5B6-B8465D894BD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2EC3-6F02-48EC-98BA-80E0408C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599C-42EA-44E4-A227-9B4CF4C6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6F90-18DD-42BD-98B6-BE3F319E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295B-2A06-4DC5-B648-25D23A02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07AA-69CF-4203-A8D1-755A70704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5C082-BB2A-4A1B-BDB4-DB7452593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B40B9-8CFF-43EC-B199-48FE7248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1BF-BCC6-46C3-A5B6-B8465D894BD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649B3-4E01-46C3-B530-0FFD7ED8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7948C-D37C-4149-82AB-B0B9A75C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6F90-18DD-42BD-98B6-BE3F319E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7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5B1-3FD0-4BDD-B338-5FB0D432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62DD1-B077-4A2F-86A3-303C3F10C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E408B-5ECB-4D8C-B005-72359AD79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9AC2A-8B82-4E53-BF90-7DEBD97C1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4E120-38A4-4BD8-81A4-396ADEA6F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237A1-4931-4E94-AB69-73D9CDD1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1BF-BCC6-46C3-A5B6-B8465D894BD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1D859-F121-4762-A7DD-AA58EAA9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C5A94-B024-4749-AF8E-4EC71443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6F90-18DD-42BD-98B6-BE3F319E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ADEC-A4B7-4629-B89F-8B149753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517E7-B515-4ACD-A96E-75B596C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1BF-BCC6-46C3-A5B6-B8465D894BD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E5BB5-164D-4773-95F2-03C84A53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FC34F-9F32-405D-B92B-7FA0E3CC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6F90-18DD-42BD-98B6-BE3F319E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07B2F-24F8-44CD-9306-66696587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1BF-BCC6-46C3-A5B6-B8465D894BD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F4A14-2CDA-40DA-9D50-E66A4E66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368A5-5BCD-4467-93A1-8AB8D883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6F90-18DD-42BD-98B6-BE3F319E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DD8E-4A82-491A-9C78-A023BB38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6060-DB99-4E5E-A272-81C9729E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6D3CA-6749-477B-B50E-7918116FA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060E5-ABE0-46FE-B413-97DDE6A3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1BF-BCC6-46C3-A5B6-B8465D894BD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934BE-69D8-48A8-9D62-EEBB3234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1FA5A-444E-47DF-ABD3-932CAD7A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6F90-18DD-42BD-98B6-BE3F319E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A7EE-995E-4E63-90A3-BCA35D1A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5B1A0-03DB-44F4-AD34-54965022C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99D1A-A5B6-4EB1-92F0-48D046409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AD3BC-A15E-4ACF-894F-28B5DF35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1BF-BCC6-46C3-A5B6-B8465D894BD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BA064-3207-436A-8BDB-256934E4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070E7-AB22-4063-B6B7-FE1CF131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6F90-18DD-42BD-98B6-BE3F319E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CCBAC-0A50-484B-B5E3-09BF6F05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6621A-5775-4BDF-BC93-E7AD213A7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BFFCD-0F4B-4DF7-9E43-63623115B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E1BF-BCC6-46C3-A5B6-B8465D894BD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2CC5-23A3-4BE5-BC64-1FF4627A1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792E9-E877-4FEE-8E11-62590AB4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16F90-18DD-42BD-98B6-BE3F319E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BCE4-B10D-472F-B414-970CC6032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B2A2A-4D8D-41C1-98DE-16917EDB1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42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SUPER ADMIN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VENUE ADMIN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CUSTOMER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3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B076-AF5F-48A0-A29E-BF5E9370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Tbl_slot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EEB5-EDCD-419A-8BE3-F14A6C704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Id</a:t>
            </a:r>
          </a:p>
          <a:p>
            <a:r>
              <a:rPr lang="en-US" dirty="0"/>
              <a:t>type</a:t>
            </a:r>
          </a:p>
          <a:p>
            <a:r>
              <a:rPr lang="en-US" dirty="0" err="1"/>
              <a:t>Venue_id</a:t>
            </a:r>
            <a:endParaRPr lang="en-US" dirty="0"/>
          </a:p>
          <a:p>
            <a:r>
              <a:rPr lang="en-US" dirty="0"/>
              <a:t>Status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782FB2-6E4E-4F10-A247-4B00E3EA4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14354"/>
              </p:ext>
            </p:extLst>
          </p:nvPr>
        </p:nvGraphicFramePr>
        <p:xfrm>
          <a:off x="838200" y="366190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588950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442611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6392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Venue_id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9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9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2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5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EEF7-A3C4-4673-A64F-5290432D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Tbl_venue_status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104A-E97D-4C6E-BB2D-28DF9687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 err="1"/>
              <a:t>Venue_id</a:t>
            </a:r>
            <a:endParaRPr lang="en-US" dirty="0"/>
          </a:p>
          <a:p>
            <a:r>
              <a:rPr lang="en-US" dirty="0" err="1"/>
              <a:t>Available_slots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4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A9F6-3BAA-479B-B80F-F20A8290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Tbl_parking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9B88-40EB-4BE8-87AF-CF7FAFD3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 err="1"/>
              <a:t>Slot_id</a:t>
            </a:r>
            <a:endParaRPr lang="en-US" dirty="0"/>
          </a:p>
          <a:p>
            <a:r>
              <a:rPr lang="en-US" dirty="0" err="1"/>
              <a:t>Customer_id</a:t>
            </a:r>
            <a:endParaRPr lang="en-US" dirty="0"/>
          </a:p>
          <a:p>
            <a:r>
              <a:rPr lang="en-US" dirty="0" err="1"/>
              <a:t>Vehicle_id</a:t>
            </a:r>
            <a:endParaRPr lang="en-US" dirty="0"/>
          </a:p>
          <a:p>
            <a:r>
              <a:rPr lang="en-US" dirty="0" err="1"/>
              <a:t>In_date</a:t>
            </a:r>
            <a:endParaRPr lang="en-US" dirty="0"/>
          </a:p>
          <a:p>
            <a:r>
              <a:rPr lang="en-US" dirty="0" err="1"/>
              <a:t>Out_date</a:t>
            </a:r>
            <a:endParaRPr lang="en-US" dirty="0"/>
          </a:p>
          <a:p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41443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29EF-51F7-421D-B932-16BF8916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A4E0-63C7-485D-9B09-76843413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Contact no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Vehicle TYPE</a:t>
            </a:r>
          </a:p>
          <a:p>
            <a:r>
              <a:rPr lang="en-US" dirty="0"/>
              <a:t>Vehicle NUMBER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7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3E2A-A165-4F02-B4D9-B16EFEC0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F991-6B82-4378-B274-7C1CD34AB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Venue name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Location : Longitude and latitude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Total slots</a:t>
            </a:r>
          </a:p>
          <a:p>
            <a:pPr lvl="1"/>
            <a:r>
              <a:rPr lang="en-US" dirty="0"/>
              <a:t>Bike slots</a:t>
            </a:r>
          </a:p>
          <a:p>
            <a:pPr lvl="1"/>
            <a:r>
              <a:rPr lang="en-US" dirty="0"/>
              <a:t>Car slots</a:t>
            </a:r>
          </a:p>
          <a:p>
            <a:r>
              <a:rPr lang="en-US" dirty="0"/>
              <a:t>Contact No</a:t>
            </a:r>
          </a:p>
          <a:p>
            <a:r>
              <a:rPr lang="en-US" dirty="0"/>
              <a:t>Time (Opening and Closing time)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3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FA5E-7802-4F07-83A0-66E6054D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740D-D9BD-47C8-BA7E-67035112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Email </a:t>
            </a:r>
          </a:p>
          <a:p>
            <a:r>
              <a:rPr lang="en-US" dirty="0"/>
              <a:t>Password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6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3BFE-D349-4E0F-A718-B3BD878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n-US" dirty="0" err="1"/>
              <a:t>tbl_customer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FC28-6257-46E1-A83E-A231CD67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23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 err="1"/>
              <a:t>Contact_no</a:t>
            </a:r>
            <a:endParaRPr lang="en-US" dirty="0"/>
          </a:p>
          <a:p>
            <a:r>
              <a:rPr lang="en-US" dirty="0"/>
              <a:t>Address</a:t>
            </a:r>
          </a:p>
          <a:p>
            <a:r>
              <a:rPr lang="en-US" dirty="0"/>
              <a:t>Status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2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497E-45CD-41F5-92E5-85BC4991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Tbl_customer_status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2640-4721-4E3F-997D-FA6CD2E3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1159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7DEF-EDB6-40C3-9EDA-41FAEA4A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tbl_vehicle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A4D8-B9BA-4F60-BD69-41A628DA3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Vehicle_id</a:t>
            </a:r>
            <a:endParaRPr lang="en-US" dirty="0"/>
          </a:p>
          <a:p>
            <a:r>
              <a:rPr lang="en-US" dirty="0" err="1"/>
              <a:t>Vehicle_serial_no</a:t>
            </a:r>
            <a:endParaRPr lang="en-US" dirty="0"/>
          </a:p>
          <a:p>
            <a:r>
              <a:rPr lang="en-US" dirty="0" err="1"/>
              <a:t>Vehicle_type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8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9191-1AC5-4D47-85C8-43AE2816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Tbl_customer_vehicle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0527-9B1E-41A4-B063-86CCEC5D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 err="1"/>
              <a:t>Customer_id</a:t>
            </a:r>
            <a:endParaRPr lang="en-US" dirty="0"/>
          </a:p>
          <a:p>
            <a:r>
              <a:rPr lang="en-US" dirty="0" err="1"/>
              <a:t>Vehicle_id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1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6E5F-355D-409D-B4F9-6F2B787E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Tbl_venue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D2D1-10F2-445B-B1EE-2E8CB2F32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</a:t>
            </a:r>
          </a:p>
          <a:p>
            <a:r>
              <a:rPr lang="en-US" dirty="0" err="1"/>
              <a:t>venue_name</a:t>
            </a:r>
            <a:endParaRPr lang="en-US" dirty="0"/>
          </a:p>
          <a:p>
            <a:r>
              <a:rPr lang="en-US" dirty="0" err="1"/>
              <a:t>Venue_address</a:t>
            </a:r>
            <a:endParaRPr lang="en-US" dirty="0"/>
          </a:p>
          <a:p>
            <a:r>
              <a:rPr lang="en-US" dirty="0" err="1"/>
              <a:t>Venue_email</a:t>
            </a:r>
            <a:endParaRPr lang="en-US" dirty="0"/>
          </a:p>
          <a:p>
            <a:r>
              <a:rPr lang="en-US" dirty="0" err="1"/>
              <a:t>Venue_password</a:t>
            </a:r>
            <a:endParaRPr lang="en-US" dirty="0"/>
          </a:p>
          <a:p>
            <a:r>
              <a:rPr lang="en-US" dirty="0" err="1"/>
              <a:t>contactNo</a:t>
            </a:r>
            <a:endParaRPr lang="en-US" dirty="0"/>
          </a:p>
          <a:p>
            <a:r>
              <a:rPr lang="en-US" dirty="0"/>
              <a:t>Location</a:t>
            </a:r>
          </a:p>
          <a:p>
            <a:r>
              <a:rPr lang="en-US" dirty="0" err="1"/>
              <a:t>Bike_capacity</a:t>
            </a:r>
            <a:endParaRPr lang="en-US" dirty="0"/>
          </a:p>
          <a:p>
            <a:r>
              <a:rPr lang="en-US" dirty="0" err="1"/>
              <a:t>Car_capacity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4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USER</vt:lpstr>
      <vt:lpstr>CUSTOMER</vt:lpstr>
      <vt:lpstr>VENUE OWNER</vt:lpstr>
      <vt:lpstr>SUPER ADMIN</vt:lpstr>
      <vt:lpstr>tbl_customer </vt:lpstr>
      <vt:lpstr>Tbl_customer_status</vt:lpstr>
      <vt:lpstr>tbl_vehicle</vt:lpstr>
      <vt:lpstr>Tbl_customer_vehicle</vt:lpstr>
      <vt:lpstr>Tbl_venue</vt:lpstr>
      <vt:lpstr>Tbl_slot</vt:lpstr>
      <vt:lpstr>Tbl_venue_status</vt:lpstr>
      <vt:lpstr>Tbl_parking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</dc:title>
  <dc:creator>Manjit Shakya</dc:creator>
  <cp:lastModifiedBy>Manjit Shakya</cp:lastModifiedBy>
  <cp:revision>11</cp:revision>
  <dcterms:created xsi:type="dcterms:W3CDTF">2019-07-08T03:09:27Z</dcterms:created>
  <dcterms:modified xsi:type="dcterms:W3CDTF">2019-07-08T05:30:34Z</dcterms:modified>
</cp:coreProperties>
</file>