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E2FD5D-DA26-4DB0-8542-B28E3D5186EA}" v="103" dt="2020-07-02T11:53:26.801"/>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1" d="100"/>
          <a:sy n="71" d="100"/>
        </p:scale>
        <p:origin x="618" y="60"/>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7/2/2020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7/2/2020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7/2/2020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7/2/2020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7/2/2020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7/2/2020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7/2/2020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7/2/2020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7/2/2020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7/2/2020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7/2/2020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7/2/2020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7/2/2020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7/2/2020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vert="horz" lIns="91440" tIns="45720" rIns="91440" bIns="45720" rtlCol="0" anchor="t">
            <a:normAutofit/>
          </a:bodyPr>
          <a:lstStyle/>
          <a:p>
            <a:endParaRPr lang="en-US"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vert="horz" lIns="91440" tIns="45720" rIns="91440" bIns="45720" rtlCol="0" anchor="t">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Pakistani/Indian,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vert="horz" lIns="91440" tIns="45720" rIns="91440" bIns="45720" rtlCol="0" anchor="t">
            <a:normAutofit/>
          </a:bodyPr>
          <a:lstStyle/>
          <a:p>
            <a:pPr algn="just"/>
            <a:r>
              <a:rPr lang="en-IN" dirty="0"/>
              <a:t>To find the answers to the following questions: </a:t>
            </a:r>
          </a:p>
          <a:p>
            <a:pPr algn="just"/>
            <a:r>
              <a:rPr lang="en-IN" dirty="0"/>
              <a:t>Q1) List and visualize all major parts of New York City that has great Pakistani restaurants.</a:t>
            </a:r>
          </a:p>
          <a:p>
            <a:pPr algn="just"/>
            <a:r>
              <a:rPr lang="en-IN" dirty="0"/>
              <a:t>Q2) What is best location in New York City for Pakistani Cuisine?</a:t>
            </a:r>
          </a:p>
          <a:p>
            <a:pPr algn="just"/>
            <a:r>
              <a:rPr lang="en-IN" dirty="0"/>
              <a:t>Q3) Which areas have potential </a:t>
            </a:r>
            <a:r>
              <a:rPr lang="en-IN" dirty="0">
                <a:ea typeface="+mn-lt"/>
                <a:cs typeface="+mn-lt"/>
              </a:rPr>
              <a:t>Pakistani</a:t>
            </a:r>
            <a:r>
              <a:rPr lang="en-IN" dirty="0"/>
              <a:t> Restaurant Market?</a:t>
            </a:r>
          </a:p>
          <a:p>
            <a:pPr algn="just"/>
            <a:r>
              <a:rPr lang="en-IN" dirty="0"/>
              <a:t>Q4) Which all areas lack </a:t>
            </a:r>
            <a:r>
              <a:rPr lang="en-IN" dirty="0">
                <a:ea typeface="+mn-lt"/>
                <a:cs typeface="+mn-lt"/>
              </a:rPr>
              <a:t>Pakistani</a:t>
            </a:r>
            <a:r>
              <a:rPr lang="en-IN" dirty="0"/>
              <a:t> Restaurants?</a:t>
            </a:r>
          </a:p>
          <a:p>
            <a:pPr algn="just"/>
            <a:r>
              <a:rPr lang="en-IN" dirty="0"/>
              <a:t>Q5) Which is the best place to stay if you prefer </a:t>
            </a:r>
            <a:r>
              <a:rPr lang="en-IN" dirty="0">
                <a:ea typeface="+mn-lt"/>
                <a:cs typeface="+mn-lt"/>
              </a:rPr>
              <a:t>Pakistani</a:t>
            </a:r>
            <a:r>
              <a:rPr lang="en-IN" dirty="0"/>
              <a:t>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vert="horz" lIns="91440" tIns="45720" rIns="91440" bIns="45720" rtlCol="0" anchor="t">
            <a:normAutofit fontScale="92500" lnSpcReduction="1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AutoNum type="arabicPeriod"/>
            </a:pPr>
            <a:r>
              <a:rPr lang="en-IN" dirty="0"/>
              <a:t>The following location in New York City has great </a:t>
            </a:r>
            <a:r>
              <a:rPr lang="en-IN" dirty="0">
                <a:ea typeface="+mn-lt"/>
                <a:cs typeface="+mn-lt"/>
              </a:rPr>
              <a:t>Pakistani</a:t>
            </a:r>
            <a:r>
              <a:rPr lang="en-IN" dirty="0"/>
              <a:t>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AutoNum type="arabicPeriod"/>
            </a:pPr>
            <a:r>
              <a:rPr lang="en-IN" dirty="0"/>
              <a:t>Astoria (Queens), </a:t>
            </a:r>
            <a:r>
              <a:rPr lang="en-IN" dirty="0" err="1"/>
              <a:t>Blissville</a:t>
            </a:r>
            <a:r>
              <a:rPr lang="en-IN" dirty="0"/>
              <a:t> (Queens), Civic Centre (Manhattan) are some of the best neighbourhoods for </a:t>
            </a:r>
            <a:r>
              <a:rPr lang="en-IN" dirty="0">
                <a:ea typeface="+mn-lt"/>
                <a:cs typeface="+mn-lt"/>
              </a:rPr>
              <a:t>Pakistani</a:t>
            </a:r>
            <a:r>
              <a:rPr lang="en-IN" dirty="0"/>
              <a:t> cuisine.</a:t>
            </a:r>
          </a:p>
          <a:p>
            <a:pPr marL="502920" indent="-457200">
              <a:buAutoNum type="arabicPeriod"/>
            </a:pPr>
            <a:r>
              <a:rPr lang="en-IN" dirty="0"/>
              <a:t>Manhattan have potential </a:t>
            </a:r>
            <a:r>
              <a:rPr lang="en-IN" dirty="0">
                <a:ea typeface="+mn-lt"/>
                <a:cs typeface="+mn-lt"/>
              </a:rPr>
              <a:t>Pakistani</a:t>
            </a:r>
            <a:r>
              <a:rPr lang="en-IN" dirty="0"/>
              <a:t> Restaurant Market.</a:t>
            </a:r>
          </a:p>
          <a:p>
            <a:pPr marL="502920" indent="-457200">
              <a:buAutoNum type="arabicPeriod"/>
            </a:pPr>
            <a:r>
              <a:rPr lang="en-IN" dirty="0"/>
              <a:t>Staten Island ranks last in average rating of </a:t>
            </a:r>
            <a:r>
              <a:rPr lang="en-IN" dirty="0">
                <a:ea typeface="+mn-lt"/>
                <a:cs typeface="+mn-lt"/>
              </a:rPr>
              <a:t>Pakistani</a:t>
            </a:r>
            <a:r>
              <a:rPr lang="en-IN" dirty="0"/>
              <a:t> Restaurants.</a:t>
            </a:r>
          </a:p>
          <a:p>
            <a:pPr marL="502920" indent="-457200">
              <a:buAutoNum type="arabicPeriod"/>
            </a:pPr>
            <a:r>
              <a:rPr lang="en-IN" dirty="0"/>
              <a:t>Manhattan is the best place to stay if you prefer </a:t>
            </a:r>
            <a:r>
              <a:rPr lang="en-IN" dirty="0">
                <a:ea typeface="+mn-lt"/>
                <a:cs typeface="+mn-lt"/>
              </a:rPr>
              <a:t>Pakistani</a:t>
            </a:r>
            <a:r>
              <a:rPr lang="en-IN" dirty="0"/>
              <a:t>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65</TotalTime>
  <Words>762</Words>
  <Application>Microsoft Office PowerPoint</Application>
  <PresentationFormat>Custom</PresentationFormat>
  <Paragraphs>55</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Mohit Tejsinghani</cp:lastModifiedBy>
  <cp:revision>26</cp:revision>
  <dcterms:created xsi:type="dcterms:W3CDTF">2020-01-05T08:05:09Z</dcterms:created>
  <dcterms:modified xsi:type="dcterms:W3CDTF">2020-07-02T11:53:29Z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