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handoutMasterIdLst>
    <p:handoutMasterId r:id="rId18"/>
  </p:handoutMasterIdLst>
  <p:sldIdLst>
    <p:sldId id="312" r:id="rId5"/>
    <p:sldId id="304" r:id="rId6"/>
    <p:sldId id="281" r:id="rId7"/>
    <p:sldId id="282" r:id="rId8"/>
    <p:sldId id="307" r:id="rId9"/>
    <p:sldId id="323" r:id="rId10"/>
    <p:sldId id="326" r:id="rId11"/>
    <p:sldId id="324" r:id="rId12"/>
    <p:sldId id="327" r:id="rId13"/>
    <p:sldId id="325" r:id="rId14"/>
    <p:sldId id="328" r:id="rId15"/>
    <p:sldId id="297"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BF6"/>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388" autoAdjust="0"/>
  </p:normalViewPr>
  <p:slideViewPr>
    <p:cSldViewPr snapToGrid="0" snapToObjects="1">
      <p:cViewPr varScale="1">
        <p:scale>
          <a:sx n="91" d="100"/>
          <a:sy n="91" d="100"/>
        </p:scale>
        <p:origin x="322" y="7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b="0" i="0" dirty="0">
                <a:effectLst/>
              </a:rPr>
              <a:t>Indian Agriculture Analysis</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3339E-B1F3-FBDE-C63D-507EAD48D2B2}"/>
              </a:ext>
            </a:extLst>
          </p:cNvPr>
          <p:cNvSpPr>
            <a:spLocks noGrp="1"/>
          </p:cNvSpPr>
          <p:nvPr>
            <p:ph type="title"/>
          </p:nvPr>
        </p:nvSpPr>
        <p:spPr>
          <a:xfrm>
            <a:off x="2621665" y="560192"/>
            <a:ext cx="7965461" cy="994164"/>
          </a:xfrm>
        </p:spPr>
        <p:txBody>
          <a:bodyPr/>
          <a:lstStyle/>
          <a:p>
            <a:r>
              <a:rPr lang="en-US" dirty="0"/>
              <a:t>Third Dashboard</a:t>
            </a:r>
          </a:p>
        </p:txBody>
      </p:sp>
      <p:pic>
        <p:nvPicPr>
          <p:cNvPr id="6" name="Content Placeholder 5">
            <a:extLst>
              <a:ext uri="{FF2B5EF4-FFF2-40B4-BE49-F238E27FC236}">
                <a16:creationId xmlns:a16="http://schemas.microsoft.com/office/drawing/2014/main" id="{9CBAD70D-1305-6BC3-8E7E-72264F71ECEE}"/>
              </a:ext>
            </a:extLst>
          </p:cNvPr>
          <p:cNvPicPr>
            <a:picLocks noGrp="1" noChangeAspect="1"/>
          </p:cNvPicPr>
          <p:nvPr>
            <p:ph sz="half" idx="2"/>
          </p:nvPr>
        </p:nvPicPr>
        <p:blipFill rotWithShape="1">
          <a:blip r:embed="rId2"/>
          <a:srcRect l="5625" t="18335" r="18935" b="7391"/>
          <a:stretch/>
        </p:blipFill>
        <p:spPr>
          <a:xfrm>
            <a:off x="2621665" y="1657349"/>
            <a:ext cx="8804361" cy="4743452"/>
          </a:xfrm>
        </p:spPr>
      </p:pic>
      <p:sp>
        <p:nvSpPr>
          <p:cNvPr id="4" name="Slide Number Placeholder 3">
            <a:extLst>
              <a:ext uri="{FF2B5EF4-FFF2-40B4-BE49-F238E27FC236}">
                <a16:creationId xmlns:a16="http://schemas.microsoft.com/office/drawing/2014/main" id="{B516A2BD-2B66-8183-851A-B67DDB89A6FF}"/>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261412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F928-32BB-4A93-A313-73D1BEDDCD54}"/>
              </a:ext>
            </a:extLst>
          </p:cNvPr>
          <p:cNvSpPr>
            <a:spLocks noGrp="1"/>
          </p:cNvSpPr>
          <p:nvPr>
            <p:ph type="title"/>
          </p:nvPr>
        </p:nvSpPr>
        <p:spPr/>
        <p:txBody>
          <a:bodyPr/>
          <a:lstStyle/>
          <a:p>
            <a:r>
              <a:rPr lang="en-US" dirty="0"/>
              <a:t>Third Explanation</a:t>
            </a:r>
          </a:p>
        </p:txBody>
      </p:sp>
      <p:sp>
        <p:nvSpPr>
          <p:cNvPr id="3" name="Content Placeholder 2">
            <a:extLst>
              <a:ext uri="{FF2B5EF4-FFF2-40B4-BE49-F238E27FC236}">
                <a16:creationId xmlns:a16="http://schemas.microsoft.com/office/drawing/2014/main" id="{1EB9138A-691E-F708-932A-FAF4C5696D4F}"/>
              </a:ext>
            </a:extLst>
          </p:cNvPr>
          <p:cNvSpPr>
            <a:spLocks noGrp="1"/>
          </p:cNvSpPr>
          <p:nvPr>
            <p:ph sz="half" idx="2"/>
          </p:nvPr>
        </p:nvSpPr>
        <p:spPr/>
        <p:txBody>
          <a:bodyPr/>
          <a:lstStyle/>
          <a:p>
            <a:r>
              <a:rPr lang="en-US" dirty="0"/>
              <a:t>In this Section I will analyze three crops wheat , rice and Pulses.</a:t>
            </a:r>
          </a:p>
          <a:p>
            <a:r>
              <a:rPr lang="en-US" dirty="0"/>
              <a:t>We will find from the previous dashboard that total wheat cultivated area is 1.24M , the total Rice cultivated area is 2.08M the total Pulses cultivated area is 669.43K.</a:t>
            </a:r>
          </a:p>
          <a:p>
            <a:r>
              <a:rPr lang="en-US" dirty="0"/>
              <a:t>All our three crops grow over years but I found a mutation in pulses growth in last 3 or 5 years .</a:t>
            </a:r>
          </a:p>
          <a:p>
            <a:r>
              <a:rPr lang="en-US" dirty="0"/>
              <a:t> The most states Yielded in Wheat are Ludhiana, </a:t>
            </a:r>
            <a:r>
              <a:rPr lang="en-US" dirty="0" err="1"/>
              <a:t>sangrur</a:t>
            </a:r>
            <a:r>
              <a:rPr lang="en-US" dirty="0"/>
              <a:t> and </a:t>
            </a:r>
            <a:r>
              <a:rPr lang="en-US" dirty="0" err="1"/>
              <a:t>patiala</a:t>
            </a:r>
            <a:r>
              <a:rPr lang="en-US" dirty="0"/>
              <a:t>.</a:t>
            </a:r>
          </a:p>
          <a:p>
            <a:r>
              <a:rPr lang="en-US" dirty="0"/>
              <a:t>The most states Yielded in Rice are </a:t>
            </a:r>
            <a:r>
              <a:rPr lang="en-US" dirty="0" err="1"/>
              <a:t>are</a:t>
            </a:r>
            <a:r>
              <a:rPr lang="en-US" dirty="0"/>
              <a:t> Ludhiana, </a:t>
            </a:r>
            <a:r>
              <a:rPr lang="en-US" dirty="0" err="1"/>
              <a:t>sangrur</a:t>
            </a:r>
            <a:r>
              <a:rPr lang="en-US" dirty="0"/>
              <a:t> and </a:t>
            </a:r>
            <a:r>
              <a:rPr lang="en-US" dirty="0" err="1"/>
              <a:t>Thirunelveli</a:t>
            </a:r>
            <a:r>
              <a:rPr lang="en-US" dirty="0"/>
              <a:t>.</a:t>
            </a:r>
          </a:p>
          <a:p>
            <a:r>
              <a:rPr lang="en-US" dirty="0"/>
              <a:t>The most states Yielded in pulses are </a:t>
            </a:r>
            <a:r>
              <a:rPr lang="en-US" dirty="0" err="1"/>
              <a:t>lahul</a:t>
            </a:r>
            <a:r>
              <a:rPr lang="en-US" dirty="0"/>
              <a:t> &amp; </a:t>
            </a:r>
            <a:r>
              <a:rPr lang="en-US" dirty="0" err="1"/>
              <a:t>Spiti</a:t>
            </a:r>
            <a:r>
              <a:rPr lang="en-US" dirty="0"/>
              <a:t>, </a:t>
            </a:r>
            <a:r>
              <a:rPr lang="en-US" dirty="0" err="1"/>
              <a:t>Murshidabed</a:t>
            </a:r>
            <a:r>
              <a:rPr lang="en-US" dirty="0"/>
              <a:t> and Karnal.</a:t>
            </a:r>
          </a:p>
          <a:p>
            <a:endParaRPr lang="en-US" dirty="0"/>
          </a:p>
        </p:txBody>
      </p:sp>
      <p:sp>
        <p:nvSpPr>
          <p:cNvPr id="4" name="Slide Number Placeholder 3">
            <a:extLst>
              <a:ext uri="{FF2B5EF4-FFF2-40B4-BE49-F238E27FC236}">
                <a16:creationId xmlns:a16="http://schemas.microsoft.com/office/drawing/2014/main" id="{F22E8E6E-E207-178F-47D3-C33B8B3F2892}"/>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1056415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2766926"/>
            <a:ext cx="5715000" cy="1324148"/>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Introduction</a:t>
            </a:r>
          </a:p>
          <a:p>
            <a:r>
              <a:rPr lang="en-US" dirty="0"/>
              <a:t>Dashboards</a:t>
            </a:r>
          </a:p>
          <a:p>
            <a:r>
              <a:rPr lang="en-US" dirty="0" err="1"/>
              <a:t>Explaination</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3133505"/>
            <a:ext cx="5259554" cy="590989"/>
          </a:xfrm>
        </p:spPr>
        <p:txBody>
          <a:bodyPr/>
          <a:lstStyle/>
          <a:p>
            <a:r>
              <a:rPr lang="en-US" dirty="0"/>
              <a:t>Introduction</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Introduction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pPr marL="0" indent="0">
              <a:buNone/>
            </a:pPr>
            <a:r>
              <a:rPr lang="en-US" sz="2400" dirty="0"/>
              <a:t>This project aims to conduct a comprehensive analysis of Indian agriculture, focusing on district-wise and year-wise data. The dataset provides detailed information on various crops, their areas, production, and yields across different districts and years. The goal is to leverage Power BI to create interactive visualizations that uncover trends, patterns, and disparities in agricultural practices, enabling stakeholders to make informed decisions for sustainable farming and resource allocation.</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02441" y="1061623"/>
            <a:ext cx="5723586" cy="4739104"/>
          </a:xfrm>
        </p:spPr>
        <p:txBody>
          <a:bodyPr/>
          <a:lstStyle/>
          <a:p>
            <a:r>
              <a:rPr lang="en-US" dirty="0"/>
              <a:t>Dashboards &amp; </a:t>
            </a:r>
            <a:r>
              <a:rPr lang="en-US" dirty="0" err="1"/>
              <a:t>Explaination</a:t>
            </a:r>
            <a:endParaRPr lang="en-US" dirty="0"/>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Tree>
    <p:extLst>
      <p:ext uri="{BB962C8B-B14F-4D97-AF65-F5344CB8AC3E}">
        <p14:creationId xmlns:p14="http://schemas.microsoft.com/office/powerpoint/2010/main" val="290649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3339E-B1F3-FBDE-C63D-507EAD48D2B2}"/>
              </a:ext>
            </a:extLst>
          </p:cNvPr>
          <p:cNvSpPr>
            <a:spLocks noGrp="1"/>
          </p:cNvSpPr>
          <p:nvPr>
            <p:ph type="title"/>
          </p:nvPr>
        </p:nvSpPr>
        <p:spPr>
          <a:xfrm>
            <a:off x="2621665" y="560192"/>
            <a:ext cx="7965461" cy="994164"/>
          </a:xfrm>
        </p:spPr>
        <p:txBody>
          <a:bodyPr/>
          <a:lstStyle/>
          <a:p>
            <a:r>
              <a:rPr lang="en-US" dirty="0"/>
              <a:t>First Dashboard</a:t>
            </a:r>
          </a:p>
        </p:txBody>
      </p:sp>
      <p:sp>
        <p:nvSpPr>
          <p:cNvPr id="4" name="Slide Number Placeholder 3">
            <a:extLst>
              <a:ext uri="{FF2B5EF4-FFF2-40B4-BE49-F238E27FC236}">
                <a16:creationId xmlns:a16="http://schemas.microsoft.com/office/drawing/2014/main" id="{B516A2BD-2B66-8183-851A-B67DDB89A6FF}"/>
              </a:ext>
            </a:extLst>
          </p:cNvPr>
          <p:cNvSpPr>
            <a:spLocks noGrp="1"/>
          </p:cNvSpPr>
          <p:nvPr>
            <p:ph type="sldNum" sz="quarter" idx="10"/>
          </p:nvPr>
        </p:nvSpPr>
        <p:spPr/>
        <p:txBody>
          <a:bodyPr/>
          <a:lstStyle/>
          <a:p>
            <a:fld id="{48F63A3B-78C7-47BE-AE5E-E10140E04643}" type="slidenum">
              <a:rPr lang="en-US" smtClean="0"/>
              <a:pPr/>
              <a:t>6</a:t>
            </a:fld>
            <a:endParaRPr lang="en-US" dirty="0"/>
          </a:p>
        </p:txBody>
      </p:sp>
      <p:pic>
        <p:nvPicPr>
          <p:cNvPr id="10" name="Content Placeholder 9">
            <a:extLst>
              <a:ext uri="{FF2B5EF4-FFF2-40B4-BE49-F238E27FC236}">
                <a16:creationId xmlns:a16="http://schemas.microsoft.com/office/drawing/2014/main" id="{C48F8C4D-5A98-800C-3C59-8D3313EB9696}"/>
              </a:ext>
            </a:extLst>
          </p:cNvPr>
          <p:cNvPicPr>
            <a:picLocks noGrp="1" noChangeAspect="1"/>
          </p:cNvPicPr>
          <p:nvPr>
            <p:ph sz="half" idx="2"/>
          </p:nvPr>
        </p:nvPicPr>
        <p:blipFill rotWithShape="1">
          <a:blip r:embed="rId2"/>
          <a:srcRect l="5673" t="17845" r="18526" b="7063"/>
          <a:stretch/>
        </p:blipFill>
        <p:spPr>
          <a:xfrm>
            <a:off x="2621665" y="1657349"/>
            <a:ext cx="8804361" cy="4743452"/>
          </a:xfrm>
        </p:spPr>
      </p:pic>
    </p:spTree>
    <p:extLst>
      <p:ext uri="{BB962C8B-B14F-4D97-AF65-F5344CB8AC3E}">
        <p14:creationId xmlns:p14="http://schemas.microsoft.com/office/powerpoint/2010/main" val="214133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F928-32BB-4A93-A313-73D1BEDDCD54}"/>
              </a:ext>
            </a:extLst>
          </p:cNvPr>
          <p:cNvSpPr>
            <a:spLocks noGrp="1"/>
          </p:cNvSpPr>
          <p:nvPr>
            <p:ph type="title"/>
          </p:nvPr>
        </p:nvSpPr>
        <p:spPr/>
        <p:txBody>
          <a:bodyPr/>
          <a:lstStyle/>
          <a:p>
            <a:r>
              <a:rPr lang="en-US" dirty="0"/>
              <a:t>First Explanation</a:t>
            </a:r>
          </a:p>
        </p:txBody>
      </p:sp>
      <p:sp>
        <p:nvSpPr>
          <p:cNvPr id="3" name="Content Placeholder 2">
            <a:extLst>
              <a:ext uri="{FF2B5EF4-FFF2-40B4-BE49-F238E27FC236}">
                <a16:creationId xmlns:a16="http://schemas.microsoft.com/office/drawing/2014/main" id="{1EB9138A-691E-F708-932A-FAF4C5696D4F}"/>
              </a:ext>
            </a:extLst>
          </p:cNvPr>
          <p:cNvSpPr>
            <a:spLocks noGrp="1"/>
          </p:cNvSpPr>
          <p:nvPr>
            <p:ph sz="half" idx="2"/>
          </p:nvPr>
        </p:nvSpPr>
        <p:spPr/>
        <p:txBody>
          <a:bodyPr/>
          <a:lstStyle/>
          <a:p>
            <a:r>
              <a:rPr lang="en-US" dirty="0"/>
              <a:t>From the first dashboard that focus on Vegetables and fruits we will find that the most areas that concern on them are </a:t>
            </a:r>
            <a:r>
              <a:rPr lang="en-US" dirty="0" err="1"/>
              <a:t>cuttack</a:t>
            </a:r>
            <a:r>
              <a:rPr lang="en-US" dirty="0"/>
              <a:t>, </a:t>
            </a:r>
            <a:r>
              <a:rPr lang="en-US" dirty="0" err="1"/>
              <a:t>koraput</a:t>
            </a:r>
            <a:r>
              <a:rPr lang="en-US" dirty="0"/>
              <a:t> and Kannur.</a:t>
            </a:r>
          </a:p>
          <a:p>
            <a:r>
              <a:rPr lang="en-US" dirty="0"/>
              <a:t>We have 311 </a:t>
            </a:r>
            <a:r>
              <a:rPr lang="en-US" dirty="0" err="1"/>
              <a:t>distinations</a:t>
            </a:r>
            <a:r>
              <a:rPr lang="en-US" dirty="0"/>
              <a:t> and 20 states and the total we will analyze them are 52 years</a:t>
            </a:r>
          </a:p>
          <a:p>
            <a:r>
              <a:rPr lang="en-US" dirty="0"/>
              <a:t>We will find some relationships with Vegetable and Fruits with KHARIF this relations is crops in KHARIF increase with increasing Veg &amp; FRUITS but the increasing in KHARIF crops is much bigger than Veg &amp; FRUITS </a:t>
            </a:r>
          </a:p>
          <a:p>
            <a:r>
              <a:rPr lang="en-US" dirty="0"/>
              <a:t>we will find that the most stats that concern on them are Orissa, Ottar Pradesh and West Bengal.</a:t>
            </a:r>
          </a:p>
          <a:p>
            <a:endParaRPr lang="en-US" dirty="0"/>
          </a:p>
        </p:txBody>
      </p:sp>
      <p:sp>
        <p:nvSpPr>
          <p:cNvPr id="4" name="Slide Number Placeholder 3">
            <a:extLst>
              <a:ext uri="{FF2B5EF4-FFF2-40B4-BE49-F238E27FC236}">
                <a16:creationId xmlns:a16="http://schemas.microsoft.com/office/drawing/2014/main" id="{F22E8E6E-E207-178F-47D3-C33B8B3F2892}"/>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1045529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3339E-B1F3-FBDE-C63D-507EAD48D2B2}"/>
              </a:ext>
            </a:extLst>
          </p:cNvPr>
          <p:cNvSpPr>
            <a:spLocks noGrp="1"/>
          </p:cNvSpPr>
          <p:nvPr>
            <p:ph type="title"/>
          </p:nvPr>
        </p:nvSpPr>
        <p:spPr>
          <a:xfrm>
            <a:off x="2621665" y="560192"/>
            <a:ext cx="7965461" cy="994164"/>
          </a:xfrm>
        </p:spPr>
        <p:txBody>
          <a:bodyPr/>
          <a:lstStyle/>
          <a:p>
            <a:r>
              <a:rPr lang="en-US" dirty="0"/>
              <a:t>Second Dashboard</a:t>
            </a:r>
          </a:p>
        </p:txBody>
      </p:sp>
      <p:pic>
        <p:nvPicPr>
          <p:cNvPr id="6" name="Content Placeholder 5">
            <a:extLst>
              <a:ext uri="{FF2B5EF4-FFF2-40B4-BE49-F238E27FC236}">
                <a16:creationId xmlns:a16="http://schemas.microsoft.com/office/drawing/2014/main" id="{EDFD667F-0E85-3A7E-3223-1285CC0CD7C9}"/>
              </a:ext>
            </a:extLst>
          </p:cNvPr>
          <p:cNvPicPr>
            <a:picLocks noGrp="1" noChangeAspect="1"/>
          </p:cNvPicPr>
          <p:nvPr>
            <p:ph sz="half" idx="2"/>
          </p:nvPr>
        </p:nvPicPr>
        <p:blipFill rotWithShape="1">
          <a:blip r:embed="rId2"/>
          <a:srcRect l="5577" t="17714" r="18737" b="6871"/>
          <a:stretch/>
        </p:blipFill>
        <p:spPr>
          <a:xfrm>
            <a:off x="2621665" y="1657349"/>
            <a:ext cx="8804361" cy="4743452"/>
          </a:xfrm>
        </p:spPr>
      </p:pic>
      <p:sp>
        <p:nvSpPr>
          <p:cNvPr id="4" name="Slide Number Placeholder 3">
            <a:extLst>
              <a:ext uri="{FF2B5EF4-FFF2-40B4-BE49-F238E27FC236}">
                <a16:creationId xmlns:a16="http://schemas.microsoft.com/office/drawing/2014/main" id="{B516A2BD-2B66-8183-851A-B67DDB89A6FF}"/>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785765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F928-32BB-4A93-A313-73D1BEDDCD54}"/>
              </a:ext>
            </a:extLst>
          </p:cNvPr>
          <p:cNvSpPr>
            <a:spLocks noGrp="1"/>
          </p:cNvSpPr>
          <p:nvPr>
            <p:ph type="title"/>
          </p:nvPr>
        </p:nvSpPr>
        <p:spPr/>
        <p:txBody>
          <a:bodyPr/>
          <a:lstStyle/>
          <a:p>
            <a:r>
              <a:rPr lang="en-US" dirty="0"/>
              <a:t>second Explanation</a:t>
            </a:r>
          </a:p>
        </p:txBody>
      </p:sp>
      <p:sp>
        <p:nvSpPr>
          <p:cNvPr id="3" name="Content Placeholder 2">
            <a:extLst>
              <a:ext uri="{FF2B5EF4-FFF2-40B4-BE49-F238E27FC236}">
                <a16:creationId xmlns:a16="http://schemas.microsoft.com/office/drawing/2014/main" id="{1EB9138A-691E-F708-932A-FAF4C5696D4F}"/>
              </a:ext>
            </a:extLst>
          </p:cNvPr>
          <p:cNvSpPr>
            <a:spLocks noGrp="1"/>
          </p:cNvSpPr>
          <p:nvPr>
            <p:ph sz="half" idx="2"/>
          </p:nvPr>
        </p:nvSpPr>
        <p:spPr/>
        <p:txBody>
          <a:bodyPr/>
          <a:lstStyle/>
          <a:p>
            <a:r>
              <a:rPr lang="en-US" dirty="0"/>
              <a:t>We will find from the previous dashboard that total RABI cultivated area is 280.72K and the total KHARIF cultivated area is 345.42K.</a:t>
            </a:r>
          </a:p>
          <a:p>
            <a:r>
              <a:rPr lang="en-US" dirty="0"/>
              <a:t>The </a:t>
            </a:r>
            <a:r>
              <a:rPr lang="en-US" dirty="0" err="1"/>
              <a:t>Poduction</a:t>
            </a:r>
            <a:r>
              <a:rPr lang="en-US" dirty="0"/>
              <a:t> of KHARIF crops decreased over the year but I noticed that the peak of KHARIF crops was between 1975 to 1990 that’s mean this peak for almost 15 years.</a:t>
            </a:r>
          </a:p>
          <a:p>
            <a:r>
              <a:rPr lang="en-US" dirty="0"/>
              <a:t>The production RABI crops is almost constant over years but I noticed that the most time has the higher production was between 1990 to 2000.</a:t>
            </a:r>
          </a:p>
          <a:p>
            <a:r>
              <a:rPr lang="en-US" dirty="0"/>
              <a:t>The most states Yielded in KHARIF are </a:t>
            </a:r>
            <a:r>
              <a:rPr lang="en-US" dirty="0" err="1"/>
              <a:t>Shimoge</a:t>
            </a:r>
            <a:r>
              <a:rPr lang="en-US" dirty="0"/>
              <a:t>, Kolhapur and </a:t>
            </a:r>
            <a:r>
              <a:rPr lang="en-US" dirty="0" err="1"/>
              <a:t>chitradurga</a:t>
            </a:r>
            <a:r>
              <a:rPr lang="en-US" dirty="0"/>
              <a:t>.</a:t>
            </a:r>
          </a:p>
          <a:p>
            <a:r>
              <a:rPr lang="en-US" dirty="0"/>
              <a:t>The most states Yielded in RABI are Thanjavur, Guntur and </a:t>
            </a:r>
            <a:r>
              <a:rPr lang="en-US" dirty="0" err="1"/>
              <a:t>Thirunelveli</a:t>
            </a:r>
            <a:endParaRPr lang="en-US" dirty="0"/>
          </a:p>
        </p:txBody>
      </p:sp>
      <p:sp>
        <p:nvSpPr>
          <p:cNvPr id="4" name="Slide Number Placeholder 3">
            <a:extLst>
              <a:ext uri="{FF2B5EF4-FFF2-40B4-BE49-F238E27FC236}">
                <a16:creationId xmlns:a16="http://schemas.microsoft.com/office/drawing/2014/main" id="{F22E8E6E-E207-178F-47D3-C33B8B3F2892}"/>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243713690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{603B0A47-1105-4CF3-8947-8C2396FD90F3}tf78438558_win32</Template>
  <TotalTime>49</TotalTime>
  <Words>428</Words>
  <Application>Microsoft Office PowerPoint</Application>
  <PresentationFormat>Widescreen</PresentationFormat>
  <Paragraphs>39</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Sabon Next LT</vt:lpstr>
      <vt:lpstr>Custom</vt:lpstr>
      <vt:lpstr>Indian Agriculture Analysis</vt:lpstr>
      <vt:lpstr>agenda</vt:lpstr>
      <vt:lpstr>Introduction</vt:lpstr>
      <vt:lpstr>Introduction</vt:lpstr>
      <vt:lpstr>Dashboards &amp; Explaination</vt:lpstr>
      <vt:lpstr>First Dashboard</vt:lpstr>
      <vt:lpstr>First Explanation</vt:lpstr>
      <vt:lpstr>Second Dashboard</vt:lpstr>
      <vt:lpstr>second Explanation</vt:lpstr>
      <vt:lpstr>Third Dashboard</vt:lpstr>
      <vt:lpstr>Third Explanation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Agriculture Analysis</dc:title>
  <dc:subject/>
  <dc:creator>mohamed hamada</dc:creator>
  <cp:lastModifiedBy>mohamed hamada</cp:lastModifiedBy>
  <cp:revision>2</cp:revision>
  <dcterms:created xsi:type="dcterms:W3CDTF">2024-03-21T18:52:50Z</dcterms:created>
  <dcterms:modified xsi:type="dcterms:W3CDTF">2024-03-21T19:42:24Z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