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4882-0D9E-4640-9691-23BA93038EF9}" type="datetimeFigureOut">
              <a:rPr kumimoji="1" lang="ja-JP" altLang="en-US" smtClean="0"/>
              <a:t>2020/6/21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C924-0E31-41DB-8BFA-93ADD9E833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7388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4882-0D9E-4640-9691-23BA93038EF9}" type="datetimeFigureOut">
              <a:rPr kumimoji="1" lang="ja-JP" altLang="en-US" smtClean="0"/>
              <a:t>2020/6/21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C924-0E31-41DB-8BFA-93ADD9E833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2267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4882-0D9E-4640-9691-23BA93038EF9}" type="datetimeFigureOut">
              <a:rPr kumimoji="1" lang="ja-JP" altLang="en-US" smtClean="0"/>
              <a:t>2020/6/21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C924-0E31-41DB-8BFA-93ADD9E833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06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4882-0D9E-4640-9691-23BA93038EF9}" type="datetimeFigureOut">
              <a:rPr kumimoji="1" lang="ja-JP" altLang="en-US" smtClean="0"/>
              <a:t>2020/6/21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C924-0E31-41DB-8BFA-93ADD9E833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6218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4882-0D9E-4640-9691-23BA93038EF9}" type="datetimeFigureOut">
              <a:rPr kumimoji="1" lang="ja-JP" altLang="en-US" smtClean="0"/>
              <a:t>2020/6/21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C924-0E31-41DB-8BFA-93ADD9E833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806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4882-0D9E-4640-9691-23BA93038EF9}" type="datetimeFigureOut">
              <a:rPr kumimoji="1" lang="ja-JP" altLang="en-US" smtClean="0"/>
              <a:t>2020/6/21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C924-0E31-41DB-8BFA-93ADD9E833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266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4882-0D9E-4640-9691-23BA93038EF9}" type="datetimeFigureOut">
              <a:rPr kumimoji="1" lang="ja-JP" altLang="en-US" smtClean="0"/>
              <a:t>2020/6/21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C924-0E31-41DB-8BFA-93ADD9E833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803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4882-0D9E-4640-9691-23BA93038EF9}" type="datetimeFigureOut">
              <a:rPr kumimoji="1" lang="ja-JP" altLang="en-US" smtClean="0"/>
              <a:t>2020/6/21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C924-0E31-41DB-8BFA-93ADD9E833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304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4882-0D9E-4640-9691-23BA93038EF9}" type="datetimeFigureOut">
              <a:rPr kumimoji="1" lang="ja-JP" altLang="en-US" smtClean="0"/>
              <a:t>2020/6/21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C924-0E31-41DB-8BFA-93ADD9E833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1971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4882-0D9E-4640-9691-23BA93038EF9}" type="datetimeFigureOut">
              <a:rPr kumimoji="1" lang="ja-JP" altLang="en-US" smtClean="0"/>
              <a:t>2020/6/21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C924-0E31-41DB-8BFA-93ADD9E833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5192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4882-0D9E-4640-9691-23BA93038EF9}" type="datetimeFigureOut">
              <a:rPr kumimoji="1" lang="ja-JP" altLang="en-US" smtClean="0"/>
              <a:t>2020/6/21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C924-0E31-41DB-8BFA-93ADD9E833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361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54882-0D9E-4640-9691-23BA93038EF9}" type="datetimeFigureOut">
              <a:rPr kumimoji="1" lang="ja-JP" altLang="en-US" smtClean="0"/>
              <a:t>2020/6/21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7C924-0E31-41DB-8BFA-93ADD9E833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7658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09" Type="http://schemas.openxmlformats.org/officeDocument/2006/relationships/image" Target="../media/image128.png"/><Relationship Id="rId117" Type="http://schemas.openxmlformats.org/officeDocument/2006/relationships/image" Target="../media/image136.png"/><Relationship Id="rId121" Type="http://schemas.openxmlformats.org/officeDocument/2006/relationships/image" Target="../media/image140.png"/><Relationship Id="rId112" Type="http://schemas.openxmlformats.org/officeDocument/2006/relationships/image" Target="../media/image131.png"/><Relationship Id="rId120" Type="http://schemas.openxmlformats.org/officeDocument/2006/relationships/image" Target="../media/image139.png"/><Relationship Id="rId125" Type="http://schemas.openxmlformats.org/officeDocument/2006/relationships/image" Target="../media/image144.png"/><Relationship Id="rId133" Type="http://schemas.openxmlformats.org/officeDocument/2006/relationships/image" Target="../media/image3.png"/><Relationship Id="rId108" Type="http://schemas.openxmlformats.org/officeDocument/2006/relationships/image" Target="../media/image127.png"/><Relationship Id="rId116" Type="http://schemas.openxmlformats.org/officeDocument/2006/relationships/image" Target="../media/image135.png"/><Relationship Id="rId124" Type="http://schemas.openxmlformats.org/officeDocument/2006/relationships/image" Target="../media/image143.png"/><Relationship Id="rId129" Type="http://schemas.openxmlformats.org/officeDocument/2006/relationships/image" Target="../media/image148.png"/><Relationship Id="rId137" Type="http://schemas.openxmlformats.org/officeDocument/2006/relationships/image" Target="../media/image7.png"/><Relationship Id="rId107" Type="http://schemas.openxmlformats.org/officeDocument/2006/relationships/image" Target="../media/image126.png"/><Relationship Id="rId111" Type="http://schemas.openxmlformats.org/officeDocument/2006/relationships/image" Target="../media/image130.png"/><Relationship Id="rId13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110" Type="http://schemas.openxmlformats.org/officeDocument/2006/relationships/image" Target="../media/image129.png"/><Relationship Id="rId115" Type="http://schemas.openxmlformats.org/officeDocument/2006/relationships/image" Target="../media/image134.png"/><Relationship Id="rId123" Type="http://schemas.openxmlformats.org/officeDocument/2006/relationships/image" Target="../media/image142.png"/><Relationship Id="rId128" Type="http://schemas.openxmlformats.org/officeDocument/2006/relationships/image" Target="../media/image147.png"/><Relationship Id="rId131" Type="http://schemas.openxmlformats.org/officeDocument/2006/relationships/image" Target="../media/image1.png"/><Relationship Id="rId136" Type="http://schemas.openxmlformats.org/officeDocument/2006/relationships/image" Target="../media/image6.png"/><Relationship Id="rId114" Type="http://schemas.openxmlformats.org/officeDocument/2006/relationships/image" Target="../media/image133.png"/><Relationship Id="rId119" Type="http://schemas.openxmlformats.org/officeDocument/2006/relationships/image" Target="../media/image138.png"/><Relationship Id="rId127" Type="http://schemas.openxmlformats.org/officeDocument/2006/relationships/image" Target="../media/image146.png"/><Relationship Id="rId122" Type="http://schemas.openxmlformats.org/officeDocument/2006/relationships/image" Target="../media/image141.png"/><Relationship Id="rId130" Type="http://schemas.openxmlformats.org/officeDocument/2006/relationships/image" Target="../media/image149.png"/><Relationship Id="rId135" Type="http://schemas.openxmlformats.org/officeDocument/2006/relationships/image" Target="../media/image5.png"/><Relationship Id="rId113" Type="http://schemas.openxmlformats.org/officeDocument/2006/relationships/image" Target="../media/image132.png"/><Relationship Id="rId118" Type="http://schemas.openxmlformats.org/officeDocument/2006/relationships/image" Target="../media/image137.png"/><Relationship Id="rId126" Type="http://schemas.openxmlformats.org/officeDocument/2006/relationships/image" Target="../media/image145.png"/><Relationship Id="rId13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1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23" Type="http://schemas.openxmlformats.org/officeDocument/2006/relationships/image" Target="../media/image125.png"/><Relationship Id="rId22" Type="http://schemas.openxmlformats.org/officeDocument/2006/relationships/image" Target="../media/image1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8785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グループ化 160"/>
          <p:cNvGrpSpPr/>
          <p:nvPr/>
        </p:nvGrpSpPr>
        <p:grpSpPr>
          <a:xfrm>
            <a:off x="89407" y="409303"/>
            <a:ext cx="6653598" cy="5965372"/>
            <a:chOff x="1386402" y="404773"/>
            <a:chExt cx="6277582" cy="5628251"/>
          </a:xfrm>
        </p:grpSpPr>
        <p:grpSp>
          <p:nvGrpSpPr>
            <p:cNvPr id="128" name="グループ化 127"/>
            <p:cNvGrpSpPr/>
            <p:nvPr/>
          </p:nvGrpSpPr>
          <p:grpSpPr>
            <a:xfrm>
              <a:off x="1386402" y="530463"/>
              <a:ext cx="2551448" cy="2782023"/>
              <a:chOff x="1799859" y="623217"/>
              <a:chExt cx="3401774" cy="3709195"/>
            </a:xfrm>
          </p:grpSpPr>
          <p:cxnSp>
            <p:nvCxnSpPr>
              <p:cNvPr id="47" name="直線コネクタ 46"/>
              <p:cNvCxnSpPr>
                <a:stCxn id="45" idx="1"/>
                <a:endCxn id="45" idx="3"/>
              </p:cNvCxnSpPr>
              <p:nvPr/>
            </p:nvCxnSpPr>
            <p:spPr>
              <a:xfrm flipH="1">
                <a:off x="2379133" y="2192866"/>
                <a:ext cx="821267" cy="1642534"/>
              </a:xfrm>
              <a:prstGeom prst="line">
                <a:avLst/>
              </a:prstGeom>
              <a:ln w="31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フリーフォーム 44"/>
              <p:cNvSpPr/>
              <p:nvPr/>
            </p:nvSpPr>
            <p:spPr>
              <a:xfrm>
                <a:off x="2184400" y="2192866"/>
                <a:ext cx="2531533" cy="1642534"/>
              </a:xfrm>
              <a:custGeom>
                <a:avLst/>
                <a:gdLst>
                  <a:gd name="connsiteX0" fmla="*/ 0 w 2531533"/>
                  <a:gd name="connsiteY0" fmla="*/ 110067 h 1676400"/>
                  <a:gd name="connsiteX1" fmla="*/ 1219200 w 2531533"/>
                  <a:gd name="connsiteY1" fmla="*/ 0 h 1676400"/>
                  <a:gd name="connsiteX2" fmla="*/ 2531533 w 2531533"/>
                  <a:gd name="connsiteY2" fmla="*/ 872067 h 1676400"/>
                  <a:gd name="connsiteX3" fmla="*/ 194733 w 2531533"/>
                  <a:gd name="connsiteY3" fmla="*/ 1676400 h 1676400"/>
                  <a:gd name="connsiteX4" fmla="*/ 0 w 2531533"/>
                  <a:gd name="connsiteY4" fmla="*/ 110067 h 1676400"/>
                  <a:gd name="connsiteX0" fmla="*/ 0 w 2531533"/>
                  <a:gd name="connsiteY0" fmla="*/ 76201 h 1642534"/>
                  <a:gd name="connsiteX1" fmla="*/ 1016000 w 2531533"/>
                  <a:gd name="connsiteY1" fmla="*/ 0 h 1642534"/>
                  <a:gd name="connsiteX2" fmla="*/ 2531533 w 2531533"/>
                  <a:gd name="connsiteY2" fmla="*/ 838201 h 1642534"/>
                  <a:gd name="connsiteX3" fmla="*/ 194733 w 2531533"/>
                  <a:gd name="connsiteY3" fmla="*/ 1642534 h 1642534"/>
                  <a:gd name="connsiteX4" fmla="*/ 0 w 2531533"/>
                  <a:gd name="connsiteY4" fmla="*/ 76201 h 1642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31533" h="1642534">
                    <a:moveTo>
                      <a:pt x="0" y="76201"/>
                    </a:moveTo>
                    <a:lnTo>
                      <a:pt x="1016000" y="0"/>
                    </a:lnTo>
                    <a:lnTo>
                      <a:pt x="2531533" y="838201"/>
                    </a:lnTo>
                    <a:lnTo>
                      <a:pt x="194733" y="1642534"/>
                    </a:lnTo>
                    <a:lnTo>
                      <a:pt x="0" y="76201"/>
                    </a:lnTo>
                    <a:close/>
                  </a:path>
                </a:pathLst>
              </a:custGeom>
              <a:solidFill>
                <a:srgbClr val="FFC000">
                  <a:alpha val="40000"/>
                </a:srgbClr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2800"/>
              </a:p>
            </p:txBody>
          </p:sp>
          <p:cxnSp>
            <p:nvCxnSpPr>
              <p:cNvPr id="9" name="直線コネクタ 8"/>
              <p:cNvCxnSpPr/>
              <p:nvPr/>
            </p:nvCxnSpPr>
            <p:spPr>
              <a:xfrm flipH="1">
                <a:off x="2380568" y="1048503"/>
                <a:ext cx="1054028" cy="2778430"/>
              </a:xfrm>
              <a:prstGeom prst="line">
                <a:avLst/>
              </a:prstGeom>
              <a:ln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コネクタ 9"/>
              <p:cNvCxnSpPr/>
              <p:nvPr/>
            </p:nvCxnSpPr>
            <p:spPr>
              <a:xfrm flipH="1">
                <a:off x="2396067" y="3022600"/>
                <a:ext cx="2319866" cy="804333"/>
              </a:xfrm>
              <a:prstGeom prst="line">
                <a:avLst/>
              </a:prstGeom>
              <a:ln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コネクタ 12"/>
              <p:cNvCxnSpPr/>
              <p:nvPr/>
            </p:nvCxnSpPr>
            <p:spPr>
              <a:xfrm flipH="1" flipV="1">
                <a:off x="3434597" y="1048503"/>
                <a:ext cx="1281337" cy="1974098"/>
              </a:xfrm>
              <a:prstGeom prst="line">
                <a:avLst/>
              </a:prstGeom>
              <a:ln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コネクタ 15"/>
              <p:cNvCxnSpPr/>
              <p:nvPr/>
            </p:nvCxnSpPr>
            <p:spPr>
              <a:xfrm flipV="1">
                <a:off x="2184399" y="1048503"/>
                <a:ext cx="1250197" cy="1199467"/>
              </a:xfrm>
              <a:prstGeom prst="line">
                <a:avLst/>
              </a:prstGeom>
              <a:ln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コネクタ 18"/>
              <p:cNvCxnSpPr/>
              <p:nvPr/>
            </p:nvCxnSpPr>
            <p:spPr>
              <a:xfrm flipH="1" flipV="1">
                <a:off x="2184401" y="2247971"/>
                <a:ext cx="211665" cy="1578962"/>
              </a:xfrm>
              <a:prstGeom prst="line">
                <a:avLst/>
              </a:prstGeom>
              <a:ln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/>
              <p:cNvCxnSpPr/>
              <p:nvPr/>
            </p:nvCxnSpPr>
            <p:spPr>
              <a:xfrm flipH="1" flipV="1">
                <a:off x="2184399" y="2247971"/>
                <a:ext cx="2531534" cy="774629"/>
              </a:xfrm>
              <a:prstGeom prst="line">
                <a:avLst/>
              </a:prstGeom>
              <a:ln>
                <a:prstDash val="dash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テキスト ボックス 47"/>
                  <p:cNvSpPr txBox="1"/>
                  <p:nvPr/>
                </p:nvSpPr>
                <p:spPr>
                  <a:xfrm>
                    <a:off x="2290233" y="3915904"/>
                    <a:ext cx="439214" cy="41650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2400" b="1" dirty="0"/>
                  </a:p>
                </p:txBody>
              </p:sp>
            </mc:Choice>
            <mc:Fallback xmlns="">
              <p:sp>
                <p:nvSpPr>
                  <p:cNvPr id="48" name="テキスト ボックス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90233" y="3915904"/>
                    <a:ext cx="439214" cy="416508"/>
                  </a:xfrm>
                  <a:prstGeom prst="rect">
                    <a:avLst/>
                  </a:prstGeom>
                  <a:blipFill rotWithShape="0">
                    <a:blip r:embed="rId107"/>
                    <a:stretch>
                      <a:fillRect l="-10938" r="-6250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テキスト ボックス 48"/>
                  <p:cNvSpPr txBox="1"/>
                  <p:nvPr/>
                </p:nvSpPr>
                <p:spPr>
                  <a:xfrm>
                    <a:off x="4762419" y="2898952"/>
                    <a:ext cx="439214" cy="41650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2400" b="1" dirty="0"/>
                  </a:p>
                </p:txBody>
              </p:sp>
            </mc:Choice>
            <mc:Fallback xmlns="">
              <p:sp>
                <p:nvSpPr>
                  <p:cNvPr id="49" name="テキスト ボックス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62419" y="2898952"/>
                    <a:ext cx="439214" cy="416509"/>
                  </a:xfrm>
                  <a:prstGeom prst="rect">
                    <a:avLst/>
                  </a:prstGeom>
                  <a:blipFill rotWithShape="0">
                    <a:blip r:embed="rId108"/>
                    <a:stretch>
                      <a:fillRect l="-11111" r="-7937" b="-15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テキスト ボックス 49"/>
                  <p:cNvSpPr txBox="1"/>
                  <p:nvPr/>
                </p:nvSpPr>
                <p:spPr>
                  <a:xfrm>
                    <a:off x="3301922" y="623217"/>
                    <a:ext cx="431188" cy="41650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2400" b="1" dirty="0"/>
                  </a:p>
                </p:txBody>
              </p:sp>
            </mc:Choice>
            <mc:Fallback xmlns="">
              <p:sp>
                <p:nvSpPr>
                  <p:cNvPr id="50" name="テキスト ボックス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01922" y="623217"/>
                    <a:ext cx="431188" cy="416509"/>
                  </a:xfrm>
                  <a:prstGeom prst="rect">
                    <a:avLst/>
                  </a:prstGeom>
                  <a:blipFill rotWithShape="0">
                    <a:blip r:embed="rId109"/>
                    <a:stretch>
                      <a:fillRect l="-11111" r="-6349" b="-15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テキスト ボックス 50"/>
                  <p:cNvSpPr txBox="1"/>
                  <p:nvPr/>
                </p:nvSpPr>
                <p:spPr>
                  <a:xfrm>
                    <a:off x="1799859" y="1742191"/>
                    <a:ext cx="439214" cy="41650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2400" b="1" dirty="0"/>
                  </a:p>
                </p:txBody>
              </p:sp>
            </mc:Choice>
            <mc:Fallback xmlns="">
              <p:sp>
                <p:nvSpPr>
                  <p:cNvPr id="51" name="テキスト ボックス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9859" y="1742191"/>
                    <a:ext cx="439214" cy="416509"/>
                  </a:xfrm>
                  <a:prstGeom prst="rect">
                    <a:avLst/>
                  </a:prstGeom>
                  <a:blipFill rotWithShape="0">
                    <a:blip r:embed="rId110"/>
                    <a:stretch>
                      <a:fillRect l="-10938" r="-6250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テキスト ボックス 51"/>
                  <p:cNvSpPr txBox="1"/>
                  <p:nvPr/>
                </p:nvSpPr>
                <p:spPr>
                  <a:xfrm>
                    <a:off x="3240436" y="1814380"/>
                    <a:ext cx="278395" cy="41650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kumimoji="1" lang="ja-JP" altLang="en-US" sz="2400" b="1" dirty="0"/>
                  </a:p>
                </p:txBody>
              </p:sp>
            </mc:Choice>
            <mc:Fallback xmlns="">
              <p:sp>
                <p:nvSpPr>
                  <p:cNvPr id="52" name="テキスト ボックス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40436" y="1814380"/>
                    <a:ext cx="278395" cy="416509"/>
                  </a:xfrm>
                  <a:prstGeom prst="rect">
                    <a:avLst/>
                  </a:prstGeom>
                  <a:blipFill rotWithShape="0">
                    <a:blip r:embed="rId111"/>
                    <a:stretch>
                      <a:fillRect l="-17073" r="-1707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テキスト ボックス 57"/>
                  <p:cNvSpPr txBox="1"/>
                  <p:nvPr/>
                </p:nvSpPr>
                <p:spPr>
                  <a:xfrm>
                    <a:off x="3323065" y="2920049"/>
                    <a:ext cx="259450" cy="41650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oMath>
                      </m:oMathPara>
                    </a14:m>
                    <a:endParaRPr kumimoji="1" lang="ja-JP" altLang="en-US" sz="2400" dirty="0"/>
                  </a:p>
                </p:txBody>
              </p:sp>
            </mc:Choice>
            <mc:Fallback xmlns="">
              <p:sp>
                <p:nvSpPr>
                  <p:cNvPr id="58" name="テキスト ボックス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3065" y="2920049"/>
                    <a:ext cx="259450" cy="416509"/>
                  </a:xfrm>
                  <a:prstGeom prst="rect">
                    <a:avLst/>
                  </a:prstGeom>
                  <a:blipFill rotWithShape="0">
                    <a:blip r:embed="rId112"/>
                    <a:stretch>
                      <a:fillRect l="-44737" r="-42105" b="-35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7" name="グループ化 126"/>
            <p:cNvGrpSpPr/>
            <p:nvPr/>
          </p:nvGrpSpPr>
          <p:grpSpPr>
            <a:xfrm>
              <a:off x="1419416" y="3274581"/>
              <a:ext cx="2531191" cy="2758442"/>
              <a:chOff x="6644401" y="909288"/>
              <a:chExt cx="3374766" cy="3677755"/>
            </a:xfrm>
          </p:grpSpPr>
          <p:cxnSp>
            <p:nvCxnSpPr>
              <p:cNvPr id="62" name="直線コネクタ 61"/>
              <p:cNvCxnSpPr>
                <a:stCxn id="63" idx="1"/>
                <a:endCxn id="63" idx="3"/>
              </p:cNvCxnSpPr>
              <p:nvPr/>
            </p:nvCxnSpPr>
            <p:spPr>
              <a:xfrm flipH="1">
                <a:off x="7196668" y="1312964"/>
                <a:ext cx="1049867" cy="2768600"/>
              </a:xfrm>
              <a:prstGeom prst="line">
                <a:avLst/>
              </a:prstGeom>
              <a:ln w="31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フリーフォーム 62"/>
              <p:cNvSpPr/>
              <p:nvPr/>
            </p:nvSpPr>
            <p:spPr>
              <a:xfrm>
                <a:off x="7196668" y="1312964"/>
                <a:ext cx="2336800" cy="2768600"/>
              </a:xfrm>
              <a:custGeom>
                <a:avLst/>
                <a:gdLst>
                  <a:gd name="connsiteX0" fmla="*/ 0 w 2531533"/>
                  <a:gd name="connsiteY0" fmla="*/ 110067 h 1676400"/>
                  <a:gd name="connsiteX1" fmla="*/ 1219200 w 2531533"/>
                  <a:gd name="connsiteY1" fmla="*/ 0 h 1676400"/>
                  <a:gd name="connsiteX2" fmla="*/ 2531533 w 2531533"/>
                  <a:gd name="connsiteY2" fmla="*/ 872067 h 1676400"/>
                  <a:gd name="connsiteX3" fmla="*/ 194733 w 2531533"/>
                  <a:gd name="connsiteY3" fmla="*/ 1676400 h 1676400"/>
                  <a:gd name="connsiteX4" fmla="*/ 0 w 2531533"/>
                  <a:gd name="connsiteY4" fmla="*/ 110067 h 1676400"/>
                  <a:gd name="connsiteX0" fmla="*/ 0 w 2531533"/>
                  <a:gd name="connsiteY0" fmla="*/ 1202267 h 2768600"/>
                  <a:gd name="connsiteX1" fmla="*/ 1244600 w 2531533"/>
                  <a:gd name="connsiteY1" fmla="*/ 0 h 2768600"/>
                  <a:gd name="connsiteX2" fmla="*/ 2531533 w 2531533"/>
                  <a:gd name="connsiteY2" fmla="*/ 1964267 h 2768600"/>
                  <a:gd name="connsiteX3" fmla="*/ 194733 w 2531533"/>
                  <a:gd name="connsiteY3" fmla="*/ 2768600 h 2768600"/>
                  <a:gd name="connsiteX4" fmla="*/ 0 w 2531533"/>
                  <a:gd name="connsiteY4" fmla="*/ 1202267 h 2768600"/>
                  <a:gd name="connsiteX0" fmla="*/ 0 w 2336800"/>
                  <a:gd name="connsiteY0" fmla="*/ 2768600 h 2768600"/>
                  <a:gd name="connsiteX1" fmla="*/ 1049867 w 2336800"/>
                  <a:gd name="connsiteY1" fmla="*/ 0 h 2768600"/>
                  <a:gd name="connsiteX2" fmla="*/ 2336800 w 2336800"/>
                  <a:gd name="connsiteY2" fmla="*/ 1964267 h 2768600"/>
                  <a:gd name="connsiteX3" fmla="*/ 0 w 2336800"/>
                  <a:gd name="connsiteY3" fmla="*/ 2768600 h 276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6800" h="2768600">
                    <a:moveTo>
                      <a:pt x="0" y="2768600"/>
                    </a:moveTo>
                    <a:lnTo>
                      <a:pt x="1049867" y="0"/>
                    </a:lnTo>
                    <a:lnTo>
                      <a:pt x="2336800" y="1964267"/>
                    </a:lnTo>
                    <a:lnTo>
                      <a:pt x="0" y="2768600"/>
                    </a:lnTo>
                    <a:close/>
                  </a:path>
                </a:pathLst>
              </a:custGeom>
              <a:solidFill>
                <a:srgbClr val="FFC000">
                  <a:alpha val="40000"/>
                </a:srgbClr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2800"/>
              </a:p>
            </p:txBody>
          </p:sp>
          <p:cxnSp>
            <p:nvCxnSpPr>
              <p:cNvPr id="64" name="直線コネクタ 63"/>
              <p:cNvCxnSpPr/>
              <p:nvPr/>
            </p:nvCxnSpPr>
            <p:spPr>
              <a:xfrm flipH="1">
                <a:off x="7198102" y="1303134"/>
                <a:ext cx="1054028" cy="2778430"/>
              </a:xfrm>
              <a:prstGeom prst="line">
                <a:avLst/>
              </a:prstGeom>
              <a:ln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コネクタ 64"/>
              <p:cNvCxnSpPr/>
              <p:nvPr/>
            </p:nvCxnSpPr>
            <p:spPr>
              <a:xfrm flipH="1">
                <a:off x="7213601" y="3277231"/>
                <a:ext cx="2319866" cy="804333"/>
              </a:xfrm>
              <a:prstGeom prst="line">
                <a:avLst/>
              </a:prstGeom>
              <a:ln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線コネクタ 65"/>
              <p:cNvCxnSpPr/>
              <p:nvPr/>
            </p:nvCxnSpPr>
            <p:spPr>
              <a:xfrm flipH="1" flipV="1">
                <a:off x="8252131" y="1303134"/>
                <a:ext cx="1281337" cy="1974098"/>
              </a:xfrm>
              <a:prstGeom prst="line">
                <a:avLst/>
              </a:prstGeom>
              <a:ln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コネクタ 66"/>
              <p:cNvCxnSpPr/>
              <p:nvPr/>
            </p:nvCxnSpPr>
            <p:spPr>
              <a:xfrm flipV="1">
                <a:off x="7001933" y="1303134"/>
                <a:ext cx="1250197" cy="1199467"/>
              </a:xfrm>
              <a:prstGeom prst="line">
                <a:avLst/>
              </a:prstGeom>
              <a:ln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コネクタ 67"/>
              <p:cNvCxnSpPr/>
              <p:nvPr/>
            </p:nvCxnSpPr>
            <p:spPr>
              <a:xfrm flipH="1" flipV="1">
                <a:off x="7001935" y="2502602"/>
                <a:ext cx="211665" cy="1578962"/>
              </a:xfrm>
              <a:prstGeom prst="line">
                <a:avLst/>
              </a:prstGeom>
              <a:ln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コネクタ 68"/>
              <p:cNvCxnSpPr/>
              <p:nvPr/>
            </p:nvCxnSpPr>
            <p:spPr>
              <a:xfrm flipH="1" flipV="1">
                <a:off x="7001933" y="2502602"/>
                <a:ext cx="2531534" cy="774629"/>
              </a:xfrm>
              <a:prstGeom prst="line">
                <a:avLst/>
              </a:prstGeom>
              <a:ln>
                <a:prstDash val="dash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テキスト ボックス 69"/>
                  <p:cNvSpPr txBox="1"/>
                  <p:nvPr/>
                </p:nvSpPr>
                <p:spPr>
                  <a:xfrm>
                    <a:off x="7107767" y="4170535"/>
                    <a:ext cx="439214" cy="41650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2400" b="1" dirty="0"/>
                  </a:p>
                </p:txBody>
              </p:sp>
            </mc:Choice>
            <mc:Fallback xmlns="">
              <p:sp>
                <p:nvSpPr>
                  <p:cNvPr id="70" name="テキスト ボックス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07767" y="4170535"/>
                    <a:ext cx="439214" cy="416508"/>
                  </a:xfrm>
                  <a:prstGeom prst="rect">
                    <a:avLst/>
                  </a:prstGeom>
                  <a:blipFill rotWithShape="0">
                    <a:blip r:embed="rId113"/>
                    <a:stretch>
                      <a:fillRect l="-10938" r="-6250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テキスト ボックス 70"/>
                  <p:cNvSpPr txBox="1"/>
                  <p:nvPr/>
                </p:nvSpPr>
                <p:spPr>
                  <a:xfrm>
                    <a:off x="9579953" y="3153582"/>
                    <a:ext cx="439214" cy="41650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2400" b="1" dirty="0"/>
                  </a:p>
                </p:txBody>
              </p:sp>
            </mc:Choice>
            <mc:Fallback xmlns="">
              <p:sp>
                <p:nvSpPr>
                  <p:cNvPr id="71" name="テキスト ボックス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79953" y="3153582"/>
                    <a:ext cx="439214" cy="416509"/>
                  </a:xfrm>
                  <a:prstGeom prst="rect">
                    <a:avLst/>
                  </a:prstGeom>
                  <a:blipFill rotWithShape="0">
                    <a:blip r:embed="rId114"/>
                    <a:stretch>
                      <a:fillRect l="-10938" r="-6250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テキスト ボックス 71"/>
                  <p:cNvSpPr txBox="1"/>
                  <p:nvPr/>
                </p:nvSpPr>
                <p:spPr>
                  <a:xfrm>
                    <a:off x="8194474" y="909288"/>
                    <a:ext cx="431188" cy="41650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2400" b="1" dirty="0"/>
                  </a:p>
                </p:txBody>
              </p:sp>
            </mc:Choice>
            <mc:Fallback xmlns="">
              <p:sp>
                <p:nvSpPr>
                  <p:cNvPr id="72" name="テキスト ボックス 7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94474" y="909288"/>
                    <a:ext cx="431188" cy="416509"/>
                  </a:xfrm>
                  <a:prstGeom prst="rect">
                    <a:avLst/>
                  </a:prstGeom>
                  <a:blipFill rotWithShape="0">
                    <a:blip r:embed="rId115"/>
                    <a:stretch>
                      <a:fillRect l="-11290" r="-8065" b="-15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テキスト ボックス 72"/>
                  <p:cNvSpPr txBox="1"/>
                  <p:nvPr/>
                </p:nvSpPr>
                <p:spPr>
                  <a:xfrm>
                    <a:off x="6644401" y="2015645"/>
                    <a:ext cx="439214" cy="41650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2400" b="1" dirty="0"/>
                  </a:p>
                </p:txBody>
              </p:sp>
            </mc:Choice>
            <mc:Fallback xmlns="">
              <p:sp>
                <p:nvSpPr>
                  <p:cNvPr id="73" name="テキスト ボックス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44401" y="2015645"/>
                    <a:ext cx="439214" cy="416509"/>
                  </a:xfrm>
                  <a:prstGeom prst="rect">
                    <a:avLst/>
                  </a:prstGeom>
                  <a:blipFill rotWithShape="0">
                    <a:blip r:embed="rId116"/>
                    <a:stretch>
                      <a:fillRect l="-10938" r="-6250" b="-15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テキスト ボックス 73"/>
                  <p:cNvSpPr txBox="1"/>
                  <p:nvPr/>
                </p:nvSpPr>
                <p:spPr>
                  <a:xfrm>
                    <a:off x="8111102" y="2228075"/>
                    <a:ext cx="278395" cy="41650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kumimoji="1" lang="ja-JP" altLang="en-US" sz="2400" b="1" dirty="0"/>
                  </a:p>
                </p:txBody>
              </p:sp>
            </mc:Choice>
            <mc:Fallback xmlns="">
              <p:sp>
                <p:nvSpPr>
                  <p:cNvPr id="74" name="テキスト ボックス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11102" y="2228075"/>
                    <a:ext cx="278395" cy="416509"/>
                  </a:xfrm>
                  <a:prstGeom prst="rect">
                    <a:avLst/>
                  </a:prstGeom>
                  <a:blipFill rotWithShape="0">
                    <a:blip r:embed="rId117"/>
                    <a:stretch>
                      <a:fillRect l="-17073" r="-1707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テキスト ボックス 76"/>
                  <p:cNvSpPr txBox="1"/>
                  <p:nvPr/>
                </p:nvSpPr>
                <p:spPr>
                  <a:xfrm>
                    <a:off x="8421092" y="2856818"/>
                    <a:ext cx="255834" cy="41650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oMath>
                      </m:oMathPara>
                    </a14:m>
                    <a:endParaRPr kumimoji="1" lang="ja-JP" altLang="en-US" sz="2400" dirty="0"/>
                  </a:p>
                </p:txBody>
              </p:sp>
            </mc:Choice>
            <mc:Fallback xmlns="">
              <p:sp>
                <p:nvSpPr>
                  <p:cNvPr id="77" name="テキスト ボックス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21092" y="2856818"/>
                    <a:ext cx="255834" cy="416509"/>
                  </a:xfrm>
                  <a:prstGeom prst="rect">
                    <a:avLst/>
                  </a:prstGeom>
                  <a:blipFill rotWithShape="0">
                    <a:blip r:embed="rId118"/>
                    <a:stretch>
                      <a:fillRect l="-45946" r="-43243" b="-3278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8" name="直線コネクタ 97"/>
              <p:cNvCxnSpPr>
                <a:endCxn id="63" idx="2"/>
              </p:cNvCxnSpPr>
              <p:nvPr/>
            </p:nvCxnSpPr>
            <p:spPr>
              <a:xfrm>
                <a:off x="8034889" y="2589175"/>
                <a:ext cx="1498579" cy="688056"/>
              </a:xfrm>
              <a:prstGeom prst="line">
                <a:avLst/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コネクタ 98"/>
              <p:cNvCxnSpPr>
                <a:endCxn id="63" idx="0"/>
              </p:cNvCxnSpPr>
              <p:nvPr/>
            </p:nvCxnSpPr>
            <p:spPr>
              <a:xfrm flipH="1">
                <a:off x="7196668" y="2589175"/>
                <a:ext cx="838221" cy="1492389"/>
              </a:xfrm>
              <a:prstGeom prst="line">
                <a:avLst/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線コネクタ 101"/>
              <p:cNvCxnSpPr>
                <a:endCxn id="63" idx="1"/>
              </p:cNvCxnSpPr>
              <p:nvPr/>
            </p:nvCxnSpPr>
            <p:spPr>
              <a:xfrm flipV="1">
                <a:off x="8034889" y="1312964"/>
                <a:ext cx="211646" cy="1308989"/>
              </a:xfrm>
              <a:prstGeom prst="line">
                <a:avLst/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グループ化 128"/>
            <p:cNvGrpSpPr/>
            <p:nvPr/>
          </p:nvGrpSpPr>
          <p:grpSpPr>
            <a:xfrm>
              <a:off x="5139877" y="404773"/>
              <a:ext cx="2524107" cy="2771218"/>
              <a:chOff x="1836312" y="637623"/>
              <a:chExt cx="3365321" cy="3694789"/>
            </a:xfrm>
          </p:grpSpPr>
          <p:cxnSp>
            <p:nvCxnSpPr>
              <p:cNvPr id="130" name="直線コネクタ 129"/>
              <p:cNvCxnSpPr>
                <a:stCxn id="131" idx="1"/>
                <a:endCxn id="131" idx="3"/>
              </p:cNvCxnSpPr>
              <p:nvPr/>
            </p:nvCxnSpPr>
            <p:spPr>
              <a:xfrm flipV="1">
                <a:off x="3200400" y="1049866"/>
                <a:ext cx="237066" cy="1142999"/>
              </a:xfrm>
              <a:prstGeom prst="line">
                <a:avLst/>
              </a:prstGeom>
              <a:ln w="31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フリーフォーム 130"/>
              <p:cNvSpPr/>
              <p:nvPr/>
            </p:nvSpPr>
            <p:spPr>
              <a:xfrm>
                <a:off x="2184400" y="1049866"/>
                <a:ext cx="2531533" cy="1981200"/>
              </a:xfrm>
              <a:custGeom>
                <a:avLst/>
                <a:gdLst>
                  <a:gd name="connsiteX0" fmla="*/ 0 w 2531533"/>
                  <a:gd name="connsiteY0" fmla="*/ 110067 h 1676400"/>
                  <a:gd name="connsiteX1" fmla="*/ 1219200 w 2531533"/>
                  <a:gd name="connsiteY1" fmla="*/ 0 h 1676400"/>
                  <a:gd name="connsiteX2" fmla="*/ 2531533 w 2531533"/>
                  <a:gd name="connsiteY2" fmla="*/ 872067 h 1676400"/>
                  <a:gd name="connsiteX3" fmla="*/ 194733 w 2531533"/>
                  <a:gd name="connsiteY3" fmla="*/ 1676400 h 1676400"/>
                  <a:gd name="connsiteX4" fmla="*/ 0 w 2531533"/>
                  <a:gd name="connsiteY4" fmla="*/ 110067 h 1676400"/>
                  <a:gd name="connsiteX0" fmla="*/ 0 w 2531533"/>
                  <a:gd name="connsiteY0" fmla="*/ 76201 h 1642534"/>
                  <a:gd name="connsiteX1" fmla="*/ 1016000 w 2531533"/>
                  <a:gd name="connsiteY1" fmla="*/ 0 h 1642534"/>
                  <a:gd name="connsiteX2" fmla="*/ 2531533 w 2531533"/>
                  <a:gd name="connsiteY2" fmla="*/ 838201 h 1642534"/>
                  <a:gd name="connsiteX3" fmla="*/ 194733 w 2531533"/>
                  <a:gd name="connsiteY3" fmla="*/ 1642534 h 1642534"/>
                  <a:gd name="connsiteX4" fmla="*/ 0 w 2531533"/>
                  <a:gd name="connsiteY4" fmla="*/ 76201 h 1642534"/>
                  <a:gd name="connsiteX0" fmla="*/ 0 w 2531533"/>
                  <a:gd name="connsiteY0" fmla="*/ 1219200 h 1981200"/>
                  <a:gd name="connsiteX1" fmla="*/ 1016000 w 2531533"/>
                  <a:gd name="connsiteY1" fmla="*/ 1142999 h 1981200"/>
                  <a:gd name="connsiteX2" fmla="*/ 2531533 w 2531533"/>
                  <a:gd name="connsiteY2" fmla="*/ 1981200 h 1981200"/>
                  <a:gd name="connsiteX3" fmla="*/ 1253066 w 2531533"/>
                  <a:gd name="connsiteY3" fmla="*/ 0 h 1981200"/>
                  <a:gd name="connsiteX4" fmla="*/ 0 w 2531533"/>
                  <a:gd name="connsiteY4" fmla="*/ 1219200 h 1981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31533" h="1981200">
                    <a:moveTo>
                      <a:pt x="0" y="1219200"/>
                    </a:moveTo>
                    <a:lnTo>
                      <a:pt x="1016000" y="1142999"/>
                    </a:lnTo>
                    <a:lnTo>
                      <a:pt x="2531533" y="1981200"/>
                    </a:lnTo>
                    <a:lnTo>
                      <a:pt x="1253066" y="0"/>
                    </a:lnTo>
                    <a:lnTo>
                      <a:pt x="0" y="1219200"/>
                    </a:lnTo>
                    <a:close/>
                  </a:path>
                </a:pathLst>
              </a:custGeom>
              <a:solidFill>
                <a:srgbClr val="FFC000">
                  <a:alpha val="40000"/>
                </a:srgbClr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2800"/>
              </a:p>
            </p:txBody>
          </p:sp>
          <p:cxnSp>
            <p:nvCxnSpPr>
              <p:cNvPr id="132" name="直線コネクタ 131"/>
              <p:cNvCxnSpPr/>
              <p:nvPr/>
            </p:nvCxnSpPr>
            <p:spPr>
              <a:xfrm flipH="1">
                <a:off x="2380568" y="1048503"/>
                <a:ext cx="1054028" cy="2778430"/>
              </a:xfrm>
              <a:prstGeom prst="line">
                <a:avLst/>
              </a:prstGeom>
              <a:ln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線コネクタ 132"/>
              <p:cNvCxnSpPr/>
              <p:nvPr/>
            </p:nvCxnSpPr>
            <p:spPr>
              <a:xfrm flipH="1">
                <a:off x="2396067" y="3022600"/>
                <a:ext cx="2319866" cy="804333"/>
              </a:xfrm>
              <a:prstGeom prst="line">
                <a:avLst/>
              </a:prstGeom>
              <a:ln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線コネクタ 133"/>
              <p:cNvCxnSpPr/>
              <p:nvPr/>
            </p:nvCxnSpPr>
            <p:spPr>
              <a:xfrm flipH="1" flipV="1">
                <a:off x="3434597" y="1048503"/>
                <a:ext cx="1281337" cy="1974098"/>
              </a:xfrm>
              <a:prstGeom prst="line">
                <a:avLst/>
              </a:prstGeom>
              <a:ln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線コネクタ 134"/>
              <p:cNvCxnSpPr/>
              <p:nvPr/>
            </p:nvCxnSpPr>
            <p:spPr>
              <a:xfrm flipV="1">
                <a:off x="2184399" y="1048503"/>
                <a:ext cx="1250197" cy="1199467"/>
              </a:xfrm>
              <a:prstGeom prst="line">
                <a:avLst/>
              </a:prstGeom>
              <a:ln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線コネクタ 135"/>
              <p:cNvCxnSpPr/>
              <p:nvPr/>
            </p:nvCxnSpPr>
            <p:spPr>
              <a:xfrm flipH="1" flipV="1">
                <a:off x="2184401" y="2247971"/>
                <a:ext cx="211665" cy="1578962"/>
              </a:xfrm>
              <a:prstGeom prst="line">
                <a:avLst/>
              </a:prstGeom>
              <a:ln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線コネクタ 136"/>
              <p:cNvCxnSpPr/>
              <p:nvPr/>
            </p:nvCxnSpPr>
            <p:spPr>
              <a:xfrm flipH="1" flipV="1">
                <a:off x="2184399" y="2247971"/>
                <a:ext cx="2531534" cy="774629"/>
              </a:xfrm>
              <a:prstGeom prst="line">
                <a:avLst/>
              </a:prstGeom>
              <a:ln>
                <a:prstDash val="dash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テキスト ボックス 137"/>
                  <p:cNvSpPr txBox="1"/>
                  <p:nvPr/>
                </p:nvSpPr>
                <p:spPr>
                  <a:xfrm>
                    <a:off x="2290233" y="3915904"/>
                    <a:ext cx="439214" cy="41650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2400" b="1" dirty="0"/>
                  </a:p>
                </p:txBody>
              </p:sp>
            </mc:Choice>
            <mc:Fallback xmlns="">
              <p:sp>
                <p:nvSpPr>
                  <p:cNvPr id="138" name="テキスト ボックス 1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90233" y="3915904"/>
                    <a:ext cx="439214" cy="416508"/>
                  </a:xfrm>
                  <a:prstGeom prst="rect">
                    <a:avLst/>
                  </a:prstGeom>
                  <a:blipFill rotWithShape="0">
                    <a:blip r:embed="rId119"/>
                    <a:stretch>
                      <a:fillRect l="-10938" r="-6250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テキスト ボックス 138"/>
                  <p:cNvSpPr txBox="1"/>
                  <p:nvPr/>
                </p:nvSpPr>
                <p:spPr>
                  <a:xfrm>
                    <a:off x="4762419" y="2898952"/>
                    <a:ext cx="439214" cy="41650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2400" b="1" dirty="0"/>
                  </a:p>
                </p:txBody>
              </p:sp>
            </mc:Choice>
            <mc:Fallback xmlns="">
              <p:sp>
                <p:nvSpPr>
                  <p:cNvPr id="139" name="テキスト ボックス 1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62419" y="2898952"/>
                    <a:ext cx="439214" cy="416508"/>
                  </a:xfrm>
                  <a:prstGeom prst="rect">
                    <a:avLst/>
                  </a:prstGeom>
                  <a:blipFill rotWithShape="0">
                    <a:blip r:embed="rId120"/>
                    <a:stretch>
                      <a:fillRect l="-10938" r="-6250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テキスト ボックス 139"/>
                  <p:cNvSpPr txBox="1"/>
                  <p:nvPr/>
                </p:nvSpPr>
                <p:spPr>
                  <a:xfrm>
                    <a:off x="3301265" y="637623"/>
                    <a:ext cx="431188" cy="41650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2400" b="1" dirty="0"/>
                  </a:p>
                </p:txBody>
              </p:sp>
            </mc:Choice>
            <mc:Fallback xmlns="">
              <p:sp>
                <p:nvSpPr>
                  <p:cNvPr id="140" name="テキスト ボックス 1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01265" y="637623"/>
                    <a:ext cx="431188" cy="416508"/>
                  </a:xfrm>
                  <a:prstGeom prst="rect">
                    <a:avLst/>
                  </a:prstGeom>
                  <a:blipFill rotWithShape="0">
                    <a:blip r:embed="rId121"/>
                    <a:stretch>
                      <a:fillRect l="-11290" r="-8065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テキスト ボックス 140"/>
                  <p:cNvSpPr txBox="1"/>
                  <p:nvPr/>
                </p:nvSpPr>
                <p:spPr>
                  <a:xfrm>
                    <a:off x="1836312" y="2020500"/>
                    <a:ext cx="439214" cy="41650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2400" b="1" dirty="0"/>
                  </a:p>
                </p:txBody>
              </p:sp>
            </mc:Choice>
            <mc:Fallback xmlns="">
              <p:sp>
                <p:nvSpPr>
                  <p:cNvPr id="141" name="テキスト ボックス 1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36312" y="2020500"/>
                    <a:ext cx="439214" cy="416508"/>
                  </a:xfrm>
                  <a:prstGeom prst="rect">
                    <a:avLst/>
                  </a:prstGeom>
                  <a:blipFill rotWithShape="0">
                    <a:blip r:embed="rId122"/>
                    <a:stretch>
                      <a:fillRect l="-10938" r="-6250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テキスト ボックス 141"/>
                  <p:cNvSpPr txBox="1"/>
                  <p:nvPr/>
                </p:nvSpPr>
                <p:spPr>
                  <a:xfrm>
                    <a:off x="3261243" y="1864125"/>
                    <a:ext cx="278395" cy="41650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kumimoji="1" lang="ja-JP" altLang="en-US" sz="2400" b="1" dirty="0"/>
                  </a:p>
                </p:txBody>
              </p:sp>
            </mc:Choice>
            <mc:Fallback xmlns="">
              <p:sp>
                <p:nvSpPr>
                  <p:cNvPr id="142" name="テキスト ボックス 1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61243" y="1864125"/>
                    <a:ext cx="278395" cy="416508"/>
                  </a:xfrm>
                  <a:prstGeom prst="rect">
                    <a:avLst/>
                  </a:prstGeom>
                  <a:blipFill rotWithShape="0">
                    <a:blip r:embed="rId123"/>
                    <a:stretch>
                      <a:fillRect l="-17500" r="-20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" name="テキスト ボックス 142"/>
                  <p:cNvSpPr txBox="1"/>
                  <p:nvPr/>
                </p:nvSpPr>
                <p:spPr>
                  <a:xfrm>
                    <a:off x="3755728" y="1910826"/>
                    <a:ext cx="270513" cy="41650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oMath>
                      </m:oMathPara>
                    </a14:m>
                    <a:endParaRPr kumimoji="1" lang="ja-JP" altLang="en-US" sz="2400" dirty="0"/>
                  </a:p>
                </p:txBody>
              </p:sp>
            </mc:Choice>
            <mc:Fallback xmlns="">
              <p:sp>
                <p:nvSpPr>
                  <p:cNvPr id="143" name="テキスト ボックス 1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5728" y="1910826"/>
                    <a:ext cx="270513" cy="416508"/>
                  </a:xfrm>
                  <a:prstGeom prst="rect">
                    <a:avLst/>
                  </a:prstGeom>
                  <a:blipFill rotWithShape="0">
                    <a:blip r:embed="rId124"/>
                    <a:stretch>
                      <a:fillRect l="-30769" r="-2820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4" name="フリーフォーム 143"/>
              <p:cNvSpPr/>
              <p:nvPr/>
            </p:nvSpPr>
            <p:spPr>
              <a:xfrm>
                <a:off x="2201333" y="2192867"/>
                <a:ext cx="2523067" cy="855133"/>
              </a:xfrm>
              <a:custGeom>
                <a:avLst/>
                <a:gdLst>
                  <a:gd name="connsiteX0" fmla="*/ 0 w 2523067"/>
                  <a:gd name="connsiteY0" fmla="*/ 67733 h 855133"/>
                  <a:gd name="connsiteX1" fmla="*/ 0 w 2523067"/>
                  <a:gd name="connsiteY1" fmla="*/ 67733 h 855133"/>
                  <a:gd name="connsiteX2" fmla="*/ 84667 w 2523067"/>
                  <a:gd name="connsiteY2" fmla="*/ 76200 h 855133"/>
                  <a:gd name="connsiteX3" fmla="*/ 1016000 w 2523067"/>
                  <a:gd name="connsiteY3" fmla="*/ 0 h 855133"/>
                  <a:gd name="connsiteX4" fmla="*/ 2523067 w 2523067"/>
                  <a:gd name="connsiteY4" fmla="*/ 855133 h 855133"/>
                  <a:gd name="connsiteX5" fmla="*/ 0 w 2523067"/>
                  <a:gd name="connsiteY5" fmla="*/ 67733 h 855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23067" h="855133">
                    <a:moveTo>
                      <a:pt x="0" y="67733"/>
                    </a:moveTo>
                    <a:lnTo>
                      <a:pt x="0" y="67733"/>
                    </a:lnTo>
                    <a:cubicBezTo>
                      <a:pt x="79005" y="76512"/>
                      <a:pt x="50644" y="76200"/>
                      <a:pt x="84667" y="76200"/>
                    </a:cubicBezTo>
                    <a:lnTo>
                      <a:pt x="1016000" y="0"/>
                    </a:lnTo>
                    <a:lnTo>
                      <a:pt x="2523067" y="855133"/>
                    </a:lnTo>
                    <a:lnTo>
                      <a:pt x="0" y="67733"/>
                    </a:lnTo>
                    <a:close/>
                  </a:path>
                </a:pathLst>
              </a:custGeom>
              <a:solidFill>
                <a:srgbClr val="FFC000">
                  <a:alpha val="30196"/>
                </a:srgbClr>
              </a:solidFill>
              <a:ln>
                <a:solidFill>
                  <a:srgbClr val="FFC000">
                    <a:alpha val="5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/>
              </a:p>
            </p:txBody>
          </p:sp>
        </p:grpSp>
        <p:grpSp>
          <p:nvGrpSpPr>
            <p:cNvPr id="145" name="グループ化 144"/>
            <p:cNvGrpSpPr/>
            <p:nvPr/>
          </p:nvGrpSpPr>
          <p:grpSpPr>
            <a:xfrm>
              <a:off x="5009743" y="3306579"/>
              <a:ext cx="2652952" cy="2726445"/>
              <a:chOff x="6727593" y="1054822"/>
              <a:chExt cx="3537106" cy="3635094"/>
            </a:xfrm>
          </p:grpSpPr>
          <p:cxnSp>
            <p:nvCxnSpPr>
              <p:cNvPr id="146" name="直線コネクタ 145"/>
              <p:cNvCxnSpPr>
                <a:stCxn id="154" idx="1"/>
                <a:endCxn id="154" idx="3"/>
              </p:cNvCxnSpPr>
              <p:nvPr/>
            </p:nvCxnSpPr>
            <p:spPr>
              <a:xfrm flipH="1">
                <a:off x="7442199" y="1398901"/>
                <a:ext cx="1058334" cy="2794001"/>
              </a:xfrm>
              <a:prstGeom prst="line">
                <a:avLst/>
              </a:prstGeom>
              <a:ln w="31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線コネクタ 146"/>
              <p:cNvCxnSpPr/>
              <p:nvPr/>
            </p:nvCxnSpPr>
            <p:spPr>
              <a:xfrm flipH="1">
                <a:off x="7443634" y="1406006"/>
                <a:ext cx="1054028" cy="2778430"/>
              </a:xfrm>
              <a:prstGeom prst="line">
                <a:avLst/>
              </a:prstGeom>
              <a:ln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線コネクタ 147"/>
              <p:cNvCxnSpPr/>
              <p:nvPr/>
            </p:nvCxnSpPr>
            <p:spPr>
              <a:xfrm flipH="1">
                <a:off x="7459133" y="3380103"/>
                <a:ext cx="2319866" cy="804333"/>
              </a:xfrm>
              <a:prstGeom prst="line">
                <a:avLst/>
              </a:prstGeom>
              <a:ln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線コネクタ 148"/>
              <p:cNvCxnSpPr/>
              <p:nvPr/>
            </p:nvCxnSpPr>
            <p:spPr>
              <a:xfrm flipH="1" flipV="1">
                <a:off x="8497663" y="1406006"/>
                <a:ext cx="1281337" cy="1974098"/>
              </a:xfrm>
              <a:prstGeom prst="line">
                <a:avLst/>
              </a:prstGeom>
              <a:ln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線コネクタ 149"/>
              <p:cNvCxnSpPr/>
              <p:nvPr/>
            </p:nvCxnSpPr>
            <p:spPr>
              <a:xfrm flipV="1">
                <a:off x="7247465" y="1406006"/>
                <a:ext cx="1250197" cy="1199467"/>
              </a:xfrm>
              <a:prstGeom prst="line">
                <a:avLst/>
              </a:prstGeom>
              <a:ln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線コネクタ 150"/>
              <p:cNvCxnSpPr/>
              <p:nvPr/>
            </p:nvCxnSpPr>
            <p:spPr>
              <a:xfrm flipH="1" flipV="1">
                <a:off x="7247467" y="2605474"/>
                <a:ext cx="211665" cy="1578962"/>
              </a:xfrm>
              <a:prstGeom prst="line">
                <a:avLst/>
              </a:prstGeom>
              <a:ln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線コネクタ 151"/>
              <p:cNvCxnSpPr/>
              <p:nvPr/>
            </p:nvCxnSpPr>
            <p:spPr>
              <a:xfrm flipH="1" flipV="1">
                <a:off x="7247465" y="2605474"/>
                <a:ext cx="2531534" cy="774629"/>
              </a:xfrm>
              <a:prstGeom prst="line">
                <a:avLst/>
              </a:prstGeom>
              <a:ln>
                <a:prstDash val="dash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3" name="テキスト ボックス 152"/>
                  <p:cNvSpPr txBox="1"/>
                  <p:nvPr/>
                </p:nvSpPr>
                <p:spPr>
                  <a:xfrm>
                    <a:off x="7353299" y="4273407"/>
                    <a:ext cx="439214" cy="41650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2400" b="1" dirty="0"/>
                  </a:p>
                </p:txBody>
              </p:sp>
            </mc:Choice>
            <mc:Fallback xmlns="">
              <p:sp>
                <p:nvSpPr>
                  <p:cNvPr id="153" name="テキスト ボックス 1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53299" y="4273407"/>
                    <a:ext cx="439214" cy="416509"/>
                  </a:xfrm>
                  <a:prstGeom prst="rect">
                    <a:avLst/>
                  </a:prstGeom>
                  <a:blipFill rotWithShape="0">
                    <a:blip r:embed="rId125"/>
                    <a:stretch>
                      <a:fillRect l="-10938" r="-6250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4" name="フリーフォーム 153"/>
              <p:cNvSpPr/>
              <p:nvPr/>
            </p:nvSpPr>
            <p:spPr>
              <a:xfrm>
                <a:off x="7247466" y="1398901"/>
                <a:ext cx="1253067" cy="2794001"/>
              </a:xfrm>
              <a:custGeom>
                <a:avLst/>
                <a:gdLst>
                  <a:gd name="connsiteX0" fmla="*/ 0 w 2531533"/>
                  <a:gd name="connsiteY0" fmla="*/ 110067 h 1676400"/>
                  <a:gd name="connsiteX1" fmla="*/ 1219200 w 2531533"/>
                  <a:gd name="connsiteY1" fmla="*/ 0 h 1676400"/>
                  <a:gd name="connsiteX2" fmla="*/ 2531533 w 2531533"/>
                  <a:gd name="connsiteY2" fmla="*/ 872067 h 1676400"/>
                  <a:gd name="connsiteX3" fmla="*/ 194733 w 2531533"/>
                  <a:gd name="connsiteY3" fmla="*/ 1676400 h 1676400"/>
                  <a:gd name="connsiteX4" fmla="*/ 0 w 2531533"/>
                  <a:gd name="connsiteY4" fmla="*/ 110067 h 1676400"/>
                  <a:gd name="connsiteX0" fmla="*/ 0 w 2531533"/>
                  <a:gd name="connsiteY0" fmla="*/ 76201 h 1642534"/>
                  <a:gd name="connsiteX1" fmla="*/ 1016000 w 2531533"/>
                  <a:gd name="connsiteY1" fmla="*/ 0 h 1642534"/>
                  <a:gd name="connsiteX2" fmla="*/ 2531533 w 2531533"/>
                  <a:gd name="connsiteY2" fmla="*/ 838201 h 1642534"/>
                  <a:gd name="connsiteX3" fmla="*/ 194733 w 2531533"/>
                  <a:gd name="connsiteY3" fmla="*/ 1642534 h 1642534"/>
                  <a:gd name="connsiteX4" fmla="*/ 0 w 2531533"/>
                  <a:gd name="connsiteY4" fmla="*/ 76201 h 1642534"/>
                  <a:gd name="connsiteX0" fmla="*/ 0 w 2531533"/>
                  <a:gd name="connsiteY0" fmla="*/ 1227668 h 2794001"/>
                  <a:gd name="connsiteX1" fmla="*/ 1253067 w 2531533"/>
                  <a:gd name="connsiteY1" fmla="*/ 0 h 2794001"/>
                  <a:gd name="connsiteX2" fmla="*/ 2531533 w 2531533"/>
                  <a:gd name="connsiteY2" fmla="*/ 1989668 h 2794001"/>
                  <a:gd name="connsiteX3" fmla="*/ 194733 w 2531533"/>
                  <a:gd name="connsiteY3" fmla="*/ 2794001 h 2794001"/>
                  <a:gd name="connsiteX4" fmla="*/ 0 w 2531533"/>
                  <a:gd name="connsiteY4" fmla="*/ 1227668 h 2794001"/>
                  <a:gd name="connsiteX0" fmla="*/ 0 w 1253067"/>
                  <a:gd name="connsiteY0" fmla="*/ 1227668 h 2794001"/>
                  <a:gd name="connsiteX1" fmla="*/ 1253067 w 1253067"/>
                  <a:gd name="connsiteY1" fmla="*/ 0 h 2794001"/>
                  <a:gd name="connsiteX2" fmla="*/ 1032933 w 1253067"/>
                  <a:gd name="connsiteY2" fmla="*/ 1185335 h 2794001"/>
                  <a:gd name="connsiteX3" fmla="*/ 194733 w 1253067"/>
                  <a:gd name="connsiteY3" fmla="*/ 2794001 h 2794001"/>
                  <a:gd name="connsiteX4" fmla="*/ 0 w 1253067"/>
                  <a:gd name="connsiteY4" fmla="*/ 1227668 h 2794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3067" h="2794001">
                    <a:moveTo>
                      <a:pt x="0" y="1227668"/>
                    </a:moveTo>
                    <a:lnTo>
                      <a:pt x="1253067" y="0"/>
                    </a:lnTo>
                    <a:lnTo>
                      <a:pt x="1032933" y="1185335"/>
                    </a:lnTo>
                    <a:lnTo>
                      <a:pt x="194733" y="2794001"/>
                    </a:lnTo>
                    <a:lnTo>
                      <a:pt x="0" y="1227668"/>
                    </a:lnTo>
                    <a:close/>
                  </a:path>
                </a:pathLst>
              </a:custGeom>
              <a:solidFill>
                <a:srgbClr val="FFC000">
                  <a:alpha val="40000"/>
                </a:srgbClr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28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テキスト ボックス 154"/>
                  <p:cNvSpPr txBox="1"/>
                  <p:nvPr/>
                </p:nvSpPr>
                <p:spPr>
                  <a:xfrm>
                    <a:off x="9825485" y="3256456"/>
                    <a:ext cx="439214" cy="41650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2400" b="1" dirty="0"/>
                  </a:p>
                </p:txBody>
              </p:sp>
            </mc:Choice>
            <mc:Fallback xmlns="">
              <p:sp>
                <p:nvSpPr>
                  <p:cNvPr id="155" name="テキスト ボックス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25485" y="3256456"/>
                    <a:ext cx="439214" cy="416508"/>
                  </a:xfrm>
                  <a:prstGeom prst="rect">
                    <a:avLst/>
                  </a:prstGeom>
                  <a:blipFill rotWithShape="0">
                    <a:blip r:embed="rId126"/>
                    <a:stretch>
                      <a:fillRect l="-10938" r="-6250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テキスト ボックス 155"/>
                  <p:cNvSpPr txBox="1"/>
                  <p:nvPr/>
                </p:nvSpPr>
                <p:spPr>
                  <a:xfrm>
                    <a:off x="8470822" y="1054822"/>
                    <a:ext cx="431188" cy="41650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2400" b="1" dirty="0"/>
                  </a:p>
                </p:txBody>
              </p:sp>
            </mc:Choice>
            <mc:Fallback xmlns="">
              <p:sp>
                <p:nvSpPr>
                  <p:cNvPr id="156" name="テキスト ボックス 1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70822" y="1054822"/>
                    <a:ext cx="431188" cy="416508"/>
                  </a:xfrm>
                  <a:prstGeom prst="rect">
                    <a:avLst/>
                  </a:prstGeom>
                  <a:blipFill rotWithShape="0">
                    <a:blip r:embed="rId127"/>
                    <a:stretch>
                      <a:fillRect l="-11111" r="-6349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テキスト ボックス 156"/>
                  <p:cNvSpPr txBox="1"/>
                  <p:nvPr/>
                </p:nvSpPr>
                <p:spPr>
                  <a:xfrm>
                    <a:off x="6727593" y="2373519"/>
                    <a:ext cx="439214" cy="41650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2400" b="1" dirty="0"/>
                  </a:p>
                </p:txBody>
              </p:sp>
            </mc:Choice>
            <mc:Fallback xmlns="">
              <p:sp>
                <p:nvSpPr>
                  <p:cNvPr id="157" name="テキスト ボックス 1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27593" y="2373519"/>
                    <a:ext cx="439214" cy="416508"/>
                  </a:xfrm>
                  <a:prstGeom prst="rect">
                    <a:avLst/>
                  </a:prstGeom>
                  <a:blipFill rotWithShape="0">
                    <a:blip r:embed="rId128"/>
                    <a:stretch>
                      <a:fillRect l="-10938" r="-6250" b="-15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8" name="テキスト ボックス 157"/>
                  <p:cNvSpPr txBox="1"/>
                  <p:nvPr/>
                </p:nvSpPr>
                <p:spPr>
                  <a:xfrm>
                    <a:off x="8303767" y="2308900"/>
                    <a:ext cx="278395" cy="41650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kumimoji="1" lang="ja-JP" altLang="en-US" sz="2400" b="1" dirty="0"/>
                  </a:p>
                </p:txBody>
              </p:sp>
            </mc:Choice>
            <mc:Fallback xmlns="">
              <p:sp>
                <p:nvSpPr>
                  <p:cNvPr id="158" name="テキスト ボックス 1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03767" y="2308900"/>
                    <a:ext cx="278395" cy="416508"/>
                  </a:xfrm>
                  <a:prstGeom prst="rect">
                    <a:avLst/>
                  </a:prstGeom>
                  <a:blipFill rotWithShape="0">
                    <a:blip r:embed="rId129"/>
                    <a:stretch>
                      <a:fillRect l="-17500" r="-20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テキスト ボックス 158"/>
                  <p:cNvSpPr txBox="1"/>
                  <p:nvPr/>
                </p:nvSpPr>
                <p:spPr>
                  <a:xfrm>
                    <a:off x="7338445" y="1798583"/>
                    <a:ext cx="336605" cy="41650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oMath>
                      </m:oMathPara>
                    </a14:m>
                    <a:endParaRPr kumimoji="1" lang="ja-JP" altLang="en-US" sz="2400" i="1" dirty="0"/>
                  </a:p>
                </p:txBody>
              </p:sp>
            </mc:Choice>
            <mc:Fallback xmlns="">
              <p:sp>
                <p:nvSpPr>
                  <p:cNvPr id="159" name="テキスト ボックス 1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38445" y="1798583"/>
                    <a:ext cx="336605" cy="416508"/>
                  </a:xfrm>
                  <a:prstGeom prst="rect">
                    <a:avLst/>
                  </a:prstGeom>
                  <a:blipFill rotWithShape="0">
                    <a:blip r:embed="rId130"/>
                    <a:stretch>
                      <a:fillRect l="-12245" r="-1224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0" name="直線コネクタ 159"/>
              <p:cNvCxnSpPr>
                <a:stCxn id="154" idx="2"/>
                <a:endCxn id="154" idx="0"/>
              </p:cNvCxnSpPr>
              <p:nvPr/>
            </p:nvCxnSpPr>
            <p:spPr>
              <a:xfrm flipH="1">
                <a:off x="7247466" y="2584236"/>
                <a:ext cx="1032933" cy="42333"/>
              </a:xfrm>
              <a:prstGeom prst="line">
                <a:avLst/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63" name="直線矢印コネクタ 162"/>
          <p:cNvCxnSpPr/>
          <p:nvPr/>
        </p:nvCxnSpPr>
        <p:spPr>
          <a:xfrm flipV="1">
            <a:off x="9167225" y="2285437"/>
            <a:ext cx="0" cy="24722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矢印コネクタ 164"/>
          <p:cNvCxnSpPr/>
          <p:nvPr/>
        </p:nvCxnSpPr>
        <p:spPr>
          <a:xfrm>
            <a:off x="9040225" y="4473538"/>
            <a:ext cx="2751667" cy="5271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矢印コネクタ 165"/>
          <p:cNvCxnSpPr/>
          <p:nvPr/>
        </p:nvCxnSpPr>
        <p:spPr>
          <a:xfrm rot="19440000">
            <a:off x="8929358" y="3691398"/>
            <a:ext cx="2751667" cy="5271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テキスト ボックス 167"/>
              <p:cNvSpPr txBox="1"/>
              <p:nvPr/>
            </p:nvSpPr>
            <p:spPr>
              <a:xfrm>
                <a:off x="9369315" y="4516548"/>
                <a:ext cx="230063" cy="369332"/>
              </a:xfrm>
              <a:prstGeom prst="rect">
                <a:avLst/>
              </a:prstGeom>
              <a:noFill/>
              <a:ln w="12700">
                <a:noFill/>
                <a:prstDash val="dash"/>
                <a:headEnd type="none" w="med" len="med"/>
                <a:tailEnd type="none" w="med" len="med"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68" name="テキスト ボックス 1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9315" y="4516548"/>
                <a:ext cx="230063" cy="369332"/>
              </a:xfrm>
              <a:prstGeom prst="rect">
                <a:avLst/>
              </a:prstGeom>
              <a:blipFill rotWithShape="0">
                <a:blip r:embed="rId131"/>
                <a:stretch>
                  <a:fillRect l="-47368" r="-39474" b="-35000"/>
                </a:stretch>
              </a:blipFill>
              <a:ln w="12700">
                <a:noFill/>
                <a:prstDash val="dash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テキスト ボックス 168"/>
              <p:cNvSpPr txBox="1"/>
              <p:nvPr/>
            </p:nvSpPr>
            <p:spPr>
              <a:xfrm>
                <a:off x="9404928" y="3955656"/>
                <a:ext cx="2398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69" name="テキスト ボックス 1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4928" y="3955656"/>
                <a:ext cx="239873" cy="369332"/>
              </a:xfrm>
              <a:prstGeom prst="rect">
                <a:avLst/>
              </a:prstGeom>
              <a:blipFill rotWithShape="0">
                <a:blip r:embed="rId132"/>
                <a:stretch>
                  <a:fillRect l="-30769" r="-28205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テキスト ボックス 169"/>
              <p:cNvSpPr txBox="1"/>
              <p:nvPr/>
            </p:nvSpPr>
            <p:spPr>
              <a:xfrm>
                <a:off x="10828089" y="4876536"/>
                <a:ext cx="238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70" name="テキスト ボックス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8089" y="4876536"/>
                <a:ext cx="238847" cy="369332"/>
              </a:xfrm>
              <a:prstGeom prst="rect">
                <a:avLst/>
              </a:prstGeom>
              <a:blipFill rotWithShape="0">
                <a:blip r:embed="rId133"/>
                <a:stretch>
                  <a:fillRect l="-28205" r="-33333" b="-49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2" name="直線コネクタ 171"/>
          <p:cNvCxnSpPr/>
          <p:nvPr/>
        </p:nvCxnSpPr>
        <p:spPr>
          <a:xfrm>
            <a:off x="9177287" y="2672720"/>
            <a:ext cx="1761658" cy="2170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コネクタ 173"/>
          <p:cNvCxnSpPr/>
          <p:nvPr/>
        </p:nvCxnSpPr>
        <p:spPr>
          <a:xfrm>
            <a:off x="10792825" y="3724635"/>
            <a:ext cx="146120" cy="11182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コネクタ 182"/>
          <p:cNvCxnSpPr/>
          <p:nvPr/>
        </p:nvCxnSpPr>
        <p:spPr>
          <a:xfrm flipH="1" flipV="1">
            <a:off x="9165704" y="2648939"/>
            <a:ext cx="1627121" cy="10670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/>
              <p:cNvSpPr txBox="1"/>
              <p:nvPr/>
            </p:nvSpPr>
            <p:spPr>
              <a:xfrm>
                <a:off x="10731875" y="3282865"/>
                <a:ext cx="238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9" name="テキスト ボックス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1875" y="3282865"/>
                <a:ext cx="238847" cy="369332"/>
              </a:xfrm>
              <a:prstGeom prst="rect">
                <a:avLst/>
              </a:prstGeom>
              <a:blipFill rotWithShape="0">
                <a:blip r:embed="rId134"/>
                <a:stretch>
                  <a:fillRect l="-27500" r="-30000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/>
              <p:cNvSpPr txBox="1"/>
              <p:nvPr/>
            </p:nvSpPr>
            <p:spPr>
              <a:xfrm>
                <a:off x="8900160" y="2437615"/>
                <a:ext cx="238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0" name="テキスト ボックス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0160" y="2437615"/>
                <a:ext cx="238847" cy="369332"/>
              </a:xfrm>
              <a:prstGeom prst="rect">
                <a:avLst/>
              </a:prstGeom>
              <a:blipFill rotWithShape="0">
                <a:blip r:embed="rId135"/>
                <a:stretch>
                  <a:fillRect l="-28205" r="-30769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/>
              <p:cNvSpPr txBox="1"/>
              <p:nvPr/>
            </p:nvSpPr>
            <p:spPr>
              <a:xfrm>
                <a:off x="8917626" y="4567256"/>
                <a:ext cx="2693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1" name="テキスト ボックス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7626" y="4567256"/>
                <a:ext cx="269304" cy="369332"/>
              </a:xfrm>
              <a:prstGeom prst="rect">
                <a:avLst/>
              </a:prstGeom>
              <a:blipFill rotWithShape="0">
                <a:blip r:embed="rId136"/>
                <a:stretch>
                  <a:fillRect l="-27273" r="-27273"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/>
              <p:cNvSpPr txBox="1"/>
              <p:nvPr/>
            </p:nvSpPr>
            <p:spPr>
              <a:xfrm>
                <a:off x="8900160" y="3815337"/>
                <a:ext cx="2268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𝜁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2" name="テキスト ボックス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0160" y="3815337"/>
                <a:ext cx="226857" cy="369332"/>
              </a:xfrm>
              <a:prstGeom prst="rect">
                <a:avLst/>
              </a:prstGeom>
              <a:blipFill rotWithShape="0">
                <a:blip r:embed="rId137"/>
                <a:stretch>
                  <a:fillRect l="-45946" r="-43243" b="-3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円/楕円 1"/>
          <p:cNvSpPr/>
          <p:nvPr/>
        </p:nvSpPr>
        <p:spPr>
          <a:xfrm>
            <a:off x="10003641" y="3812695"/>
            <a:ext cx="103852" cy="1038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10065306" y="3831824"/>
            <a:ext cx="0" cy="53151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/>
          <p:cNvCxnSpPr/>
          <p:nvPr/>
        </p:nvCxnSpPr>
        <p:spPr>
          <a:xfrm flipV="1">
            <a:off x="9573118" y="4353823"/>
            <a:ext cx="497611" cy="22163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/>
          <p:cNvCxnSpPr/>
          <p:nvPr/>
        </p:nvCxnSpPr>
        <p:spPr>
          <a:xfrm>
            <a:off x="9629109" y="4270623"/>
            <a:ext cx="448438" cy="8590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/>
          <p:cNvCxnSpPr/>
          <p:nvPr/>
        </p:nvCxnSpPr>
        <p:spPr>
          <a:xfrm flipV="1">
            <a:off x="9161951" y="3865160"/>
            <a:ext cx="870099" cy="14845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右矢印 16"/>
          <p:cNvSpPr/>
          <p:nvPr/>
        </p:nvSpPr>
        <p:spPr>
          <a:xfrm>
            <a:off x="7458852" y="3525815"/>
            <a:ext cx="1017767" cy="67869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506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グループ化 17"/>
          <p:cNvGrpSpPr/>
          <p:nvPr/>
        </p:nvGrpSpPr>
        <p:grpSpPr>
          <a:xfrm>
            <a:off x="567648" y="645676"/>
            <a:ext cx="10251220" cy="5935100"/>
            <a:chOff x="2082589" y="1049631"/>
            <a:chExt cx="5791431" cy="3353037"/>
          </a:xfrm>
        </p:grpSpPr>
        <p:sp>
          <p:nvSpPr>
            <p:cNvPr id="14" name="フリーフォーム 13"/>
            <p:cNvSpPr/>
            <p:nvPr/>
          </p:nvSpPr>
          <p:spPr>
            <a:xfrm>
              <a:off x="2554294" y="1296986"/>
              <a:ext cx="5182430" cy="3093063"/>
            </a:xfrm>
            <a:custGeom>
              <a:avLst/>
              <a:gdLst>
                <a:gd name="connsiteX0" fmla="*/ 2057400 w 4910667"/>
                <a:gd name="connsiteY0" fmla="*/ 143933 h 3005667"/>
                <a:gd name="connsiteX1" fmla="*/ 25400 w 4910667"/>
                <a:gd name="connsiteY1" fmla="*/ 601133 h 3005667"/>
                <a:gd name="connsiteX2" fmla="*/ 0 w 4910667"/>
                <a:gd name="connsiteY2" fmla="*/ 2252133 h 3005667"/>
                <a:gd name="connsiteX3" fmla="*/ 2277534 w 4910667"/>
                <a:gd name="connsiteY3" fmla="*/ 3005667 h 3005667"/>
                <a:gd name="connsiteX4" fmla="*/ 4504267 w 4910667"/>
                <a:gd name="connsiteY4" fmla="*/ 2480733 h 3005667"/>
                <a:gd name="connsiteX5" fmla="*/ 4910667 w 4910667"/>
                <a:gd name="connsiteY5" fmla="*/ 931333 h 3005667"/>
                <a:gd name="connsiteX6" fmla="*/ 3903134 w 4910667"/>
                <a:gd name="connsiteY6" fmla="*/ 25400 h 3005667"/>
                <a:gd name="connsiteX7" fmla="*/ 2734734 w 4910667"/>
                <a:gd name="connsiteY7" fmla="*/ 0 h 3005667"/>
                <a:gd name="connsiteX8" fmla="*/ 2057400 w 4910667"/>
                <a:gd name="connsiteY8" fmla="*/ 143933 h 3005667"/>
                <a:gd name="connsiteX0" fmla="*/ 2057400 w 4910667"/>
                <a:gd name="connsiteY0" fmla="*/ 200219 h 3061953"/>
                <a:gd name="connsiteX1" fmla="*/ 25400 w 4910667"/>
                <a:gd name="connsiteY1" fmla="*/ 657419 h 3061953"/>
                <a:gd name="connsiteX2" fmla="*/ 0 w 4910667"/>
                <a:gd name="connsiteY2" fmla="*/ 2308419 h 3061953"/>
                <a:gd name="connsiteX3" fmla="*/ 2277534 w 4910667"/>
                <a:gd name="connsiteY3" fmla="*/ 3061953 h 3061953"/>
                <a:gd name="connsiteX4" fmla="*/ 4504267 w 4910667"/>
                <a:gd name="connsiteY4" fmla="*/ 2537019 h 3061953"/>
                <a:gd name="connsiteX5" fmla="*/ 4910667 w 4910667"/>
                <a:gd name="connsiteY5" fmla="*/ 987619 h 3061953"/>
                <a:gd name="connsiteX6" fmla="*/ 3903134 w 4910667"/>
                <a:gd name="connsiteY6" fmla="*/ 81686 h 3061953"/>
                <a:gd name="connsiteX7" fmla="*/ 2734734 w 4910667"/>
                <a:gd name="connsiteY7" fmla="*/ 56286 h 3061953"/>
                <a:gd name="connsiteX8" fmla="*/ 2057400 w 4910667"/>
                <a:gd name="connsiteY8" fmla="*/ 200219 h 3061953"/>
                <a:gd name="connsiteX0" fmla="*/ 2057400 w 4910667"/>
                <a:gd name="connsiteY0" fmla="*/ 200219 h 3061953"/>
                <a:gd name="connsiteX1" fmla="*/ 25400 w 4910667"/>
                <a:gd name="connsiteY1" fmla="*/ 657419 h 3061953"/>
                <a:gd name="connsiteX2" fmla="*/ 0 w 4910667"/>
                <a:gd name="connsiteY2" fmla="*/ 2308419 h 3061953"/>
                <a:gd name="connsiteX3" fmla="*/ 2277534 w 4910667"/>
                <a:gd name="connsiteY3" fmla="*/ 3061953 h 3061953"/>
                <a:gd name="connsiteX4" fmla="*/ 4504267 w 4910667"/>
                <a:gd name="connsiteY4" fmla="*/ 2537019 h 3061953"/>
                <a:gd name="connsiteX5" fmla="*/ 4910667 w 4910667"/>
                <a:gd name="connsiteY5" fmla="*/ 987619 h 3061953"/>
                <a:gd name="connsiteX6" fmla="*/ 3903134 w 4910667"/>
                <a:gd name="connsiteY6" fmla="*/ 81686 h 3061953"/>
                <a:gd name="connsiteX7" fmla="*/ 2734734 w 4910667"/>
                <a:gd name="connsiteY7" fmla="*/ 56286 h 3061953"/>
                <a:gd name="connsiteX8" fmla="*/ 2057400 w 4910667"/>
                <a:gd name="connsiteY8" fmla="*/ 200219 h 3061953"/>
                <a:gd name="connsiteX0" fmla="*/ 2057400 w 4951190"/>
                <a:gd name="connsiteY0" fmla="*/ 200219 h 3061953"/>
                <a:gd name="connsiteX1" fmla="*/ 25400 w 4951190"/>
                <a:gd name="connsiteY1" fmla="*/ 657419 h 3061953"/>
                <a:gd name="connsiteX2" fmla="*/ 0 w 4951190"/>
                <a:gd name="connsiteY2" fmla="*/ 2308419 h 3061953"/>
                <a:gd name="connsiteX3" fmla="*/ 2277534 w 4951190"/>
                <a:gd name="connsiteY3" fmla="*/ 3061953 h 3061953"/>
                <a:gd name="connsiteX4" fmla="*/ 4504267 w 4951190"/>
                <a:gd name="connsiteY4" fmla="*/ 2537019 h 3061953"/>
                <a:gd name="connsiteX5" fmla="*/ 4910667 w 4951190"/>
                <a:gd name="connsiteY5" fmla="*/ 987619 h 3061953"/>
                <a:gd name="connsiteX6" fmla="*/ 3903134 w 4951190"/>
                <a:gd name="connsiteY6" fmla="*/ 81686 h 3061953"/>
                <a:gd name="connsiteX7" fmla="*/ 2734734 w 4951190"/>
                <a:gd name="connsiteY7" fmla="*/ 56286 h 3061953"/>
                <a:gd name="connsiteX8" fmla="*/ 2057400 w 4951190"/>
                <a:gd name="connsiteY8" fmla="*/ 200219 h 3061953"/>
                <a:gd name="connsiteX0" fmla="*/ 2057400 w 4951190"/>
                <a:gd name="connsiteY0" fmla="*/ 200219 h 3066269"/>
                <a:gd name="connsiteX1" fmla="*/ 25400 w 4951190"/>
                <a:gd name="connsiteY1" fmla="*/ 657419 h 3066269"/>
                <a:gd name="connsiteX2" fmla="*/ 0 w 4951190"/>
                <a:gd name="connsiteY2" fmla="*/ 2308419 h 3066269"/>
                <a:gd name="connsiteX3" fmla="*/ 2277534 w 4951190"/>
                <a:gd name="connsiteY3" fmla="*/ 3061953 h 3066269"/>
                <a:gd name="connsiteX4" fmla="*/ 4504267 w 4951190"/>
                <a:gd name="connsiteY4" fmla="*/ 2537019 h 3066269"/>
                <a:gd name="connsiteX5" fmla="*/ 4910667 w 4951190"/>
                <a:gd name="connsiteY5" fmla="*/ 987619 h 3066269"/>
                <a:gd name="connsiteX6" fmla="*/ 3903134 w 4951190"/>
                <a:gd name="connsiteY6" fmla="*/ 81686 h 3066269"/>
                <a:gd name="connsiteX7" fmla="*/ 2734734 w 4951190"/>
                <a:gd name="connsiteY7" fmla="*/ 56286 h 3066269"/>
                <a:gd name="connsiteX8" fmla="*/ 2057400 w 4951190"/>
                <a:gd name="connsiteY8" fmla="*/ 200219 h 3066269"/>
                <a:gd name="connsiteX0" fmla="*/ 2057400 w 4951190"/>
                <a:gd name="connsiteY0" fmla="*/ 200219 h 3066269"/>
                <a:gd name="connsiteX1" fmla="*/ 25400 w 4951190"/>
                <a:gd name="connsiteY1" fmla="*/ 657419 h 3066269"/>
                <a:gd name="connsiteX2" fmla="*/ 0 w 4951190"/>
                <a:gd name="connsiteY2" fmla="*/ 2308419 h 3066269"/>
                <a:gd name="connsiteX3" fmla="*/ 2277534 w 4951190"/>
                <a:gd name="connsiteY3" fmla="*/ 3061953 h 3066269"/>
                <a:gd name="connsiteX4" fmla="*/ 4504267 w 4951190"/>
                <a:gd name="connsiteY4" fmla="*/ 2537019 h 3066269"/>
                <a:gd name="connsiteX5" fmla="*/ 4910667 w 4951190"/>
                <a:gd name="connsiteY5" fmla="*/ 987619 h 3066269"/>
                <a:gd name="connsiteX6" fmla="*/ 3903134 w 4951190"/>
                <a:gd name="connsiteY6" fmla="*/ 81686 h 3066269"/>
                <a:gd name="connsiteX7" fmla="*/ 2734734 w 4951190"/>
                <a:gd name="connsiteY7" fmla="*/ 56286 h 3066269"/>
                <a:gd name="connsiteX8" fmla="*/ 2057400 w 4951190"/>
                <a:gd name="connsiteY8" fmla="*/ 200219 h 3066269"/>
                <a:gd name="connsiteX0" fmla="*/ 2314947 w 5208737"/>
                <a:gd name="connsiteY0" fmla="*/ 200219 h 3066269"/>
                <a:gd name="connsiteX1" fmla="*/ 282947 w 5208737"/>
                <a:gd name="connsiteY1" fmla="*/ 657419 h 3066269"/>
                <a:gd name="connsiteX2" fmla="*/ 257547 w 5208737"/>
                <a:gd name="connsiteY2" fmla="*/ 2308419 h 3066269"/>
                <a:gd name="connsiteX3" fmla="*/ 2535081 w 5208737"/>
                <a:gd name="connsiteY3" fmla="*/ 3061953 h 3066269"/>
                <a:gd name="connsiteX4" fmla="*/ 4761814 w 5208737"/>
                <a:gd name="connsiteY4" fmla="*/ 2537019 h 3066269"/>
                <a:gd name="connsiteX5" fmla="*/ 5168214 w 5208737"/>
                <a:gd name="connsiteY5" fmla="*/ 987619 h 3066269"/>
                <a:gd name="connsiteX6" fmla="*/ 4160681 w 5208737"/>
                <a:gd name="connsiteY6" fmla="*/ 81686 h 3066269"/>
                <a:gd name="connsiteX7" fmla="*/ 2992281 w 5208737"/>
                <a:gd name="connsiteY7" fmla="*/ 56286 h 3066269"/>
                <a:gd name="connsiteX8" fmla="*/ 2314947 w 5208737"/>
                <a:gd name="connsiteY8" fmla="*/ 200219 h 3066269"/>
                <a:gd name="connsiteX0" fmla="*/ 2444907 w 5338697"/>
                <a:gd name="connsiteY0" fmla="*/ 200219 h 3066269"/>
                <a:gd name="connsiteX1" fmla="*/ 412907 w 5338697"/>
                <a:gd name="connsiteY1" fmla="*/ 657419 h 3066269"/>
                <a:gd name="connsiteX2" fmla="*/ 387507 w 5338697"/>
                <a:gd name="connsiteY2" fmla="*/ 2308419 h 3066269"/>
                <a:gd name="connsiteX3" fmla="*/ 2665041 w 5338697"/>
                <a:gd name="connsiteY3" fmla="*/ 3061953 h 3066269"/>
                <a:gd name="connsiteX4" fmla="*/ 4891774 w 5338697"/>
                <a:gd name="connsiteY4" fmla="*/ 2537019 h 3066269"/>
                <a:gd name="connsiteX5" fmla="*/ 5298174 w 5338697"/>
                <a:gd name="connsiteY5" fmla="*/ 987619 h 3066269"/>
                <a:gd name="connsiteX6" fmla="*/ 4290641 w 5338697"/>
                <a:gd name="connsiteY6" fmla="*/ 81686 h 3066269"/>
                <a:gd name="connsiteX7" fmla="*/ 3122241 w 5338697"/>
                <a:gd name="connsiteY7" fmla="*/ 56286 h 3066269"/>
                <a:gd name="connsiteX8" fmla="*/ 2444907 w 5338697"/>
                <a:gd name="connsiteY8" fmla="*/ 200219 h 3066269"/>
                <a:gd name="connsiteX0" fmla="*/ 2444907 w 5338697"/>
                <a:gd name="connsiteY0" fmla="*/ 200219 h 3066269"/>
                <a:gd name="connsiteX1" fmla="*/ 412907 w 5338697"/>
                <a:gd name="connsiteY1" fmla="*/ 657419 h 3066269"/>
                <a:gd name="connsiteX2" fmla="*/ 387507 w 5338697"/>
                <a:gd name="connsiteY2" fmla="*/ 2308419 h 3066269"/>
                <a:gd name="connsiteX3" fmla="*/ 2665041 w 5338697"/>
                <a:gd name="connsiteY3" fmla="*/ 3061953 h 3066269"/>
                <a:gd name="connsiteX4" fmla="*/ 4891774 w 5338697"/>
                <a:gd name="connsiteY4" fmla="*/ 2537019 h 3066269"/>
                <a:gd name="connsiteX5" fmla="*/ 5298174 w 5338697"/>
                <a:gd name="connsiteY5" fmla="*/ 987619 h 3066269"/>
                <a:gd name="connsiteX6" fmla="*/ 4290641 w 5338697"/>
                <a:gd name="connsiteY6" fmla="*/ 81686 h 3066269"/>
                <a:gd name="connsiteX7" fmla="*/ 3122241 w 5338697"/>
                <a:gd name="connsiteY7" fmla="*/ 56286 h 3066269"/>
                <a:gd name="connsiteX8" fmla="*/ 2444907 w 5338697"/>
                <a:gd name="connsiteY8" fmla="*/ 200219 h 3066269"/>
                <a:gd name="connsiteX0" fmla="*/ 2332877 w 5209733"/>
                <a:gd name="connsiteY0" fmla="*/ 467473 h 3079523"/>
                <a:gd name="connsiteX1" fmla="*/ 283943 w 5209733"/>
                <a:gd name="connsiteY1" fmla="*/ 670673 h 3079523"/>
                <a:gd name="connsiteX2" fmla="*/ 258543 w 5209733"/>
                <a:gd name="connsiteY2" fmla="*/ 2321673 h 3079523"/>
                <a:gd name="connsiteX3" fmla="*/ 2536077 w 5209733"/>
                <a:gd name="connsiteY3" fmla="*/ 3075207 h 3079523"/>
                <a:gd name="connsiteX4" fmla="*/ 4762810 w 5209733"/>
                <a:gd name="connsiteY4" fmla="*/ 2550273 h 3079523"/>
                <a:gd name="connsiteX5" fmla="*/ 5169210 w 5209733"/>
                <a:gd name="connsiteY5" fmla="*/ 1000873 h 3079523"/>
                <a:gd name="connsiteX6" fmla="*/ 4161677 w 5209733"/>
                <a:gd name="connsiteY6" fmla="*/ 94940 h 3079523"/>
                <a:gd name="connsiteX7" fmla="*/ 2993277 w 5209733"/>
                <a:gd name="connsiteY7" fmla="*/ 69540 h 3079523"/>
                <a:gd name="connsiteX8" fmla="*/ 2332877 w 5209733"/>
                <a:gd name="connsiteY8" fmla="*/ 467473 h 3079523"/>
                <a:gd name="connsiteX0" fmla="*/ 1822974 w 5182430"/>
                <a:gd name="connsiteY0" fmla="*/ 628759 h 3088409"/>
                <a:gd name="connsiteX1" fmla="*/ 256640 w 5182430"/>
                <a:gd name="connsiteY1" fmla="*/ 679559 h 3088409"/>
                <a:gd name="connsiteX2" fmla="*/ 231240 w 5182430"/>
                <a:gd name="connsiteY2" fmla="*/ 2330559 h 3088409"/>
                <a:gd name="connsiteX3" fmla="*/ 2508774 w 5182430"/>
                <a:gd name="connsiteY3" fmla="*/ 3084093 h 3088409"/>
                <a:gd name="connsiteX4" fmla="*/ 4735507 w 5182430"/>
                <a:gd name="connsiteY4" fmla="*/ 2559159 h 3088409"/>
                <a:gd name="connsiteX5" fmla="*/ 5141907 w 5182430"/>
                <a:gd name="connsiteY5" fmla="*/ 1009759 h 3088409"/>
                <a:gd name="connsiteX6" fmla="*/ 4134374 w 5182430"/>
                <a:gd name="connsiteY6" fmla="*/ 103826 h 3088409"/>
                <a:gd name="connsiteX7" fmla="*/ 2965974 w 5182430"/>
                <a:gd name="connsiteY7" fmla="*/ 78426 h 3088409"/>
                <a:gd name="connsiteX8" fmla="*/ 1822974 w 5182430"/>
                <a:gd name="connsiteY8" fmla="*/ 628759 h 3088409"/>
                <a:gd name="connsiteX0" fmla="*/ 1822974 w 5182430"/>
                <a:gd name="connsiteY0" fmla="*/ 633413 h 3093063"/>
                <a:gd name="connsiteX1" fmla="*/ 256640 w 5182430"/>
                <a:gd name="connsiteY1" fmla="*/ 684213 h 3093063"/>
                <a:gd name="connsiteX2" fmla="*/ 231240 w 5182430"/>
                <a:gd name="connsiteY2" fmla="*/ 2335213 h 3093063"/>
                <a:gd name="connsiteX3" fmla="*/ 2508774 w 5182430"/>
                <a:gd name="connsiteY3" fmla="*/ 3088747 h 3093063"/>
                <a:gd name="connsiteX4" fmla="*/ 4735507 w 5182430"/>
                <a:gd name="connsiteY4" fmla="*/ 2563813 h 3093063"/>
                <a:gd name="connsiteX5" fmla="*/ 5141907 w 5182430"/>
                <a:gd name="connsiteY5" fmla="*/ 1014413 h 3093063"/>
                <a:gd name="connsiteX6" fmla="*/ 4134374 w 5182430"/>
                <a:gd name="connsiteY6" fmla="*/ 108480 h 3093063"/>
                <a:gd name="connsiteX7" fmla="*/ 2830507 w 5182430"/>
                <a:gd name="connsiteY7" fmla="*/ 74613 h 3093063"/>
                <a:gd name="connsiteX8" fmla="*/ 1822974 w 5182430"/>
                <a:gd name="connsiteY8" fmla="*/ 633413 h 309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82430" h="3093063">
                  <a:moveTo>
                    <a:pt x="1822974" y="633413"/>
                  </a:moveTo>
                  <a:cubicBezTo>
                    <a:pt x="1393996" y="735013"/>
                    <a:pt x="521929" y="400580"/>
                    <a:pt x="256640" y="684213"/>
                  </a:cubicBezTo>
                  <a:cubicBezTo>
                    <a:pt x="-8649" y="967846"/>
                    <a:pt x="-144116" y="1934457"/>
                    <a:pt x="231240" y="2335213"/>
                  </a:cubicBezTo>
                  <a:cubicBezTo>
                    <a:pt x="606596" y="2735969"/>
                    <a:pt x="1758063" y="3050647"/>
                    <a:pt x="2508774" y="3088747"/>
                  </a:cubicBezTo>
                  <a:cubicBezTo>
                    <a:pt x="3259485" y="3126847"/>
                    <a:pt x="4296652" y="2909535"/>
                    <a:pt x="4735507" y="2563813"/>
                  </a:cubicBezTo>
                  <a:cubicBezTo>
                    <a:pt x="5174362" y="2218091"/>
                    <a:pt x="5242096" y="1423635"/>
                    <a:pt x="5141907" y="1014413"/>
                  </a:cubicBezTo>
                  <a:cubicBezTo>
                    <a:pt x="5041718" y="605191"/>
                    <a:pt x="4519607" y="265113"/>
                    <a:pt x="4134374" y="108480"/>
                  </a:cubicBezTo>
                  <a:cubicBezTo>
                    <a:pt x="3749141" y="-48153"/>
                    <a:pt x="3215740" y="-12876"/>
                    <a:pt x="2830507" y="74613"/>
                  </a:cubicBezTo>
                  <a:cubicBezTo>
                    <a:pt x="2445274" y="162102"/>
                    <a:pt x="2251952" y="531813"/>
                    <a:pt x="1822974" y="633413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600"/>
            </a:p>
          </p:txBody>
        </p:sp>
        <p:sp>
          <p:nvSpPr>
            <p:cNvPr id="15" name="フリーフォーム 14"/>
            <p:cNvSpPr/>
            <p:nvPr/>
          </p:nvSpPr>
          <p:spPr>
            <a:xfrm>
              <a:off x="5181600" y="1302684"/>
              <a:ext cx="2556095" cy="3099984"/>
            </a:xfrm>
            <a:custGeom>
              <a:avLst/>
              <a:gdLst>
                <a:gd name="connsiteX0" fmla="*/ 685800 w 2540000"/>
                <a:gd name="connsiteY0" fmla="*/ 0 h 3081867"/>
                <a:gd name="connsiteX1" fmla="*/ 2540000 w 2540000"/>
                <a:gd name="connsiteY1" fmla="*/ 1041400 h 3081867"/>
                <a:gd name="connsiteX2" fmla="*/ 0 w 2540000"/>
                <a:gd name="connsiteY2" fmla="*/ 3081867 h 3081867"/>
                <a:gd name="connsiteX0" fmla="*/ 685800 w 2540000"/>
                <a:gd name="connsiteY0" fmla="*/ 0 h 3081867"/>
                <a:gd name="connsiteX1" fmla="*/ 2540000 w 2540000"/>
                <a:gd name="connsiteY1" fmla="*/ 1041400 h 3081867"/>
                <a:gd name="connsiteX2" fmla="*/ 1354667 w 2540000"/>
                <a:gd name="connsiteY2" fmla="*/ 1989667 h 3081867"/>
                <a:gd name="connsiteX3" fmla="*/ 0 w 2540000"/>
                <a:gd name="connsiteY3" fmla="*/ 3081867 h 3081867"/>
                <a:gd name="connsiteX0" fmla="*/ 685800 w 2540000"/>
                <a:gd name="connsiteY0" fmla="*/ 0 h 3081867"/>
                <a:gd name="connsiteX1" fmla="*/ 2540000 w 2540000"/>
                <a:gd name="connsiteY1" fmla="*/ 1041400 h 3081867"/>
                <a:gd name="connsiteX2" fmla="*/ 2175934 w 2540000"/>
                <a:gd name="connsiteY2" fmla="*/ 2548467 h 3081867"/>
                <a:gd name="connsiteX3" fmla="*/ 0 w 2540000"/>
                <a:gd name="connsiteY3" fmla="*/ 3081867 h 3081867"/>
                <a:gd name="connsiteX0" fmla="*/ 685800 w 2540000"/>
                <a:gd name="connsiteY0" fmla="*/ 0 h 3081867"/>
                <a:gd name="connsiteX1" fmla="*/ 1540933 w 2540000"/>
                <a:gd name="connsiteY1" fmla="*/ 499533 h 3081867"/>
                <a:gd name="connsiteX2" fmla="*/ 2540000 w 2540000"/>
                <a:gd name="connsiteY2" fmla="*/ 1041400 h 3081867"/>
                <a:gd name="connsiteX3" fmla="*/ 2175934 w 2540000"/>
                <a:gd name="connsiteY3" fmla="*/ 2548467 h 3081867"/>
                <a:gd name="connsiteX4" fmla="*/ 0 w 2540000"/>
                <a:gd name="connsiteY4" fmla="*/ 3081867 h 3081867"/>
                <a:gd name="connsiteX0" fmla="*/ 685800 w 2540000"/>
                <a:gd name="connsiteY0" fmla="*/ 0 h 3081867"/>
                <a:gd name="connsiteX1" fmla="*/ 1735667 w 2540000"/>
                <a:gd name="connsiteY1" fmla="*/ 152400 h 3081867"/>
                <a:gd name="connsiteX2" fmla="*/ 2540000 w 2540000"/>
                <a:gd name="connsiteY2" fmla="*/ 1041400 h 3081867"/>
                <a:gd name="connsiteX3" fmla="*/ 2175934 w 2540000"/>
                <a:gd name="connsiteY3" fmla="*/ 2548467 h 3081867"/>
                <a:gd name="connsiteX4" fmla="*/ 0 w 2540000"/>
                <a:gd name="connsiteY4" fmla="*/ 3081867 h 3081867"/>
                <a:gd name="connsiteX0" fmla="*/ 685800 w 2540000"/>
                <a:gd name="connsiteY0" fmla="*/ 0 h 3081867"/>
                <a:gd name="connsiteX1" fmla="*/ 1735667 w 2540000"/>
                <a:gd name="connsiteY1" fmla="*/ 152400 h 3081867"/>
                <a:gd name="connsiteX2" fmla="*/ 2540000 w 2540000"/>
                <a:gd name="connsiteY2" fmla="*/ 1041400 h 3081867"/>
                <a:gd name="connsiteX3" fmla="*/ 2175934 w 2540000"/>
                <a:gd name="connsiteY3" fmla="*/ 2548467 h 3081867"/>
                <a:gd name="connsiteX4" fmla="*/ 0 w 2540000"/>
                <a:gd name="connsiteY4" fmla="*/ 3081867 h 3081867"/>
                <a:gd name="connsiteX0" fmla="*/ 685800 w 2540000"/>
                <a:gd name="connsiteY0" fmla="*/ 0 h 3081867"/>
                <a:gd name="connsiteX1" fmla="*/ 1735667 w 2540000"/>
                <a:gd name="connsiteY1" fmla="*/ 152400 h 3081867"/>
                <a:gd name="connsiteX2" fmla="*/ 2540000 w 2540000"/>
                <a:gd name="connsiteY2" fmla="*/ 1041400 h 3081867"/>
                <a:gd name="connsiteX3" fmla="*/ 2175934 w 2540000"/>
                <a:gd name="connsiteY3" fmla="*/ 2548467 h 3081867"/>
                <a:gd name="connsiteX4" fmla="*/ 0 w 2540000"/>
                <a:gd name="connsiteY4" fmla="*/ 3081867 h 3081867"/>
                <a:gd name="connsiteX0" fmla="*/ 685800 w 2540000"/>
                <a:gd name="connsiteY0" fmla="*/ 22364 h 3104231"/>
                <a:gd name="connsiteX1" fmla="*/ 1735667 w 2540000"/>
                <a:gd name="connsiteY1" fmla="*/ 174764 h 3104231"/>
                <a:gd name="connsiteX2" fmla="*/ 2540000 w 2540000"/>
                <a:gd name="connsiteY2" fmla="*/ 1063764 h 3104231"/>
                <a:gd name="connsiteX3" fmla="*/ 2175934 w 2540000"/>
                <a:gd name="connsiteY3" fmla="*/ 2570831 h 3104231"/>
                <a:gd name="connsiteX4" fmla="*/ 0 w 2540000"/>
                <a:gd name="connsiteY4" fmla="*/ 3104231 h 3104231"/>
                <a:gd name="connsiteX0" fmla="*/ 685800 w 2540000"/>
                <a:gd name="connsiteY0" fmla="*/ 22364 h 3104231"/>
                <a:gd name="connsiteX1" fmla="*/ 1735667 w 2540000"/>
                <a:gd name="connsiteY1" fmla="*/ 174764 h 3104231"/>
                <a:gd name="connsiteX2" fmla="*/ 2540000 w 2540000"/>
                <a:gd name="connsiteY2" fmla="*/ 1063764 h 3104231"/>
                <a:gd name="connsiteX3" fmla="*/ 2175934 w 2540000"/>
                <a:gd name="connsiteY3" fmla="*/ 2570831 h 3104231"/>
                <a:gd name="connsiteX4" fmla="*/ 0 w 2540000"/>
                <a:gd name="connsiteY4" fmla="*/ 3104231 h 3104231"/>
                <a:gd name="connsiteX0" fmla="*/ 685800 w 2540000"/>
                <a:gd name="connsiteY0" fmla="*/ 18117 h 3099984"/>
                <a:gd name="connsiteX1" fmla="*/ 1735667 w 2540000"/>
                <a:gd name="connsiteY1" fmla="*/ 195917 h 3099984"/>
                <a:gd name="connsiteX2" fmla="*/ 2540000 w 2540000"/>
                <a:gd name="connsiteY2" fmla="*/ 1059517 h 3099984"/>
                <a:gd name="connsiteX3" fmla="*/ 2175934 w 2540000"/>
                <a:gd name="connsiteY3" fmla="*/ 2566584 h 3099984"/>
                <a:gd name="connsiteX4" fmla="*/ 0 w 2540000"/>
                <a:gd name="connsiteY4" fmla="*/ 3099984 h 3099984"/>
                <a:gd name="connsiteX0" fmla="*/ 685800 w 2555605"/>
                <a:gd name="connsiteY0" fmla="*/ 18117 h 3099984"/>
                <a:gd name="connsiteX1" fmla="*/ 1735667 w 2555605"/>
                <a:gd name="connsiteY1" fmla="*/ 195917 h 3099984"/>
                <a:gd name="connsiteX2" fmla="*/ 2540000 w 2555605"/>
                <a:gd name="connsiteY2" fmla="*/ 1059517 h 3099984"/>
                <a:gd name="connsiteX3" fmla="*/ 2175934 w 2555605"/>
                <a:gd name="connsiteY3" fmla="*/ 2566584 h 3099984"/>
                <a:gd name="connsiteX4" fmla="*/ 0 w 2555605"/>
                <a:gd name="connsiteY4" fmla="*/ 3099984 h 3099984"/>
                <a:gd name="connsiteX0" fmla="*/ 685800 w 2553067"/>
                <a:gd name="connsiteY0" fmla="*/ 18117 h 3099984"/>
                <a:gd name="connsiteX1" fmla="*/ 1735667 w 2553067"/>
                <a:gd name="connsiteY1" fmla="*/ 195917 h 3099984"/>
                <a:gd name="connsiteX2" fmla="*/ 2540000 w 2553067"/>
                <a:gd name="connsiteY2" fmla="*/ 1059517 h 3099984"/>
                <a:gd name="connsiteX3" fmla="*/ 2175934 w 2553067"/>
                <a:gd name="connsiteY3" fmla="*/ 2566584 h 3099984"/>
                <a:gd name="connsiteX4" fmla="*/ 0 w 2553067"/>
                <a:gd name="connsiteY4" fmla="*/ 3099984 h 3099984"/>
                <a:gd name="connsiteX0" fmla="*/ 685800 w 2661506"/>
                <a:gd name="connsiteY0" fmla="*/ 18117 h 3099984"/>
                <a:gd name="connsiteX1" fmla="*/ 1735667 w 2661506"/>
                <a:gd name="connsiteY1" fmla="*/ 195917 h 3099984"/>
                <a:gd name="connsiteX2" fmla="*/ 2540000 w 2661506"/>
                <a:gd name="connsiteY2" fmla="*/ 1059517 h 3099984"/>
                <a:gd name="connsiteX3" fmla="*/ 2175934 w 2661506"/>
                <a:gd name="connsiteY3" fmla="*/ 2566584 h 3099984"/>
                <a:gd name="connsiteX4" fmla="*/ 0 w 2661506"/>
                <a:gd name="connsiteY4" fmla="*/ 3099984 h 3099984"/>
                <a:gd name="connsiteX0" fmla="*/ 685800 w 2561305"/>
                <a:gd name="connsiteY0" fmla="*/ 18117 h 3099984"/>
                <a:gd name="connsiteX1" fmla="*/ 1735667 w 2561305"/>
                <a:gd name="connsiteY1" fmla="*/ 195917 h 3099984"/>
                <a:gd name="connsiteX2" fmla="*/ 2540000 w 2561305"/>
                <a:gd name="connsiteY2" fmla="*/ 1059517 h 3099984"/>
                <a:gd name="connsiteX3" fmla="*/ 2175934 w 2561305"/>
                <a:gd name="connsiteY3" fmla="*/ 2566584 h 3099984"/>
                <a:gd name="connsiteX4" fmla="*/ 0 w 2561305"/>
                <a:gd name="connsiteY4" fmla="*/ 3099984 h 3099984"/>
                <a:gd name="connsiteX0" fmla="*/ 685800 w 2569758"/>
                <a:gd name="connsiteY0" fmla="*/ 18117 h 3099984"/>
                <a:gd name="connsiteX1" fmla="*/ 1735667 w 2569758"/>
                <a:gd name="connsiteY1" fmla="*/ 195917 h 3099984"/>
                <a:gd name="connsiteX2" fmla="*/ 2540000 w 2569758"/>
                <a:gd name="connsiteY2" fmla="*/ 1059517 h 3099984"/>
                <a:gd name="connsiteX3" fmla="*/ 2175934 w 2569758"/>
                <a:gd name="connsiteY3" fmla="*/ 2566584 h 3099984"/>
                <a:gd name="connsiteX4" fmla="*/ 0 w 2569758"/>
                <a:gd name="connsiteY4" fmla="*/ 3099984 h 3099984"/>
                <a:gd name="connsiteX0" fmla="*/ 685800 w 2558599"/>
                <a:gd name="connsiteY0" fmla="*/ 18117 h 3099984"/>
                <a:gd name="connsiteX1" fmla="*/ 1735667 w 2558599"/>
                <a:gd name="connsiteY1" fmla="*/ 195917 h 3099984"/>
                <a:gd name="connsiteX2" fmla="*/ 2540000 w 2558599"/>
                <a:gd name="connsiteY2" fmla="*/ 1059517 h 3099984"/>
                <a:gd name="connsiteX3" fmla="*/ 2175934 w 2558599"/>
                <a:gd name="connsiteY3" fmla="*/ 2566584 h 3099984"/>
                <a:gd name="connsiteX4" fmla="*/ 1066799 w 2558599"/>
                <a:gd name="connsiteY4" fmla="*/ 2905249 h 3099984"/>
                <a:gd name="connsiteX5" fmla="*/ 0 w 2558599"/>
                <a:gd name="connsiteY5" fmla="*/ 3099984 h 3099984"/>
                <a:gd name="connsiteX0" fmla="*/ 685800 w 2558860"/>
                <a:gd name="connsiteY0" fmla="*/ 18117 h 3099984"/>
                <a:gd name="connsiteX1" fmla="*/ 1735667 w 2558860"/>
                <a:gd name="connsiteY1" fmla="*/ 195917 h 3099984"/>
                <a:gd name="connsiteX2" fmla="*/ 2540000 w 2558860"/>
                <a:gd name="connsiteY2" fmla="*/ 1059517 h 3099984"/>
                <a:gd name="connsiteX3" fmla="*/ 2175934 w 2558860"/>
                <a:gd name="connsiteY3" fmla="*/ 2566584 h 3099984"/>
                <a:gd name="connsiteX4" fmla="*/ 1041399 w 2558860"/>
                <a:gd name="connsiteY4" fmla="*/ 3006849 h 3099984"/>
                <a:gd name="connsiteX5" fmla="*/ 0 w 2558860"/>
                <a:gd name="connsiteY5" fmla="*/ 3099984 h 3099984"/>
                <a:gd name="connsiteX0" fmla="*/ 685800 w 2558860"/>
                <a:gd name="connsiteY0" fmla="*/ 18117 h 3099984"/>
                <a:gd name="connsiteX1" fmla="*/ 1735667 w 2558860"/>
                <a:gd name="connsiteY1" fmla="*/ 195917 h 3099984"/>
                <a:gd name="connsiteX2" fmla="*/ 2540000 w 2558860"/>
                <a:gd name="connsiteY2" fmla="*/ 1059517 h 3099984"/>
                <a:gd name="connsiteX3" fmla="*/ 2175934 w 2558860"/>
                <a:gd name="connsiteY3" fmla="*/ 2566584 h 3099984"/>
                <a:gd name="connsiteX4" fmla="*/ 1041399 w 2558860"/>
                <a:gd name="connsiteY4" fmla="*/ 3006849 h 3099984"/>
                <a:gd name="connsiteX5" fmla="*/ 0 w 2558860"/>
                <a:gd name="connsiteY5" fmla="*/ 3099984 h 3099984"/>
                <a:gd name="connsiteX0" fmla="*/ 685800 w 2553395"/>
                <a:gd name="connsiteY0" fmla="*/ 18117 h 3099984"/>
                <a:gd name="connsiteX1" fmla="*/ 1735667 w 2553395"/>
                <a:gd name="connsiteY1" fmla="*/ 195917 h 3099984"/>
                <a:gd name="connsiteX2" fmla="*/ 2540000 w 2553395"/>
                <a:gd name="connsiteY2" fmla="*/ 1059517 h 3099984"/>
                <a:gd name="connsiteX3" fmla="*/ 2150534 w 2553395"/>
                <a:gd name="connsiteY3" fmla="*/ 2549650 h 3099984"/>
                <a:gd name="connsiteX4" fmla="*/ 1041399 w 2553395"/>
                <a:gd name="connsiteY4" fmla="*/ 3006849 h 3099984"/>
                <a:gd name="connsiteX5" fmla="*/ 0 w 2553395"/>
                <a:gd name="connsiteY5" fmla="*/ 3099984 h 3099984"/>
                <a:gd name="connsiteX0" fmla="*/ 685800 w 2556095"/>
                <a:gd name="connsiteY0" fmla="*/ 18117 h 3099984"/>
                <a:gd name="connsiteX1" fmla="*/ 1735667 w 2556095"/>
                <a:gd name="connsiteY1" fmla="*/ 195917 h 3099984"/>
                <a:gd name="connsiteX2" fmla="*/ 2540000 w 2556095"/>
                <a:gd name="connsiteY2" fmla="*/ 1059517 h 3099984"/>
                <a:gd name="connsiteX3" fmla="*/ 2150534 w 2556095"/>
                <a:gd name="connsiteY3" fmla="*/ 2549650 h 3099984"/>
                <a:gd name="connsiteX4" fmla="*/ 1041399 w 2556095"/>
                <a:gd name="connsiteY4" fmla="*/ 3006849 h 3099984"/>
                <a:gd name="connsiteX5" fmla="*/ 0 w 2556095"/>
                <a:gd name="connsiteY5" fmla="*/ 3099984 h 3099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6095" h="3099984">
                  <a:moveTo>
                    <a:pt x="685800" y="18117"/>
                  </a:moveTo>
                  <a:cubicBezTo>
                    <a:pt x="1010356" y="-32683"/>
                    <a:pt x="1426634" y="22350"/>
                    <a:pt x="1735667" y="195917"/>
                  </a:cubicBezTo>
                  <a:cubicBezTo>
                    <a:pt x="2044700" y="369484"/>
                    <a:pt x="2470856" y="667228"/>
                    <a:pt x="2540000" y="1059517"/>
                  </a:cubicBezTo>
                  <a:cubicBezTo>
                    <a:pt x="2609145" y="1451806"/>
                    <a:pt x="2451101" y="2301295"/>
                    <a:pt x="2150534" y="2549650"/>
                  </a:cubicBezTo>
                  <a:cubicBezTo>
                    <a:pt x="1849967" y="2798005"/>
                    <a:pt x="1404055" y="2917949"/>
                    <a:pt x="1041399" y="3006849"/>
                  </a:cubicBezTo>
                  <a:cubicBezTo>
                    <a:pt x="678743" y="3095749"/>
                    <a:pt x="177800" y="3067528"/>
                    <a:pt x="0" y="3099984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/>
                <p:cNvSpPr txBox="1"/>
                <p:nvPr/>
              </p:nvSpPr>
              <p:spPr>
                <a:xfrm>
                  <a:off x="6821620" y="1049631"/>
                  <a:ext cx="1052400" cy="4694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4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kumimoji="1" lang="en-US" altLang="ja-JP" sz="4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kumimoji="1" lang="en-US" altLang="ja-JP" sz="4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4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kumimoji="1" lang="ja-JP" altLang="en-US" sz="4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テキスト ボックス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1620" y="1049631"/>
                  <a:ext cx="1052400" cy="469472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テキスト ボックス 78"/>
                <p:cNvSpPr txBox="1"/>
                <p:nvPr/>
              </p:nvSpPr>
              <p:spPr>
                <a:xfrm>
                  <a:off x="2082589" y="1108364"/>
                  <a:ext cx="1538643" cy="5030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48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8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ja-JP" sz="48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ja-JP" sz="48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48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8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kumimoji="1" lang="en-US" altLang="ja-JP" sz="48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kumimoji="1" lang="en-US" altLang="ja-JP" sz="48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kumimoji="1" lang="en-US" altLang="ja-JP" sz="48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48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oMath>
                    </m:oMathPara>
                  </a14:m>
                  <a:endParaRPr kumimoji="1" lang="ja-JP" altLang="en-US" sz="480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テキスト ボックス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2589" y="1108364"/>
                  <a:ext cx="1538643" cy="503016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テキスト ボックス 79"/>
                <p:cNvSpPr txBox="1"/>
                <p:nvPr/>
              </p:nvSpPr>
              <p:spPr>
                <a:xfrm>
                  <a:off x="4978246" y="2518354"/>
                  <a:ext cx="498271" cy="5737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ja-JP" sz="6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kumimoji="1" lang="ja-JP" altLang="en-US" sz="6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テキスト ボックス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8246" y="2518354"/>
                  <a:ext cx="498271" cy="573799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22856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7725</TotalTime>
  <Words>20</Words>
  <Application>Microsoft Office PowerPoint</Application>
  <PresentationFormat>ワイド画面</PresentationFormat>
  <Paragraphs>34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ＭＳ Ｐゴシック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</dc:creator>
  <cp:lastModifiedBy>ryo</cp:lastModifiedBy>
  <cp:revision>14</cp:revision>
  <dcterms:created xsi:type="dcterms:W3CDTF">2020-06-16T15:23:36Z</dcterms:created>
  <dcterms:modified xsi:type="dcterms:W3CDTF">2020-06-22T12:08:16Z</dcterms:modified>
</cp:coreProperties>
</file>