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80" r:id="rId4"/>
    <p:sldId id="260" r:id="rId5"/>
    <p:sldId id="261" r:id="rId6"/>
    <p:sldId id="262" r:id="rId7"/>
    <p:sldId id="269" r:id="rId8"/>
    <p:sldId id="281" r:id="rId9"/>
    <p:sldId id="258" r:id="rId10"/>
    <p:sldId id="265" r:id="rId11"/>
    <p:sldId id="266" r:id="rId12"/>
    <p:sldId id="270" r:id="rId13"/>
    <p:sldId id="271" r:id="rId14"/>
    <p:sldId id="272" r:id="rId15"/>
    <p:sldId id="283" r:id="rId16"/>
    <p:sldId id="267" r:id="rId17"/>
    <p:sldId id="284" r:id="rId18"/>
    <p:sldId id="282" r:id="rId19"/>
    <p:sldId id="257" r:id="rId20"/>
    <p:sldId id="285" r:id="rId21"/>
    <p:sldId id="259" r:id="rId22"/>
    <p:sldId id="273" r:id="rId23"/>
    <p:sldId id="277" r:id="rId24"/>
    <p:sldId id="279" r:id="rId25"/>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F27EDE-0A00-4545-AC8F-6DAEAEF342C7}" v="1512" dt="2021-11-16T16:59:02.4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792" autoAdjust="0"/>
  </p:normalViewPr>
  <p:slideViewPr>
    <p:cSldViewPr snapToGrid="0">
      <p:cViewPr varScale="1">
        <p:scale>
          <a:sx n="62" d="100"/>
          <a:sy n="62" d="100"/>
        </p:scale>
        <p:origin x="68" y="1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ders Wang" userId="089d73b8-785c-4012-b931-81c632b6c9c7" providerId="ADAL" clId="{E3F27EDE-0A00-4545-AC8F-6DAEAEF342C7}"/>
    <pc:docChg chg="undo redo custSel addSld delSld modSld sldOrd">
      <pc:chgData name="Sanders Wang" userId="089d73b8-785c-4012-b931-81c632b6c9c7" providerId="ADAL" clId="{E3F27EDE-0A00-4545-AC8F-6DAEAEF342C7}" dt="2021-11-16T16:59:02.475" v="8061" actId="20577"/>
      <pc:docMkLst>
        <pc:docMk/>
      </pc:docMkLst>
      <pc:sldChg chg="addSp delSp modSp new mod setBg">
        <pc:chgData name="Sanders Wang" userId="089d73b8-785c-4012-b931-81c632b6c9c7" providerId="ADAL" clId="{E3F27EDE-0A00-4545-AC8F-6DAEAEF342C7}" dt="2021-11-15T08:04:23.624" v="227" actId="6549"/>
        <pc:sldMkLst>
          <pc:docMk/>
          <pc:sldMk cId="811981747" sldId="256"/>
        </pc:sldMkLst>
        <pc:spChg chg="mod">
          <ac:chgData name="Sanders Wang" userId="089d73b8-785c-4012-b931-81c632b6c9c7" providerId="ADAL" clId="{E3F27EDE-0A00-4545-AC8F-6DAEAEF342C7}" dt="2021-11-15T08:04:23.624" v="227" actId="6549"/>
          <ac:spMkLst>
            <pc:docMk/>
            <pc:sldMk cId="811981747" sldId="256"/>
            <ac:spMk id="2" creationId="{0FA94AA0-F1CB-4167-AC2A-C265763D52FC}"/>
          </ac:spMkLst>
        </pc:spChg>
        <pc:spChg chg="mod">
          <ac:chgData name="Sanders Wang" userId="089d73b8-785c-4012-b931-81c632b6c9c7" providerId="ADAL" clId="{E3F27EDE-0A00-4545-AC8F-6DAEAEF342C7}" dt="2021-11-15T07:14:24.085" v="117" actId="27636"/>
          <ac:spMkLst>
            <pc:docMk/>
            <pc:sldMk cId="811981747" sldId="256"/>
            <ac:spMk id="3" creationId="{A5374E8A-95CA-422D-82EB-8B93F56FF19D}"/>
          </ac:spMkLst>
        </pc:spChg>
        <pc:spChg chg="add del mod">
          <ac:chgData name="Sanders Wang" userId="089d73b8-785c-4012-b931-81c632b6c9c7" providerId="ADAL" clId="{E3F27EDE-0A00-4545-AC8F-6DAEAEF342C7}" dt="2021-11-15T07:39:53.676" v="136" actId="478"/>
          <ac:spMkLst>
            <pc:docMk/>
            <pc:sldMk cId="811981747" sldId="256"/>
            <ac:spMk id="6" creationId="{9E7423DB-B855-4FCD-AE25-66E944BAA979}"/>
          </ac:spMkLst>
        </pc:spChg>
        <pc:spChg chg="add">
          <ac:chgData name="Sanders Wang" userId="089d73b8-785c-4012-b931-81c632b6c9c7" providerId="ADAL" clId="{E3F27EDE-0A00-4545-AC8F-6DAEAEF342C7}" dt="2021-11-15T06:05:31.798" v="2" actId="26606"/>
          <ac:spMkLst>
            <pc:docMk/>
            <pc:sldMk cId="811981747" sldId="256"/>
            <ac:spMk id="8" creationId="{C66F2F30-5DC0-44A0-BFA6-E12F46ED16DA}"/>
          </ac:spMkLst>
        </pc:spChg>
        <pc:spChg chg="add">
          <ac:chgData name="Sanders Wang" userId="089d73b8-785c-4012-b931-81c632b6c9c7" providerId="ADAL" clId="{E3F27EDE-0A00-4545-AC8F-6DAEAEF342C7}" dt="2021-11-15T06:05:31.798" v="2" actId="26606"/>
          <ac:spMkLst>
            <pc:docMk/>
            <pc:sldMk cId="811981747" sldId="256"/>
            <ac:spMk id="10" creationId="{85872F57-7F42-4F97-8391-DDC8D0054C03}"/>
          </ac:spMkLst>
        </pc:spChg>
        <pc:spChg chg="add">
          <ac:chgData name="Sanders Wang" userId="089d73b8-785c-4012-b931-81c632b6c9c7" providerId="ADAL" clId="{E3F27EDE-0A00-4545-AC8F-6DAEAEF342C7}" dt="2021-11-15T06:05:31.798" v="2" actId="26606"/>
          <ac:spMkLst>
            <pc:docMk/>
            <pc:sldMk cId="811981747" sldId="256"/>
            <ac:spMk id="12" creationId="{04DC2037-48A0-4F22-B9D4-8EAEBC780AB4}"/>
          </ac:spMkLst>
        </pc:spChg>
        <pc:spChg chg="add">
          <ac:chgData name="Sanders Wang" userId="089d73b8-785c-4012-b931-81c632b6c9c7" providerId="ADAL" clId="{E3F27EDE-0A00-4545-AC8F-6DAEAEF342C7}" dt="2021-11-15T06:05:31.798" v="2" actId="26606"/>
          <ac:spMkLst>
            <pc:docMk/>
            <pc:sldMk cId="811981747" sldId="256"/>
            <ac:spMk id="14" creationId="{0006CBFD-ADA0-43D1-9332-9C34CA1C76ED}"/>
          </ac:spMkLst>
        </pc:spChg>
        <pc:spChg chg="add">
          <ac:chgData name="Sanders Wang" userId="089d73b8-785c-4012-b931-81c632b6c9c7" providerId="ADAL" clId="{E3F27EDE-0A00-4545-AC8F-6DAEAEF342C7}" dt="2021-11-15T06:05:31.798" v="2" actId="26606"/>
          <ac:spMkLst>
            <pc:docMk/>
            <pc:sldMk cId="811981747" sldId="256"/>
            <ac:spMk id="16" creationId="{2B931666-F28F-45F3-A074-66D2272D580B}"/>
          </ac:spMkLst>
        </pc:spChg>
        <pc:spChg chg="add del mod">
          <ac:chgData name="Sanders Wang" userId="089d73b8-785c-4012-b931-81c632b6c9c7" providerId="ADAL" clId="{E3F27EDE-0A00-4545-AC8F-6DAEAEF342C7}" dt="2021-11-15T08:00:46.349" v="170" actId="478"/>
          <ac:spMkLst>
            <pc:docMk/>
            <pc:sldMk cId="811981747" sldId="256"/>
            <ac:spMk id="18" creationId="{FA792E47-9197-4AB5-A307-91225CFD904B}"/>
          </ac:spMkLst>
        </pc:spChg>
        <pc:picChg chg="add mod">
          <ac:chgData name="Sanders Wang" userId="089d73b8-785c-4012-b931-81c632b6c9c7" providerId="ADAL" clId="{E3F27EDE-0A00-4545-AC8F-6DAEAEF342C7}" dt="2021-11-15T07:39:24.588" v="131" actId="14100"/>
          <ac:picMkLst>
            <pc:docMk/>
            <pc:sldMk cId="811981747" sldId="256"/>
            <ac:picMk id="5" creationId="{FAE28E7C-26CE-4205-8C2B-9F403975C557}"/>
          </ac:picMkLst>
        </pc:picChg>
        <pc:picChg chg="add mod">
          <ac:chgData name="Sanders Wang" userId="089d73b8-785c-4012-b931-81c632b6c9c7" providerId="ADAL" clId="{E3F27EDE-0A00-4545-AC8F-6DAEAEF342C7}" dt="2021-11-15T08:01:40.270" v="180" actId="1076"/>
          <ac:picMkLst>
            <pc:docMk/>
            <pc:sldMk cId="811981747" sldId="256"/>
            <ac:picMk id="6" creationId="{57F43A71-3BA7-4C3A-A5F8-75EA2FBED8FD}"/>
          </ac:picMkLst>
        </pc:picChg>
        <pc:picChg chg="add mod">
          <ac:chgData name="Sanders Wang" userId="089d73b8-785c-4012-b931-81c632b6c9c7" providerId="ADAL" clId="{E3F27EDE-0A00-4545-AC8F-6DAEAEF342C7}" dt="2021-11-15T07:40:54.589" v="142" actId="1076"/>
          <ac:picMkLst>
            <pc:docMk/>
            <pc:sldMk cId="811981747" sldId="256"/>
            <ac:picMk id="9" creationId="{70D591A0-FFAE-4EF3-A586-1FC477D9E96D}"/>
          </ac:picMkLst>
        </pc:picChg>
        <pc:picChg chg="add del mod">
          <ac:chgData name="Sanders Wang" userId="089d73b8-785c-4012-b931-81c632b6c9c7" providerId="ADAL" clId="{E3F27EDE-0A00-4545-AC8F-6DAEAEF342C7}" dt="2021-11-15T08:00:05.637" v="164" actId="478"/>
          <ac:picMkLst>
            <pc:docMk/>
            <pc:sldMk cId="811981747" sldId="256"/>
            <ac:picMk id="11" creationId="{FB052F91-80AB-4605-87EF-BBE231DB5905}"/>
          </ac:picMkLst>
        </pc:picChg>
        <pc:picChg chg="add del mod">
          <ac:chgData name="Sanders Wang" userId="089d73b8-785c-4012-b931-81c632b6c9c7" providerId="ADAL" clId="{E3F27EDE-0A00-4545-AC8F-6DAEAEF342C7}" dt="2021-11-15T08:01:07.630" v="175" actId="21"/>
          <ac:picMkLst>
            <pc:docMk/>
            <pc:sldMk cId="811981747" sldId="256"/>
            <ac:picMk id="17" creationId="{86D5D748-9AC5-40BA-BCBF-D553BFAC2E8D}"/>
          </ac:picMkLst>
        </pc:picChg>
        <pc:picChg chg="add del mod">
          <ac:chgData name="Sanders Wang" userId="089d73b8-785c-4012-b931-81c632b6c9c7" providerId="ADAL" clId="{E3F27EDE-0A00-4545-AC8F-6DAEAEF342C7}" dt="2021-11-15T08:04:06.214" v="209" actId="1037"/>
          <ac:picMkLst>
            <pc:docMk/>
            <pc:sldMk cId="811981747" sldId="256"/>
            <ac:picMk id="20" creationId="{9AA7326A-C85E-4E53-8ABA-3F91AC0279DD}"/>
          </ac:picMkLst>
        </pc:picChg>
        <pc:cxnChg chg="add mod">
          <ac:chgData name="Sanders Wang" userId="089d73b8-785c-4012-b931-81c632b6c9c7" providerId="ADAL" clId="{E3F27EDE-0A00-4545-AC8F-6DAEAEF342C7}" dt="2021-11-15T07:42:19.363" v="151" actId="692"/>
          <ac:cxnSpMkLst>
            <pc:docMk/>
            <pc:sldMk cId="811981747" sldId="256"/>
            <ac:cxnSpMk id="13" creationId="{35AAC2A0-D1BD-4C1F-A952-6B753CF2B21B}"/>
          </ac:cxnSpMkLst>
        </pc:cxnChg>
        <pc:cxnChg chg="add mod">
          <ac:chgData name="Sanders Wang" userId="089d73b8-785c-4012-b931-81c632b6c9c7" providerId="ADAL" clId="{E3F27EDE-0A00-4545-AC8F-6DAEAEF342C7}" dt="2021-11-15T08:04:06.214" v="209" actId="1037"/>
          <ac:cxnSpMkLst>
            <pc:docMk/>
            <pc:sldMk cId="811981747" sldId="256"/>
            <ac:cxnSpMk id="21" creationId="{6678C228-967A-4442-B463-73826CA0320A}"/>
          </ac:cxnSpMkLst>
        </pc:cxnChg>
      </pc:sldChg>
      <pc:sldChg chg="addSp delSp modSp new mod setBg modAnim">
        <pc:chgData name="Sanders Wang" userId="089d73b8-785c-4012-b931-81c632b6c9c7" providerId="ADAL" clId="{E3F27EDE-0A00-4545-AC8F-6DAEAEF342C7}" dt="2021-11-16T16:59:02.475" v="8061" actId="20577"/>
        <pc:sldMkLst>
          <pc:docMk/>
          <pc:sldMk cId="1225319551" sldId="257"/>
        </pc:sldMkLst>
        <pc:spChg chg="mod">
          <ac:chgData name="Sanders Wang" userId="089d73b8-785c-4012-b931-81c632b6c9c7" providerId="ADAL" clId="{E3F27EDE-0A00-4545-AC8F-6DAEAEF342C7}" dt="2021-11-16T12:37:32.941" v="4529" actId="20577"/>
          <ac:spMkLst>
            <pc:docMk/>
            <pc:sldMk cId="1225319551" sldId="257"/>
            <ac:spMk id="2" creationId="{70824787-3237-4653-9B0A-031ECA079E68}"/>
          </ac:spMkLst>
        </pc:spChg>
        <pc:spChg chg="del mod">
          <ac:chgData name="Sanders Wang" userId="089d73b8-785c-4012-b931-81c632b6c9c7" providerId="ADAL" clId="{E3F27EDE-0A00-4545-AC8F-6DAEAEF342C7}" dt="2021-11-16T12:37:37.511" v="4530" actId="478"/>
          <ac:spMkLst>
            <pc:docMk/>
            <pc:sldMk cId="1225319551" sldId="257"/>
            <ac:spMk id="3" creationId="{18A6466F-2195-47AC-AC23-FD3A6C3EA13C}"/>
          </ac:spMkLst>
        </pc:spChg>
        <pc:spChg chg="add mod">
          <ac:chgData name="Sanders Wang" userId="089d73b8-785c-4012-b931-81c632b6c9c7" providerId="ADAL" clId="{E3F27EDE-0A00-4545-AC8F-6DAEAEF342C7}" dt="2021-11-16T16:52:24.083" v="8022" actId="692"/>
          <ac:spMkLst>
            <pc:docMk/>
            <pc:sldMk cId="1225319551" sldId="257"/>
            <ac:spMk id="3" creationId="{3E6BA2FC-2608-4955-A7E8-0E48515DD05F}"/>
          </ac:spMkLst>
        </pc:spChg>
        <pc:spChg chg="add del mod">
          <ac:chgData name="Sanders Wang" userId="089d73b8-785c-4012-b931-81c632b6c9c7" providerId="ADAL" clId="{E3F27EDE-0A00-4545-AC8F-6DAEAEF342C7}" dt="2021-11-16T16:47:05.536" v="7958" actId="478"/>
          <ac:spMkLst>
            <pc:docMk/>
            <pc:sldMk cId="1225319551" sldId="257"/>
            <ac:spMk id="4" creationId="{7C8D5718-485C-4D11-B24A-1C0FD4081729}"/>
          </ac:spMkLst>
        </pc:spChg>
        <pc:spChg chg="add">
          <ac:chgData name="Sanders Wang" userId="089d73b8-785c-4012-b931-81c632b6c9c7" providerId="ADAL" clId="{E3F27EDE-0A00-4545-AC8F-6DAEAEF342C7}" dt="2021-11-15T06:05:41.489" v="3" actId="26606"/>
          <ac:spMkLst>
            <pc:docMk/>
            <pc:sldMk cId="1225319551" sldId="257"/>
            <ac:spMk id="8" creationId="{7CB4857B-ED7C-444D-9F04-2F885114A1C2}"/>
          </ac:spMkLst>
        </pc:spChg>
        <pc:spChg chg="add">
          <ac:chgData name="Sanders Wang" userId="089d73b8-785c-4012-b931-81c632b6c9c7" providerId="ADAL" clId="{E3F27EDE-0A00-4545-AC8F-6DAEAEF342C7}" dt="2021-11-15T06:05:41.489" v="3" actId="26606"/>
          <ac:spMkLst>
            <pc:docMk/>
            <pc:sldMk cId="1225319551" sldId="257"/>
            <ac:spMk id="10" creationId="{D18046FB-44EA-4FD8-A585-EA09A319B2D0}"/>
          </ac:spMkLst>
        </pc:spChg>
        <pc:spChg chg="add">
          <ac:chgData name="Sanders Wang" userId="089d73b8-785c-4012-b931-81c632b6c9c7" providerId="ADAL" clId="{E3F27EDE-0A00-4545-AC8F-6DAEAEF342C7}" dt="2021-11-15T06:05:41.489" v="3" actId="26606"/>
          <ac:spMkLst>
            <pc:docMk/>
            <pc:sldMk cId="1225319551" sldId="257"/>
            <ac:spMk id="12" creationId="{479F5F2B-8B58-4140-AE6A-51F6C67B18D9}"/>
          </ac:spMkLst>
        </pc:spChg>
        <pc:spChg chg="add mod">
          <ac:chgData name="Sanders Wang" userId="089d73b8-785c-4012-b931-81c632b6c9c7" providerId="ADAL" clId="{E3F27EDE-0A00-4545-AC8F-6DAEAEF342C7}" dt="2021-11-16T12:39:45.947" v="4543" actId="1076"/>
          <ac:spMkLst>
            <pc:docMk/>
            <pc:sldMk cId="1225319551" sldId="257"/>
            <ac:spMk id="13" creationId="{9A27551D-8117-4FF0-8EB7-CCF5D2C7FA60}"/>
          </ac:spMkLst>
        </pc:spChg>
        <pc:spChg chg="add del mod ord">
          <ac:chgData name="Sanders Wang" userId="089d73b8-785c-4012-b931-81c632b6c9c7" providerId="ADAL" clId="{E3F27EDE-0A00-4545-AC8F-6DAEAEF342C7}" dt="2021-11-16T16:22:00.913" v="7817" actId="478"/>
          <ac:spMkLst>
            <pc:docMk/>
            <pc:sldMk cId="1225319551" sldId="257"/>
            <ac:spMk id="14" creationId="{10A92379-3BF6-44BD-BB67-DC33B2EDAD17}"/>
          </ac:spMkLst>
        </pc:spChg>
        <pc:spChg chg="add mod">
          <ac:chgData name="Sanders Wang" userId="089d73b8-785c-4012-b931-81c632b6c9c7" providerId="ADAL" clId="{E3F27EDE-0A00-4545-AC8F-6DAEAEF342C7}" dt="2021-11-16T12:42:14.351" v="4571" actId="571"/>
          <ac:spMkLst>
            <pc:docMk/>
            <pc:sldMk cId="1225319551" sldId="257"/>
            <ac:spMk id="15" creationId="{9BC29CA9-A551-48DB-B2E7-5F0BE7005127}"/>
          </ac:spMkLst>
        </pc:spChg>
        <pc:spChg chg="add del">
          <ac:chgData name="Sanders Wang" userId="089d73b8-785c-4012-b931-81c632b6c9c7" providerId="ADAL" clId="{E3F27EDE-0A00-4545-AC8F-6DAEAEF342C7}" dt="2021-11-16T12:44:36.265" v="4575" actId="22"/>
          <ac:spMkLst>
            <pc:docMk/>
            <pc:sldMk cId="1225319551" sldId="257"/>
            <ac:spMk id="16" creationId="{1DEAD495-E16A-4305-8C2E-30A67F570B2E}"/>
          </ac:spMkLst>
        </pc:spChg>
        <pc:spChg chg="add del mod">
          <ac:chgData name="Sanders Wang" userId="089d73b8-785c-4012-b931-81c632b6c9c7" providerId="ADAL" clId="{E3F27EDE-0A00-4545-AC8F-6DAEAEF342C7}" dt="2021-11-16T12:52:18.567" v="4642" actId="478"/>
          <ac:spMkLst>
            <pc:docMk/>
            <pc:sldMk cId="1225319551" sldId="257"/>
            <ac:spMk id="17" creationId="{64395185-67CD-46EE-83D8-D853FF2CBB7A}"/>
          </ac:spMkLst>
        </pc:spChg>
        <pc:spChg chg="add del">
          <ac:chgData name="Sanders Wang" userId="089d73b8-785c-4012-b931-81c632b6c9c7" providerId="ADAL" clId="{E3F27EDE-0A00-4545-AC8F-6DAEAEF342C7}" dt="2021-11-16T12:50:21.938" v="4599" actId="22"/>
          <ac:spMkLst>
            <pc:docMk/>
            <pc:sldMk cId="1225319551" sldId="257"/>
            <ac:spMk id="25" creationId="{A92814DA-F608-4E96-9552-23FD70A40D6E}"/>
          </ac:spMkLst>
        </pc:spChg>
        <pc:spChg chg="add del mod">
          <ac:chgData name="Sanders Wang" userId="089d73b8-785c-4012-b931-81c632b6c9c7" providerId="ADAL" clId="{E3F27EDE-0A00-4545-AC8F-6DAEAEF342C7}" dt="2021-11-16T16:43:27.308" v="7894" actId="478"/>
          <ac:spMkLst>
            <pc:docMk/>
            <pc:sldMk cId="1225319551" sldId="257"/>
            <ac:spMk id="27" creationId="{F9EAC2B8-B954-4690-842F-C55093289F32}"/>
          </ac:spMkLst>
        </pc:spChg>
        <pc:spChg chg="add del mod">
          <ac:chgData name="Sanders Wang" userId="089d73b8-785c-4012-b931-81c632b6c9c7" providerId="ADAL" clId="{E3F27EDE-0A00-4545-AC8F-6DAEAEF342C7}" dt="2021-11-16T16:43:27.308" v="7894" actId="478"/>
          <ac:spMkLst>
            <pc:docMk/>
            <pc:sldMk cId="1225319551" sldId="257"/>
            <ac:spMk id="28" creationId="{3D43D80C-3419-4911-9DC7-0B9620755EEA}"/>
          </ac:spMkLst>
        </pc:spChg>
        <pc:spChg chg="add del mod">
          <ac:chgData name="Sanders Wang" userId="089d73b8-785c-4012-b931-81c632b6c9c7" providerId="ADAL" clId="{E3F27EDE-0A00-4545-AC8F-6DAEAEF342C7}" dt="2021-11-16T16:43:27.308" v="7894" actId="478"/>
          <ac:spMkLst>
            <pc:docMk/>
            <pc:sldMk cId="1225319551" sldId="257"/>
            <ac:spMk id="29" creationId="{FCD25075-54B5-4B07-A6EA-D83A993A68DC}"/>
          </ac:spMkLst>
        </pc:spChg>
        <pc:spChg chg="add del mod">
          <ac:chgData name="Sanders Wang" userId="089d73b8-785c-4012-b931-81c632b6c9c7" providerId="ADAL" clId="{E3F27EDE-0A00-4545-AC8F-6DAEAEF342C7}" dt="2021-11-16T16:43:27.308" v="7894" actId="478"/>
          <ac:spMkLst>
            <pc:docMk/>
            <pc:sldMk cId="1225319551" sldId="257"/>
            <ac:spMk id="30" creationId="{D2B7D5E7-CE05-4D0F-8B03-6110988688C7}"/>
          </ac:spMkLst>
        </pc:spChg>
        <pc:spChg chg="add del mod">
          <ac:chgData name="Sanders Wang" userId="089d73b8-785c-4012-b931-81c632b6c9c7" providerId="ADAL" clId="{E3F27EDE-0A00-4545-AC8F-6DAEAEF342C7}" dt="2021-11-16T16:43:27.308" v="7894" actId="478"/>
          <ac:spMkLst>
            <pc:docMk/>
            <pc:sldMk cId="1225319551" sldId="257"/>
            <ac:spMk id="31" creationId="{BCB39757-5622-495B-97A5-B6AC6147D888}"/>
          </ac:spMkLst>
        </pc:spChg>
        <pc:spChg chg="add del mod">
          <ac:chgData name="Sanders Wang" userId="089d73b8-785c-4012-b931-81c632b6c9c7" providerId="ADAL" clId="{E3F27EDE-0A00-4545-AC8F-6DAEAEF342C7}" dt="2021-11-16T16:43:27.308" v="7894" actId="478"/>
          <ac:spMkLst>
            <pc:docMk/>
            <pc:sldMk cId="1225319551" sldId="257"/>
            <ac:spMk id="32" creationId="{9466EA3E-F4F8-453E-B56A-ACB35F132F80}"/>
          </ac:spMkLst>
        </pc:spChg>
        <pc:spChg chg="add del mod">
          <ac:chgData name="Sanders Wang" userId="089d73b8-785c-4012-b931-81c632b6c9c7" providerId="ADAL" clId="{E3F27EDE-0A00-4545-AC8F-6DAEAEF342C7}" dt="2021-11-16T16:43:27.308" v="7894" actId="478"/>
          <ac:spMkLst>
            <pc:docMk/>
            <pc:sldMk cId="1225319551" sldId="257"/>
            <ac:spMk id="33" creationId="{E8014BB1-B54E-4EBA-B9D5-E9D485BA8CCA}"/>
          </ac:spMkLst>
        </pc:spChg>
        <pc:spChg chg="add del mod">
          <ac:chgData name="Sanders Wang" userId="089d73b8-785c-4012-b931-81c632b6c9c7" providerId="ADAL" clId="{E3F27EDE-0A00-4545-AC8F-6DAEAEF342C7}" dt="2021-11-16T16:43:27.308" v="7894" actId="478"/>
          <ac:spMkLst>
            <pc:docMk/>
            <pc:sldMk cId="1225319551" sldId="257"/>
            <ac:spMk id="34" creationId="{2E3D199B-B084-4BD9-B698-0BC169EB23F4}"/>
          </ac:spMkLst>
        </pc:spChg>
        <pc:spChg chg="add mod">
          <ac:chgData name="Sanders Wang" userId="089d73b8-785c-4012-b931-81c632b6c9c7" providerId="ADAL" clId="{E3F27EDE-0A00-4545-AC8F-6DAEAEF342C7}" dt="2021-11-16T16:46:53.228" v="7956" actId="1035"/>
          <ac:spMkLst>
            <pc:docMk/>
            <pc:sldMk cId="1225319551" sldId="257"/>
            <ac:spMk id="35" creationId="{D6EC3F46-67D9-49DE-BED7-A40B1A66606E}"/>
          </ac:spMkLst>
        </pc:spChg>
        <pc:spChg chg="add mod">
          <ac:chgData name="Sanders Wang" userId="089d73b8-785c-4012-b931-81c632b6c9c7" providerId="ADAL" clId="{E3F27EDE-0A00-4545-AC8F-6DAEAEF342C7}" dt="2021-11-16T16:54:01.121" v="8028" actId="1076"/>
          <ac:spMkLst>
            <pc:docMk/>
            <pc:sldMk cId="1225319551" sldId="257"/>
            <ac:spMk id="36" creationId="{078E7248-0F80-4B5F-BFD5-3AFCAA9B40E7}"/>
          </ac:spMkLst>
        </pc:spChg>
        <pc:spChg chg="add mod">
          <ac:chgData name="Sanders Wang" userId="089d73b8-785c-4012-b931-81c632b6c9c7" providerId="ADAL" clId="{E3F27EDE-0A00-4545-AC8F-6DAEAEF342C7}" dt="2021-11-16T16:44:24.364" v="7902" actId="113"/>
          <ac:spMkLst>
            <pc:docMk/>
            <pc:sldMk cId="1225319551" sldId="257"/>
            <ac:spMk id="37" creationId="{3B80604E-0A77-482A-9C60-4564180C2D27}"/>
          </ac:spMkLst>
        </pc:spChg>
        <pc:spChg chg="add mod">
          <ac:chgData name="Sanders Wang" userId="089d73b8-785c-4012-b931-81c632b6c9c7" providerId="ADAL" clId="{E3F27EDE-0A00-4545-AC8F-6DAEAEF342C7}" dt="2021-11-16T16:44:29.739" v="7905" actId="113"/>
          <ac:spMkLst>
            <pc:docMk/>
            <pc:sldMk cId="1225319551" sldId="257"/>
            <ac:spMk id="38" creationId="{C4CE3C96-F398-4958-8B17-B1F1822B3632}"/>
          </ac:spMkLst>
        </pc:spChg>
        <pc:spChg chg="add mod">
          <ac:chgData name="Sanders Wang" userId="089d73b8-785c-4012-b931-81c632b6c9c7" providerId="ADAL" clId="{E3F27EDE-0A00-4545-AC8F-6DAEAEF342C7}" dt="2021-11-16T16:46:53.228" v="7956" actId="1035"/>
          <ac:spMkLst>
            <pc:docMk/>
            <pc:sldMk cId="1225319551" sldId="257"/>
            <ac:spMk id="43" creationId="{7ABFC881-9103-41CA-95A6-A0D98180701B}"/>
          </ac:spMkLst>
        </pc:spChg>
        <pc:spChg chg="add mod ord">
          <ac:chgData name="Sanders Wang" userId="089d73b8-785c-4012-b931-81c632b6c9c7" providerId="ADAL" clId="{E3F27EDE-0A00-4545-AC8F-6DAEAEF342C7}" dt="2021-11-16T16:46:53.228" v="7956" actId="1035"/>
          <ac:spMkLst>
            <pc:docMk/>
            <pc:sldMk cId="1225319551" sldId="257"/>
            <ac:spMk id="44" creationId="{5EA74644-F53C-4ED4-8EE4-510D41B16EEE}"/>
          </ac:spMkLst>
        </pc:spChg>
        <pc:spChg chg="add del">
          <ac:chgData name="Sanders Wang" userId="089d73b8-785c-4012-b931-81c632b6c9c7" providerId="ADAL" clId="{E3F27EDE-0A00-4545-AC8F-6DAEAEF342C7}" dt="2021-11-16T13:03:24.139" v="4834" actId="22"/>
          <ac:spMkLst>
            <pc:docMk/>
            <pc:sldMk cId="1225319551" sldId="257"/>
            <ac:spMk id="46" creationId="{607B604C-6A86-4EAE-921D-A524666D84C0}"/>
          </ac:spMkLst>
        </pc:spChg>
        <pc:spChg chg="add mod">
          <ac:chgData name="Sanders Wang" userId="089d73b8-785c-4012-b931-81c632b6c9c7" providerId="ADAL" clId="{E3F27EDE-0A00-4545-AC8F-6DAEAEF342C7}" dt="2021-11-16T16:46:53.228" v="7956" actId="1035"/>
          <ac:spMkLst>
            <pc:docMk/>
            <pc:sldMk cId="1225319551" sldId="257"/>
            <ac:spMk id="47" creationId="{6CF37D81-69D6-4C71-9DAD-8EEC93C618EA}"/>
          </ac:spMkLst>
        </pc:spChg>
        <pc:spChg chg="add mod ord">
          <ac:chgData name="Sanders Wang" userId="089d73b8-785c-4012-b931-81c632b6c9c7" providerId="ADAL" clId="{E3F27EDE-0A00-4545-AC8F-6DAEAEF342C7}" dt="2021-11-16T14:20:30.717" v="5238" actId="1076"/>
          <ac:spMkLst>
            <pc:docMk/>
            <pc:sldMk cId="1225319551" sldId="257"/>
            <ac:spMk id="48" creationId="{37142564-BA12-4D42-895D-44CF852B3727}"/>
          </ac:spMkLst>
        </pc:spChg>
        <pc:spChg chg="add mod">
          <ac:chgData name="Sanders Wang" userId="089d73b8-785c-4012-b931-81c632b6c9c7" providerId="ADAL" clId="{E3F27EDE-0A00-4545-AC8F-6DAEAEF342C7}" dt="2021-11-16T16:44:45.748" v="7912" actId="113"/>
          <ac:spMkLst>
            <pc:docMk/>
            <pc:sldMk cId="1225319551" sldId="257"/>
            <ac:spMk id="49" creationId="{E626C606-75F8-421C-9E61-400ED42F2ACB}"/>
          </ac:spMkLst>
        </pc:spChg>
        <pc:spChg chg="add mod">
          <ac:chgData name="Sanders Wang" userId="089d73b8-785c-4012-b931-81c632b6c9c7" providerId="ADAL" clId="{E3F27EDE-0A00-4545-AC8F-6DAEAEF342C7}" dt="2021-11-16T13:47:23.239" v="4989" actId="1037"/>
          <ac:spMkLst>
            <pc:docMk/>
            <pc:sldMk cId="1225319551" sldId="257"/>
            <ac:spMk id="50" creationId="{A218E613-23B6-4C4D-964B-A57023CC2D35}"/>
          </ac:spMkLst>
        </pc:spChg>
        <pc:spChg chg="add mod">
          <ac:chgData name="Sanders Wang" userId="089d73b8-785c-4012-b931-81c632b6c9c7" providerId="ADAL" clId="{E3F27EDE-0A00-4545-AC8F-6DAEAEF342C7}" dt="2021-11-16T13:50:03.761" v="5009" actId="164"/>
          <ac:spMkLst>
            <pc:docMk/>
            <pc:sldMk cId="1225319551" sldId="257"/>
            <ac:spMk id="60" creationId="{3D9B1326-37C7-4476-97BB-F682328181D0}"/>
          </ac:spMkLst>
        </pc:spChg>
        <pc:spChg chg="add mod">
          <ac:chgData name="Sanders Wang" userId="089d73b8-785c-4012-b931-81c632b6c9c7" providerId="ADAL" clId="{E3F27EDE-0A00-4545-AC8F-6DAEAEF342C7}" dt="2021-11-16T16:54:15.426" v="8030" actId="1076"/>
          <ac:spMkLst>
            <pc:docMk/>
            <pc:sldMk cId="1225319551" sldId="257"/>
            <ac:spMk id="62" creationId="{F13435BA-0177-4117-9793-22B4B7FCEE1E}"/>
          </ac:spMkLst>
        </pc:spChg>
        <pc:spChg chg="add mod">
          <ac:chgData name="Sanders Wang" userId="089d73b8-785c-4012-b931-81c632b6c9c7" providerId="ADAL" clId="{E3F27EDE-0A00-4545-AC8F-6DAEAEF342C7}" dt="2021-11-16T16:46:53.228" v="7956" actId="1035"/>
          <ac:spMkLst>
            <pc:docMk/>
            <pc:sldMk cId="1225319551" sldId="257"/>
            <ac:spMk id="64" creationId="{AA1B1064-1FCC-463C-97F7-22867A16F7B2}"/>
          </ac:spMkLst>
        </pc:spChg>
        <pc:spChg chg="add mod">
          <ac:chgData name="Sanders Wang" userId="089d73b8-785c-4012-b931-81c632b6c9c7" providerId="ADAL" clId="{E3F27EDE-0A00-4545-AC8F-6DAEAEF342C7}" dt="2021-11-16T16:46:53.228" v="7956" actId="1035"/>
          <ac:spMkLst>
            <pc:docMk/>
            <pc:sldMk cId="1225319551" sldId="257"/>
            <ac:spMk id="65" creationId="{7FC2CCD3-FBAD-4BFE-A4F8-C19BBDD680E6}"/>
          </ac:spMkLst>
        </pc:spChg>
        <pc:spChg chg="add mod">
          <ac:chgData name="Sanders Wang" userId="089d73b8-785c-4012-b931-81c632b6c9c7" providerId="ADAL" clId="{E3F27EDE-0A00-4545-AC8F-6DAEAEF342C7}" dt="2021-11-16T16:45:07.740" v="7919" actId="113"/>
          <ac:spMkLst>
            <pc:docMk/>
            <pc:sldMk cId="1225319551" sldId="257"/>
            <ac:spMk id="66" creationId="{4B54B85D-93B1-4F42-81AC-752C55BAABBD}"/>
          </ac:spMkLst>
        </pc:spChg>
        <pc:spChg chg="add mod">
          <ac:chgData name="Sanders Wang" userId="089d73b8-785c-4012-b931-81c632b6c9c7" providerId="ADAL" clId="{E3F27EDE-0A00-4545-AC8F-6DAEAEF342C7}" dt="2021-11-16T16:45:14.410" v="7922" actId="113"/>
          <ac:spMkLst>
            <pc:docMk/>
            <pc:sldMk cId="1225319551" sldId="257"/>
            <ac:spMk id="67" creationId="{D93728FC-80A4-4DCF-8CD4-7533D4749CA9}"/>
          </ac:spMkLst>
        </pc:spChg>
        <pc:spChg chg="add mod">
          <ac:chgData name="Sanders Wang" userId="089d73b8-785c-4012-b931-81c632b6c9c7" providerId="ADAL" clId="{E3F27EDE-0A00-4545-AC8F-6DAEAEF342C7}" dt="2021-11-16T13:53:01.947" v="5037" actId="164"/>
          <ac:spMkLst>
            <pc:docMk/>
            <pc:sldMk cId="1225319551" sldId="257"/>
            <ac:spMk id="70" creationId="{95C92C04-5795-43AE-B5E0-E46A7DC53C7D}"/>
          </ac:spMkLst>
        </pc:spChg>
        <pc:spChg chg="add mod">
          <ac:chgData name="Sanders Wang" userId="089d73b8-785c-4012-b931-81c632b6c9c7" providerId="ADAL" clId="{E3F27EDE-0A00-4545-AC8F-6DAEAEF342C7}" dt="2021-11-16T16:54:06.954" v="8029" actId="1076"/>
          <ac:spMkLst>
            <pc:docMk/>
            <pc:sldMk cId="1225319551" sldId="257"/>
            <ac:spMk id="71" creationId="{BF14515D-A030-4E83-9C6B-0DF16CF9FD82}"/>
          </ac:spMkLst>
        </pc:spChg>
        <pc:spChg chg="add mod">
          <ac:chgData name="Sanders Wang" userId="089d73b8-785c-4012-b931-81c632b6c9c7" providerId="ADAL" clId="{E3F27EDE-0A00-4545-AC8F-6DAEAEF342C7}" dt="2021-11-16T16:54:20.691" v="8031" actId="1076"/>
          <ac:spMkLst>
            <pc:docMk/>
            <pc:sldMk cId="1225319551" sldId="257"/>
            <ac:spMk id="72" creationId="{5C5C0734-66A8-4E0A-845E-789E17586B8C}"/>
          </ac:spMkLst>
        </pc:spChg>
        <pc:spChg chg="add mod">
          <ac:chgData name="Sanders Wang" userId="089d73b8-785c-4012-b931-81c632b6c9c7" providerId="ADAL" clId="{E3F27EDE-0A00-4545-AC8F-6DAEAEF342C7}" dt="2021-11-16T16:52:30.611" v="8023" actId="1076"/>
          <ac:spMkLst>
            <pc:docMk/>
            <pc:sldMk cId="1225319551" sldId="257"/>
            <ac:spMk id="73" creationId="{E15326CB-4D30-4EDE-9805-ECAB658A8A21}"/>
          </ac:spMkLst>
        </pc:spChg>
        <pc:spChg chg="add mod">
          <ac:chgData name="Sanders Wang" userId="089d73b8-785c-4012-b931-81c632b6c9c7" providerId="ADAL" clId="{E3F27EDE-0A00-4545-AC8F-6DAEAEF342C7}" dt="2021-11-16T16:58:52.473" v="8055" actId="20577"/>
          <ac:spMkLst>
            <pc:docMk/>
            <pc:sldMk cId="1225319551" sldId="257"/>
            <ac:spMk id="74" creationId="{00F1337B-7CD4-494F-8FAA-0E459870E6B1}"/>
          </ac:spMkLst>
        </pc:spChg>
        <pc:spChg chg="add mod">
          <ac:chgData name="Sanders Wang" userId="089d73b8-785c-4012-b931-81c632b6c9c7" providerId="ADAL" clId="{E3F27EDE-0A00-4545-AC8F-6DAEAEF342C7}" dt="2021-11-16T16:54:59.611" v="8032" actId="1076"/>
          <ac:spMkLst>
            <pc:docMk/>
            <pc:sldMk cId="1225319551" sldId="257"/>
            <ac:spMk id="75" creationId="{34B3BEDC-CE77-4092-B8AF-D94144E25802}"/>
          </ac:spMkLst>
        </pc:spChg>
        <pc:spChg chg="add mod">
          <ac:chgData name="Sanders Wang" userId="089d73b8-785c-4012-b931-81c632b6c9c7" providerId="ADAL" clId="{E3F27EDE-0A00-4545-AC8F-6DAEAEF342C7}" dt="2021-11-16T16:59:02.475" v="8061" actId="20577"/>
          <ac:spMkLst>
            <pc:docMk/>
            <pc:sldMk cId="1225319551" sldId="257"/>
            <ac:spMk id="76" creationId="{91F0B269-B2F4-4685-B65B-D23420CD8697}"/>
          </ac:spMkLst>
        </pc:spChg>
        <pc:spChg chg="add mod">
          <ac:chgData name="Sanders Wang" userId="089d73b8-785c-4012-b931-81c632b6c9c7" providerId="ADAL" clId="{E3F27EDE-0A00-4545-AC8F-6DAEAEF342C7}" dt="2021-11-16T16:55:59.763" v="8039" actId="1076"/>
          <ac:spMkLst>
            <pc:docMk/>
            <pc:sldMk cId="1225319551" sldId="257"/>
            <ac:spMk id="77" creationId="{2D098E32-6D64-4D23-A5A2-2984FFE81B20}"/>
          </ac:spMkLst>
        </pc:spChg>
        <pc:spChg chg="add del mod">
          <ac:chgData name="Sanders Wang" userId="089d73b8-785c-4012-b931-81c632b6c9c7" providerId="ADAL" clId="{E3F27EDE-0A00-4545-AC8F-6DAEAEF342C7}" dt="2021-11-16T13:45:48.957" v="4920" actId="478"/>
          <ac:spMkLst>
            <pc:docMk/>
            <pc:sldMk cId="1225319551" sldId="257"/>
            <ac:spMk id="77" creationId="{3BBCF532-F824-41FD-8123-65C4B9754309}"/>
          </ac:spMkLst>
        </pc:spChg>
        <pc:spChg chg="add mod">
          <ac:chgData name="Sanders Wang" userId="089d73b8-785c-4012-b931-81c632b6c9c7" providerId="ADAL" clId="{E3F27EDE-0A00-4545-AC8F-6DAEAEF342C7}" dt="2021-11-16T16:46:53.228" v="7956" actId="1035"/>
          <ac:spMkLst>
            <pc:docMk/>
            <pc:sldMk cId="1225319551" sldId="257"/>
            <ac:spMk id="78" creationId="{88C545AE-5DEC-41D5-8A25-8F7CEB1A850B}"/>
          </ac:spMkLst>
        </pc:spChg>
        <pc:spChg chg="add mod">
          <ac:chgData name="Sanders Wang" userId="089d73b8-785c-4012-b931-81c632b6c9c7" providerId="ADAL" clId="{E3F27EDE-0A00-4545-AC8F-6DAEAEF342C7}" dt="2021-11-16T13:47:53.021" v="4996" actId="1076"/>
          <ac:spMkLst>
            <pc:docMk/>
            <pc:sldMk cId="1225319551" sldId="257"/>
            <ac:spMk id="79" creationId="{C8F7A388-5C0B-4900-BFF8-6A1E57E545F3}"/>
          </ac:spMkLst>
        </pc:spChg>
        <pc:spChg chg="add mod">
          <ac:chgData name="Sanders Wang" userId="089d73b8-785c-4012-b931-81c632b6c9c7" providerId="ADAL" clId="{E3F27EDE-0A00-4545-AC8F-6DAEAEF342C7}" dt="2021-11-16T16:58:55.911" v="8057" actId="20577"/>
          <ac:spMkLst>
            <pc:docMk/>
            <pc:sldMk cId="1225319551" sldId="257"/>
            <ac:spMk id="82" creationId="{2F7E5114-9A76-4EFE-9D18-80DD29FDAFEA}"/>
          </ac:spMkLst>
        </pc:spChg>
        <pc:spChg chg="add mod">
          <ac:chgData name="Sanders Wang" userId="089d73b8-785c-4012-b931-81c632b6c9c7" providerId="ADAL" clId="{E3F27EDE-0A00-4545-AC8F-6DAEAEF342C7}" dt="2021-11-16T16:52:24.083" v="8022" actId="692"/>
          <ac:spMkLst>
            <pc:docMk/>
            <pc:sldMk cId="1225319551" sldId="257"/>
            <ac:spMk id="83" creationId="{BFAA2C50-EBC6-4FFF-9260-2EAD322914AE}"/>
          </ac:spMkLst>
        </pc:spChg>
        <pc:spChg chg="add mod">
          <ac:chgData name="Sanders Wang" userId="089d73b8-785c-4012-b931-81c632b6c9c7" providerId="ADAL" clId="{E3F27EDE-0A00-4545-AC8F-6DAEAEF342C7}" dt="2021-11-16T16:52:24.083" v="8022" actId="692"/>
          <ac:spMkLst>
            <pc:docMk/>
            <pc:sldMk cId="1225319551" sldId="257"/>
            <ac:spMk id="84" creationId="{2C7F8851-84CA-43A6-8CB8-B40A3E3ACED2}"/>
          </ac:spMkLst>
        </pc:spChg>
        <pc:grpChg chg="add mod">
          <ac:chgData name="Sanders Wang" userId="089d73b8-785c-4012-b931-81c632b6c9c7" providerId="ADAL" clId="{E3F27EDE-0A00-4545-AC8F-6DAEAEF342C7}" dt="2021-11-16T13:50:03.761" v="5009" actId="164"/>
          <ac:grpSpMkLst>
            <pc:docMk/>
            <pc:sldMk cId="1225319551" sldId="257"/>
            <ac:grpSpMk id="80" creationId="{8EB13BA6-9F63-439D-B9E5-C746BDC91370}"/>
          </ac:grpSpMkLst>
        </pc:grpChg>
        <pc:grpChg chg="add mod">
          <ac:chgData name="Sanders Wang" userId="089d73b8-785c-4012-b931-81c632b6c9c7" providerId="ADAL" clId="{E3F27EDE-0A00-4545-AC8F-6DAEAEF342C7}" dt="2021-11-16T13:53:01.947" v="5037" actId="164"/>
          <ac:grpSpMkLst>
            <pc:docMk/>
            <pc:sldMk cId="1225319551" sldId="257"/>
            <ac:grpSpMk id="81" creationId="{E168CBB3-22AD-4BFB-83FD-95124192FC45}"/>
          </ac:grpSpMkLst>
        </pc:grpChg>
        <pc:picChg chg="add mod">
          <ac:chgData name="Sanders Wang" userId="089d73b8-785c-4012-b931-81c632b6c9c7" providerId="ADAL" clId="{E3F27EDE-0A00-4545-AC8F-6DAEAEF342C7}" dt="2021-11-16T16:47:52.347" v="7966" actId="1076"/>
          <ac:picMkLst>
            <pc:docMk/>
            <pc:sldMk cId="1225319551" sldId="257"/>
            <ac:picMk id="5" creationId="{A1546DA2-6654-44A4-8281-479614535754}"/>
          </ac:picMkLst>
        </pc:picChg>
        <pc:picChg chg="add del mod">
          <ac:chgData name="Sanders Wang" userId="089d73b8-785c-4012-b931-81c632b6c9c7" providerId="ADAL" clId="{E3F27EDE-0A00-4545-AC8F-6DAEAEF342C7}" dt="2021-11-16T12:30:54.830" v="4520" actId="478"/>
          <ac:picMkLst>
            <pc:docMk/>
            <pc:sldMk cId="1225319551" sldId="257"/>
            <ac:picMk id="7" creationId="{0C568E28-A47D-4737-9147-7449CDC13C71}"/>
          </ac:picMkLst>
        </pc:picChg>
        <pc:picChg chg="add mod">
          <ac:chgData name="Sanders Wang" userId="089d73b8-785c-4012-b931-81c632b6c9c7" providerId="ADAL" clId="{E3F27EDE-0A00-4545-AC8F-6DAEAEF342C7}" dt="2021-11-16T12:39:11.971" v="4534" actId="1076"/>
          <ac:picMkLst>
            <pc:docMk/>
            <pc:sldMk cId="1225319551" sldId="257"/>
            <ac:picMk id="9" creationId="{BEAFD760-E3AE-4AF6-B10C-3B6168C3BA55}"/>
          </ac:picMkLst>
        </pc:picChg>
        <pc:picChg chg="add del mod">
          <ac:chgData name="Sanders Wang" userId="089d73b8-785c-4012-b931-81c632b6c9c7" providerId="ADAL" clId="{E3F27EDE-0A00-4545-AC8F-6DAEAEF342C7}" dt="2021-11-16T12:42:16.390" v="4572" actId="478"/>
          <ac:picMkLst>
            <pc:docMk/>
            <pc:sldMk cId="1225319551" sldId="257"/>
            <ac:picMk id="11" creationId="{FAA6944A-0852-4B8E-A3AC-230CD0DEF763}"/>
          </ac:picMkLst>
        </pc:picChg>
        <pc:picChg chg="add del mod">
          <ac:chgData name="Sanders Wang" userId="089d73b8-785c-4012-b931-81c632b6c9c7" providerId="ADAL" clId="{E3F27EDE-0A00-4545-AC8F-6DAEAEF342C7}" dt="2021-11-16T12:46:13.767" v="4582" actId="478"/>
          <ac:picMkLst>
            <pc:docMk/>
            <pc:sldMk cId="1225319551" sldId="257"/>
            <ac:picMk id="19" creationId="{DA39666E-3FE1-4E8A-9388-716219011A6C}"/>
          </ac:picMkLst>
        </pc:picChg>
        <pc:picChg chg="add del mod">
          <ac:chgData name="Sanders Wang" userId="089d73b8-785c-4012-b931-81c632b6c9c7" providerId="ADAL" clId="{E3F27EDE-0A00-4545-AC8F-6DAEAEF342C7}" dt="2021-11-16T12:46:58.753" v="4590" actId="21"/>
          <ac:picMkLst>
            <pc:docMk/>
            <pc:sldMk cId="1225319551" sldId="257"/>
            <ac:picMk id="21" creationId="{579284C6-41E1-49F5-BE23-CA1252D03634}"/>
          </ac:picMkLst>
        </pc:picChg>
        <pc:picChg chg="add del mod">
          <ac:chgData name="Sanders Wang" userId="089d73b8-785c-4012-b931-81c632b6c9c7" providerId="ADAL" clId="{E3F27EDE-0A00-4545-AC8F-6DAEAEF342C7}" dt="2021-11-16T16:43:19.549" v="7893" actId="478"/>
          <ac:picMkLst>
            <pc:docMk/>
            <pc:sldMk cId="1225319551" sldId="257"/>
            <ac:picMk id="23" creationId="{B7E63250-D904-4992-B696-388903E73C2E}"/>
          </ac:picMkLst>
        </pc:picChg>
        <pc:picChg chg="add mod">
          <ac:chgData name="Sanders Wang" userId="089d73b8-785c-4012-b931-81c632b6c9c7" providerId="ADAL" clId="{E3F27EDE-0A00-4545-AC8F-6DAEAEF342C7}" dt="2021-11-16T16:46:53.228" v="7956" actId="1035"/>
          <ac:picMkLst>
            <pc:docMk/>
            <pc:sldMk cId="1225319551" sldId="257"/>
            <ac:picMk id="51" creationId="{5073D288-F2DA-4F91-B617-0AA7751B199D}"/>
          </ac:picMkLst>
        </pc:picChg>
        <pc:picChg chg="add mod">
          <ac:chgData name="Sanders Wang" userId="089d73b8-785c-4012-b931-81c632b6c9c7" providerId="ADAL" clId="{E3F27EDE-0A00-4545-AC8F-6DAEAEF342C7}" dt="2021-11-16T13:47:23.239" v="4989" actId="1037"/>
          <ac:picMkLst>
            <pc:docMk/>
            <pc:sldMk cId="1225319551" sldId="257"/>
            <ac:picMk id="52" creationId="{EA2B1964-C97B-40D6-9C54-FF903372C6A4}"/>
          </ac:picMkLst>
        </pc:picChg>
        <pc:picChg chg="add mod ord">
          <ac:chgData name="Sanders Wang" userId="089d73b8-785c-4012-b931-81c632b6c9c7" providerId="ADAL" clId="{E3F27EDE-0A00-4545-AC8F-6DAEAEF342C7}" dt="2021-11-16T16:46:53.228" v="7956" actId="1035"/>
          <ac:picMkLst>
            <pc:docMk/>
            <pc:sldMk cId="1225319551" sldId="257"/>
            <ac:picMk id="53" creationId="{E0C6E607-1179-4790-9574-0D3642439B19}"/>
          </ac:picMkLst>
        </pc:picChg>
        <pc:picChg chg="add mod ord">
          <ac:chgData name="Sanders Wang" userId="089d73b8-785c-4012-b931-81c632b6c9c7" providerId="ADAL" clId="{E3F27EDE-0A00-4545-AC8F-6DAEAEF342C7}" dt="2021-11-16T13:47:23.239" v="4989" actId="1037"/>
          <ac:picMkLst>
            <pc:docMk/>
            <pc:sldMk cId="1225319551" sldId="257"/>
            <ac:picMk id="54" creationId="{CBA6D53C-A2CD-4BCE-BC4B-5F0F14CD0E39}"/>
          </ac:picMkLst>
        </pc:picChg>
        <pc:picChg chg="add del mod">
          <ac:chgData name="Sanders Wang" userId="089d73b8-785c-4012-b931-81c632b6c9c7" providerId="ADAL" clId="{E3F27EDE-0A00-4545-AC8F-6DAEAEF342C7}" dt="2021-11-16T16:43:27.308" v="7894" actId="478"/>
          <ac:picMkLst>
            <pc:docMk/>
            <pc:sldMk cId="1225319551" sldId="257"/>
            <ac:picMk id="56" creationId="{7B85BBCA-719F-4921-9B4F-A7C79F1D0C9C}"/>
          </ac:picMkLst>
        </pc:picChg>
        <pc:picChg chg="add mod">
          <ac:chgData name="Sanders Wang" userId="089d73b8-785c-4012-b931-81c632b6c9c7" providerId="ADAL" clId="{E3F27EDE-0A00-4545-AC8F-6DAEAEF342C7}" dt="2021-11-16T16:47:19.671" v="7959"/>
          <ac:picMkLst>
            <pc:docMk/>
            <pc:sldMk cId="1225319551" sldId="257"/>
            <ac:picMk id="57" creationId="{EECA422A-E58F-4607-A235-759D67441D09}"/>
          </ac:picMkLst>
        </pc:picChg>
        <pc:picChg chg="add del mod">
          <ac:chgData name="Sanders Wang" userId="089d73b8-785c-4012-b931-81c632b6c9c7" providerId="ADAL" clId="{E3F27EDE-0A00-4545-AC8F-6DAEAEF342C7}" dt="2021-11-16T16:47:40.056" v="7963"/>
          <ac:picMkLst>
            <pc:docMk/>
            <pc:sldMk cId="1225319551" sldId="257"/>
            <ac:picMk id="61" creationId="{8177EE25-B532-4035-A048-F3CFBFD8686E}"/>
          </ac:picMkLst>
        </pc:picChg>
        <pc:cxnChg chg="add mod">
          <ac:chgData name="Sanders Wang" userId="089d73b8-785c-4012-b931-81c632b6c9c7" providerId="ADAL" clId="{E3F27EDE-0A00-4545-AC8F-6DAEAEF342C7}" dt="2021-11-16T16:46:53.228" v="7956" actId="1035"/>
          <ac:cxnSpMkLst>
            <pc:docMk/>
            <pc:sldMk cId="1225319551" sldId="257"/>
            <ac:cxnSpMk id="39" creationId="{1179DC7B-AED1-41FB-A6CA-85047A6578A0}"/>
          </ac:cxnSpMkLst>
        </pc:cxnChg>
        <pc:cxnChg chg="add mod">
          <ac:chgData name="Sanders Wang" userId="089d73b8-785c-4012-b931-81c632b6c9c7" providerId="ADAL" clId="{E3F27EDE-0A00-4545-AC8F-6DAEAEF342C7}" dt="2021-11-16T13:47:23.239" v="4989" actId="1037"/>
          <ac:cxnSpMkLst>
            <pc:docMk/>
            <pc:sldMk cId="1225319551" sldId="257"/>
            <ac:cxnSpMk id="42" creationId="{6D34A422-83D6-44DD-B737-2A7EB9B8BFC1}"/>
          </ac:cxnSpMkLst>
        </pc:cxnChg>
        <pc:cxnChg chg="add mod">
          <ac:chgData name="Sanders Wang" userId="089d73b8-785c-4012-b931-81c632b6c9c7" providerId="ADAL" clId="{E3F27EDE-0A00-4545-AC8F-6DAEAEF342C7}" dt="2021-11-16T13:47:23.239" v="4989" actId="1037"/>
          <ac:cxnSpMkLst>
            <pc:docMk/>
            <pc:sldMk cId="1225319551" sldId="257"/>
            <ac:cxnSpMk id="55" creationId="{8CE46429-5CB9-4517-BF11-4BE738DB9357}"/>
          </ac:cxnSpMkLst>
        </pc:cxnChg>
        <pc:cxnChg chg="add mod">
          <ac:chgData name="Sanders Wang" userId="089d73b8-785c-4012-b931-81c632b6c9c7" providerId="ADAL" clId="{E3F27EDE-0A00-4545-AC8F-6DAEAEF342C7}" dt="2021-11-16T13:50:03.761" v="5009" actId="164"/>
          <ac:cxnSpMkLst>
            <pc:docMk/>
            <pc:sldMk cId="1225319551" sldId="257"/>
            <ac:cxnSpMk id="58" creationId="{15DF89D7-EF1A-4512-9A57-07298B1FBD4B}"/>
          </ac:cxnSpMkLst>
        </pc:cxnChg>
        <pc:cxnChg chg="add mod">
          <ac:chgData name="Sanders Wang" userId="089d73b8-785c-4012-b931-81c632b6c9c7" providerId="ADAL" clId="{E3F27EDE-0A00-4545-AC8F-6DAEAEF342C7}" dt="2021-11-16T13:50:03.761" v="5009" actId="164"/>
          <ac:cxnSpMkLst>
            <pc:docMk/>
            <pc:sldMk cId="1225319551" sldId="257"/>
            <ac:cxnSpMk id="59" creationId="{A7FCF8E6-9D5D-48FB-A0F6-441D6D124F18}"/>
          </ac:cxnSpMkLst>
        </pc:cxnChg>
        <pc:cxnChg chg="add mod">
          <ac:chgData name="Sanders Wang" userId="089d73b8-785c-4012-b931-81c632b6c9c7" providerId="ADAL" clId="{E3F27EDE-0A00-4545-AC8F-6DAEAEF342C7}" dt="2021-11-16T13:47:23.239" v="4989" actId="1037"/>
          <ac:cxnSpMkLst>
            <pc:docMk/>
            <pc:sldMk cId="1225319551" sldId="257"/>
            <ac:cxnSpMk id="63" creationId="{43961108-B141-463F-85C0-C6B00256E1AF}"/>
          </ac:cxnSpMkLst>
        </pc:cxnChg>
        <pc:cxnChg chg="add mod">
          <ac:chgData name="Sanders Wang" userId="089d73b8-785c-4012-b931-81c632b6c9c7" providerId="ADAL" clId="{E3F27EDE-0A00-4545-AC8F-6DAEAEF342C7}" dt="2021-11-16T13:53:01.947" v="5037" actId="164"/>
          <ac:cxnSpMkLst>
            <pc:docMk/>
            <pc:sldMk cId="1225319551" sldId="257"/>
            <ac:cxnSpMk id="68" creationId="{0A7B6BCF-476E-431B-9C91-063362736E83}"/>
          </ac:cxnSpMkLst>
        </pc:cxnChg>
        <pc:cxnChg chg="add mod">
          <ac:chgData name="Sanders Wang" userId="089d73b8-785c-4012-b931-81c632b6c9c7" providerId="ADAL" clId="{E3F27EDE-0A00-4545-AC8F-6DAEAEF342C7}" dt="2021-11-16T13:53:01.947" v="5037" actId="164"/>
          <ac:cxnSpMkLst>
            <pc:docMk/>
            <pc:sldMk cId="1225319551" sldId="257"/>
            <ac:cxnSpMk id="69" creationId="{94B3D188-E125-4829-8038-0418B1EAD40F}"/>
          </ac:cxnSpMkLst>
        </pc:cxnChg>
        <pc:cxnChg chg="add del mod">
          <ac:chgData name="Sanders Wang" userId="089d73b8-785c-4012-b931-81c632b6c9c7" providerId="ADAL" clId="{E3F27EDE-0A00-4545-AC8F-6DAEAEF342C7}" dt="2021-11-16T13:45:55.795" v="4922" actId="478"/>
          <ac:cxnSpMkLst>
            <pc:docMk/>
            <pc:sldMk cId="1225319551" sldId="257"/>
            <ac:cxnSpMk id="75" creationId="{593700AE-B1FA-479E-8257-270AC21214BC}"/>
          </ac:cxnSpMkLst>
        </pc:cxnChg>
        <pc:cxnChg chg="add del mod">
          <ac:chgData name="Sanders Wang" userId="089d73b8-785c-4012-b931-81c632b6c9c7" providerId="ADAL" clId="{E3F27EDE-0A00-4545-AC8F-6DAEAEF342C7}" dt="2021-11-16T13:45:52.628" v="4921" actId="478"/>
          <ac:cxnSpMkLst>
            <pc:docMk/>
            <pc:sldMk cId="1225319551" sldId="257"/>
            <ac:cxnSpMk id="76" creationId="{CB4CC4DA-CD9C-4E2E-9417-59C5D45780AF}"/>
          </ac:cxnSpMkLst>
        </pc:cxnChg>
      </pc:sldChg>
      <pc:sldChg chg="addSp delSp modSp new mod ord setBg">
        <pc:chgData name="Sanders Wang" userId="089d73b8-785c-4012-b931-81c632b6c9c7" providerId="ADAL" clId="{E3F27EDE-0A00-4545-AC8F-6DAEAEF342C7}" dt="2021-11-16T16:33:57.577" v="7879" actId="14100"/>
        <pc:sldMkLst>
          <pc:docMk/>
          <pc:sldMk cId="3258478906" sldId="258"/>
        </pc:sldMkLst>
        <pc:spChg chg="mod">
          <ac:chgData name="Sanders Wang" userId="089d73b8-785c-4012-b931-81c632b6c9c7" providerId="ADAL" clId="{E3F27EDE-0A00-4545-AC8F-6DAEAEF342C7}" dt="2021-11-15T16:24:26.160" v="2073" actId="20577"/>
          <ac:spMkLst>
            <pc:docMk/>
            <pc:sldMk cId="3258478906" sldId="258"/>
            <ac:spMk id="2" creationId="{5092C302-8F48-4BFA-A43F-FFFF6A90736B}"/>
          </ac:spMkLst>
        </pc:spChg>
        <pc:spChg chg="del mod">
          <ac:chgData name="Sanders Wang" userId="089d73b8-785c-4012-b931-81c632b6c9c7" providerId="ADAL" clId="{E3F27EDE-0A00-4545-AC8F-6DAEAEF342C7}" dt="2021-11-15T16:21:10.203" v="2058" actId="478"/>
          <ac:spMkLst>
            <pc:docMk/>
            <pc:sldMk cId="3258478906" sldId="258"/>
            <ac:spMk id="3" creationId="{A35276A0-9B82-4FDE-8EA0-E55E0CB624FB}"/>
          </ac:spMkLst>
        </pc:spChg>
        <pc:spChg chg="add">
          <ac:chgData name="Sanders Wang" userId="089d73b8-785c-4012-b931-81c632b6c9c7" providerId="ADAL" clId="{E3F27EDE-0A00-4545-AC8F-6DAEAEF342C7}" dt="2021-11-15T07:15:54.412" v="118" actId="26606"/>
          <ac:spMkLst>
            <pc:docMk/>
            <pc:sldMk cId="3258478906" sldId="258"/>
            <ac:spMk id="8" creationId="{1BB867FF-FC45-48F7-8104-F89BE54909F1}"/>
          </ac:spMkLst>
        </pc:spChg>
        <pc:spChg chg="add">
          <ac:chgData name="Sanders Wang" userId="089d73b8-785c-4012-b931-81c632b6c9c7" providerId="ADAL" clId="{E3F27EDE-0A00-4545-AC8F-6DAEAEF342C7}" dt="2021-11-15T07:15:54.412" v="118" actId="26606"/>
          <ac:spMkLst>
            <pc:docMk/>
            <pc:sldMk cId="3258478906" sldId="258"/>
            <ac:spMk id="10" creationId="{8BB56887-D0D5-4F0C-9E19-7247EB83C8B7}"/>
          </ac:spMkLst>
        </pc:spChg>
        <pc:spChg chg="add">
          <ac:chgData name="Sanders Wang" userId="089d73b8-785c-4012-b931-81c632b6c9c7" providerId="ADAL" clId="{E3F27EDE-0A00-4545-AC8F-6DAEAEF342C7}" dt="2021-11-15T07:15:54.412" v="118" actId="26606"/>
          <ac:spMkLst>
            <pc:docMk/>
            <pc:sldMk cId="3258478906" sldId="258"/>
            <ac:spMk id="12" creationId="{081E4A58-353D-44AE-B2FC-2A74E2E400F7}"/>
          </ac:spMkLst>
        </pc:spChg>
        <pc:spChg chg="add mod">
          <ac:chgData name="Sanders Wang" userId="089d73b8-785c-4012-b931-81c632b6c9c7" providerId="ADAL" clId="{E3F27EDE-0A00-4545-AC8F-6DAEAEF342C7}" dt="2021-11-16T16:33:57.577" v="7879" actId="14100"/>
          <ac:spMkLst>
            <pc:docMk/>
            <pc:sldMk cId="3258478906" sldId="258"/>
            <ac:spMk id="18" creationId="{D03196FF-8792-454E-90CB-5908B1D1AE85}"/>
          </ac:spMkLst>
        </pc:spChg>
        <pc:spChg chg="add mod">
          <ac:chgData name="Sanders Wang" userId="089d73b8-785c-4012-b931-81c632b6c9c7" providerId="ADAL" clId="{E3F27EDE-0A00-4545-AC8F-6DAEAEF342C7}" dt="2021-11-15T16:39:59.969" v="2244" actId="1076"/>
          <ac:spMkLst>
            <pc:docMk/>
            <pc:sldMk cId="3258478906" sldId="258"/>
            <ac:spMk id="27" creationId="{65DEDE02-99DB-4713-8D1A-07BF58D45016}"/>
          </ac:spMkLst>
        </pc:spChg>
        <pc:spChg chg="add mod">
          <ac:chgData name="Sanders Wang" userId="089d73b8-785c-4012-b931-81c632b6c9c7" providerId="ADAL" clId="{E3F27EDE-0A00-4545-AC8F-6DAEAEF342C7}" dt="2021-11-15T16:39:34.864" v="2237" actId="1076"/>
          <ac:spMkLst>
            <pc:docMk/>
            <pc:sldMk cId="3258478906" sldId="258"/>
            <ac:spMk id="45" creationId="{4F0A8A9C-ADBF-46C5-ABBD-D6D3CA20FD73}"/>
          </ac:spMkLst>
        </pc:spChg>
        <pc:spChg chg="add mod">
          <ac:chgData name="Sanders Wang" userId="089d73b8-785c-4012-b931-81c632b6c9c7" providerId="ADAL" clId="{E3F27EDE-0A00-4545-AC8F-6DAEAEF342C7}" dt="2021-11-15T16:39:50.353" v="2241" actId="1076"/>
          <ac:spMkLst>
            <pc:docMk/>
            <pc:sldMk cId="3258478906" sldId="258"/>
            <ac:spMk id="46" creationId="{701AFDA8-036F-4A14-BF0F-B79CBE9C7D30}"/>
          </ac:spMkLst>
        </pc:spChg>
        <pc:spChg chg="add mod">
          <ac:chgData name="Sanders Wang" userId="089d73b8-785c-4012-b931-81c632b6c9c7" providerId="ADAL" clId="{E3F27EDE-0A00-4545-AC8F-6DAEAEF342C7}" dt="2021-11-15T16:40:07.496" v="2246" actId="1076"/>
          <ac:spMkLst>
            <pc:docMk/>
            <pc:sldMk cId="3258478906" sldId="258"/>
            <ac:spMk id="47" creationId="{52B6BCD5-7B0F-47AE-81C8-966A5C6F4DBE}"/>
          </ac:spMkLst>
        </pc:spChg>
        <pc:spChg chg="add mod">
          <ac:chgData name="Sanders Wang" userId="089d73b8-785c-4012-b931-81c632b6c9c7" providerId="ADAL" clId="{E3F27EDE-0A00-4545-AC8F-6DAEAEF342C7}" dt="2021-11-15T16:42:18.149" v="2281" actId="692"/>
          <ac:spMkLst>
            <pc:docMk/>
            <pc:sldMk cId="3258478906" sldId="258"/>
            <ac:spMk id="57" creationId="{61924EFB-0CEB-48F6-B0AC-AB466F2554F0}"/>
          </ac:spMkLst>
        </pc:spChg>
        <pc:spChg chg="add mod">
          <ac:chgData name="Sanders Wang" userId="089d73b8-785c-4012-b931-81c632b6c9c7" providerId="ADAL" clId="{E3F27EDE-0A00-4545-AC8F-6DAEAEF342C7}" dt="2021-11-15T16:42:29.146" v="2284" actId="1076"/>
          <ac:spMkLst>
            <pc:docMk/>
            <pc:sldMk cId="3258478906" sldId="258"/>
            <ac:spMk id="58" creationId="{1244AE1F-77CB-48EB-8E8D-B801A8B0FF6A}"/>
          </ac:spMkLst>
        </pc:spChg>
        <pc:spChg chg="add mod">
          <ac:chgData name="Sanders Wang" userId="089d73b8-785c-4012-b931-81c632b6c9c7" providerId="ADAL" clId="{E3F27EDE-0A00-4545-AC8F-6DAEAEF342C7}" dt="2021-11-15T16:42:42.273" v="2287" actId="1076"/>
          <ac:spMkLst>
            <pc:docMk/>
            <pc:sldMk cId="3258478906" sldId="258"/>
            <ac:spMk id="59" creationId="{BD0B0789-E4A4-492A-AFF1-B14008CC62A2}"/>
          </ac:spMkLst>
        </pc:spChg>
        <pc:picChg chg="add mod">
          <ac:chgData name="Sanders Wang" userId="089d73b8-785c-4012-b931-81c632b6c9c7" providerId="ADAL" clId="{E3F27EDE-0A00-4545-AC8F-6DAEAEF342C7}" dt="2021-11-15T16:29:47.649" v="2112" actId="1076"/>
          <ac:picMkLst>
            <pc:docMk/>
            <pc:sldMk cId="3258478906" sldId="258"/>
            <ac:picMk id="5" creationId="{457A96B4-435C-485A-9C4A-53DBD51256F2}"/>
          </ac:picMkLst>
        </pc:picChg>
        <pc:picChg chg="add mod">
          <ac:chgData name="Sanders Wang" userId="089d73b8-785c-4012-b931-81c632b6c9c7" providerId="ADAL" clId="{E3F27EDE-0A00-4545-AC8F-6DAEAEF342C7}" dt="2021-11-15T16:17:47.690" v="2029" actId="1076"/>
          <ac:picMkLst>
            <pc:docMk/>
            <pc:sldMk cId="3258478906" sldId="258"/>
            <ac:picMk id="7" creationId="{E96D37EF-D1E9-4BA4-AE52-5F60D060D714}"/>
          </ac:picMkLst>
        </pc:picChg>
        <pc:picChg chg="add mod">
          <ac:chgData name="Sanders Wang" userId="089d73b8-785c-4012-b931-81c632b6c9c7" providerId="ADAL" clId="{E3F27EDE-0A00-4545-AC8F-6DAEAEF342C7}" dt="2021-11-15T16:43:11.330" v="2293" actId="1076"/>
          <ac:picMkLst>
            <pc:docMk/>
            <pc:sldMk cId="3258478906" sldId="258"/>
            <ac:picMk id="9" creationId="{1727147D-F93F-42A0-8C3A-9609A82FB472}"/>
          </ac:picMkLst>
        </pc:picChg>
        <pc:picChg chg="add mod">
          <ac:chgData name="Sanders Wang" userId="089d73b8-785c-4012-b931-81c632b6c9c7" providerId="ADAL" clId="{E3F27EDE-0A00-4545-AC8F-6DAEAEF342C7}" dt="2021-11-15T16:43:15.161" v="2294" actId="1076"/>
          <ac:picMkLst>
            <pc:docMk/>
            <pc:sldMk cId="3258478906" sldId="258"/>
            <ac:picMk id="13" creationId="{C0797962-1345-4CC0-A759-957FAE9A0233}"/>
          </ac:picMkLst>
        </pc:picChg>
        <pc:picChg chg="add mod">
          <ac:chgData name="Sanders Wang" userId="089d73b8-785c-4012-b931-81c632b6c9c7" providerId="ADAL" clId="{E3F27EDE-0A00-4545-AC8F-6DAEAEF342C7}" dt="2021-11-15T16:42:52.778" v="2290" actId="1076"/>
          <ac:picMkLst>
            <pc:docMk/>
            <pc:sldMk cId="3258478906" sldId="258"/>
            <ac:picMk id="15" creationId="{17B5800D-A862-40A0-AC7B-D6DE3A335DE5}"/>
          </ac:picMkLst>
        </pc:picChg>
        <pc:picChg chg="add mod">
          <ac:chgData name="Sanders Wang" userId="089d73b8-785c-4012-b931-81c632b6c9c7" providerId="ADAL" clId="{E3F27EDE-0A00-4545-AC8F-6DAEAEF342C7}" dt="2021-11-15T16:34:29.241" v="2145" actId="1076"/>
          <ac:picMkLst>
            <pc:docMk/>
            <pc:sldMk cId="3258478906" sldId="258"/>
            <ac:picMk id="17" creationId="{799F69C6-C623-4DD7-B06C-B60E7EE4A5A1}"/>
          </ac:picMkLst>
        </pc:picChg>
        <pc:picChg chg="add mod">
          <ac:chgData name="Sanders Wang" userId="089d73b8-785c-4012-b931-81c632b6c9c7" providerId="ADAL" clId="{E3F27EDE-0A00-4545-AC8F-6DAEAEF342C7}" dt="2021-11-15T16:38:29.941" v="2199" actId="692"/>
          <ac:picMkLst>
            <pc:docMk/>
            <pc:sldMk cId="3258478906" sldId="258"/>
            <ac:picMk id="29" creationId="{FC63B336-0C7A-4C2E-8843-2AE131FD3141}"/>
          </ac:picMkLst>
        </pc:picChg>
        <pc:picChg chg="add mod">
          <ac:chgData name="Sanders Wang" userId="089d73b8-785c-4012-b931-81c632b6c9c7" providerId="ADAL" clId="{E3F27EDE-0A00-4545-AC8F-6DAEAEF342C7}" dt="2021-11-15T16:38:32.728" v="2200" actId="1076"/>
          <ac:picMkLst>
            <pc:docMk/>
            <pc:sldMk cId="3258478906" sldId="258"/>
            <ac:picMk id="31" creationId="{CCC3B207-EBF3-4C5C-AA5D-48419F95E4EB}"/>
          </ac:picMkLst>
        </pc:picChg>
        <pc:picChg chg="add mod">
          <ac:chgData name="Sanders Wang" userId="089d73b8-785c-4012-b931-81c632b6c9c7" providerId="ADAL" clId="{E3F27EDE-0A00-4545-AC8F-6DAEAEF342C7}" dt="2021-11-15T16:38:29.941" v="2199" actId="692"/>
          <ac:picMkLst>
            <pc:docMk/>
            <pc:sldMk cId="3258478906" sldId="258"/>
            <ac:picMk id="2049" creationId="{BE6A1181-8095-456B-8DC1-7FA67EA80FDD}"/>
          </ac:picMkLst>
        </pc:picChg>
        <pc:picChg chg="add del mod">
          <ac:chgData name="Sanders Wang" userId="089d73b8-785c-4012-b931-81c632b6c9c7" providerId="ADAL" clId="{E3F27EDE-0A00-4545-AC8F-6DAEAEF342C7}" dt="2021-11-15T16:24:28.999" v="2074" actId="478"/>
          <ac:picMkLst>
            <pc:docMk/>
            <pc:sldMk cId="3258478906" sldId="258"/>
            <ac:picMk id="2050" creationId="{1A5FD517-5447-4C5E-BD63-30CF22E43FE6}"/>
          </ac:picMkLst>
        </pc:picChg>
        <pc:cxnChg chg="add mod">
          <ac:chgData name="Sanders Wang" userId="089d73b8-785c-4012-b931-81c632b6c9c7" providerId="ADAL" clId="{E3F27EDE-0A00-4545-AC8F-6DAEAEF342C7}" dt="2021-11-16T16:33:57.577" v="7879" actId="14100"/>
          <ac:cxnSpMkLst>
            <pc:docMk/>
            <pc:sldMk cId="3258478906" sldId="258"/>
            <ac:cxnSpMk id="20" creationId="{16C6035A-E715-43C2-9DC5-1E2E1C612885}"/>
          </ac:cxnSpMkLst>
        </pc:cxnChg>
        <pc:cxnChg chg="add mod">
          <ac:chgData name="Sanders Wang" userId="089d73b8-785c-4012-b931-81c632b6c9c7" providerId="ADAL" clId="{E3F27EDE-0A00-4545-AC8F-6DAEAEF342C7}" dt="2021-11-15T16:38:40.666" v="2203" actId="14100"/>
          <ac:cxnSpMkLst>
            <pc:docMk/>
            <pc:sldMk cId="3258478906" sldId="258"/>
            <ac:cxnSpMk id="35" creationId="{0062E13D-822E-4BA7-8939-675362C3B1F9}"/>
          </ac:cxnSpMkLst>
        </pc:cxnChg>
        <pc:cxnChg chg="add mod">
          <ac:chgData name="Sanders Wang" userId="089d73b8-785c-4012-b931-81c632b6c9c7" providerId="ADAL" clId="{E3F27EDE-0A00-4545-AC8F-6DAEAEF342C7}" dt="2021-11-15T16:38:51.849" v="2207" actId="14100"/>
          <ac:cxnSpMkLst>
            <pc:docMk/>
            <pc:sldMk cId="3258478906" sldId="258"/>
            <ac:cxnSpMk id="39" creationId="{90A5DFE2-0878-4466-99A1-81403208E006}"/>
          </ac:cxnSpMkLst>
        </pc:cxnChg>
        <pc:cxnChg chg="add mod">
          <ac:chgData name="Sanders Wang" userId="089d73b8-785c-4012-b931-81c632b6c9c7" providerId="ADAL" clId="{E3F27EDE-0A00-4545-AC8F-6DAEAEF342C7}" dt="2021-11-15T16:38:57.793" v="2210" actId="14100"/>
          <ac:cxnSpMkLst>
            <pc:docMk/>
            <pc:sldMk cId="3258478906" sldId="258"/>
            <ac:cxnSpMk id="42" creationId="{9E7FBC64-3C39-4EA7-B520-13BFA1974047}"/>
          </ac:cxnSpMkLst>
        </pc:cxnChg>
        <pc:cxnChg chg="add mod">
          <ac:chgData name="Sanders Wang" userId="089d73b8-785c-4012-b931-81c632b6c9c7" providerId="ADAL" clId="{E3F27EDE-0A00-4545-AC8F-6DAEAEF342C7}" dt="2021-11-15T16:41:14.985" v="2270" actId="571"/>
          <ac:cxnSpMkLst>
            <pc:docMk/>
            <pc:sldMk cId="3258478906" sldId="258"/>
            <ac:cxnSpMk id="48" creationId="{20276316-AC87-44C1-9D0E-2DFAA3EA8337}"/>
          </ac:cxnSpMkLst>
        </pc:cxnChg>
        <pc:cxnChg chg="add mod">
          <ac:chgData name="Sanders Wang" userId="089d73b8-785c-4012-b931-81c632b6c9c7" providerId="ADAL" clId="{E3F27EDE-0A00-4545-AC8F-6DAEAEF342C7}" dt="2021-11-15T16:41:09.794" v="2264" actId="571"/>
          <ac:cxnSpMkLst>
            <pc:docMk/>
            <pc:sldMk cId="3258478906" sldId="258"/>
            <ac:cxnSpMk id="51" creationId="{33EAAD84-0B01-450D-BBD7-05F456A340C5}"/>
          </ac:cxnSpMkLst>
        </pc:cxnChg>
        <pc:cxnChg chg="add mod">
          <ac:chgData name="Sanders Wang" userId="089d73b8-785c-4012-b931-81c632b6c9c7" providerId="ADAL" clId="{E3F27EDE-0A00-4545-AC8F-6DAEAEF342C7}" dt="2021-11-15T16:41:08.871" v="2261" actId="571"/>
          <ac:cxnSpMkLst>
            <pc:docMk/>
            <pc:sldMk cId="3258478906" sldId="258"/>
            <ac:cxnSpMk id="54" creationId="{BB5016A6-531F-4265-9BAA-EF8506BAA4E0}"/>
          </ac:cxnSpMkLst>
        </pc:cxnChg>
      </pc:sldChg>
      <pc:sldChg chg="addSp delSp modSp add mod setBg modAnim delDesignElem">
        <pc:chgData name="Sanders Wang" userId="089d73b8-785c-4012-b931-81c632b6c9c7" providerId="ADAL" clId="{E3F27EDE-0A00-4545-AC8F-6DAEAEF342C7}" dt="2021-11-16T14:17:42.851" v="5224" actId="14100"/>
        <pc:sldMkLst>
          <pc:docMk/>
          <pc:sldMk cId="2072071420" sldId="259"/>
        </pc:sldMkLst>
        <pc:spChg chg="mod">
          <ac:chgData name="Sanders Wang" userId="089d73b8-785c-4012-b931-81c632b6c9c7" providerId="ADAL" clId="{E3F27EDE-0A00-4545-AC8F-6DAEAEF342C7}" dt="2021-11-16T13:57:17.249" v="5059" actId="20577"/>
          <ac:spMkLst>
            <pc:docMk/>
            <pc:sldMk cId="2072071420" sldId="259"/>
            <ac:spMk id="2" creationId="{70824787-3237-4653-9B0A-031ECA079E68}"/>
          </ac:spMkLst>
        </pc:spChg>
        <pc:spChg chg="del">
          <ac:chgData name="Sanders Wang" userId="089d73b8-785c-4012-b931-81c632b6c9c7" providerId="ADAL" clId="{E3F27EDE-0A00-4545-AC8F-6DAEAEF342C7}" dt="2021-11-16T13:57:21.458" v="5060" actId="478"/>
          <ac:spMkLst>
            <pc:docMk/>
            <pc:sldMk cId="2072071420" sldId="259"/>
            <ac:spMk id="3" creationId="{18A6466F-2195-47AC-AC23-FD3A6C3EA13C}"/>
          </ac:spMkLst>
        </pc:spChg>
        <pc:spChg chg="add">
          <ac:chgData name="Sanders Wang" userId="089d73b8-785c-4012-b931-81c632b6c9c7" providerId="ADAL" clId="{E3F27EDE-0A00-4545-AC8F-6DAEAEF342C7}" dt="2021-11-15T06:06:25.529" v="7" actId="26606"/>
          <ac:spMkLst>
            <pc:docMk/>
            <pc:sldMk cId="2072071420" sldId="259"/>
            <ac:spMk id="5" creationId="{7CB4857B-ED7C-444D-9F04-2F885114A1C2}"/>
          </ac:spMkLst>
        </pc:spChg>
        <pc:spChg chg="add">
          <ac:chgData name="Sanders Wang" userId="089d73b8-785c-4012-b931-81c632b6c9c7" providerId="ADAL" clId="{E3F27EDE-0A00-4545-AC8F-6DAEAEF342C7}" dt="2021-11-15T06:06:25.529" v="7" actId="26606"/>
          <ac:spMkLst>
            <pc:docMk/>
            <pc:sldMk cId="2072071420" sldId="259"/>
            <ac:spMk id="6" creationId="{D18046FB-44EA-4FD8-A585-EA09A319B2D0}"/>
          </ac:spMkLst>
        </pc:spChg>
        <pc:spChg chg="add">
          <ac:chgData name="Sanders Wang" userId="089d73b8-785c-4012-b931-81c632b6c9c7" providerId="ADAL" clId="{E3F27EDE-0A00-4545-AC8F-6DAEAEF342C7}" dt="2021-11-15T06:06:25.529" v="7" actId="26606"/>
          <ac:spMkLst>
            <pc:docMk/>
            <pc:sldMk cId="2072071420" sldId="259"/>
            <ac:spMk id="7" creationId="{479F5F2B-8B58-4140-AE6A-51F6C67B18D9}"/>
          </ac:spMkLst>
        </pc:spChg>
        <pc:spChg chg="del">
          <ac:chgData name="Sanders Wang" userId="089d73b8-785c-4012-b931-81c632b6c9c7" providerId="ADAL" clId="{E3F27EDE-0A00-4545-AC8F-6DAEAEF342C7}" dt="2021-11-15T06:06:18.761" v="6"/>
          <ac:spMkLst>
            <pc:docMk/>
            <pc:sldMk cId="2072071420" sldId="259"/>
            <ac:spMk id="8" creationId="{7CB4857B-ED7C-444D-9F04-2F885114A1C2}"/>
          </ac:spMkLst>
        </pc:spChg>
        <pc:spChg chg="del">
          <ac:chgData name="Sanders Wang" userId="089d73b8-785c-4012-b931-81c632b6c9c7" providerId="ADAL" clId="{E3F27EDE-0A00-4545-AC8F-6DAEAEF342C7}" dt="2021-11-15T06:06:18.761" v="6"/>
          <ac:spMkLst>
            <pc:docMk/>
            <pc:sldMk cId="2072071420" sldId="259"/>
            <ac:spMk id="10" creationId="{D18046FB-44EA-4FD8-A585-EA09A319B2D0}"/>
          </ac:spMkLst>
        </pc:spChg>
        <pc:spChg chg="add mod">
          <ac:chgData name="Sanders Wang" userId="089d73b8-785c-4012-b931-81c632b6c9c7" providerId="ADAL" clId="{E3F27EDE-0A00-4545-AC8F-6DAEAEF342C7}" dt="2021-11-16T14:13:49.651" v="5137" actId="1076"/>
          <ac:spMkLst>
            <pc:docMk/>
            <pc:sldMk cId="2072071420" sldId="259"/>
            <ac:spMk id="11" creationId="{CDDEDE2D-9929-4450-B16C-E5CF8549DCB3}"/>
          </ac:spMkLst>
        </pc:spChg>
        <pc:spChg chg="del">
          <ac:chgData name="Sanders Wang" userId="089d73b8-785c-4012-b931-81c632b6c9c7" providerId="ADAL" clId="{E3F27EDE-0A00-4545-AC8F-6DAEAEF342C7}" dt="2021-11-15T06:06:18.761" v="6"/>
          <ac:spMkLst>
            <pc:docMk/>
            <pc:sldMk cId="2072071420" sldId="259"/>
            <ac:spMk id="12" creationId="{479F5F2B-8B58-4140-AE6A-51F6C67B18D9}"/>
          </ac:spMkLst>
        </pc:spChg>
        <pc:spChg chg="add mod">
          <ac:chgData name="Sanders Wang" userId="089d73b8-785c-4012-b931-81c632b6c9c7" providerId="ADAL" clId="{E3F27EDE-0A00-4545-AC8F-6DAEAEF342C7}" dt="2021-11-16T14:13:49.651" v="5137" actId="1076"/>
          <ac:spMkLst>
            <pc:docMk/>
            <pc:sldMk cId="2072071420" sldId="259"/>
            <ac:spMk id="12" creationId="{4C3BA384-767D-4A0D-9EDB-D1A0663C5FE9}"/>
          </ac:spMkLst>
        </pc:spChg>
        <pc:spChg chg="add mod">
          <ac:chgData name="Sanders Wang" userId="089d73b8-785c-4012-b931-81c632b6c9c7" providerId="ADAL" clId="{E3F27EDE-0A00-4545-AC8F-6DAEAEF342C7}" dt="2021-11-16T14:13:49.651" v="5137" actId="1076"/>
          <ac:spMkLst>
            <pc:docMk/>
            <pc:sldMk cId="2072071420" sldId="259"/>
            <ac:spMk id="13" creationId="{C7815BF5-A59E-4518-9DAA-6A2BA5E0A1A3}"/>
          </ac:spMkLst>
        </pc:spChg>
        <pc:spChg chg="add mod">
          <ac:chgData name="Sanders Wang" userId="089d73b8-785c-4012-b931-81c632b6c9c7" providerId="ADAL" clId="{E3F27EDE-0A00-4545-AC8F-6DAEAEF342C7}" dt="2021-11-16T14:13:49.651" v="5137" actId="1076"/>
          <ac:spMkLst>
            <pc:docMk/>
            <pc:sldMk cId="2072071420" sldId="259"/>
            <ac:spMk id="14" creationId="{6ADCB3BA-E532-44E5-BDBC-D0C04C17CDBD}"/>
          </ac:spMkLst>
        </pc:spChg>
        <pc:spChg chg="mod">
          <ac:chgData name="Sanders Wang" userId="089d73b8-785c-4012-b931-81c632b6c9c7" providerId="ADAL" clId="{E3F27EDE-0A00-4545-AC8F-6DAEAEF342C7}" dt="2021-11-16T13:58:19.102" v="5072"/>
          <ac:spMkLst>
            <pc:docMk/>
            <pc:sldMk cId="2072071420" sldId="259"/>
            <ac:spMk id="22" creationId="{D4A44D4B-1E70-40EA-B758-C339777760E4}"/>
          </ac:spMkLst>
        </pc:spChg>
        <pc:spChg chg="add mod">
          <ac:chgData name="Sanders Wang" userId="089d73b8-785c-4012-b931-81c632b6c9c7" providerId="ADAL" clId="{E3F27EDE-0A00-4545-AC8F-6DAEAEF342C7}" dt="2021-11-16T14:13:49.651" v="5137" actId="1076"/>
          <ac:spMkLst>
            <pc:docMk/>
            <pc:sldMk cId="2072071420" sldId="259"/>
            <ac:spMk id="26" creationId="{E4D9265E-399B-4857-ACA0-EE9C860C182C}"/>
          </ac:spMkLst>
        </pc:spChg>
        <pc:spChg chg="add mod">
          <ac:chgData name="Sanders Wang" userId="089d73b8-785c-4012-b931-81c632b6c9c7" providerId="ADAL" clId="{E3F27EDE-0A00-4545-AC8F-6DAEAEF342C7}" dt="2021-11-16T14:13:49.651" v="5137" actId="1076"/>
          <ac:spMkLst>
            <pc:docMk/>
            <pc:sldMk cId="2072071420" sldId="259"/>
            <ac:spMk id="27" creationId="{32CDB5DB-1CE9-4950-B3B1-37D9DB40CADA}"/>
          </ac:spMkLst>
        </pc:spChg>
        <pc:spChg chg="add mod">
          <ac:chgData name="Sanders Wang" userId="089d73b8-785c-4012-b931-81c632b6c9c7" providerId="ADAL" clId="{E3F27EDE-0A00-4545-AC8F-6DAEAEF342C7}" dt="2021-11-16T14:13:49.651" v="5137" actId="1076"/>
          <ac:spMkLst>
            <pc:docMk/>
            <pc:sldMk cId="2072071420" sldId="259"/>
            <ac:spMk id="28" creationId="{1DB49225-45B9-466E-829B-4488109FAC67}"/>
          </ac:spMkLst>
        </pc:spChg>
        <pc:spChg chg="add mod">
          <ac:chgData name="Sanders Wang" userId="089d73b8-785c-4012-b931-81c632b6c9c7" providerId="ADAL" clId="{E3F27EDE-0A00-4545-AC8F-6DAEAEF342C7}" dt="2021-11-16T14:13:49.651" v="5137" actId="1076"/>
          <ac:spMkLst>
            <pc:docMk/>
            <pc:sldMk cId="2072071420" sldId="259"/>
            <ac:spMk id="29" creationId="{E327D9C2-03E6-4D34-94F6-DBF812E2922A}"/>
          </ac:spMkLst>
        </pc:spChg>
        <pc:spChg chg="mod">
          <ac:chgData name="Sanders Wang" userId="089d73b8-785c-4012-b931-81c632b6c9c7" providerId="ADAL" clId="{E3F27EDE-0A00-4545-AC8F-6DAEAEF342C7}" dt="2021-11-16T13:59:29.900" v="5083"/>
          <ac:spMkLst>
            <pc:docMk/>
            <pc:sldMk cId="2072071420" sldId="259"/>
            <ac:spMk id="33" creationId="{26D81A20-C397-478F-B017-7B9E7D16E155}"/>
          </ac:spMkLst>
        </pc:spChg>
        <pc:spChg chg="add mod">
          <ac:chgData name="Sanders Wang" userId="089d73b8-785c-4012-b931-81c632b6c9c7" providerId="ADAL" clId="{E3F27EDE-0A00-4545-AC8F-6DAEAEF342C7}" dt="2021-11-16T14:13:49.651" v="5137" actId="1076"/>
          <ac:spMkLst>
            <pc:docMk/>
            <pc:sldMk cId="2072071420" sldId="259"/>
            <ac:spMk id="34" creationId="{A0F435C1-168E-423A-AC2E-BC8C9B5188ED}"/>
          </ac:spMkLst>
        </pc:spChg>
        <pc:spChg chg="add mod">
          <ac:chgData name="Sanders Wang" userId="089d73b8-785c-4012-b931-81c632b6c9c7" providerId="ADAL" clId="{E3F27EDE-0A00-4545-AC8F-6DAEAEF342C7}" dt="2021-11-16T14:13:49.651" v="5137" actId="1076"/>
          <ac:spMkLst>
            <pc:docMk/>
            <pc:sldMk cId="2072071420" sldId="259"/>
            <ac:spMk id="35" creationId="{F88F7A45-0481-44D0-A680-4E9AF6EAB408}"/>
          </ac:spMkLst>
        </pc:spChg>
        <pc:spChg chg="add mod">
          <ac:chgData name="Sanders Wang" userId="089d73b8-785c-4012-b931-81c632b6c9c7" providerId="ADAL" clId="{E3F27EDE-0A00-4545-AC8F-6DAEAEF342C7}" dt="2021-11-16T14:13:49.651" v="5137" actId="1076"/>
          <ac:spMkLst>
            <pc:docMk/>
            <pc:sldMk cId="2072071420" sldId="259"/>
            <ac:spMk id="36" creationId="{46FB138F-0ABB-41B2-B087-D3619EC3C277}"/>
          </ac:spMkLst>
        </pc:spChg>
        <pc:spChg chg="add mod">
          <ac:chgData name="Sanders Wang" userId="089d73b8-785c-4012-b931-81c632b6c9c7" providerId="ADAL" clId="{E3F27EDE-0A00-4545-AC8F-6DAEAEF342C7}" dt="2021-11-16T14:13:49.651" v="5137" actId="1076"/>
          <ac:spMkLst>
            <pc:docMk/>
            <pc:sldMk cId="2072071420" sldId="259"/>
            <ac:spMk id="37" creationId="{FE7691AA-828E-42B2-9848-A7D031A5579F}"/>
          </ac:spMkLst>
        </pc:spChg>
        <pc:spChg chg="add mod">
          <ac:chgData name="Sanders Wang" userId="089d73b8-785c-4012-b931-81c632b6c9c7" providerId="ADAL" clId="{E3F27EDE-0A00-4545-AC8F-6DAEAEF342C7}" dt="2021-11-16T14:16:17.430" v="5175" actId="113"/>
          <ac:spMkLst>
            <pc:docMk/>
            <pc:sldMk cId="2072071420" sldId="259"/>
            <ac:spMk id="42" creationId="{563509F4-89DA-4218-9FF3-F7FD8CDCE6B8}"/>
          </ac:spMkLst>
        </pc:spChg>
        <pc:spChg chg="add mod">
          <ac:chgData name="Sanders Wang" userId="089d73b8-785c-4012-b931-81c632b6c9c7" providerId="ADAL" clId="{E3F27EDE-0A00-4545-AC8F-6DAEAEF342C7}" dt="2021-11-16T14:16:32.932" v="5193" actId="20577"/>
          <ac:spMkLst>
            <pc:docMk/>
            <pc:sldMk cId="2072071420" sldId="259"/>
            <ac:spMk id="45" creationId="{8E4EAA75-D449-48B5-9E21-D2F75DF7AA80}"/>
          </ac:spMkLst>
        </pc:spChg>
        <pc:spChg chg="add mod">
          <ac:chgData name="Sanders Wang" userId="089d73b8-785c-4012-b931-81c632b6c9c7" providerId="ADAL" clId="{E3F27EDE-0A00-4545-AC8F-6DAEAEF342C7}" dt="2021-11-16T14:17:35.259" v="5221" actId="1076"/>
          <ac:spMkLst>
            <pc:docMk/>
            <pc:sldMk cId="2072071420" sldId="259"/>
            <ac:spMk id="54" creationId="{0E7ECC04-E77D-436C-89BB-0643E8DF6A56}"/>
          </ac:spMkLst>
        </pc:spChg>
        <pc:grpChg chg="add mod">
          <ac:chgData name="Sanders Wang" userId="089d73b8-785c-4012-b931-81c632b6c9c7" providerId="ADAL" clId="{E3F27EDE-0A00-4545-AC8F-6DAEAEF342C7}" dt="2021-11-16T14:13:49.651" v="5137" actId="1076"/>
          <ac:grpSpMkLst>
            <pc:docMk/>
            <pc:sldMk cId="2072071420" sldId="259"/>
            <ac:grpSpMk id="19" creationId="{A28C3D3F-F8A0-4139-B520-4DE8EAFF05A3}"/>
          </ac:grpSpMkLst>
        </pc:grpChg>
        <pc:grpChg chg="add mod">
          <ac:chgData name="Sanders Wang" userId="089d73b8-785c-4012-b931-81c632b6c9c7" providerId="ADAL" clId="{E3F27EDE-0A00-4545-AC8F-6DAEAEF342C7}" dt="2021-11-16T14:13:49.651" v="5137" actId="1076"/>
          <ac:grpSpMkLst>
            <pc:docMk/>
            <pc:sldMk cId="2072071420" sldId="259"/>
            <ac:grpSpMk id="30" creationId="{FA9694A5-4268-4B60-B3DE-515DBDBDE714}"/>
          </ac:grpSpMkLst>
        </pc:grpChg>
        <pc:picChg chg="add del mod">
          <ac:chgData name="Sanders Wang" userId="089d73b8-785c-4012-b931-81c632b6c9c7" providerId="ADAL" clId="{E3F27EDE-0A00-4545-AC8F-6DAEAEF342C7}" dt="2021-11-16T13:57:47.242" v="5067" actId="478"/>
          <ac:picMkLst>
            <pc:docMk/>
            <pc:sldMk cId="2072071420" sldId="259"/>
            <ac:picMk id="8" creationId="{0691ADE2-7975-4DB6-8E95-28760CC50176}"/>
          </ac:picMkLst>
        </pc:picChg>
        <pc:picChg chg="add mod">
          <ac:chgData name="Sanders Wang" userId="089d73b8-785c-4012-b931-81c632b6c9c7" providerId="ADAL" clId="{E3F27EDE-0A00-4545-AC8F-6DAEAEF342C7}" dt="2021-11-16T14:13:57.754" v="5139" actId="14100"/>
          <ac:picMkLst>
            <pc:docMk/>
            <pc:sldMk cId="2072071420" sldId="259"/>
            <ac:picMk id="10" creationId="{95E3A399-D3EA-4B6B-BAD3-5DEB0624895F}"/>
          </ac:picMkLst>
        </pc:picChg>
        <pc:picChg chg="add del mod">
          <ac:chgData name="Sanders Wang" userId="089d73b8-785c-4012-b931-81c632b6c9c7" providerId="ADAL" clId="{E3F27EDE-0A00-4545-AC8F-6DAEAEF342C7}" dt="2021-11-16T13:58:42.326" v="5075" actId="478"/>
          <ac:picMkLst>
            <pc:docMk/>
            <pc:sldMk cId="2072071420" sldId="259"/>
            <ac:picMk id="17" creationId="{2E9E4090-4F7C-440F-A9F5-B3E15748C06A}"/>
          </ac:picMkLst>
        </pc:picChg>
        <pc:picChg chg="add del mod">
          <ac:chgData name="Sanders Wang" userId="089d73b8-785c-4012-b931-81c632b6c9c7" providerId="ADAL" clId="{E3F27EDE-0A00-4545-AC8F-6DAEAEF342C7}" dt="2021-11-16T13:58:45.312" v="5076" actId="478"/>
          <ac:picMkLst>
            <pc:docMk/>
            <pc:sldMk cId="2072071420" sldId="259"/>
            <ac:picMk id="18" creationId="{19C2094D-9B0D-4DBA-ABBF-F2241B4CF80E}"/>
          </ac:picMkLst>
        </pc:picChg>
        <pc:cxnChg chg="add del mod">
          <ac:chgData name="Sanders Wang" userId="089d73b8-785c-4012-b931-81c632b6c9c7" providerId="ADAL" clId="{E3F27EDE-0A00-4545-AC8F-6DAEAEF342C7}" dt="2021-11-16T13:58:48.509" v="5077" actId="478"/>
          <ac:cxnSpMkLst>
            <pc:docMk/>
            <pc:sldMk cId="2072071420" sldId="259"/>
            <ac:cxnSpMk id="15" creationId="{FC312C23-D6CE-4B77-9691-3658B1134B07}"/>
          </ac:cxnSpMkLst>
        </pc:cxnChg>
        <pc:cxnChg chg="add del mod">
          <ac:chgData name="Sanders Wang" userId="089d73b8-785c-4012-b931-81c632b6c9c7" providerId="ADAL" clId="{E3F27EDE-0A00-4545-AC8F-6DAEAEF342C7}" dt="2021-11-16T13:58:51.420" v="5078" actId="478"/>
          <ac:cxnSpMkLst>
            <pc:docMk/>
            <pc:sldMk cId="2072071420" sldId="259"/>
            <ac:cxnSpMk id="16" creationId="{CAA9EB27-D85B-452C-A434-0634344CA2FC}"/>
          </ac:cxnSpMkLst>
        </pc:cxnChg>
        <pc:cxnChg chg="mod">
          <ac:chgData name="Sanders Wang" userId="089d73b8-785c-4012-b931-81c632b6c9c7" providerId="ADAL" clId="{E3F27EDE-0A00-4545-AC8F-6DAEAEF342C7}" dt="2021-11-16T13:58:19.102" v="5072"/>
          <ac:cxnSpMkLst>
            <pc:docMk/>
            <pc:sldMk cId="2072071420" sldId="259"/>
            <ac:cxnSpMk id="20" creationId="{6A001613-E3C5-474C-A495-D70BF3451C58}"/>
          </ac:cxnSpMkLst>
        </pc:cxnChg>
        <pc:cxnChg chg="mod">
          <ac:chgData name="Sanders Wang" userId="089d73b8-785c-4012-b931-81c632b6c9c7" providerId="ADAL" clId="{E3F27EDE-0A00-4545-AC8F-6DAEAEF342C7}" dt="2021-11-16T13:58:19.102" v="5072"/>
          <ac:cxnSpMkLst>
            <pc:docMk/>
            <pc:sldMk cId="2072071420" sldId="259"/>
            <ac:cxnSpMk id="21" creationId="{5EB646BC-A191-4C84-B56F-3235FFFB9157}"/>
          </ac:cxnSpMkLst>
        </pc:cxnChg>
        <pc:cxnChg chg="add mod">
          <ac:chgData name="Sanders Wang" userId="089d73b8-785c-4012-b931-81c632b6c9c7" providerId="ADAL" clId="{E3F27EDE-0A00-4545-AC8F-6DAEAEF342C7}" dt="2021-11-16T14:13:49.651" v="5137" actId="1076"/>
          <ac:cxnSpMkLst>
            <pc:docMk/>
            <pc:sldMk cId="2072071420" sldId="259"/>
            <ac:cxnSpMk id="23" creationId="{7BEF883F-3A15-419A-AE74-8A0F05EF5DA8}"/>
          </ac:cxnSpMkLst>
        </pc:cxnChg>
        <pc:cxnChg chg="add mod">
          <ac:chgData name="Sanders Wang" userId="089d73b8-785c-4012-b931-81c632b6c9c7" providerId="ADAL" clId="{E3F27EDE-0A00-4545-AC8F-6DAEAEF342C7}" dt="2021-11-16T14:13:49.651" v="5137" actId="1076"/>
          <ac:cxnSpMkLst>
            <pc:docMk/>
            <pc:sldMk cId="2072071420" sldId="259"/>
            <ac:cxnSpMk id="24" creationId="{97EDA21C-1D41-4378-BC25-810C884F11FE}"/>
          </ac:cxnSpMkLst>
        </pc:cxnChg>
        <pc:cxnChg chg="add mod">
          <ac:chgData name="Sanders Wang" userId="089d73b8-785c-4012-b931-81c632b6c9c7" providerId="ADAL" clId="{E3F27EDE-0A00-4545-AC8F-6DAEAEF342C7}" dt="2021-11-16T14:13:49.651" v="5137" actId="1076"/>
          <ac:cxnSpMkLst>
            <pc:docMk/>
            <pc:sldMk cId="2072071420" sldId="259"/>
            <ac:cxnSpMk id="25" creationId="{DAAC4418-A6B6-4A3C-A297-3F79257FD3ED}"/>
          </ac:cxnSpMkLst>
        </pc:cxnChg>
        <pc:cxnChg chg="mod">
          <ac:chgData name="Sanders Wang" userId="089d73b8-785c-4012-b931-81c632b6c9c7" providerId="ADAL" clId="{E3F27EDE-0A00-4545-AC8F-6DAEAEF342C7}" dt="2021-11-16T13:59:29.900" v="5083"/>
          <ac:cxnSpMkLst>
            <pc:docMk/>
            <pc:sldMk cId="2072071420" sldId="259"/>
            <ac:cxnSpMk id="31" creationId="{F4A2DB74-075C-412B-9F11-439A2BEE1C76}"/>
          </ac:cxnSpMkLst>
        </pc:cxnChg>
        <pc:cxnChg chg="mod">
          <ac:chgData name="Sanders Wang" userId="089d73b8-785c-4012-b931-81c632b6c9c7" providerId="ADAL" clId="{E3F27EDE-0A00-4545-AC8F-6DAEAEF342C7}" dt="2021-11-16T13:59:29.900" v="5083"/>
          <ac:cxnSpMkLst>
            <pc:docMk/>
            <pc:sldMk cId="2072071420" sldId="259"/>
            <ac:cxnSpMk id="32" creationId="{B8AC5D3D-54C5-4006-8CAB-D0162F5D8480}"/>
          </ac:cxnSpMkLst>
        </pc:cxnChg>
        <pc:cxnChg chg="add mod">
          <ac:chgData name="Sanders Wang" userId="089d73b8-785c-4012-b931-81c632b6c9c7" providerId="ADAL" clId="{E3F27EDE-0A00-4545-AC8F-6DAEAEF342C7}" dt="2021-11-16T14:16:17.430" v="5175" actId="113"/>
          <ac:cxnSpMkLst>
            <pc:docMk/>
            <pc:sldMk cId="2072071420" sldId="259"/>
            <ac:cxnSpMk id="39" creationId="{942B82FB-0057-4E94-BFBD-16CBD1C9A443}"/>
          </ac:cxnSpMkLst>
        </pc:cxnChg>
        <pc:cxnChg chg="add mod">
          <ac:chgData name="Sanders Wang" userId="089d73b8-785c-4012-b931-81c632b6c9c7" providerId="ADAL" clId="{E3F27EDE-0A00-4545-AC8F-6DAEAEF342C7}" dt="2021-11-16T14:16:58.027" v="5199" actId="14100"/>
          <ac:cxnSpMkLst>
            <pc:docMk/>
            <pc:sldMk cId="2072071420" sldId="259"/>
            <ac:cxnSpMk id="46" creationId="{D01CA68C-53A6-4154-8716-02C1BFDA78C9}"/>
          </ac:cxnSpMkLst>
        </pc:cxnChg>
        <pc:cxnChg chg="add mod">
          <ac:chgData name="Sanders Wang" userId="089d73b8-785c-4012-b931-81c632b6c9c7" providerId="ADAL" clId="{E3F27EDE-0A00-4545-AC8F-6DAEAEF342C7}" dt="2021-11-16T14:17:18.715" v="5205" actId="1076"/>
          <ac:cxnSpMkLst>
            <pc:docMk/>
            <pc:sldMk cId="2072071420" sldId="259"/>
            <ac:cxnSpMk id="53" creationId="{6184D9C7-3AD0-4E5D-9D24-45809191CA7D}"/>
          </ac:cxnSpMkLst>
        </pc:cxnChg>
        <pc:cxnChg chg="add mod">
          <ac:chgData name="Sanders Wang" userId="089d73b8-785c-4012-b931-81c632b6c9c7" providerId="ADAL" clId="{E3F27EDE-0A00-4545-AC8F-6DAEAEF342C7}" dt="2021-11-16T14:17:42.851" v="5224" actId="14100"/>
          <ac:cxnSpMkLst>
            <pc:docMk/>
            <pc:sldMk cId="2072071420" sldId="259"/>
            <ac:cxnSpMk id="55" creationId="{CA60FED5-EB9E-4CC7-A8B8-ECD78C2C119A}"/>
          </ac:cxnSpMkLst>
        </pc:cxnChg>
      </pc:sldChg>
      <pc:sldChg chg="addSp delSp modSp new mod ord setBg">
        <pc:chgData name="Sanders Wang" userId="089d73b8-785c-4012-b931-81c632b6c9c7" providerId="ADAL" clId="{E3F27EDE-0A00-4545-AC8F-6DAEAEF342C7}" dt="2021-11-16T09:02:12.025" v="2801" actId="1076"/>
        <pc:sldMkLst>
          <pc:docMk/>
          <pc:sldMk cId="787985484" sldId="260"/>
        </pc:sldMkLst>
        <pc:spChg chg="mod">
          <ac:chgData name="Sanders Wang" userId="089d73b8-785c-4012-b931-81c632b6c9c7" providerId="ADAL" clId="{E3F27EDE-0A00-4545-AC8F-6DAEAEF342C7}" dt="2021-11-15T14:24:33.466" v="1470" actId="14100"/>
          <ac:spMkLst>
            <pc:docMk/>
            <pc:sldMk cId="787985484" sldId="260"/>
            <ac:spMk id="2" creationId="{5DB63033-3BD5-40FD-9DE8-16CB0DB72880}"/>
          </ac:spMkLst>
        </pc:spChg>
        <pc:spChg chg="mod">
          <ac:chgData name="Sanders Wang" userId="089d73b8-785c-4012-b931-81c632b6c9c7" providerId="ADAL" clId="{E3F27EDE-0A00-4545-AC8F-6DAEAEF342C7}" dt="2021-11-15T14:04:28.109" v="1198" actId="1076"/>
          <ac:spMkLst>
            <pc:docMk/>
            <pc:sldMk cId="787985484" sldId="260"/>
            <ac:spMk id="3" creationId="{0045BC41-07A3-46DC-AC55-41C1DCB62DB1}"/>
          </ac:spMkLst>
        </pc:spChg>
        <pc:spChg chg="add del mod">
          <ac:chgData name="Sanders Wang" userId="089d73b8-785c-4012-b931-81c632b6c9c7" providerId="ADAL" clId="{E3F27EDE-0A00-4545-AC8F-6DAEAEF342C7}" dt="2021-11-15T09:00:32.013" v="263" actId="478"/>
          <ac:spMkLst>
            <pc:docMk/>
            <pc:sldMk cId="787985484" sldId="260"/>
            <ac:spMk id="6" creationId="{0DA75B34-1749-4584-AF3A-B80DC7C5415B}"/>
          </ac:spMkLst>
        </pc:spChg>
        <pc:spChg chg="add del">
          <ac:chgData name="Sanders Wang" userId="089d73b8-785c-4012-b931-81c632b6c9c7" providerId="ADAL" clId="{E3F27EDE-0A00-4545-AC8F-6DAEAEF342C7}" dt="2021-11-15T09:00:24.217" v="262" actId="26606"/>
          <ac:spMkLst>
            <pc:docMk/>
            <pc:sldMk cId="787985484" sldId="260"/>
            <ac:spMk id="8" creationId="{C9A36457-A5F4-4103-A443-02581C09185B}"/>
          </ac:spMkLst>
        </pc:spChg>
        <pc:spChg chg="add del mod">
          <ac:chgData name="Sanders Wang" userId="089d73b8-785c-4012-b931-81c632b6c9c7" providerId="ADAL" clId="{E3F27EDE-0A00-4545-AC8F-6DAEAEF342C7}" dt="2021-11-15T13:55:18.312" v="1161" actId="21"/>
          <ac:spMkLst>
            <pc:docMk/>
            <pc:sldMk cId="787985484" sldId="260"/>
            <ac:spMk id="9" creationId="{7EAB9532-4820-4477-AED4-E729BD707096}"/>
          </ac:spMkLst>
        </pc:spChg>
        <pc:spChg chg="add del mod">
          <ac:chgData name="Sanders Wang" userId="089d73b8-785c-4012-b931-81c632b6c9c7" providerId="ADAL" clId="{E3F27EDE-0A00-4545-AC8F-6DAEAEF342C7}" dt="2021-11-15T07:39:39.702" v="134" actId="478"/>
          <ac:spMkLst>
            <pc:docMk/>
            <pc:sldMk cId="787985484" sldId="260"/>
            <ac:spMk id="9" creationId="{B80BDA21-2F63-4668-8A3B-5CDD497E2EBA}"/>
          </ac:spMkLst>
        </pc:spChg>
        <pc:spChg chg="add del">
          <ac:chgData name="Sanders Wang" userId="089d73b8-785c-4012-b931-81c632b6c9c7" providerId="ADAL" clId="{E3F27EDE-0A00-4545-AC8F-6DAEAEF342C7}" dt="2021-11-15T09:00:24.217" v="262" actId="26606"/>
          <ac:spMkLst>
            <pc:docMk/>
            <pc:sldMk cId="787985484" sldId="260"/>
            <ac:spMk id="10" creationId="{DC5FB7E8-B636-40FA-BE8D-48145C0F5C57}"/>
          </ac:spMkLst>
        </pc:spChg>
        <pc:spChg chg="add del mod">
          <ac:chgData name="Sanders Wang" userId="089d73b8-785c-4012-b931-81c632b6c9c7" providerId="ADAL" clId="{E3F27EDE-0A00-4545-AC8F-6DAEAEF342C7}" dt="2021-11-15T13:55:18.312" v="1161" actId="21"/>
          <ac:spMkLst>
            <pc:docMk/>
            <pc:sldMk cId="787985484" sldId="260"/>
            <ac:spMk id="11" creationId="{3D6EF06D-7907-4C8F-927B-69726053FADF}"/>
          </ac:spMkLst>
        </pc:spChg>
        <pc:spChg chg="add del">
          <ac:chgData name="Sanders Wang" userId="089d73b8-785c-4012-b931-81c632b6c9c7" providerId="ADAL" clId="{E3F27EDE-0A00-4545-AC8F-6DAEAEF342C7}" dt="2021-11-15T09:00:24.217" v="262" actId="26606"/>
          <ac:spMkLst>
            <pc:docMk/>
            <pc:sldMk cId="787985484" sldId="260"/>
            <ac:spMk id="12" creationId="{142DCE2C-2863-46FA-9BE7-24365A24D9BA}"/>
          </ac:spMkLst>
        </pc:spChg>
        <pc:spChg chg="add del mod">
          <ac:chgData name="Sanders Wang" userId="089d73b8-785c-4012-b931-81c632b6c9c7" providerId="ADAL" clId="{E3F27EDE-0A00-4545-AC8F-6DAEAEF342C7}" dt="2021-11-15T13:55:18.312" v="1161" actId="21"/>
          <ac:spMkLst>
            <pc:docMk/>
            <pc:sldMk cId="787985484" sldId="260"/>
            <ac:spMk id="13" creationId="{D6852EB5-2C15-48BA-BB6F-F1C09037FFBD}"/>
          </ac:spMkLst>
        </pc:spChg>
        <pc:spChg chg="add del">
          <ac:chgData name="Sanders Wang" userId="089d73b8-785c-4012-b931-81c632b6c9c7" providerId="ADAL" clId="{E3F27EDE-0A00-4545-AC8F-6DAEAEF342C7}" dt="2021-11-15T09:00:24.217" v="262" actId="26606"/>
          <ac:spMkLst>
            <pc:docMk/>
            <pc:sldMk cId="787985484" sldId="260"/>
            <ac:spMk id="17" creationId="{05C7EBC3-4672-4DAB-81C2-58661FAFAED6}"/>
          </ac:spMkLst>
        </pc:spChg>
        <pc:spChg chg="add del mod">
          <ac:chgData name="Sanders Wang" userId="089d73b8-785c-4012-b931-81c632b6c9c7" providerId="ADAL" clId="{E3F27EDE-0A00-4545-AC8F-6DAEAEF342C7}" dt="2021-11-15T13:55:18.312" v="1161" actId="21"/>
          <ac:spMkLst>
            <pc:docMk/>
            <pc:sldMk cId="787985484" sldId="260"/>
            <ac:spMk id="18" creationId="{46B8BE99-9EDB-4B48-A585-2CDAA6824833}"/>
          </ac:spMkLst>
        </pc:spChg>
        <pc:spChg chg="add del">
          <ac:chgData name="Sanders Wang" userId="089d73b8-785c-4012-b931-81c632b6c9c7" providerId="ADAL" clId="{E3F27EDE-0A00-4545-AC8F-6DAEAEF342C7}" dt="2021-11-15T09:00:24.217" v="262" actId="26606"/>
          <ac:spMkLst>
            <pc:docMk/>
            <pc:sldMk cId="787985484" sldId="260"/>
            <ac:spMk id="19" creationId="{40BF962F-4C6F-461E-86F2-C43F56CC939B}"/>
          </ac:spMkLst>
        </pc:spChg>
        <pc:spChg chg="add del">
          <ac:chgData name="Sanders Wang" userId="089d73b8-785c-4012-b931-81c632b6c9c7" providerId="ADAL" clId="{E3F27EDE-0A00-4545-AC8F-6DAEAEF342C7}" dt="2021-11-15T09:23:38.188" v="389" actId="22"/>
          <ac:spMkLst>
            <pc:docMk/>
            <pc:sldMk cId="787985484" sldId="260"/>
            <ac:spMk id="20" creationId="{8C2385B2-D76C-46A4-9FDC-908475C19C8F}"/>
          </ac:spMkLst>
        </pc:spChg>
        <pc:spChg chg="add del">
          <ac:chgData name="Sanders Wang" userId="089d73b8-785c-4012-b931-81c632b6c9c7" providerId="ADAL" clId="{E3F27EDE-0A00-4545-AC8F-6DAEAEF342C7}" dt="2021-11-15T09:00:24.217" v="262" actId="26606"/>
          <ac:spMkLst>
            <pc:docMk/>
            <pc:sldMk cId="787985484" sldId="260"/>
            <ac:spMk id="21" creationId="{2E94A4F7-38E4-45EA-8E2E-CE1B5766B4F1}"/>
          </ac:spMkLst>
        </pc:spChg>
        <pc:spChg chg="add del mod">
          <ac:chgData name="Sanders Wang" userId="089d73b8-785c-4012-b931-81c632b6c9c7" providerId="ADAL" clId="{E3F27EDE-0A00-4545-AC8F-6DAEAEF342C7}" dt="2021-11-15T13:55:18.312" v="1161" actId="21"/>
          <ac:spMkLst>
            <pc:docMk/>
            <pc:sldMk cId="787985484" sldId="260"/>
            <ac:spMk id="22" creationId="{F44207A9-F1DF-4820-B1CE-BDD5BB8D61B3}"/>
          </ac:spMkLst>
        </pc:spChg>
        <pc:spChg chg="add del mod">
          <ac:chgData name="Sanders Wang" userId="089d73b8-785c-4012-b931-81c632b6c9c7" providerId="ADAL" clId="{E3F27EDE-0A00-4545-AC8F-6DAEAEF342C7}" dt="2021-11-15T13:55:18.312" v="1161" actId="21"/>
          <ac:spMkLst>
            <pc:docMk/>
            <pc:sldMk cId="787985484" sldId="260"/>
            <ac:spMk id="23" creationId="{B43C93D1-EC47-4B8F-9133-B3604B9F7B38}"/>
          </ac:spMkLst>
        </pc:spChg>
        <pc:spChg chg="add del mod">
          <ac:chgData name="Sanders Wang" userId="089d73b8-785c-4012-b931-81c632b6c9c7" providerId="ADAL" clId="{E3F27EDE-0A00-4545-AC8F-6DAEAEF342C7}" dt="2021-11-15T13:55:18.312" v="1161" actId="21"/>
          <ac:spMkLst>
            <pc:docMk/>
            <pc:sldMk cId="787985484" sldId="260"/>
            <ac:spMk id="24" creationId="{43C12DFB-7CD0-4F67-A550-91C238C167DA}"/>
          </ac:spMkLst>
        </pc:spChg>
        <pc:spChg chg="add del mod">
          <ac:chgData name="Sanders Wang" userId="089d73b8-785c-4012-b931-81c632b6c9c7" providerId="ADAL" clId="{E3F27EDE-0A00-4545-AC8F-6DAEAEF342C7}" dt="2021-11-15T13:55:18.312" v="1161" actId="21"/>
          <ac:spMkLst>
            <pc:docMk/>
            <pc:sldMk cId="787985484" sldId="260"/>
            <ac:spMk id="25" creationId="{E732CCE4-E47B-4FD7-9FD9-2B717C1EEBC0}"/>
          </ac:spMkLst>
        </pc:spChg>
        <pc:spChg chg="add del mod">
          <ac:chgData name="Sanders Wang" userId="089d73b8-785c-4012-b931-81c632b6c9c7" providerId="ADAL" clId="{E3F27EDE-0A00-4545-AC8F-6DAEAEF342C7}" dt="2021-11-15T13:55:18.312" v="1161" actId="21"/>
          <ac:spMkLst>
            <pc:docMk/>
            <pc:sldMk cId="787985484" sldId="260"/>
            <ac:spMk id="26" creationId="{716DD976-9284-4389-9F34-0EC75DBDEAFA}"/>
          </ac:spMkLst>
        </pc:spChg>
        <pc:spChg chg="add del mod">
          <ac:chgData name="Sanders Wang" userId="089d73b8-785c-4012-b931-81c632b6c9c7" providerId="ADAL" clId="{E3F27EDE-0A00-4545-AC8F-6DAEAEF342C7}" dt="2021-11-15T13:55:18.312" v="1161" actId="21"/>
          <ac:spMkLst>
            <pc:docMk/>
            <pc:sldMk cId="787985484" sldId="260"/>
            <ac:spMk id="27" creationId="{4988B6D1-AD4C-460F-8A64-5938EA02C43E}"/>
          </ac:spMkLst>
        </pc:spChg>
        <pc:spChg chg="add del mod">
          <ac:chgData name="Sanders Wang" userId="089d73b8-785c-4012-b931-81c632b6c9c7" providerId="ADAL" clId="{E3F27EDE-0A00-4545-AC8F-6DAEAEF342C7}" dt="2021-11-15T13:55:18.312" v="1161" actId="21"/>
          <ac:spMkLst>
            <pc:docMk/>
            <pc:sldMk cId="787985484" sldId="260"/>
            <ac:spMk id="28" creationId="{8972D6B0-3408-4808-B0BF-076718BB1947}"/>
          </ac:spMkLst>
        </pc:spChg>
        <pc:spChg chg="add del mod">
          <ac:chgData name="Sanders Wang" userId="089d73b8-785c-4012-b931-81c632b6c9c7" providerId="ADAL" clId="{E3F27EDE-0A00-4545-AC8F-6DAEAEF342C7}" dt="2021-11-15T13:55:18.312" v="1161" actId="21"/>
          <ac:spMkLst>
            <pc:docMk/>
            <pc:sldMk cId="787985484" sldId="260"/>
            <ac:spMk id="29" creationId="{38CAFE17-794B-447A-821A-17CACA71985B}"/>
          </ac:spMkLst>
        </pc:spChg>
        <pc:spChg chg="add del">
          <ac:chgData name="Sanders Wang" userId="089d73b8-785c-4012-b931-81c632b6c9c7" providerId="ADAL" clId="{E3F27EDE-0A00-4545-AC8F-6DAEAEF342C7}" dt="2021-11-15T09:28:09.647" v="712" actId="22"/>
          <ac:spMkLst>
            <pc:docMk/>
            <pc:sldMk cId="787985484" sldId="260"/>
            <ac:spMk id="31" creationId="{46D77E0A-5B9B-4D4E-A95C-260A7BA16868}"/>
          </ac:spMkLst>
        </pc:spChg>
        <pc:spChg chg="add del mod">
          <ac:chgData name="Sanders Wang" userId="089d73b8-785c-4012-b931-81c632b6c9c7" providerId="ADAL" clId="{E3F27EDE-0A00-4545-AC8F-6DAEAEF342C7}" dt="2021-11-15T13:55:18.312" v="1161" actId="21"/>
          <ac:spMkLst>
            <pc:docMk/>
            <pc:sldMk cId="787985484" sldId="260"/>
            <ac:spMk id="33" creationId="{6D6E3AC9-D767-45C4-A3E7-B64145AD08D6}"/>
          </ac:spMkLst>
        </pc:spChg>
        <pc:spChg chg="add del mod">
          <ac:chgData name="Sanders Wang" userId="089d73b8-785c-4012-b931-81c632b6c9c7" providerId="ADAL" clId="{E3F27EDE-0A00-4545-AC8F-6DAEAEF342C7}" dt="2021-11-15T13:55:18.312" v="1161" actId="21"/>
          <ac:spMkLst>
            <pc:docMk/>
            <pc:sldMk cId="787985484" sldId="260"/>
            <ac:spMk id="34" creationId="{B00952A5-D720-4F7D-8349-ACD55FA2248E}"/>
          </ac:spMkLst>
        </pc:spChg>
        <pc:spChg chg="add del mod">
          <ac:chgData name="Sanders Wang" userId="089d73b8-785c-4012-b931-81c632b6c9c7" providerId="ADAL" clId="{E3F27EDE-0A00-4545-AC8F-6DAEAEF342C7}" dt="2021-11-15T13:55:18.312" v="1161" actId="21"/>
          <ac:spMkLst>
            <pc:docMk/>
            <pc:sldMk cId="787985484" sldId="260"/>
            <ac:spMk id="35" creationId="{575600EB-72CC-494E-8475-8FB0ACF5D0F9}"/>
          </ac:spMkLst>
        </pc:spChg>
        <pc:spChg chg="add del mod">
          <ac:chgData name="Sanders Wang" userId="089d73b8-785c-4012-b931-81c632b6c9c7" providerId="ADAL" clId="{E3F27EDE-0A00-4545-AC8F-6DAEAEF342C7}" dt="2021-11-15T13:55:18.312" v="1161" actId="21"/>
          <ac:spMkLst>
            <pc:docMk/>
            <pc:sldMk cId="787985484" sldId="260"/>
            <ac:spMk id="36" creationId="{E9F18C7E-2DB7-467D-9D49-B95C5F358955}"/>
          </ac:spMkLst>
        </pc:spChg>
        <pc:spChg chg="add del mod">
          <ac:chgData name="Sanders Wang" userId="089d73b8-785c-4012-b931-81c632b6c9c7" providerId="ADAL" clId="{E3F27EDE-0A00-4545-AC8F-6DAEAEF342C7}" dt="2021-11-15T13:55:18.312" v="1161" actId="21"/>
          <ac:spMkLst>
            <pc:docMk/>
            <pc:sldMk cId="787985484" sldId="260"/>
            <ac:spMk id="37" creationId="{26267B7C-2D93-4AB6-A179-237F9FFEB276}"/>
          </ac:spMkLst>
        </pc:spChg>
        <pc:spChg chg="add del mod">
          <ac:chgData name="Sanders Wang" userId="089d73b8-785c-4012-b931-81c632b6c9c7" providerId="ADAL" clId="{E3F27EDE-0A00-4545-AC8F-6DAEAEF342C7}" dt="2021-11-15T13:55:18.312" v="1161" actId="21"/>
          <ac:spMkLst>
            <pc:docMk/>
            <pc:sldMk cId="787985484" sldId="260"/>
            <ac:spMk id="38" creationId="{DB95C0A4-B305-4D1A-8339-C244047C67EF}"/>
          </ac:spMkLst>
        </pc:spChg>
        <pc:spChg chg="add del">
          <ac:chgData name="Sanders Wang" userId="089d73b8-785c-4012-b931-81c632b6c9c7" providerId="ADAL" clId="{E3F27EDE-0A00-4545-AC8F-6DAEAEF342C7}" dt="2021-11-15T09:29:36.566" v="721" actId="22"/>
          <ac:spMkLst>
            <pc:docMk/>
            <pc:sldMk cId="787985484" sldId="260"/>
            <ac:spMk id="40" creationId="{869C94FC-1642-4E09-918C-58854611F6A3}"/>
          </ac:spMkLst>
        </pc:spChg>
        <pc:spChg chg="add del mod">
          <ac:chgData name="Sanders Wang" userId="089d73b8-785c-4012-b931-81c632b6c9c7" providerId="ADAL" clId="{E3F27EDE-0A00-4545-AC8F-6DAEAEF342C7}" dt="2021-11-15T13:55:18.312" v="1161" actId="21"/>
          <ac:spMkLst>
            <pc:docMk/>
            <pc:sldMk cId="787985484" sldId="260"/>
            <ac:spMk id="42" creationId="{3DCA0747-9EFE-4D9B-9ACA-0DA56ABF2C14}"/>
          </ac:spMkLst>
        </pc:spChg>
        <pc:spChg chg="add del mod">
          <ac:chgData name="Sanders Wang" userId="089d73b8-785c-4012-b931-81c632b6c9c7" providerId="ADAL" clId="{E3F27EDE-0A00-4545-AC8F-6DAEAEF342C7}" dt="2021-11-15T09:30:51.036" v="734" actId="478"/>
          <ac:spMkLst>
            <pc:docMk/>
            <pc:sldMk cId="787985484" sldId="260"/>
            <ac:spMk id="43" creationId="{A60E2405-39A9-440B-AF24-E3250749B43F}"/>
          </ac:spMkLst>
        </pc:spChg>
        <pc:spChg chg="add del mod">
          <ac:chgData name="Sanders Wang" userId="089d73b8-785c-4012-b931-81c632b6c9c7" providerId="ADAL" clId="{E3F27EDE-0A00-4545-AC8F-6DAEAEF342C7}" dt="2021-11-15T13:55:18.312" v="1161" actId="21"/>
          <ac:spMkLst>
            <pc:docMk/>
            <pc:sldMk cId="787985484" sldId="260"/>
            <ac:spMk id="46" creationId="{56189CAB-8FAB-4818-BBD6-694251ECD04D}"/>
          </ac:spMkLst>
        </pc:spChg>
        <pc:spChg chg="add del mod">
          <ac:chgData name="Sanders Wang" userId="089d73b8-785c-4012-b931-81c632b6c9c7" providerId="ADAL" clId="{E3F27EDE-0A00-4545-AC8F-6DAEAEF342C7}" dt="2021-11-15T13:55:18.312" v="1161" actId="21"/>
          <ac:spMkLst>
            <pc:docMk/>
            <pc:sldMk cId="787985484" sldId="260"/>
            <ac:spMk id="47" creationId="{95D740F3-4A58-4D7E-B84D-4D35FBF42F14}"/>
          </ac:spMkLst>
        </pc:spChg>
        <pc:spChg chg="add del mod">
          <ac:chgData name="Sanders Wang" userId="089d73b8-785c-4012-b931-81c632b6c9c7" providerId="ADAL" clId="{E3F27EDE-0A00-4545-AC8F-6DAEAEF342C7}" dt="2021-11-15T13:55:18.312" v="1161" actId="21"/>
          <ac:spMkLst>
            <pc:docMk/>
            <pc:sldMk cId="787985484" sldId="260"/>
            <ac:spMk id="48" creationId="{4B7DD17B-34AE-4F3D-92BE-EDCB7D9E79DF}"/>
          </ac:spMkLst>
        </pc:spChg>
        <pc:spChg chg="add del mod">
          <ac:chgData name="Sanders Wang" userId="089d73b8-785c-4012-b931-81c632b6c9c7" providerId="ADAL" clId="{E3F27EDE-0A00-4545-AC8F-6DAEAEF342C7}" dt="2021-11-15T13:55:18.312" v="1161" actId="21"/>
          <ac:spMkLst>
            <pc:docMk/>
            <pc:sldMk cId="787985484" sldId="260"/>
            <ac:spMk id="49" creationId="{CEE80538-13BD-46D3-9D6D-B7B0AD4D7E88}"/>
          </ac:spMkLst>
        </pc:spChg>
        <pc:spChg chg="add del mod">
          <ac:chgData name="Sanders Wang" userId="089d73b8-785c-4012-b931-81c632b6c9c7" providerId="ADAL" clId="{E3F27EDE-0A00-4545-AC8F-6DAEAEF342C7}" dt="2021-11-15T13:55:18.312" v="1161" actId="21"/>
          <ac:spMkLst>
            <pc:docMk/>
            <pc:sldMk cId="787985484" sldId="260"/>
            <ac:spMk id="50" creationId="{AC2CFF56-D657-42C7-83E4-A12EA8A5EEBC}"/>
          </ac:spMkLst>
        </pc:spChg>
        <pc:spChg chg="add del mod">
          <ac:chgData name="Sanders Wang" userId="089d73b8-785c-4012-b931-81c632b6c9c7" providerId="ADAL" clId="{E3F27EDE-0A00-4545-AC8F-6DAEAEF342C7}" dt="2021-11-15T13:55:18.312" v="1161" actId="21"/>
          <ac:spMkLst>
            <pc:docMk/>
            <pc:sldMk cId="787985484" sldId="260"/>
            <ac:spMk id="51" creationId="{58D7DCF7-A878-48E0-845F-A810C6D04C69}"/>
          </ac:spMkLst>
        </pc:spChg>
        <pc:spChg chg="add del mod">
          <ac:chgData name="Sanders Wang" userId="089d73b8-785c-4012-b931-81c632b6c9c7" providerId="ADAL" clId="{E3F27EDE-0A00-4545-AC8F-6DAEAEF342C7}" dt="2021-11-15T13:55:18.312" v="1161" actId="21"/>
          <ac:spMkLst>
            <pc:docMk/>
            <pc:sldMk cId="787985484" sldId="260"/>
            <ac:spMk id="52" creationId="{9753D3D9-19EB-48AE-838C-17AE5396015E}"/>
          </ac:spMkLst>
        </pc:spChg>
        <pc:spChg chg="add del mod">
          <ac:chgData name="Sanders Wang" userId="089d73b8-785c-4012-b931-81c632b6c9c7" providerId="ADAL" clId="{E3F27EDE-0A00-4545-AC8F-6DAEAEF342C7}" dt="2021-11-15T13:55:18.312" v="1161" actId="21"/>
          <ac:spMkLst>
            <pc:docMk/>
            <pc:sldMk cId="787985484" sldId="260"/>
            <ac:spMk id="53" creationId="{21302F0B-CF7B-485D-917E-6F64A25BA64A}"/>
          </ac:spMkLst>
        </pc:spChg>
        <pc:spChg chg="add del mod">
          <ac:chgData name="Sanders Wang" userId="089d73b8-785c-4012-b931-81c632b6c9c7" providerId="ADAL" clId="{E3F27EDE-0A00-4545-AC8F-6DAEAEF342C7}" dt="2021-11-15T13:55:18.312" v="1161" actId="21"/>
          <ac:spMkLst>
            <pc:docMk/>
            <pc:sldMk cId="787985484" sldId="260"/>
            <ac:spMk id="54" creationId="{AE7F36BD-8458-4901-9A7F-04B5F58D2731}"/>
          </ac:spMkLst>
        </pc:spChg>
        <pc:spChg chg="add del mod">
          <ac:chgData name="Sanders Wang" userId="089d73b8-785c-4012-b931-81c632b6c9c7" providerId="ADAL" clId="{E3F27EDE-0A00-4545-AC8F-6DAEAEF342C7}" dt="2021-11-15T13:55:18.312" v="1161" actId="21"/>
          <ac:spMkLst>
            <pc:docMk/>
            <pc:sldMk cId="787985484" sldId="260"/>
            <ac:spMk id="55" creationId="{DF85D8CF-CAA7-4DC5-AA1E-FC60B6E92A72}"/>
          </ac:spMkLst>
        </pc:spChg>
        <pc:spChg chg="add del mod">
          <ac:chgData name="Sanders Wang" userId="089d73b8-785c-4012-b931-81c632b6c9c7" providerId="ADAL" clId="{E3F27EDE-0A00-4545-AC8F-6DAEAEF342C7}" dt="2021-11-15T13:55:18.312" v="1161" actId="21"/>
          <ac:spMkLst>
            <pc:docMk/>
            <pc:sldMk cId="787985484" sldId="260"/>
            <ac:spMk id="56" creationId="{CD02D879-7CEA-48D4-8A10-44564279E015}"/>
          </ac:spMkLst>
        </pc:spChg>
        <pc:spChg chg="add del mod">
          <ac:chgData name="Sanders Wang" userId="089d73b8-785c-4012-b931-81c632b6c9c7" providerId="ADAL" clId="{E3F27EDE-0A00-4545-AC8F-6DAEAEF342C7}" dt="2021-11-15T13:55:18.312" v="1161" actId="21"/>
          <ac:spMkLst>
            <pc:docMk/>
            <pc:sldMk cId="787985484" sldId="260"/>
            <ac:spMk id="59" creationId="{93308889-2DD8-41B1-B64D-3B3EDF8C48B1}"/>
          </ac:spMkLst>
        </pc:spChg>
        <pc:spChg chg="add del mod">
          <ac:chgData name="Sanders Wang" userId="089d73b8-785c-4012-b931-81c632b6c9c7" providerId="ADAL" clId="{E3F27EDE-0A00-4545-AC8F-6DAEAEF342C7}" dt="2021-11-15T13:55:18.312" v="1161" actId="21"/>
          <ac:spMkLst>
            <pc:docMk/>
            <pc:sldMk cId="787985484" sldId="260"/>
            <ac:spMk id="60" creationId="{4A532D9D-82C7-4F6E-B1B7-A5312A8CEEC9}"/>
          </ac:spMkLst>
        </pc:spChg>
        <pc:spChg chg="add del mod">
          <ac:chgData name="Sanders Wang" userId="089d73b8-785c-4012-b931-81c632b6c9c7" providerId="ADAL" clId="{E3F27EDE-0A00-4545-AC8F-6DAEAEF342C7}" dt="2021-11-15T13:55:18.312" v="1161" actId="21"/>
          <ac:spMkLst>
            <pc:docMk/>
            <pc:sldMk cId="787985484" sldId="260"/>
            <ac:spMk id="61" creationId="{E6D381F7-90AD-4EE8-89C3-9E54046B7420}"/>
          </ac:spMkLst>
        </pc:spChg>
        <pc:spChg chg="add del mod">
          <ac:chgData name="Sanders Wang" userId="089d73b8-785c-4012-b931-81c632b6c9c7" providerId="ADAL" clId="{E3F27EDE-0A00-4545-AC8F-6DAEAEF342C7}" dt="2021-11-15T13:55:18.312" v="1161" actId="21"/>
          <ac:spMkLst>
            <pc:docMk/>
            <pc:sldMk cId="787985484" sldId="260"/>
            <ac:spMk id="62" creationId="{FD9FE538-5C98-461D-9588-DF3C2C42E919}"/>
          </ac:spMkLst>
        </pc:spChg>
        <pc:spChg chg="add del mod">
          <ac:chgData name="Sanders Wang" userId="089d73b8-785c-4012-b931-81c632b6c9c7" providerId="ADAL" clId="{E3F27EDE-0A00-4545-AC8F-6DAEAEF342C7}" dt="2021-11-15T13:55:18.312" v="1161" actId="21"/>
          <ac:spMkLst>
            <pc:docMk/>
            <pc:sldMk cId="787985484" sldId="260"/>
            <ac:spMk id="63" creationId="{96B3FC20-2BAA-46E1-9A5A-2F925EA6C8AE}"/>
          </ac:spMkLst>
        </pc:spChg>
        <pc:spChg chg="add del mod">
          <ac:chgData name="Sanders Wang" userId="089d73b8-785c-4012-b931-81c632b6c9c7" providerId="ADAL" clId="{E3F27EDE-0A00-4545-AC8F-6DAEAEF342C7}" dt="2021-11-15T13:55:18.312" v="1161" actId="21"/>
          <ac:spMkLst>
            <pc:docMk/>
            <pc:sldMk cId="787985484" sldId="260"/>
            <ac:spMk id="64" creationId="{A726B7F2-75C2-4802-A1CF-6947B2037A29}"/>
          </ac:spMkLst>
        </pc:spChg>
        <pc:spChg chg="add del mod">
          <ac:chgData name="Sanders Wang" userId="089d73b8-785c-4012-b931-81c632b6c9c7" providerId="ADAL" clId="{E3F27EDE-0A00-4545-AC8F-6DAEAEF342C7}" dt="2021-11-15T09:41:14.879" v="957" actId="478"/>
          <ac:spMkLst>
            <pc:docMk/>
            <pc:sldMk cId="787985484" sldId="260"/>
            <ac:spMk id="67" creationId="{0F0EED24-CD6F-49D5-ACC7-C22B0C40F44A}"/>
          </ac:spMkLst>
        </pc:spChg>
        <pc:spChg chg="add del mod">
          <ac:chgData name="Sanders Wang" userId="089d73b8-785c-4012-b931-81c632b6c9c7" providerId="ADAL" clId="{E3F27EDE-0A00-4545-AC8F-6DAEAEF342C7}" dt="2021-11-15T09:42:15.325" v="968" actId="478"/>
          <ac:spMkLst>
            <pc:docMk/>
            <pc:sldMk cId="787985484" sldId="260"/>
            <ac:spMk id="69" creationId="{DF2BAF51-89FC-4346-822E-D6508A17A287}"/>
          </ac:spMkLst>
        </pc:spChg>
        <pc:spChg chg="add del mod">
          <ac:chgData name="Sanders Wang" userId="089d73b8-785c-4012-b931-81c632b6c9c7" providerId="ADAL" clId="{E3F27EDE-0A00-4545-AC8F-6DAEAEF342C7}" dt="2021-11-15T09:42:39.696" v="975" actId="478"/>
          <ac:spMkLst>
            <pc:docMk/>
            <pc:sldMk cId="787985484" sldId="260"/>
            <ac:spMk id="70" creationId="{B8C02B62-905F-47C7-84CC-15D01A4DAC03}"/>
          </ac:spMkLst>
        </pc:spChg>
        <pc:spChg chg="add del mod">
          <ac:chgData name="Sanders Wang" userId="089d73b8-785c-4012-b931-81c632b6c9c7" providerId="ADAL" clId="{E3F27EDE-0A00-4545-AC8F-6DAEAEF342C7}" dt="2021-11-15T13:55:18.312" v="1161" actId="21"/>
          <ac:spMkLst>
            <pc:docMk/>
            <pc:sldMk cId="787985484" sldId="260"/>
            <ac:spMk id="71" creationId="{1937E089-AECA-4329-9C4E-DC8F2972BF4D}"/>
          </ac:spMkLst>
        </pc:spChg>
        <pc:spChg chg="add del mod">
          <ac:chgData name="Sanders Wang" userId="089d73b8-785c-4012-b931-81c632b6c9c7" providerId="ADAL" clId="{E3F27EDE-0A00-4545-AC8F-6DAEAEF342C7}" dt="2021-11-15T13:55:18.312" v="1161" actId="21"/>
          <ac:spMkLst>
            <pc:docMk/>
            <pc:sldMk cId="787985484" sldId="260"/>
            <ac:spMk id="72" creationId="{0CC9415C-6C01-44E8-BD65-D1A06B0F7B8B}"/>
          </ac:spMkLst>
        </pc:spChg>
        <pc:spChg chg="add del">
          <ac:chgData name="Sanders Wang" userId="089d73b8-785c-4012-b931-81c632b6c9c7" providerId="ADAL" clId="{E3F27EDE-0A00-4545-AC8F-6DAEAEF342C7}" dt="2021-11-15T09:44:44.989" v="989" actId="22"/>
          <ac:spMkLst>
            <pc:docMk/>
            <pc:sldMk cId="787985484" sldId="260"/>
            <ac:spMk id="74" creationId="{F3EFA28A-2087-4D20-B9B6-F8EFA5511CE3}"/>
          </ac:spMkLst>
        </pc:spChg>
        <pc:spChg chg="add del mod">
          <ac:chgData name="Sanders Wang" userId="089d73b8-785c-4012-b931-81c632b6c9c7" providerId="ADAL" clId="{E3F27EDE-0A00-4545-AC8F-6DAEAEF342C7}" dt="2021-11-15T13:55:18.312" v="1161" actId="21"/>
          <ac:spMkLst>
            <pc:docMk/>
            <pc:sldMk cId="787985484" sldId="260"/>
            <ac:spMk id="76" creationId="{2EE416F4-0684-46CC-A3D1-FBFC69C27F23}"/>
          </ac:spMkLst>
        </pc:spChg>
        <pc:spChg chg="add del mod">
          <ac:chgData name="Sanders Wang" userId="089d73b8-785c-4012-b931-81c632b6c9c7" providerId="ADAL" clId="{E3F27EDE-0A00-4545-AC8F-6DAEAEF342C7}" dt="2021-11-15T13:55:18.312" v="1161" actId="21"/>
          <ac:spMkLst>
            <pc:docMk/>
            <pc:sldMk cId="787985484" sldId="260"/>
            <ac:spMk id="77" creationId="{7F678BCE-A3F2-4403-86CE-CD78F909B5B9}"/>
          </ac:spMkLst>
        </pc:spChg>
        <pc:spChg chg="add del mod">
          <ac:chgData name="Sanders Wang" userId="089d73b8-785c-4012-b931-81c632b6c9c7" providerId="ADAL" clId="{E3F27EDE-0A00-4545-AC8F-6DAEAEF342C7}" dt="2021-11-15T13:55:18.312" v="1161" actId="21"/>
          <ac:spMkLst>
            <pc:docMk/>
            <pc:sldMk cId="787985484" sldId="260"/>
            <ac:spMk id="78" creationId="{B5289729-9860-4322-B963-7907B6838DB5}"/>
          </ac:spMkLst>
        </pc:spChg>
        <pc:spChg chg="add del mod">
          <ac:chgData name="Sanders Wang" userId="089d73b8-785c-4012-b931-81c632b6c9c7" providerId="ADAL" clId="{E3F27EDE-0A00-4545-AC8F-6DAEAEF342C7}" dt="2021-11-15T13:55:18.312" v="1161" actId="21"/>
          <ac:spMkLst>
            <pc:docMk/>
            <pc:sldMk cId="787985484" sldId="260"/>
            <ac:spMk id="79" creationId="{4CCD20EE-02EA-453B-A2EA-6082B07737ED}"/>
          </ac:spMkLst>
        </pc:spChg>
        <pc:spChg chg="add mod">
          <ac:chgData name="Sanders Wang" userId="089d73b8-785c-4012-b931-81c632b6c9c7" providerId="ADAL" clId="{E3F27EDE-0A00-4545-AC8F-6DAEAEF342C7}" dt="2021-11-15T14:04:31.221" v="1199" actId="1076"/>
          <ac:spMkLst>
            <pc:docMk/>
            <pc:sldMk cId="787985484" sldId="260"/>
            <ac:spMk id="82" creationId="{56E8D309-9959-4CFE-8FB4-17C05447221E}"/>
          </ac:spMkLst>
        </pc:spChg>
        <pc:spChg chg="add mod">
          <ac:chgData name="Sanders Wang" userId="089d73b8-785c-4012-b931-81c632b6c9c7" providerId="ADAL" clId="{E3F27EDE-0A00-4545-AC8F-6DAEAEF342C7}" dt="2021-11-15T14:05:00.958" v="1206" actId="1076"/>
          <ac:spMkLst>
            <pc:docMk/>
            <pc:sldMk cId="787985484" sldId="260"/>
            <ac:spMk id="91" creationId="{6E5E10B4-1C9A-48F1-90AB-5A15BCD5A0B0}"/>
          </ac:spMkLst>
        </pc:spChg>
        <pc:spChg chg="add mod">
          <ac:chgData name="Sanders Wang" userId="089d73b8-785c-4012-b931-81c632b6c9c7" providerId="ADAL" clId="{E3F27EDE-0A00-4545-AC8F-6DAEAEF342C7}" dt="2021-11-15T14:05:04.742" v="1207" actId="571"/>
          <ac:spMkLst>
            <pc:docMk/>
            <pc:sldMk cId="787985484" sldId="260"/>
            <ac:spMk id="92" creationId="{BE6185CB-F47A-4FC7-BFA9-DC0158EBF008}"/>
          </ac:spMkLst>
        </pc:spChg>
        <pc:spChg chg="add mod ord">
          <ac:chgData name="Sanders Wang" userId="089d73b8-785c-4012-b931-81c632b6c9c7" providerId="ADAL" clId="{E3F27EDE-0A00-4545-AC8F-6DAEAEF342C7}" dt="2021-11-16T08:56:04.261" v="2783" actId="1076"/>
          <ac:spMkLst>
            <pc:docMk/>
            <pc:sldMk cId="787985484" sldId="260"/>
            <ac:spMk id="93" creationId="{6F2DF8FE-F2E1-4D51-B2B3-E34401B64676}"/>
          </ac:spMkLst>
        </pc:spChg>
        <pc:spChg chg="add mod ord">
          <ac:chgData name="Sanders Wang" userId="089d73b8-785c-4012-b931-81c632b6c9c7" providerId="ADAL" clId="{E3F27EDE-0A00-4545-AC8F-6DAEAEF342C7}" dt="2021-11-16T08:59:59.222" v="2793" actId="1076"/>
          <ac:spMkLst>
            <pc:docMk/>
            <pc:sldMk cId="787985484" sldId="260"/>
            <ac:spMk id="94" creationId="{3AC9B341-1B12-4E49-B16C-A65C63C53ECA}"/>
          </ac:spMkLst>
        </pc:spChg>
        <pc:spChg chg="add mod ord">
          <ac:chgData name="Sanders Wang" userId="089d73b8-785c-4012-b931-81c632b6c9c7" providerId="ADAL" clId="{E3F27EDE-0A00-4545-AC8F-6DAEAEF342C7}" dt="2021-11-16T09:02:12.025" v="2801" actId="1076"/>
          <ac:spMkLst>
            <pc:docMk/>
            <pc:sldMk cId="787985484" sldId="260"/>
            <ac:spMk id="95" creationId="{D39A255C-BDD0-41BD-8823-111252A49508}"/>
          </ac:spMkLst>
        </pc:spChg>
        <pc:picChg chg="add mod">
          <ac:chgData name="Sanders Wang" userId="089d73b8-785c-4012-b931-81c632b6c9c7" providerId="ADAL" clId="{E3F27EDE-0A00-4545-AC8F-6DAEAEF342C7}" dt="2021-11-15T09:01:37.691" v="272" actId="1076"/>
          <ac:picMkLst>
            <pc:docMk/>
            <pc:sldMk cId="787985484" sldId="260"/>
            <ac:picMk id="5" creationId="{EAEDE224-D65F-4BB2-95D8-6AA9B526FBCC}"/>
          </ac:picMkLst>
        </pc:picChg>
        <pc:picChg chg="add del mod">
          <ac:chgData name="Sanders Wang" userId="089d73b8-785c-4012-b931-81c632b6c9c7" providerId="ADAL" clId="{E3F27EDE-0A00-4545-AC8F-6DAEAEF342C7}" dt="2021-11-16T08:55:44.773" v="2778" actId="478"/>
          <ac:picMkLst>
            <pc:docMk/>
            <pc:sldMk cId="787985484" sldId="260"/>
            <ac:picMk id="6" creationId="{BEB5D179-F25F-44A1-AD45-A15C0B51B2D9}"/>
          </ac:picMkLst>
        </pc:picChg>
        <pc:picChg chg="add mod ord">
          <ac:chgData name="Sanders Wang" userId="089d73b8-785c-4012-b931-81c632b6c9c7" providerId="ADAL" clId="{E3F27EDE-0A00-4545-AC8F-6DAEAEF342C7}" dt="2021-11-15T09:00:24.217" v="262" actId="26606"/>
          <ac:picMkLst>
            <pc:docMk/>
            <pc:sldMk cId="787985484" sldId="260"/>
            <ac:picMk id="7" creationId="{F8F8A398-7D3C-4E8E-8A4D-2296A911DD88}"/>
          </ac:picMkLst>
        </pc:picChg>
        <pc:picChg chg="add del mod">
          <ac:chgData name="Sanders Wang" userId="089d73b8-785c-4012-b931-81c632b6c9c7" providerId="ADAL" clId="{E3F27EDE-0A00-4545-AC8F-6DAEAEF342C7}" dt="2021-11-16T08:59:37.996" v="2787" actId="478"/>
          <ac:picMkLst>
            <pc:docMk/>
            <pc:sldMk cId="787985484" sldId="260"/>
            <ac:picMk id="11" creationId="{6F6DB90F-54E6-4BEF-B47F-E73B2DF918AE}"/>
          </ac:picMkLst>
        </pc:picChg>
        <pc:picChg chg="add mod">
          <ac:chgData name="Sanders Wang" userId="089d73b8-785c-4012-b931-81c632b6c9c7" providerId="ADAL" clId="{E3F27EDE-0A00-4545-AC8F-6DAEAEF342C7}" dt="2021-11-15T14:04:33.285" v="1200" actId="1076"/>
          <ac:picMkLst>
            <pc:docMk/>
            <pc:sldMk cId="787985484" sldId="260"/>
            <ac:picMk id="14" creationId="{C0C57222-F406-435E-AB55-E21F39529256}"/>
          </ac:picMkLst>
        </pc:picChg>
        <pc:picChg chg="add del mod">
          <ac:chgData name="Sanders Wang" userId="089d73b8-785c-4012-b931-81c632b6c9c7" providerId="ADAL" clId="{E3F27EDE-0A00-4545-AC8F-6DAEAEF342C7}" dt="2021-11-16T09:01:52.335" v="2795" actId="478"/>
          <ac:picMkLst>
            <pc:docMk/>
            <pc:sldMk cId="787985484" sldId="260"/>
            <ac:picMk id="15" creationId="{99D8BCF2-A58D-4A0C-B6B1-E91B9BF4345F}"/>
          </ac:picMkLst>
        </pc:picChg>
        <pc:picChg chg="add mod">
          <ac:chgData name="Sanders Wang" userId="089d73b8-785c-4012-b931-81c632b6c9c7" providerId="ADAL" clId="{E3F27EDE-0A00-4545-AC8F-6DAEAEF342C7}" dt="2021-11-16T08:55:52.478" v="2780" actId="1076"/>
          <ac:picMkLst>
            <pc:docMk/>
            <pc:sldMk cId="787985484" sldId="260"/>
            <ac:picMk id="17" creationId="{C1A72C68-385D-41DE-832A-7CF48F3DD1E6}"/>
          </ac:picMkLst>
        </pc:picChg>
        <pc:picChg chg="add mod">
          <ac:chgData name="Sanders Wang" userId="089d73b8-785c-4012-b931-81c632b6c9c7" providerId="ADAL" clId="{E3F27EDE-0A00-4545-AC8F-6DAEAEF342C7}" dt="2021-11-16T08:59:47.350" v="2791" actId="1076"/>
          <ac:picMkLst>
            <pc:docMk/>
            <pc:sldMk cId="787985484" sldId="260"/>
            <ac:picMk id="19" creationId="{8C3857FB-9CF3-4E13-AEF5-48E4D9E60382}"/>
          </ac:picMkLst>
        </pc:picChg>
        <pc:picChg chg="add mod">
          <ac:chgData name="Sanders Wang" userId="089d73b8-785c-4012-b931-81c632b6c9c7" providerId="ADAL" clId="{E3F27EDE-0A00-4545-AC8F-6DAEAEF342C7}" dt="2021-11-16T09:02:02.297" v="2799" actId="1076"/>
          <ac:picMkLst>
            <pc:docMk/>
            <pc:sldMk cId="787985484" sldId="260"/>
            <ac:picMk id="21" creationId="{2C5EB79D-FB9D-496A-AC65-EE79112128F1}"/>
          </ac:picMkLst>
        </pc:picChg>
        <pc:picChg chg="add del mod">
          <ac:chgData name="Sanders Wang" userId="089d73b8-785c-4012-b931-81c632b6c9c7" providerId="ADAL" clId="{E3F27EDE-0A00-4545-AC8F-6DAEAEF342C7}" dt="2021-11-15T13:55:18.312" v="1161" actId="21"/>
          <ac:picMkLst>
            <pc:docMk/>
            <pc:sldMk cId="787985484" sldId="260"/>
            <ac:picMk id="66" creationId="{3ABB042D-D21D-41BD-8FAA-D4384856DC76}"/>
          </ac:picMkLst>
        </pc:picChg>
        <pc:picChg chg="add del mod">
          <ac:chgData name="Sanders Wang" userId="089d73b8-785c-4012-b931-81c632b6c9c7" providerId="ADAL" clId="{E3F27EDE-0A00-4545-AC8F-6DAEAEF342C7}" dt="2021-11-15T13:55:18.312" v="1161" actId="21"/>
          <ac:picMkLst>
            <pc:docMk/>
            <pc:sldMk cId="787985484" sldId="260"/>
            <ac:picMk id="68" creationId="{49FC6F50-F818-42B9-9BC5-E92B10A7D58A}"/>
          </ac:picMkLst>
        </pc:picChg>
        <pc:picChg chg="add del mod">
          <ac:chgData name="Sanders Wang" userId="089d73b8-785c-4012-b931-81c632b6c9c7" providerId="ADAL" clId="{E3F27EDE-0A00-4545-AC8F-6DAEAEF342C7}" dt="2021-11-15T13:54:15.159" v="1158" actId="21"/>
          <ac:picMkLst>
            <pc:docMk/>
            <pc:sldMk cId="787985484" sldId="260"/>
            <ac:picMk id="81" creationId="{F830F88E-FAD1-4A57-97F0-485C7D1D5487}"/>
          </ac:picMkLst>
        </pc:picChg>
        <pc:picChg chg="add del mod">
          <ac:chgData name="Sanders Wang" userId="089d73b8-785c-4012-b931-81c632b6c9c7" providerId="ADAL" clId="{E3F27EDE-0A00-4545-AC8F-6DAEAEF342C7}" dt="2021-11-15T13:56:32.525" v="1174" actId="21"/>
          <ac:picMkLst>
            <pc:docMk/>
            <pc:sldMk cId="787985484" sldId="260"/>
            <ac:picMk id="83" creationId="{8AF3F348-7870-4DE4-A0CB-A2BE95213D5C}"/>
          </ac:picMkLst>
        </pc:picChg>
        <pc:picChg chg="add del mod">
          <ac:chgData name="Sanders Wang" userId="089d73b8-785c-4012-b931-81c632b6c9c7" providerId="ADAL" clId="{E3F27EDE-0A00-4545-AC8F-6DAEAEF342C7}" dt="2021-11-16T08:42:15.502" v="2750" actId="478"/>
          <ac:picMkLst>
            <pc:docMk/>
            <pc:sldMk cId="787985484" sldId="260"/>
            <ac:picMk id="85" creationId="{81C3B6B3-9C9E-415C-9581-FAF29FAFF701}"/>
          </ac:picMkLst>
        </pc:picChg>
        <pc:picChg chg="add del mod">
          <ac:chgData name="Sanders Wang" userId="089d73b8-785c-4012-b931-81c632b6c9c7" providerId="ADAL" clId="{E3F27EDE-0A00-4545-AC8F-6DAEAEF342C7}" dt="2021-11-16T08:43:01.892" v="2759" actId="478"/>
          <ac:picMkLst>
            <pc:docMk/>
            <pc:sldMk cId="787985484" sldId="260"/>
            <ac:picMk id="87" creationId="{7DA1FB0A-790F-4312-9274-741EF99AB9F4}"/>
          </ac:picMkLst>
        </pc:picChg>
        <pc:picChg chg="add del mod">
          <ac:chgData name="Sanders Wang" userId="089d73b8-785c-4012-b931-81c632b6c9c7" providerId="ADAL" clId="{E3F27EDE-0A00-4545-AC8F-6DAEAEF342C7}" dt="2021-11-16T08:48:55.481" v="2768" actId="478"/>
          <ac:picMkLst>
            <pc:docMk/>
            <pc:sldMk cId="787985484" sldId="260"/>
            <ac:picMk id="89" creationId="{7996707A-2F2F-4CA8-9DE6-FA3252198B2C}"/>
          </ac:picMkLst>
        </pc:picChg>
        <pc:picChg chg="add del">
          <ac:chgData name="Sanders Wang" userId="089d73b8-785c-4012-b931-81c632b6c9c7" providerId="ADAL" clId="{E3F27EDE-0A00-4545-AC8F-6DAEAEF342C7}" dt="2021-11-15T13:59:45.641" v="1176"/>
          <ac:picMkLst>
            <pc:docMk/>
            <pc:sldMk cId="787985484" sldId="260"/>
            <ac:picMk id="1026" creationId="{66A81B46-8E2B-461A-8BEE-A771CB2CFD17}"/>
          </ac:picMkLst>
        </pc:picChg>
        <pc:cxnChg chg="add del mod">
          <ac:chgData name="Sanders Wang" userId="089d73b8-785c-4012-b931-81c632b6c9c7" providerId="ADAL" clId="{E3F27EDE-0A00-4545-AC8F-6DAEAEF342C7}" dt="2021-11-15T13:55:18.312" v="1161" actId="21"/>
          <ac:cxnSpMkLst>
            <pc:docMk/>
            <pc:sldMk cId="787985484" sldId="260"/>
            <ac:cxnSpMk id="45" creationId="{43A8C09E-2351-4787-A871-B68D0EF64440}"/>
          </ac:cxnSpMkLst>
        </pc:cxnChg>
        <pc:cxnChg chg="add del">
          <ac:chgData name="Sanders Wang" userId="089d73b8-785c-4012-b931-81c632b6c9c7" providerId="ADAL" clId="{E3F27EDE-0A00-4545-AC8F-6DAEAEF342C7}" dt="2021-11-15T09:36:37.410" v="896" actId="11529"/>
          <ac:cxnSpMkLst>
            <pc:docMk/>
            <pc:sldMk cId="787985484" sldId="260"/>
            <ac:cxnSpMk id="58" creationId="{481976B3-05A2-4482-BBB0-BB734CE26F2F}"/>
          </ac:cxnSpMkLst>
        </pc:cxnChg>
      </pc:sldChg>
      <pc:sldChg chg="addSp delSp modSp add mod">
        <pc:chgData name="Sanders Wang" userId="089d73b8-785c-4012-b931-81c632b6c9c7" providerId="ADAL" clId="{E3F27EDE-0A00-4545-AC8F-6DAEAEF342C7}" dt="2021-11-15T15:17:31.785" v="2026" actId="1076"/>
        <pc:sldMkLst>
          <pc:docMk/>
          <pc:sldMk cId="1545508001" sldId="261"/>
        </pc:sldMkLst>
        <pc:spChg chg="mod">
          <ac:chgData name="Sanders Wang" userId="089d73b8-785c-4012-b931-81c632b6c9c7" providerId="ADAL" clId="{E3F27EDE-0A00-4545-AC8F-6DAEAEF342C7}" dt="2021-11-15T15:17:21.248" v="2024" actId="20577"/>
          <ac:spMkLst>
            <pc:docMk/>
            <pc:sldMk cId="1545508001" sldId="261"/>
            <ac:spMk id="2" creationId="{5DB63033-3BD5-40FD-9DE8-16CB0DB72880}"/>
          </ac:spMkLst>
        </pc:spChg>
        <pc:spChg chg="del">
          <ac:chgData name="Sanders Wang" userId="089d73b8-785c-4012-b931-81c632b6c9c7" providerId="ADAL" clId="{E3F27EDE-0A00-4545-AC8F-6DAEAEF342C7}" dt="2021-11-15T13:55:23.495" v="1162" actId="478"/>
          <ac:spMkLst>
            <pc:docMk/>
            <pc:sldMk cId="1545508001" sldId="261"/>
            <ac:spMk id="3" creationId="{0045BC41-07A3-46DC-AC55-41C1DCB62DB1}"/>
          </ac:spMkLst>
        </pc:spChg>
        <pc:spChg chg="add del mod">
          <ac:chgData name="Sanders Wang" userId="089d73b8-785c-4012-b931-81c632b6c9c7" providerId="ADAL" clId="{E3F27EDE-0A00-4545-AC8F-6DAEAEF342C7}" dt="2021-11-15T13:55:42.827" v="1166" actId="21"/>
          <ac:spMkLst>
            <pc:docMk/>
            <pc:sldMk cId="1545508001" sldId="261"/>
            <ac:spMk id="9" creationId="{33C0EA5D-79C4-422A-A666-4EDC796FD6D5}"/>
          </ac:spMkLst>
        </pc:spChg>
        <pc:spChg chg="add mod">
          <ac:chgData name="Sanders Wang" userId="089d73b8-785c-4012-b931-81c632b6c9c7" providerId="ADAL" clId="{E3F27EDE-0A00-4545-AC8F-6DAEAEF342C7}" dt="2021-11-15T14:08:04.726" v="1225" actId="1076"/>
          <ac:spMkLst>
            <pc:docMk/>
            <pc:sldMk cId="1545508001" sldId="261"/>
            <ac:spMk id="11" creationId="{A74F72A9-948B-4309-A0F2-D7BC625C35E3}"/>
          </ac:spMkLst>
        </pc:spChg>
        <pc:spChg chg="add mod">
          <ac:chgData name="Sanders Wang" userId="089d73b8-785c-4012-b931-81c632b6c9c7" providerId="ADAL" clId="{E3F27EDE-0A00-4545-AC8F-6DAEAEF342C7}" dt="2021-11-15T14:08:04.726" v="1225" actId="1076"/>
          <ac:spMkLst>
            <pc:docMk/>
            <pc:sldMk cId="1545508001" sldId="261"/>
            <ac:spMk id="13" creationId="{C3ED5EC2-80F8-4C80-AF61-A5C70E8FB868}"/>
          </ac:spMkLst>
        </pc:spChg>
        <pc:spChg chg="add mod">
          <ac:chgData name="Sanders Wang" userId="089d73b8-785c-4012-b931-81c632b6c9c7" providerId="ADAL" clId="{E3F27EDE-0A00-4545-AC8F-6DAEAEF342C7}" dt="2021-11-15T14:08:04.726" v="1225" actId="1076"/>
          <ac:spMkLst>
            <pc:docMk/>
            <pc:sldMk cId="1545508001" sldId="261"/>
            <ac:spMk id="14" creationId="{A95721F3-B86B-44C8-8B15-06A98C546D49}"/>
          </ac:spMkLst>
        </pc:spChg>
        <pc:spChg chg="add mod">
          <ac:chgData name="Sanders Wang" userId="089d73b8-785c-4012-b931-81c632b6c9c7" providerId="ADAL" clId="{E3F27EDE-0A00-4545-AC8F-6DAEAEF342C7}" dt="2021-11-15T14:08:23.037" v="1227" actId="1076"/>
          <ac:spMkLst>
            <pc:docMk/>
            <pc:sldMk cId="1545508001" sldId="261"/>
            <ac:spMk id="15" creationId="{79982273-DDA9-4A2F-A2D8-C430DD449E72}"/>
          </ac:spMkLst>
        </pc:spChg>
        <pc:spChg chg="add mod">
          <ac:chgData name="Sanders Wang" userId="089d73b8-785c-4012-b931-81c632b6c9c7" providerId="ADAL" clId="{E3F27EDE-0A00-4545-AC8F-6DAEAEF342C7}" dt="2021-11-15T14:08:04.726" v="1225" actId="1076"/>
          <ac:spMkLst>
            <pc:docMk/>
            <pc:sldMk cId="1545508001" sldId="261"/>
            <ac:spMk id="16" creationId="{8D4E569D-706C-4AAE-A001-45D23381C616}"/>
          </ac:spMkLst>
        </pc:spChg>
        <pc:spChg chg="add mod">
          <ac:chgData name="Sanders Wang" userId="089d73b8-785c-4012-b931-81c632b6c9c7" providerId="ADAL" clId="{E3F27EDE-0A00-4545-AC8F-6DAEAEF342C7}" dt="2021-11-15T14:08:04.726" v="1225" actId="1076"/>
          <ac:spMkLst>
            <pc:docMk/>
            <pc:sldMk cId="1545508001" sldId="261"/>
            <ac:spMk id="17" creationId="{D26C7BB6-7FB4-45BF-A484-19D502F3D746}"/>
          </ac:spMkLst>
        </pc:spChg>
        <pc:spChg chg="add mod">
          <ac:chgData name="Sanders Wang" userId="089d73b8-785c-4012-b931-81c632b6c9c7" providerId="ADAL" clId="{E3F27EDE-0A00-4545-AC8F-6DAEAEF342C7}" dt="2021-11-15T14:08:04.726" v="1225" actId="1076"/>
          <ac:spMkLst>
            <pc:docMk/>
            <pc:sldMk cId="1545508001" sldId="261"/>
            <ac:spMk id="18" creationId="{1B65B10E-4A43-4FFF-B4AD-32ABD8DC6C09}"/>
          </ac:spMkLst>
        </pc:spChg>
        <pc:spChg chg="add mod">
          <ac:chgData name="Sanders Wang" userId="089d73b8-785c-4012-b931-81c632b6c9c7" providerId="ADAL" clId="{E3F27EDE-0A00-4545-AC8F-6DAEAEF342C7}" dt="2021-11-15T14:08:04.726" v="1225" actId="1076"/>
          <ac:spMkLst>
            <pc:docMk/>
            <pc:sldMk cId="1545508001" sldId="261"/>
            <ac:spMk id="19" creationId="{DE275ECA-C60C-412E-9568-3E44F65287A9}"/>
          </ac:spMkLst>
        </pc:spChg>
        <pc:spChg chg="add mod">
          <ac:chgData name="Sanders Wang" userId="089d73b8-785c-4012-b931-81c632b6c9c7" providerId="ADAL" clId="{E3F27EDE-0A00-4545-AC8F-6DAEAEF342C7}" dt="2021-11-15T14:08:04.726" v="1225" actId="1076"/>
          <ac:spMkLst>
            <pc:docMk/>
            <pc:sldMk cId="1545508001" sldId="261"/>
            <ac:spMk id="20" creationId="{E38584F3-F4CE-44EB-9FC5-4A0CC838BA8C}"/>
          </ac:spMkLst>
        </pc:spChg>
        <pc:spChg chg="add mod">
          <ac:chgData name="Sanders Wang" userId="089d73b8-785c-4012-b931-81c632b6c9c7" providerId="ADAL" clId="{E3F27EDE-0A00-4545-AC8F-6DAEAEF342C7}" dt="2021-11-15T14:08:04.726" v="1225" actId="1076"/>
          <ac:spMkLst>
            <pc:docMk/>
            <pc:sldMk cId="1545508001" sldId="261"/>
            <ac:spMk id="21" creationId="{FF33C989-428B-41F3-9065-A5BA1EF3AFCF}"/>
          </ac:spMkLst>
        </pc:spChg>
        <pc:spChg chg="add mod">
          <ac:chgData name="Sanders Wang" userId="089d73b8-785c-4012-b931-81c632b6c9c7" providerId="ADAL" clId="{E3F27EDE-0A00-4545-AC8F-6DAEAEF342C7}" dt="2021-11-15T14:08:04.726" v="1225" actId="1076"/>
          <ac:spMkLst>
            <pc:docMk/>
            <pc:sldMk cId="1545508001" sldId="261"/>
            <ac:spMk id="22" creationId="{9A63A815-94AB-44B0-9D5E-796808A076FE}"/>
          </ac:spMkLst>
        </pc:spChg>
        <pc:spChg chg="add mod">
          <ac:chgData name="Sanders Wang" userId="089d73b8-785c-4012-b931-81c632b6c9c7" providerId="ADAL" clId="{E3F27EDE-0A00-4545-AC8F-6DAEAEF342C7}" dt="2021-11-15T14:08:19.094" v="1226" actId="1076"/>
          <ac:spMkLst>
            <pc:docMk/>
            <pc:sldMk cId="1545508001" sldId="261"/>
            <ac:spMk id="23" creationId="{CE904171-AFFD-4597-B105-5F6DC5F5594D}"/>
          </ac:spMkLst>
        </pc:spChg>
        <pc:spChg chg="add mod">
          <ac:chgData name="Sanders Wang" userId="089d73b8-785c-4012-b931-81c632b6c9c7" providerId="ADAL" clId="{E3F27EDE-0A00-4545-AC8F-6DAEAEF342C7}" dt="2021-11-15T14:08:04.726" v="1225" actId="1076"/>
          <ac:spMkLst>
            <pc:docMk/>
            <pc:sldMk cId="1545508001" sldId="261"/>
            <ac:spMk id="24" creationId="{47EA889D-CB5F-4AED-8F8D-B5A0527E481C}"/>
          </ac:spMkLst>
        </pc:spChg>
        <pc:spChg chg="add mod">
          <ac:chgData name="Sanders Wang" userId="089d73b8-785c-4012-b931-81c632b6c9c7" providerId="ADAL" clId="{E3F27EDE-0A00-4545-AC8F-6DAEAEF342C7}" dt="2021-11-15T14:08:04.726" v="1225" actId="1076"/>
          <ac:spMkLst>
            <pc:docMk/>
            <pc:sldMk cId="1545508001" sldId="261"/>
            <ac:spMk id="25" creationId="{F253C5FC-6E6F-49FB-94E6-027930F99319}"/>
          </ac:spMkLst>
        </pc:spChg>
        <pc:spChg chg="add mod">
          <ac:chgData name="Sanders Wang" userId="089d73b8-785c-4012-b931-81c632b6c9c7" providerId="ADAL" clId="{E3F27EDE-0A00-4545-AC8F-6DAEAEF342C7}" dt="2021-11-15T14:08:04.726" v="1225" actId="1076"/>
          <ac:spMkLst>
            <pc:docMk/>
            <pc:sldMk cId="1545508001" sldId="261"/>
            <ac:spMk id="26" creationId="{3A9FB52E-E01C-44F2-BACE-8700B843DBFA}"/>
          </ac:spMkLst>
        </pc:spChg>
        <pc:spChg chg="add mod">
          <ac:chgData name="Sanders Wang" userId="089d73b8-785c-4012-b931-81c632b6c9c7" providerId="ADAL" clId="{E3F27EDE-0A00-4545-AC8F-6DAEAEF342C7}" dt="2021-11-15T14:08:04.726" v="1225" actId="1076"/>
          <ac:spMkLst>
            <pc:docMk/>
            <pc:sldMk cId="1545508001" sldId="261"/>
            <ac:spMk id="27" creationId="{C785EEF7-59F1-4FF6-98A0-8E44851728AD}"/>
          </ac:spMkLst>
        </pc:spChg>
        <pc:spChg chg="add mod">
          <ac:chgData name="Sanders Wang" userId="089d73b8-785c-4012-b931-81c632b6c9c7" providerId="ADAL" clId="{E3F27EDE-0A00-4545-AC8F-6DAEAEF342C7}" dt="2021-11-15T14:08:04.726" v="1225" actId="1076"/>
          <ac:spMkLst>
            <pc:docMk/>
            <pc:sldMk cId="1545508001" sldId="261"/>
            <ac:spMk id="28" creationId="{DB89B0AC-8DF9-4539-B42A-1B0D8C90E9AF}"/>
          </ac:spMkLst>
        </pc:spChg>
        <pc:spChg chg="add mod">
          <ac:chgData name="Sanders Wang" userId="089d73b8-785c-4012-b931-81c632b6c9c7" providerId="ADAL" clId="{E3F27EDE-0A00-4545-AC8F-6DAEAEF342C7}" dt="2021-11-15T14:08:04.726" v="1225" actId="1076"/>
          <ac:spMkLst>
            <pc:docMk/>
            <pc:sldMk cId="1545508001" sldId="261"/>
            <ac:spMk id="29" creationId="{9985F45C-AA56-4025-BB81-FF360F0480C1}"/>
          </ac:spMkLst>
        </pc:spChg>
        <pc:spChg chg="add mod">
          <ac:chgData name="Sanders Wang" userId="089d73b8-785c-4012-b931-81c632b6c9c7" providerId="ADAL" clId="{E3F27EDE-0A00-4545-AC8F-6DAEAEF342C7}" dt="2021-11-15T14:08:04.726" v="1225" actId="1076"/>
          <ac:spMkLst>
            <pc:docMk/>
            <pc:sldMk cId="1545508001" sldId="261"/>
            <ac:spMk id="31" creationId="{DA222C47-D6B8-4306-9D16-62817B9A2665}"/>
          </ac:spMkLst>
        </pc:spChg>
        <pc:spChg chg="add mod">
          <ac:chgData name="Sanders Wang" userId="089d73b8-785c-4012-b931-81c632b6c9c7" providerId="ADAL" clId="{E3F27EDE-0A00-4545-AC8F-6DAEAEF342C7}" dt="2021-11-15T14:08:04.726" v="1225" actId="1076"/>
          <ac:spMkLst>
            <pc:docMk/>
            <pc:sldMk cId="1545508001" sldId="261"/>
            <ac:spMk id="32" creationId="{E893043C-915E-4549-8B98-ADFD7055A297}"/>
          </ac:spMkLst>
        </pc:spChg>
        <pc:spChg chg="add mod">
          <ac:chgData name="Sanders Wang" userId="089d73b8-785c-4012-b931-81c632b6c9c7" providerId="ADAL" clId="{E3F27EDE-0A00-4545-AC8F-6DAEAEF342C7}" dt="2021-11-15T14:08:04.726" v="1225" actId="1076"/>
          <ac:spMkLst>
            <pc:docMk/>
            <pc:sldMk cId="1545508001" sldId="261"/>
            <ac:spMk id="33" creationId="{11CC2A3B-3300-47AC-8E7C-0E627989EFC7}"/>
          </ac:spMkLst>
        </pc:spChg>
        <pc:spChg chg="add mod">
          <ac:chgData name="Sanders Wang" userId="089d73b8-785c-4012-b931-81c632b6c9c7" providerId="ADAL" clId="{E3F27EDE-0A00-4545-AC8F-6DAEAEF342C7}" dt="2021-11-15T14:08:04.726" v="1225" actId="1076"/>
          <ac:spMkLst>
            <pc:docMk/>
            <pc:sldMk cId="1545508001" sldId="261"/>
            <ac:spMk id="34" creationId="{DCDF6062-643F-40C9-9FEE-A6C690B5F64C}"/>
          </ac:spMkLst>
        </pc:spChg>
        <pc:spChg chg="add mod">
          <ac:chgData name="Sanders Wang" userId="089d73b8-785c-4012-b931-81c632b6c9c7" providerId="ADAL" clId="{E3F27EDE-0A00-4545-AC8F-6DAEAEF342C7}" dt="2021-11-15T14:08:04.726" v="1225" actId="1076"/>
          <ac:spMkLst>
            <pc:docMk/>
            <pc:sldMk cId="1545508001" sldId="261"/>
            <ac:spMk id="35" creationId="{440B1AF9-BF88-47F7-AF5C-6D50D7B647C4}"/>
          </ac:spMkLst>
        </pc:spChg>
        <pc:spChg chg="add mod">
          <ac:chgData name="Sanders Wang" userId="089d73b8-785c-4012-b931-81c632b6c9c7" providerId="ADAL" clId="{E3F27EDE-0A00-4545-AC8F-6DAEAEF342C7}" dt="2021-11-15T14:08:04.726" v="1225" actId="1076"/>
          <ac:spMkLst>
            <pc:docMk/>
            <pc:sldMk cId="1545508001" sldId="261"/>
            <ac:spMk id="36" creationId="{563B0E05-889A-4BE1-A79A-65274AD07CED}"/>
          </ac:spMkLst>
        </pc:spChg>
        <pc:spChg chg="add mod">
          <ac:chgData name="Sanders Wang" userId="089d73b8-785c-4012-b931-81c632b6c9c7" providerId="ADAL" clId="{E3F27EDE-0A00-4545-AC8F-6DAEAEF342C7}" dt="2021-11-15T14:08:04.726" v="1225" actId="1076"/>
          <ac:spMkLst>
            <pc:docMk/>
            <pc:sldMk cId="1545508001" sldId="261"/>
            <ac:spMk id="37" creationId="{B0B31DB6-F666-42A8-B77B-D1D32C6AF0BD}"/>
          </ac:spMkLst>
        </pc:spChg>
        <pc:spChg chg="add mod">
          <ac:chgData name="Sanders Wang" userId="089d73b8-785c-4012-b931-81c632b6c9c7" providerId="ADAL" clId="{E3F27EDE-0A00-4545-AC8F-6DAEAEF342C7}" dt="2021-11-15T14:08:04.726" v="1225" actId="1076"/>
          <ac:spMkLst>
            <pc:docMk/>
            <pc:sldMk cId="1545508001" sldId="261"/>
            <ac:spMk id="38" creationId="{2A44E896-AD5B-4B1B-A7B5-15AA05CB3E63}"/>
          </ac:spMkLst>
        </pc:spChg>
        <pc:spChg chg="add mod">
          <ac:chgData name="Sanders Wang" userId="089d73b8-785c-4012-b931-81c632b6c9c7" providerId="ADAL" clId="{E3F27EDE-0A00-4545-AC8F-6DAEAEF342C7}" dt="2021-11-15T14:08:04.726" v="1225" actId="1076"/>
          <ac:spMkLst>
            <pc:docMk/>
            <pc:sldMk cId="1545508001" sldId="261"/>
            <ac:spMk id="39" creationId="{16B298A7-56E1-4E05-872B-A2AD40AEDD8A}"/>
          </ac:spMkLst>
        </pc:spChg>
        <pc:spChg chg="add mod">
          <ac:chgData name="Sanders Wang" userId="089d73b8-785c-4012-b931-81c632b6c9c7" providerId="ADAL" clId="{E3F27EDE-0A00-4545-AC8F-6DAEAEF342C7}" dt="2021-11-15T14:08:04.726" v="1225" actId="1076"/>
          <ac:spMkLst>
            <pc:docMk/>
            <pc:sldMk cId="1545508001" sldId="261"/>
            <ac:spMk id="40" creationId="{4D370FDC-2222-4879-BE75-1EC8F7A58C56}"/>
          </ac:spMkLst>
        </pc:spChg>
        <pc:spChg chg="add mod">
          <ac:chgData name="Sanders Wang" userId="089d73b8-785c-4012-b931-81c632b6c9c7" providerId="ADAL" clId="{E3F27EDE-0A00-4545-AC8F-6DAEAEF342C7}" dt="2021-11-15T14:08:04.726" v="1225" actId="1076"/>
          <ac:spMkLst>
            <pc:docMk/>
            <pc:sldMk cId="1545508001" sldId="261"/>
            <ac:spMk id="41" creationId="{E10BA8DC-0C7B-4042-A83E-5BD8A5BC3E38}"/>
          </ac:spMkLst>
        </pc:spChg>
        <pc:spChg chg="add mod">
          <ac:chgData name="Sanders Wang" userId="089d73b8-785c-4012-b931-81c632b6c9c7" providerId="ADAL" clId="{E3F27EDE-0A00-4545-AC8F-6DAEAEF342C7}" dt="2021-11-15T14:08:04.726" v="1225" actId="1076"/>
          <ac:spMkLst>
            <pc:docMk/>
            <pc:sldMk cId="1545508001" sldId="261"/>
            <ac:spMk id="42" creationId="{04A7D050-A5C4-4633-AD89-977C338C9F10}"/>
          </ac:spMkLst>
        </pc:spChg>
        <pc:spChg chg="add mod">
          <ac:chgData name="Sanders Wang" userId="089d73b8-785c-4012-b931-81c632b6c9c7" providerId="ADAL" clId="{E3F27EDE-0A00-4545-AC8F-6DAEAEF342C7}" dt="2021-11-15T14:08:04.726" v="1225" actId="1076"/>
          <ac:spMkLst>
            <pc:docMk/>
            <pc:sldMk cId="1545508001" sldId="261"/>
            <ac:spMk id="43" creationId="{79DEF0CB-5682-42E9-9F3E-F95E6792E60C}"/>
          </ac:spMkLst>
        </pc:spChg>
        <pc:spChg chg="add mod">
          <ac:chgData name="Sanders Wang" userId="089d73b8-785c-4012-b931-81c632b6c9c7" providerId="ADAL" clId="{E3F27EDE-0A00-4545-AC8F-6DAEAEF342C7}" dt="2021-11-15T14:08:04.726" v="1225" actId="1076"/>
          <ac:spMkLst>
            <pc:docMk/>
            <pc:sldMk cId="1545508001" sldId="261"/>
            <ac:spMk id="44" creationId="{706DD85D-29AA-4088-8A46-9A513FC62847}"/>
          </ac:spMkLst>
        </pc:spChg>
        <pc:spChg chg="add mod">
          <ac:chgData name="Sanders Wang" userId="089d73b8-785c-4012-b931-81c632b6c9c7" providerId="ADAL" clId="{E3F27EDE-0A00-4545-AC8F-6DAEAEF342C7}" dt="2021-11-15T14:08:04.726" v="1225" actId="1076"/>
          <ac:spMkLst>
            <pc:docMk/>
            <pc:sldMk cId="1545508001" sldId="261"/>
            <ac:spMk id="45" creationId="{9A0F000A-FFD5-4B37-8400-BD47EFE43753}"/>
          </ac:spMkLst>
        </pc:spChg>
        <pc:spChg chg="add mod">
          <ac:chgData name="Sanders Wang" userId="089d73b8-785c-4012-b931-81c632b6c9c7" providerId="ADAL" clId="{E3F27EDE-0A00-4545-AC8F-6DAEAEF342C7}" dt="2021-11-15T14:08:04.726" v="1225" actId="1076"/>
          <ac:spMkLst>
            <pc:docMk/>
            <pc:sldMk cId="1545508001" sldId="261"/>
            <ac:spMk id="46" creationId="{A7679303-8DF0-4644-80BC-76D15216B524}"/>
          </ac:spMkLst>
        </pc:spChg>
        <pc:spChg chg="add mod">
          <ac:chgData name="Sanders Wang" userId="089d73b8-785c-4012-b931-81c632b6c9c7" providerId="ADAL" clId="{E3F27EDE-0A00-4545-AC8F-6DAEAEF342C7}" dt="2021-11-15T14:08:04.726" v="1225" actId="1076"/>
          <ac:spMkLst>
            <pc:docMk/>
            <pc:sldMk cId="1545508001" sldId="261"/>
            <ac:spMk id="47" creationId="{A4BAE9EE-8C55-49AF-B858-4FF422B1F2B8}"/>
          </ac:spMkLst>
        </pc:spChg>
        <pc:spChg chg="add mod">
          <ac:chgData name="Sanders Wang" userId="089d73b8-785c-4012-b931-81c632b6c9c7" providerId="ADAL" clId="{E3F27EDE-0A00-4545-AC8F-6DAEAEF342C7}" dt="2021-11-15T14:07:39.106" v="1222" actId="164"/>
          <ac:spMkLst>
            <pc:docMk/>
            <pc:sldMk cId="1545508001" sldId="261"/>
            <ac:spMk id="50" creationId="{59461A3C-D95D-4C01-B982-E08A6AE3A473}"/>
          </ac:spMkLst>
        </pc:spChg>
        <pc:spChg chg="add mod">
          <ac:chgData name="Sanders Wang" userId="089d73b8-785c-4012-b931-81c632b6c9c7" providerId="ADAL" clId="{E3F27EDE-0A00-4545-AC8F-6DAEAEF342C7}" dt="2021-11-15T14:07:39.106" v="1222" actId="164"/>
          <ac:spMkLst>
            <pc:docMk/>
            <pc:sldMk cId="1545508001" sldId="261"/>
            <ac:spMk id="51" creationId="{5B4C4B87-B727-44CA-8A8E-3F7CD1ECAD41}"/>
          </ac:spMkLst>
        </pc:spChg>
        <pc:spChg chg="add mod">
          <ac:chgData name="Sanders Wang" userId="089d73b8-785c-4012-b931-81c632b6c9c7" providerId="ADAL" clId="{E3F27EDE-0A00-4545-AC8F-6DAEAEF342C7}" dt="2021-11-15T14:07:39.106" v="1222" actId="164"/>
          <ac:spMkLst>
            <pc:docMk/>
            <pc:sldMk cId="1545508001" sldId="261"/>
            <ac:spMk id="52" creationId="{C47B41FE-EDBA-44C6-8B91-C971936A3D18}"/>
          </ac:spMkLst>
        </pc:spChg>
        <pc:spChg chg="add mod">
          <ac:chgData name="Sanders Wang" userId="089d73b8-785c-4012-b931-81c632b6c9c7" providerId="ADAL" clId="{E3F27EDE-0A00-4545-AC8F-6DAEAEF342C7}" dt="2021-11-15T14:07:39.106" v="1222" actId="164"/>
          <ac:spMkLst>
            <pc:docMk/>
            <pc:sldMk cId="1545508001" sldId="261"/>
            <ac:spMk id="53" creationId="{DCEEFE94-208D-4B10-B385-793DE920771D}"/>
          </ac:spMkLst>
        </pc:spChg>
        <pc:spChg chg="add mod">
          <ac:chgData name="Sanders Wang" userId="089d73b8-785c-4012-b931-81c632b6c9c7" providerId="ADAL" clId="{E3F27EDE-0A00-4545-AC8F-6DAEAEF342C7}" dt="2021-11-15T14:07:39.106" v="1222" actId="164"/>
          <ac:spMkLst>
            <pc:docMk/>
            <pc:sldMk cId="1545508001" sldId="261"/>
            <ac:spMk id="54" creationId="{CD8CCCE7-A73A-4AB7-9A6F-EB09AC3461B6}"/>
          </ac:spMkLst>
        </pc:spChg>
        <pc:spChg chg="add mod">
          <ac:chgData name="Sanders Wang" userId="089d73b8-785c-4012-b931-81c632b6c9c7" providerId="ADAL" clId="{E3F27EDE-0A00-4545-AC8F-6DAEAEF342C7}" dt="2021-11-15T14:07:39.106" v="1222" actId="164"/>
          <ac:spMkLst>
            <pc:docMk/>
            <pc:sldMk cId="1545508001" sldId="261"/>
            <ac:spMk id="55" creationId="{5685727B-6D56-4355-BCD6-EF5B99D82324}"/>
          </ac:spMkLst>
        </pc:spChg>
        <pc:spChg chg="add del">
          <ac:chgData name="Sanders Wang" userId="089d73b8-785c-4012-b931-81c632b6c9c7" providerId="ADAL" clId="{E3F27EDE-0A00-4545-AC8F-6DAEAEF342C7}" dt="2021-11-15T14:08:27.418" v="1229" actId="22"/>
          <ac:spMkLst>
            <pc:docMk/>
            <pc:sldMk cId="1545508001" sldId="261"/>
            <ac:spMk id="56" creationId="{3C1EDD88-5875-451A-90B7-D35FD412FD29}"/>
          </ac:spMkLst>
        </pc:spChg>
        <pc:spChg chg="add mod">
          <ac:chgData name="Sanders Wang" userId="089d73b8-785c-4012-b931-81c632b6c9c7" providerId="ADAL" clId="{E3F27EDE-0A00-4545-AC8F-6DAEAEF342C7}" dt="2021-11-15T14:09:00.718" v="1236" actId="114"/>
          <ac:spMkLst>
            <pc:docMk/>
            <pc:sldMk cId="1545508001" sldId="261"/>
            <ac:spMk id="57" creationId="{8F499896-A15E-4992-B690-D0797D5AC982}"/>
          </ac:spMkLst>
        </pc:spChg>
        <pc:spChg chg="add mod">
          <ac:chgData name="Sanders Wang" userId="089d73b8-785c-4012-b931-81c632b6c9c7" providerId="ADAL" clId="{E3F27EDE-0A00-4545-AC8F-6DAEAEF342C7}" dt="2021-11-15T14:17:05.035" v="1404" actId="20577"/>
          <ac:spMkLst>
            <pc:docMk/>
            <pc:sldMk cId="1545508001" sldId="261"/>
            <ac:spMk id="63" creationId="{F1CADBFE-4C9B-4987-AE9C-7854BD23AB6D}"/>
          </ac:spMkLst>
        </pc:spChg>
        <pc:spChg chg="add mod">
          <ac:chgData name="Sanders Wang" userId="089d73b8-785c-4012-b931-81c632b6c9c7" providerId="ADAL" clId="{E3F27EDE-0A00-4545-AC8F-6DAEAEF342C7}" dt="2021-11-15T14:20:51.941" v="1446" actId="1076"/>
          <ac:spMkLst>
            <pc:docMk/>
            <pc:sldMk cId="1545508001" sldId="261"/>
            <ac:spMk id="64" creationId="{90380AE2-DBC9-4F6A-B4DD-BB6FA67D0E97}"/>
          </ac:spMkLst>
        </pc:spChg>
        <pc:spChg chg="add mod">
          <ac:chgData name="Sanders Wang" userId="089d73b8-785c-4012-b931-81c632b6c9c7" providerId="ADAL" clId="{E3F27EDE-0A00-4545-AC8F-6DAEAEF342C7}" dt="2021-11-15T14:21:13.038" v="1449" actId="1076"/>
          <ac:spMkLst>
            <pc:docMk/>
            <pc:sldMk cId="1545508001" sldId="261"/>
            <ac:spMk id="65" creationId="{EDE4567B-7C90-483F-8B90-F2957509731E}"/>
          </ac:spMkLst>
        </pc:spChg>
        <pc:spChg chg="add mod">
          <ac:chgData name="Sanders Wang" userId="089d73b8-785c-4012-b931-81c632b6c9c7" providerId="ADAL" clId="{E3F27EDE-0A00-4545-AC8F-6DAEAEF342C7}" dt="2021-11-15T14:20:24.102" v="1438" actId="571"/>
          <ac:spMkLst>
            <pc:docMk/>
            <pc:sldMk cId="1545508001" sldId="261"/>
            <ac:spMk id="69" creationId="{3ADD051D-4587-4C7B-989E-91008BFE21B5}"/>
          </ac:spMkLst>
        </pc:spChg>
        <pc:spChg chg="add mod">
          <ac:chgData name="Sanders Wang" userId="089d73b8-785c-4012-b931-81c632b6c9c7" providerId="ADAL" clId="{E3F27EDE-0A00-4545-AC8F-6DAEAEF342C7}" dt="2021-11-15T14:20:48.590" v="1445" actId="1076"/>
          <ac:spMkLst>
            <pc:docMk/>
            <pc:sldMk cId="1545508001" sldId="261"/>
            <ac:spMk id="70" creationId="{B0B9C86A-A668-4351-AE38-D00766806E1D}"/>
          </ac:spMkLst>
        </pc:spChg>
        <pc:spChg chg="add mod">
          <ac:chgData name="Sanders Wang" userId="089d73b8-785c-4012-b931-81c632b6c9c7" providerId="ADAL" clId="{E3F27EDE-0A00-4545-AC8F-6DAEAEF342C7}" dt="2021-11-15T14:20:43.350" v="1443" actId="571"/>
          <ac:spMkLst>
            <pc:docMk/>
            <pc:sldMk cId="1545508001" sldId="261"/>
            <ac:spMk id="71" creationId="{1010E733-FEA3-4123-9DB0-2BADDF98F7AA}"/>
          </ac:spMkLst>
        </pc:spChg>
        <pc:spChg chg="add mod">
          <ac:chgData name="Sanders Wang" userId="089d73b8-785c-4012-b931-81c632b6c9c7" providerId="ADAL" clId="{E3F27EDE-0A00-4545-AC8F-6DAEAEF342C7}" dt="2021-11-15T14:21:09.438" v="1448" actId="571"/>
          <ac:spMkLst>
            <pc:docMk/>
            <pc:sldMk cId="1545508001" sldId="261"/>
            <ac:spMk id="72" creationId="{E8F2FD0B-84CE-49AA-99B5-D02A7F4714FB}"/>
          </ac:spMkLst>
        </pc:spChg>
        <pc:spChg chg="add mod">
          <ac:chgData name="Sanders Wang" userId="089d73b8-785c-4012-b931-81c632b6c9c7" providerId="ADAL" clId="{E3F27EDE-0A00-4545-AC8F-6DAEAEF342C7}" dt="2021-11-15T14:21:47.294" v="1457" actId="14100"/>
          <ac:spMkLst>
            <pc:docMk/>
            <pc:sldMk cId="1545508001" sldId="261"/>
            <ac:spMk id="74" creationId="{9B2BD8C3-E29E-4DD6-A507-EE6E59F8C8C3}"/>
          </ac:spMkLst>
        </pc:spChg>
        <pc:spChg chg="add mod">
          <ac:chgData name="Sanders Wang" userId="089d73b8-785c-4012-b931-81c632b6c9c7" providerId="ADAL" clId="{E3F27EDE-0A00-4545-AC8F-6DAEAEF342C7}" dt="2021-11-15T14:21:44.979" v="1456" actId="571"/>
          <ac:spMkLst>
            <pc:docMk/>
            <pc:sldMk cId="1545508001" sldId="261"/>
            <ac:spMk id="75" creationId="{68A9F87C-8230-49A2-BBE4-3F2A651E6DBF}"/>
          </ac:spMkLst>
        </pc:spChg>
        <pc:spChg chg="add mod">
          <ac:chgData name="Sanders Wang" userId="089d73b8-785c-4012-b931-81c632b6c9c7" providerId="ADAL" clId="{E3F27EDE-0A00-4545-AC8F-6DAEAEF342C7}" dt="2021-11-15T14:21:51.342" v="1458" actId="571"/>
          <ac:spMkLst>
            <pc:docMk/>
            <pc:sldMk cId="1545508001" sldId="261"/>
            <ac:spMk id="76" creationId="{7E9EB533-672A-4951-B746-94253792E0EB}"/>
          </ac:spMkLst>
        </pc:spChg>
        <pc:grpChg chg="add mod">
          <ac:chgData name="Sanders Wang" userId="089d73b8-785c-4012-b931-81c632b6c9c7" providerId="ADAL" clId="{E3F27EDE-0A00-4545-AC8F-6DAEAEF342C7}" dt="2021-11-15T15:17:31.785" v="2026" actId="1076"/>
          <ac:grpSpMkLst>
            <pc:docMk/>
            <pc:sldMk cId="1545508001" sldId="261"/>
            <ac:grpSpMk id="4" creationId="{B83EFAD8-AF57-4697-89DC-236E51D1057D}"/>
          </ac:grpSpMkLst>
        </pc:grpChg>
        <pc:picChg chg="add mod">
          <ac:chgData name="Sanders Wang" userId="089d73b8-785c-4012-b931-81c632b6c9c7" providerId="ADAL" clId="{E3F27EDE-0A00-4545-AC8F-6DAEAEF342C7}" dt="2021-11-15T14:08:04.726" v="1225" actId="1076"/>
          <ac:picMkLst>
            <pc:docMk/>
            <pc:sldMk cId="1545508001" sldId="261"/>
            <ac:picMk id="48" creationId="{5A9DDAB4-B937-44D6-834E-4A3B62D8F5D5}"/>
          </ac:picMkLst>
        </pc:picChg>
        <pc:picChg chg="add mod">
          <ac:chgData name="Sanders Wang" userId="089d73b8-785c-4012-b931-81c632b6c9c7" providerId="ADAL" clId="{E3F27EDE-0A00-4545-AC8F-6DAEAEF342C7}" dt="2021-11-15T14:08:04.726" v="1225" actId="1076"/>
          <ac:picMkLst>
            <pc:docMk/>
            <pc:sldMk cId="1545508001" sldId="261"/>
            <ac:picMk id="49" creationId="{52CEE6C7-3663-4303-8D2C-7A304C295DFA}"/>
          </ac:picMkLst>
        </pc:picChg>
        <pc:picChg chg="add mod">
          <ac:chgData name="Sanders Wang" userId="089d73b8-785c-4012-b931-81c632b6c9c7" providerId="ADAL" clId="{E3F27EDE-0A00-4545-AC8F-6DAEAEF342C7}" dt="2021-11-15T14:20:31.901" v="1440" actId="1076"/>
          <ac:picMkLst>
            <pc:docMk/>
            <pc:sldMk cId="1545508001" sldId="261"/>
            <ac:picMk id="67" creationId="{464B74D6-2A22-4D0E-BAB9-34EC5FB97676}"/>
          </ac:picMkLst>
        </pc:picChg>
        <pc:picChg chg="add mod">
          <ac:chgData name="Sanders Wang" userId="089d73b8-785c-4012-b931-81c632b6c9c7" providerId="ADAL" clId="{E3F27EDE-0A00-4545-AC8F-6DAEAEF342C7}" dt="2021-11-15T14:21:04.485" v="1447" actId="1076"/>
          <ac:picMkLst>
            <pc:docMk/>
            <pc:sldMk cId="1545508001" sldId="261"/>
            <ac:picMk id="68" creationId="{867C6C4D-75B1-40A4-8B6B-071832D8C1A6}"/>
          </ac:picMkLst>
        </pc:picChg>
        <pc:cxnChg chg="add mod">
          <ac:chgData name="Sanders Wang" userId="089d73b8-785c-4012-b931-81c632b6c9c7" providerId="ADAL" clId="{E3F27EDE-0A00-4545-AC8F-6DAEAEF342C7}" dt="2021-11-15T14:08:04.726" v="1225" actId="1076"/>
          <ac:cxnSpMkLst>
            <pc:docMk/>
            <pc:sldMk cId="1545508001" sldId="261"/>
            <ac:cxnSpMk id="30" creationId="{A9879314-A922-43F3-A068-34961F6D6AEE}"/>
          </ac:cxnSpMkLst>
        </pc:cxnChg>
        <pc:cxnChg chg="add mod">
          <ac:chgData name="Sanders Wang" userId="089d73b8-785c-4012-b931-81c632b6c9c7" providerId="ADAL" clId="{E3F27EDE-0A00-4545-AC8F-6DAEAEF342C7}" dt="2021-11-15T14:09:23.918" v="1241" actId="692"/>
          <ac:cxnSpMkLst>
            <pc:docMk/>
            <pc:sldMk cId="1545508001" sldId="261"/>
            <ac:cxnSpMk id="59" creationId="{DC5C1AB2-6EF1-49EC-ABC2-9BE48951A25B}"/>
          </ac:cxnSpMkLst>
        </pc:cxnChg>
        <pc:cxnChg chg="add mod">
          <ac:chgData name="Sanders Wang" userId="089d73b8-785c-4012-b931-81c632b6c9c7" providerId="ADAL" clId="{E3F27EDE-0A00-4545-AC8F-6DAEAEF342C7}" dt="2021-11-15T14:09:32.022" v="1244" actId="14100"/>
          <ac:cxnSpMkLst>
            <pc:docMk/>
            <pc:sldMk cId="1545508001" sldId="261"/>
            <ac:cxnSpMk id="60" creationId="{403283B7-BD52-451E-BF5B-EA0E94F26124}"/>
          </ac:cxnSpMkLst>
        </pc:cxnChg>
      </pc:sldChg>
      <pc:sldChg chg="addSp delSp modSp add mod">
        <pc:chgData name="Sanders Wang" userId="089d73b8-785c-4012-b931-81c632b6c9c7" providerId="ADAL" clId="{E3F27EDE-0A00-4545-AC8F-6DAEAEF342C7}" dt="2021-11-16T09:32:30.938" v="3109" actId="20577"/>
        <pc:sldMkLst>
          <pc:docMk/>
          <pc:sldMk cId="92059556" sldId="262"/>
        </pc:sldMkLst>
        <pc:spChg chg="mod">
          <ac:chgData name="Sanders Wang" userId="089d73b8-785c-4012-b931-81c632b6c9c7" providerId="ADAL" clId="{E3F27EDE-0A00-4545-AC8F-6DAEAEF342C7}" dt="2021-11-15T14:24:40.014" v="1471" actId="3064"/>
          <ac:spMkLst>
            <pc:docMk/>
            <pc:sldMk cId="92059556" sldId="262"/>
            <ac:spMk id="2" creationId="{5DB63033-3BD5-40FD-9DE8-16CB0DB72880}"/>
          </ac:spMkLst>
        </pc:spChg>
        <pc:spChg chg="del">
          <ac:chgData name="Sanders Wang" userId="089d73b8-785c-4012-b931-81c632b6c9c7" providerId="ADAL" clId="{E3F27EDE-0A00-4545-AC8F-6DAEAEF342C7}" dt="2021-11-15T14:24:44.392" v="1472" actId="478"/>
          <ac:spMkLst>
            <pc:docMk/>
            <pc:sldMk cId="92059556" sldId="262"/>
            <ac:spMk id="3" creationId="{0045BC41-07A3-46DC-AC55-41C1DCB62DB1}"/>
          </ac:spMkLst>
        </pc:spChg>
        <pc:spChg chg="mod topLvl">
          <ac:chgData name="Sanders Wang" userId="089d73b8-785c-4012-b931-81c632b6c9c7" providerId="ADAL" clId="{E3F27EDE-0A00-4545-AC8F-6DAEAEF342C7}" dt="2021-11-15T15:13:42.987" v="1993" actId="164"/>
          <ac:spMkLst>
            <pc:docMk/>
            <pc:sldMk cId="92059556" sldId="262"/>
            <ac:spMk id="14" creationId="{0D89EAA1-77A8-4B15-B4ED-EBC665BB72DA}"/>
          </ac:spMkLst>
        </pc:spChg>
        <pc:spChg chg="del mod topLvl">
          <ac:chgData name="Sanders Wang" userId="089d73b8-785c-4012-b931-81c632b6c9c7" providerId="ADAL" clId="{E3F27EDE-0A00-4545-AC8F-6DAEAEF342C7}" dt="2021-11-15T15:12:21.437" v="1974" actId="478"/>
          <ac:spMkLst>
            <pc:docMk/>
            <pc:sldMk cId="92059556" sldId="262"/>
            <ac:spMk id="15" creationId="{653E624F-4777-447A-8BC3-63387150CA67}"/>
          </ac:spMkLst>
        </pc:spChg>
        <pc:spChg chg="mod topLvl">
          <ac:chgData name="Sanders Wang" userId="089d73b8-785c-4012-b931-81c632b6c9c7" providerId="ADAL" clId="{E3F27EDE-0A00-4545-AC8F-6DAEAEF342C7}" dt="2021-11-15T15:13:42.987" v="1993" actId="164"/>
          <ac:spMkLst>
            <pc:docMk/>
            <pc:sldMk cId="92059556" sldId="262"/>
            <ac:spMk id="16" creationId="{CDCF8965-47BB-485E-968F-C465E02A7FFA}"/>
          </ac:spMkLst>
        </pc:spChg>
        <pc:spChg chg="del mod topLvl">
          <ac:chgData name="Sanders Wang" userId="089d73b8-785c-4012-b931-81c632b6c9c7" providerId="ADAL" clId="{E3F27EDE-0A00-4545-AC8F-6DAEAEF342C7}" dt="2021-11-15T15:12:28.781" v="1976" actId="478"/>
          <ac:spMkLst>
            <pc:docMk/>
            <pc:sldMk cId="92059556" sldId="262"/>
            <ac:spMk id="17" creationId="{50F0368B-7C9E-4DC8-9D6A-781A44391F98}"/>
          </ac:spMkLst>
        </pc:spChg>
        <pc:spChg chg="del mod topLvl">
          <ac:chgData name="Sanders Wang" userId="089d73b8-785c-4012-b931-81c632b6c9c7" providerId="ADAL" clId="{E3F27EDE-0A00-4545-AC8F-6DAEAEF342C7}" dt="2021-11-15T15:12:31.066" v="1977" actId="478"/>
          <ac:spMkLst>
            <pc:docMk/>
            <pc:sldMk cId="92059556" sldId="262"/>
            <ac:spMk id="18" creationId="{7E210F32-EB76-46ED-A477-53D4CF888375}"/>
          </ac:spMkLst>
        </pc:spChg>
        <pc:spChg chg="mod topLvl">
          <ac:chgData name="Sanders Wang" userId="089d73b8-785c-4012-b931-81c632b6c9c7" providerId="ADAL" clId="{E3F27EDE-0A00-4545-AC8F-6DAEAEF342C7}" dt="2021-11-15T15:13:42.987" v="1993" actId="164"/>
          <ac:spMkLst>
            <pc:docMk/>
            <pc:sldMk cId="92059556" sldId="262"/>
            <ac:spMk id="19" creationId="{9DB1B010-F146-4523-B754-A21552153309}"/>
          </ac:spMkLst>
        </pc:spChg>
        <pc:spChg chg="add mod topLvl">
          <ac:chgData name="Sanders Wang" userId="089d73b8-785c-4012-b931-81c632b6c9c7" providerId="ADAL" clId="{E3F27EDE-0A00-4545-AC8F-6DAEAEF342C7}" dt="2021-11-15T15:13:42.987" v="1993" actId="164"/>
          <ac:spMkLst>
            <pc:docMk/>
            <pc:sldMk cId="92059556" sldId="262"/>
            <ac:spMk id="21" creationId="{14A0CF75-7E6F-4F9E-AC07-10B7BC0707CA}"/>
          </ac:spMkLst>
        </pc:spChg>
        <pc:spChg chg="add del mod">
          <ac:chgData name="Sanders Wang" userId="089d73b8-785c-4012-b931-81c632b6c9c7" providerId="ADAL" clId="{E3F27EDE-0A00-4545-AC8F-6DAEAEF342C7}" dt="2021-11-15T14:33:00.526" v="1551" actId="478"/>
          <ac:spMkLst>
            <pc:docMk/>
            <pc:sldMk cId="92059556" sldId="262"/>
            <ac:spMk id="22" creationId="{078E3CD6-B591-408F-A453-08EF64B6596F}"/>
          </ac:spMkLst>
        </pc:spChg>
        <pc:spChg chg="add mod">
          <ac:chgData name="Sanders Wang" userId="089d73b8-785c-4012-b931-81c632b6c9c7" providerId="ADAL" clId="{E3F27EDE-0A00-4545-AC8F-6DAEAEF342C7}" dt="2021-11-15T14:54:16.833" v="1731" actId="1037"/>
          <ac:spMkLst>
            <pc:docMk/>
            <pc:sldMk cId="92059556" sldId="262"/>
            <ac:spMk id="23" creationId="{8D3FFA7E-B59C-4306-98B9-5023874F3D75}"/>
          </ac:spMkLst>
        </pc:spChg>
        <pc:spChg chg="add mod">
          <ac:chgData name="Sanders Wang" userId="089d73b8-785c-4012-b931-81c632b6c9c7" providerId="ADAL" clId="{E3F27EDE-0A00-4545-AC8F-6DAEAEF342C7}" dt="2021-11-15T14:54:16.833" v="1731" actId="1037"/>
          <ac:spMkLst>
            <pc:docMk/>
            <pc:sldMk cId="92059556" sldId="262"/>
            <ac:spMk id="24" creationId="{451FE9DF-536A-4F90-B492-3ED62DD8F756}"/>
          </ac:spMkLst>
        </pc:spChg>
        <pc:spChg chg="add mod">
          <ac:chgData name="Sanders Wang" userId="089d73b8-785c-4012-b931-81c632b6c9c7" providerId="ADAL" clId="{E3F27EDE-0A00-4545-AC8F-6DAEAEF342C7}" dt="2021-11-15T14:54:16.833" v="1731" actId="1037"/>
          <ac:spMkLst>
            <pc:docMk/>
            <pc:sldMk cId="92059556" sldId="262"/>
            <ac:spMk id="25" creationId="{50B40C87-4510-4FB9-8B7E-A8875E982ABA}"/>
          </ac:spMkLst>
        </pc:spChg>
        <pc:spChg chg="add mod">
          <ac:chgData name="Sanders Wang" userId="089d73b8-785c-4012-b931-81c632b6c9c7" providerId="ADAL" clId="{E3F27EDE-0A00-4545-AC8F-6DAEAEF342C7}" dt="2021-11-15T14:54:16.833" v="1731" actId="1037"/>
          <ac:spMkLst>
            <pc:docMk/>
            <pc:sldMk cId="92059556" sldId="262"/>
            <ac:spMk id="26" creationId="{68B55809-2CFB-4BAA-ACED-C6B5B48BFC6B}"/>
          </ac:spMkLst>
        </pc:spChg>
        <pc:spChg chg="add mod">
          <ac:chgData name="Sanders Wang" userId="089d73b8-785c-4012-b931-81c632b6c9c7" providerId="ADAL" clId="{E3F27EDE-0A00-4545-AC8F-6DAEAEF342C7}" dt="2021-11-15T14:54:16.833" v="1731" actId="1037"/>
          <ac:spMkLst>
            <pc:docMk/>
            <pc:sldMk cId="92059556" sldId="262"/>
            <ac:spMk id="27" creationId="{147A5C85-1E91-4859-93A3-013600C2F146}"/>
          </ac:spMkLst>
        </pc:spChg>
        <pc:spChg chg="add mod">
          <ac:chgData name="Sanders Wang" userId="089d73b8-785c-4012-b931-81c632b6c9c7" providerId="ADAL" clId="{E3F27EDE-0A00-4545-AC8F-6DAEAEF342C7}" dt="2021-11-15T14:54:16.833" v="1731" actId="1037"/>
          <ac:spMkLst>
            <pc:docMk/>
            <pc:sldMk cId="92059556" sldId="262"/>
            <ac:spMk id="28" creationId="{D71189BC-E4C8-4CBC-AB86-8081534BD947}"/>
          </ac:spMkLst>
        </pc:spChg>
        <pc:spChg chg="add mod">
          <ac:chgData name="Sanders Wang" userId="089d73b8-785c-4012-b931-81c632b6c9c7" providerId="ADAL" clId="{E3F27EDE-0A00-4545-AC8F-6DAEAEF342C7}" dt="2021-11-15T14:54:16.833" v="1731" actId="1037"/>
          <ac:spMkLst>
            <pc:docMk/>
            <pc:sldMk cId="92059556" sldId="262"/>
            <ac:spMk id="29" creationId="{E5DFAB45-DC9B-4C2A-A525-2C2E9F3493B2}"/>
          </ac:spMkLst>
        </pc:spChg>
        <pc:spChg chg="add mod">
          <ac:chgData name="Sanders Wang" userId="089d73b8-785c-4012-b931-81c632b6c9c7" providerId="ADAL" clId="{E3F27EDE-0A00-4545-AC8F-6DAEAEF342C7}" dt="2021-11-15T14:54:16.833" v="1731" actId="1037"/>
          <ac:spMkLst>
            <pc:docMk/>
            <pc:sldMk cId="92059556" sldId="262"/>
            <ac:spMk id="30" creationId="{EA2A7D43-4D6D-4C14-8ABE-351D4ED15CB7}"/>
          </ac:spMkLst>
        </pc:spChg>
        <pc:spChg chg="add mod">
          <ac:chgData name="Sanders Wang" userId="089d73b8-785c-4012-b931-81c632b6c9c7" providerId="ADAL" clId="{E3F27EDE-0A00-4545-AC8F-6DAEAEF342C7}" dt="2021-11-15T14:54:16.833" v="1731" actId="1037"/>
          <ac:spMkLst>
            <pc:docMk/>
            <pc:sldMk cId="92059556" sldId="262"/>
            <ac:spMk id="31" creationId="{B5072A6B-E937-45F6-9BE4-14CEA70A761B}"/>
          </ac:spMkLst>
        </pc:spChg>
        <pc:spChg chg="add del mod">
          <ac:chgData name="Sanders Wang" userId="089d73b8-785c-4012-b931-81c632b6c9c7" providerId="ADAL" clId="{E3F27EDE-0A00-4545-AC8F-6DAEAEF342C7}" dt="2021-11-15T14:41:40.917" v="1617" actId="478"/>
          <ac:spMkLst>
            <pc:docMk/>
            <pc:sldMk cId="92059556" sldId="262"/>
            <ac:spMk id="32" creationId="{15B499E1-D1B5-49BA-9C81-407CB4DD2E91}"/>
          </ac:spMkLst>
        </pc:spChg>
        <pc:spChg chg="add mod">
          <ac:chgData name="Sanders Wang" userId="089d73b8-785c-4012-b931-81c632b6c9c7" providerId="ADAL" clId="{E3F27EDE-0A00-4545-AC8F-6DAEAEF342C7}" dt="2021-11-15T14:54:16.833" v="1731" actId="1037"/>
          <ac:spMkLst>
            <pc:docMk/>
            <pc:sldMk cId="92059556" sldId="262"/>
            <ac:spMk id="33" creationId="{9DF31179-36AB-482B-90CC-31EA802AEE0C}"/>
          </ac:spMkLst>
        </pc:spChg>
        <pc:spChg chg="add mod">
          <ac:chgData name="Sanders Wang" userId="089d73b8-785c-4012-b931-81c632b6c9c7" providerId="ADAL" clId="{E3F27EDE-0A00-4545-AC8F-6DAEAEF342C7}" dt="2021-11-15T14:54:16.833" v="1731" actId="1037"/>
          <ac:spMkLst>
            <pc:docMk/>
            <pc:sldMk cId="92059556" sldId="262"/>
            <ac:spMk id="35" creationId="{B300C7AD-9609-47C9-B790-517A0FBB29FB}"/>
          </ac:spMkLst>
        </pc:spChg>
        <pc:spChg chg="add mod">
          <ac:chgData name="Sanders Wang" userId="089d73b8-785c-4012-b931-81c632b6c9c7" providerId="ADAL" clId="{E3F27EDE-0A00-4545-AC8F-6DAEAEF342C7}" dt="2021-11-15T14:54:16.833" v="1731" actId="1037"/>
          <ac:spMkLst>
            <pc:docMk/>
            <pc:sldMk cId="92059556" sldId="262"/>
            <ac:spMk id="36" creationId="{1BD365D2-F7DB-4773-8B47-5AFB589925DF}"/>
          </ac:spMkLst>
        </pc:spChg>
        <pc:spChg chg="add mod">
          <ac:chgData name="Sanders Wang" userId="089d73b8-785c-4012-b931-81c632b6c9c7" providerId="ADAL" clId="{E3F27EDE-0A00-4545-AC8F-6DAEAEF342C7}" dt="2021-11-15T14:54:16.833" v="1731" actId="1037"/>
          <ac:spMkLst>
            <pc:docMk/>
            <pc:sldMk cId="92059556" sldId="262"/>
            <ac:spMk id="37" creationId="{5AD1882D-C68F-452F-AB89-5B131C7381F3}"/>
          </ac:spMkLst>
        </pc:spChg>
        <pc:spChg chg="add mod">
          <ac:chgData name="Sanders Wang" userId="089d73b8-785c-4012-b931-81c632b6c9c7" providerId="ADAL" clId="{E3F27EDE-0A00-4545-AC8F-6DAEAEF342C7}" dt="2021-11-15T14:54:16.833" v="1731" actId="1037"/>
          <ac:spMkLst>
            <pc:docMk/>
            <pc:sldMk cId="92059556" sldId="262"/>
            <ac:spMk id="38" creationId="{1D8FC28D-1329-42B6-858B-E70B276B544A}"/>
          </ac:spMkLst>
        </pc:spChg>
        <pc:spChg chg="add mod">
          <ac:chgData name="Sanders Wang" userId="089d73b8-785c-4012-b931-81c632b6c9c7" providerId="ADAL" clId="{E3F27EDE-0A00-4545-AC8F-6DAEAEF342C7}" dt="2021-11-15T14:54:16.833" v="1731" actId="1037"/>
          <ac:spMkLst>
            <pc:docMk/>
            <pc:sldMk cId="92059556" sldId="262"/>
            <ac:spMk id="39" creationId="{ECF65D9B-7E64-4B2B-9891-3516E6379BD8}"/>
          </ac:spMkLst>
        </pc:spChg>
        <pc:spChg chg="add mod">
          <ac:chgData name="Sanders Wang" userId="089d73b8-785c-4012-b931-81c632b6c9c7" providerId="ADAL" clId="{E3F27EDE-0A00-4545-AC8F-6DAEAEF342C7}" dt="2021-11-15T14:54:16.833" v="1731" actId="1037"/>
          <ac:spMkLst>
            <pc:docMk/>
            <pc:sldMk cId="92059556" sldId="262"/>
            <ac:spMk id="40" creationId="{E87CAA09-F34D-4931-BD69-737C51428AC3}"/>
          </ac:spMkLst>
        </pc:spChg>
        <pc:spChg chg="add mod">
          <ac:chgData name="Sanders Wang" userId="089d73b8-785c-4012-b931-81c632b6c9c7" providerId="ADAL" clId="{E3F27EDE-0A00-4545-AC8F-6DAEAEF342C7}" dt="2021-11-15T14:54:16.833" v="1731" actId="1037"/>
          <ac:spMkLst>
            <pc:docMk/>
            <pc:sldMk cId="92059556" sldId="262"/>
            <ac:spMk id="41" creationId="{EF4C9779-3D92-4E3C-968D-37170C07407C}"/>
          </ac:spMkLst>
        </pc:spChg>
        <pc:spChg chg="add mod">
          <ac:chgData name="Sanders Wang" userId="089d73b8-785c-4012-b931-81c632b6c9c7" providerId="ADAL" clId="{E3F27EDE-0A00-4545-AC8F-6DAEAEF342C7}" dt="2021-11-15T14:54:16.833" v="1731" actId="1037"/>
          <ac:spMkLst>
            <pc:docMk/>
            <pc:sldMk cId="92059556" sldId="262"/>
            <ac:spMk id="42" creationId="{6478A1ED-16D9-4B48-9354-7E35AC53BE47}"/>
          </ac:spMkLst>
        </pc:spChg>
        <pc:spChg chg="add mod">
          <ac:chgData name="Sanders Wang" userId="089d73b8-785c-4012-b931-81c632b6c9c7" providerId="ADAL" clId="{E3F27EDE-0A00-4545-AC8F-6DAEAEF342C7}" dt="2021-11-15T14:54:16.833" v="1731" actId="1037"/>
          <ac:spMkLst>
            <pc:docMk/>
            <pc:sldMk cId="92059556" sldId="262"/>
            <ac:spMk id="43" creationId="{B6AE7EC7-1731-4947-9BC7-9C8EF4FFE4B1}"/>
          </ac:spMkLst>
        </pc:spChg>
        <pc:spChg chg="add del mod">
          <ac:chgData name="Sanders Wang" userId="089d73b8-785c-4012-b931-81c632b6c9c7" providerId="ADAL" clId="{E3F27EDE-0A00-4545-AC8F-6DAEAEF342C7}" dt="2021-11-15T14:41:56.711" v="1621" actId="478"/>
          <ac:spMkLst>
            <pc:docMk/>
            <pc:sldMk cId="92059556" sldId="262"/>
            <ac:spMk id="44" creationId="{5FDACAF9-A94E-4CA5-A5EE-3EDA2ADEF7C1}"/>
          </ac:spMkLst>
        </pc:spChg>
        <pc:spChg chg="add mod">
          <ac:chgData name="Sanders Wang" userId="089d73b8-785c-4012-b931-81c632b6c9c7" providerId="ADAL" clId="{E3F27EDE-0A00-4545-AC8F-6DAEAEF342C7}" dt="2021-11-15T14:54:16.833" v="1731" actId="1037"/>
          <ac:spMkLst>
            <pc:docMk/>
            <pc:sldMk cId="92059556" sldId="262"/>
            <ac:spMk id="45" creationId="{4844C159-456B-4A1B-A688-02B813FA74C6}"/>
          </ac:spMkLst>
        </pc:spChg>
        <pc:spChg chg="add mod">
          <ac:chgData name="Sanders Wang" userId="089d73b8-785c-4012-b931-81c632b6c9c7" providerId="ADAL" clId="{E3F27EDE-0A00-4545-AC8F-6DAEAEF342C7}" dt="2021-11-15T14:54:16.833" v="1731" actId="1037"/>
          <ac:spMkLst>
            <pc:docMk/>
            <pc:sldMk cId="92059556" sldId="262"/>
            <ac:spMk id="46" creationId="{2DA45208-0685-40CB-A051-2DEDD5B880E4}"/>
          </ac:spMkLst>
        </pc:spChg>
        <pc:spChg chg="add mod">
          <ac:chgData name="Sanders Wang" userId="089d73b8-785c-4012-b931-81c632b6c9c7" providerId="ADAL" clId="{E3F27EDE-0A00-4545-AC8F-6DAEAEF342C7}" dt="2021-11-15T14:54:16.833" v="1731" actId="1037"/>
          <ac:spMkLst>
            <pc:docMk/>
            <pc:sldMk cId="92059556" sldId="262"/>
            <ac:spMk id="50" creationId="{68C57759-3047-428F-925D-DB5A4E1C51AE}"/>
          </ac:spMkLst>
        </pc:spChg>
        <pc:spChg chg="add mod">
          <ac:chgData name="Sanders Wang" userId="089d73b8-785c-4012-b931-81c632b6c9c7" providerId="ADAL" clId="{E3F27EDE-0A00-4545-AC8F-6DAEAEF342C7}" dt="2021-11-15T14:54:16.833" v="1731" actId="1037"/>
          <ac:spMkLst>
            <pc:docMk/>
            <pc:sldMk cId="92059556" sldId="262"/>
            <ac:spMk id="51" creationId="{6D744255-B6FF-4304-A920-D3D140C1DFBB}"/>
          </ac:spMkLst>
        </pc:spChg>
        <pc:spChg chg="add mod">
          <ac:chgData name="Sanders Wang" userId="089d73b8-785c-4012-b931-81c632b6c9c7" providerId="ADAL" clId="{E3F27EDE-0A00-4545-AC8F-6DAEAEF342C7}" dt="2021-11-15T14:54:16.833" v="1731" actId="1037"/>
          <ac:spMkLst>
            <pc:docMk/>
            <pc:sldMk cId="92059556" sldId="262"/>
            <ac:spMk id="52" creationId="{420D47E0-3456-43FF-BC3F-09DDAF468878}"/>
          </ac:spMkLst>
        </pc:spChg>
        <pc:spChg chg="add mod">
          <ac:chgData name="Sanders Wang" userId="089d73b8-785c-4012-b931-81c632b6c9c7" providerId="ADAL" clId="{E3F27EDE-0A00-4545-AC8F-6DAEAEF342C7}" dt="2021-11-15T14:54:16.833" v="1731" actId="1037"/>
          <ac:spMkLst>
            <pc:docMk/>
            <pc:sldMk cId="92059556" sldId="262"/>
            <ac:spMk id="53" creationId="{4607FA03-5959-4BFB-8433-41671361B1B3}"/>
          </ac:spMkLst>
        </pc:spChg>
        <pc:spChg chg="add mod">
          <ac:chgData name="Sanders Wang" userId="089d73b8-785c-4012-b931-81c632b6c9c7" providerId="ADAL" clId="{E3F27EDE-0A00-4545-AC8F-6DAEAEF342C7}" dt="2021-11-15T14:54:16.833" v="1731" actId="1037"/>
          <ac:spMkLst>
            <pc:docMk/>
            <pc:sldMk cId="92059556" sldId="262"/>
            <ac:spMk id="54" creationId="{550D9230-CE38-47B8-BCBF-937D14CA3281}"/>
          </ac:spMkLst>
        </pc:spChg>
        <pc:spChg chg="add mod ord">
          <ac:chgData name="Sanders Wang" userId="089d73b8-785c-4012-b931-81c632b6c9c7" providerId="ADAL" clId="{E3F27EDE-0A00-4545-AC8F-6DAEAEF342C7}" dt="2021-11-15T14:54:16.833" v="1731" actId="1037"/>
          <ac:spMkLst>
            <pc:docMk/>
            <pc:sldMk cId="92059556" sldId="262"/>
            <ac:spMk id="55" creationId="{CB185B95-5D07-4D4C-91E3-F60614889150}"/>
          </ac:spMkLst>
        </pc:spChg>
        <pc:spChg chg="add mod ord">
          <ac:chgData name="Sanders Wang" userId="089d73b8-785c-4012-b931-81c632b6c9c7" providerId="ADAL" clId="{E3F27EDE-0A00-4545-AC8F-6DAEAEF342C7}" dt="2021-11-15T14:54:16.833" v="1731" actId="1037"/>
          <ac:spMkLst>
            <pc:docMk/>
            <pc:sldMk cId="92059556" sldId="262"/>
            <ac:spMk id="56" creationId="{38EC223E-2A19-40D1-AA83-60A534F3A349}"/>
          </ac:spMkLst>
        </pc:spChg>
        <pc:spChg chg="add mod ord">
          <ac:chgData name="Sanders Wang" userId="089d73b8-785c-4012-b931-81c632b6c9c7" providerId="ADAL" clId="{E3F27EDE-0A00-4545-AC8F-6DAEAEF342C7}" dt="2021-11-15T14:54:16.833" v="1731" actId="1037"/>
          <ac:spMkLst>
            <pc:docMk/>
            <pc:sldMk cId="92059556" sldId="262"/>
            <ac:spMk id="57" creationId="{0C0D8ED5-C362-4219-8333-289E13A66E1C}"/>
          </ac:spMkLst>
        </pc:spChg>
        <pc:spChg chg="add mod ord">
          <ac:chgData name="Sanders Wang" userId="089d73b8-785c-4012-b931-81c632b6c9c7" providerId="ADAL" clId="{E3F27EDE-0A00-4545-AC8F-6DAEAEF342C7}" dt="2021-11-15T14:54:16.833" v="1731" actId="1037"/>
          <ac:spMkLst>
            <pc:docMk/>
            <pc:sldMk cId="92059556" sldId="262"/>
            <ac:spMk id="58" creationId="{A51D1621-0F66-4A43-B154-E428148F44DE}"/>
          </ac:spMkLst>
        </pc:spChg>
        <pc:spChg chg="add del mod">
          <ac:chgData name="Sanders Wang" userId="089d73b8-785c-4012-b931-81c632b6c9c7" providerId="ADAL" clId="{E3F27EDE-0A00-4545-AC8F-6DAEAEF342C7}" dt="2021-11-15T14:41:45.547" v="1618" actId="478"/>
          <ac:spMkLst>
            <pc:docMk/>
            <pc:sldMk cId="92059556" sldId="262"/>
            <ac:spMk id="59" creationId="{F44F8D4B-A0F0-4EBF-A45E-75CB9B78BC7C}"/>
          </ac:spMkLst>
        </pc:spChg>
        <pc:spChg chg="add mod ord">
          <ac:chgData name="Sanders Wang" userId="089d73b8-785c-4012-b931-81c632b6c9c7" providerId="ADAL" clId="{E3F27EDE-0A00-4545-AC8F-6DAEAEF342C7}" dt="2021-11-15T14:54:16.833" v="1731" actId="1037"/>
          <ac:spMkLst>
            <pc:docMk/>
            <pc:sldMk cId="92059556" sldId="262"/>
            <ac:spMk id="60" creationId="{F261B3FD-102E-4747-9FFE-A6309A93FE94}"/>
          </ac:spMkLst>
        </pc:spChg>
        <pc:spChg chg="add mod">
          <ac:chgData name="Sanders Wang" userId="089d73b8-785c-4012-b931-81c632b6c9c7" providerId="ADAL" clId="{E3F27EDE-0A00-4545-AC8F-6DAEAEF342C7}" dt="2021-11-15T14:54:16.833" v="1731" actId="1037"/>
          <ac:spMkLst>
            <pc:docMk/>
            <pc:sldMk cId="92059556" sldId="262"/>
            <ac:spMk id="62" creationId="{9CFBD027-B9CC-48F1-9931-8C9B9E79890F}"/>
          </ac:spMkLst>
        </pc:spChg>
        <pc:spChg chg="add mod">
          <ac:chgData name="Sanders Wang" userId="089d73b8-785c-4012-b931-81c632b6c9c7" providerId="ADAL" clId="{E3F27EDE-0A00-4545-AC8F-6DAEAEF342C7}" dt="2021-11-15T14:54:16.833" v="1731" actId="1037"/>
          <ac:spMkLst>
            <pc:docMk/>
            <pc:sldMk cId="92059556" sldId="262"/>
            <ac:spMk id="63" creationId="{9B2D9A2B-89DD-4916-9061-D5FD7CF7D76B}"/>
          </ac:spMkLst>
        </pc:spChg>
        <pc:spChg chg="add mod">
          <ac:chgData name="Sanders Wang" userId="089d73b8-785c-4012-b931-81c632b6c9c7" providerId="ADAL" clId="{E3F27EDE-0A00-4545-AC8F-6DAEAEF342C7}" dt="2021-11-15T14:54:16.833" v="1731" actId="1037"/>
          <ac:spMkLst>
            <pc:docMk/>
            <pc:sldMk cId="92059556" sldId="262"/>
            <ac:spMk id="64" creationId="{E2F0A08C-6B01-4B6B-8F7D-CC902847A366}"/>
          </ac:spMkLst>
        </pc:spChg>
        <pc:spChg chg="add mod">
          <ac:chgData name="Sanders Wang" userId="089d73b8-785c-4012-b931-81c632b6c9c7" providerId="ADAL" clId="{E3F27EDE-0A00-4545-AC8F-6DAEAEF342C7}" dt="2021-11-15T14:54:16.833" v="1731" actId="1037"/>
          <ac:spMkLst>
            <pc:docMk/>
            <pc:sldMk cId="92059556" sldId="262"/>
            <ac:spMk id="65" creationId="{B5CE7BC3-A651-4B8C-84FD-64EC59D69E80}"/>
          </ac:spMkLst>
        </pc:spChg>
        <pc:spChg chg="add mod">
          <ac:chgData name="Sanders Wang" userId="089d73b8-785c-4012-b931-81c632b6c9c7" providerId="ADAL" clId="{E3F27EDE-0A00-4545-AC8F-6DAEAEF342C7}" dt="2021-11-15T14:54:16.833" v="1731" actId="1037"/>
          <ac:spMkLst>
            <pc:docMk/>
            <pc:sldMk cId="92059556" sldId="262"/>
            <ac:spMk id="66" creationId="{B84F0206-9BF9-482A-BBC3-074847478415}"/>
          </ac:spMkLst>
        </pc:spChg>
        <pc:spChg chg="add mod">
          <ac:chgData name="Sanders Wang" userId="089d73b8-785c-4012-b931-81c632b6c9c7" providerId="ADAL" clId="{E3F27EDE-0A00-4545-AC8F-6DAEAEF342C7}" dt="2021-11-15T14:54:16.833" v="1731" actId="1037"/>
          <ac:spMkLst>
            <pc:docMk/>
            <pc:sldMk cId="92059556" sldId="262"/>
            <ac:spMk id="67" creationId="{A9DCFBA1-13D2-4AA7-881E-C6E5B1E0D2A9}"/>
          </ac:spMkLst>
        </pc:spChg>
        <pc:spChg chg="add mod">
          <ac:chgData name="Sanders Wang" userId="089d73b8-785c-4012-b931-81c632b6c9c7" providerId="ADAL" clId="{E3F27EDE-0A00-4545-AC8F-6DAEAEF342C7}" dt="2021-11-15T14:54:16.833" v="1731" actId="1037"/>
          <ac:spMkLst>
            <pc:docMk/>
            <pc:sldMk cId="92059556" sldId="262"/>
            <ac:spMk id="68" creationId="{646293B7-AF62-4448-9085-77EB32EBD37E}"/>
          </ac:spMkLst>
        </pc:spChg>
        <pc:spChg chg="add mod">
          <ac:chgData name="Sanders Wang" userId="089d73b8-785c-4012-b931-81c632b6c9c7" providerId="ADAL" clId="{E3F27EDE-0A00-4545-AC8F-6DAEAEF342C7}" dt="2021-11-15T14:54:16.833" v="1731" actId="1037"/>
          <ac:spMkLst>
            <pc:docMk/>
            <pc:sldMk cId="92059556" sldId="262"/>
            <ac:spMk id="69" creationId="{B553BC87-E045-43B9-BB7B-9D304FE95F7A}"/>
          </ac:spMkLst>
        </pc:spChg>
        <pc:spChg chg="add mod">
          <ac:chgData name="Sanders Wang" userId="089d73b8-785c-4012-b931-81c632b6c9c7" providerId="ADAL" clId="{E3F27EDE-0A00-4545-AC8F-6DAEAEF342C7}" dt="2021-11-15T14:54:16.833" v="1731" actId="1037"/>
          <ac:spMkLst>
            <pc:docMk/>
            <pc:sldMk cId="92059556" sldId="262"/>
            <ac:spMk id="70" creationId="{ED0C2FBC-2B1C-479C-AF97-381021DEA73D}"/>
          </ac:spMkLst>
        </pc:spChg>
        <pc:spChg chg="add del mod">
          <ac:chgData name="Sanders Wang" userId="089d73b8-785c-4012-b931-81c632b6c9c7" providerId="ADAL" clId="{E3F27EDE-0A00-4545-AC8F-6DAEAEF342C7}" dt="2021-11-15T14:41:59.574" v="1622" actId="478"/>
          <ac:spMkLst>
            <pc:docMk/>
            <pc:sldMk cId="92059556" sldId="262"/>
            <ac:spMk id="71" creationId="{473DC2C4-CF33-43E5-888C-765D156EF7B8}"/>
          </ac:spMkLst>
        </pc:spChg>
        <pc:spChg chg="add mod">
          <ac:chgData name="Sanders Wang" userId="089d73b8-785c-4012-b931-81c632b6c9c7" providerId="ADAL" clId="{E3F27EDE-0A00-4545-AC8F-6DAEAEF342C7}" dt="2021-11-15T14:54:16.833" v="1731" actId="1037"/>
          <ac:spMkLst>
            <pc:docMk/>
            <pc:sldMk cId="92059556" sldId="262"/>
            <ac:spMk id="72" creationId="{D99F0936-9791-419F-80E7-1EC24C0012E8}"/>
          </ac:spMkLst>
        </pc:spChg>
        <pc:spChg chg="add del mod">
          <ac:chgData name="Sanders Wang" userId="089d73b8-785c-4012-b931-81c632b6c9c7" providerId="ADAL" clId="{E3F27EDE-0A00-4545-AC8F-6DAEAEF342C7}" dt="2021-11-15T14:37:28.234" v="1582" actId="478"/>
          <ac:spMkLst>
            <pc:docMk/>
            <pc:sldMk cId="92059556" sldId="262"/>
            <ac:spMk id="73" creationId="{9C707531-3098-4E67-9EDA-DCBEDB5BDDB7}"/>
          </ac:spMkLst>
        </pc:spChg>
        <pc:spChg chg="add mod">
          <ac:chgData name="Sanders Wang" userId="089d73b8-785c-4012-b931-81c632b6c9c7" providerId="ADAL" clId="{E3F27EDE-0A00-4545-AC8F-6DAEAEF342C7}" dt="2021-11-15T14:54:16.833" v="1731" actId="1037"/>
          <ac:spMkLst>
            <pc:docMk/>
            <pc:sldMk cId="92059556" sldId="262"/>
            <ac:spMk id="75" creationId="{E9F7DDE8-C2C5-4D14-BBE8-102247F1FE63}"/>
          </ac:spMkLst>
        </pc:spChg>
        <pc:spChg chg="add mod">
          <ac:chgData name="Sanders Wang" userId="089d73b8-785c-4012-b931-81c632b6c9c7" providerId="ADAL" clId="{E3F27EDE-0A00-4545-AC8F-6DAEAEF342C7}" dt="2021-11-15T14:54:16.833" v="1731" actId="1037"/>
          <ac:spMkLst>
            <pc:docMk/>
            <pc:sldMk cId="92059556" sldId="262"/>
            <ac:spMk id="76" creationId="{F8AAD2A6-87D4-43EA-A2B4-2BE5D7AACC38}"/>
          </ac:spMkLst>
        </pc:spChg>
        <pc:spChg chg="add mod">
          <ac:chgData name="Sanders Wang" userId="089d73b8-785c-4012-b931-81c632b6c9c7" providerId="ADAL" clId="{E3F27EDE-0A00-4545-AC8F-6DAEAEF342C7}" dt="2021-11-15T14:54:16.833" v="1731" actId="1037"/>
          <ac:spMkLst>
            <pc:docMk/>
            <pc:sldMk cId="92059556" sldId="262"/>
            <ac:spMk id="77" creationId="{52C37E5F-B85E-4B59-A7B7-82EB6AA0C1C8}"/>
          </ac:spMkLst>
        </pc:spChg>
        <pc:spChg chg="add mod">
          <ac:chgData name="Sanders Wang" userId="089d73b8-785c-4012-b931-81c632b6c9c7" providerId="ADAL" clId="{E3F27EDE-0A00-4545-AC8F-6DAEAEF342C7}" dt="2021-11-15T14:54:16.833" v="1731" actId="1037"/>
          <ac:spMkLst>
            <pc:docMk/>
            <pc:sldMk cId="92059556" sldId="262"/>
            <ac:spMk id="78" creationId="{D7EFF740-8F75-4358-8C83-BADE212483DA}"/>
          </ac:spMkLst>
        </pc:spChg>
        <pc:spChg chg="add mod">
          <ac:chgData name="Sanders Wang" userId="089d73b8-785c-4012-b931-81c632b6c9c7" providerId="ADAL" clId="{E3F27EDE-0A00-4545-AC8F-6DAEAEF342C7}" dt="2021-11-15T14:54:16.833" v="1731" actId="1037"/>
          <ac:spMkLst>
            <pc:docMk/>
            <pc:sldMk cId="92059556" sldId="262"/>
            <ac:spMk id="91" creationId="{7C8C2E69-A969-4DB3-A85F-D1AA87A00C41}"/>
          </ac:spMkLst>
        </pc:spChg>
        <pc:spChg chg="add mod">
          <ac:chgData name="Sanders Wang" userId="089d73b8-785c-4012-b931-81c632b6c9c7" providerId="ADAL" clId="{E3F27EDE-0A00-4545-AC8F-6DAEAEF342C7}" dt="2021-11-15T14:54:16.833" v="1731" actId="1037"/>
          <ac:spMkLst>
            <pc:docMk/>
            <pc:sldMk cId="92059556" sldId="262"/>
            <ac:spMk id="92" creationId="{07E6DB76-FF1F-4F43-9C6A-EF906A0C327B}"/>
          </ac:spMkLst>
        </pc:spChg>
        <pc:spChg chg="add mod">
          <ac:chgData name="Sanders Wang" userId="089d73b8-785c-4012-b931-81c632b6c9c7" providerId="ADAL" clId="{E3F27EDE-0A00-4545-AC8F-6DAEAEF342C7}" dt="2021-11-15T14:54:16.833" v="1731" actId="1037"/>
          <ac:spMkLst>
            <pc:docMk/>
            <pc:sldMk cId="92059556" sldId="262"/>
            <ac:spMk id="93" creationId="{6AA925FB-46BA-44E6-B646-B4F34AD6E417}"/>
          </ac:spMkLst>
        </pc:spChg>
        <pc:spChg chg="add mod">
          <ac:chgData name="Sanders Wang" userId="089d73b8-785c-4012-b931-81c632b6c9c7" providerId="ADAL" clId="{E3F27EDE-0A00-4545-AC8F-6DAEAEF342C7}" dt="2021-11-15T14:54:16.833" v="1731" actId="1037"/>
          <ac:spMkLst>
            <pc:docMk/>
            <pc:sldMk cId="92059556" sldId="262"/>
            <ac:spMk id="94" creationId="{46C12797-741A-418B-9FF6-8372520434BE}"/>
          </ac:spMkLst>
        </pc:spChg>
        <pc:spChg chg="add mod">
          <ac:chgData name="Sanders Wang" userId="089d73b8-785c-4012-b931-81c632b6c9c7" providerId="ADAL" clId="{E3F27EDE-0A00-4545-AC8F-6DAEAEF342C7}" dt="2021-11-15T14:54:16.833" v="1731" actId="1037"/>
          <ac:spMkLst>
            <pc:docMk/>
            <pc:sldMk cId="92059556" sldId="262"/>
            <ac:spMk id="96" creationId="{FF8861ED-A3B0-4DA9-8FE3-BD5421AE841C}"/>
          </ac:spMkLst>
        </pc:spChg>
        <pc:spChg chg="add mod">
          <ac:chgData name="Sanders Wang" userId="089d73b8-785c-4012-b931-81c632b6c9c7" providerId="ADAL" clId="{E3F27EDE-0A00-4545-AC8F-6DAEAEF342C7}" dt="2021-11-15T14:54:16.833" v="1731" actId="1037"/>
          <ac:spMkLst>
            <pc:docMk/>
            <pc:sldMk cId="92059556" sldId="262"/>
            <ac:spMk id="97" creationId="{CC012783-D268-4D19-BDC9-B55766A8D59E}"/>
          </ac:spMkLst>
        </pc:spChg>
        <pc:spChg chg="add mod">
          <ac:chgData name="Sanders Wang" userId="089d73b8-785c-4012-b931-81c632b6c9c7" providerId="ADAL" clId="{E3F27EDE-0A00-4545-AC8F-6DAEAEF342C7}" dt="2021-11-15T14:54:16.833" v="1731" actId="1037"/>
          <ac:spMkLst>
            <pc:docMk/>
            <pc:sldMk cId="92059556" sldId="262"/>
            <ac:spMk id="98" creationId="{C6E51683-0D9B-4DB1-B416-CF1105E62655}"/>
          </ac:spMkLst>
        </pc:spChg>
        <pc:spChg chg="add mod">
          <ac:chgData name="Sanders Wang" userId="089d73b8-785c-4012-b931-81c632b6c9c7" providerId="ADAL" clId="{E3F27EDE-0A00-4545-AC8F-6DAEAEF342C7}" dt="2021-11-15T14:54:16.833" v="1731" actId="1037"/>
          <ac:spMkLst>
            <pc:docMk/>
            <pc:sldMk cId="92059556" sldId="262"/>
            <ac:spMk id="99" creationId="{57CA980F-48A0-40FB-82CD-881A8C501A24}"/>
          </ac:spMkLst>
        </pc:spChg>
        <pc:spChg chg="add mod">
          <ac:chgData name="Sanders Wang" userId="089d73b8-785c-4012-b931-81c632b6c9c7" providerId="ADAL" clId="{E3F27EDE-0A00-4545-AC8F-6DAEAEF342C7}" dt="2021-11-15T14:54:16.833" v="1731" actId="1037"/>
          <ac:spMkLst>
            <pc:docMk/>
            <pc:sldMk cId="92059556" sldId="262"/>
            <ac:spMk id="100" creationId="{E59BB36B-C86D-4237-97CD-5CD7D73A59E4}"/>
          </ac:spMkLst>
        </pc:spChg>
        <pc:spChg chg="add mod">
          <ac:chgData name="Sanders Wang" userId="089d73b8-785c-4012-b931-81c632b6c9c7" providerId="ADAL" clId="{E3F27EDE-0A00-4545-AC8F-6DAEAEF342C7}" dt="2021-11-15T14:54:16.833" v="1731" actId="1037"/>
          <ac:spMkLst>
            <pc:docMk/>
            <pc:sldMk cId="92059556" sldId="262"/>
            <ac:spMk id="101" creationId="{B35F2416-61FD-4370-A07D-617F65B0789E}"/>
          </ac:spMkLst>
        </pc:spChg>
        <pc:spChg chg="add mod">
          <ac:chgData name="Sanders Wang" userId="089d73b8-785c-4012-b931-81c632b6c9c7" providerId="ADAL" clId="{E3F27EDE-0A00-4545-AC8F-6DAEAEF342C7}" dt="2021-11-15T14:54:16.833" v="1731" actId="1037"/>
          <ac:spMkLst>
            <pc:docMk/>
            <pc:sldMk cId="92059556" sldId="262"/>
            <ac:spMk id="102" creationId="{A3706086-0BA3-4CB4-B779-038271ECD436}"/>
          </ac:spMkLst>
        </pc:spChg>
        <pc:spChg chg="add mod">
          <ac:chgData name="Sanders Wang" userId="089d73b8-785c-4012-b931-81c632b6c9c7" providerId="ADAL" clId="{E3F27EDE-0A00-4545-AC8F-6DAEAEF342C7}" dt="2021-11-15T14:54:16.833" v="1731" actId="1037"/>
          <ac:spMkLst>
            <pc:docMk/>
            <pc:sldMk cId="92059556" sldId="262"/>
            <ac:spMk id="103" creationId="{24045956-4017-430C-9DBB-68B3F48D87E5}"/>
          </ac:spMkLst>
        </pc:spChg>
        <pc:spChg chg="add mod">
          <ac:chgData name="Sanders Wang" userId="089d73b8-785c-4012-b931-81c632b6c9c7" providerId="ADAL" clId="{E3F27EDE-0A00-4545-AC8F-6DAEAEF342C7}" dt="2021-11-15T14:54:16.833" v="1731" actId="1037"/>
          <ac:spMkLst>
            <pc:docMk/>
            <pc:sldMk cId="92059556" sldId="262"/>
            <ac:spMk id="104" creationId="{E7EBC198-AAF6-4B26-9C93-71B198B9843E}"/>
          </ac:spMkLst>
        </pc:spChg>
        <pc:spChg chg="add mod">
          <ac:chgData name="Sanders Wang" userId="089d73b8-785c-4012-b931-81c632b6c9c7" providerId="ADAL" clId="{E3F27EDE-0A00-4545-AC8F-6DAEAEF342C7}" dt="2021-11-15T14:54:16.833" v="1731" actId="1037"/>
          <ac:spMkLst>
            <pc:docMk/>
            <pc:sldMk cId="92059556" sldId="262"/>
            <ac:spMk id="105" creationId="{411B14ED-E8B4-4D5C-A18E-7EBF56D70EEC}"/>
          </ac:spMkLst>
        </pc:spChg>
        <pc:spChg chg="add mod">
          <ac:chgData name="Sanders Wang" userId="089d73b8-785c-4012-b931-81c632b6c9c7" providerId="ADAL" clId="{E3F27EDE-0A00-4545-AC8F-6DAEAEF342C7}" dt="2021-11-15T14:54:16.833" v="1731" actId="1037"/>
          <ac:spMkLst>
            <pc:docMk/>
            <pc:sldMk cId="92059556" sldId="262"/>
            <ac:spMk id="107" creationId="{83EA690B-E4D5-452B-9D1E-DB0B82F063F2}"/>
          </ac:spMkLst>
        </pc:spChg>
        <pc:spChg chg="add mod">
          <ac:chgData name="Sanders Wang" userId="089d73b8-785c-4012-b931-81c632b6c9c7" providerId="ADAL" clId="{E3F27EDE-0A00-4545-AC8F-6DAEAEF342C7}" dt="2021-11-15T14:54:16.833" v="1731" actId="1037"/>
          <ac:spMkLst>
            <pc:docMk/>
            <pc:sldMk cId="92059556" sldId="262"/>
            <ac:spMk id="108" creationId="{2BAB4F4B-5645-4FA8-AA78-21BC6CF18DB6}"/>
          </ac:spMkLst>
        </pc:spChg>
        <pc:spChg chg="add mod">
          <ac:chgData name="Sanders Wang" userId="089d73b8-785c-4012-b931-81c632b6c9c7" providerId="ADAL" clId="{E3F27EDE-0A00-4545-AC8F-6DAEAEF342C7}" dt="2021-11-15T14:54:16.833" v="1731" actId="1037"/>
          <ac:spMkLst>
            <pc:docMk/>
            <pc:sldMk cId="92059556" sldId="262"/>
            <ac:spMk id="109" creationId="{AC4DD7C6-0B30-491F-9A6D-38F7653FF59E}"/>
          </ac:spMkLst>
        </pc:spChg>
        <pc:spChg chg="add mod">
          <ac:chgData name="Sanders Wang" userId="089d73b8-785c-4012-b931-81c632b6c9c7" providerId="ADAL" clId="{E3F27EDE-0A00-4545-AC8F-6DAEAEF342C7}" dt="2021-11-15T14:54:16.833" v="1731" actId="1037"/>
          <ac:spMkLst>
            <pc:docMk/>
            <pc:sldMk cId="92059556" sldId="262"/>
            <ac:spMk id="110" creationId="{472CE7B1-5D8C-42D6-8346-64C8F48B5E6B}"/>
          </ac:spMkLst>
        </pc:spChg>
        <pc:spChg chg="add mod">
          <ac:chgData name="Sanders Wang" userId="089d73b8-785c-4012-b931-81c632b6c9c7" providerId="ADAL" clId="{E3F27EDE-0A00-4545-AC8F-6DAEAEF342C7}" dt="2021-11-15T14:54:16.833" v="1731" actId="1037"/>
          <ac:spMkLst>
            <pc:docMk/>
            <pc:sldMk cId="92059556" sldId="262"/>
            <ac:spMk id="111" creationId="{91BD06A7-C26D-406B-8ABA-2F2A2C9F893C}"/>
          </ac:spMkLst>
        </pc:spChg>
        <pc:spChg chg="add mod">
          <ac:chgData name="Sanders Wang" userId="089d73b8-785c-4012-b931-81c632b6c9c7" providerId="ADAL" clId="{E3F27EDE-0A00-4545-AC8F-6DAEAEF342C7}" dt="2021-11-15T14:54:16.833" v="1731" actId="1037"/>
          <ac:spMkLst>
            <pc:docMk/>
            <pc:sldMk cId="92059556" sldId="262"/>
            <ac:spMk id="112" creationId="{3DD733E1-52FD-41F5-AEDB-9E0FA7860BC9}"/>
          </ac:spMkLst>
        </pc:spChg>
        <pc:spChg chg="add mod">
          <ac:chgData name="Sanders Wang" userId="089d73b8-785c-4012-b931-81c632b6c9c7" providerId="ADAL" clId="{E3F27EDE-0A00-4545-AC8F-6DAEAEF342C7}" dt="2021-11-15T14:54:16.833" v="1731" actId="1037"/>
          <ac:spMkLst>
            <pc:docMk/>
            <pc:sldMk cId="92059556" sldId="262"/>
            <ac:spMk id="113" creationId="{78F065C6-E5E6-4DA6-A568-3C58E3898376}"/>
          </ac:spMkLst>
        </pc:spChg>
        <pc:spChg chg="add mod">
          <ac:chgData name="Sanders Wang" userId="089d73b8-785c-4012-b931-81c632b6c9c7" providerId="ADAL" clId="{E3F27EDE-0A00-4545-AC8F-6DAEAEF342C7}" dt="2021-11-15T14:54:16.833" v="1731" actId="1037"/>
          <ac:spMkLst>
            <pc:docMk/>
            <pc:sldMk cId="92059556" sldId="262"/>
            <ac:spMk id="114" creationId="{52FAB5BC-B0B2-43B7-86CB-BD9C0828731C}"/>
          </ac:spMkLst>
        </pc:spChg>
        <pc:spChg chg="add mod">
          <ac:chgData name="Sanders Wang" userId="089d73b8-785c-4012-b931-81c632b6c9c7" providerId="ADAL" clId="{E3F27EDE-0A00-4545-AC8F-6DAEAEF342C7}" dt="2021-11-15T14:54:16.833" v="1731" actId="1037"/>
          <ac:spMkLst>
            <pc:docMk/>
            <pc:sldMk cId="92059556" sldId="262"/>
            <ac:spMk id="115" creationId="{1D2A2846-50E1-4E73-A491-8AC953B276A8}"/>
          </ac:spMkLst>
        </pc:spChg>
        <pc:spChg chg="add mod">
          <ac:chgData name="Sanders Wang" userId="089d73b8-785c-4012-b931-81c632b6c9c7" providerId="ADAL" clId="{E3F27EDE-0A00-4545-AC8F-6DAEAEF342C7}" dt="2021-11-15T14:54:16.833" v="1731" actId="1037"/>
          <ac:spMkLst>
            <pc:docMk/>
            <pc:sldMk cId="92059556" sldId="262"/>
            <ac:spMk id="116" creationId="{21FF815E-04B1-4103-B7EC-1B1CA4AFF8D0}"/>
          </ac:spMkLst>
        </pc:spChg>
        <pc:spChg chg="add mod">
          <ac:chgData name="Sanders Wang" userId="089d73b8-785c-4012-b931-81c632b6c9c7" providerId="ADAL" clId="{E3F27EDE-0A00-4545-AC8F-6DAEAEF342C7}" dt="2021-11-15T14:54:16.833" v="1731" actId="1037"/>
          <ac:spMkLst>
            <pc:docMk/>
            <pc:sldMk cId="92059556" sldId="262"/>
            <ac:spMk id="117" creationId="{C1620C99-9522-4A20-8B9E-09D0130BE769}"/>
          </ac:spMkLst>
        </pc:spChg>
        <pc:spChg chg="add mod">
          <ac:chgData name="Sanders Wang" userId="089d73b8-785c-4012-b931-81c632b6c9c7" providerId="ADAL" clId="{E3F27EDE-0A00-4545-AC8F-6DAEAEF342C7}" dt="2021-11-15T14:54:16.833" v="1731" actId="1037"/>
          <ac:spMkLst>
            <pc:docMk/>
            <pc:sldMk cId="92059556" sldId="262"/>
            <ac:spMk id="120" creationId="{C294E4D2-7F9C-404C-AD72-CFAB8026DD48}"/>
          </ac:spMkLst>
        </pc:spChg>
        <pc:spChg chg="add mod">
          <ac:chgData name="Sanders Wang" userId="089d73b8-785c-4012-b931-81c632b6c9c7" providerId="ADAL" clId="{E3F27EDE-0A00-4545-AC8F-6DAEAEF342C7}" dt="2021-11-15T14:54:16.833" v="1731" actId="1037"/>
          <ac:spMkLst>
            <pc:docMk/>
            <pc:sldMk cId="92059556" sldId="262"/>
            <ac:spMk id="121" creationId="{90BD1DE5-B43E-4649-A697-98323BDADB18}"/>
          </ac:spMkLst>
        </pc:spChg>
        <pc:spChg chg="add mod">
          <ac:chgData name="Sanders Wang" userId="089d73b8-785c-4012-b931-81c632b6c9c7" providerId="ADAL" clId="{E3F27EDE-0A00-4545-AC8F-6DAEAEF342C7}" dt="2021-11-15T14:54:16.833" v="1731" actId="1037"/>
          <ac:spMkLst>
            <pc:docMk/>
            <pc:sldMk cId="92059556" sldId="262"/>
            <ac:spMk id="122" creationId="{A05F6986-9491-44BF-82EE-3A2C765D1BDA}"/>
          </ac:spMkLst>
        </pc:spChg>
        <pc:spChg chg="add mod">
          <ac:chgData name="Sanders Wang" userId="089d73b8-785c-4012-b931-81c632b6c9c7" providerId="ADAL" clId="{E3F27EDE-0A00-4545-AC8F-6DAEAEF342C7}" dt="2021-11-15T14:54:16.833" v="1731" actId="1037"/>
          <ac:spMkLst>
            <pc:docMk/>
            <pc:sldMk cId="92059556" sldId="262"/>
            <ac:spMk id="123" creationId="{9AF7C816-945C-47D4-A5BE-0AB2CC5DD21D}"/>
          </ac:spMkLst>
        </pc:spChg>
        <pc:spChg chg="add mod">
          <ac:chgData name="Sanders Wang" userId="089d73b8-785c-4012-b931-81c632b6c9c7" providerId="ADAL" clId="{E3F27EDE-0A00-4545-AC8F-6DAEAEF342C7}" dt="2021-11-15T14:54:16.833" v="1731" actId="1037"/>
          <ac:spMkLst>
            <pc:docMk/>
            <pc:sldMk cId="92059556" sldId="262"/>
            <ac:spMk id="124" creationId="{87F736A1-8693-4E42-B77A-F06D08F51754}"/>
          </ac:spMkLst>
        </pc:spChg>
        <pc:spChg chg="add mod">
          <ac:chgData name="Sanders Wang" userId="089d73b8-785c-4012-b931-81c632b6c9c7" providerId="ADAL" clId="{E3F27EDE-0A00-4545-AC8F-6DAEAEF342C7}" dt="2021-11-15T14:54:16.833" v="1731" actId="1037"/>
          <ac:spMkLst>
            <pc:docMk/>
            <pc:sldMk cId="92059556" sldId="262"/>
            <ac:spMk id="126" creationId="{F69B7399-95CC-40A5-BA02-9552BFB915F2}"/>
          </ac:spMkLst>
        </pc:spChg>
        <pc:spChg chg="add mod">
          <ac:chgData name="Sanders Wang" userId="089d73b8-785c-4012-b931-81c632b6c9c7" providerId="ADAL" clId="{E3F27EDE-0A00-4545-AC8F-6DAEAEF342C7}" dt="2021-11-15T14:54:16.833" v="1731" actId="1037"/>
          <ac:spMkLst>
            <pc:docMk/>
            <pc:sldMk cId="92059556" sldId="262"/>
            <ac:spMk id="127" creationId="{DD0067CA-EEC0-410A-9B1F-C43651D25433}"/>
          </ac:spMkLst>
        </pc:spChg>
        <pc:spChg chg="add mod">
          <ac:chgData name="Sanders Wang" userId="089d73b8-785c-4012-b931-81c632b6c9c7" providerId="ADAL" clId="{E3F27EDE-0A00-4545-AC8F-6DAEAEF342C7}" dt="2021-11-15T14:54:16.833" v="1731" actId="1037"/>
          <ac:spMkLst>
            <pc:docMk/>
            <pc:sldMk cId="92059556" sldId="262"/>
            <ac:spMk id="128" creationId="{632AFEED-2847-4ADA-9D75-5E5D47D8C80A}"/>
          </ac:spMkLst>
        </pc:spChg>
        <pc:spChg chg="add mod">
          <ac:chgData name="Sanders Wang" userId="089d73b8-785c-4012-b931-81c632b6c9c7" providerId="ADAL" clId="{E3F27EDE-0A00-4545-AC8F-6DAEAEF342C7}" dt="2021-11-15T14:54:16.833" v="1731" actId="1037"/>
          <ac:spMkLst>
            <pc:docMk/>
            <pc:sldMk cId="92059556" sldId="262"/>
            <ac:spMk id="129" creationId="{96C11A3B-FD8F-4EF6-99BD-4127BAA3E424}"/>
          </ac:spMkLst>
        </pc:spChg>
        <pc:spChg chg="add mod">
          <ac:chgData name="Sanders Wang" userId="089d73b8-785c-4012-b931-81c632b6c9c7" providerId="ADAL" clId="{E3F27EDE-0A00-4545-AC8F-6DAEAEF342C7}" dt="2021-11-15T14:54:16.833" v="1731" actId="1037"/>
          <ac:spMkLst>
            <pc:docMk/>
            <pc:sldMk cId="92059556" sldId="262"/>
            <ac:spMk id="130" creationId="{8376EECA-599B-404B-94E3-ED24561D2958}"/>
          </ac:spMkLst>
        </pc:spChg>
        <pc:spChg chg="add mod">
          <ac:chgData name="Sanders Wang" userId="089d73b8-785c-4012-b931-81c632b6c9c7" providerId="ADAL" clId="{E3F27EDE-0A00-4545-AC8F-6DAEAEF342C7}" dt="2021-11-15T14:54:16.833" v="1731" actId="1037"/>
          <ac:spMkLst>
            <pc:docMk/>
            <pc:sldMk cId="92059556" sldId="262"/>
            <ac:spMk id="131" creationId="{A5103271-EBB0-4EAE-AD30-35312D1013F5}"/>
          </ac:spMkLst>
        </pc:spChg>
        <pc:spChg chg="add mod">
          <ac:chgData name="Sanders Wang" userId="089d73b8-785c-4012-b931-81c632b6c9c7" providerId="ADAL" clId="{E3F27EDE-0A00-4545-AC8F-6DAEAEF342C7}" dt="2021-11-15T14:54:16.833" v="1731" actId="1037"/>
          <ac:spMkLst>
            <pc:docMk/>
            <pc:sldMk cId="92059556" sldId="262"/>
            <ac:spMk id="132" creationId="{899ED09F-E4BB-4E2D-B14E-7D55B146AB0A}"/>
          </ac:spMkLst>
        </pc:spChg>
        <pc:spChg chg="add mod">
          <ac:chgData name="Sanders Wang" userId="089d73b8-785c-4012-b931-81c632b6c9c7" providerId="ADAL" clId="{E3F27EDE-0A00-4545-AC8F-6DAEAEF342C7}" dt="2021-11-15T14:54:16.833" v="1731" actId="1037"/>
          <ac:spMkLst>
            <pc:docMk/>
            <pc:sldMk cId="92059556" sldId="262"/>
            <ac:spMk id="133" creationId="{F027A7FF-F242-4273-B590-3B699BABFC52}"/>
          </ac:spMkLst>
        </pc:spChg>
        <pc:spChg chg="add mod">
          <ac:chgData name="Sanders Wang" userId="089d73b8-785c-4012-b931-81c632b6c9c7" providerId="ADAL" clId="{E3F27EDE-0A00-4545-AC8F-6DAEAEF342C7}" dt="2021-11-15T14:54:16.833" v="1731" actId="1037"/>
          <ac:spMkLst>
            <pc:docMk/>
            <pc:sldMk cId="92059556" sldId="262"/>
            <ac:spMk id="134" creationId="{0AA1AE0E-9408-4E30-A65A-C2DE619E3DB4}"/>
          </ac:spMkLst>
        </pc:spChg>
        <pc:spChg chg="add mod">
          <ac:chgData name="Sanders Wang" userId="089d73b8-785c-4012-b931-81c632b6c9c7" providerId="ADAL" clId="{E3F27EDE-0A00-4545-AC8F-6DAEAEF342C7}" dt="2021-11-15T14:54:16.833" v="1731" actId="1037"/>
          <ac:spMkLst>
            <pc:docMk/>
            <pc:sldMk cId="92059556" sldId="262"/>
            <ac:spMk id="135" creationId="{D56846C2-34F7-4A23-9A64-DE4F2372DB32}"/>
          </ac:spMkLst>
        </pc:spChg>
        <pc:spChg chg="add mod">
          <ac:chgData name="Sanders Wang" userId="089d73b8-785c-4012-b931-81c632b6c9c7" providerId="ADAL" clId="{E3F27EDE-0A00-4545-AC8F-6DAEAEF342C7}" dt="2021-11-15T14:54:16.833" v="1731" actId="1037"/>
          <ac:spMkLst>
            <pc:docMk/>
            <pc:sldMk cId="92059556" sldId="262"/>
            <ac:spMk id="136" creationId="{1C6E4C37-1749-49C9-A2A1-3C73ACBAEABF}"/>
          </ac:spMkLst>
        </pc:spChg>
        <pc:spChg chg="add mod">
          <ac:chgData name="Sanders Wang" userId="089d73b8-785c-4012-b931-81c632b6c9c7" providerId="ADAL" clId="{E3F27EDE-0A00-4545-AC8F-6DAEAEF342C7}" dt="2021-11-15T14:54:16.833" v="1731" actId="1037"/>
          <ac:spMkLst>
            <pc:docMk/>
            <pc:sldMk cId="92059556" sldId="262"/>
            <ac:spMk id="137" creationId="{05D98133-D641-4D51-A4FA-F8DF26E03C27}"/>
          </ac:spMkLst>
        </pc:spChg>
        <pc:spChg chg="add mod">
          <ac:chgData name="Sanders Wang" userId="089d73b8-785c-4012-b931-81c632b6c9c7" providerId="ADAL" clId="{E3F27EDE-0A00-4545-AC8F-6DAEAEF342C7}" dt="2021-11-15T14:54:16.833" v="1731" actId="1037"/>
          <ac:spMkLst>
            <pc:docMk/>
            <pc:sldMk cId="92059556" sldId="262"/>
            <ac:spMk id="138" creationId="{07D7AB27-22EE-4EC4-88FB-3A157337D41F}"/>
          </ac:spMkLst>
        </pc:spChg>
        <pc:spChg chg="add mod">
          <ac:chgData name="Sanders Wang" userId="089d73b8-785c-4012-b931-81c632b6c9c7" providerId="ADAL" clId="{E3F27EDE-0A00-4545-AC8F-6DAEAEF342C7}" dt="2021-11-15T14:54:16.833" v="1731" actId="1037"/>
          <ac:spMkLst>
            <pc:docMk/>
            <pc:sldMk cId="92059556" sldId="262"/>
            <ac:spMk id="139" creationId="{E45AC61B-0B22-4703-A5EA-D6818E04DE48}"/>
          </ac:spMkLst>
        </pc:spChg>
        <pc:spChg chg="add mod">
          <ac:chgData name="Sanders Wang" userId="089d73b8-785c-4012-b931-81c632b6c9c7" providerId="ADAL" clId="{E3F27EDE-0A00-4545-AC8F-6DAEAEF342C7}" dt="2021-11-15T14:54:16.833" v="1731" actId="1037"/>
          <ac:spMkLst>
            <pc:docMk/>
            <pc:sldMk cId="92059556" sldId="262"/>
            <ac:spMk id="140" creationId="{3785B519-2EB6-4050-B086-12C2393013B5}"/>
          </ac:spMkLst>
        </pc:spChg>
        <pc:spChg chg="add mod">
          <ac:chgData name="Sanders Wang" userId="089d73b8-785c-4012-b931-81c632b6c9c7" providerId="ADAL" clId="{E3F27EDE-0A00-4545-AC8F-6DAEAEF342C7}" dt="2021-11-15T14:54:16.833" v="1731" actId="1037"/>
          <ac:spMkLst>
            <pc:docMk/>
            <pc:sldMk cId="92059556" sldId="262"/>
            <ac:spMk id="141" creationId="{FF5AABB3-30BD-49E0-8B86-238E75A6FA73}"/>
          </ac:spMkLst>
        </pc:spChg>
        <pc:spChg chg="add mod">
          <ac:chgData name="Sanders Wang" userId="089d73b8-785c-4012-b931-81c632b6c9c7" providerId="ADAL" clId="{E3F27EDE-0A00-4545-AC8F-6DAEAEF342C7}" dt="2021-11-15T14:54:16.833" v="1731" actId="1037"/>
          <ac:spMkLst>
            <pc:docMk/>
            <pc:sldMk cId="92059556" sldId="262"/>
            <ac:spMk id="142" creationId="{2C675E8E-F0E9-46B5-956F-4ED4E73CB865}"/>
          </ac:spMkLst>
        </pc:spChg>
        <pc:spChg chg="add mod">
          <ac:chgData name="Sanders Wang" userId="089d73b8-785c-4012-b931-81c632b6c9c7" providerId="ADAL" clId="{E3F27EDE-0A00-4545-AC8F-6DAEAEF342C7}" dt="2021-11-15T14:54:16.833" v="1731" actId="1037"/>
          <ac:spMkLst>
            <pc:docMk/>
            <pc:sldMk cId="92059556" sldId="262"/>
            <ac:spMk id="143" creationId="{93E63F69-31A1-4677-A102-1C7350BA90F7}"/>
          </ac:spMkLst>
        </pc:spChg>
        <pc:spChg chg="add mod">
          <ac:chgData name="Sanders Wang" userId="089d73b8-785c-4012-b931-81c632b6c9c7" providerId="ADAL" clId="{E3F27EDE-0A00-4545-AC8F-6DAEAEF342C7}" dt="2021-11-15T14:54:16.833" v="1731" actId="1037"/>
          <ac:spMkLst>
            <pc:docMk/>
            <pc:sldMk cId="92059556" sldId="262"/>
            <ac:spMk id="144" creationId="{970B41CF-9DA0-4BB1-A212-A98E72F3809A}"/>
          </ac:spMkLst>
        </pc:spChg>
        <pc:spChg chg="add mod">
          <ac:chgData name="Sanders Wang" userId="089d73b8-785c-4012-b931-81c632b6c9c7" providerId="ADAL" clId="{E3F27EDE-0A00-4545-AC8F-6DAEAEF342C7}" dt="2021-11-15T14:54:16.833" v="1731" actId="1037"/>
          <ac:spMkLst>
            <pc:docMk/>
            <pc:sldMk cId="92059556" sldId="262"/>
            <ac:spMk id="150" creationId="{37026366-6139-45D4-B80C-23C932A46A1D}"/>
          </ac:spMkLst>
        </pc:spChg>
        <pc:spChg chg="add mod">
          <ac:chgData name="Sanders Wang" userId="089d73b8-785c-4012-b931-81c632b6c9c7" providerId="ADAL" clId="{E3F27EDE-0A00-4545-AC8F-6DAEAEF342C7}" dt="2021-11-15T14:54:16.833" v="1731" actId="1037"/>
          <ac:spMkLst>
            <pc:docMk/>
            <pc:sldMk cId="92059556" sldId="262"/>
            <ac:spMk id="151" creationId="{E85D66F9-3AB7-44DC-B5E9-6986C5140345}"/>
          </ac:spMkLst>
        </pc:spChg>
        <pc:spChg chg="add mod">
          <ac:chgData name="Sanders Wang" userId="089d73b8-785c-4012-b931-81c632b6c9c7" providerId="ADAL" clId="{E3F27EDE-0A00-4545-AC8F-6DAEAEF342C7}" dt="2021-11-15T14:54:16.833" v="1731" actId="1037"/>
          <ac:spMkLst>
            <pc:docMk/>
            <pc:sldMk cId="92059556" sldId="262"/>
            <ac:spMk id="152" creationId="{1A7F052C-D39D-4009-9A77-1DB7ED9979BD}"/>
          </ac:spMkLst>
        </pc:spChg>
        <pc:spChg chg="add mod">
          <ac:chgData name="Sanders Wang" userId="089d73b8-785c-4012-b931-81c632b6c9c7" providerId="ADAL" clId="{E3F27EDE-0A00-4545-AC8F-6DAEAEF342C7}" dt="2021-11-15T14:54:16.833" v="1731" actId="1037"/>
          <ac:spMkLst>
            <pc:docMk/>
            <pc:sldMk cId="92059556" sldId="262"/>
            <ac:spMk id="153" creationId="{AC22381F-17F8-4D4B-A7AB-BBA9FE8E0AF8}"/>
          </ac:spMkLst>
        </pc:spChg>
        <pc:spChg chg="add mod">
          <ac:chgData name="Sanders Wang" userId="089d73b8-785c-4012-b931-81c632b6c9c7" providerId="ADAL" clId="{E3F27EDE-0A00-4545-AC8F-6DAEAEF342C7}" dt="2021-11-15T14:54:16.833" v="1731" actId="1037"/>
          <ac:spMkLst>
            <pc:docMk/>
            <pc:sldMk cId="92059556" sldId="262"/>
            <ac:spMk id="162" creationId="{83F57D02-5925-4F15-BE69-17228918C3AB}"/>
          </ac:spMkLst>
        </pc:spChg>
        <pc:spChg chg="add mod">
          <ac:chgData name="Sanders Wang" userId="089d73b8-785c-4012-b931-81c632b6c9c7" providerId="ADAL" clId="{E3F27EDE-0A00-4545-AC8F-6DAEAEF342C7}" dt="2021-11-15T14:54:16.833" v="1731" actId="1037"/>
          <ac:spMkLst>
            <pc:docMk/>
            <pc:sldMk cId="92059556" sldId="262"/>
            <ac:spMk id="165" creationId="{C98B512D-35DE-4CF8-898E-C521452C66AF}"/>
          </ac:spMkLst>
        </pc:spChg>
        <pc:spChg chg="add mod">
          <ac:chgData name="Sanders Wang" userId="089d73b8-785c-4012-b931-81c632b6c9c7" providerId="ADAL" clId="{E3F27EDE-0A00-4545-AC8F-6DAEAEF342C7}" dt="2021-11-15T14:54:16.833" v="1731" actId="1037"/>
          <ac:spMkLst>
            <pc:docMk/>
            <pc:sldMk cId="92059556" sldId="262"/>
            <ac:spMk id="166" creationId="{7FA63283-38EA-47D7-9177-BDDF9DF2C9E2}"/>
          </ac:spMkLst>
        </pc:spChg>
        <pc:spChg chg="add mod">
          <ac:chgData name="Sanders Wang" userId="089d73b8-785c-4012-b931-81c632b6c9c7" providerId="ADAL" clId="{E3F27EDE-0A00-4545-AC8F-6DAEAEF342C7}" dt="2021-11-15T14:54:16.833" v="1731" actId="1037"/>
          <ac:spMkLst>
            <pc:docMk/>
            <pc:sldMk cId="92059556" sldId="262"/>
            <ac:spMk id="167" creationId="{F61D337B-DB2F-46E2-AEE6-BBBDFD6C87D8}"/>
          </ac:spMkLst>
        </pc:spChg>
        <pc:spChg chg="add mod">
          <ac:chgData name="Sanders Wang" userId="089d73b8-785c-4012-b931-81c632b6c9c7" providerId="ADAL" clId="{E3F27EDE-0A00-4545-AC8F-6DAEAEF342C7}" dt="2021-11-15T14:54:16.833" v="1731" actId="1037"/>
          <ac:spMkLst>
            <pc:docMk/>
            <pc:sldMk cId="92059556" sldId="262"/>
            <ac:spMk id="168" creationId="{ACE37273-BA7F-41D2-923A-A913D7157C01}"/>
          </ac:spMkLst>
        </pc:spChg>
        <pc:spChg chg="add mod">
          <ac:chgData name="Sanders Wang" userId="089d73b8-785c-4012-b931-81c632b6c9c7" providerId="ADAL" clId="{E3F27EDE-0A00-4545-AC8F-6DAEAEF342C7}" dt="2021-11-15T14:54:16.833" v="1731" actId="1037"/>
          <ac:spMkLst>
            <pc:docMk/>
            <pc:sldMk cId="92059556" sldId="262"/>
            <ac:spMk id="169" creationId="{80467852-6541-4D6E-8754-CE16CEFF7A92}"/>
          </ac:spMkLst>
        </pc:spChg>
        <pc:spChg chg="add mod">
          <ac:chgData name="Sanders Wang" userId="089d73b8-785c-4012-b931-81c632b6c9c7" providerId="ADAL" clId="{E3F27EDE-0A00-4545-AC8F-6DAEAEF342C7}" dt="2021-11-15T14:54:16.833" v="1731" actId="1037"/>
          <ac:spMkLst>
            <pc:docMk/>
            <pc:sldMk cId="92059556" sldId="262"/>
            <ac:spMk id="170" creationId="{AF1ACAA3-1D2A-4D59-85A0-CB1BC87EBF30}"/>
          </ac:spMkLst>
        </pc:spChg>
        <pc:spChg chg="add mod">
          <ac:chgData name="Sanders Wang" userId="089d73b8-785c-4012-b931-81c632b6c9c7" providerId="ADAL" clId="{E3F27EDE-0A00-4545-AC8F-6DAEAEF342C7}" dt="2021-11-15T14:54:16.833" v="1731" actId="1037"/>
          <ac:spMkLst>
            <pc:docMk/>
            <pc:sldMk cId="92059556" sldId="262"/>
            <ac:spMk id="171" creationId="{5F442C9E-97F5-4FFA-A881-B63B42184069}"/>
          </ac:spMkLst>
        </pc:spChg>
        <pc:spChg chg="add mod">
          <ac:chgData name="Sanders Wang" userId="089d73b8-785c-4012-b931-81c632b6c9c7" providerId="ADAL" clId="{E3F27EDE-0A00-4545-AC8F-6DAEAEF342C7}" dt="2021-11-15T14:54:16.833" v="1731" actId="1037"/>
          <ac:spMkLst>
            <pc:docMk/>
            <pc:sldMk cId="92059556" sldId="262"/>
            <ac:spMk id="172" creationId="{8C621B11-C165-4938-A13F-D75B7600B338}"/>
          </ac:spMkLst>
        </pc:spChg>
        <pc:spChg chg="add mod">
          <ac:chgData name="Sanders Wang" userId="089d73b8-785c-4012-b931-81c632b6c9c7" providerId="ADAL" clId="{E3F27EDE-0A00-4545-AC8F-6DAEAEF342C7}" dt="2021-11-15T14:54:16.833" v="1731" actId="1037"/>
          <ac:spMkLst>
            <pc:docMk/>
            <pc:sldMk cId="92059556" sldId="262"/>
            <ac:spMk id="173" creationId="{CBD3A4D8-3E52-43A2-9846-93FAA4C571B0}"/>
          </ac:spMkLst>
        </pc:spChg>
        <pc:spChg chg="add mod">
          <ac:chgData name="Sanders Wang" userId="089d73b8-785c-4012-b931-81c632b6c9c7" providerId="ADAL" clId="{E3F27EDE-0A00-4545-AC8F-6DAEAEF342C7}" dt="2021-11-15T14:54:16.833" v="1731" actId="1037"/>
          <ac:spMkLst>
            <pc:docMk/>
            <pc:sldMk cId="92059556" sldId="262"/>
            <ac:spMk id="174" creationId="{317393CE-D833-4A8E-BBFB-34B6B0D36AD7}"/>
          </ac:spMkLst>
        </pc:spChg>
        <pc:spChg chg="add del mod">
          <ac:chgData name="Sanders Wang" userId="089d73b8-785c-4012-b931-81c632b6c9c7" providerId="ADAL" clId="{E3F27EDE-0A00-4545-AC8F-6DAEAEF342C7}" dt="2021-11-15T14:50:33.750" v="1686" actId="478"/>
          <ac:spMkLst>
            <pc:docMk/>
            <pc:sldMk cId="92059556" sldId="262"/>
            <ac:spMk id="175" creationId="{C7715655-051C-4664-8514-4EC0B0035544}"/>
          </ac:spMkLst>
        </pc:spChg>
        <pc:spChg chg="add mod">
          <ac:chgData name="Sanders Wang" userId="089d73b8-785c-4012-b931-81c632b6c9c7" providerId="ADAL" clId="{E3F27EDE-0A00-4545-AC8F-6DAEAEF342C7}" dt="2021-11-15T14:57:55.974" v="1787" actId="1076"/>
          <ac:spMkLst>
            <pc:docMk/>
            <pc:sldMk cId="92059556" sldId="262"/>
            <ac:spMk id="176" creationId="{93337062-472D-453F-B99D-08956E9FE406}"/>
          </ac:spMkLst>
        </pc:spChg>
        <pc:spChg chg="add mod">
          <ac:chgData name="Sanders Wang" userId="089d73b8-785c-4012-b931-81c632b6c9c7" providerId="ADAL" clId="{E3F27EDE-0A00-4545-AC8F-6DAEAEF342C7}" dt="2021-11-15T14:54:31.907" v="1754" actId="1035"/>
          <ac:spMkLst>
            <pc:docMk/>
            <pc:sldMk cId="92059556" sldId="262"/>
            <ac:spMk id="180" creationId="{ABCD1F15-E2EB-4B4D-89C9-868B2BA3822D}"/>
          </ac:spMkLst>
        </pc:spChg>
        <pc:spChg chg="add mod">
          <ac:chgData name="Sanders Wang" userId="089d73b8-785c-4012-b931-81c632b6c9c7" providerId="ADAL" clId="{E3F27EDE-0A00-4545-AC8F-6DAEAEF342C7}" dt="2021-11-15T14:54:31.907" v="1754" actId="1035"/>
          <ac:spMkLst>
            <pc:docMk/>
            <pc:sldMk cId="92059556" sldId="262"/>
            <ac:spMk id="181" creationId="{4E436E07-2794-46B5-BF5A-0FD834E8E204}"/>
          </ac:spMkLst>
        </pc:spChg>
        <pc:spChg chg="add mod">
          <ac:chgData name="Sanders Wang" userId="089d73b8-785c-4012-b931-81c632b6c9c7" providerId="ADAL" clId="{E3F27EDE-0A00-4545-AC8F-6DAEAEF342C7}" dt="2021-11-15T14:54:31.907" v="1754" actId="1035"/>
          <ac:spMkLst>
            <pc:docMk/>
            <pc:sldMk cId="92059556" sldId="262"/>
            <ac:spMk id="182" creationId="{C88403F7-B97C-4337-8DCC-AABB6B9DC208}"/>
          </ac:spMkLst>
        </pc:spChg>
        <pc:spChg chg="add mod">
          <ac:chgData name="Sanders Wang" userId="089d73b8-785c-4012-b931-81c632b6c9c7" providerId="ADAL" clId="{E3F27EDE-0A00-4545-AC8F-6DAEAEF342C7}" dt="2021-11-15T14:54:31.907" v="1754" actId="1035"/>
          <ac:spMkLst>
            <pc:docMk/>
            <pc:sldMk cId="92059556" sldId="262"/>
            <ac:spMk id="183" creationId="{B59B27A9-E468-4F7B-AFA0-0D4DEA121011}"/>
          </ac:spMkLst>
        </pc:spChg>
        <pc:spChg chg="add mod">
          <ac:chgData name="Sanders Wang" userId="089d73b8-785c-4012-b931-81c632b6c9c7" providerId="ADAL" clId="{E3F27EDE-0A00-4545-AC8F-6DAEAEF342C7}" dt="2021-11-15T14:54:31.907" v="1754" actId="1035"/>
          <ac:spMkLst>
            <pc:docMk/>
            <pc:sldMk cId="92059556" sldId="262"/>
            <ac:spMk id="184" creationId="{44D0AC63-0980-4EE5-AD0E-5A4FCF58B041}"/>
          </ac:spMkLst>
        </pc:spChg>
        <pc:spChg chg="add mod">
          <ac:chgData name="Sanders Wang" userId="089d73b8-785c-4012-b931-81c632b6c9c7" providerId="ADAL" clId="{E3F27EDE-0A00-4545-AC8F-6DAEAEF342C7}" dt="2021-11-15T14:54:31.907" v="1754" actId="1035"/>
          <ac:spMkLst>
            <pc:docMk/>
            <pc:sldMk cId="92059556" sldId="262"/>
            <ac:spMk id="185" creationId="{3AB90B9D-441B-4FE9-B813-BA0CCFBBB246}"/>
          </ac:spMkLst>
        </pc:spChg>
        <pc:spChg chg="add mod">
          <ac:chgData name="Sanders Wang" userId="089d73b8-785c-4012-b931-81c632b6c9c7" providerId="ADAL" clId="{E3F27EDE-0A00-4545-AC8F-6DAEAEF342C7}" dt="2021-11-15T14:54:31.907" v="1754" actId="1035"/>
          <ac:spMkLst>
            <pc:docMk/>
            <pc:sldMk cId="92059556" sldId="262"/>
            <ac:spMk id="186" creationId="{6FCD2336-9EE8-464D-9087-EE1C9B6ED886}"/>
          </ac:spMkLst>
        </pc:spChg>
        <pc:spChg chg="add mod">
          <ac:chgData name="Sanders Wang" userId="089d73b8-785c-4012-b931-81c632b6c9c7" providerId="ADAL" clId="{E3F27EDE-0A00-4545-AC8F-6DAEAEF342C7}" dt="2021-11-15T14:54:31.907" v="1754" actId="1035"/>
          <ac:spMkLst>
            <pc:docMk/>
            <pc:sldMk cId="92059556" sldId="262"/>
            <ac:spMk id="187" creationId="{8DB99F1D-140E-44AE-8CDD-73A37C4C757F}"/>
          </ac:spMkLst>
        </pc:spChg>
        <pc:spChg chg="add mod">
          <ac:chgData name="Sanders Wang" userId="089d73b8-785c-4012-b931-81c632b6c9c7" providerId="ADAL" clId="{E3F27EDE-0A00-4545-AC8F-6DAEAEF342C7}" dt="2021-11-15T14:54:31.907" v="1754" actId="1035"/>
          <ac:spMkLst>
            <pc:docMk/>
            <pc:sldMk cId="92059556" sldId="262"/>
            <ac:spMk id="188" creationId="{EAD20D2E-5CB6-4D00-BB61-1FC2326AC20E}"/>
          </ac:spMkLst>
        </pc:spChg>
        <pc:spChg chg="add mod">
          <ac:chgData name="Sanders Wang" userId="089d73b8-785c-4012-b931-81c632b6c9c7" providerId="ADAL" clId="{E3F27EDE-0A00-4545-AC8F-6DAEAEF342C7}" dt="2021-11-15T14:54:31.907" v="1754" actId="1035"/>
          <ac:spMkLst>
            <pc:docMk/>
            <pc:sldMk cId="92059556" sldId="262"/>
            <ac:spMk id="189" creationId="{7036EC74-F1E0-40D6-9B93-EAB0E9F00402}"/>
          </ac:spMkLst>
        </pc:spChg>
        <pc:spChg chg="add del mod">
          <ac:chgData name="Sanders Wang" userId="089d73b8-785c-4012-b931-81c632b6c9c7" providerId="ADAL" clId="{E3F27EDE-0A00-4545-AC8F-6DAEAEF342C7}" dt="2021-11-15T14:50:57.655" v="1689" actId="478"/>
          <ac:spMkLst>
            <pc:docMk/>
            <pc:sldMk cId="92059556" sldId="262"/>
            <ac:spMk id="190" creationId="{C86C0DE1-9909-47BD-A858-B5CCE0657EE4}"/>
          </ac:spMkLst>
        </pc:spChg>
        <pc:spChg chg="add del mod">
          <ac:chgData name="Sanders Wang" userId="089d73b8-785c-4012-b931-81c632b6c9c7" providerId="ADAL" clId="{E3F27EDE-0A00-4545-AC8F-6DAEAEF342C7}" dt="2021-11-15T14:51:00.246" v="1690" actId="478"/>
          <ac:spMkLst>
            <pc:docMk/>
            <pc:sldMk cId="92059556" sldId="262"/>
            <ac:spMk id="191" creationId="{3FED1E01-6C9E-42A8-A99D-976F8D63007C}"/>
          </ac:spMkLst>
        </pc:spChg>
        <pc:spChg chg="add mod">
          <ac:chgData name="Sanders Wang" userId="089d73b8-785c-4012-b931-81c632b6c9c7" providerId="ADAL" clId="{E3F27EDE-0A00-4545-AC8F-6DAEAEF342C7}" dt="2021-11-15T14:54:35.693" v="1755" actId="1076"/>
          <ac:spMkLst>
            <pc:docMk/>
            <pc:sldMk cId="92059556" sldId="262"/>
            <ac:spMk id="192" creationId="{44B8F7C7-69B8-4A34-8DD2-3DE37034BCF9}"/>
          </ac:spMkLst>
        </pc:spChg>
        <pc:spChg chg="add mod">
          <ac:chgData name="Sanders Wang" userId="089d73b8-785c-4012-b931-81c632b6c9c7" providerId="ADAL" clId="{E3F27EDE-0A00-4545-AC8F-6DAEAEF342C7}" dt="2021-11-15T14:54:40.197" v="1756" actId="571"/>
          <ac:spMkLst>
            <pc:docMk/>
            <pc:sldMk cId="92059556" sldId="262"/>
            <ac:spMk id="194" creationId="{BA22686F-A93F-4935-9BF3-1EFF1132CF46}"/>
          </ac:spMkLst>
        </pc:spChg>
        <pc:spChg chg="add mod">
          <ac:chgData name="Sanders Wang" userId="089d73b8-785c-4012-b931-81c632b6c9c7" providerId="ADAL" clId="{E3F27EDE-0A00-4545-AC8F-6DAEAEF342C7}" dt="2021-11-15T14:54:59.847" v="1757" actId="571"/>
          <ac:spMkLst>
            <pc:docMk/>
            <pc:sldMk cId="92059556" sldId="262"/>
            <ac:spMk id="196" creationId="{0815A3EF-1FB2-44CD-A8F3-B9DD13F29015}"/>
          </ac:spMkLst>
        </pc:spChg>
        <pc:spChg chg="add mod">
          <ac:chgData name="Sanders Wang" userId="089d73b8-785c-4012-b931-81c632b6c9c7" providerId="ADAL" clId="{E3F27EDE-0A00-4545-AC8F-6DAEAEF342C7}" dt="2021-11-15T14:54:59.847" v="1757" actId="571"/>
          <ac:spMkLst>
            <pc:docMk/>
            <pc:sldMk cId="92059556" sldId="262"/>
            <ac:spMk id="197" creationId="{70155678-EA9A-4A67-BAD7-971529939F3D}"/>
          </ac:spMkLst>
        </pc:spChg>
        <pc:spChg chg="add mod">
          <ac:chgData name="Sanders Wang" userId="089d73b8-785c-4012-b931-81c632b6c9c7" providerId="ADAL" clId="{E3F27EDE-0A00-4545-AC8F-6DAEAEF342C7}" dt="2021-11-15T14:54:59.847" v="1757" actId="571"/>
          <ac:spMkLst>
            <pc:docMk/>
            <pc:sldMk cId="92059556" sldId="262"/>
            <ac:spMk id="198" creationId="{82FAF712-1711-464B-A433-3F8AB67EC37E}"/>
          </ac:spMkLst>
        </pc:spChg>
        <pc:spChg chg="add mod">
          <ac:chgData name="Sanders Wang" userId="089d73b8-785c-4012-b931-81c632b6c9c7" providerId="ADAL" clId="{E3F27EDE-0A00-4545-AC8F-6DAEAEF342C7}" dt="2021-11-15T14:54:59.847" v="1757" actId="571"/>
          <ac:spMkLst>
            <pc:docMk/>
            <pc:sldMk cId="92059556" sldId="262"/>
            <ac:spMk id="199" creationId="{1513B984-0DC1-4BCD-8946-335C6BDB0C43}"/>
          </ac:spMkLst>
        </pc:spChg>
        <pc:spChg chg="add mod">
          <ac:chgData name="Sanders Wang" userId="089d73b8-785c-4012-b931-81c632b6c9c7" providerId="ADAL" clId="{E3F27EDE-0A00-4545-AC8F-6DAEAEF342C7}" dt="2021-11-15T14:54:59.847" v="1757" actId="571"/>
          <ac:spMkLst>
            <pc:docMk/>
            <pc:sldMk cId="92059556" sldId="262"/>
            <ac:spMk id="200" creationId="{A20A6682-5898-492C-8AF8-4DFC37F31F9B}"/>
          </ac:spMkLst>
        </pc:spChg>
        <pc:spChg chg="add mod">
          <ac:chgData name="Sanders Wang" userId="089d73b8-785c-4012-b931-81c632b6c9c7" providerId="ADAL" clId="{E3F27EDE-0A00-4545-AC8F-6DAEAEF342C7}" dt="2021-11-15T14:54:59.847" v="1757" actId="571"/>
          <ac:spMkLst>
            <pc:docMk/>
            <pc:sldMk cId="92059556" sldId="262"/>
            <ac:spMk id="201" creationId="{DDC4DF02-4559-465A-AA42-776C372B3EB2}"/>
          </ac:spMkLst>
        </pc:spChg>
        <pc:spChg chg="add mod">
          <ac:chgData name="Sanders Wang" userId="089d73b8-785c-4012-b931-81c632b6c9c7" providerId="ADAL" clId="{E3F27EDE-0A00-4545-AC8F-6DAEAEF342C7}" dt="2021-11-15T14:54:59.847" v="1757" actId="571"/>
          <ac:spMkLst>
            <pc:docMk/>
            <pc:sldMk cId="92059556" sldId="262"/>
            <ac:spMk id="202" creationId="{48710403-5C95-4483-B09A-0040FBA05AFE}"/>
          </ac:spMkLst>
        </pc:spChg>
        <pc:spChg chg="add mod">
          <ac:chgData name="Sanders Wang" userId="089d73b8-785c-4012-b931-81c632b6c9c7" providerId="ADAL" clId="{E3F27EDE-0A00-4545-AC8F-6DAEAEF342C7}" dt="2021-11-15T14:57:21.636" v="1780" actId="207"/>
          <ac:spMkLst>
            <pc:docMk/>
            <pc:sldMk cId="92059556" sldId="262"/>
            <ac:spMk id="203" creationId="{48DD8733-774A-4CBE-8834-6062C7EA66C1}"/>
          </ac:spMkLst>
        </pc:spChg>
        <pc:spChg chg="add mod">
          <ac:chgData name="Sanders Wang" userId="089d73b8-785c-4012-b931-81c632b6c9c7" providerId="ADAL" clId="{E3F27EDE-0A00-4545-AC8F-6DAEAEF342C7}" dt="2021-11-15T14:54:59.847" v="1757" actId="571"/>
          <ac:spMkLst>
            <pc:docMk/>
            <pc:sldMk cId="92059556" sldId="262"/>
            <ac:spMk id="204" creationId="{02251807-A6F2-4659-854B-D7CED422BD20}"/>
          </ac:spMkLst>
        </pc:spChg>
        <pc:spChg chg="add mod">
          <ac:chgData name="Sanders Wang" userId="089d73b8-785c-4012-b931-81c632b6c9c7" providerId="ADAL" clId="{E3F27EDE-0A00-4545-AC8F-6DAEAEF342C7}" dt="2021-11-15T14:57:25.427" v="1781" actId="207"/>
          <ac:spMkLst>
            <pc:docMk/>
            <pc:sldMk cId="92059556" sldId="262"/>
            <ac:spMk id="205" creationId="{A0037341-9FA4-45AD-9F43-33E5F6104CFC}"/>
          </ac:spMkLst>
        </pc:spChg>
        <pc:spChg chg="add mod">
          <ac:chgData name="Sanders Wang" userId="089d73b8-785c-4012-b931-81c632b6c9c7" providerId="ADAL" clId="{E3F27EDE-0A00-4545-AC8F-6DAEAEF342C7}" dt="2021-11-15T14:55:10.576" v="1758" actId="571"/>
          <ac:spMkLst>
            <pc:docMk/>
            <pc:sldMk cId="92059556" sldId="262"/>
            <ac:spMk id="207" creationId="{66A4D795-963F-4E60-9EC3-0B83A24C93C0}"/>
          </ac:spMkLst>
        </pc:spChg>
        <pc:spChg chg="add mod">
          <ac:chgData name="Sanders Wang" userId="089d73b8-785c-4012-b931-81c632b6c9c7" providerId="ADAL" clId="{E3F27EDE-0A00-4545-AC8F-6DAEAEF342C7}" dt="2021-11-15T14:55:10.576" v="1758" actId="571"/>
          <ac:spMkLst>
            <pc:docMk/>
            <pc:sldMk cId="92059556" sldId="262"/>
            <ac:spMk id="208" creationId="{2433FCD7-47D3-40EC-AAA9-D0D9AF4EC19E}"/>
          </ac:spMkLst>
        </pc:spChg>
        <pc:spChg chg="add mod">
          <ac:chgData name="Sanders Wang" userId="089d73b8-785c-4012-b931-81c632b6c9c7" providerId="ADAL" clId="{E3F27EDE-0A00-4545-AC8F-6DAEAEF342C7}" dt="2021-11-15T14:55:10.576" v="1758" actId="571"/>
          <ac:spMkLst>
            <pc:docMk/>
            <pc:sldMk cId="92059556" sldId="262"/>
            <ac:spMk id="209" creationId="{B9712A92-0D45-4F35-BC61-9DB6D734E0A8}"/>
          </ac:spMkLst>
        </pc:spChg>
        <pc:spChg chg="add mod">
          <ac:chgData name="Sanders Wang" userId="089d73b8-785c-4012-b931-81c632b6c9c7" providerId="ADAL" clId="{E3F27EDE-0A00-4545-AC8F-6DAEAEF342C7}" dt="2021-11-15T14:55:10.576" v="1758" actId="571"/>
          <ac:spMkLst>
            <pc:docMk/>
            <pc:sldMk cId="92059556" sldId="262"/>
            <ac:spMk id="210" creationId="{9403D3DE-AF5C-44DF-B6EA-AE49AA3589F1}"/>
          </ac:spMkLst>
        </pc:spChg>
        <pc:spChg chg="add mod">
          <ac:chgData name="Sanders Wang" userId="089d73b8-785c-4012-b931-81c632b6c9c7" providerId="ADAL" clId="{E3F27EDE-0A00-4545-AC8F-6DAEAEF342C7}" dt="2021-11-15T14:55:10.576" v="1758" actId="571"/>
          <ac:spMkLst>
            <pc:docMk/>
            <pc:sldMk cId="92059556" sldId="262"/>
            <ac:spMk id="211" creationId="{A9E86B9E-0670-444E-9CBC-904FDF773958}"/>
          </ac:spMkLst>
        </pc:spChg>
        <pc:spChg chg="add mod">
          <ac:chgData name="Sanders Wang" userId="089d73b8-785c-4012-b931-81c632b6c9c7" providerId="ADAL" clId="{E3F27EDE-0A00-4545-AC8F-6DAEAEF342C7}" dt="2021-11-15T14:55:10.576" v="1758" actId="571"/>
          <ac:spMkLst>
            <pc:docMk/>
            <pc:sldMk cId="92059556" sldId="262"/>
            <ac:spMk id="212" creationId="{D1479357-B95E-4DE0-821C-A80ECFB40EA4}"/>
          </ac:spMkLst>
        </pc:spChg>
        <pc:spChg chg="add mod">
          <ac:chgData name="Sanders Wang" userId="089d73b8-785c-4012-b931-81c632b6c9c7" providerId="ADAL" clId="{E3F27EDE-0A00-4545-AC8F-6DAEAEF342C7}" dt="2021-11-15T14:55:10.576" v="1758" actId="571"/>
          <ac:spMkLst>
            <pc:docMk/>
            <pc:sldMk cId="92059556" sldId="262"/>
            <ac:spMk id="213" creationId="{73FF8EE6-6405-489D-9ACA-3E0EE8D8FFA4}"/>
          </ac:spMkLst>
        </pc:spChg>
        <pc:spChg chg="add mod">
          <ac:chgData name="Sanders Wang" userId="089d73b8-785c-4012-b931-81c632b6c9c7" providerId="ADAL" clId="{E3F27EDE-0A00-4545-AC8F-6DAEAEF342C7}" dt="2021-11-15T14:57:07.155" v="1778" actId="207"/>
          <ac:spMkLst>
            <pc:docMk/>
            <pc:sldMk cId="92059556" sldId="262"/>
            <ac:spMk id="214" creationId="{56B20D2F-D798-43BA-8EE1-3FFA702184C0}"/>
          </ac:spMkLst>
        </pc:spChg>
        <pc:spChg chg="add mod">
          <ac:chgData name="Sanders Wang" userId="089d73b8-785c-4012-b931-81c632b6c9c7" providerId="ADAL" clId="{E3F27EDE-0A00-4545-AC8F-6DAEAEF342C7}" dt="2021-11-15T14:55:10.576" v="1758" actId="571"/>
          <ac:spMkLst>
            <pc:docMk/>
            <pc:sldMk cId="92059556" sldId="262"/>
            <ac:spMk id="215" creationId="{E6DD6D33-F327-4EF1-B359-A6032A148283}"/>
          </ac:spMkLst>
        </pc:spChg>
        <pc:spChg chg="add mod">
          <ac:chgData name="Sanders Wang" userId="089d73b8-785c-4012-b931-81c632b6c9c7" providerId="ADAL" clId="{E3F27EDE-0A00-4545-AC8F-6DAEAEF342C7}" dt="2021-11-15T14:57:15.002" v="1779" actId="207"/>
          <ac:spMkLst>
            <pc:docMk/>
            <pc:sldMk cId="92059556" sldId="262"/>
            <ac:spMk id="216" creationId="{EC85D874-AB58-4CC8-A136-2E7D5C0A2209}"/>
          </ac:spMkLst>
        </pc:spChg>
        <pc:spChg chg="add mod">
          <ac:chgData name="Sanders Wang" userId="089d73b8-785c-4012-b931-81c632b6c9c7" providerId="ADAL" clId="{E3F27EDE-0A00-4545-AC8F-6DAEAEF342C7}" dt="2021-11-15T14:55:44.565" v="1762" actId="14100"/>
          <ac:spMkLst>
            <pc:docMk/>
            <pc:sldMk cId="92059556" sldId="262"/>
            <ac:spMk id="218" creationId="{46667AF7-CA98-41BA-B2D3-600005CD35DB}"/>
          </ac:spMkLst>
        </pc:spChg>
        <pc:spChg chg="add mod">
          <ac:chgData name="Sanders Wang" userId="089d73b8-785c-4012-b931-81c632b6c9c7" providerId="ADAL" clId="{E3F27EDE-0A00-4545-AC8F-6DAEAEF342C7}" dt="2021-11-15T14:55:56.695" v="1763" actId="571"/>
          <ac:spMkLst>
            <pc:docMk/>
            <pc:sldMk cId="92059556" sldId="262"/>
            <ac:spMk id="219" creationId="{B7C01367-7878-4215-B35E-23B49C52D204}"/>
          </ac:spMkLst>
        </pc:spChg>
        <pc:spChg chg="add mod">
          <ac:chgData name="Sanders Wang" userId="089d73b8-785c-4012-b931-81c632b6c9c7" providerId="ADAL" clId="{E3F27EDE-0A00-4545-AC8F-6DAEAEF342C7}" dt="2021-11-15T14:56:07.414" v="1765" actId="14100"/>
          <ac:spMkLst>
            <pc:docMk/>
            <pc:sldMk cId="92059556" sldId="262"/>
            <ac:spMk id="220" creationId="{D9C19B9B-BE76-48F2-A670-93EF58DDDD95}"/>
          </ac:spMkLst>
        </pc:spChg>
        <pc:spChg chg="add mod">
          <ac:chgData name="Sanders Wang" userId="089d73b8-785c-4012-b931-81c632b6c9c7" providerId="ADAL" clId="{E3F27EDE-0A00-4545-AC8F-6DAEAEF342C7}" dt="2021-11-15T14:56:14.596" v="1767" actId="1076"/>
          <ac:spMkLst>
            <pc:docMk/>
            <pc:sldMk cId="92059556" sldId="262"/>
            <ac:spMk id="221" creationId="{B11B7BF0-1656-4F06-BE38-D94C66C5F1BD}"/>
          </ac:spMkLst>
        </pc:spChg>
        <pc:spChg chg="add mod">
          <ac:chgData name="Sanders Wang" userId="089d73b8-785c-4012-b931-81c632b6c9c7" providerId="ADAL" clId="{E3F27EDE-0A00-4545-AC8F-6DAEAEF342C7}" dt="2021-11-15T15:13:48.287" v="1994" actId="1076"/>
          <ac:spMkLst>
            <pc:docMk/>
            <pc:sldMk cId="92059556" sldId="262"/>
            <ac:spMk id="236" creationId="{496755E9-4513-471C-9947-65AC49F431D0}"/>
          </ac:spMkLst>
        </pc:spChg>
        <pc:spChg chg="add mod">
          <ac:chgData name="Sanders Wang" userId="089d73b8-785c-4012-b931-81c632b6c9c7" providerId="ADAL" clId="{E3F27EDE-0A00-4545-AC8F-6DAEAEF342C7}" dt="2021-11-15T14:58:12.389" v="1793" actId="20577"/>
          <ac:spMkLst>
            <pc:docMk/>
            <pc:sldMk cId="92059556" sldId="262"/>
            <ac:spMk id="237" creationId="{97FCBBD6-C2A3-40B8-B48A-AEBE25C2D192}"/>
          </ac:spMkLst>
        </pc:spChg>
        <pc:spChg chg="add del mod">
          <ac:chgData name="Sanders Wang" userId="089d73b8-785c-4012-b931-81c632b6c9c7" providerId="ADAL" clId="{E3F27EDE-0A00-4545-AC8F-6DAEAEF342C7}" dt="2021-11-15T15:02:12.169" v="1855"/>
          <ac:spMkLst>
            <pc:docMk/>
            <pc:sldMk cId="92059556" sldId="262"/>
            <ac:spMk id="241" creationId="{A8864543-783B-4936-A01A-B9F720567D51}"/>
          </ac:spMkLst>
        </pc:spChg>
        <pc:spChg chg="add mod">
          <ac:chgData name="Sanders Wang" userId="089d73b8-785c-4012-b931-81c632b6c9c7" providerId="ADAL" clId="{E3F27EDE-0A00-4545-AC8F-6DAEAEF342C7}" dt="2021-11-16T09:21:51.624" v="2859" actId="1035"/>
          <ac:spMkLst>
            <pc:docMk/>
            <pc:sldMk cId="92059556" sldId="262"/>
            <ac:spMk id="243" creationId="{1E1D9DCD-F76D-4F64-B27F-61249FA77CFF}"/>
          </ac:spMkLst>
        </pc:spChg>
        <pc:spChg chg="add del mod">
          <ac:chgData name="Sanders Wang" userId="089d73b8-785c-4012-b931-81c632b6c9c7" providerId="ADAL" clId="{E3F27EDE-0A00-4545-AC8F-6DAEAEF342C7}" dt="2021-11-15T15:02:12.170" v="1857"/>
          <ac:spMkLst>
            <pc:docMk/>
            <pc:sldMk cId="92059556" sldId="262"/>
            <ac:spMk id="243" creationId="{7C11BC9A-B668-49E0-950F-F89E39230AEE}"/>
          </ac:spMkLst>
        </pc:spChg>
        <pc:spChg chg="add del mod">
          <ac:chgData name="Sanders Wang" userId="089d73b8-785c-4012-b931-81c632b6c9c7" providerId="ADAL" clId="{E3F27EDE-0A00-4545-AC8F-6DAEAEF342C7}" dt="2021-11-16T09:07:54.047" v="2821" actId="478"/>
          <ac:spMkLst>
            <pc:docMk/>
            <pc:sldMk cId="92059556" sldId="262"/>
            <ac:spMk id="245" creationId="{3D7886A8-4D79-4F47-B5F2-8FC72A9EF38E}"/>
          </ac:spMkLst>
        </pc:spChg>
        <pc:spChg chg="add del mod">
          <ac:chgData name="Sanders Wang" userId="089d73b8-785c-4012-b931-81c632b6c9c7" providerId="ADAL" clId="{E3F27EDE-0A00-4545-AC8F-6DAEAEF342C7}" dt="2021-11-16T09:07:54.047" v="2821" actId="478"/>
          <ac:spMkLst>
            <pc:docMk/>
            <pc:sldMk cId="92059556" sldId="262"/>
            <ac:spMk id="246" creationId="{14EC56BC-51C5-4ED3-99DF-52E8BB5430F4}"/>
          </ac:spMkLst>
        </pc:spChg>
        <pc:spChg chg="add del mod">
          <ac:chgData name="Sanders Wang" userId="089d73b8-785c-4012-b931-81c632b6c9c7" providerId="ADAL" clId="{E3F27EDE-0A00-4545-AC8F-6DAEAEF342C7}" dt="2021-11-16T09:08:09.878" v="2822" actId="478"/>
          <ac:spMkLst>
            <pc:docMk/>
            <pc:sldMk cId="92059556" sldId="262"/>
            <ac:spMk id="249" creationId="{7B9BDFCD-3F0F-4BD9-AB56-C43C6A5F53D2}"/>
          </ac:spMkLst>
        </pc:spChg>
        <pc:spChg chg="add del mod">
          <ac:chgData name="Sanders Wang" userId="089d73b8-785c-4012-b931-81c632b6c9c7" providerId="ADAL" clId="{E3F27EDE-0A00-4545-AC8F-6DAEAEF342C7}" dt="2021-11-16T09:08:09.878" v="2822" actId="478"/>
          <ac:spMkLst>
            <pc:docMk/>
            <pc:sldMk cId="92059556" sldId="262"/>
            <ac:spMk id="250" creationId="{56F88D86-A79F-4C92-AFCE-CC49FA4E1A1F}"/>
          </ac:spMkLst>
        </pc:spChg>
        <pc:spChg chg="add mod">
          <ac:chgData name="Sanders Wang" userId="089d73b8-785c-4012-b931-81c632b6c9c7" providerId="ADAL" clId="{E3F27EDE-0A00-4545-AC8F-6DAEAEF342C7}" dt="2021-11-16T09:31:51.913" v="3104" actId="1035"/>
          <ac:spMkLst>
            <pc:docMk/>
            <pc:sldMk cId="92059556" sldId="262"/>
            <ac:spMk id="252" creationId="{E0B11CB8-8ECE-499B-BE68-2F1AD6B000B3}"/>
          </ac:spMkLst>
        </pc:spChg>
        <pc:spChg chg="add del mod">
          <ac:chgData name="Sanders Wang" userId="089d73b8-785c-4012-b931-81c632b6c9c7" providerId="ADAL" clId="{E3F27EDE-0A00-4545-AC8F-6DAEAEF342C7}" dt="2021-11-16T09:18:58.767" v="2837" actId="478"/>
          <ac:spMkLst>
            <pc:docMk/>
            <pc:sldMk cId="92059556" sldId="262"/>
            <ac:spMk id="254" creationId="{EBACB307-025B-42B3-96B7-A838284407D6}"/>
          </ac:spMkLst>
        </pc:spChg>
        <pc:spChg chg="add mod">
          <ac:chgData name="Sanders Wang" userId="089d73b8-785c-4012-b931-81c632b6c9c7" providerId="ADAL" clId="{E3F27EDE-0A00-4545-AC8F-6DAEAEF342C7}" dt="2021-11-16T09:22:18.876" v="2861" actId="1076"/>
          <ac:spMkLst>
            <pc:docMk/>
            <pc:sldMk cId="92059556" sldId="262"/>
            <ac:spMk id="256" creationId="{4E949654-8DEC-42E7-9B44-EB599A030451}"/>
          </ac:spMkLst>
        </pc:spChg>
        <pc:spChg chg="add mod">
          <ac:chgData name="Sanders Wang" userId="089d73b8-785c-4012-b931-81c632b6c9c7" providerId="ADAL" clId="{E3F27EDE-0A00-4545-AC8F-6DAEAEF342C7}" dt="2021-11-16T09:23:06.595" v="2872" actId="1076"/>
          <ac:spMkLst>
            <pc:docMk/>
            <pc:sldMk cId="92059556" sldId="262"/>
            <ac:spMk id="264" creationId="{BA902409-35DD-47C8-BE66-F8DE83CFC60F}"/>
          </ac:spMkLst>
        </pc:spChg>
        <pc:spChg chg="add del mod">
          <ac:chgData name="Sanders Wang" userId="089d73b8-785c-4012-b931-81c632b6c9c7" providerId="ADAL" clId="{E3F27EDE-0A00-4545-AC8F-6DAEAEF342C7}" dt="2021-11-16T09:25:04.835" v="2876" actId="478"/>
          <ac:spMkLst>
            <pc:docMk/>
            <pc:sldMk cId="92059556" sldId="262"/>
            <ac:spMk id="273" creationId="{392F14FD-8EA7-45AB-9DAB-1BE03C7DD0A6}"/>
          </ac:spMkLst>
        </pc:spChg>
        <pc:spChg chg="add mod">
          <ac:chgData name="Sanders Wang" userId="089d73b8-785c-4012-b931-81c632b6c9c7" providerId="ADAL" clId="{E3F27EDE-0A00-4545-AC8F-6DAEAEF342C7}" dt="2021-11-16T09:27:56.714" v="3083" actId="20577"/>
          <ac:spMkLst>
            <pc:docMk/>
            <pc:sldMk cId="92059556" sldId="262"/>
            <ac:spMk id="275" creationId="{098530F2-80CB-4E4F-B3DE-F9476AB8FF74}"/>
          </ac:spMkLst>
        </pc:spChg>
        <pc:spChg chg="add mod">
          <ac:chgData name="Sanders Wang" userId="089d73b8-785c-4012-b931-81c632b6c9c7" providerId="ADAL" clId="{E3F27EDE-0A00-4545-AC8F-6DAEAEF342C7}" dt="2021-11-15T15:13:42.987" v="1993" actId="164"/>
          <ac:spMkLst>
            <pc:docMk/>
            <pc:sldMk cId="92059556" sldId="262"/>
            <ac:spMk id="283" creationId="{E087AB4C-8BFE-43BC-93AA-489B1EE9E42A}"/>
          </ac:spMkLst>
        </pc:spChg>
        <pc:spChg chg="add mod">
          <ac:chgData name="Sanders Wang" userId="089d73b8-785c-4012-b931-81c632b6c9c7" providerId="ADAL" clId="{E3F27EDE-0A00-4545-AC8F-6DAEAEF342C7}" dt="2021-11-15T15:13:42.987" v="1993" actId="164"/>
          <ac:spMkLst>
            <pc:docMk/>
            <pc:sldMk cId="92059556" sldId="262"/>
            <ac:spMk id="284" creationId="{0339FFD3-D43E-41E3-A3A1-AE49D6AE6274}"/>
          </ac:spMkLst>
        </pc:spChg>
        <pc:spChg chg="add mod">
          <ac:chgData name="Sanders Wang" userId="089d73b8-785c-4012-b931-81c632b6c9c7" providerId="ADAL" clId="{E3F27EDE-0A00-4545-AC8F-6DAEAEF342C7}" dt="2021-11-15T15:13:42.987" v="1993" actId="164"/>
          <ac:spMkLst>
            <pc:docMk/>
            <pc:sldMk cId="92059556" sldId="262"/>
            <ac:spMk id="285" creationId="{29C23836-9C35-4686-82B3-EF3A2FA6DA2C}"/>
          </ac:spMkLst>
        </pc:spChg>
        <pc:spChg chg="add mod">
          <ac:chgData name="Sanders Wang" userId="089d73b8-785c-4012-b931-81c632b6c9c7" providerId="ADAL" clId="{E3F27EDE-0A00-4545-AC8F-6DAEAEF342C7}" dt="2021-11-15T15:14:05.113" v="1999" actId="571"/>
          <ac:spMkLst>
            <pc:docMk/>
            <pc:sldMk cId="92059556" sldId="262"/>
            <ac:spMk id="288" creationId="{A80E7F65-5B4C-4332-AE04-3CBB1D9B85F8}"/>
          </ac:spMkLst>
        </pc:spChg>
        <pc:spChg chg="add del mod">
          <ac:chgData name="Sanders Wang" userId="089d73b8-785c-4012-b931-81c632b6c9c7" providerId="ADAL" clId="{E3F27EDE-0A00-4545-AC8F-6DAEAEF342C7}" dt="2021-11-16T09:07:54.047" v="2821" actId="478"/>
          <ac:spMkLst>
            <pc:docMk/>
            <pc:sldMk cId="92059556" sldId="262"/>
            <ac:spMk id="289" creationId="{6BF5A703-B638-4698-9661-5DCB53DEE46C}"/>
          </ac:spMkLst>
        </pc:spChg>
        <pc:spChg chg="add mod">
          <ac:chgData name="Sanders Wang" userId="089d73b8-785c-4012-b931-81c632b6c9c7" providerId="ADAL" clId="{E3F27EDE-0A00-4545-AC8F-6DAEAEF342C7}" dt="2021-11-16T09:32:30.938" v="3109" actId="20577"/>
          <ac:spMkLst>
            <pc:docMk/>
            <pc:sldMk cId="92059556" sldId="262"/>
            <ac:spMk id="290" creationId="{F3B1E8B4-05B4-4F7D-B65A-8CCC7DAE8910}"/>
          </ac:spMkLst>
        </pc:spChg>
        <pc:grpChg chg="add del mod">
          <ac:chgData name="Sanders Wang" userId="089d73b8-785c-4012-b931-81c632b6c9c7" providerId="ADAL" clId="{E3F27EDE-0A00-4545-AC8F-6DAEAEF342C7}" dt="2021-11-15T15:12:26.337" v="1975" actId="165"/>
          <ac:grpSpMkLst>
            <pc:docMk/>
            <pc:sldMk cId="92059556" sldId="262"/>
            <ac:grpSpMk id="11" creationId="{D322DE09-9E5B-4BF0-B37A-8A3E85B895B6}"/>
          </ac:grpSpMkLst>
        </pc:grpChg>
        <pc:grpChg chg="add del mod">
          <ac:chgData name="Sanders Wang" userId="089d73b8-785c-4012-b931-81c632b6c9c7" providerId="ADAL" clId="{E3F27EDE-0A00-4545-AC8F-6DAEAEF342C7}" dt="2021-11-15T14:30:06.935" v="1522" actId="165"/>
          <ac:grpSpMkLst>
            <pc:docMk/>
            <pc:sldMk cId="92059556" sldId="262"/>
            <ac:grpSpMk id="13" creationId="{AE7E3B5E-CB9B-48FC-A8D1-34564FC739A5}"/>
          </ac:grpSpMkLst>
        </pc:grpChg>
        <pc:grpChg chg="add mod">
          <ac:chgData name="Sanders Wang" userId="089d73b8-785c-4012-b931-81c632b6c9c7" providerId="ADAL" clId="{E3F27EDE-0A00-4545-AC8F-6DAEAEF342C7}" dt="2021-11-15T15:16:29.819" v="2010" actId="1076"/>
          <ac:grpSpMkLst>
            <pc:docMk/>
            <pc:sldMk cId="92059556" sldId="262"/>
            <ac:grpSpMk id="286" creationId="{CD36C667-1447-483C-9545-70A6F5C64405}"/>
          </ac:grpSpMkLst>
        </pc:grpChg>
        <pc:picChg chg="add del mod">
          <ac:chgData name="Sanders Wang" userId="089d73b8-785c-4012-b931-81c632b6c9c7" providerId="ADAL" clId="{E3F27EDE-0A00-4545-AC8F-6DAEAEF342C7}" dt="2021-11-15T14:26:38.547" v="1476" actId="21"/>
          <ac:picMkLst>
            <pc:docMk/>
            <pc:sldMk cId="92059556" sldId="262"/>
            <ac:picMk id="5" creationId="{6D5612CE-2AFB-4361-8558-78D8E146C53C}"/>
          </ac:picMkLst>
        </pc:picChg>
        <pc:picChg chg="add mod">
          <ac:chgData name="Sanders Wang" userId="089d73b8-785c-4012-b931-81c632b6c9c7" providerId="ADAL" clId="{E3F27EDE-0A00-4545-AC8F-6DAEAEF342C7}" dt="2021-11-15T14:54:16.833" v="1731" actId="1037"/>
          <ac:picMkLst>
            <pc:docMk/>
            <pc:sldMk cId="92059556" sldId="262"/>
            <ac:picMk id="7" creationId="{16000795-2395-4B51-A44C-D6D58B600115}"/>
          </ac:picMkLst>
        </pc:picChg>
        <pc:picChg chg="del">
          <ac:chgData name="Sanders Wang" userId="089d73b8-785c-4012-b931-81c632b6c9c7" providerId="ADAL" clId="{E3F27EDE-0A00-4545-AC8F-6DAEAEF342C7}" dt="2021-11-15T07:41:24.449" v="145" actId="478"/>
          <ac:picMkLst>
            <pc:docMk/>
            <pc:sldMk cId="92059556" sldId="262"/>
            <ac:picMk id="7" creationId="{F8F8A398-7D3C-4E8E-8A4D-2296A911DD88}"/>
          </ac:picMkLst>
        </pc:picChg>
        <pc:picChg chg="add mod">
          <ac:chgData name="Sanders Wang" userId="089d73b8-785c-4012-b931-81c632b6c9c7" providerId="ADAL" clId="{E3F27EDE-0A00-4545-AC8F-6DAEAEF342C7}" dt="2021-11-15T07:41:40.330" v="147" actId="1076"/>
          <ac:picMkLst>
            <pc:docMk/>
            <pc:sldMk cId="92059556" sldId="262"/>
            <ac:picMk id="9" creationId="{96D089D4-8852-4938-B95F-1852DE141A85}"/>
          </ac:picMkLst>
        </pc:picChg>
        <pc:picChg chg="add mod">
          <ac:chgData name="Sanders Wang" userId="089d73b8-785c-4012-b931-81c632b6c9c7" providerId="ADAL" clId="{E3F27EDE-0A00-4545-AC8F-6DAEAEF342C7}" dt="2021-11-16T09:13:11.684" v="2828" actId="14100"/>
          <ac:picMkLst>
            <pc:docMk/>
            <pc:sldMk cId="92059556" sldId="262"/>
            <ac:picMk id="13" creationId="{B090B7F5-6E01-47F8-86A1-AF436D19F3AE}"/>
          </ac:picMkLst>
        </pc:picChg>
        <pc:picChg chg="add mod topLvl">
          <ac:chgData name="Sanders Wang" userId="089d73b8-785c-4012-b931-81c632b6c9c7" providerId="ADAL" clId="{E3F27EDE-0A00-4545-AC8F-6DAEAEF342C7}" dt="2021-11-15T15:13:42.987" v="1993" actId="164"/>
          <ac:picMkLst>
            <pc:docMk/>
            <pc:sldMk cId="92059556" sldId="262"/>
            <ac:picMk id="20" creationId="{CDB728CF-5EE7-45BB-B6A1-B61FEE9F3EB0}"/>
          </ac:picMkLst>
        </pc:picChg>
        <pc:picChg chg="add mod">
          <ac:chgData name="Sanders Wang" userId="089d73b8-785c-4012-b931-81c632b6c9c7" providerId="ADAL" clId="{E3F27EDE-0A00-4545-AC8F-6DAEAEF342C7}" dt="2021-11-15T14:54:16.833" v="1731" actId="1037"/>
          <ac:picMkLst>
            <pc:docMk/>
            <pc:sldMk cId="92059556" sldId="262"/>
            <ac:picMk id="34" creationId="{47605C47-D1CE-40D3-8819-8881FD9089DC}"/>
          </ac:picMkLst>
        </pc:picChg>
        <pc:picChg chg="add mod">
          <ac:chgData name="Sanders Wang" userId="089d73b8-785c-4012-b931-81c632b6c9c7" providerId="ADAL" clId="{E3F27EDE-0A00-4545-AC8F-6DAEAEF342C7}" dt="2021-11-15T14:54:16.833" v="1731" actId="1037"/>
          <ac:picMkLst>
            <pc:docMk/>
            <pc:sldMk cId="92059556" sldId="262"/>
            <ac:picMk id="49" creationId="{62A04B82-DFA4-46A5-9755-CA9D8F5E6725}"/>
          </ac:picMkLst>
        </pc:picChg>
        <pc:picChg chg="add mod">
          <ac:chgData name="Sanders Wang" userId="089d73b8-785c-4012-b931-81c632b6c9c7" providerId="ADAL" clId="{E3F27EDE-0A00-4545-AC8F-6DAEAEF342C7}" dt="2021-11-15T14:54:16.833" v="1731" actId="1037"/>
          <ac:picMkLst>
            <pc:docMk/>
            <pc:sldMk cId="92059556" sldId="262"/>
            <ac:picMk id="61" creationId="{0E9225FA-D3DA-43D7-BBB8-4641BCF63F56}"/>
          </ac:picMkLst>
        </pc:picChg>
        <pc:picChg chg="add mod">
          <ac:chgData name="Sanders Wang" userId="089d73b8-785c-4012-b931-81c632b6c9c7" providerId="ADAL" clId="{E3F27EDE-0A00-4545-AC8F-6DAEAEF342C7}" dt="2021-11-16T09:13:31.521" v="2831" actId="14100"/>
          <ac:picMkLst>
            <pc:docMk/>
            <pc:sldMk cId="92059556" sldId="262"/>
            <ac:picMk id="90" creationId="{75B35A6B-08BE-45C6-A67C-EA730CD33DDC}"/>
          </ac:picMkLst>
        </pc:picChg>
        <pc:picChg chg="add mod">
          <ac:chgData name="Sanders Wang" userId="089d73b8-785c-4012-b931-81c632b6c9c7" providerId="ADAL" clId="{E3F27EDE-0A00-4545-AC8F-6DAEAEF342C7}" dt="2021-11-15T14:54:16.833" v="1731" actId="1037"/>
          <ac:picMkLst>
            <pc:docMk/>
            <pc:sldMk cId="92059556" sldId="262"/>
            <ac:picMk id="95" creationId="{0F7BF403-6B24-44D6-8912-D631EE04EA30}"/>
          </ac:picMkLst>
        </pc:picChg>
        <pc:picChg chg="add mod">
          <ac:chgData name="Sanders Wang" userId="089d73b8-785c-4012-b931-81c632b6c9c7" providerId="ADAL" clId="{E3F27EDE-0A00-4545-AC8F-6DAEAEF342C7}" dt="2021-11-15T14:54:16.833" v="1731" actId="1037"/>
          <ac:picMkLst>
            <pc:docMk/>
            <pc:sldMk cId="92059556" sldId="262"/>
            <ac:picMk id="106" creationId="{6804CE73-7CEF-4F5C-9D85-24663B44D4BD}"/>
          </ac:picMkLst>
        </pc:picChg>
        <pc:picChg chg="add mod">
          <ac:chgData name="Sanders Wang" userId="089d73b8-785c-4012-b931-81c632b6c9c7" providerId="ADAL" clId="{E3F27EDE-0A00-4545-AC8F-6DAEAEF342C7}" dt="2021-11-15T14:54:16.833" v="1731" actId="1037"/>
          <ac:picMkLst>
            <pc:docMk/>
            <pc:sldMk cId="92059556" sldId="262"/>
            <ac:picMk id="119" creationId="{5510D7C6-0829-4D98-B57E-A8BCD31BBE3C}"/>
          </ac:picMkLst>
        </pc:picChg>
        <pc:picChg chg="add mod">
          <ac:chgData name="Sanders Wang" userId="089d73b8-785c-4012-b931-81c632b6c9c7" providerId="ADAL" clId="{E3F27EDE-0A00-4545-AC8F-6DAEAEF342C7}" dt="2021-11-15T14:54:16.833" v="1731" actId="1037"/>
          <ac:picMkLst>
            <pc:docMk/>
            <pc:sldMk cId="92059556" sldId="262"/>
            <ac:picMk id="125" creationId="{F45C9DD5-4F0E-45D7-8C79-AD2809A4EDFB}"/>
          </ac:picMkLst>
        </pc:picChg>
        <pc:picChg chg="add mod">
          <ac:chgData name="Sanders Wang" userId="089d73b8-785c-4012-b931-81c632b6c9c7" providerId="ADAL" clId="{E3F27EDE-0A00-4545-AC8F-6DAEAEF342C7}" dt="2021-11-16T09:13:31.521" v="2831" actId="14100"/>
          <ac:picMkLst>
            <pc:docMk/>
            <pc:sldMk cId="92059556" sldId="262"/>
            <ac:picMk id="149" creationId="{A65F83A4-DFDA-4FBE-9572-77B015902B44}"/>
          </ac:picMkLst>
        </pc:picChg>
        <pc:picChg chg="add mod">
          <ac:chgData name="Sanders Wang" userId="089d73b8-785c-4012-b931-81c632b6c9c7" providerId="ADAL" clId="{E3F27EDE-0A00-4545-AC8F-6DAEAEF342C7}" dt="2021-11-15T14:54:16.833" v="1731" actId="1037"/>
          <ac:picMkLst>
            <pc:docMk/>
            <pc:sldMk cId="92059556" sldId="262"/>
            <ac:picMk id="164" creationId="{82B849B9-F6DC-4991-951E-CA69FFD640EE}"/>
          </ac:picMkLst>
        </pc:picChg>
        <pc:picChg chg="add mod">
          <ac:chgData name="Sanders Wang" userId="089d73b8-785c-4012-b931-81c632b6c9c7" providerId="ADAL" clId="{E3F27EDE-0A00-4545-AC8F-6DAEAEF342C7}" dt="2021-11-15T14:54:31.907" v="1754" actId="1035"/>
          <ac:picMkLst>
            <pc:docMk/>
            <pc:sldMk cId="92059556" sldId="262"/>
            <ac:picMk id="179" creationId="{45AFA9E6-6A23-4D38-BC8E-1693AB2B5052}"/>
          </ac:picMkLst>
        </pc:picChg>
        <pc:picChg chg="add mod">
          <ac:chgData name="Sanders Wang" userId="089d73b8-785c-4012-b931-81c632b6c9c7" providerId="ADAL" clId="{E3F27EDE-0A00-4545-AC8F-6DAEAEF342C7}" dt="2021-11-15T14:54:59.847" v="1757" actId="571"/>
          <ac:picMkLst>
            <pc:docMk/>
            <pc:sldMk cId="92059556" sldId="262"/>
            <ac:picMk id="195" creationId="{1DB33951-498F-441C-9D9B-CFB495C4822B}"/>
          </ac:picMkLst>
        </pc:picChg>
        <pc:picChg chg="add mod">
          <ac:chgData name="Sanders Wang" userId="089d73b8-785c-4012-b931-81c632b6c9c7" providerId="ADAL" clId="{E3F27EDE-0A00-4545-AC8F-6DAEAEF342C7}" dt="2021-11-15T14:55:10.576" v="1758" actId="571"/>
          <ac:picMkLst>
            <pc:docMk/>
            <pc:sldMk cId="92059556" sldId="262"/>
            <ac:picMk id="206" creationId="{933F1E13-B717-49C8-82E4-B43D231F67CE}"/>
          </ac:picMkLst>
        </pc:picChg>
        <pc:picChg chg="add mod">
          <ac:chgData name="Sanders Wang" userId="089d73b8-785c-4012-b931-81c632b6c9c7" providerId="ADAL" clId="{E3F27EDE-0A00-4545-AC8F-6DAEAEF342C7}" dt="2021-11-16T09:13:11.684" v="2828" actId="14100"/>
          <ac:picMkLst>
            <pc:docMk/>
            <pc:sldMk cId="92059556" sldId="262"/>
            <ac:picMk id="224" creationId="{C2565C70-CB12-43C6-9CF4-92AF446F9D08}"/>
          </ac:picMkLst>
        </pc:picChg>
        <pc:picChg chg="add mod">
          <ac:chgData name="Sanders Wang" userId="089d73b8-785c-4012-b931-81c632b6c9c7" providerId="ADAL" clId="{E3F27EDE-0A00-4545-AC8F-6DAEAEF342C7}" dt="2021-11-16T09:14:08.683" v="2834" actId="1076"/>
          <ac:picMkLst>
            <pc:docMk/>
            <pc:sldMk cId="92059556" sldId="262"/>
            <ac:picMk id="230" creationId="{88222F31-A0E8-481A-B1D3-398C04DDA580}"/>
          </ac:picMkLst>
        </pc:picChg>
        <pc:picChg chg="add del mod">
          <ac:chgData name="Sanders Wang" userId="089d73b8-785c-4012-b931-81c632b6c9c7" providerId="ADAL" clId="{E3F27EDE-0A00-4545-AC8F-6DAEAEF342C7}" dt="2021-11-16T09:14:29.081" v="2835" actId="478"/>
          <ac:picMkLst>
            <pc:docMk/>
            <pc:sldMk cId="92059556" sldId="262"/>
            <ac:picMk id="231" creationId="{C9C77921-991C-4296-AA7E-2D4E4428F621}"/>
          </ac:picMkLst>
        </pc:picChg>
        <pc:picChg chg="add mod">
          <ac:chgData name="Sanders Wang" userId="089d73b8-785c-4012-b931-81c632b6c9c7" providerId="ADAL" clId="{E3F27EDE-0A00-4545-AC8F-6DAEAEF342C7}" dt="2021-11-16T09:13:56.386" v="2833" actId="571"/>
          <ac:picMkLst>
            <pc:docMk/>
            <pc:sldMk cId="92059556" sldId="262"/>
            <ac:picMk id="235" creationId="{4F093DB4-BECA-4CC0-94BA-9E239B76FE05}"/>
          </ac:picMkLst>
        </pc:picChg>
        <pc:picChg chg="add del mod">
          <ac:chgData name="Sanders Wang" userId="089d73b8-785c-4012-b931-81c632b6c9c7" providerId="ADAL" clId="{E3F27EDE-0A00-4545-AC8F-6DAEAEF342C7}" dt="2021-11-16T09:13:37.083" v="2832" actId="478"/>
          <ac:picMkLst>
            <pc:docMk/>
            <pc:sldMk cId="92059556" sldId="262"/>
            <ac:picMk id="238" creationId="{45CE09ED-AA6D-4B5D-8F6D-CD49637EB9A0}"/>
          </ac:picMkLst>
        </pc:picChg>
        <pc:picChg chg="add del mod">
          <ac:chgData name="Sanders Wang" userId="089d73b8-785c-4012-b931-81c632b6c9c7" providerId="ADAL" clId="{E3F27EDE-0A00-4545-AC8F-6DAEAEF342C7}" dt="2021-11-15T15:13:53.946" v="1996" actId="478"/>
          <ac:picMkLst>
            <pc:docMk/>
            <pc:sldMk cId="92059556" sldId="262"/>
            <ac:picMk id="240" creationId="{C3AFE671-4460-42DE-A7B8-8BF7D3505984}"/>
          </ac:picMkLst>
        </pc:picChg>
        <pc:picChg chg="add mod ord">
          <ac:chgData name="Sanders Wang" userId="089d73b8-785c-4012-b931-81c632b6c9c7" providerId="ADAL" clId="{E3F27EDE-0A00-4545-AC8F-6DAEAEF342C7}" dt="2021-11-16T09:28:00.056" v="3084" actId="1076"/>
          <ac:picMkLst>
            <pc:docMk/>
            <pc:sldMk cId="92059556" sldId="262"/>
            <ac:picMk id="272" creationId="{80BEE4CC-354B-4564-900A-0CD73DE1241E}"/>
          </ac:picMkLst>
        </pc:picChg>
        <pc:cxnChg chg="add mod">
          <ac:chgData name="Sanders Wang" userId="089d73b8-785c-4012-b931-81c632b6c9c7" providerId="ADAL" clId="{E3F27EDE-0A00-4545-AC8F-6DAEAEF342C7}" dt="2021-11-15T14:54:16.833" v="1731" actId="1037"/>
          <ac:cxnSpMkLst>
            <pc:docMk/>
            <pc:sldMk cId="92059556" sldId="262"/>
            <ac:cxnSpMk id="47" creationId="{968B07DB-3A9E-4138-8642-30A3C47A1CAA}"/>
          </ac:cxnSpMkLst>
        </pc:cxnChg>
        <pc:cxnChg chg="add del mod">
          <ac:chgData name="Sanders Wang" userId="089d73b8-785c-4012-b931-81c632b6c9c7" providerId="ADAL" clId="{E3F27EDE-0A00-4545-AC8F-6DAEAEF342C7}" dt="2021-11-15T14:37:47.340" v="1585" actId="478"/>
          <ac:cxnSpMkLst>
            <pc:docMk/>
            <pc:sldMk cId="92059556" sldId="262"/>
            <ac:cxnSpMk id="74" creationId="{6C6D0523-18F8-450F-B394-3CAADB712376}"/>
          </ac:cxnSpMkLst>
        </pc:cxnChg>
        <pc:cxnChg chg="add mod">
          <ac:chgData name="Sanders Wang" userId="089d73b8-785c-4012-b931-81c632b6c9c7" providerId="ADAL" clId="{E3F27EDE-0A00-4545-AC8F-6DAEAEF342C7}" dt="2021-11-15T14:54:16.833" v="1731" actId="1037"/>
          <ac:cxnSpMkLst>
            <pc:docMk/>
            <pc:sldMk cId="92059556" sldId="262"/>
            <ac:cxnSpMk id="80" creationId="{34485EBE-362A-43E1-B6D8-91FFB2944EB1}"/>
          </ac:cxnSpMkLst>
        </pc:cxnChg>
        <pc:cxnChg chg="add mod">
          <ac:chgData name="Sanders Wang" userId="089d73b8-785c-4012-b931-81c632b6c9c7" providerId="ADAL" clId="{E3F27EDE-0A00-4545-AC8F-6DAEAEF342C7}" dt="2021-11-15T14:54:16.833" v="1731" actId="1037"/>
          <ac:cxnSpMkLst>
            <pc:docMk/>
            <pc:sldMk cId="92059556" sldId="262"/>
            <ac:cxnSpMk id="81" creationId="{092404AF-BCA3-4E76-892A-190C238651A6}"/>
          </ac:cxnSpMkLst>
        </pc:cxnChg>
        <pc:cxnChg chg="add mod">
          <ac:chgData name="Sanders Wang" userId="089d73b8-785c-4012-b931-81c632b6c9c7" providerId="ADAL" clId="{E3F27EDE-0A00-4545-AC8F-6DAEAEF342C7}" dt="2021-11-15T14:54:16.833" v="1731" actId="1037"/>
          <ac:cxnSpMkLst>
            <pc:docMk/>
            <pc:sldMk cId="92059556" sldId="262"/>
            <ac:cxnSpMk id="86" creationId="{5D629559-3C99-48C4-8EE1-1B56F91CD15E}"/>
          </ac:cxnSpMkLst>
        </pc:cxnChg>
        <pc:cxnChg chg="add mod">
          <ac:chgData name="Sanders Wang" userId="089d73b8-785c-4012-b931-81c632b6c9c7" providerId="ADAL" clId="{E3F27EDE-0A00-4545-AC8F-6DAEAEF342C7}" dt="2021-11-15T14:54:16.833" v="1731" actId="1037"/>
          <ac:cxnSpMkLst>
            <pc:docMk/>
            <pc:sldMk cId="92059556" sldId="262"/>
            <ac:cxnSpMk id="87" creationId="{8F0AA453-4C86-4075-91A4-B64F79221021}"/>
          </ac:cxnSpMkLst>
        </pc:cxnChg>
        <pc:cxnChg chg="add mod">
          <ac:chgData name="Sanders Wang" userId="089d73b8-785c-4012-b931-81c632b6c9c7" providerId="ADAL" clId="{E3F27EDE-0A00-4545-AC8F-6DAEAEF342C7}" dt="2021-11-15T14:54:16.833" v="1731" actId="1037"/>
          <ac:cxnSpMkLst>
            <pc:docMk/>
            <pc:sldMk cId="92059556" sldId="262"/>
            <ac:cxnSpMk id="118" creationId="{7ABFF5EF-8174-48D9-9455-21CB5C25D337}"/>
          </ac:cxnSpMkLst>
        </pc:cxnChg>
        <pc:cxnChg chg="add mod">
          <ac:chgData name="Sanders Wang" userId="089d73b8-785c-4012-b931-81c632b6c9c7" providerId="ADAL" clId="{E3F27EDE-0A00-4545-AC8F-6DAEAEF342C7}" dt="2021-11-15T14:54:16.833" v="1731" actId="1037"/>
          <ac:cxnSpMkLst>
            <pc:docMk/>
            <pc:sldMk cId="92059556" sldId="262"/>
            <ac:cxnSpMk id="145" creationId="{DD665161-9919-4967-BC83-005945B3E952}"/>
          </ac:cxnSpMkLst>
        </pc:cxnChg>
        <pc:cxnChg chg="add mod">
          <ac:chgData name="Sanders Wang" userId="089d73b8-785c-4012-b931-81c632b6c9c7" providerId="ADAL" clId="{E3F27EDE-0A00-4545-AC8F-6DAEAEF342C7}" dt="2021-11-15T14:54:16.833" v="1731" actId="1037"/>
          <ac:cxnSpMkLst>
            <pc:docMk/>
            <pc:sldMk cId="92059556" sldId="262"/>
            <ac:cxnSpMk id="146" creationId="{C9A3AFF6-25C8-479D-B8F4-6150F85E34F3}"/>
          </ac:cxnSpMkLst>
        </pc:cxnChg>
        <pc:cxnChg chg="add mod">
          <ac:chgData name="Sanders Wang" userId="089d73b8-785c-4012-b931-81c632b6c9c7" providerId="ADAL" clId="{E3F27EDE-0A00-4545-AC8F-6DAEAEF342C7}" dt="2021-11-15T14:54:16.833" v="1731" actId="1037"/>
          <ac:cxnSpMkLst>
            <pc:docMk/>
            <pc:sldMk cId="92059556" sldId="262"/>
            <ac:cxnSpMk id="147" creationId="{2B24F07C-A4B9-4F0E-887A-FD658E626C93}"/>
          </ac:cxnSpMkLst>
        </pc:cxnChg>
        <pc:cxnChg chg="add mod">
          <ac:chgData name="Sanders Wang" userId="089d73b8-785c-4012-b931-81c632b6c9c7" providerId="ADAL" clId="{E3F27EDE-0A00-4545-AC8F-6DAEAEF342C7}" dt="2021-11-15T14:54:16.833" v="1731" actId="1037"/>
          <ac:cxnSpMkLst>
            <pc:docMk/>
            <pc:sldMk cId="92059556" sldId="262"/>
            <ac:cxnSpMk id="148" creationId="{620972DD-E541-4C6E-AFD4-3D5719B98703}"/>
          </ac:cxnSpMkLst>
        </pc:cxnChg>
        <pc:cxnChg chg="add mod">
          <ac:chgData name="Sanders Wang" userId="089d73b8-785c-4012-b931-81c632b6c9c7" providerId="ADAL" clId="{E3F27EDE-0A00-4545-AC8F-6DAEAEF342C7}" dt="2021-11-15T14:56:37.557" v="1771" actId="1076"/>
          <ac:cxnSpMkLst>
            <pc:docMk/>
            <pc:sldMk cId="92059556" sldId="262"/>
            <ac:cxnSpMk id="193" creationId="{B003CA96-1928-4EB7-B921-F02479E113ED}"/>
          </ac:cxnSpMkLst>
        </pc:cxnChg>
        <pc:cxnChg chg="add mod">
          <ac:chgData name="Sanders Wang" userId="089d73b8-785c-4012-b931-81c632b6c9c7" providerId="ADAL" clId="{E3F27EDE-0A00-4545-AC8F-6DAEAEF342C7}" dt="2021-11-16T09:13:11.684" v="2828" actId="14100"/>
          <ac:cxnSpMkLst>
            <pc:docMk/>
            <pc:sldMk cId="92059556" sldId="262"/>
            <ac:cxnSpMk id="217" creationId="{F9FFEAE9-45FD-48A0-B215-B3EAB2B91AD6}"/>
          </ac:cxnSpMkLst>
        </pc:cxnChg>
        <pc:cxnChg chg="add mod">
          <ac:chgData name="Sanders Wang" userId="089d73b8-785c-4012-b931-81c632b6c9c7" providerId="ADAL" clId="{E3F27EDE-0A00-4545-AC8F-6DAEAEF342C7}" dt="2021-11-15T14:56:33.293" v="1770" actId="14100"/>
          <ac:cxnSpMkLst>
            <pc:docMk/>
            <pc:sldMk cId="92059556" sldId="262"/>
            <ac:cxnSpMk id="222" creationId="{AB87E469-A176-4E68-A2F3-C691C2C0973F}"/>
          </ac:cxnSpMkLst>
        </pc:cxnChg>
        <pc:cxnChg chg="add mod">
          <ac:chgData name="Sanders Wang" userId="089d73b8-785c-4012-b931-81c632b6c9c7" providerId="ADAL" clId="{E3F27EDE-0A00-4545-AC8F-6DAEAEF342C7}" dt="2021-11-16T09:13:11.684" v="2828" actId="14100"/>
          <ac:cxnSpMkLst>
            <pc:docMk/>
            <pc:sldMk cId="92059556" sldId="262"/>
            <ac:cxnSpMk id="223" creationId="{7210D110-7182-4D4D-94AE-BA7790990605}"/>
          </ac:cxnSpMkLst>
        </pc:cxnChg>
        <pc:cxnChg chg="add mod">
          <ac:chgData name="Sanders Wang" userId="089d73b8-785c-4012-b931-81c632b6c9c7" providerId="ADAL" clId="{E3F27EDE-0A00-4545-AC8F-6DAEAEF342C7}" dt="2021-11-15T14:56:46.685" v="1774" actId="14100"/>
          <ac:cxnSpMkLst>
            <pc:docMk/>
            <pc:sldMk cId="92059556" sldId="262"/>
            <ac:cxnSpMk id="225" creationId="{C813288C-5A1A-43FC-97D2-124C08E91F8D}"/>
          </ac:cxnSpMkLst>
        </pc:cxnChg>
        <pc:cxnChg chg="add mod">
          <ac:chgData name="Sanders Wang" userId="089d73b8-785c-4012-b931-81c632b6c9c7" providerId="ADAL" clId="{E3F27EDE-0A00-4545-AC8F-6DAEAEF342C7}" dt="2021-11-15T14:57:01.926" v="1777" actId="14100"/>
          <ac:cxnSpMkLst>
            <pc:docMk/>
            <pc:sldMk cId="92059556" sldId="262"/>
            <ac:cxnSpMk id="228" creationId="{716653C4-E920-4390-BCE2-C5BA0DDAE7A7}"/>
          </ac:cxnSpMkLst>
        </pc:cxnChg>
        <pc:cxnChg chg="add del mod">
          <ac:chgData name="Sanders Wang" userId="089d73b8-785c-4012-b931-81c632b6c9c7" providerId="ADAL" clId="{E3F27EDE-0A00-4545-AC8F-6DAEAEF342C7}" dt="2021-11-15T14:57:38.300" v="1783" actId="478"/>
          <ac:cxnSpMkLst>
            <pc:docMk/>
            <pc:sldMk cId="92059556" sldId="262"/>
            <ac:cxnSpMk id="229" creationId="{2CAF142A-D953-469D-B8E8-79E3CA40D60E}"/>
          </ac:cxnSpMkLst>
        </pc:cxnChg>
        <pc:cxnChg chg="add mod">
          <ac:chgData name="Sanders Wang" userId="089d73b8-785c-4012-b931-81c632b6c9c7" providerId="ADAL" clId="{E3F27EDE-0A00-4545-AC8F-6DAEAEF342C7}" dt="2021-11-15T14:57:47.318" v="1786" actId="14100"/>
          <ac:cxnSpMkLst>
            <pc:docMk/>
            <pc:sldMk cId="92059556" sldId="262"/>
            <ac:cxnSpMk id="233" creationId="{1FBA55AA-092F-4449-A77D-97B77F8576A5}"/>
          </ac:cxnSpMkLst>
        </pc:cxnChg>
        <pc:cxnChg chg="add mod">
          <ac:chgData name="Sanders Wang" userId="089d73b8-785c-4012-b931-81c632b6c9c7" providerId="ADAL" clId="{E3F27EDE-0A00-4545-AC8F-6DAEAEF342C7}" dt="2021-11-16T09:28:18.608" v="3087" actId="14100"/>
          <ac:cxnSpMkLst>
            <pc:docMk/>
            <pc:sldMk cId="92059556" sldId="262"/>
            <ac:cxnSpMk id="248" creationId="{2C6EB8A2-9988-481B-A2F1-235E47150BB4}"/>
          </ac:cxnSpMkLst>
        </pc:cxnChg>
        <pc:cxnChg chg="add mod">
          <ac:chgData name="Sanders Wang" userId="089d73b8-785c-4012-b931-81c632b6c9c7" providerId="ADAL" clId="{E3F27EDE-0A00-4545-AC8F-6DAEAEF342C7}" dt="2021-11-16T09:19:47.554" v="2842" actId="14100"/>
          <ac:cxnSpMkLst>
            <pc:docMk/>
            <pc:sldMk cId="92059556" sldId="262"/>
            <ac:cxnSpMk id="255" creationId="{2D883C8C-9A30-47E9-8FAF-F8F395D4C857}"/>
          </ac:cxnSpMkLst>
        </pc:cxnChg>
        <pc:cxnChg chg="add mod">
          <ac:chgData name="Sanders Wang" userId="089d73b8-785c-4012-b931-81c632b6c9c7" providerId="ADAL" clId="{E3F27EDE-0A00-4545-AC8F-6DAEAEF342C7}" dt="2021-11-16T09:28:23.121" v="3088" actId="14100"/>
          <ac:cxnSpMkLst>
            <pc:docMk/>
            <pc:sldMk cId="92059556" sldId="262"/>
            <ac:cxnSpMk id="257" creationId="{E3305FDA-5DAB-4C05-8B60-7965D519F1C8}"/>
          </ac:cxnSpMkLst>
        </pc:cxnChg>
        <pc:cxnChg chg="add del mod">
          <ac:chgData name="Sanders Wang" userId="089d73b8-785c-4012-b931-81c632b6c9c7" providerId="ADAL" clId="{E3F27EDE-0A00-4545-AC8F-6DAEAEF342C7}" dt="2021-11-16T09:08:09.878" v="2822" actId="478"/>
          <ac:cxnSpMkLst>
            <pc:docMk/>
            <pc:sldMk cId="92059556" sldId="262"/>
            <ac:cxnSpMk id="258" creationId="{D52F84DD-AF90-40F1-8A28-0902C2E7D963}"/>
          </ac:cxnSpMkLst>
        </pc:cxnChg>
        <pc:cxnChg chg="add del mod">
          <ac:chgData name="Sanders Wang" userId="089d73b8-785c-4012-b931-81c632b6c9c7" providerId="ADAL" clId="{E3F27EDE-0A00-4545-AC8F-6DAEAEF342C7}" dt="2021-11-16T09:08:09.878" v="2822" actId="478"/>
          <ac:cxnSpMkLst>
            <pc:docMk/>
            <pc:sldMk cId="92059556" sldId="262"/>
            <ac:cxnSpMk id="259" creationId="{EE828718-9ACF-4114-9991-C4E276119695}"/>
          </ac:cxnSpMkLst>
        </pc:cxnChg>
        <pc:cxnChg chg="add mod">
          <ac:chgData name="Sanders Wang" userId="089d73b8-785c-4012-b931-81c632b6c9c7" providerId="ADAL" clId="{E3F27EDE-0A00-4545-AC8F-6DAEAEF342C7}" dt="2021-11-16T09:22:18.876" v="2861" actId="1076"/>
          <ac:cxnSpMkLst>
            <pc:docMk/>
            <pc:sldMk cId="92059556" sldId="262"/>
            <ac:cxnSpMk id="260" creationId="{8379BBED-1372-445C-BE8A-2580BCF39AA8}"/>
          </ac:cxnSpMkLst>
        </pc:cxnChg>
        <pc:cxnChg chg="add del mod">
          <ac:chgData name="Sanders Wang" userId="089d73b8-785c-4012-b931-81c632b6c9c7" providerId="ADAL" clId="{E3F27EDE-0A00-4545-AC8F-6DAEAEF342C7}" dt="2021-11-16T09:08:09.878" v="2822" actId="478"/>
          <ac:cxnSpMkLst>
            <pc:docMk/>
            <pc:sldMk cId="92059556" sldId="262"/>
            <ac:cxnSpMk id="262" creationId="{C820E924-DE59-4687-A449-883515F1C87E}"/>
          </ac:cxnSpMkLst>
        </pc:cxnChg>
        <pc:cxnChg chg="add del mod">
          <ac:chgData name="Sanders Wang" userId="089d73b8-785c-4012-b931-81c632b6c9c7" providerId="ADAL" clId="{E3F27EDE-0A00-4545-AC8F-6DAEAEF342C7}" dt="2021-11-16T09:08:09.878" v="2822" actId="478"/>
          <ac:cxnSpMkLst>
            <pc:docMk/>
            <pc:sldMk cId="92059556" sldId="262"/>
            <ac:cxnSpMk id="265" creationId="{FAC2E337-E13D-43DF-B597-9422FFC6FD3C}"/>
          </ac:cxnSpMkLst>
        </pc:cxnChg>
        <pc:cxnChg chg="add mod">
          <ac:chgData name="Sanders Wang" userId="089d73b8-785c-4012-b931-81c632b6c9c7" providerId="ADAL" clId="{E3F27EDE-0A00-4545-AC8F-6DAEAEF342C7}" dt="2021-11-16T09:23:06.595" v="2872" actId="1076"/>
          <ac:cxnSpMkLst>
            <pc:docMk/>
            <pc:sldMk cId="92059556" sldId="262"/>
            <ac:cxnSpMk id="266" creationId="{B57CD6EA-D722-48E6-BAFC-518CD055854D}"/>
          </ac:cxnSpMkLst>
        </pc:cxnChg>
        <pc:cxnChg chg="add mod">
          <ac:chgData name="Sanders Wang" userId="089d73b8-785c-4012-b931-81c632b6c9c7" providerId="ADAL" clId="{E3F27EDE-0A00-4545-AC8F-6DAEAEF342C7}" dt="2021-11-16T09:28:27.625" v="3089" actId="14100"/>
          <ac:cxnSpMkLst>
            <pc:docMk/>
            <pc:sldMk cId="92059556" sldId="262"/>
            <ac:cxnSpMk id="267" creationId="{BE10E2F9-6021-4D72-BE7E-8ABB54FA029A}"/>
          </ac:cxnSpMkLst>
        </pc:cxnChg>
        <pc:cxnChg chg="add mod">
          <ac:chgData name="Sanders Wang" userId="089d73b8-785c-4012-b931-81c632b6c9c7" providerId="ADAL" clId="{E3F27EDE-0A00-4545-AC8F-6DAEAEF342C7}" dt="2021-11-16T09:21:51.624" v="2859" actId="1035"/>
          <ac:cxnSpMkLst>
            <pc:docMk/>
            <pc:sldMk cId="92059556" sldId="262"/>
            <ac:cxnSpMk id="269" creationId="{542383B0-90A0-49A7-A63E-0F364E720C41}"/>
          </ac:cxnSpMkLst>
        </pc:cxnChg>
        <pc:cxnChg chg="add mod">
          <ac:chgData name="Sanders Wang" userId="089d73b8-785c-4012-b931-81c632b6c9c7" providerId="ADAL" clId="{E3F27EDE-0A00-4545-AC8F-6DAEAEF342C7}" dt="2021-11-16T09:21:51.624" v="2859" actId="1035"/>
          <ac:cxnSpMkLst>
            <pc:docMk/>
            <pc:sldMk cId="92059556" sldId="262"/>
            <ac:cxnSpMk id="274" creationId="{20826FC6-B911-4EBC-A7C6-488C4CF92D1C}"/>
          </ac:cxnSpMkLst>
        </pc:cxnChg>
        <pc:cxnChg chg="add mod">
          <ac:chgData name="Sanders Wang" userId="089d73b8-785c-4012-b931-81c632b6c9c7" providerId="ADAL" clId="{E3F27EDE-0A00-4545-AC8F-6DAEAEF342C7}" dt="2021-11-16T09:31:51.913" v="3104" actId="1035"/>
          <ac:cxnSpMkLst>
            <pc:docMk/>
            <pc:sldMk cId="92059556" sldId="262"/>
            <ac:cxnSpMk id="277" creationId="{FC006321-230B-4F4C-8874-439EB77DFE82}"/>
          </ac:cxnSpMkLst>
        </pc:cxnChg>
        <pc:cxnChg chg="add mod">
          <ac:chgData name="Sanders Wang" userId="089d73b8-785c-4012-b931-81c632b6c9c7" providerId="ADAL" clId="{E3F27EDE-0A00-4545-AC8F-6DAEAEF342C7}" dt="2021-11-16T09:31:51.913" v="3104" actId="1035"/>
          <ac:cxnSpMkLst>
            <pc:docMk/>
            <pc:sldMk cId="92059556" sldId="262"/>
            <ac:cxnSpMk id="280" creationId="{90A24763-099D-4D47-A9E3-BFE471A9AD38}"/>
          </ac:cxnSpMkLst>
        </pc:cxnChg>
        <pc:cxnChg chg="add mod">
          <ac:chgData name="Sanders Wang" userId="089d73b8-785c-4012-b931-81c632b6c9c7" providerId="ADAL" clId="{E3F27EDE-0A00-4545-AC8F-6DAEAEF342C7}" dt="2021-11-16T09:31:56.344" v="3105" actId="14100"/>
          <ac:cxnSpMkLst>
            <pc:docMk/>
            <pc:sldMk cId="92059556" sldId="262"/>
            <ac:cxnSpMk id="281" creationId="{525A40E5-48A0-494F-9328-C4841D8B1083}"/>
          </ac:cxnSpMkLst>
        </pc:cxnChg>
        <pc:cxnChg chg="add mod">
          <ac:chgData name="Sanders Wang" userId="089d73b8-785c-4012-b931-81c632b6c9c7" providerId="ADAL" clId="{E3F27EDE-0A00-4545-AC8F-6DAEAEF342C7}" dt="2021-11-15T15:14:00.870" v="1998" actId="571"/>
          <ac:cxnSpMkLst>
            <pc:docMk/>
            <pc:sldMk cId="92059556" sldId="262"/>
            <ac:cxnSpMk id="287" creationId="{954DC8E4-2A2F-48B6-B994-C284E913A343}"/>
          </ac:cxnSpMkLst>
        </pc:cxnChg>
        <pc:cxnChg chg="add mod">
          <ac:chgData name="Sanders Wang" userId="089d73b8-785c-4012-b931-81c632b6c9c7" providerId="ADAL" clId="{E3F27EDE-0A00-4545-AC8F-6DAEAEF342C7}" dt="2021-11-16T09:32:17.025" v="3106" actId="571"/>
          <ac:cxnSpMkLst>
            <pc:docMk/>
            <pc:sldMk cId="92059556" sldId="262"/>
            <ac:cxnSpMk id="291" creationId="{DBDE7DB5-3774-45A7-ACCB-23A5A011C6C7}"/>
          </ac:cxnSpMkLst>
        </pc:cxnChg>
        <pc:cxnChg chg="add mod">
          <ac:chgData name="Sanders Wang" userId="089d73b8-785c-4012-b931-81c632b6c9c7" providerId="ADAL" clId="{E3F27EDE-0A00-4545-AC8F-6DAEAEF342C7}" dt="2021-11-16T09:32:24.648" v="3107" actId="14100"/>
          <ac:cxnSpMkLst>
            <pc:docMk/>
            <pc:sldMk cId="92059556" sldId="262"/>
            <ac:cxnSpMk id="292" creationId="{CC1D47D7-A38B-4FB6-827B-857AFEEB3EC0}"/>
          </ac:cxnSpMkLst>
        </pc:cxnChg>
      </pc:sldChg>
      <pc:sldChg chg="add del">
        <pc:chgData name="Sanders Wang" userId="089d73b8-785c-4012-b931-81c632b6c9c7" providerId="ADAL" clId="{E3F27EDE-0A00-4545-AC8F-6DAEAEF342C7}" dt="2021-11-15T16:17:26.205" v="2027" actId="47"/>
        <pc:sldMkLst>
          <pc:docMk/>
          <pc:sldMk cId="1237857720" sldId="263"/>
        </pc:sldMkLst>
      </pc:sldChg>
      <pc:sldChg chg="addSp delSp modSp new mod setBg">
        <pc:chgData name="Sanders Wang" userId="089d73b8-785c-4012-b931-81c632b6c9c7" providerId="ADAL" clId="{E3F27EDE-0A00-4545-AC8F-6DAEAEF342C7}" dt="2021-11-16T15:06:15.046" v="6243" actId="20577"/>
        <pc:sldMkLst>
          <pc:docMk/>
          <pc:sldMk cId="1167687840" sldId="264"/>
        </pc:sldMkLst>
        <pc:spChg chg="mod">
          <ac:chgData name="Sanders Wang" userId="089d73b8-785c-4012-b931-81c632b6c9c7" providerId="ADAL" clId="{E3F27EDE-0A00-4545-AC8F-6DAEAEF342C7}" dt="2021-11-16T15:05:34.629" v="6227"/>
          <ac:spMkLst>
            <pc:docMk/>
            <pc:sldMk cId="1167687840" sldId="264"/>
            <ac:spMk id="2" creationId="{709A9E4F-9019-402E-B320-B0E580B90937}"/>
          </ac:spMkLst>
        </pc:spChg>
        <pc:spChg chg="mod">
          <ac:chgData name="Sanders Wang" userId="089d73b8-785c-4012-b931-81c632b6c9c7" providerId="ADAL" clId="{E3F27EDE-0A00-4545-AC8F-6DAEAEF342C7}" dt="2021-11-16T15:06:15.046" v="6243" actId="20577"/>
          <ac:spMkLst>
            <pc:docMk/>
            <pc:sldMk cId="1167687840" sldId="264"/>
            <ac:spMk id="3" creationId="{3395B24B-D16B-42FB-BA05-5B073216EB7A}"/>
          </ac:spMkLst>
        </pc:spChg>
        <pc:spChg chg="add">
          <ac:chgData name="Sanders Wang" userId="089d73b8-785c-4012-b931-81c632b6c9c7" providerId="ADAL" clId="{E3F27EDE-0A00-4545-AC8F-6DAEAEF342C7}" dt="2021-11-15T08:01:50.548" v="182" actId="26606"/>
          <ac:spMkLst>
            <pc:docMk/>
            <pc:sldMk cId="1167687840" sldId="264"/>
            <ac:spMk id="8" creationId="{7CB4857B-ED7C-444D-9F04-2F885114A1C2}"/>
          </ac:spMkLst>
        </pc:spChg>
        <pc:spChg chg="add">
          <ac:chgData name="Sanders Wang" userId="089d73b8-785c-4012-b931-81c632b6c9c7" providerId="ADAL" clId="{E3F27EDE-0A00-4545-AC8F-6DAEAEF342C7}" dt="2021-11-15T08:01:50.548" v="182" actId="26606"/>
          <ac:spMkLst>
            <pc:docMk/>
            <pc:sldMk cId="1167687840" sldId="264"/>
            <ac:spMk id="10" creationId="{D18046FB-44EA-4FD8-A585-EA09A319B2D0}"/>
          </ac:spMkLst>
        </pc:spChg>
        <pc:spChg chg="add">
          <ac:chgData name="Sanders Wang" userId="089d73b8-785c-4012-b931-81c632b6c9c7" providerId="ADAL" clId="{E3F27EDE-0A00-4545-AC8F-6DAEAEF342C7}" dt="2021-11-15T08:01:50.548" v="182" actId="26606"/>
          <ac:spMkLst>
            <pc:docMk/>
            <pc:sldMk cId="1167687840" sldId="264"/>
            <ac:spMk id="12" creationId="{479F5F2B-8B58-4140-AE6A-51F6C67B18D9}"/>
          </ac:spMkLst>
        </pc:spChg>
        <pc:picChg chg="add mod">
          <ac:chgData name="Sanders Wang" userId="089d73b8-785c-4012-b931-81c632b6c9c7" providerId="ADAL" clId="{E3F27EDE-0A00-4545-AC8F-6DAEAEF342C7}" dt="2021-11-16T14:47:14.567" v="5950" actId="14100"/>
          <ac:picMkLst>
            <pc:docMk/>
            <pc:sldMk cId="1167687840" sldId="264"/>
            <ac:picMk id="7" creationId="{63395493-158B-48A0-A4B2-F28B711CBAA0}"/>
          </ac:picMkLst>
        </pc:picChg>
        <pc:picChg chg="add mod">
          <ac:chgData name="Sanders Wang" userId="089d73b8-785c-4012-b931-81c632b6c9c7" providerId="ADAL" clId="{E3F27EDE-0A00-4545-AC8F-6DAEAEF342C7}" dt="2021-11-16T14:47:11.480" v="5949" actId="1076"/>
          <ac:picMkLst>
            <pc:docMk/>
            <pc:sldMk cId="1167687840" sldId="264"/>
            <ac:picMk id="9" creationId="{0A547634-6F4E-4078-8B70-439D56F7303D}"/>
          </ac:picMkLst>
        </pc:picChg>
        <pc:picChg chg="add mod">
          <ac:chgData name="Sanders Wang" userId="089d73b8-785c-4012-b931-81c632b6c9c7" providerId="ADAL" clId="{E3F27EDE-0A00-4545-AC8F-6DAEAEF342C7}" dt="2021-11-16T14:46:57.589" v="5947" actId="1076"/>
          <ac:picMkLst>
            <pc:docMk/>
            <pc:sldMk cId="1167687840" sldId="264"/>
            <ac:picMk id="11" creationId="{5786B79A-B217-4FCE-8A1C-B6C24C52D2FB}"/>
          </ac:picMkLst>
        </pc:picChg>
        <pc:picChg chg="add mod">
          <ac:chgData name="Sanders Wang" userId="089d73b8-785c-4012-b931-81c632b6c9c7" providerId="ADAL" clId="{E3F27EDE-0A00-4545-AC8F-6DAEAEF342C7}" dt="2021-11-16T14:46:57.589" v="5947" actId="1076"/>
          <ac:picMkLst>
            <pc:docMk/>
            <pc:sldMk cId="1167687840" sldId="264"/>
            <ac:picMk id="13" creationId="{8EFA10B4-29AD-4489-BC8C-61B7938C1748}"/>
          </ac:picMkLst>
        </pc:picChg>
        <pc:cxnChg chg="add del mod">
          <ac:chgData name="Sanders Wang" userId="089d73b8-785c-4012-b931-81c632b6c9c7" providerId="ADAL" clId="{E3F27EDE-0A00-4545-AC8F-6DAEAEF342C7}" dt="2021-11-16T14:47:59.355" v="5960" actId="478"/>
          <ac:cxnSpMkLst>
            <pc:docMk/>
            <pc:sldMk cId="1167687840" sldId="264"/>
            <ac:cxnSpMk id="14" creationId="{F301BCFB-3622-4EFE-AD27-AD63F5B1ECA7}"/>
          </ac:cxnSpMkLst>
        </pc:cxnChg>
      </pc:sldChg>
      <pc:sldChg chg="new del">
        <pc:chgData name="Sanders Wang" userId="089d73b8-785c-4012-b931-81c632b6c9c7" providerId="ADAL" clId="{E3F27EDE-0A00-4545-AC8F-6DAEAEF342C7}" dt="2021-11-15T16:43:40.218" v="2296" actId="47"/>
        <pc:sldMkLst>
          <pc:docMk/>
          <pc:sldMk cId="649452726" sldId="265"/>
        </pc:sldMkLst>
      </pc:sldChg>
      <pc:sldChg chg="addSp delSp modSp add del mod">
        <pc:chgData name="Sanders Wang" userId="089d73b8-785c-4012-b931-81c632b6c9c7" providerId="ADAL" clId="{E3F27EDE-0A00-4545-AC8F-6DAEAEF342C7}" dt="2021-11-15T14:23:27.267" v="1459" actId="47"/>
        <pc:sldMkLst>
          <pc:docMk/>
          <pc:sldMk cId="1628659439" sldId="265"/>
        </pc:sldMkLst>
        <pc:picChg chg="add del mod">
          <ac:chgData name="Sanders Wang" userId="089d73b8-785c-4012-b931-81c632b6c9c7" providerId="ADAL" clId="{E3F27EDE-0A00-4545-AC8F-6DAEAEF342C7}" dt="2021-11-15T13:55:55.962" v="1169" actId="21"/>
          <ac:picMkLst>
            <pc:docMk/>
            <pc:sldMk cId="1628659439" sldId="265"/>
            <ac:picMk id="9" creationId="{7499E195-F602-4B7F-BA85-C4BEA797888E}"/>
          </ac:picMkLst>
        </pc:picChg>
      </pc:sldChg>
      <pc:sldChg chg="add del">
        <pc:chgData name="Sanders Wang" userId="089d73b8-785c-4012-b931-81c632b6c9c7" providerId="ADAL" clId="{E3F27EDE-0A00-4545-AC8F-6DAEAEF342C7}" dt="2021-11-15T14:23:37.111" v="1461" actId="2890"/>
        <pc:sldMkLst>
          <pc:docMk/>
          <pc:sldMk cId="2231892287" sldId="265"/>
        </pc:sldMkLst>
      </pc:sldChg>
      <pc:sldChg chg="addSp delSp modSp add mod">
        <pc:chgData name="Sanders Wang" userId="089d73b8-785c-4012-b931-81c632b6c9c7" providerId="ADAL" clId="{E3F27EDE-0A00-4545-AC8F-6DAEAEF342C7}" dt="2021-11-16T16:33:45.705" v="7877" actId="14100"/>
        <pc:sldMkLst>
          <pc:docMk/>
          <pc:sldMk cId="3908012468" sldId="265"/>
        </pc:sldMkLst>
        <pc:spChg chg="mod ord">
          <ac:chgData name="Sanders Wang" userId="089d73b8-785c-4012-b931-81c632b6c9c7" providerId="ADAL" clId="{E3F27EDE-0A00-4545-AC8F-6DAEAEF342C7}" dt="2021-11-15T16:59:30.385" v="2438" actId="1076"/>
          <ac:spMkLst>
            <pc:docMk/>
            <pc:sldMk cId="3908012468" sldId="265"/>
            <ac:spMk id="2" creationId="{5092C302-8F48-4BFA-A43F-FFFF6A90736B}"/>
          </ac:spMkLst>
        </pc:spChg>
        <pc:spChg chg="mod">
          <ac:chgData name="Sanders Wang" userId="089d73b8-785c-4012-b931-81c632b6c9c7" providerId="ADAL" clId="{E3F27EDE-0A00-4545-AC8F-6DAEAEF342C7}" dt="2021-11-16T16:33:45.705" v="7877" actId="14100"/>
          <ac:spMkLst>
            <pc:docMk/>
            <pc:sldMk cId="3908012468" sldId="265"/>
            <ac:spMk id="18" creationId="{D03196FF-8792-454E-90CB-5908B1D1AE85}"/>
          </ac:spMkLst>
        </pc:spChg>
        <pc:spChg chg="add mod">
          <ac:chgData name="Sanders Wang" userId="089d73b8-785c-4012-b931-81c632b6c9c7" providerId="ADAL" clId="{E3F27EDE-0A00-4545-AC8F-6DAEAEF342C7}" dt="2021-11-15T18:41:27.662" v="2488" actId="14100"/>
          <ac:spMkLst>
            <pc:docMk/>
            <pc:sldMk cId="3908012468" sldId="265"/>
            <ac:spMk id="22" creationId="{C560BD99-920A-4194-B58B-FFDE4706A5EC}"/>
          </ac:spMkLst>
        </pc:spChg>
        <pc:spChg chg="add mod">
          <ac:chgData name="Sanders Wang" userId="089d73b8-785c-4012-b931-81c632b6c9c7" providerId="ADAL" clId="{E3F27EDE-0A00-4545-AC8F-6DAEAEF342C7}" dt="2021-11-16T16:33:45.705" v="7877" actId="14100"/>
          <ac:spMkLst>
            <pc:docMk/>
            <pc:sldMk cId="3908012468" sldId="265"/>
            <ac:spMk id="32" creationId="{84C38DC3-8450-427F-9726-AB47D49EA18D}"/>
          </ac:spMkLst>
        </pc:spChg>
        <pc:spChg chg="add mod">
          <ac:chgData name="Sanders Wang" userId="089d73b8-785c-4012-b931-81c632b6c9c7" providerId="ADAL" clId="{E3F27EDE-0A00-4545-AC8F-6DAEAEF342C7}" dt="2021-11-15T16:57:08.121" v="2411" actId="1076"/>
          <ac:spMkLst>
            <pc:docMk/>
            <pc:sldMk cId="3908012468" sldId="265"/>
            <ac:spMk id="36" creationId="{2347D75C-4262-40AD-82DA-53948DC9B26E}"/>
          </ac:spMkLst>
        </pc:spChg>
        <pc:spChg chg="add mod">
          <ac:chgData name="Sanders Wang" userId="089d73b8-785c-4012-b931-81c632b6c9c7" providerId="ADAL" clId="{E3F27EDE-0A00-4545-AC8F-6DAEAEF342C7}" dt="2021-11-15T16:57:38.122" v="2416" actId="1076"/>
          <ac:spMkLst>
            <pc:docMk/>
            <pc:sldMk cId="3908012468" sldId="265"/>
            <ac:spMk id="37" creationId="{3F9C6A59-8AEB-4A38-B4E3-520FE7947C8B}"/>
          </ac:spMkLst>
        </pc:spChg>
        <pc:spChg chg="add mod ord">
          <ac:chgData name="Sanders Wang" userId="089d73b8-785c-4012-b931-81c632b6c9c7" providerId="ADAL" clId="{E3F27EDE-0A00-4545-AC8F-6DAEAEF342C7}" dt="2021-11-15T16:58:50.913" v="2428" actId="1076"/>
          <ac:spMkLst>
            <pc:docMk/>
            <pc:sldMk cId="3908012468" sldId="265"/>
            <ac:spMk id="38" creationId="{CAAC75FA-D406-4BC1-AD82-454C1B998EA7}"/>
          </ac:spMkLst>
        </pc:spChg>
        <pc:spChg chg="add del mod">
          <ac:chgData name="Sanders Wang" userId="089d73b8-785c-4012-b931-81c632b6c9c7" providerId="ADAL" clId="{E3F27EDE-0A00-4545-AC8F-6DAEAEF342C7}" dt="2021-11-15T16:51:14.630" v="2337" actId="478"/>
          <ac:spMkLst>
            <pc:docMk/>
            <pc:sldMk cId="3908012468" sldId="265"/>
            <ac:spMk id="40" creationId="{51640932-42D3-4692-83F7-A02A0B0ABCA1}"/>
          </ac:spMkLst>
        </pc:spChg>
        <pc:spChg chg="add mod">
          <ac:chgData name="Sanders Wang" userId="089d73b8-785c-4012-b931-81c632b6c9c7" providerId="ADAL" clId="{E3F27EDE-0A00-4545-AC8F-6DAEAEF342C7}" dt="2021-11-15T16:52:22.058" v="2354" actId="571"/>
          <ac:spMkLst>
            <pc:docMk/>
            <pc:sldMk cId="3908012468" sldId="265"/>
            <ac:spMk id="43" creationId="{0D38E5E6-BB85-41EC-B05F-F6E14B742D37}"/>
          </ac:spMkLst>
        </pc:spChg>
        <pc:spChg chg="add mod">
          <ac:chgData name="Sanders Wang" userId="089d73b8-785c-4012-b931-81c632b6c9c7" providerId="ADAL" clId="{E3F27EDE-0A00-4545-AC8F-6DAEAEF342C7}" dt="2021-11-15T18:41:43.987" v="2490" actId="1076"/>
          <ac:spMkLst>
            <pc:docMk/>
            <pc:sldMk cId="3908012468" sldId="265"/>
            <ac:spMk id="55" creationId="{088424D0-8D5E-4EC2-89F2-0475D7219617}"/>
          </ac:spMkLst>
        </pc:spChg>
        <pc:spChg chg="del">
          <ac:chgData name="Sanders Wang" userId="089d73b8-785c-4012-b931-81c632b6c9c7" providerId="ADAL" clId="{E3F27EDE-0A00-4545-AC8F-6DAEAEF342C7}" dt="2021-11-15T16:45:59.394" v="2312" actId="478"/>
          <ac:spMkLst>
            <pc:docMk/>
            <pc:sldMk cId="3908012468" sldId="265"/>
            <ac:spMk id="57" creationId="{61924EFB-0CEB-48F6-B0AC-AB466F2554F0}"/>
          </ac:spMkLst>
        </pc:spChg>
        <pc:spChg chg="del">
          <ac:chgData name="Sanders Wang" userId="089d73b8-785c-4012-b931-81c632b6c9c7" providerId="ADAL" clId="{E3F27EDE-0A00-4545-AC8F-6DAEAEF342C7}" dt="2021-11-15T16:45:59.394" v="2312" actId="478"/>
          <ac:spMkLst>
            <pc:docMk/>
            <pc:sldMk cId="3908012468" sldId="265"/>
            <ac:spMk id="58" creationId="{1244AE1F-77CB-48EB-8E8D-B801A8B0FF6A}"/>
          </ac:spMkLst>
        </pc:spChg>
        <pc:spChg chg="del">
          <ac:chgData name="Sanders Wang" userId="089d73b8-785c-4012-b931-81c632b6c9c7" providerId="ADAL" clId="{E3F27EDE-0A00-4545-AC8F-6DAEAEF342C7}" dt="2021-11-15T16:45:59.394" v="2312" actId="478"/>
          <ac:spMkLst>
            <pc:docMk/>
            <pc:sldMk cId="3908012468" sldId="265"/>
            <ac:spMk id="59" creationId="{BD0B0789-E4A4-492A-AFF1-B14008CC62A2}"/>
          </ac:spMkLst>
        </pc:spChg>
        <pc:spChg chg="add mod">
          <ac:chgData name="Sanders Wang" userId="089d73b8-785c-4012-b931-81c632b6c9c7" providerId="ADAL" clId="{E3F27EDE-0A00-4545-AC8F-6DAEAEF342C7}" dt="2021-11-15T18:41:37.776" v="2489" actId="14100"/>
          <ac:spMkLst>
            <pc:docMk/>
            <pc:sldMk cId="3908012468" sldId="265"/>
            <ac:spMk id="60" creationId="{E484425B-4202-47CD-8B2E-CA4ED30ED8E4}"/>
          </ac:spMkLst>
        </pc:spChg>
        <pc:spChg chg="add mod">
          <ac:chgData name="Sanders Wang" userId="089d73b8-785c-4012-b931-81c632b6c9c7" providerId="ADAL" clId="{E3F27EDE-0A00-4545-AC8F-6DAEAEF342C7}" dt="2021-11-15T18:41:54.781" v="2491" actId="14100"/>
          <ac:spMkLst>
            <pc:docMk/>
            <pc:sldMk cId="3908012468" sldId="265"/>
            <ac:spMk id="61" creationId="{366DA02E-C7F2-49CB-930D-6D4DD8A6A560}"/>
          </ac:spMkLst>
        </pc:spChg>
        <pc:spChg chg="add mod">
          <ac:chgData name="Sanders Wang" userId="089d73b8-785c-4012-b931-81c632b6c9c7" providerId="ADAL" clId="{E3F27EDE-0A00-4545-AC8F-6DAEAEF342C7}" dt="2021-11-15T18:42:12.546" v="2495" actId="1076"/>
          <ac:spMkLst>
            <pc:docMk/>
            <pc:sldMk cId="3908012468" sldId="265"/>
            <ac:spMk id="62" creationId="{F3F5F514-235C-4819-A5CF-C42425E14BFD}"/>
          </ac:spMkLst>
        </pc:spChg>
        <pc:spChg chg="add mod">
          <ac:chgData name="Sanders Wang" userId="089d73b8-785c-4012-b931-81c632b6c9c7" providerId="ADAL" clId="{E3F27EDE-0A00-4545-AC8F-6DAEAEF342C7}" dt="2021-11-15T17:03:51.458" v="2487" actId="692"/>
          <ac:spMkLst>
            <pc:docMk/>
            <pc:sldMk cId="3908012468" sldId="265"/>
            <ac:spMk id="69" creationId="{4AC874B2-974B-47A2-8D66-3F647A9A7462}"/>
          </ac:spMkLst>
        </pc:spChg>
        <pc:spChg chg="add mod">
          <ac:chgData name="Sanders Wang" userId="089d73b8-785c-4012-b931-81c632b6c9c7" providerId="ADAL" clId="{E3F27EDE-0A00-4545-AC8F-6DAEAEF342C7}" dt="2021-11-15T17:03:51.458" v="2487" actId="692"/>
          <ac:spMkLst>
            <pc:docMk/>
            <pc:sldMk cId="3908012468" sldId="265"/>
            <ac:spMk id="74" creationId="{9C2A9678-E641-44E8-BA2B-2CAC1BC345A4}"/>
          </ac:spMkLst>
        </pc:spChg>
        <pc:spChg chg="add mod">
          <ac:chgData name="Sanders Wang" userId="089d73b8-785c-4012-b931-81c632b6c9c7" providerId="ADAL" clId="{E3F27EDE-0A00-4545-AC8F-6DAEAEF342C7}" dt="2021-11-15T17:03:51.458" v="2487" actId="692"/>
          <ac:spMkLst>
            <pc:docMk/>
            <pc:sldMk cId="3908012468" sldId="265"/>
            <ac:spMk id="80" creationId="{0C942965-0691-43A6-81BE-328E4DCC02BE}"/>
          </ac:spMkLst>
        </pc:spChg>
        <pc:picChg chg="add del mod">
          <ac:chgData name="Sanders Wang" userId="089d73b8-785c-4012-b931-81c632b6c9c7" providerId="ADAL" clId="{E3F27EDE-0A00-4545-AC8F-6DAEAEF342C7}" dt="2021-11-15T16:49:39.333" v="2315" actId="478"/>
          <ac:picMkLst>
            <pc:docMk/>
            <pc:sldMk cId="3908012468" sldId="265"/>
            <ac:picMk id="4" creationId="{1DC8CD52-238A-4034-9F0F-DEECC4A79E75}"/>
          </ac:picMkLst>
        </pc:picChg>
        <pc:picChg chg="del">
          <ac:chgData name="Sanders Wang" userId="089d73b8-785c-4012-b931-81c632b6c9c7" providerId="ADAL" clId="{E3F27EDE-0A00-4545-AC8F-6DAEAEF342C7}" dt="2021-11-15T16:44:10.246" v="2298" actId="478"/>
          <ac:picMkLst>
            <pc:docMk/>
            <pc:sldMk cId="3908012468" sldId="265"/>
            <ac:picMk id="9" creationId="{1727147D-F93F-42A0-8C3A-9609A82FB472}"/>
          </ac:picMkLst>
        </pc:picChg>
        <pc:picChg chg="add mod">
          <ac:chgData name="Sanders Wang" userId="089d73b8-785c-4012-b931-81c632b6c9c7" providerId="ADAL" clId="{E3F27EDE-0A00-4545-AC8F-6DAEAEF342C7}" dt="2021-11-15T16:57:20.490" v="2413" actId="14100"/>
          <ac:picMkLst>
            <pc:docMk/>
            <pc:sldMk cId="3908012468" sldId="265"/>
            <ac:picMk id="11" creationId="{0A8F5F3B-E9DD-4605-ABCF-00D9C0704C6F}"/>
          </ac:picMkLst>
        </pc:picChg>
        <pc:picChg chg="del">
          <ac:chgData name="Sanders Wang" userId="089d73b8-785c-4012-b931-81c632b6c9c7" providerId="ADAL" clId="{E3F27EDE-0A00-4545-AC8F-6DAEAEF342C7}" dt="2021-11-15T16:44:10.246" v="2298" actId="478"/>
          <ac:picMkLst>
            <pc:docMk/>
            <pc:sldMk cId="3908012468" sldId="265"/>
            <ac:picMk id="13" creationId="{C0797962-1345-4CC0-A759-957FAE9A0233}"/>
          </ac:picMkLst>
        </pc:picChg>
        <pc:picChg chg="del">
          <ac:chgData name="Sanders Wang" userId="089d73b8-785c-4012-b931-81c632b6c9c7" providerId="ADAL" clId="{E3F27EDE-0A00-4545-AC8F-6DAEAEF342C7}" dt="2021-11-15T16:44:10.246" v="2298" actId="478"/>
          <ac:picMkLst>
            <pc:docMk/>
            <pc:sldMk cId="3908012468" sldId="265"/>
            <ac:picMk id="15" creationId="{17B5800D-A862-40A0-AC7B-D6DE3A335DE5}"/>
          </ac:picMkLst>
        </pc:picChg>
        <pc:picChg chg="add mod ord">
          <ac:chgData name="Sanders Wang" userId="089d73b8-785c-4012-b931-81c632b6c9c7" providerId="ADAL" clId="{E3F27EDE-0A00-4545-AC8F-6DAEAEF342C7}" dt="2021-11-15T16:58:09.865" v="2423" actId="1076"/>
          <ac:picMkLst>
            <pc:docMk/>
            <pc:sldMk cId="3908012468" sldId="265"/>
            <ac:picMk id="26" creationId="{04CDC4E0-5C9A-411C-BAD5-D9ECEF703080}"/>
          </ac:picMkLst>
        </pc:picChg>
        <pc:picChg chg="add mod">
          <ac:chgData name="Sanders Wang" userId="089d73b8-785c-4012-b931-81c632b6c9c7" providerId="ADAL" clId="{E3F27EDE-0A00-4545-AC8F-6DAEAEF342C7}" dt="2021-11-15T18:42:00.523" v="2493" actId="1076"/>
          <ac:picMkLst>
            <pc:docMk/>
            <pc:sldMk cId="3908012468" sldId="265"/>
            <ac:picMk id="2048" creationId="{74AED7B9-7720-49F0-9844-577331073676}"/>
          </ac:picMkLst>
        </pc:picChg>
        <pc:cxnChg chg="mod">
          <ac:chgData name="Sanders Wang" userId="089d73b8-785c-4012-b931-81c632b6c9c7" providerId="ADAL" clId="{E3F27EDE-0A00-4545-AC8F-6DAEAEF342C7}" dt="2021-11-16T16:33:45.705" v="7877" actId="14100"/>
          <ac:cxnSpMkLst>
            <pc:docMk/>
            <pc:sldMk cId="3908012468" sldId="265"/>
            <ac:cxnSpMk id="20" creationId="{16C6035A-E715-43C2-9DC5-1E2E1C612885}"/>
          </ac:cxnSpMkLst>
        </pc:cxnChg>
        <pc:cxnChg chg="add mod">
          <ac:chgData name="Sanders Wang" userId="089d73b8-785c-4012-b931-81c632b6c9c7" providerId="ADAL" clId="{E3F27EDE-0A00-4545-AC8F-6DAEAEF342C7}" dt="2021-11-16T16:33:45.705" v="7877" actId="14100"/>
          <ac:cxnSpMkLst>
            <pc:docMk/>
            <pc:sldMk cId="3908012468" sldId="265"/>
            <ac:cxnSpMk id="33" creationId="{8073785F-DAE4-45BE-92C7-1184DD097764}"/>
          </ac:cxnSpMkLst>
        </pc:cxnChg>
        <pc:cxnChg chg="add mod">
          <ac:chgData name="Sanders Wang" userId="089d73b8-785c-4012-b931-81c632b6c9c7" providerId="ADAL" clId="{E3F27EDE-0A00-4545-AC8F-6DAEAEF342C7}" dt="2021-11-15T18:41:27.662" v="2488" actId="14100"/>
          <ac:cxnSpMkLst>
            <pc:docMk/>
            <pc:sldMk cId="3908012468" sldId="265"/>
            <ac:cxnSpMk id="44" creationId="{0C9DD374-7079-4BCB-ABDB-61DAD6D99597}"/>
          </ac:cxnSpMkLst>
        </pc:cxnChg>
        <pc:cxnChg chg="add mod">
          <ac:chgData name="Sanders Wang" userId="089d73b8-785c-4012-b931-81c632b6c9c7" providerId="ADAL" clId="{E3F27EDE-0A00-4545-AC8F-6DAEAEF342C7}" dt="2021-11-15T16:55:39.387" v="2391" actId="1076"/>
          <ac:cxnSpMkLst>
            <pc:docMk/>
            <pc:sldMk cId="3908012468" sldId="265"/>
            <ac:cxnSpMk id="51" creationId="{71D445C6-2515-49A4-93BE-B60B425F84CA}"/>
          </ac:cxnSpMkLst>
        </pc:cxnChg>
        <pc:cxnChg chg="add mod">
          <ac:chgData name="Sanders Wang" userId="089d73b8-785c-4012-b931-81c632b6c9c7" providerId="ADAL" clId="{E3F27EDE-0A00-4545-AC8F-6DAEAEF342C7}" dt="2021-11-15T16:56:46.554" v="2405" actId="1076"/>
          <ac:cxnSpMkLst>
            <pc:docMk/>
            <pc:sldMk cId="3908012468" sldId="265"/>
            <ac:cxnSpMk id="54" creationId="{A8DCAF3C-D238-4079-8ECD-3D3BFB2B68B0}"/>
          </ac:cxnSpMkLst>
        </pc:cxnChg>
        <pc:cxnChg chg="add mod">
          <ac:chgData name="Sanders Wang" userId="089d73b8-785c-4012-b931-81c632b6c9c7" providerId="ADAL" clId="{E3F27EDE-0A00-4545-AC8F-6DAEAEF342C7}" dt="2021-11-15T18:41:37.776" v="2489" actId="14100"/>
          <ac:cxnSpMkLst>
            <pc:docMk/>
            <pc:sldMk cId="3908012468" sldId="265"/>
            <ac:cxnSpMk id="63" creationId="{2973CEEC-075C-446E-ADA0-D93FBC831DD6}"/>
          </ac:cxnSpMkLst>
        </pc:cxnChg>
        <pc:cxnChg chg="add mod">
          <ac:chgData name="Sanders Wang" userId="089d73b8-785c-4012-b931-81c632b6c9c7" providerId="ADAL" clId="{E3F27EDE-0A00-4545-AC8F-6DAEAEF342C7}" dt="2021-11-15T18:42:05.315" v="2494" actId="14100"/>
          <ac:cxnSpMkLst>
            <pc:docMk/>
            <pc:sldMk cId="3908012468" sldId="265"/>
            <ac:cxnSpMk id="64" creationId="{C6BD857B-9E0E-4C99-BDDB-DBAD5FDE8CEA}"/>
          </ac:cxnSpMkLst>
        </pc:cxnChg>
      </pc:sldChg>
      <pc:sldChg chg="new del">
        <pc:chgData name="Sanders Wang" userId="089d73b8-785c-4012-b931-81c632b6c9c7" providerId="ADAL" clId="{E3F27EDE-0A00-4545-AC8F-6DAEAEF342C7}" dt="2021-11-15T18:43:31.737" v="2497" actId="47"/>
        <pc:sldMkLst>
          <pc:docMk/>
          <pc:sldMk cId="4148857416" sldId="266"/>
        </pc:sldMkLst>
      </pc:sldChg>
      <pc:sldChg chg="addSp delSp modSp add mod modClrScheme delDesignElem chgLayout">
        <pc:chgData name="Sanders Wang" userId="089d73b8-785c-4012-b931-81c632b6c9c7" providerId="ADAL" clId="{E3F27EDE-0A00-4545-AC8F-6DAEAEF342C7}" dt="2021-11-16T15:12:33.951" v="6296" actId="1076"/>
        <pc:sldMkLst>
          <pc:docMk/>
          <pc:sldMk cId="4235744414" sldId="266"/>
        </pc:sldMkLst>
        <pc:spChg chg="mod ord">
          <ac:chgData name="Sanders Wang" userId="089d73b8-785c-4012-b931-81c632b6c9c7" providerId="ADAL" clId="{E3F27EDE-0A00-4545-AC8F-6DAEAEF342C7}" dt="2021-11-15T18:55:50.189" v="2735" actId="20577"/>
          <ac:spMkLst>
            <pc:docMk/>
            <pc:sldMk cId="4235744414" sldId="266"/>
            <ac:spMk id="2" creationId="{5092C302-8F48-4BFA-A43F-FFFF6A90736B}"/>
          </ac:spMkLst>
        </pc:spChg>
        <pc:spChg chg="add del mod ord">
          <ac:chgData name="Sanders Wang" userId="089d73b8-785c-4012-b931-81c632b6c9c7" providerId="ADAL" clId="{E3F27EDE-0A00-4545-AC8F-6DAEAEF342C7}" dt="2021-11-15T18:44:26.074" v="2508" actId="700"/>
          <ac:spMkLst>
            <pc:docMk/>
            <pc:sldMk cId="4235744414" sldId="266"/>
            <ac:spMk id="3" creationId="{8E84D354-0F05-4EDD-85CD-BC283D97C5D4}"/>
          </ac:spMkLst>
        </pc:spChg>
        <pc:spChg chg="add del mod ord">
          <ac:chgData name="Sanders Wang" userId="089d73b8-785c-4012-b931-81c632b6c9c7" providerId="ADAL" clId="{E3F27EDE-0A00-4545-AC8F-6DAEAEF342C7}" dt="2021-11-15T18:44:40.309" v="2510" actId="700"/>
          <ac:spMkLst>
            <pc:docMk/>
            <pc:sldMk cId="4235744414" sldId="266"/>
            <ac:spMk id="4" creationId="{6A960553-C9C1-476A-9553-9C9A520E17D8}"/>
          </ac:spMkLst>
        </pc:spChg>
        <pc:spChg chg="add del mod ord">
          <ac:chgData name="Sanders Wang" userId="089d73b8-785c-4012-b931-81c632b6c9c7" providerId="ADAL" clId="{E3F27EDE-0A00-4545-AC8F-6DAEAEF342C7}" dt="2021-11-15T18:44:46.139" v="2512" actId="700"/>
          <ac:spMkLst>
            <pc:docMk/>
            <pc:sldMk cId="4235744414" sldId="266"/>
            <ac:spMk id="6" creationId="{0C55B62E-89EC-4D16-A420-CEC94855A01D}"/>
          </ac:spMkLst>
        </pc:spChg>
        <pc:spChg chg="add del">
          <ac:chgData name="Sanders Wang" userId="089d73b8-785c-4012-b931-81c632b6c9c7" providerId="ADAL" clId="{E3F27EDE-0A00-4545-AC8F-6DAEAEF342C7}" dt="2021-11-15T18:44:46.139" v="2512" actId="700"/>
          <ac:spMkLst>
            <pc:docMk/>
            <pc:sldMk cId="4235744414" sldId="266"/>
            <ac:spMk id="8" creationId="{1BB867FF-FC45-48F7-8104-F89BE54909F1}"/>
          </ac:spMkLst>
        </pc:spChg>
        <pc:spChg chg="add mod">
          <ac:chgData name="Sanders Wang" userId="089d73b8-785c-4012-b931-81c632b6c9c7" providerId="ADAL" clId="{E3F27EDE-0A00-4545-AC8F-6DAEAEF342C7}" dt="2021-11-15T18:53:43.956" v="2694" actId="15"/>
          <ac:spMkLst>
            <pc:docMk/>
            <pc:sldMk cId="4235744414" sldId="266"/>
            <ac:spMk id="9" creationId="{BDA7F30C-A828-4CBD-B55C-040DC9C916BA}"/>
          </ac:spMkLst>
        </pc:spChg>
        <pc:spChg chg="add del">
          <ac:chgData name="Sanders Wang" userId="089d73b8-785c-4012-b931-81c632b6c9c7" providerId="ADAL" clId="{E3F27EDE-0A00-4545-AC8F-6DAEAEF342C7}" dt="2021-11-15T18:44:46.139" v="2512" actId="700"/>
          <ac:spMkLst>
            <pc:docMk/>
            <pc:sldMk cId="4235744414" sldId="266"/>
            <ac:spMk id="10" creationId="{8BB56887-D0D5-4F0C-9E19-7247EB83C8B7}"/>
          </ac:spMkLst>
        </pc:spChg>
        <pc:spChg chg="add del">
          <ac:chgData name="Sanders Wang" userId="089d73b8-785c-4012-b931-81c632b6c9c7" providerId="ADAL" clId="{E3F27EDE-0A00-4545-AC8F-6DAEAEF342C7}" dt="2021-11-15T18:44:46.139" v="2512" actId="700"/>
          <ac:spMkLst>
            <pc:docMk/>
            <pc:sldMk cId="4235744414" sldId="266"/>
            <ac:spMk id="12" creationId="{081E4A58-353D-44AE-B2FC-2A74E2E400F7}"/>
          </ac:spMkLst>
        </pc:spChg>
        <pc:spChg chg="add mod">
          <ac:chgData name="Sanders Wang" userId="089d73b8-785c-4012-b931-81c632b6c9c7" providerId="ADAL" clId="{E3F27EDE-0A00-4545-AC8F-6DAEAEF342C7}" dt="2021-11-15T18:54:23.063" v="2700" actId="14100"/>
          <ac:spMkLst>
            <pc:docMk/>
            <pc:sldMk cId="4235744414" sldId="266"/>
            <ac:spMk id="13" creationId="{E6E4169B-346C-4540-81E0-B7350FE06246}"/>
          </ac:spMkLst>
        </pc:spChg>
        <pc:spChg chg="add mod">
          <ac:chgData name="Sanders Wang" userId="089d73b8-785c-4012-b931-81c632b6c9c7" providerId="ADAL" clId="{E3F27EDE-0A00-4545-AC8F-6DAEAEF342C7}" dt="2021-11-15T18:55:28.505" v="2725" actId="403"/>
          <ac:spMkLst>
            <pc:docMk/>
            <pc:sldMk cId="4235744414" sldId="266"/>
            <ac:spMk id="14" creationId="{4C63280C-D3E1-4FED-861B-3F7420EC6F4F}"/>
          </ac:spMkLst>
        </pc:spChg>
        <pc:spChg chg="add mod">
          <ac:chgData name="Sanders Wang" userId="089d73b8-785c-4012-b931-81c632b6c9c7" providerId="ADAL" clId="{E3F27EDE-0A00-4545-AC8F-6DAEAEF342C7}" dt="2021-11-16T15:12:33.951" v="6296" actId="1076"/>
          <ac:spMkLst>
            <pc:docMk/>
            <pc:sldMk cId="4235744414" sldId="266"/>
            <ac:spMk id="16" creationId="{F33B2723-2D0E-4178-A999-CFBF1221A033}"/>
          </ac:spMkLst>
        </pc:spChg>
        <pc:spChg chg="del">
          <ac:chgData name="Sanders Wang" userId="089d73b8-785c-4012-b931-81c632b6c9c7" providerId="ADAL" clId="{E3F27EDE-0A00-4545-AC8F-6DAEAEF342C7}" dt="2021-11-15T18:43:48.334" v="2502" actId="478"/>
          <ac:spMkLst>
            <pc:docMk/>
            <pc:sldMk cId="4235744414" sldId="266"/>
            <ac:spMk id="18" creationId="{D03196FF-8792-454E-90CB-5908B1D1AE85}"/>
          </ac:spMkLst>
        </pc:spChg>
        <pc:spChg chg="del">
          <ac:chgData name="Sanders Wang" userId="089d73b8-785c-4012-b931-81c632b6c9c7" providerId="ADAL" clId="{E3F27EDE-0A00-4545-AC8F-6DAEAEF342C7}" dt="2021-11-15T18:43:48.334" v="2502" actId="478"/>
          <ac:spMkLst>
            <pc:docMk/>
            <pc:sldMk cId="4235744414" sldId="266"/>
            <ac:spMk id="22" creationId="{C560BD99-920A-4194-B58B-FFDE4706A5EC}"/>
          </ac:spMkLst>
        </pc:spChg>
        <pc:spChg chg="del">
          <ac:chgData name="Sanders Wang" userId="089d73b8-785c-4012-b931-81c632b6c9c7" providerId="ADAL" clId="{E3F27EDE-0A00-4545-AC8F-6DAEAEF342C7}" dt="2021-11-15T18:43:48.334" v="2502" actId="478"/>
          <ac:spMkLst>
            <pc:docMk/>
            <pc:sldMk cId="4235744414" sldId="266"/>
            <ac:spMk id="27" creationId="{65DEDE02-99DB-4713-8D1A-07BF58D45016}"/>
          </ac:spMkLst>
        </pc:spChg>
        <pc:spChg chg="del">
          <ac:chgData name="Sanders Wang" userId="089d73b8-785c-4012-b931-81c632b6c9c7" providerId="ADAL" clId="{E3F27EDE-0A00-4545-AC8F-6DAEAEF342C7}" dt="2021-11-15T18:43:48.334" v="2502" actId="478"/>
          <ac:spMkLst>
            <pc:docMk/>
            <pc:sldMk cId="4235744414" sldId="266"/>
            <ac:spMk id="32" creationId="{84C38DC3-8450-427F-9726-AB47D49EA18D}"/>
          </ac:spMkLst>
        </pc:spChg>
        <pc:spChg chg="del">
          <ac:chgData name="Sanders Wang" userId="089d73b8-785c-4012-b931-81c632b6c9c7" providerId="ADAL" clId="{E3F27EDE-0A00-4545-AC8F-6DAEAEF342C7}" dt="2021-11-15T18:43:52.275" v="2503" actId="478"/>
          <ac:spMkLst>
            <pc:docMk/>
            <pc:sldMk cId="4235744414" sldId="266"/>
            <ac:spMk id="36" creationId="{2347D75C-4262-40AD-82DA-53948DC9B26E}"/>
          </ac:spMkLst>
        </pc:spChg>
        <pc:spChg chg="del">
          <ac:chgData name="Sanders Wang" userId="089d73b8-785c-4012-b931-81c632b6c9c7" providerId="ADAL" clId="{E3F27EDE-0A00-4545-AC8F-6DAEAEF342C7}" dt="2021-11-15T18:43:52.275" v="2503" actId="478"/>
          <ac:spMkLst>
            <pc:docMk/>
            <pc:sldMk cId="4235744414" sldId="266"/>
            <ac:spMk id="37" creationId="{3F9C6A59-8AEB-4A38-B4E3-520FE7947C8B}"/>
          </ac:spMkLst>
        </pc:spChg>
        <pc:spChg chg="del">
          <ac:chgData name="Sanders Wang" userId="089d73b8-785c-4012-b931-81c632b6c9c7" providerId="ADAL" clId="{E3F27EDE-0A00-4545-AC8F-6DAEAEF342C7}" dt="2021-11-15T18:43:48.334" v="2502" actId="478"/>
          <ac:spMkLst>
            <pc:docMk/>
            <pc:sldMk cId="4235744414" sldId="266"/>
            <ac:spMk id="38" creationId="{CAAC75FA-D406-4BC1-AD82-454C1B998EA7}"/>
          </ac:spMkLst>
        </pc:spChg>
        <pc:spChg chg="del">
          <ac:chgData name="Sanders Wang" userId="089d73b8-785c-4012-b931-81c632b6c9c7" providerId="ADAL" clId="{E3F27EDE-0A00-4545-AC8F-6DAEAEF342C7}" dt="2021-11-15T18:43:48.334" v="2502" actId="478"/>
          <ac:spMkLst>
            <pc:docMk/>
            <pc:sldMk cId="4235744414" sldId="266"/>
            <ac:spMk id="45" creationId="{4F0A8A9C-ADBF-46C5-ABBD-D6D3CA20FD73}"/>
          </ac:spMkLst>
        </pc:spChg>
        <pc:spChg chg="del">
          <ac:chgData name="Sanders Wang" userId="089d73b8-785c-4012-b931-81c632b6c9c7" providerId="ADAL" clId="{E3F27EDE-0A00-4545-AC8F-6DAEAEF342C7}" dt="2021-11-15T18:43:48.334" v="2502" actId="478"/>
          <ac:spMkLst>
            <pc:docMk/>
            <pc:sldMk cId="4235744414" sldId="266"/>
            <ac:spMk id="46" creationId="{701AFDA8-036F-4A14-BF0F-B79CBE9C7D30}"/>
          </ac:spMkLst>
        </pc:spChg>
        <pc:spChg chg="del">
          <ac:chgData name="Sanders Wang" userId="089d73b8-785c-4012-b931-81c632b6c9c7" providerId="ADAL" clId="{E3F27EDE-0A00-4545-AC8F-6DAEAEF342C7}" dt="2021-11-15T18:43:48.334" v="2502" actId="478"/>
          <ac:spMkLst>
            <pc:docMk/>
            <pc:sldMk cId="4235744414" sldId="266"/>
            <ac:spMk id="47" creationId="{52B6BCD5-7B0F-47AE-81C8-966A5C6F4DBE}"/>
          </ac:spMkLst>
        </pc:spChg>
        <pc:spChg chg="add mod">
          <ac:chgData name="Sanders Wang" userId="089d73b8-785c-4012-b931-81c632b6c9c7" providerId="ADAL" clId="{E3F27EDE-0A00-4545-AC8F-6DAEAEF342C7}" dt="2021-11-15T18:55:24.639" v="2724" actId="692"/>
          <ac:spMkLst>
            <pc:docMk/>
            <pc:sldMk cId="4235744414" sldId="266"/>
            <ac:spMk id="49" creationId="{EAA8A472-0195-48E2-B5E7-A1824887ED0F}"/>
          </ac:spMkLst>
        </pc:spChg>
        <pc:spChg chg="del">
          <ac:chgData name="Sanders Wang" userId="089d73b8-785c-4012-b931-81c632b6c9c7" providerId="ADAL" clId="{E3F27EDE-0A00-4545-AC8F-6DAEAEF342C7}" dt="2021-11-15T18:43:48.334" v="2502" actId="478"/>
          <ac:spMkLst>
            <pc:docMk/>
            <pc:sldMk cId="4235744414" sldId="266"/>
            <ac:spMk id="55" creationId="{088424D0-8D5E-4EC2-89F2-0475D7219617}"/>
          </ac:spMkLst>
        </pc:spChg>
        <pc:spChg chg="del">
          <ac:chgData name="Sanders Wang" userId="089d73b8-785c-4012-b931-81c632b6c9c7" providerId="ADAL" clId="{E3F27EDE-0A00-4545-AC8F-6DAEAEF342C7}" dt="2021-11-15T18:43:48.334" v="2502" actId="478"/>
          <ac:spMkLst>
            <pc:docMk/>
            <pc:sldMk cId="4235744414" sldId="266"/>
            <ac:spMk id="60" creationId="{E484425B-4202-47CD-8B2E-CA4ED30ED8E4}"/>
          </ac:spMkLst>
        </pc:spChg>
        <pc:spChg chg="del">
          <ac:chgData name="Sanders Wang" userId="089d73b8-785c-4012-b931-81c632b6c9c7" providerId="ADAL" clId="{E3F27EDE-0A00-4545-AC8F-6DAEAEF342C7}" dt="2021-11-15T18:43:48.334" v="2502" actId="478"/>
          <ac:spMkLst>
            <pc:docMk/>
            <pc:sldMk cId="4235744414" sldId="266"/>
            <ac:spMk id="61" creationId="{366DA02E-C7F2-49CB-930D-6D4DD8A6A560}"/>
          </ac:spMkLst>
        </pc:spChg>
        <pc:spChg chg="del">
          <ac:chgData name="Sanders Wang" userId="089d73b8-785c-4012-b931-81c632b6c9c7" providerId="ADAL" clId="{E3F27EDE-0A00-4545-AC8F-6DAEAEF342C7}" dt="2021-11-15T18:43:48.334" v="2502" actId="478"/>
          <ac:spMkLst>
            <pc:docMk/>
            <pc:sldMk cId="4235744414" sldId="266"/>
            <ac:spMk id="62" creationId="{F3F5F514-235C-4819-A5CF-C42425E14BFD}"/>
          </ac:spMkLst>
        </pc:spChg>
        <pc:spChg chg="del">
          <ac:chgData name="Sanders Wang" userId="089d73b8-785c-4012-b931-81c632b6c9c7" providerId="ADAL" clId="{E3F27EDE-0A00-4545-AC8F-6DAEAEF342C7}" dt="2021-11-15T18:43:48.334" v="2502" actId="478"/>
          <ac:spMkLst>
            <pc:docMk/>
            <pc:sldMk cId="4235744414" sldId="266"/>
            <ac:spMk id="69" creationId="{4AC874B2-974B-47A2-8D66-3F647A9A7462}"/>
          </ac:spMkLst>
        </pc:spChg>
        <pc:spChg chg="del">
          <ac:chgData name="Sanders Wang" userId="089d73b8-785c-4012-b931-81c632b6c9c7" providerId="ADAL" clId="{E3F27EDE-0A00-4545-AC8F-6DAEAEF342C7}" dt="2021-11-15T18:43:48.334" v="2502" actId="478"/>
          <ac:spMkLst>
            <pc:docMk/>
            <pc:sldMk cId="4235744414" sldId="266"/>
            <ac:spMk id="74" creationId="{9C2A9678-E641-44E8-BA2B-2CAC1BC345A4}"/>
          </ac:spMkLst>
        </pc:spChg>
        <pc:spChg chg="del">
          <ac:chgData name="Sanders Wang" userId="089d73b8-785c-4012-b931-81c632b6c9c7" providerId="ADAL" clId="{E3F27EDE-0A00-4545-AC8F-6DAEAEF342C7}" dt="2021-11-15T18:43:48.334" v="2502" actId="478"/>
          <ac:spMkLst>
            <pc:docMk/>
            <pc:sldMk cId="4235744414" sldId="266"/>
            <ac:spMk id="80" creationId="{0C942965-0691-43A6-81BE-328E4DCC02BE}"/>
          </ac:spMkLst>
        </pc:spChg>
        <pc:picChg chg="del">
          <ac:chgData name="Sanders Wang" userId="089d73b8-785c-4012-b931-81c632b6c9c7" providerId="ADAL" clId="{E3F27EDE-0A00-4545-AC8F-6DAEAEF342C7}" dt="2021-11-15T18:43:48.334" v="2502" actId="478"/>
          <ac:picMkLst>
            <pc:docMk/>
            <pc:sldMk cId="4235744414" sldId="266"/>
            <ac:picMk id="5" creationId="{457A96B4-435C-485A-9C4A-53DBD51256F2}"/>
          </ac:picMkLst>
        </pc:picChg>
        <pc:picChg chg="del">
          <ac:chgData name="Sanders Wang" userId="089d73b8-785c-4012-b931-81c632b6c9c7" providerId="ADAL" clId="{E3F27EDE-0A00-4545-AC8F-6DAEAEF342C7}" dt="2021-11-15T18:43:56.332" v="2504" actId="478"/>
          <ac:picMkLst>
            <pc:docMk/>
            <pc:sldMk cId="4235744414" sldId="266"/>
            <ac:picMk id="7" creationId="{E96D37EF-D1E9-4BA4-AE52-5F60D060D714}"/>
          </ac:picMkLst>
        </pc:picChg>
        <pc:picChg chg="del">
          <ac:chgData name="Sanders Wang" userId="089d73b8-785c-4012-b931-81c632b6c9c7" providerId="ADAL" clId="{E3F27EDE-0A00-4545-AC8F-6DAEAEF342C7}" dt="2021-11-15T18:43:52.275" v="2503" actId="478"/>
          <ac:picMkLst>
            <pc:docMk/>
            <pc:sldMk cId="4235744414" sldId="266"/>
            <ac:picMk id="11" creationId="{0A8F5F3B-E9DD-4605-ABCF-00D9C0704C6F}"/>
          </ac:picMkLst>
        </pc:picChg>
        <pc:picChg chg="add mod">
          <ac:chgData name="Sanders Wang" userId="089d73b8-785c-4012-b931-81c632b6c9c7" providerId="ADAL" clId="{E3F27EDE-0A00-4545-AC8F-6DAEAEF342C7}" dt="2021-11-16T15:11:22.485" v="6276" actId="1076"/>
          <ac:picMkLst>
            <pc:docMk/>
            <pc:sldMk cId="4235744414" sldId="266"/>
            <ac:picMk id="11" creationId="{5E07CABD-D2DB-4B13-8762-4F585B3D24FC}"/>
          </ac:picMkLst>
        </pc:picChg>
        <pc:picChg chg="add mod">
          <ac:chgData name="Sanders Wang" userId="089d73b8-785c-4012-b931-81c632b6c9c7" providerId="ADAL" clId="{E3F27EDE-0A00-4545-AC8F-6DAEAEF342C7}" dt="2021-11-16T15:11:25.629" v="6277" actId="1076"/>
          <ac:picMkLst>
            <pc:docMk/>
            <pc:sldMk cId="4235744414" sldId="266"/>
            <ac:picMk id="15" creationId="{A3B0F692-2D91-4FA9-AA26-BA892C013A28}"/>
          </ac:picMkLst>
        </pc:picChg>
        <pc:picChg chg="del">
          <ac:chgData name="Sanders Wang" userId="089d73b8-785c-4012-b931-81c632b6c9c7" providerId="ADAL" clId="{E3F27EDE-0A00-4545-AC8F-6DAEAEF342C7}" dt="2021-11-15T18:43:48.334" v="2502" actId="478"/>
          <ac:picMkLst>
            <pc:docMk/>
            <pc:sldMk cId="4235744414" sldId="266"/>
            <ac:picMk id="17" creationId="{799F69C6-C623-4DD7-B06C-B60E7EE4A5A1}"/>
          </ac:picMkLst>
        </pc:picChg>
        <pc:picChg chg="del">
          <ac:chgData name="Sanders Wang" userId="089d73b8-785c-4012-b931-81c632b6c9c7" providerId="ADAL" clId="{E3F27EDE-0A00-4545-AC8F-6DAEAEF342C7}" dt="2021-11-15T18:43:48.334" v="2502" actId="478"/>
          <ac:picMkLst>
            <pc:docMk/>
            <pc:sldMk cId="4235744414" sldId="266"/>
            <ac:picMk id="26" creationId="{04CDC4E0-5C9A-411C-BAD5-D9ECEF703080}"/>
          </ac:picMkLst>
        </pc:picChg>
        <pc:picChg chg="del">
          <ac:chgData name="Sanders Wang" userId="089d73b8-785c-4012-b931-81c632b6c9c7" providerId="ADAL" clId="{E3F27EDE-0A00-4545-AC8F-6DAEAEF342C7}" dt="2021-11-15T18:43:48.334" v="2502" actId="478"/>
          <ac:picMkLst>
            <pc:docMk/>
            <pc:sldMk cId="4235744414" sldId="266"/>
            <ac:picMk id="29" creationId="{FC63B336-0C7A-4C2E-8843-2AE131FD3141}"/>
          </ac:picMkLst>
        </pc:picChg>
        <pc:picChg chg="del">
          <ac:chgData name="Sanders Wang" userId="089d73b8-785c-4012-b931-81c632b6c9c7" providerId="ADAL" clId="{E3F27EDE-0A00-4545-AC8F-6DAEAEF342C7}" dt="2021-11-15T18:43:48.334" v="2502" actId="478"/>
          <ac:picMkLst>
            <pc:docMk/>
            <pc:sldMk cId="4235744414" sldId="266"/>
            <ac:picMk id="31" creationId="{CCC3B207-EBF3-4C5C-AA5D-48419F95E4EB}"/>
          </ac:picMkLst>
        </pc:picChg>
        <pc:picChg chg="add del mod">
          <ac:chgData name="Sanders Wang" userId="089d73b8-785c-4012-b931-81c632b6c9c7" providerId="ADAL" clId="{E3F27EDE-0A00-4545-AC8F-6DAEAEF342C7}" dt="2021-11-16T15:11:18.191" v="6275" actId="478"/>
          <ac:picMkLst>
            <pc:docMk/>
            <pc:sldMk cId="4235744414" sldId="266"/>
            <ac:picMk id="43" creationId="{8085130C-CFA3-4413-AB7D-E1AEDA367806}"/>
          </ac:picMkLst>
        </pc:picChg>
        <pc:picChg chg="del">
          <ac:chgData name="Sanders Wang" userId="089d73b8-785c-4012-b931-81c632b6c9c7" providerId="ADAL" clId="{E3F27EDE-0A00-4545-AC8F-6DAEAEF342C7}" dt="2021-11-15T18:43:48.334" v="2502" actId="478"/>
          <ac:picMkLst>
            <pc:docMk/>
            <pc:sldMk cId="4235744414" sldId="266"/>
            <ac:picMk id="2048" creationId="{74AED7B9-7720-49F0-9844-577331073676}"/>
          </ac:picMkLst>
        </pc:picChg>
        <pc:picChg chg="del">
          <ac:chgData name="Sanders Wang" userId="089d73b8-785c-4012-b931-81c632b6c9c7" providerId="ADAL" clId="{E3F27EDE-0A00-4545-AC8F-6DAEAEF342C7}" dt="2021-11-15T18:43:48.334" v="2502" actId="478"/>
          <ac:picMkLst>
            <pc:docMk/>
            <pc:sldMk cId="4235744414" sldId="266"/>
            <ac:picMk id="2049" creationId="{BE6A1181-8095-456B-8DC1-7FA67EA80FDD}"/>
          </ac:picMkLst>
        </pc:picChg>
        <pc:cxnChg chg="del mod">
          <ac:chgData name="Sanders Wang" userId="089d73b8-785c-4012-b931-81c632b6c9c7" providerId="ADAL" clId="{E3F27EDE-0A00-4545-AC8F-6DAEAEF342C7}" dt="2021-11-15T18:43:48.334" v="2502" actId="478"/>
          <ac:cxnSpMkLst>
            <pc:docMk/>
            <pc:sldMk cId="4235744414" sldId="266"/>
            <ac:cxnSpMk id="20" creationId="{16C6035A-E715-43C2-9DC5-1E2E1C612885}"/>
          </ac:cxnSpMkLst>
        </pc:cxnChg>
        <pc:cxnChg chg="del mod">
          <ac:chgData name="Sanders Wang" userId="089d73b8-785c-4012-b931-81c632b6c9c7" providerId="ADAL" clId="{E3F27EDE-0A00-4545-AC8F-6DAEAEF342C7}" dt="2021-11-15T18:43:48.334" v="2502" actId="478"/>
          <ac:cxnSpMkLst>
            <pc:docMk/>
            <pc:sldMk cId="4235744414" sldId="266"/>
            <ac:cxnSpMk id="33" creationId="{8073785F-DAE4-45BE-92C7-1184DD097764}"/>
          </ac:cxnSpMkLst>
        </pc:cxnChg>
        <pc:cxnChg chg="del mod">
          <ac:chgData name="Sanders Wang" userId="089d73b8-785c-4012-b931-81c632b6c9c7" providerId="ADAL" clId="{E3F27EDE-0A00-4545-AC8F-6DAEAEF342C7}" dt="2021-11-15T18:43:48.334" v="2502" actId="478"/>
          <ac:cxnSpMkLst>
            <pc:docMk/>
            <pc:sldMk cId="4235744414" sldId="266"/>
            <ac:cxnSpMk id="35" creationId="{0062E13D-822E-4BA7-8939-675362C3B1F9}"/>
          </ac:cxnSpMkLst>
        </pc:cxnChg>
        <pc:cxnChg chg="del mod">
          <ac:chgData name="Sanders Wang" userId="089d73b8-785c-4012-b931-81c632b6c9c7" providerId="ADAL" clId="{E3F27EDE-0A00-4545-AC8F-6DAEAEF342C7}" dt="2021-11-15T18:43:48.334" v="2502" actId="478"/>
          <ac:cxnSpMkLst>
            <pc:docMk/>
            <pc:sldMk cId="4235744414" sldId="266"/>
            <ac:cxnSpMk id="39" creationId="{90A5DFE2-0878-4466-99A1-81403208E006}"/>
          </ac:cxnSpMkLst>
        </pc:cxnChg>
        <pc:cxnChg chg="del mod">
          <ac:chgData name="Sanders Wang" userId="089d73b8-785c-4012-b931-81c632b6c9c7" providerId="ADAL" clId="{E3F27EDE-0A00-4545-AC8F-6DAEAEF342C7}" dt="2021-11-15T18:43:48.334" v="2502" actId="478"/>
          <ac:cxnSpMkLst>
            <pc:docMk/>
            <pc:sldMk cId="4235744414" sldId="266"/>
            <ac:cxnSpMk id="42" creationId="{9E7FBC64-3C39-4EA7-B520-13BFA1974047}"/>
          </ac:cxnSpMkLst>
        </pc:cxnChg>
        <pc:cxnChg chg="del mod">
          <ac:chgData name="Sanders Wang" userId="089d73b8-785c-4012-b931-81c632b6c9c7" providerId="ADAL" clId="{E3F27EDE-0A00-4545-AC8F-6DAEAEF342C7}" dt="2021-11-15T18:43:48.334" v="2502" actId="478"/>
          <ac:cxnSpMkLst>
            <pc:docMk/>
            <pc:sldMk cId="4235744414" sldId="266"/>
            <ac:cxnSpMk id="44" creationId="{0C9DD374-7079-4BCB-ABDB-61DAD6D99597}"/>
          </ac:cxnSpMkLst>
        </pc:cxnChg>
        <pc:cxnChg chg="del">
          <ac:chgData name="Sanders Wang" userId="089d73b8-785c-4012-b931-81c632b6c9c7" providerId="ADAL" clId="{E3F27EDE-0A00-4545-AC8F-6DAEAEF342C7}" dt="2021-11-15T18:43:52.275" v="2503" actId="478"/>
          <ac:cxnSpMkLst>
            <pc:docMk/>
            <pc:sldMk cId="4235744414" sldId="266"/>
            <ac:cxnSpMk id="51" creationId="{71D445C6-2515-49A4-93BE-B60B425F84CA}"/>
          </ac:cxnSpMkLst>
        </pc:cxnChg>
        <pc:cxnChg chg="del">
          <ac:chgData name="Sanders Wang" userId="089d73b8-785c-4012-b931-81c632b6c9c7" providerId="ADAL" clId="{E3F27EDE-0A00-4545-AC8F-6DAEAEF342C7}" dt="2021-11-15T18:43:48.334" v="2502" actId="478"/>
          <ac:cxnSpMkLst>
            <pc:docMk/>
            <pc:sldMk cId="4235744414" sldId="266"/>
            <ac:cxnSpMk id="54" creationId="{A8DCAF3C-D238-4079-8ECD-3D3BFB2B68B0}"/>
          </ac:cxnSpMkLst>
        </pc:cxnChg>
        <pc:cxnChg chg="del mod">
          <ac:chgData name="Sanders Wang" userId="089d73b8-785c-4012-b931-81c632b6c9c7" providerId="ADAL" clId="{E3F27EDE-0A00-4545-AC8F-6DAEAEF342C7}" dt="2021-11-15T18:43:48.334" v="2502" actId="478"/>
          <ac:cxnSpMkLst>
            <pc:docMk/>
            <pc:sldMk cId="4235744414" sldId="266"/>
            <ac:cxnSpMk id="63" creationId="{2973CEEC-075C-446E-ADA0-D93FBC831DD6}"/>
          </ac:cxnSpMkLst>
        </pc:cxnChg>
        <pc:cxnChg chg="del mod">
          <ac:chgData name="Sanders Wang" userId="089d73b8-785c-4012-b931-81c632b6c9c7" providerId="ADAL" clId="{E3F27EDE-0A00-4545-AC8F-6DAEAEF342C7}" dt="2021-11-15T18:43:48.334" v="2502" actId="478"/>
          <ac:cxnSpMkLst>
            <pc:docMk/>
            <pc:sldMk cId="4235744414" sldId="266"/>
            <ac:cxnSpMk id="64" creationId="{C6BD857B-9E0E-4C99-BDDB-DBAD5FDE8CEA}"/>
          </ac:cxnSpMkLst>
        </pc:cxnChg>
      </pc:sldChg>
      <pc:sldChg chg="addSp delSp modSp add mod addAnim delAnim modAnim">
        <pc:chgData name="Sanders Wang" userId="089d73b8-785c-4012-b931-81c632b6c9c7" providerId="ADAL" clId="{E3F27EDE-0A00-4545-AC8F-6DAEAEF342C7}" dt="2021-11-16T16:37:48.529" v="7888" actId="20577"/>
        <pc:sldMkLst>
          <pc:docMk/>
          <pc:sldMk cId="67938963" sldId="267"/>
        </pc:sldMkLst>
        <pc:spChg chg="mod">
          <ac:chgData name="Sanders Wang" userId="089d73b8-785c-4012-b931-81c632b6c9c7" providerId="ADAL" clId="{E3F27EDE-0A00-4545-AC8F-6DAEAEF342C7}" dt="2021-11-16T11:07:34.947" v="4056" actId="20577"/>
          <ac:spMkLst>
            <pc:docMk/>
            <pc:sldMk cId="67938963" sldId="267"/>
            <ac:spMk id="2" creationId="{5092C302-8F48-4BFA-A43F-FFFF6A90736B}"/>
          </ac:spMkLst>
        </pc:spChg>
        <pc:spChg chg="add mod">
          <ac:chgData name="Sanders Wang" userId="089d73b8-785c-4012-b931-81c632b6c9c7" providerId="ADAL" clId="{E3F27EDE-0A00-4545-AC8F-6DAEAEF342C7}" dt="2021-11-16T12:24:27.999" v="4374" actId="1076"/>
          <ac:spMkLst>
            <pc:docMk/>
            <pc:sldMk cId="67938963" sldId="267"/>
            <ac:spMk id="3" creationId="{A5AEAB7C-A8E3-4EBC-B328-F02882C19E1E}"/>
          </ac:spMkLst>
        </pc:spChg>
        <pc:spChg chg="add mod">
          <ac:chgData name="Sanders Wang" userId="089d73b8-785c-4012-b931-81c632b6c9c7" providerId="ADAL" clId="{E3F27EDE-0A00-4545-AC8F-6DAEAEF342C7}" dt="2021-11-16T16:01:25.913" v="7608" actId="1076"/>
          <ac:spMkLst>
            <pc:docMk/>
            <pc:sldMk cId="67938963" sldId="267"/>
            <ac:spMk id="4" creationId="{CA9E060F-41FB-4D8C-A013-17E4FB321194}"/>
          </ac:spMkLst>
        </pc:spChg>
        <pc:spChg chg="add del mod">
          <ac:chgData name="Sanders Wang" userId="089d73b8-785c-4012-b931-81c632b6c9c7" providerId="ADAL" clId="{E3F27EDE-0A00-4545-AC8F-6DAEAEF342C7}" dt="2021-11-16T15:56:18.031" v="7328" actId="478"/>
          <ac:spMkLst>
            <pc:docMk/>
            <pc:sldMk cId="67938963" sldId="267"/>
            <ac:spMk id="6" creationId="{778EDD7F-18EA-44A8-B909-B82F499B94A6}"/>
          </ac:spMkLst>
        </pc:spChg>
        <pc:spChg chg="add mod">
          <ac:chgData name="Sanders Wang" userId="089d73b8-785c-4012-b931-81c632b6c9c7" providerId="ADAL" clId="{E3F27EDE-0A00-4545-AC8F-6DAEAEF342C7}" dt="2021-11-16T15:57:27.045" v="7360" actId="20577"/>
          <ac:spMkLst>
            <pc:docMk/>
            <pc:sldMk cId="67938963" sldId="267"/>
            <ac:spMk id="7" creationId="{A71D0F40-A2A2-452C-B9AB-281C5059A27B}"/>
          </ac:spMkLst>
        </pc:spChg>
        <pc:spChg chg="del mod">
          <ac:chgData name="Sanders Wang" userId="089d73b8-785c-4012-b931-81c632b6c9c7" providerId="ADAL" clId="{E3F27EDE-0A00-4545-AC8F-6DAEAEF342C7}" dt="2021-11-16T09:59:08.699" v="3389" actId="478"/>
          <ac:spMkLst>
            <pc:docMk/>
            <pc:sldMk cId="67938963" sldId="267"/>
            <ac:spMk id="9" creationId="{BDA7F30C-A828-4CBD-B55C-040DC9C916BA}"/>
          </ac:spMkLst>
        </pc:spChg>
        <pc:spChg chg="del">
          <ac:chgData name="Sanders Wang" userId="089d73b8-785c-4012-b931-81c632b6c9c7" providerId="ADAL" clId="{E3F27EDE-0A00-4545-AC8F-6DAEAEF342C7}" dt="2021-11-15T18:56:24.622" v="2745" actId="478"/>
          <ac:spMkLst>
            <pc:docMk/>
            <pc:sldMk cId="67938963" sldId="267"/>
            <ac:spMk id="13" creationId="{E6E4169B-346C-4540-81E0-B7350FE06246}"/>
          </ac:spMkLst>
        </pc:spChg>
        <pc:spChg chg="del">
          <ac:chgData name="Sanders Wang" userId="089d73b8-785c-4012-b931-81c632b6c9c7" providerId="ADAL" clId="{E3F27EDE-0A00-4545-AC8F-6DAEAEF342C7}" dt="2021-11-15T18:56:28.080" v="2746" actId="478"/>
          <ac:spMkLst>
            <pc:docMk/>
            <pc:sldMk cId="67938963" sldId="267"/>
            <ac:spMk id="14" creationId="{4C63280C-D3E1-4FED-861B-3F7420EC6F4F}"/>
          </ac:spMkLst>
        </pc:spChg>
        <pc:spChg chg="mod ord">
          <ac:chgData name="Sanders Wang" userId="089d73b8-785c-4012-b931-81c632b6c9c7" providerId="ADAL" clId="{E3F27EDE-0A00-4545-AC8F-6DAEAEF342C7}" dt="2021-11-16T15:55:36.601" v="7326" actId="20577"/>
          <ac:spMkLst>
            <pc:docMk/>
            <pc:sldMk cId="67938963" sldId="267"/>
            <ac:spMk id="15" creationId="{C04C28E3-181D-4096-A2FC-EE1A13623571}"/>
          </ac:spMkLst>
        </pc:spChg>
        <pc:spChg chg="add del mod">
          <ac:chgData name="Sanders Wang" userId="089d73b8-785c-4012-b931-81c632b6c9c7" providerId="ADAL" clId="{E3F27EDE-0A00-4545-AC8F-6DAEAEF342C7}" dt="2021-11-16T12:18:22.214" v="4313"/>
          <ac:spMkLst>
            <pc:docMk/>
            <pc:sldMk cId="67938963" sldId="267"/>
            <ac:spMk id="17" creationId="{397E8F97-3939-45DA-96E8-8EC7640146F6}"/>
          </ac:spMkLst>
        </pc:spChg>
        <pc:spChg chg="add del mod">
          <ac:chgData name="Sanders Wang" userId="089d73b8-785c-4012-b931-81c632b6c9c7" providerId="ADAL" clId="{E3F27EDE-0A00-4545-AC8F-6DAEAEF342C7}" dt="2021-11-16T12:18:22.214" v="4313"/>
          <ac:spMkLst>
            <pc:docMk/>
            <pc:sldMk cId="67938963" sldId="267"/>
            <ac:spMk id="18" creationId="{6A3BE58F-B7F5-475F-ABC3-16A52BCAC1FC}"/>
          </ac:spMkLst>
        </pc:spChg>
        <pc:spChg chg="add del mod">
          <ac:chgData name="Sanders Wang" userId="089d73b8-785c-4012-b931-81c632b6c9c7" providerId="ADAL" clId="{E3F27EDE-0A00-4545-AC8F-6DAEAEF342C7}" dt="2021-11-16T12:18:22.214" v="4313"/>
          <ac:spMkLst>
            <pc:docMk/>
            <pc:sldMk cId="67938963" sldId="267"/>
            <ac:spMk id="19" creationId="{C58FC77E-8783-4066-81F5-99BAE20F1162}"/>
          </ac:spMkLst>
        </pc:spChg>
        <pc:spChg chg="add del mod">
          <ac:chgData name="Sanders Wang" userId="089d73b8-785c-4012-b931-81c632b6c9c7" providerId="ADAL" clId="{E3F27EDE-0A00-4545-AC8F-6DAEAEF342C7}" dt="2021-11-16T12:18:22.214" v="4313"/>
          <ac:spMkLst>
            <pc:docMk/>
            <pc:sldMk cId="67938963" sldId="267"/>
            <ac:spMk id="20" creationId="{E6E84C40-1A03-495C-8C50-3DDF054E3488}"/>
          </ac:spMkLst>
        </pc:spChg>
        <pc:spChg chg="add del mod">
          <ac:chgData name="Sanders Wang" userId="089d73b8-785c-4012-b931-81c632b6c9c7" providerId="ADAL" clId="{E3F27EDE-0A00-4545-AC8F-6DAEAEF342C7}" dt="2021-11-16T12:18:22.214" v="4313"/>
          <ac:spMkLst>
            <pc:docMk/>
            <pc:sldMk cId="67938963" sldId="267"/>
            <ac:spMk id="21" creationId="{DFAB5D6B-05A2-4DA4-8E38-E70B00F1D357}"/>
          </ac:spMkLst>
        </pc:spChg>
        <pc:spChg chg="add del mod">
          <ac:chgData name="Sanders Wang" userId="089d73b8-785c-4012-b931-81c632b6c9c7" providerId="ADAL" clId="{E3F27EDE-0A00-4545-AC8F-6DAEAEF342C7}" dt="2021-11-16T12:19:37.597" v="4324" actId="478"/>
          <ac:spMkLst>
            <pc:docMk/>
            <pc:sldMk cId="67938963" sldId="267"/>
            <ac:spMk id="23" creationId="{474F004E-CF88-46D1-A462-85B60581A8A9}"/>
          </ac:spMkLst>
        </pc:spChg>
        <pc:spChg chg="add del mod">
          <ac:chgData name="Sanders Wang" userId="089d73b8-785c-4012-b931-81c632b6c9c7" providerId="ADAL" clId="{E3F27EDE-0A00-4545-AC8F-6DAEAEF342C7}" dt="2021-11-16T12:19:40.652" v="4325" actId="478"/>
          <ac:spMkLst>
            <pc:docMk/>
            <pc:sldMk cId="67938963" sldId="267"/>
            <ac:spMk id="24" creationId="{89E1D667-09AA-4D61-A4A6-AEB5E94397CD}"/>
          </ac:spMkLst>
        </pc:spChg>
        <pc:spChg chg="add del mod">
          <ac:chgData name="Sanders Wang" userId="089d73b8-785c-4012-b931-81c632b6c9c7" providerId="ADAL" clId="{E3F27EDE-0A00-4545-AC8F-6DAEAEF342C7}" dt="2021-11-16T12:19:09.846" v="4319" actId="478"/>
          <ac:spMkLst>
            <pc:docMk/>
            <pc:sldMk cId="67938963" sldId="267"/>
            <ac:spMk id="25" creationId="{86545870-7B98-49A6-B9D4-276D3758AA47}"/>
          </ac:spMkLst>
        </pc:spChg>
        <pc:spChg chg="add del mod">
          <ac:chgData name="Sanders Wang" userId="089d73b8-785c-4012-b931-81c632b6c9c7" providerId="ADAL" clId="{E3F27EDE-0A00-4545-AC8F-6DAEAEF342C7}" dt="2021-11-16T12:19:14.519" v="4320" actId="478"/>
          <ac:spMkLst>
            <pc:docMk/>
            <pc:sldMk cId="67938963" sldId="267"/>
            <ac:spMk id="26" creationId="{985BDF22-00E0-4723-899C-423EFC3FE2F4}"/>
          </ac:spMkLst>
        </pc:spChg>
        <pc:spChg chg="mod">
          <ac:chgData name="Sanders Wang" userId="089d73b8-785c-4012-b931-81c632b6c9c7" providerId="ADAL" clId="{E3F27EDE-0A00-4545-AC8F-6DAEAEF342C7}" dt="2021-11-16T12:26:33.876" v="4399" actId="207"/>
          <ac:spMkLst>
            <pc:docMk/>
            <pc:sldMk cId="67938963" sldId="267"/>
            <ac:spMk id="29" creationId="{C93694DD-5327-491A-B835-8F75AD266EFF}"/>
          </ac:spMkLst>
        </pc:spChg>
        <pc:spChg chg="mod">
          <ac:chgData name="Sanders Wang" userId="089d73b8-785c-4012-b931-81c632b6c9c7" providerId="ADAL" clId="{E3F27EDE-0A00-4545-AC8F-6DAEAEF342C7}" dt="2021-11-16T12:26:33.876" v="4399" actId="207"/>
          <ac:spMkLst>
            <pc:docMk/>
            <pc:sldMk cId="67938963" sldId="267"/>
            <ac:spMk id="30" creationId="{69931510-BCB5-43DF-A177-244191176E84}"/>
          </ac:spMkLst>
        </pc:spChg>
        <pc:spChg chg="add del mod">
          <ac:chgData name="Sanders Wang" userId="089d73b8-785c-4012-b931-81c632b6c9c7" providerId="ADAL" clId="{E3F27EDE-0A00-4545-AC8F-6DAEAEF342C7}" dt="2021-11-16T12:19:01.222" v="4318" actId="478"/>
          <ac:spMkLst>
            <pc:docMk/>
            <pc:sldMk cId="67938963" sldId="267"/>
            <ac:spMk id="31" creationId="{E2DCBA9A-B6EB-4D70-9967-3FB37A5FB376}"/>
          </ac:spMkLst>
        </pc:spChg>
        <pc:spChg chg="add mod">
          <ac:chgData name="Sanders Wang" userId="089d73b8-785c-4012-b931-81c632b6c9c7" providerId="ADAL" clId="{E3F27EDE-0A00-4545-AC8F-6DAEAEF342C7}" dt="2021-11-16T12:23:44.711" v="4365" actId="1076"/>
          <ac:spMkLst>
            <pc:docMk/>
            <pc:sldMk cId="67938963" sldId="267"/>
            <ac:spMk id="32" creationId="{49DFDBED-4EFC-4722-89FC-55A75B651B57}"/>
          </ac:spMkLst>
        </pc:spChg>
        <pc:spChg chg="add mod">
          <ac:chgData name="Sanders Wang" userId="089d73b8-785c-4012-b931-81c632b6c9c7" providerId="ADAL" clId="{E3F27EDE-0A00-4545-AC8F-6DAEAEF342C7}" dt="2021-11-16T12:20:31.535" v="4334" actId="14100"/>
          <ac:spMkLst>
            <pc:docMk/>
            <pc:sldMk cId="67938963" sldId="267"/>
            <ac:spMk id="33" creationId="{8CB24847-776D-492E-A7B2-288821842185}"/>
          </ac:spMkLst>
        </pc:spChg>
        <pc:spChg chg="add mod">
          <ac:chgData name="Sanders Wang" userId="089d73b8-785c-4012-b931-81c632b6c9c7" providerId="ADAL" clId="{E3F27EDE-0A00-4545-AC8F-6DAEAEF342C7}" dt="2021-11-16T12:20:54.912" v="4338" actId="14100"/>
          <ac:spMkLst>
            <pc:docMk/>
            <pc:sldMk cId="67938963" sldId="267"/>
            <ac:spMk id="34" creationId="{7ECEAAF0-B804-40F7-A678-11E701DE5A43}"/>
          </ac:spMkLst>
        </pc:spChg>
        <pc:spChg chg="add mod">
          <ac:chgData name="Sanders Wang" userId="089d73b8-785c-4012-b931-81c632b6c9c7" providerId="ADAL" clId="{E3F27EDE-0A00-4545-AC8F-6DAEAEF342C7}" dt="2021-11-16T12:21:13.071" v="4341" actId="14100"/>
          <ac:spMkLst>
            <pc:docMk/>
            <pc:sldMk cId="67938963" sldId="267"/>
            <ac:spMk id="35" creationId="{4ACE9B94-8BDD-4501-9845-0969B002CD46}"/>
          </ac:spMkLst>
        </pc:spChg>
        <pc:spChg chg="add mod">
          <ac:chgData name="Sanders Wang" userId="089d73b8-785c-4012-b931-81c632b6c9c7" providerId="ADAL" clId="{E3F27EDE-0A00-4545-AC8F-6DAEAEF342C7}" dt="2021-11-16T12:21:25.504" v="4343" actId="14100"/>
          <ac:spMkLst>
            <pc:docMk/>
            <pc:sldMk cId="67938963" sldId="267"/>
            <ac:spMk id="36" creationId="{FA9D391B-3B83-45E8-BCD7-D235EE6027AC}"/>
          </ac:spMkLst>
        </pc:spChg>
        <pc:spChg chg="mod">
          <ac:chgData name="Sanders Wang" userId="089d73b8-785c-4012-b931-81c632b6c9c7" providerId="ADAL" clId="{E3F27EDE-0A00-4545-AC8F-6DAEAEF342C7}" dt="2021-11-16T12:26:21.825" v="4398" actId="207"/>
          <ac:spMkLst>
            <pc:docMk/>
            <pc:sldMk cId="67938963" sldId="267"/>
            <ac:spMk id="39" creationId="{093B7489-A16C-4F3A-B96E-EDC51B40642B}"/>
          </ac:spMkLst>
        </pc:spChg>
        <pc:spChg chg="mod">
          <ac:chgData name="Sanders Wang" userId="089d73b8-785c-4012-b931-81c632b6c9c7" providerId="ADAL" clId="{E3F27EDE-0A00-4545-AC8F-6DAEAEF342C7}" dt="2021-11-16T12:26:21.825" v="4398" actId="207"/>
          <ac:spMkLst>
            <pc:docMk/>
            <pc:sldMk cId="67938963" sldId="267"/>
            <ac:spMk id="40" creationId="{40537B59-D2D5-45C3-924D-9DA0DCAE1A12}"/>
          </ac:spMkLst>
        </pc:spChg>
        <pc:spChg chg="mod">
          <ac:chgData name="Sanders Wang" userId="089d73b8-785c-4012-b931-81c632b6c9c7" providerId="ADAL" clId="{E3F27EDE-0A00-4545-AC8F-6DAEAEF342C7}" dt="2021-11-16T12:26:41.277" v="4400" actId="207"/>
          <ac:spMkLst>
            <pc:docMk/>
            <pc:sldMk cId="67938963" sldId="267"/>
            <ac:spMk id="44" creationId="{6D6C3EA2-C836-4A3F-81AE-7EA1CE4B2C5C}"/>
          </ac:spMkLst>
        </pc:spChg>
        <pc:spChg chg="mod">
          <ac:chgData name="Sanders Wang" userId="089d73b8-785c-4012-b931-81c632b6c9c7" providerId="ADAL" clId="{E3F27EDE-0A00-4545-AC8F-6DAEAEF342C7}" dt="2021-11-16T12:26:41.277" v="4400" actId="207"/>
          <ac:spMkLst>
            <pc:docMk/>
            <pc:sldMk cId="67938963" sldId="267"/>
            <ac:spMk id="45" creationId="{C3CB1FBE-9F21-4822-BC55-5230C1028065}"/>
          </ac:spMkLst>
        </pc:spChg>
        <pc:spChg chg="mod">
          <ac:chgData name="Sanders Wang" userId="089d73b8-785c-4012-b931-81c632b6c9c7" providerId="ADAL" clId="{E3F27EDE-0A00-4545-AC8F-6DAEAEF342C7}" dt="2021-11-16T12:26:50.403" v="4401" actId="207"/>
          <ac:spMkLst>
            <pc:docMk/>
            <pc:sldMk cId="67938963" sldId="267"/>
            <ac:spMk id="48" creationId="{2A1D177B-B828-4C71-8A62-588456EE16BA}"/>
          </ac:spMkLst>
        </pc:spChg>
        <pc:spChg chg="mod">
          <ac:chgData name="Sanders Wang" userId="089d73b8-785c-4012-b931-81c632b6c9c7" providerId="ADAL" clId="{E3F27EDE-0A00-4545-AC8F-6DAEAEF342C7}" dt="2021-11-16T12:26:50.403" v="4401" actId="207"/>
          <ac:spMkLst>
            <pc:docMk/>
            <pc:sldMk cId="67938963" sldId="267"/>
            <ac:spMk id="49" creationId="{95D83642-6618-4530-9AE2-1B7330655145}"/>
          </ac:spMkLst>
        </pc:spChg>
        <pc:spChg chg="del">
          <ac:chgData name="Sanders Wang" userId="089d73b8-785c-4012-b931-81c632b6c9c7" providerId="ADAL" clId="{E3F27EDE-0A00-4545-AC8F-6DAEAEF342C7}" dt="2021-11-15T18:56:28.080" v="2746" actId="478"/>
          <ac:spMkLst>
            <pc:docMk/>
            <pc:sldMk cId="67938963" sldId="267"/>
            <ac:spMk id="49" creationId="{EAA8A472-0195-48E2-B5E7-A1824887ED0F}"/>
          </ac:spMkLst>
        </pc:spChg>
        <pc:spChg chg="add mod">
          <ac:chgData name="Sanders Wang" userId="089d73b8-785c-4012-b931-81c632b6c9c7" providerId="ADAL" clId="{E3F27EDE-0A00-4545-AC8F-6DAEAEF342C7}" dt="2021-11-16T12:25:03.478" v="4382" actId="20577"/>
          <ac:spMkLst>
            <pc:docMk/>
            <pc:sldMk cId="67938963" sldId="267"/>
            <ac:spMk id="50" creationId="{C778B2DF-BDE2-4D32-AD37-717309B4A4EA}"/>
          </ac:spMkLst>
        </pc:spChg>
        <pc:spChg chg="add mod">
          <ac:chgData name="Sanders Wang" userId="089d73b8-785c-4012-b931-81c632b6c9c7" providerId="ADAL" clId="{E3F27EDE-0A00-4545-AC8F-6DAEAEF342C7}" dt="2021-11-16T12:25:14.578" v="4384" actId="20577"/>
          <ac:spMkLst>
            <pc:docMk/>
            <pc:sldMk cId="67938963" sldId="267"/>
            <ac:spMk id="51" creationId="{0A193232-ED52-473E-8F8A-397E7CD36884}"/>
          </ac:spMkLst>
        </pc:spChg>
        <pc:spChg chg="add mod">
          <ac:chgData name="Sanders Wang" userId="089d73b8-785c-4012-b931-81c632b6c9c7" providerId="ADAL" clId="{E3F27EDE-0A00-4545-AC8F-6DAEAEF342C7}" dt="2021-11-16T12:25:19.958" v="4386" actId="20577"/>
          <ac:spMkLst>
            <pc:docMk/>
            <pc:sldMk cId="67938963" sldId="267"/>
            <ac:spMk id="52" creationId="{D80E9719-9469-451E-BC6D-8AF86DE40EE6}"/>
          </ac:spMkLst>
        </pc:spChg>
        <pc:spChg chg="add mod">
          <ac:chgData name="Sanders Wang" userId="089d73b8-785c-4012-b931-81c632b6c9c7" providerId="ADAL" clId="{E3F27EDE-0A00-4545-AC8F-6DAEAEF342C7}" dt="2021-11-16T12:25:26.184" v="4387" actId="571"/>
          <ac:spMkLst>
            <pc:docMk/>
            <pc:sldMk cId="67938963" sldId="267"/>
            <ac:spMk id="53" creationId="{5103CAA5-CA88-4F7D-A3FA-8B6A4BE1B712}"/>
          </ac:spMkLst>
        </pc:spChg>
        <pc:spChg chg="add mod">
          <ac:chgData name="Sanders Wang" userId="089d73b8-785c-4012-b931-81c632b6c9c7" providerId="ADAL" clId="{E3F27EDE-0A00-4545-AC8F-6DAEAEF342C7}" dt="2021-11-16T12:25:31.905" v="4388" actId="571"/>
          <ac:spMkLst>
            <pc:docMk/>
            <pc:sldMk cId="67938963" sldId="267"/>
            <ac:spMk id="54" creationId="{3F25D709-D9D7-4326-BB68-67C9EAC7B064}"/>
          </ac:spMkLst>
        </pc:spChg>
        <pc:spChg chg="add mod">
          <ac:chgData name="Sanders Wang" userId="089d73b8-785c-4012-b931-81c632b6c9c7" providerId="ADAL" clId="{E3F27EDE-0A00-4545-AC8F-6DAEAEF342C7}" dt="2021-11-16T12:27:03.001" v="4402" actId="571"/>
          <ac:spMkLst>
            <pc:docMk/>
            <pc:sldMk cId="67938963" sldId="267"/>
            <ac:spMk id="55" creationId="{38EDA79C-A4C4-4A1A-AB3C-D22572706CC4}"/>
          </ac:spMkLst>
        </pc:spChg>
        <pc:spChg chg="add mod">
          <ac:chgData name="Sanders Wang" userId="089d73b8-785c-4012-b931-81c632b6c9c7" providerId="ADAL" clId="{E3F27EDE-0A00-4545-AC8F-6DAEAEF342C7}" dt="2021-11-16T12:27:07.570" v="4403" actId="571"/>
          <ac:spMkLst>
            <pc:docMk/>
            <pc:sldMk cId="67938963" sldId="267"/>
            <ac:spMk id="56" creationId="{BEE22F29-E597-4FD8-8420-9F6291EB8958}"/>
          </ac:spMkLst>
        </pc:spChg>
        <pc:spChg chg="mod">
          <ac:chgData name="Sanders Wang" userId="089d73b8-785c-4012-b931-81c632b6c9c7" providerId="ADAL" clId="{E3F27EDE-0A00-4545-AC8F-6DAEAEF342C7}" dt="2021-11-16T16:01:21.844" v="7606" actId="20577"/>
          <ac:spMkLst>
            <pc:docMk/>
            <pc:sldMk cId="67938963" sldId="267"/>
            <ac:spMk id="59" creationId="{C3E7108F-EE29-4EAC-B56A-6F55678DEF49}"/>
          </ac:spMkLst>
        </pc:spChg>
        <pc:spChg chg="add mod">
          <ac:chgData name="Sanders Wang" userId="089d73b8-785c-4012-b931-81c632b6c9c7" providerId="ADAL" clId="{E3F27EDE-0A00-4545-AC8F-6DAEAEF342C7}" dt="2021-11-16T16:37:48.529" v="7888" actId="20577"/>
          <ac:spMkLst>
            <pc:docMk/>
            <pc:sldMk cId="67938963" sldId="267"/>
            <ac:spMk id="62" creationId="{80A0C69D-F5B5-461D-9DA2-764CE8D09C3D}"/>
          </ac:spMkLst>
        </pc:spChg>
        <pc:spChg chg="add mod">
          <ac:chgData name="Sanders Wang" userId="089d73b8-785c-4012-b931-81c632b6c9c7" providerId="ADAL" clId="{E3F27EDE-0A00-4545-AC8F-6DAEAEF342C7}" dt="2021-11-16T15:58:47.505" v="7390" actId="20577"/>
          <ac:spMkLst>
            <pc:docMk/>
            <pc:sldMk cId="67938963" sldId="267"/>
            <ac:spMk id="63" creationId="{2D91F128-76F4-466E-89C4-07C81C72F6B6}"/>
          </ac:spMkLst>
        </pc:spChg>
        <pc:spChg chg="add mod">
          <ac:chgData name="Sanders Wang" userId="089d73b8-785c-4012-b931-81c632b6c9c7" providerId="ADAL" clId="{E3F27EDE-0A00-4545-AC8F-6DAEAEF342C7}" dt="2021-11-16T16:37:47.068" v="7886" actId="20577"/>
          <ac:spMkLst>
            <pc:docMk/>
            <pc:sldMk cId="67938963" sldId="267"/>
            <ac:spMk id="64" creationId="{485B0A78-E61E-4E4B-B9D3-F5A014945115}"/>
          </ac:spMkLst>
        </pc:spChg>
        <pc:spChg chg="add mod">
          <ac:chgData name="Sanders Wang" userId="089d73b8-785c-4012-b931-81c632b6c9c7" providerId="ADAL" clId="{E3F27EDE-0A00-4545-AC8F-6DAEAEF342C7}" dt="2021-11-16T16:02:32.103" v="7619" actId="1076"/>
          <ac:spMkLst>
            <pc:docMk/>
            <pc:sldMk cId="67938963" sldId="267"/>
            <ac:spMk id="65" creationId="{62E10E72-501F-485F-A6C2-80F23682745C}"/>
          </ac:spMkLst>
        </pc:spChg>
        <pc:grpChg chg="add del mod">
          <ac:chgData name="Sanders Wang" userId="089d73b8-785c-4012-b931-81c632b6c9c7" providerId="ADAL" clId="{E3F27EDE-0A00-4545-AC8F-6DAEAEF342C7}" dt="2021-11-16T16:22:25.045" v="7822" actId="21"/>
          <ac:grpSpMkLst>
            <pc:docMk/>
            <pc:sldMk cId="67938963" sldId="267"/>
            <ac:grpSpMk id="5" creationId="{DB22AB06-5BAB-4DA4-8596-1BBD2594992C}"/>
          </ac:grpSpMkLst>
        </pc:grpChg>
        <pc:grpChg chg="add mod ord">
          <ac:chgData name="Sanders Wang" userId="089d73b8-785c-4012-b931-81c632b6c9c7" providerId="ADAL" clId="{E3F27EDE-0A00-4545-AC8F-6DAEAEF342C7}" dt="2021-11-16T12:24:57.426" v="4380" actId="166"/>
          <ac:grpSpMkLst>
            <pc:docMk/>
            <pc:sldMk cId="67938963" sldId="267"/>
            <ac:grpSpMk id="14" creationId="{E554F815-F0C9-45BC-BECF-014BF7C188A6}"/>
          </ac:grpSpMkLst>
        </pc:grpChg>
        <pc:grpChg chg="add mod">
          <ac:chgData name="Sanders Wang" userId="089d73b8-785c-4012-b931-81c632b6c9c7" providerId="ADAL" clId="{E3F27EDE-0A00-4545-AC8F-6DAEAEF342C7}" dt="2021-11-16T12:21:39.031" v="4346" actId="1076"/>
          <ac:grpSpMkLst>
            <pc:docMk/>
            <pc:sldMk cId="67938963" sldId="267"/>
            <ac:grpSpMk id="27" creationId="{D5E3AAF6-D189-4777-A3FD-66A5F4119A5D}"/>
          </ac:grpSpMkLst>
        </pc:grpChg>
        <pc:grpChg chg="add mod">
          <ac:chgData name="Sanders Wang" userId="089d73b8-785c-4012-b931-81c632b6c9c7" providerId="ADAL" clId="{E3F27EDE-0A00-4545-AC8F-6DAEAEF342C7}" dt="2021-11-16T16:02:26.069" v="7617" actId="1076"/>
          <ac:grpSpMkLst>
            <pc:docMk/>
            <pc:sldMk cId="67938963" sldId="267"/>
            <ac:grpSpMk id="37" creationId="{816347B0-761F-47C7-AA26-8FDE72857272}"/>
          </ac:grpSpMkLst>
        </pc:grpChg>
        <pc:grpChg chg="add mod">
          <ac:chgData name="Sanders Wang" userId="089d73b8-785c-4012-b931-81c632b6c9c7" providerId="ADAL" clId="{E3F27EDE-0A00-4545-AC8F-6DAEAEF342C7}" dt="2021-11-16T12:22:36.559" v="4354" actId="571"/>
          <ac:grpSpMkLst>
            <pc:docMk/>
            <pc:sldMk cId="67938963" sldId="267"/>
            <ac:grpSpMk id="41" creationId="{058CDC5A-C6ED-4E39-8165-21DB7774F43A}"/>
          </ac:grpSpMkLst>
        </pc:grpChg>
        <pc:grpChg chg="add mod">
          <ac:chgData name="Sanders Wang" userId="089d73b8-785c-4012-b931-81c632b6c9c7" providerId="ADAL" clId="{E3F27EDE-0A00-4545-AC8F-6DAEAEF342C7}" dt="2021-11-16T12:30:11.716" v="4515" actId="1076"/>
          <ac:grpSpMkLst>
            <pc:docMk/>
            <pc:sldMk cId="67938963" sldId="267"/>
            <ac:grpSpMk id="46" creationId="{11D499CB-04B6-4131-AC90-DDA3D4C37DB3}"/>
          </ac:grpSpMkLst>
        </pc:grpChg>
        <pc:grpChg chg="add del mod">
          <ac:chgData name="Sanders Wang" userId="089d73b8-785c-4012-b931-81c632b6c9c7" providerId="ADAL" clId="{E3F27EDE-0A00-4545-AC8F-6DAEAEF342C7}" dt="2021-11-16T16:22:25.045" v="7822" actId="21"/>
          <ac:grpSpMkLst>
            <pc:docMk/>
            <pc:sldMk cId="67938963" sldId="267"/>
            <ac:grpSpMk id="58" creationId="{EB337095-2CB5-4448-A696-EC165F55F6B6}"/>
          </ac:grpSpMkLst>
        </pc:grpChg>
        <pc:picChg chg="add del mod">
          <ac:chgData name="Sanders Wang" userId="089d73b8-785c-4012-b931-81c632b6c9c7" providerId="ADAL" clId="{E3F27EDE-0A00-4545-AC8F-6DAEAEF342C7}" dt="2021-11-16T12:16:27.311" v="4223" actId="478"/>
          <ac:picMkLst>
            <pc:docMk/>
            <pc:sldMk cId="67938963" sldId="267"/>
            <ac:picMk id="11" creationId="{2417D04C-F31D-4F0A-97AF-81D65AE8F7FF}"/>
          </ac:picMkLst>
        </pc:picChg>
        <pc:picChg chg="add del mod">
          <ac:chgData name="Sanders Wang" userId="089d73b8-785c-4012-b931-81c632b6c9c7" providerId="ADAL" clId="{E3F27EDE-0A00-4545-AC8F-6DAEAEF342C7}" dt="2021-11-16T12:16:29.863" v="4224" actId="478"/>
          <ac:picMkLst>
            <pc:docMk/>
            <pc:sldMk cId="67938963" sldId="267"/>
            <ac:picMk id="13" creationId="{DE177623-0D47-456A-8010-5AC56118F889}"/>
          </ac:picMkLst>
        </pc:picChg>
        <pc:picChg chg="mod">
          <ac:chgData name="Sanders Wang" userId="089d73b8-785c-4012-b931-81c632b6c9c7" providerId="ADAL" clId="{E3F27EDE-0A00-4545-AC8F-6DAEAEF342C7}" dt="2021-11-16T12:24:46.521" v="4378" actId="1076"/>
          <ac:picMkLst>
            <pc:docMk/>
            <pc:sldMk cId="67938963" sldId="267"/>
            <ac:picMk id="16" creationId="{DA118EBF-35A6-487A-BE10-B3C9BD17F95D}"/>
          </ac:picMkLst>
        </pc:picChg>
        <pc:picChg chg="add mod">
          <ac:chgData name="Sanders Wang" userId="089d73b8-785c-4012-b931-81c632b6c9c7" providerId="ADAL" clId="{E3F27EDE-0A00-4545-AC8F-6DAEAEF342C7}" dt="2021-11-16T12:20:11.456" v="4331" actId="1076"/>
          <ac:picMkLst>
            <pc:docMk/>
            <pc:sldMk cId="67938963" sldId="267"/>
            <ac:picMk id="22" creationId="{34016B4E-48B8-42D0-A8D8-17874965F41D}"/>
          </ac:picMkLst>
        </pc:picChg>
        <pc:picChg chg="mod">
          <ac:chgData name="Sanders Wang" userId="089d73b8-785c-4012-b931-81c632b6c9c7" providerId="ADAL" clId="{E3F27EDE-0A00-4545-AC8F-6DAEAEF342C7}" dt="2021-11-16T12:18:52.529" v="4316"/>
          <ac:picMkLst>
            <pc:docMk/>
            <pc:sldMk cId="67938963" sldId="267"/>
            <ac:picMk id="28" creationId="{C59C23EA-9402-418A-BC58-128E1EE9072A}"/>
          </ac:picMkLst>
        </pc:picChg>
        <pc:picChg chg="mod">
          <ac:chgData name="Sanders Wang" userId="089d73b8-785c-4012-b931-81c632b6c9c7" providerId="ADAL" clId="{E3F27EDE-0A00-4545-AC8F-6DAEAEF342C7}" dt="2021-11-16T12:21:35.231" v="4345" actId="571"/>
          <ac:picMkLst>
            <pc:docMk/>
            <pc:sldMk cId="67938963" sldId="267"/>
            <ac:picMk id="38" creationId="{D314BD23-A4E4-4309-9747-89041EF16C10}"/>
          </ac:picMkLst>
        </pc:picChg>
        <pc:picChg chg="mod">
          <ac:chgData name="Sanders Wang" userId="089d73b8-785c-4012-b931-81c632b6c9c7" providerId="ADAL" clId="{E3F27EDE-0A00-4545-AC8F-6DAEAEF342C7}" dt="2021-11-16T12:22:36.559" v="4354" actId="571"/>
          <ac:picMkLst>
            <pc:docMk/>
            <pc:sldMk cId="67938963" sldId="267"/>
            <ac:picMk id="42" creationId="{CFDACED6-5822-4EC3-8D8B-F632813D2DD5}"/>
          </ac:picMkLst>
        </pc:picChg>
        <pc:picChg chg="mod">
          <ac:chgData name="Sanders Wang" userId="089d73b8-785c-4012-b931-81c632b6c9c7" providerId="ADAL" clId="{E3F27EDE-0A00-4545-AC8F-6DAEAEF342C7}" dt="2021-11-16T12:22:42.064" v="4355" actId="571"/>
          <ac:picMkLst>
            <pc:docMk/>
            <pc:sldMk cId="67938963" sldId="267"/>
            <ac:picMk id="47" creationId="{EC402D99-C117-47C4-8340-9283177DF302}"/>
          </ac:picMkLst>
        </pc:picChg>
        <pc:picChg chg="add mod">
          <ac:chgData name="Sanders Wang" userId="089d73b8-785c-4012-b931-81c632b6c9c7" providerId="ADAL" clId="{E3F27EDE-0A00-4545-AC8F-6DAEAEF342C7}" dt="2021-11-16T12:27:33.144" v="4407" actId="1076"/>
          <ac:picMkLst>
            <pc:docMk/>
            <pc:sldMk cId="67938963" sldId="267"/>
            <ac:picMk id="57" creationId="{00D459D3-E9FE-4150-8182-801E6F053B47}"/>
          </ac:picMkLst>
        </pc:picChg>
        <pc:picChg chg="mod">
          <ac:chgData name="Sanders Wang" userId="089d73b8-785c-4012-b931-81c632b6c9c7" providerId="ADAL" clId="{E3F27EDE-0A00-4545-AC8F-6DAEAEF342C7}" dt="2021-11-16T12:28:56.104" v="4493" actId="1076"/>
          <ac:picMkLst>
            <pc:docMk/>
            <pc:sldMk cId="67938963" sldId="267"/>
            <ac:picMk id="60" creationId="{D6DF177D-CE62-4EAF-90E8-35310CC82F4F}"/>
          </ac:picMkLst>
        </pc:picChg>
        <pc:picChg chg="add mod">
          <ac:chgData name="Sanders Wang" userId="089d73b8-785c-4012-b931-81c632b6c9c7" providerId="ADAL" clId="{E3F27EDE-0A00-4545-AC8F-6DAEAEF342C7}" dt="2021-11-16T16:01:28.460" v="7610" actId="1076"/>
          <ac:picMkLst>
            <pc:docMk/>
            <pc:sldMk cId="67938963" sldId="267"/>
            <ac:picMk id="61" creationId="{F6D2B81F-2E69-4B9D-BBA6-910BA5D46AAF}"/>
          </ac:picMkLst>
        </pc:picChg>
      </pc:sldChg>
      <pc:sldChg chg="delSp modSp add del mod">
        <pc:chgData name="Sanders Wang" userId="089d73b8-785c-4012-b931-81c632b6c9c7" providerId="ADAL" clId="{E3F27EDE-0A00-4545-AC8F-6DAEAEF342C7}" dt="2021-11-16T09:49:34.012" v="3289" actId="47"/>
        <pc:sldMkLst>
          <pc:docMk/>
          <pc:sldMk cId="3299770532" sldId="268"/>
        </pc:sldMkLst>
        <pc:grpChg chg="del">
          <ac:chgData name="Sanders Wang" userId="089d73b8-785c-4012-b931-81c632b6c9c7" providerId="ADAL" clId="{E3F27EDE-0A00-4545-AC8F-6DAEAEF342C7}" dt="2021-11-16T09:29:09.624" v="3090" actId="478"/>
          <ac:grpSpMkLst>
            <pc:docMk/>
            <pc:sldMk cId="3299770532" sldId="268"/>
            <ac:grpSpMk id="286" creationId="{CD36C667-1447-483C-9545-70A6F5C64405}"/>
          </ac:grpSpMkLst>
        </pc:grpChg>
        <pc:picChg chg="del">
          <ac:chgData name="Sanders Wang" userId="089d73b8-785c-4012-b931-81c632b6c9c7" providerId="ADAL" clId="{E3F27EDE-0A00-4545-AC8F-6DAEAEF342C7}" dt="2021-11-16T09:29:55.750" v="3091" actId="478"/>
          <ac:picMkLst>
            <pc:docMk/>
            <pc:sldMk cId="3299770532" sldId="268"/>
            <ac:picMk id="13" creationId="{B090B7F5-6E01-47F8-86A1-AF436D19F3AE}"/>
          </ac:picMkLst>
        </pc:picChg>
        <pc:picChg chg="del">
          <ac:chgData name="Sanders Wang" userId="089d73b8-785c-4012-b931-81c632b6c9c7" providerId="ADAL" clId="{E3F27EDE-0A00-4545-AC8F-6DAEAEF342C7}" dt="2021-11-16T09:29:55.750" v="3091" actId="478"/>
          <ac:picMkLst>
            <pc:docMk/>
            <pc:sldMk cId="3299770532" sldId="268"/>
            <ac:picMk id="90" creationId="{75B35A6B-08BE-45C6-A67C-EA730CD33DDC}"/>
          </ac:picMkLst>
        </pc:picChg>
        <pc:picChg chg="del">
          <ac:chgData name="Sanders Wang" userId="089d73b8-785c-4012-b931-81c632b6c9c7" providerId="ADAL" clId="{E3F27EDE-0A00-4545-AC8F-6DAEAEF342C7}" dt="2021-11-16T09:29:55.750" v="3091" actId="478"/>
          <ac:picMkLst>
            <pc:docMk/>
            <pc:sldMk cId="3299770532" sldId="268"/>
            <ac:picMk id="149" creationId="{A65F83A4-DFDA-4FBE-9572-77B015902B44}"/>
          </ac:picMkLst>
        </pc:picChg>
        <pc:picChg chg="del">
          <ac:chgData name="Sanders Wang" userId="089d73b8-785c-4012-b931-81c632b6c9c7" providerId="ADAL" clId="{E3F27EDE-0A00-4545-AC8F-6DAEAEF342C7}" dt="2021-11-16T09:29:55.750" v="3091" actId="478"/>
          <ac:picMkLst>
            <pc:docMk/>
            <pc:sldMk cId="3299770532" sldId="268"/>
            <ac:picMk id="224" creationId="{C2565C70-CB12-43C6-9CF4-92AF446F9D08}"/>
          </ac:picMkLst>
        </pc:picChg>
        <pc:picChg chg="del">
          <ac:chgData name="Sanders Wang" userId="089d73b8-785c-4012-b931-81c632b6c9c7" providerId="ADAL" clId="{E3F27EDE-0A00-4545-AC8F-6DAEAEF342C7}" dt="2021-11-16T09:29:55.750" v="3091" actId="478"/>
          <ac:picMkLst>
            <pc:docMk/>
            <pc:sldMk cId="3299770532" sldId="268"/>
            <ac:picMk id="238" creationId="{45CE09ED-AA6D-4B5D-8F6D-CD49637EB9A0}"/>
          </ac:picMkLst>
        </pc:picChg>
        <pc:cxnChg chg="del mod">
          <ac:chgData name="Sanders Wang" userId="089d73b8-785c-4012-b931-81c632b6c9c7" providerId="ADAL" clId="{E3F27EDE-0A00-4545-AC8F-6DAEAEF342C7}" dt="2021-11-16T09:30:05.790" v="3093" actId="478"/>
          <ac:cxnSpMkLst>
            <pc:docMk/>
            <pc:sldMk cId="3299770532" sldId="268"/>
            <ac:cxnSpMk id="217" creationId="{F9FFEAE9-45FD-48A0-B215-B3EAB2B91AD6}"/>
          </ac:cxnSpMkLst>
        </pc:cxnChg>
        <pc:cxnChg chg="del mod">
          <ac:chgData name="Sanders Wang" userId="089d73b8-785c-4012-b931-81c632b6c9c7" providerId="ADAL" clId="{E3F27EDE-0A00-4545-AC8F-6DAEAEF342C7}" dt="2021-11-16T09:30:01.368" v="3092" actId="478"/>
          <ac:cxnSpMkLst>
            <pc:docMk/>
            <pc:sldMk cId="3299770532" sldId="268"/>
            <ac:cxnSpMk id="223" creationId="{7210D110-7182-4D4D-94AE-BA7790990605}"/>
          </ac:cxnSpMkLst>
        </pc:cxnChg>
      </pc:sldChg>
      <pc:sldChg chg="addSp delSp modSp add mod modAnim">
        <pc:chgData name="Sanders Wang" userId="089d73b8-785c-4012-b931-81c632b6c9c7" providerId="ADAL" clId="{E3F27EDE-0A00-4545-AC8F-6DAEAEF342C7}" dt="2021-11-16T09:56:46.116" v="3388"/>
        <pc:sldMkLst>
          <pc:docMk/>
          <pc:sldMk cId="1996885351" sldId="269"/>
        </pc:sldMkLst>
        <pc:spChg chg="add mod ord topLvl">
          <ac:chgData name="Sanders Wang" userId="089d73b8-785c-4012-b931-81c632b6c9c7" providerId="ADAL" clId="{E3F27EDE-0A00-4545-AC8F-6DAEAEF342C7}" dt="2021-11-16T09:56:27.023" v="3383" actId="164"/>
          <ac:spMkLst>
            <pc:docMk/>
            <pc:sldMk cId="1996885351" sldId="269"/>
            <ac:spMk id="48" creationId="{092EEC70-520F-4B97-A018-F67B46236DE4}"/>
          </ac:spMkLst>
        </pc:spChg>
        <pc:spChg chg="add mod">
          <ac:chgData name="Sanders Wang" userId="089d73b8-785c-4012-b931-81c632b6c9c7" providerId="ADAL" clId="{E3F27EDE-0A00-4545-AC8F-6DAEAEF342C7}" dt="2021-11-16T09:50:59.234" v="3305" actId="1076"/>
          <ac:spMkLst>
            <pc:docMk/>
            <pc:sldMk cId="1996885351" sldId="269"/>
            <ac:spMk id="71" creationId="{5593F2F6-D5E2-4D18-9A1B-B1C12382432E}"/>
          </ac:spMkLst>
        </pc:spChg>
        <pc:spChg chg="add mod">
          <ac:chgData name="Sanders Wang" userId="089d73b8-785c-4012-b931-81c632b6c9c7" providerId="ADAL" clId="{E3F27EDE-0A00-4545-AC8F-6DAEAEF342C7}" dt="2021-11-16T09:56:27.023" v="3383" actId="164"/>
          <ac:spMkLst>
            <pc:docMk/>
            <pc:sldMk cId="1996885351" sldId="269"/>
            <ac:spMk id="85" creationId="{9F646CAE-9D31-4DBD-9EC2-286C68C0B9AD}"/>
          </ac:spMkLst>
        </pc:spChg>
        <pc:spChg chg="mod">
          <ac:chgData name="Sanders Wang" userId="089d73b8-785c-4012-b931-81c632b6c9c7" providerId="ADAL" clId="{E3F27EDE-0A00-4545-AC8F-6DAEAEF342C7}" dt="2021-11-16T09:37:12.726" v="3129" actId="1076"/>
          <ac:spMkLst>
            <pc:docMk/>
            <pc:sldMk cId="1996885351" sldId="269"/>
            <ac:spMk id="165" creationId="{C98B512D-35DE-4CF8-898E-C521452C66AF}"/>
          </ac:spMkLst>
        </pc:spChg>
        <pc:spChg chg="mod">
          <ac:chgData name="Sanders Wang" userId="089d73b8-785c-4012-b931-81c632b6c9c7" providerId="ADAL" clId="{E3F27EDE-0A00-4545-AC8F-6DAEAEF342C7}" dt="2021-11-16T09:37:12.726" v="3129" actId="1076"/>
          <ac:spMkLst>
            <pc:docMk/>
            <pc:sldMk cId="1996885351" sldId="269"/>
            <ac:spMk id="166" creationId="{7FA63283-38EA-47D7-9177-BDDF9DF2C9E2}"/>
          </ac:spMkLst>
        </pc:spChg>
        <pc:spChg chg="mod">
          <ac:chgData name="Sanders Wang" userId="089d73b8-785c-4012-b931-81c632b6c9c7" providerId="ADAL" clId="{E3F27EDE-0A00-4545-AC8F-6DAEAEF342C7}" dt="2021-11-16T09:37:12.726" v="3129" actId="1076"/>
          <ac:spMkLst>
            <pc:docMk/>
            <pc:sldMk cId="1996885351" sldId="269"/>
            <ac:spMk id="167" creationId="{F61D337B-DB2F-46E2-AEE6-BBBDFD6C87D8}"/>
          </ac:spMkLst>
        </pc:spChg>
        <pc:spChg chg="mod">
          <ac:chgData name="Sanders Wang" userId="089d73b8-785c-4012-b931-81c632b6c9c7" providerId="ADAL" clId="{E3F27EDE-0A00-4545-AC8F-6DAEAEF342C7}" dt="2021-11-16T09:37:12.726" v="3129" actId="1076"/>
          <ac:spMkLst>
            <pc:docMk/>
            <pc:sldMk cId="1996885351" sldId="269"/>
            <ac:spMk id="168" creationId="{ACE37273-BA7F-41D2-923A-A913D7157C01}"/>
          </ac:spMkLst>
        </pc:spChg>
        <pc:spChg chg="mod">
          <ac:chgData name="Sanders Wang" userId="089d73b8-785c-4012-b931-81c632b6c9c7" providerId="ADAL" clId="{E3F27EDE-0A00-4545-AC8F-6DAEAEF342C7}" dt="2021-11-16T09:37:12.726" v="3129" actId="1076"/>
          <ac:spMkLst>
            <pc:docMk/>
            <pc:sldMk cId="1996885351" sldId="269"/>
            <ac:spMk id="169" creationId="{80467852-6541-4D6E-8754-CE16CEFF7A92}"/>
          </ac:spMkLst>
        </pc:spChg>
        <pc:spChg chg="mod">
          <ac:chgData name="Sanders Wang" userId="089d73b8-785c-4012-b931-81c632b6c9c7" providerId="ADAL" clId="{E3F27EDE-0A00-4545-AC8F-6DAEAEF342C7}" dt="2021-11-16T09:37:12.726" v="3129" actId="1076"/>
          <ac:spMkLst>
            <pc:docMk/>
            <pc:sldMk cId="1996885351" sldId="269"/>
            <ac:spMk id="170" creationId="{AF1ACAA3-1D2A-4D59-85A0-CB1BC87EBF30}"/>
          </ac:spMkLst>
        </pc:spChg>
        <pc:spChg chg="mod">
          <ac:chgData name="Sanders Wang" userId="089d73b8-785c-4012-b931-81c632b6c9c7" providerId="ADAL" clId="{E3F27EDE-0A00-4545-AC8F-6DAEAEF342C7}" dt="2021-11-16T09:37:12.726" v="3129" actId="1076"/>
          <ac:spMkLst>
            <pc:docMk/>
            <pc:sldMk cId="1996885351" sldId="269"/>
            <ac:spMk id="171" creationId="{5F442C9E-97F5-4FFA-A881-B63B42184069}"/>
          </ac:spMkLst>
        </pc:spChg>
        <pc:spChg chg="mod">
          <ac:chgData name="Sanders Wang" userId="089d73b8-785c-4012-b931-81c632b6c9c7" providerId="ADAL" clId="{E3F27EDE-0A00-4545-AC8F-6DAEAEF342C7}" dt="2021-11-16T09:37:12.726" v="3129" actId="1076"/>
          <ac:spMkLst>
            <pc:docMk/>
            <pc:sldMk cId="1996885351" sldId="269"/>
            <ac:spMk id="172" creationId="{8C621B11-C165-4938-A13F-D75B7600B338}"/>
          </ac:spMkLst>
        </pc:spChg>
        <pc:spChg chg="mod">
          <ac:chgData name="Sanders Wang" userId="089d73b8-785c-4012-b931-81c632b6c9c7" providerId="ADAL" clId="{E3F27EDE-0A00-4545-AC8F-6DAEAEF342C7}" dt="2021-11-16T09:37:12.726" v="3129" actId="1076"/>
          <ac:spMkLst>
            <pc:docMk/>
            <pc:sldMk cId="1996885351" sldId="269"/>
            <ac:spMk id="173" creationId="{CBD3A4D8-3E52-43A2-9846-93FAA4C571B0}"/>
          </ac:spMkLst>
        </pc:spChg>
        <pc:spChg chg="mod">
          <ac:chgData name="Sanders Wang" userId="089d73b8-785c-4012-b931-81c632b6c9c7" providerId="ADAL" clId="{E3F27EDE-0A00-4545-AC8F-6DAEAEF342C7}" dt="2021-11-16T09:37:12.726" v="3129" actId="1076"/>
          <ac:spMkLst>
            <pc:docMk/>
            <pc:sldMk cId="1996885351" sldId="269"/>
            <ac:spMk id="174" creationId="{317393CE-D833-4A8E-BBFB-34B6B0D36AD7}"/>
          </ac:spMkLst>
        </pc:spChg>
        <pc:spChg chg="mod">
          <ac:chgData name="Sanders Wang" userId="089d73b8-785c-4012-b931-81c632b6c9c7" providerId="ADAL" clId="{E3F27EDE-0A00-4545-AC8F-6DAEAEF342C7}" dt="2021-11-16T09:37:12.726" v="3129" actId="1076"/>
          <ac:spMkLst>
            <pc:docMk/>
            <pc:sldMk cId="1996885351" sldId="269"/>
            <ac:spMk id="176" creationId="{93337062-472D-453F-B99D-08956E9FE406}"/>
          </ac:spMkLst>
        </pc:spChg>
        <pc:spChg chg="mod">
          <ac:chgData name="Sanders Wang" userId="089d73b8-785c-4012-b931-81c632b6c9c7" providerId="ADAL" clId="{E3F27EDE-0A00-4545-AC8F-6DAEAEF342C7}" dt="2021-11-16T09:37:12.726" v="3129" actId="1076"/>
          <ac:spMkLst>
            <pc:docMk/>
            <pc:sldMk cId="1996885351" sldId="269"/>
            <ac:spMk id="180" creationId="{ABCD1F15-E2EB-4B4D-89C9-868B2BA3822D}"/>
          </ac:spMkLst>
        </pc:spChg>
        <pc:spChg chg="mod">
          <ac:chgData name="Sanders Wang" userId="089d73b8-785c-4012-b931-81c632b6c9c7" providerId="ADAL" clId="{E3F27EDE-0A00-4545-AC8F-6DAEAEF342C7}" dt="2021-11-16T09:37:12.726" v="3129" actId="1076"/>
          <ac:spMkLst>
            <pc:docMk/>
            <pc:sldMk cId="1996885351" sldId="269"/>
            <ac:spMk id="181" creationId="{4E436E07-2794-46B5-BF5A-0FD834E8E204}"/>
          </ac:spMkLst>
        </pc:spChg>
        <pc:spChg chg="mod">
          <ac:chgData name="Sanders Wang" userId="089d73b8-785c-4012-b931-81c632b6c9c7" providerId="ADAL" clId="{E3F27EDE-0A00-4545-AC8F-6DAEAEF342C7}" dt="2021-11-16T09:37:12.726" v="3129" actId="1076"/>
          <ac:spMkLst>
            <pc:docMk/>
            <pc:sldMk cId="1996885351" sldId="269"/>
            <ac:spMk id="182" creationId="{C88403F7-B97C-4337-8DCC-AABB6B9DC208}"/>
          </ac:spMkLst>
        </pc:spChg>
        <pc:spChg chg="mod">
          <ac:chgData name="Sanders Wang" userId="089d73b8-785c-4012-b931-81c632b6c9c7" providerId="ADAL" clId="{E3F27EDE-0A00-4545-AC8F-6DAEAEF342C7}" dt="2021-11-16T09:37:12.726" v="3129" actId="1076"/>
          <ac:spMkLst>
            <pc:docMk/>
            <pc:sldMk cId="1996885351" sldId="269"/>
            <ac:spMk id="183" creationId="{B59B27A9-E468-4F7B-AFA0-0D4DEA121011}"/>
          </ac:spMkLst>
        </pc:spChg>
        <pc:spChg chg="mod">
          <ac:chgData name="Sanders Wang" userId="089d73b8-785c-4012-b931-81c632b6c9c7" providerId="ADAL" clId="{E3F27EDE-0A00-4545-AC8F-6DAEAEF342C7}" dt="2021-11-16T09:37:12.726" v="3129" actId="1076"/>
          <ac:spMkLst>
            <pc:docMk/>
            <pc:sldMk cId="1996885351" sldId="269"/>
            <ac:spMk id="184" creationId="{44D0AC63-0980-4EE5-AD0E-5A4FCF58B041}"/>
          </ac:spMkLst>
        </pc:spChg>
        <pc:spChg chg="mod">
          <ac:chgData name="Sanders Wang" userId="089d73b8-785c-4012-b931-81c632b6c9c7" providerId="ADAL" clId="{E3F27EDE-0A00-4545-AC8F-6DAEAEF342C7}" dt="2021-11-16T09:37:12.726" v="3129" actId="1076"/>
          <ac:spMkLst>
            <pc:docMk/>
            <pc:sldMk cId="1996885351" sldId="269"/>
            <ac:spMk id="185" creationId="{3AB90B9D-441B-4FE9-B813-BA0CCFBBB246}"/>
          </ac:spMkLst>
        </pc:spChg>
        <pc:spChg chg="mod">
          <ac:chgData name="Sanders Wang" userId="089d73b8-785c-4012-b931-81c632b6c9c7" providerId="ADAL" clId="{E3F27EDE-0A00-4545-AC8F-6DAEAEF342C7}" dt="2021-11-16T09:37:12.726" v="3129" actId="1076"/>
          <ac:spMkLst>
            <pc:docMk/>
            <pc:sldMk cId="1996885351" sldId="269"/>
            <ac:spMk id="186" creationId="{6FCD2336-9EE8-464D-9087-EE1C9B6ED886}"/>
          </ac:spMkLst>
        </pc:spChg>
        <pc:spChg chg="mod">
          <ac:chgData name="Sanders Wang" userId="089d73b8-785c-4012-b931-81c632b6c9c7" providerId="ADAL" clId="{E3F27EDE-0A00-4545-AC8F-6DAEAEF342C7}" dt="2021-11-16T09:37:12.726" v="3129" actId="1076"/>
          <ac:spMkLst>
            <pc:docMk/>
            <pc:sldMk cId="1996885351" sldId="269"/>
            <ac:spMk id="187" creationId="{8DB99F1D-140E-44AE-8CDD-73A37C4C757F}"/>
          </ac:spMkLst>
        </pc:spChg>
        <pc:spChg chg="mod">
          <ac:chgData name="Sanders Wang" userId="089d73b8-785c-4012-b931-81c632b6c9c7" providerId="ADAL" clId="{E3F27EDE-0A00-4545-AC8F-6DAEAEF342C7}" dt="2021-11-16T09:37:12.726" v="3129" actId="1076"/>
          <ac:spMkLst>
            <pc:docMk/>
            <pc:sldMk cId="1996885351" sldId="269"/>
            <ac:spMk id="188" creationId="{EAD20D2E-5CB6-4D00-BB61-1FC2326AC20E}"/>
          </ac:spMkLst>
        </pc:spChg>
        <pc:spChg chg="mod">
          <ac:chgData name="Sanders Wang" userId="089d73b8-785c-4012-b931-81c632b6c9c7" providerId="ADAL" clId="{E3F27EDE-0A00-4545-AC8F-6DAEAEF342C7}" dt="2021-11-16T09:37:12.726" v="3129" actId="1076"/>
          <ac:spMkLst>
            <pc:docMk/>
            <pc:sldMk cId="1996885351" sldId="269"/>
            <ac:spMk id="189" creationId="{7036EC74-F1E0-40D6-9B93-EAB0E9F00402}"/>
          </ac:spMkLst>
        </pc:spChg>
        <pc:spChg chg="mod">
          <ac:chgData name="Sanders Wang" userId="089d73b8-785c-4012-b931-81c632b6c9c7" providerId="ADAL" clId="{E3F27EDE-0A00-4545-AC8F-6DAEAEF342C7}" dt="2021-11-16T09:37:12.726" v="3129" actId="1076"/>
          <ac:spMkLst>
            <pc:docMk/>
            <pc:sldMk cId="1996885351" sldId="269"/>
            <ac:spMk id="192" creationId="{44B8F7C7-69B8-4A34-8DD2-3DE37034BCF9}"/>
          </ac:spMkLst>
        </pc:spChg>
        <pc:spChg chg="mod">
          <ac:chgData name="Sanders Wang" userId="089d73b8-785c-4012-b931-81c632b6c9c7" providerId="ADAL" clId="{E3F27EDE-0A00-4545-AC8F-6DAEAEF342C7}" dt="2021-11-16T09:37:12.726" v="3129" actId="1076"/>
          <ac:spMkLst>
            <pc:docMk/>
            <pc:sldMk cId="1996885351" sldId="269"/>
            <ac:spMk id="194" creationId="{BA22686F-A93F-4935-9BF3-1EFF1132CF46}"/>
          </ac:spMkLst>
        </pc:spChg>
        <pc:spChg chg="add del mod">
          <ac:chgData name="Sanders Wang" userId="089d73b8-785c-4012-b931-81c632b6c9c7" providerId="ADAL" clId="{E3F27EDE-0A00-4545-AC8F-6DAEAEF342C7}" dt="2021-11-16T09:37:12.726" v="3129" actId="1076"/>
          <ac:spMkLst>
            <pc:docMk/>
            <pc:sldMk cId="1996885351" sldId="269"/>
            <ac:spMk id="196" creationId="{0815A3EF-1FB2-44CD-A8F3-B9DD13F29015}"/>
          </ac:spMkLst>
        </pc:spChg>
        <pc:spChg chg="add del mod">
          <ac:chgData name="Sanders Wang" userId="089d73b8-785c-4012-b931-81c632b6c9c7" providerId="ADAL" clId="{E3F27EDE-0A00-4545-AC8F-6DAEAEF342C7}" dt="2021-11-16T09:37:12.726" v="3129" actId="1076"/>
          <ac:spMkLst>
            <pc:docMk/>
            <pc:sldMk cId="1996885351" sldId="269"/>
            <ac:spMk id="197" creationId="{70155678-EA9A-4A67-BAD7-971529939F3D}"/>
          </ac:spMkLst>
        </pc:spChg>
        <pc:spChg chg="add del mod">
          <ac:chgData name="Sanders Wang" userId="089d73b8-785c-4012-b931-81c632b6c9c7" providerId="ADAL" clId="{E3F27EDE-0A00-4545-AC8F-6DAEAEF342C7}" dt="2021-11-16T09:37:12.726" v="3129" actId="1076"/>
          <ac:spMkLst>
            <pc:docMk/>
            <pc:sldMk cId="1996885351" sldId="269"/>
            <ac:spMk id="198" creationId="{82FAF712-1711-464B-A433-3F8AB67EC37E}"/>
          </ac:spMkLst>
        </pc:spChg>
        <pc:spChg chg="add del mod">
          <ac:chgData name="Sanders Wang" userId="089d73b8-785c-4012-b931-81c632b6c9c7" providerId="ADAL" clId="{E3F27EDE-0A00-4545-AC8F-6DAEAEF342C7}" dt="2021-11-16T09:37:12.726" v="3129" actId="1076"/>
          <ac:spMkLst>
            <pc:docMk/>
            <pc:sldMk cId="1996885351" sldId="269"/>
            <ac:spMk id="199" creationId="{1513B984-0DC1-4BCD-8946-335C6BDB0C43}"/>
          </ac:spMkLst>
        </pc:spChg>
        <pc:spChg chg="add del mod">
          <ac:chgData name="Sanders Wang" userId="089d73b8-785c-4012-b931-81c632b6c9c7" providerId="ADAL" clId="{E3F27EDE-0A00-4545-AC8F-6DAEAEF342C7}" dt="2021-11-16T09:37:12.726" v="3129" actId="1076"/>
          <ac:spMkLst>
            <pc:docMk/>
            <pc:sldMk cId="1996885351" sldId="269"/>
            <ac:spMk id="200" creationId="{A20A6682-5898-492C-8AF8-4DFC37F31F9B}"/>
          </ac:spMkLst>
        </pc:spChg>
        <pc:spChg chg="add del mod">
          <ac:chgData name="Sanders Wang" userId="089d73b8-785c-4012-b931-81c632b6c9c7" providerId="ADAL" clId="{E3F27EDE-0A00-4545-AC8F-6DAEAEF342C7}" dt="2021-11-16T09:37:12.726" v="3129" actId="1076"/>
          <ac:spMkLst>
            <pc:docMk/>
            <pc:sldMk cId="1996885351" sldId="269"/>
            <ac:spMk id="201" creationId="{DDC4DF02-4559-465A-AA42-776C372B3EB2}"/>
          </ac:spMkLst>
        </pc:spChg>
        <pc:spChg chg="add del mod">
          <ac:chgData name="Sanders Wang" userId="089d73b8-785c-4012-b931-81c632b6c9c7" providerId="ADAL" clId="{E3F27EDE-0A00-4545-AC8F-6DAEAEF342C7}" dt="2021-11-16T09:37:12.726" v="3129" actId="1076"/>
          <ac:spMkLst>
            <pc:docMk/>
            <pc:sldMk cId="1996885351" sldId="269"/>
            <ac:spMk id="202" creationId="{48710403-5C95-4483-B09A-0040FBA05AFE}"/>
          </ac:spMkLst>
        </pc:spChg>
        <pc:spChg chg="add del mod">
          <ac:chgData name="Sanders Wang" userId="089d73b8-785c-4012-b931-81c632b6c9c7" providerId="ADAL" clId="{E3F27EDE-0A00-4545-AC8F-6DAEAEF342C7}" dt="2021-11-16T09:37:12.726" v="3129" actId="1076"/>
          <ac:spMkLst>
            <pc:docMk/>
            <pc:sldMk cId="1996885351" sldId="269"/>
            <ac:spMk id="203" creationId="{48DD8733-774A-4CBE-8834-6062C7EA66C1}"/>
          </ac:spMkLst>
        </pc:spChg>
        <pc:spChg chg="add del mod">
          <ac:chgData name="Sanders Wang" userId="089d73b8-785c-4012-b931-81c632b6c9c7" providerId="ADAL" clId="{E3F27EDE-0A00-4545-AC8F-6DAEAEF342C7}" dt="2021-11-16T09:37:12.726" v="3129" actId="1076"/>
          <ac:spMkLst>
            <pc:docMk/>
            <pc:sldMk cId="1996885351" sldId="269"/>
            <ac:spMk id="204" creationId="{02251807-A6F2-4659-854B-D7CED422BD20}"/>
          </ac:spMkLst>
        </pc:spChg>
        <pc:spChg chg="add del mod">
          <ac:chgData name="Sanders Wang" userId="089d73b8-785c-4012-b931-81c632b6c9c7" providerId="ADAL" clId="{E3F27EDE-0A00-4545-AC8F-6DAEAEF342C7}" dt="2021-11-16T09:37:12.726" v="3129" actId="1076"/>
          <ac:spMkLst>
            <pc:docMk/>
            <pc:sldMk cId="1996885351" sldId="269"/>
            <ac:spMk id="205" creationId="{A0037341-9FA4-45AD-9F43-33E5F6104CFC}"/>
          </ac:spMkLst>
        </pc:spChg>
        <pc:spChg chg="add del mod">
          <ac:chgData name="Sanders Wang" userId="089d73b8-785c-4012-b931-81c632b6c9c7" providerId="ADAL" clId="{E3F27EDE-0A00-4545-AC8F-6DAEAEF342C7}" dt="2021-11-16T09:37:12.726" v="3129" actId="1076"/>
          <ac:spMkLst>
            <pc:docMk/>
            <pc:sldMk cId="1996885351" sldId="269"/>
            <ac:spMk id="207" creationId="{66A4D795-963F-4E60-9EC3-0B83A24C93C0}"/>
          </ac:spMkLst>
        </pc:spChg>
        <pc:spChg chg="add del mod">
          <ac:chgData name="Sanders Wang" userId="089d73b8-785c-4012-b931-81c632b6c9c7" providerId="ADAL" clId="{E3F27EDE-0A00-4545-AC8F-6DAEAEF342C7}" dt="2021-11-16T09:37:12.726" v="3129" actId="1076"/>
          <ac:spMkLst>
            <pc:docMk/>
            <pc:sldMk cId="1996885351" sldId="269"/>
            <ac:spMk id="208" creationId="{2433FCD7-47D3-40EC-AAA9-D0D9AF4EC19E}"/>
          </ac:spMkLst>
        </pc:spChg>
        <pc:spChg chg="add del mod">
          <ac:chgData name="Sanders Wang" userId="089d73b8-785c-4012-b931-81c632b6c9c7" providerId="ADAL" clId="{E3F27EDE-0A00-4545-AC8F-6DAEAEF342C7}" dt="2021-11-16T09:37:12.726" v="3129" actId="1076"/>
          <ac:spMkLst>
            <pc:docMk/>
            <pc:sldMk cId="1996885351" sldId="269"/>
            <ac:spMk id="209" creationId="{B9712A92-0D45-4F35-BC61-9DB6D734E0A8}"/>
          </ac:spMkLst>
        </pc:spChg>
        <pc:spChg chg="add del mod">
          <ac:chgData name="Sanders Wang" userId="089d73b8-785c-4012-b931-81c632b6c9c7" providerId="ADAL" clId="{E3F27EDE-0A00-4545-AC8F-6DAEAEF342C7}" dt="2021-11-16T09:37:12.726" v="3129" actId="1076"/>
          <ac:spMkLst>
            <pc:docMk/>
            <pc:sldMk cId="1996885351" sldId="269"/>
            <ac:spMk id="210" creationId="{9403D3DE-AF5C-44DF-B6EA-AE49AA3589F1}"/>
          </ac:spMkLst>
        </pc:spChg>
        <pc:spChg chg="add del mod">
          <ac:chgData name="Sanders Wang" userId="089d73b8-785c-4012-b931-81c632b6c9c7" providerId="ADAL" clId="{E3F27EDE-0A00-4545-AC8F-6DAEAEF342C7}" dt="2021-11-16T09:37:12.726" v="3129" actId="1076"/>
          <ac:spMkLst>
            <pc:docMk/>
            <pc:sldMk cId="1996885351" sldId="269"/>
            <ac:spMk id="211" creationId="{A9E86B9E-0670-444E-9CBC-904FDF773958}"/>
          </ac:spMkLst>
        </pc:spChg>
        <pc:spChg chg="add del mod">
          <ac:chgData name="Sanders Wang" userId="089d73b8-785c-4012-b931-81c632b6c9c7" providerId="ADAL" clId="{E3F27EDE-0A00-4545-AC8F-6DAEAEF342C7}" dt="2021-11-16T09:37:12.726" v="3129" actId="1076"/>
          <ac:spMkLst>
            <pc:docMk/>
            <pc:sldMk cId="1996885351" sldId="269"/>
            <ac:spMk id="212" creationId="{D1479357-B95E-4DE0-821C-A80ECFB40EA4}"/>
          </ac:spMkLst>
        </pc:spChg>
        <pc:spChg chg="add del mod">
          <ac:chgData name="Sanders Wang" userId="089d73b8-785c-4012-b931-81c632b6c9c7" providerId="ADAL" clId="{E3F27EDE-0A00-4545-AC8F-6DAEAEF342C7}" dt="2021-11-16T09:37:12.726" v="3129" actId="1076"/>
          <ac:spMkLst>
            <pc:docMk/>
            <pc:sldMk cId="1996885351" sldId="269"/>
            <ac:spMk id="213" creationId="{73FF8EE6-6405-489D-9ACA-3E0EE8D8FFA4}"/>
          </ac:spMkLst>
        </pc:spChg>
        <pc:spChg chg="add del mod">
          <ac:chgData name="Sanders Wang" userId="089d73b8-785c-4012-b931-81c632b6c9c7" providerId="ADAL" clId="{E3F27EDE-0A00-4545-AC8F-6DAEAEF342C7}" dt="2021-11-16T09:37:12.726" v="3129" actId="1076"/>
          <ac:spMkLst>
            <pc:docMk/>
            <pc:sldMk cId="1996885351" sldId="269"/>
            <ac:spMk id="214" creationId="{56B20D2F-D798-43BA-8EE1-3FFA702184C0}"/>
          </ac:spMkLst>
        </pc:spChg>
        <pc:spChg chg="add del mod">
          <ac:chgData name="Sanders Wang" userId="089d73b8-785c-4012-b931-81c632b6c9c7" providerId="ADAL" clId="{E3F27EDE-0A00-4545-AC8F-6DAEAEF342C7}" dt="2021-11-16T09:37:12.726" v="3129" actId="1076"/>
          <ac:spMkLst>
            <pc:docMk/>
            <pc:sldMk cId="1996885351" sldId="269"/>
            <ac:spMk id="215" creationId="{E6DD6D33-F327-4EF1-B359-A6032A148283}"/>
          </ac:spMkLst>
        </pc:spChg>
        <pc:spChg chg="add del mod">
          <ac:chgData name="Sanders Wang" userId="089d73b8-785c-4012-b931-81c632b6c9c7" providerId="ADAL" clId="{E3F27EDE-0A00-4545-AC8F-6DAEAEF342C7}" dt="2021-11-16T09:37:12.726" v="3129" actId="1076"/>
          <ac:spMkLst>
            <pc:docMk/>
            <pc:sldMk cId="1996885351" sldId="269"/>
            <ac:spMk id="216" creationId="{EC85D874-AB58-4CC8-A136-2E7D5C0A2209}"/>
          </ac:spMkLst>
        </pc:spChg>
        <pc:spChg chg="add del mod">
          <ac:chgData name="Sanders Wang" userId="089d73b8-785c-4012-b931-81c632b6c9c7" providerId="ADAL" clId="{E3F27EDE-0A00-4545-AC8F-6DAEAEF342C7}" dt="2021-11-16T09:37:12.726" v="3129" actId="1076"/>
          <ac:spMkLst>
            <pc:docMk/>
            <pc:sldMk cId="1996885351" sldId="269"/>
            <ac:spMk id="218" creationId="{46667AF7-CA98-41BA-B2D3-600005CD35DB}"/>
          </ac:spMkLst>
        </pc:spChg>
        <pc:spChg chg="add del mod">
          <ac:chgData name="Sanders Wang" userId="089d73b8-785c-4012-b931-81c632b6c9c7" providerId="ADAL" clId="{E3F27EDE-0A00-4545-AC8F-6DAEAEF342C7}" dt="2021-11-16T09:37:12.726" v="3129" actId="1076"/>
          <ac:spMkLst>
            <pc:docMk/>
            <pc:sldMk cId="1996885351" sldId="269"/>
            <ac:spMk id="219" creationId="{B7C01367-7878-4215-B35E-23B49C52D204}"/>
          </ac:spMkLst>
        </pc:spChg>
        <pc:spChg chg="add del mod">
          <ac:chgData name="Sanders Wang" userId="089d73b8-785c-4012-b931-81c632b6c9c7" providerId="ADAL" clId="{E3F27EDE-0A00-4545-AC8F-6DAEAEF342C7}" dt="2021-11-16T09:37:12.726" v="3129" actId="1076"/>
          <ac:spMkLst>
            <pc:docMk/>
            <pc:sldMk cId="1996885351" sldId="269"/>
            <ac:spMk id="220" creationId="{D9C19B9B-BE76-48F2-A670-93EF58DDDD95}"/>
          </ac:spMkLst>
        </pc:spChg>
        <pc:spChg chg="add del mod">
          <ac:chgData name="Sanders Wang" userId="089d73b8-785c-4012-b931-81c632b6c9c7" providerId="ADAL" clId="{E3F27EDE-0A00-4545-AC8F-6DAEAEF342C7}" dt="2021-11-16T09:37:12.726" v="3129" actId="1076"/>
          <ac:spMkLst>
            <pc:docMk/>
            <pc:sldMk cId="1996885351" sldId="269"/>
            <ac:spMk id="221" creationId="{B11B7BF0-1656-4F06-BE38-D94C66C5F1BD}"/>
          </ac:spMkLst>
        </pc:spChg>
        <pc:spChg chg="add mod">
          <ac:chgData name="Sanders Wang" userId="089d73b8-785c-4012-b931-81c632b6c9c7" providerId="ADAL" clId="{E3F27EDE-0A00-4545-AC8F-6DAEAEF342C7}" dt="2021-11-16T09:44:37.599" v="3229" actId="404"/>
          <ac:spMkLst>
            <pc:docMk/>
            <pc:sldMk cId="1996885351" sldId="269"/>
            <ac:spMk id="229" creationId="{3955A0BC-DF8F-4711-B130-93F7CA4DE9F1}"/>
          </ac:spMkLst>
        </pc:spChg>
        <pc:spChg chg="add del mod">
          <ac:chgData name="Sanders Wang" userId="089d73b8-785c-4012-b931-81c632b6c9c7" providerId="ADAL" clId="{E3F27EDE-0A00-4545-AC8F-6DAEAEF342C7}" dt="2021-11-16T09:37:12.726" v="3129" actId="1076"/>
          <ac:spMkLst>
            <pc:docMk/>
            <pc:sldMk cId="1996885351" sldId="269"/>
            <ac:spMk id="236" creationId="{496755E9-4513-471C-9947-65AC49F431D0}"/>
          </ac:spMkLst>
        </pc:spChg>
        <pc:spChg chg="add del mod">
          <ac:chgData name="Sanders Wang" userId="089d73b8-785c-4012-b931-81c632b6c9c7" providerId="ADAL" clId="{E3F27EDE-0A00-4545-AC8F-6DAEAEF342C7}" dt="2021-11-16T09:37:12.726" v="3129" actId="1076"/>
          <ac:spMkLst>
            <pc:docMk/>
            <pc:sldMk cId="1996885351" sldId="269"/>
            <ac:spMk id="237" creationId="{97FCBBD6-C2A3-40B8-B48A-AEBE25C2D192}"/>
          </ac:spMkLst>
        </pc:spChg>
        <pc:spChg chg="add mod">
          <ac:chgData name="Sanders Wang" userId="089d73b8-785c-4012-b931-81c632b6c9c7" providerId="ADAL" clId="{E3F27EDE-0A00-4545-AC8F-6DAEAEF342C7}" dt="2021-11-16T09:41:26.452" v="3192" actId="1076"/>
          <ac:spMkLst>
            <pc:docMk/>
            <pc:sldMk cId="1996885351" sldId="269"/>
            <ac:spMk id="245" creationId="{838FC038-5D32-4BFD-9410-E45E8DDB0AC3}"/>
          </ac:spMkLst>
        </pc:spChg>
        <pc:spChg chg="add mod">
          <ac:chgData name="Sanders Wang" userId="089d73b8-785c-4012-b931-81c632b6c9c7" providerId="ADAL" clId="{E3F27EDE-0A00-4545-AC8F-6DAEAEF342C7}" dt="2021-11-16T09:41:26.452" v="3192" actId="1076"/>
          <ac:spMkLst>
            <pc:docMk/>
            <pc:sldMk cId="1996885351" sldId="269"/>
            <ac:spMk id="246" creationId="{DCCB54D4-EA16-49E5-96A2-08F5D5393D8B}"/>
          </ac:spMkLst>
        </pc:spChg>
        <pc:spChg chg="add mod">
          <ac:chgData name="Sanders Wang" userId="089d73b8-785c-4012-b931-81c632b6c9c7" providerId="ADAL" clId="{E3F27EDE-0A00-4545-AC8F-6DAEAEF342C7}" dt="2021-11-16T09:41:26.452" v="3192" actId="1076"/>
          <ac:spMkLst>
            <pc:docMk/>
            <pc:sldMk cId="1996885351" sldId="269"/>
            <ac:spMk id="247" creationId="{3E7B5348-E80D-4F92-A377-51CEDD3509F2}"/>
          </ac:spMkLst>
        </pc:spChg>
        <pc:spChg chg="add mod">
          <ac:chgData name="Sanders Wang" userId="089d73b8-785c-4012-b931-81c632b6c9c7" providerId="ADAL" clId="{E3F27EDE-0A00-4545-AC8F-6DAEAEF342C7}" dt="2021-11-16T09:41:26.452" v="3192" actId="1076"/>
          <ac:spMkLst>
            <pc:docMk/>
            <pc:sldMk cId="1996885351" sldId="269"/>
            <ac:spMk id="249" creationId="{4DAF27D3-CF04-40A2-A659-DEE9DBAEBB09}"/>
          </ac:spMkLst>
        </pc:spChg>
        <pc:spChg chg="add mod">
          <ac:chgData name="Sanders Wang" userId="089d73b8-785c-4012-b931-81c632b6c9c7" providerId="ADAL" clId="{E3F27EDE-0A00-4545-AC8F-6DAEAEF342C7}" dt="2021-11-16T09:41:26.452" v="3192" actId="1076"/>
          <ac:spMkLst>
            <pc:docMk/>
            <pc:sldMk cId="1996885351" sldId="269"/>
            <ac:spMk id="250" creationId="{9D5BFFFB-3B4F-4497-B475-1E16E917FB1F}"/>
          </ac:spMkLst>
        </pc:spChg>
        <pc:spChg chg="add mod">
          <ac:chgData name="Sanders Wang" userId="089d73b8-785c-4012-b931-81c632b6c9c7" providerId="ADAL" clId="{E3F27EDE-0A00-4545-AC8F-6DAEAEF342C7}" dt="2021-11-16T09:41:26.452" v="3192" actId="1076"/>
          <ac:spMkLst>
            <pc:docMk/>
            <pc:sldMk cId="1996885351" sldId="269"/>
            <ac:spMk id="251" creationId="{F3E228D2-BC1A-46E3-AE13-790670653536}"/>
          </ac:spMkLst>
        </pc:spChg>
        <pc:spChg chg="mod">
          <ac:chgData name="Sanders Wang" userId="089d73b8-785c-4012-b931-81c632b6c9c7" providerId="ADAL" clId="{E3F27EDE-0A00-4545-AC8F-6DAEAEF342C7}" dt="2021-11-16T09:43:02.292" v="3214" actId="1036"/>
          <ac:spMkLst>
            <pc:docMk/>
            <pc:sldMk cId="1996885351" sldId="269"/>
            <ac:spMk id="252" creationId="{E0B11CB8-8ECE-499B-BE68-2F1AD6B000B3}"/>
          </ac:spMkLst>
        </pc:spChg>
        <pc:spChg chg="add mod">
          <ac:chgData name="Sanders Wang" userId="089d73b8-785c-4012-b931-81c632b6c9c7" providerId="ADAL" clId="{E3F27EDE-0A00-4545-AC8F-6DAEAEF342C7}" dt="2021-11-16T09:41:26.452" v="3192" actId="1076"/>
          <ac:spMkLst>
            <pc:docMk/>
            <pc:sldMk cId="1996885351" sldId="269"/>
            <ac:spMk id="253" creationId="{0000D18A-41DA-440F-ACE6-BB7270D7216E}"/>
          </ac:spMkLst>
        </pc:spChg>
        <pc:spChg chg="add mod">
          <ac:chgData name="Sanders Wang" userId="089d73b8-785c-4012-b931-81c632b6c9c7" providerId="ADAL" clId="{E3F27EDE-0A00-4545-AC8F-6DAEAEF342C7}" dt="2021-11-16T09:41:26.452" v="3192" actId="1076"/>
          <ac:spMkLst>
            <pc:docMk/>
            <pc:sldMk cId="1996885351" sldId="269"/>
            <ac:spMk id="254" creationId="{A83A8BDA-9AD2-4EB6-9073-CC8FB724FF02}"/>
          </ac:spMkLst>
        </pc:spChg>
        <pc:spChg chg="mod">
          <ac:chgData name="Sanders Wang" userId="089d73b8-785c-4012-b931-81c632b6c9c7" providerId="ADAL" clId="{E3F27EDE-0A00-4545-AC8F-6DAEAEF342C7}" dt="2021-11-16T09:37:43.277" v="3132" actId="1076"/>
          <ac:spMkLst>
            <pc:docMk/>
            <pc:sldMk cId="1996885351" sldId="269"/>
            <ac:spMk id="256" creationId="{4E949654-8DEC-42E7-9B44-EB599A030451}"/>
          </ac:spMkLst>
        </pc:spChg>
        <pc:spChg chg="add mod">
          <ac:chgData name="Sanders Wang" userId="089d73b8-785c-4012-b931-81c632b6c9c7" providerId="ADAL" clId="{E3F27EDE-0A00-4545-AC8F-6DAEAEF342C7}" dt="2021-11-16T09:41:26.452" v="3192" actId="1076"/>
          <ac:spMkLst>
            <pc:docMk/>
            <pc:sldMk cId="1996885351" sldId="269"/>
            <ac:spMk id="258" creationId="{3B44EF4C-1744-4A24-97AB-79A93892332C}"/>
          </ac:spMkLst>
        </pc:spChg>
        <pc:spChg chg="add mod">
          <ac:chgData name="Sanders Wang" userId="089d73b8-785c-4012-b931-81c632b6c9c7" providerId="ADAL" clId="{E3F27EDE-0A00-4545-AC8F-6DAEAEF342C7}" dt="2021-11-16T09:41:26.452" v="3192" actId="1076"/>
          <ac:spMkLst>
            <pc:docMk/>
            <pc:sldMk cId="1996885351" sldId="269"/>
            <ac:spMk id="259" creationId="{6188190A-2150-406C-B97C-5F82EDBBD3AE}"/>
          </ac:spMkLst>
        </pc:spChg>
        <pc:spChg chg="add mod">
          <ac:chgData name="Sanders Wang" userId="089d73b8-785c-4012-b931-81c632b6c9c7" providerId="ADAL" clId="{E3F27EDE-0A00-4545-AC8F-6DAEAEF342C7}" dt="2021-11-16T09:41:36.668" v="3194" actId="1076"/>
          <ac:spMkLst>
            <pc:docMk/>
            <pc:sldMk cId="1996885351" sldId="269"/>
            <ac:spMk id="261" creationId="{BD0290DE-9B9A-4B95-8076-1D93505FAA2B}"/>
          </ac:spMkLst>
        </pc:spChg>
        <pc:spChg chg="del">
          <ac:chgData name="Sanders Wang" userId="089d73b8-785c-4012-b931-81c632b6c9c7" providerId="ADAL" clId="{E3F27EDE-0A00-4545-AC8F-6DAEAEF342C7}" dt="2021-11-16T09:34:30.433" v="3118" actId="478"/>
          <ac:spMkLst>
            <pc:docMk/>
            <pc:sldMk cId="1996885351" sldId="269"/>
            <ac:spMk id="264" creationId="{BA902409-35DD-47C8-BE66-F8DE83CFC60F}"/>
          </ac:spMkLst>
        </pc:spChg>
        <pc:spChg chg="add mod">
          <ac:chgData name="Sanders Wang" userId="089d73b8-785c-4012-b931-81c632b6c9c7" providerId="ADAL" clId="{E3F27EDE-0A00-4545-AC8F-6DAEAEF342C7}" dt="2021-11-16T09:41:55.245" v="3195" actId="571"/>
          <ac:spMkLst>
            <pc:docMk/>
            <pc:sldMk cId="1996885351" sldId="269"/>
            <ac:spMk id="265" creationId="{4393B35D-4367-4DD5-B3FC-5DFE6C2462AD}"/>
          </ac:spMkLst>
        </pc:spChg>
        <pc:spChg chg="add mod">
          <ac:chgData name="Sanders Wang" userId="089d73b8-785c-4012-b931-81c632b6c9c7" providerId="ADAL" clId="{E3F27EDE-0A00-4545-AC8F-6DAEAEF342C7}" dt="2021-11-16T09:41:55.245" v="3195" actId="571"/>
          <ac:spMkLst>
            <pc:docMk/>
            <pc:sldMk cId="1996885351" sldId="269"/>
            <ac:spMk id="268" creationId="{1040E028-741D-4458-AF35-5B10DAF56604}"/>
          </ac:spMkLst>
        </pc:spChg>
        <pc:spChg chg="add mod">
          <ac:chgData name="Sanders Wang" userId="089d73b8-785c-4012-b931-81c632b6c9c7" providerId="ADAL" clId="{E3F27EDE-0A00-4545-AC8F-6DAEAEF342C7}" dt="2021-11-16T09:41:55.245" v="3195" actId="571"/>
          <ac:spMkLst>
            <pc:docMk/>
            <pc:sldMk cId="1996885351" sldId="269"/>
            <ac:spMk id="270" creationId="{FBE1D01A-1959-4DA0-B2AC-B3D5FF281746}"/>
          </ac:spMkLst>
        </pc:spChg>
        <pc:spChg chg="add mod">
          <ac:chgData name="Sanders Wang" userId="089d73b8-785c-4012-b931-81c632b6c9c7" providerId="ADAL" clId="{E3F27EDE-0A00-4545-AC8F-6DAEAEF342C7}" dt="2021-11-16T09:41:55.245" v="3195" actId="571"/>
          <ac:spMkLst>
            <pc:docMk/>
            <pc:sldMk cId="1996885351" sldId="269"/>
            <ac:spMk id="271" creationId="{93F6BB52-1B3A-47C3-9DEE-B20C8F150AB0}"/>
          </ac:spMkLst>
        </pc:spChg>
        <pc:spChg chg="add mod">
          <ac:chgData name="Sanders Wang" userId="089d73b8-785c-4012-b931-81c632b6c9c7" providerId="ADAL" clId="{E3F27EDE-0A00-4545-AC8F-6DAEAEF342C7}" dt="2021-11-16T09:41:55.245" v="3195" actId="571"/>
          <ac:spMkLst>
            <pc:docMk/>
            <pc:sldMk cId="1996885351" sldId="269"/>
            <ac:spMk id="273" creationId="{149D22F2-A6FC-4CE6-A36D-D9216FDC465D}"/>
          </ac:spMkLst>
        </pc:spChg>
        <pc:spChg chg="del">
          <ac:chgData name="Sanders Wang" userId="089d73b8-785c-4012-b931-81c632b6c9c7" providerId="ADAL" clId="{E3F27EDE-0A00-4545-AC8F-6DAEAEF342C7}" dt="2021-11-16T09:33:28.332" v="3113" actId="478"/>
          <ac:spMkLst>
            <pc:docMk/>
            <pc:sldMk cId="1996885351" sldId="269"/>
            <ac:spMk id="275" creationId="{098530F2-80CB-4E4F-B3DE-F9476AB8FF74}"/>
          </ac:spMkLst>
        </pc:spChg>
        <pc:spChg chg="add mod">
          <ac:chgData name="Sanders Wang" userId="089d73b8-785c-4012-b931-81c632b6c9c7" providerId="ADAL" clId="{E3F27EDE-0A00-4545-AC8F-6DAEAEF342C7}" dt="2021-11-16T09:41:55.245" v="3195" actId="571"/>
          <ac:spMkLst>
            <pc:docMk/>
            <pc:sldMk cId="1996885351" sldId="269"/>
            <ac:spMk id="276" creationId="{255A22AC-99D7-43C1-851D-009DA9B04CA5}"/>
          </ac:spMkLst>
        </pc:spChg>
        <pc:spChg chg="add mod">
          <ac:chgData name="Sanders Wang" userId="089d73b8-785c-4012-b931-81c632b6c9c7" providerId="ADAL" clId="{E3F27EDE-0A00-4545-AC8F-6DAEAEF342C7}" dt="2021-11-16T09:41:55.245" v="3195" actId="571"/>
          <ac:spMkLst>
            <pc:docMk/>
            <pc:sldMk cId="1996885351" sldId="269"/>
            <ac:spMk id="278" creationId="{55D3CA2F-4F22-4B2E-AF53-2979F1E28D04}"/>
          </ac:spMkLst>
        </pc:spChg>
        <pc:spChg chg="add mod">
          <ac:chgData name="Sanders Wang" userId="089d73b8-785c-4012-b931-81c632b6c9c7" providerId="ADAL" clId="{E3F27EDE-0A00-4545-AC8F-6DAEAEF342C7}" dt="2021-11-16T09:41:55.245" v="3195" actId="571"/>
          <ac:spMkLst>
            <pc:docMk/>
            <pc:sldMk cId="1996885351" sldId="269"/>
            <ac:spMk id="279" creationId="{BE8BF173-1887-40A9-9AAC-12D51C22DF50}"/>
          </ac:spMkLst>
        </pc:spChg>
        <pc:spChg chg="add mod">
          <ac:chgData name="Sanders Wang" userId="089d73b8-785c-4012-b931-81c632b6c9c7" providerId="ADAL" clId="{E3F27EDE-0A00-4545-AC8F-6DAEAEF342C7}" dt="2021-11-16T09:41:55.245" v="3195" actId="571"/>
          <ac:spMkLst>
            <pc:docMk/>
            <pc:sldMk cId="1996885351" sldId="269"/>
            <ac:spMk id="282" creationId="{5728A8F3-FA2A-47A3-9AD0-47A09E145918}"/>
          </ac:spMkLst>
        </pc:spChg>
        <pc:spChg chg="add mod">
          <ac:chgData name="Sanders Wang" userId="089d73b8-785c-4012-b931-81c632b6c9c7" providerId="ADAL" clId="{E3F27EDE-0A00-4545-AC8F-6DAEAEF342C7}" dt="2021-11-16T09:41:55.245" v="3195" actId="571"/>
          <ac:spMkLst>
            <pc:docMk/>
            <pc:sldMk cId="1996885351" sldId="269"/>
            <ac:spMk id="287" creationId="{85E2FDBE-BC1B-4BEA-AFAE-BC86CF376BF5}"/>
          </ac:spMkLst>
        </pc:spChg>
        <pc:spChg chg="add del mod">
          <ac:chgData name="Sanders Wang" userId="089d73b8-785c-4012-b931-81c632b6c9c7" providerId="ADAL" clId="{E3F27EDE-0A00-4545-AC8F-6DAEAEF342C7}" dt="2021-11-16T09:37:12.726" v="3129" actId="1076"/>
          <ac:spMkLst>
            <pc:docMk/>
            <pc:sldMk cId="1996885351" sldId="269"/>
            <ac:spMk id="288" creationId="{A80E7F65-5B4C-4332-AE04-3CBB1D9B85F8}"/>
          </ac:spMkLst>
        </pc:spChg>
        <pc:spChg chg="mod">
          <ac:chgData name="Sanders Wang" userId="089d73b8-785c-4012-b931-81c632b6c9c7" providerId="ADAL" clId="{E3F27EDE-0A00-4545-AC8F-6DAEAEF342C7}" dt="2021-11-16T09:43:02.292" v="3214" actId="1036"/>
          <ac:spMkLst>
            <pc:docMk/>
            <pc:sldMk cId="1996885351" sldId="269"/>
            <ac:spMk id="290" creationId="{F3B1E8B4-05B4-4F7D-B65A-8CCC7DAE8910}"/>
          </ac:spMkLst>
        </pc:spChg>
        <pc:spChg chg="add mod">
          <ac:chgData name="Sanders Wang" userId="089d73b8-785c-4012-b931-81c632b6c9c7" providerId="ADAL" clId="{E3F27EDE-0A00-4545-AC8F-6DAEAEF342C7}" dt="2021-11-16T09:42:06.083" v="3197" actId="571"/>
          <ac:spMkLst>
            <pc:docMk/>
            <pc:sldMk cId="1996885351" sldId="269"/>
            <ac:spMk id="293" creationId="{BCBF243D-A2B1-4191-94FF-989AA2E29FDB}"/>
          </ac:spMkLst>
        </pc:spChg>
        <pc:spChg chg="add del mod">
          <ac:chgData name="Sanders Wang" userId="089d73b8-785c-4012-b931-81c632b6c9c7" providerId="ADAL" clId="{E3F27EDE-0A00-4545-AC8F-6DAEAEF342C7}" dt="2021-11-16T09:43:38.830" v="3219"/>
          <ac:spMkLst>
            <pc:docMk/>
            <pc:sldMk cId="1996885351" sldId="269"/>
            <ac:spMk id="294" creationId="{D998283E-9B91-4A01-9060-2141228A9E75}"/>
          </ac:spMkLst>
        </pc:spChg>
        <pc:spChg chg="add mod ord topLvl">
          <ac:chgData name="Sanders Wang" userId="089d73b8-785c-4012-b931-81c632b6c9c7" providerId="ADAL" clId="{E3F27EDE-0A00-4545-AC8F-6DAEAEF342C7}" dt="2021-11-16T09:56:27.023" v="3383" actId="164"/>
          <ac:spMkLst>
            <pc:docMk/>
            <pc:sldMk cId="1996885351" sldId="269"/>
            <ac:spMk id="295" creationId="{E5BF3357-2855-4CF2-9E0D-16254AB568AE}"/>
          </ac:spMkLst>
        </pc:spChg>
        <pc:spChg chg="add mod ord topLvl">
          <ac:chgData name="Sanders Wang" userId="089d73b8-785c-4012-b931-81c632b6c9c7" providerId="ADAL" clId="{E3F27EDE-0A00-4545-AC8F-6DAEAEF342C7}" dt="2021-11-16T09:56:27.023" v="3383" actId="164"/>
          <ac:spMkLst>
            <pc:docMk/>
            <pc:sldMk cId="1996885351" sldId="269"/>
            <ac:spMk id="296" creationId="{57C43348-B775-4131-AA47-A4F056C66BF0}"/>
          </ac:spMkLst>
        </pc:spChg>
        <pc:spChg chg="add del mod ord topLvl">
          <ac:chgData name="Sanders Wang" userId="089d73b8-785c-4012-b931-81c632b6c9c7" providerId="ADAL" clId="{E3F27EDE-0A00-4545-AC8F-6DAEAEF342C7}" dt="2021-11-16T09:54:27.063" v="3359" actId="478"/>
          <ac:spMkLst>
            <pc:docMk/>
            <pc:sldMk cId="1996885351" sldId="269"/>
            <ac:spMk id="297" creationId="{4193F8CF-E42A-426E-B906-65664E32E153}"/>
          </ac:spMkLst>
        </pc:spChg>
        <pc:spChg chg="add mod">
          <ac:chgData name="Sanders Wang" userId="089d73b8-785c-4012-b931-81c632b6c9c7" providerId="ADAL" clId="{E3F27EDE-0A00-4545-AC8F-6DAEAEF342C7}" dt="2021-11-16T09:46:43.578" v="3263" actId="571"/>
          <ac:spMkLst>
            <pc:docMk/>
            <pc:sldMk cId="1996885351" sldId="269"/>
            <ac:spMk id="298" creationId="{DAA4BE9B-C410-4CB4-AAB3-674ECD8CC93B}"/>
          </ac:spMkLst>
        </pc:spChg>
        <pc:grpChg chg="add del mod">
          <ac:chgData name="Sanders Wang" userId="089d73b8-785c-4012-b931-81c632b6c9c7" providerId="ADAL" clId="{E3F27EDE-0A00-4545-AC8F-6DAEAEF342C7}" dt="2021-11-16T09:54:24.217" v="3358" actId="165"/>
          <ac:grpSpMkLst>
            <pc:docMk/>
            <pc:sldMk cId="1996885351" sldId="269"/>
            <ac:grpSpMk id="59" creationId="{55CFF907-FE04-4756-998F-C55804E4EC81}"/>
          </ac:grpSpMkLst>
        </pc:grpChg>
        <pc:grpChg chg="add mod">
          <ac:chgData name="Sanders Wang" userId="089d73b8-785c-4012-b931-81c632b6c9c7" providerId="ADAL" clId="{E3F27EDE-0A00-4545-AC8F-6DAEAEF342C7}" dt="2021-11-16T09:56:40.353" v="3387" actId="1076"/>
          <ac:grpSpMkLst>
            <pc:docMk/>
            <pc:sldMk cId="1996885351" sldId="269"/>
            <ac:grpSpMk id="88" creationId="{20EAB4C8-2C40-4B7F-9F2D-872CD08F607D}"/>
          </ac:grpSpMkLst>
        </pc:grpChg>
        <pc:grpChg chg="del">
          <ac:chgData name="Sanders Wang" userId="089d73b8-785c-4012-b931-81c632b6c9c7" providerId="ADAL" clId="{E3F27EDE-0A00-4545-AC8F-6DAEAEF342C7}" dt="2021-11-16T09:33:34.332" v="3115" actId="478"/>
          <ac:grpSpMkLst>
            <pc:docMk/>
            <pc:sldMk cId="1996885351" sldId="269"/>
            <ac:grpSpMk id="286" creationId="{CD36C667-1447-483C-9545-70A6F5C64405}"/>
          </ac:grpSpMkLst>
        </pc:grpChg>
        <pc:picChg chg="del">
          <ac:chgData name="Sanders Wang" userId="089d73b8-785c-4012-b931-81c632b6c9c7" providerId="ADAL" clId="{E3F27EDE-0A00-4545-AC8F-6DAEAEF342C7}" dt="2021-11-16T09:47:22.655" v="3265" actId="478"/>
          <ac:picMkLst>
            <pc:docMk/>
            <pc:sldMk cId="1996885351" sldId="269"/>
            <ac:picMk id="90" creationId="{75B35A6B-08BE-45C6-A67C-EA730CD33DDC}"/>
          </ac:picMkLst>
        </pc:picChg>
        <pc:picChg chg="del">
          <ac:chgData name="Sanders Wang" userId="089d73b8-785c-4012-b931-81c632b6c9c7" providerId="ADAL" clId="{E3F27EDE-0A00-4545-AC8F-6DAEAEF342C7}" dt="2021-11-16T09:47:26.120" v="3266" actId="478"/>
          <ac:picMkLst>
            <pc:docMk/>
            <pc:sldMk cId="1996885351" sldId="269"/>
            <ac:picMk id="149" creationId="{A65F83A4-DFDA-4FBE-9572-77B015902B44}"/>
          </ac:picMkLst>
        </pc:picChg>
        <pc:picChg chg="mod">
          <ac:chgData name="Sanders Wang" userId="089d73b8-785c-4012-b931-81c632b6c9c7" providerId="ADAL" clId="{E3F27EDE-0A00-4545-AC8F-6DAEAEF342C7}" dt="2021-11-16T09:37:12.726" v="3129" actId="1076"/>
          <ac:picMkLst>
            <pc:docMk/>
            <pc:sldMk cId="1996885351" sldId="269"/>
            <ac:picMk id="164" creationId="{82B849B9-F6DC-4991-951E-CA69FFD640EE}"/>
          </ac:picMkLst>
        </pc:picChg>
        <pc:picChg chg="mod">
          <ac:chgData name="Sanders Wang" userId="089d73b8-785c-4012-b931-81c632b6c9c7" providerId="ADAL" clId="{E3F27EDE-0A00-4545-AC8F-6DAEAEF342C7}" dt="2021-11-16T09:37:12.726" v="3129" actId="1076"/>
          <ac:picMkLst>
            <pc:docMk/>
            <pc:sldMk cId="1996885351" sldId="269"/>
            <ac:picMk id="179" creationId="{45AFA9E6-6A23-4D38-BC8E-1693AB2B5052}"/>
          </ac:picMkLst>
        </pc:picChg>
        <pc:picChg chg="add del mod">
          <ac:chgData name="Sanders Wang" userId="089d73b8-785c-4012-b931-81c632b6c9c7" providerId="ADAL" clId="{E3F27EDE-0A00-4545-AC8F-6DAEAEF342C7}" dt="2021-11-16T09:37:12.726" v="3129" actId="1076"/>
          <ac:picMkLst>
            <pc:docMk/>
            <pc:sldMk cId="1996885351" sldId="269"/>
            <ac:picMk id="195" creationId="{1DB33951-498F-441C-9D9B-CFB495C4822B}"/>
          </ac:picMkLst>
        </pc:picChg>
        <pc:picChg chg="add del mod">
          <ac:chgData name="Sanders Wang" userId="089d73b8-785c-4012-b931-81c632b6c9c7" providerId="ADAL" clId="{E3F27EDE-0A00-4545-AC8F-6DAEAEF342C7}" dt="2021-11-16T09:37:12.726" v="3129" actId="1076"/>
          <ac:picMkLst>
            <pc:docMk/>
            <pc:sldMk cId="1996885351" sldId="269"/>
            <ac:picMk id="206" creationId="{933F1E13-B717-49C8-82E4-B43D231F67CE}"/>
          </ac:picMkLst>
        </pc:picChg>
        <pc:picChg chg="add del mod">
          <ac:chgData name="Sanders Wang" userId="089d73b8-785c-4012-b931-81c632b6c9c7" providerId="ADAL" clId="{E3F27EDE-0A00-4545-AC8F-6DAEAEF342C7}" dt="2021-11-16T09:37:12.726" v="3129" actId="1076"/>
          <ac:picMkLst>
            <pc:docMk/>
            <pc:sldMk cId="1996885351" sldId="269"/>
            <ac:picMk id="230" creationId="{88222F31-A0E8-481A-B1D3-398C04DDA580}"/>
          </ac:picMkLst>
        </pc:picChg>
        <pc:picChg chg="add del mod">
          <ac:chgData name="Sanders Wang" userId="089d73b8-785c-4012-b931-81c632b6c9c7" providerId="ADAL" clId="{E3F27EDE-0A00-4545-AC8F-6DAEAEF342C7}" dt="2021-11-16T09:47:31.667" v="3267" actId="478"/>
          <ac:picMkLst>
            <pc:docMk/>
            <pc:sldMk cId="1996885351" sldId="269"/>
            <ac:picMk id="235" creationId="{4F093DB4-BECA-4CC0-94BA-9E239B76FE05}"/>
          </ac:picMkLst>
        </pc:picChg>
        <pc:picChg chg="add mod">
          <ac:chgData name="Sanders Wang" userId="089d73b8-785c-4012-b931-81c632b6c9c7" providerId="ADAL" clId="{E3F27EDE-0A00-4545-AC8F-6DAEAEF342C7}" dt="2021-11-16T09:45:31.701" v="3240" actId="1076"/>
          <ac:picMkLst>
            <pc:docMk/>
            <pc:sldMk cId="1996885351" sldId="269"/>
            <ac:picMk id="240" creationId="{4955CBAA-C593-452E-BF71-74E205443FAF}"/>
          </ac:picMkLst>
        </pc:picChg>
        <pc:picChg chg="add mod">
          <ac:chgData name="Sanders Wang" userId="089d73b8-785c-4012-b931-81c632b6c9c7" providerId="ADAL" clId="{E3F27EDE-0A00-4545-AC8F-6DAEAEF342C7}" dt="2021-11-16T09:40:52.787" v="3188" actId="571"/>
          <ac:picMkLst>
            <pc:docMk/>
            <pc:sldMk cId="1996885351" sldId="269"/>
            <ac:picMk id="241" creationId="{E64A714B-388D-45B9-9B22-4253FF5200F5}"/>
          </ac:picMkLst>
        </pc:picChg>
        <pc:picChg chg="add mod">
          <ac:chgData name="Sanders Wang" userId="089d73b8-785c-4012-b931-81c632b6c9c7" providerId="ADAL" clId="{E3F27EDE-0A00-4545-AC8F-6DAEAEF342C7}" dt="2021-11-16T09:41:01.011" v="3190" actId="1076"/>
          <ac:picMkLst>
            <pc:docMk/>
            <pc:sldMk cId="1996885351" sldId="269"/>
            <ac:picMk id="242" creationId="{92BF2943-08FD-4996-8112-EAC40BB9BD97}"/>
          </ac:picMkLst>
        </pc:picChg>
        <pc:picChg chg="add mod">
          <ac:chgData name="Sanders Wang" userId="089d73b8-785c-4012-b931-81c632b6c9c7" providerId="ADAL" clId="{E3F27EDE-0A00-4545-AC8F-6DAEAEF342C7}" dt="2021-11-16T09:41:26.452" v="3192" actId="1076"/>
          <ac:picMkLst>
            <pc:docMk/>
            <pc:sldMk cId="1996885351" sldId="269"/>
            <ac:picMk id="244" creationId="{55988716-0092-40B1-8ABA-4D816BE532B0}"/>
          </ac:picMkLst>
        </pc:picChg>
        <pc:picChg chg="add del mod">
          <ac:chgData name="Sanders Wang" userId="089d73b8-785c-4012-b931-81c632b6c9c7" providerId="ADAL" clId="{E3F27EDE-0A00-4545-AC8F-6DAEAEF342C7}" dt="2021-11-16T09:41:31.555" v="3193" actId="478"/>
          <ac:picMkLst>
            <pc:docMk/>
            <pc:sldMk cId="1996885351" sldId="269"/>
            <ac:picMk id="262" creationId="{EC17D8B6-31A6-4604-9A03-222E03C8F6D9}"/>
          </ac:picMkLst>
        </pc:picChg>
        <pc:picChg chg="add mod">
          <ac:chgData name="Sanders Wang" userId="089d73b8-785c-4012-b931-81c632b6c9c7" providerId="ADAL" clId="{E3F27EDE-0A00-4545-AC8F-6DAEAEF342C7}" dt="2021-11-16T09:41:55.245" v="3195" actId="571"/>
          <ac:picMkLst>
            <pc:docMk/>
            <pc:sldMk cId="1996885351" sldId="269"/>
            <ac:picMk id="263" creationId="{9517CE26-5CF7-4AA9-81AF-409C730CE8E1}"/>
          </ac:picMkLst>
        </pc:picChg>
        <pc:picChg chg="del">
          <ac:chgData name="Sanders Wang" userId="089d73b8-785c-4012-b931-81c632b6c9c7" providerId="ADAL" clId="{E3F27EDE-0A00-4545-AC8F-6DAEAEF342C7}" dt="2021-11-16T09:33:31.052" v="3114" actId="478"/>
          <ac:picMkLst>
            <pc:docMk/>
            <pc:sldMk cId="1996885351" sldId="269"/>
            <ac:picMk id="272" creationId="{80BEE4CC-354B-4564-900A-0CD73DE1241E}"/>
          </ac:picMkLst>
        </pc:picChg>
        <pc:picChg chg="add del mod">
          <ac:chgData name="Sanders Wang" userId="089d73b8-785c-4012-b931-81c632b6c9c7" providerId="ADAL" clId="{E3F27EDE-0A00-4545-AC8F-6DAEAEF342C7}" dt="2021-11-16T09:41:57.934" v="3196" actId="478"/>
          <ac:picMkLst>
            <pc:docMk/>
            <pc:sldMk cId="1996885351" sldId="269"/>
            <ac:picMk id="289" creationId="{2BFC3633-C328-43DB-957E-5ADFCAE21BB2}"/>
          </ac:picMkLst>
        </pc:picChg>
        <pc:cxnChg chg="mod">
          <ac:chgData name="Sanders Wang" userId="089d73b8-785c-4012-b931-81c632b6c9c7" providerId="ADAL" clId="{E3F27EDE-0A00-4545-AC8F-6DAEAEF342C7}" dt="2021-11-16T09:37:12.726" v="3129" actId="1076"/>
          <ac:cxnSpMkLst>
            <pc:docMk/>
            <pc:sldMk cId="1996885351" sldId="269"/>
            <ac:cxnSpMk id="193" creationId="{B003CA96-1928-4EB7-B921-F02479E113ED}"/>
          </ac:cxnSpMkLst>
        </pc:cxnChg>
        <pc:cxnChg chg="mod">
          <ac:chgData name="Sanders Wang" userId="089d73b8-785c-4012-b931-81c632b6c9c7" providerId="ADAL" clId="{E3F27EDE-0A00-4545-AC8F-6DAEAEF342C7}" dt="2021-11-16T09:37:12.726" v="3129" actId="1076"/>
          <ac:cxnSpMkLst>
            <pc:docMk/>
            <pc:sldMk cId="1996885351" sldId="269"/>
            <ac:cxnSpMk id="217" creationId="{F9FFEAE9-45FD-48A0-B215-B3EAB2B91AD6}"/>
          </ac:cxnSpMkLst>
        </pc:cxnChg>
        <pc:cxnChg chg="add del mod">
          <ac:chgData name="Sanders Wang" userId="089d73b8-785c-4012-b931-81c632b6c9c7" providerId="ADAL" clId="{E3F27EDE-0A00-4545-AC8F-6DAEAEF342C7}" dt="2021-11-16T09:37:12.726" v="3129" actId="1076"/>
          <ac:cxnSpMkLst>
            <pc:docMk/>
            <pc:sldMk cId="1996885351" sldId="269"/>
            <ac:cxnSpMk id="222" creationId="{AB87E469-A176-4E68-A2F3-C691C2C0973F}"/>
          </ac:cxnSpMkLst>
        </pc:cxnChg>
        <pc:cxnChg chg="mod">
          <ac:chgData name="Sanders Wang" userId="089d73b8-785c-4012-b931-81c632b6c9c7" providerId="ADAL" clId="{E3F27EDE-0A00-4545-AC8F-6DAEAEF342C7}" dt="2021-11-16T09:37:12.726" v="3129" actId="1076"/>
          <ac:cxnSpMkLst>
            <pc:docMk/>
            <pc:sldMk cId="1996885351" sldId="269"/>
            <ac:cxnSpMk id="223" creationId="{7210D110-7182-4D4D-94AE-BA7790990605}"/>
          </ac:cxnSpMkLst>
        </pc:cxnChg>
        <pc:cxnChg chg="mod">
          <ac:chgData name="Sanders Wang" userId="089d73b8-785c-4012-b931-81c632b6c9c7" providerId="ADAL" clId="{E3F27EDE-0A00-4545-AC8F-6DAEAEF342C7}" dt="2021-11-16T09:37:12.726" v="3129" actId="1076"/>
          <ac:cxnSpMkLst>
            <pc:docMk/>
            <pc:sldMk cId="1996885351" sldId="269"/>
            <ac:cxnSpMk id="225" creationId="{C813288C-5A1A-43FC-97D2-124C08E91F8D}"/>
          </ac:cxnSpMkLst>
        </pc:cxnChg>
        <pc:cxnChg chg="add mod">
          <ac:chgData name="Sanders Wang" userId="089d73b8-785c-4012-b931-81c632b6c9c7" providerId="ADAL" clId="{E3F27EDE-0A00-4545-AC8F-6DAEAEF342C7}" dt="2021-11-16T09:37:36.284" v="3131" actId="571"/>
          <ac:cxnSpMkLst>
            <pc:docMk/>
            <pc:sldMk cId="1996885351" sldId="269"/>
            <ac:cxnSpMk id="226" creationId="{4DEF1A2C-CE21-4920-B90F-A954BE74326D}"/>
          </ac:cxnSpMkLst>
        </pc:cxnChg>
        <pc:cxnChg chg="mod">
          <ac:chgData name="Sanders Wang" userId="089d73b8-785c-4012-b931-81c632b6c9c7" providerId="ADAL" clId="{E3F27EDE-0A00-4545-AC8F-6DAEAEF342C7}" dt="2021-11-16T09:37:12.726" v="3129" actId="1076"/>
          <ac:cxnSpMkLst>
            <pc:docMk/>
            <pc:sldMk cId="1996885351" sldId="269"/>
            <ac:cxnSpMk id="228" creationId="{716653C4-E920-4390-BCE2-C5BA0DDAE7A7}"/>
          </ac:cxnSpMkLst>
        </pc:cxnChg>
        <pc:cxnChg chg="add del mod">
          <ac:chgData name="Sanders Wang" userId="089d73b8-785c-4012-b931-81c632b6c9c7" providerId="ADAL" clId="{E3F27EDE-0A00-4545-AC8F-6DAEAEF342C7}" dt="2021-11-16T09:42:46.142" v="3200" actId="478"/>
          <ac:cxnSpMkLst>
            <pc:docMk/>
            <pc:sldMk cId="1996885351" sldId="269"/>
            <ac:cxnSpMk id="231" creationId="{0A2E5313-93AF-40DF-84F3-BC8CDB79FA49}"/>
          </ac:cxnSpMkLst>
        </pc:cxnChg>
        <pc:cxnChg chg="add del mod">
          <ac:chgData name="Sanders Wang" userId="089d73b8-785c-4012-b931-81c632b6c9c7" providerId="ADAL" clId="{E3F27EDE-0A00-4545-AC8F-6DAEAEF342C7}" dt="2021-11-16T09:42:49.981" v="3201" actId="478"/>
          <ac:cxnSpMkLst>
            <pc:docMk/>
            <pc:sldMk cId="1996885351" sldId="269"/>
            <ac:cxnSpMk id="232" creationId="{DA08D7DB-3FF5-4DD0-94D6-9CCEBA104DEA}"/>
          </ac:cxnSpMkLst>
        </pc:cxnChg>
        <pc:cxnChg chg="mod">
          <ac:chgData name="Sanders Wang" userId="089d73b8-785c-4012-b931-81c632b6c9c7" providerId="ADAL" clId="{E3F27EDE-0A00-4545-AC8F-6DAEAEF342C7}" dt="2021-11-16T09:37:12.726" v="3129" actId="1076"/>
          <ac:cxnSpMkLst>
            <pc:docMk/>
            <pc:sldMk cId="1996885351" sldId="269"/>
            <ac:cxnSpMk id="233" creationId="{1FBA55AA-092F-4449-A77D-97B77F8576A5}"/>
          </ac:cxnSpMkLst>
        </pc:cxnChg>
        <pc:cxnChg chg="del mod">
          <ac:chgData name="Sanders Wang" userId="089d73b8-785c-4012-b931-81c632b6c9c7" providerId="ADAL" clId="{E3F27EDE-0A00-4545-AC8F-6DAEAEF342C7}" dt="2021-11-16T09:36:36.269" v="3122" actId="478"/>
          <ac:cxnSpMkLst>
            <pc:docMk/>
            <pc:sldMk cId="1996885351" sldId="269"/>
            <ac:cxnSpMk id="248" creationId="{2C6EB8A2-9988-481B-A2F1-235E47150BB4}"/>
          </ac:cxnSpMkLst>
        </pc:cxnChg>
        <pc:cxnChg chg="mod">
          <ac:chgData name="Sanders Wang" userId="089d73b8-785c-4012-b931-81c632b6c9c7" providerId="ADAL" clId="{E3F27EDE-0A00-4545-AC8F-6DAEAEF342C7}" dt="2021-11-16T09:37:58.460" v="3135" actId="14100"/>
          <ac:cxnSpMkLst>
            <pc:docMk/>
            <pc:sldMk cId="1996885351" sldId="269"/>
            <ac:cxnSpMk id="257" creationId="{E3305FDA-5DAB-4C05-8B60-7965D519F1C8}"/>
          </ac:cxnSpMkLst>
        </pc:cxnChg>
        <pc:cxnChg chg="mod">
          <ac:chgData name="Sanders Wang" userId="089d73b8-785c-4012-b931-81c632b6c9c7" providerId="ADAL" clId="{E3F27EDE-0A00-4545-AC8F-6DAEAEF342C7}" dt="2021-11-16T09:37:50.661" v="3133" actId="14100"/>
          <ac:cxnSpMkLst>
            <pc:docMk/>
            <pc:sldMk cId="1996885351" sldId="269"/>
            <ac:cxnSpMk id="260" creationId="{8379BBED-1372-445C-BE8A-2580BCF39AA8}"/>
          </ac:cxnSpMkLst>
        </pc:cxnChg>
        <pc:cxnChg chg="del mod">
          <ac:chgData name="Sanders Wang" userId="089d73b8-785c-4012-b931-81c632b6c9c7" providerId="ADAL" clId="{E3F27EDE-0A00-4545-AC8F-6DAEAEF342C7}" dt="2021-11-16T09:34:37.639" v="3119" actId="478"/>
          <ac:cxnSpMkLst>
            <pc:docMk/>
            <pc:sldMk cId="1996885351" sldId="269"/>
            <ac:cxnSpMk id="266" creationId="{B57CD6EA-D722-48E6-BAFC-518CD055854D}"/>
          </ac:cxnSpMkLst>
        </pc:cxnChg>
        <pc:cxnChg chg="del mod">
          <ac:chgData name="Sanders Wang" userId="089d73b8-785c-4012-b931-81c632b6c9c7" providerId="ADAL" clId="{E3F27EDE-0A00-4545-AC8F-6DAEAEF342C7}" dt="2021-11-16T09:34:41.110" v="3120" actId="478"/>
          <ac:cxnSpMkLst>
            <pc:docMk/>
            <pc:sldMk cId="1996885351" sldId="269"/>
            <ac:cxnSpMk id="267" creationId="{BE10E2F9-6021-4D72-BE7E-8ABB54FA029A}"/>
          </ac:cxnSpMkLst>
        </pc:cxnChg>
        <pc:cxnChg chg="mod">
          <ac:chgData name="Sanders Wang" userId="089d73b8-785c-4012-b931-81c632b6c9c7" providerId="ADAL" clId="{E3F27EDE-0A00-4545-AC8F-6DAEAEF342C7}" dt="2021-11-16T09:43:02.292" v="3214" actId="1036"/>
          <ac:cxnSpMkLst>
            <pc:docMk/>
            <pc:sldMk cId="1996885351" sldId="269"/>
            <ac:cxnSpMk id="277" creationId="{FC006321-230B-4F4C-8874-439EB77DFE82}"/>
          </ac:cxnSpMkLst>
        </pc:cxnChg>
        <pc:cxnChg chg="mod">
          <ac:chgData name="Sanders Wang" userId="089d73b8-785c-4012-b931-81c632b6c9c7" providerId="ADAL" clId="{E3F27EDE-0A00-4545-AC8F-6DAEAEF342C7}" dt="2021-11-16T09:43:02.292" v="3214" actId="1036"/>
          <ac:cxnSpMkLst>
            <pc:docMk/>
            <pc:sldMk cId="1996885351" sldId="269"/>
            <ac:cxnSpMk id="280" creationId="{90A24763-099D-4D47-A9E3-BFE471A9AD38}"/>
          </ac:cxnSpMkLst>
        </pc:cxnChg>
        <pc:cxnChg chg="mod">
          <ac:chgData name="Sanders Wang" userId="089d73b8-785c-4012-b931-81c632b6c9c7" providerId="ADAL" clId="{E3F27EDE-0A00-4545-AC8F-6DAEAEF342C7}" dt="2021-11-16T09:37:28.445" v="3130" actId="14100"/>
          <ac:cxnSpMkLst>
            <pc:docMk/>
            <pc:sldMk cId="1996885351" sldId="269"/>
            <ac:cxnSpMk id="281" creationId="{525A40E5-48A0-494F-9328-C4841D8B1083}"/>
          </ac:cxnSpMkLst>
        </pc:cxnChg>
        <pc:cxnChg chg="mod">
          <ac:chgData name="Sanders Wang" userId="089d73b8-785c-4012-b931-81c632b6c9c7" providerId="ADAL" clId="{E3F27EDE-0A00-4545-AC8F-6DAEAEF342C7}" dt="2021-11-16T09:43:02.292" v="3214" actId="1036"/>
          <ac:cxnSpMkLst>
            <pc:docMk/>
            <pc:sldMk cId="1996885351" sldId="269"/>
            <ac:cxnSpMk id="291" creationId="{DBDE7DB5-3774-45A7-ACCB-23A5A011C6C7}"/>
          </ac:cxnSpMkLst>
        </pc:cxnChg>
        <pc:cxnChg chg="mod">
          <ac:chgData name="Sanders Wang" userId="089d73b8-785c-4012-b931-81c632b6c9c7" providerId="ADAL" clId="{E3F27EDE-0A00-4545-AC8F-6DAEAEF342C7}" dt="2021-11-16T09:43:02.292" v="3214" actId="1036"/>
          <ac:cxnSpMkLst>
            <pc:docMk/>
            <pc:sldMk cId="1996885351" sldId="269"/>
            <ac:cxnSpMk id="292" creationId="{CC1D47D7-A38B-4FB6-827B-857AFEEB3EC0}"/>
          </ac:cxnSpMkLst>
        </pc:cxnChg>
        <pc:cxnChg chg="add mod">
          <ac:chgData name="Sanders Wang" userId="089d73b8-785c-4012-b931-81c632b6c9c7" providerId="ADAL" clId="{E3F27EDE-0A00-4545-AC8F-6DAEAEF342C7}" dt="2021-11-16T09:46:52.114" v="3264" actId="571"/>
          <ac:cxnSpMkLst>
            <pc:docMk/>
            <pc:sldMk cId="1996885351" sldId="269"/>
            <ac:cxnSpMk id="299" creationId="{1AB5C839-E393-4371-B891-73583D61F973}"/>
          </ac:cxnSpMkLst>
        </pc:cxnChg>
        <pc:cxnChg chg="add mod ord">
          <ac:chgData name="Sanders Wang" userId="089d73b8-785c-4012-b931-81c632b6c9c7" providerId="ADAL" clId="{E3F27EDE-0A00-4545-AC8F-6DAEAEF342C7}" dt="2021-11-16T09:54:02.168" v="3349" actId="171"/>
          <ac:cxnSpMkLst>
            <pc:docMk/>
            <pc:sldMk cId="1996885351" sldId="269"/>
            <ac:cxnSpMk id="300" creationId="{8B5F6BD0-2E24-4D31-A20F-CF2ED6ED8BC7}"/>
          </ac:cxnSpMkLst>
        </pc:cxnChg>
        <pc:cxnChg chg="add mod ord">
          <ac:chgData name="Sanders Wang" userId="089d73b8-785c-4012-b931-81c632b6c9c7" providerId="ADAL" clId="{E3F27EDE-0A00-4545-AC8F-6DAEAEF342C7}" dt="2021-11-16T09:56:33.698" v="3386" actId="14100"/>
          <ac:cxnSpMkLst>
            <pc:docMk/>
            <pc:sldMk cId="1996885351" sldId="269"/>
            <ac:cxnSpMk id="301" creationId="{B6C3333F-0A16-4FED-9F3A-17620EB6E548}"/>
          </ac:cxnSpMkLst>
        </pc:cxnChg>
      </pc:sldChg>
      <pc:sldChg chg="add del">
        <pc:chgData name="Sanders Wang" userId="089d73b8-785c-4012-b931-81c632b6c9c7" providerId="ADAL" clId="{E3F27EDE-0A00-4545-AC8F-6DAEAEF342C7}" dt="2021-11-16T09:33:16.495" v="3111" actId="2890"/>
        <pc:sldMkLst>
          <pc:docMk/>
          <pc:sldMk cId="2288297164" sldId="269"/>
        </pc:sldMkLst>
      </pc:sldChg>
      <pc:sldChg chg="addSp delSp modSp add mod ord">
        <pc:chgData name="Sanders Wang" userId="089d73b8-785c-4012-b931-81c632b6c9c7" providerId="ADAL" clId="{E3F27EDE-0A00-4545-AC8F-6DAEAEF342C7}" dt="2021-11-16T10:49:40.925" v="3698" actId="1076"/>
        <pc:sldMkLst>
          <pc:docMk/>
          <pc:sldMk cId="2087765640" sldId="270"/>
        </pc:sldMkLst>
        <pc:spChg chg="mod">
          <ac:chgData name="Sanders Wang" userId="089d73b8-785c-4012-b931-81c632b6c9c7" providerId="ADAL" clId="{E3F27EDE-0A00-4545-AC8F-6DAEAEF342C7}" dt="2021-11-16T10:35:00.843" v="3585" actId="6549"/>
          <ac:spMkLst>
            <pc:docMk/>
            <pc:sldMk cId="2087765640" sldId="270"/>
            <ac:spMk id="2" creationId="{5092C302-8F48-4BFA-A43F-FFFF6A90736B}"/>
          </ac:spMkLst>
        </pc:spChg>
        <pc:spChg chg="del">
          <ac:chgData name="Sanders Wang" userId="089d73b8-785c-4012-b931-81c632b6c9c7" providerId="ADAL" clId="{E3F27EDE-0A00-4545-AC8F-6DAEAEF342C7}" dt="2021-11-16T10:25:10.357" v="3399" actId="478"/>
          <ac:spMkLst>
            <pc:docMk/>
            <pc:sldMk cId="2087765640" sldId="270"/>
            <ac:spMk id="22" creationId="{C560BD99-920A-4194-B58B-FFDE4706A5EC}"/>
          </ac:spMkLst>
        </pc:spChg>
        <pc:spChg chg="del">
          <ac:chgData name="Sanders Wang" userId="089d73b8-785c-4012-b931-81c632b6c9c7" providerId="ADAL" clId="{E3F27EDE-0A00-4545-AC8F-6DAEAEF342C7}" dt="2021-11-16T10:49:14.484" v="3693" actId="478"/>
          <ac:spMkLst>
            <pc:docMk/>
            <pc:sldMk cId="2087765640" sldId="270"/>
            <ac:spMk id="32" creationId="{84C38DC3-8450-427F-9726-AB47D49EA18D}"/>
          </ac:spMkLst>
        </pc:spChg>
        <pc:spChg chg="del">
          <ac:chgData name="Sanders Wang" userId="089d73b8-785c-4012-b931-81c632b6c9c7" providerId="ADAL" clId="{E3F27EDE-0A00-4545-AC8F-6DAEAEF342C7}" dt="2021-11-16T10:25:10.357" v="3399" actId="478"/>
          <ac:spMkLst>
            <pc:docMk/>
            <pc:sldMk cId="2087765640" sldId="270"/>
            <ac:spMk id="36" creationId="{2347D75C-4262-40AD-82DA-53948DC9B26E}"/>
          </ac:spMkLst>
        </pc:spChg>
        <pc:spChg chg="del">
          <ac:chgData name="Sanders Wang" userId="089d73b8-785c-4012-b931-81c632b6c9c7" providerId="ADAL" clId="{E3F27EDE-0A00-4545-AC8F-6DAEAEF342C7}" dt="2021-11-16T10:25:10.357" v="3399" actId="478"/>
          <ac:spMkLst>
            <pc:docMk/>
            <pc:sldMk cId="2087765640" sldId="270"/>
            <ac:spMk id="37" creationId="{3F9C6A59-8AEB-4A38-B4E3-520FE7947C8B}"/>
          </ac:spMkLst>
        </pc:spChg>
        <pc:spChg chg="del">
          <ac:chgData name="Sanders Wang" userId="089d73b8-785c-4012-b931-81c632b6c9c7" providerId="ADAL" clId="{E3F27EDE-0A00-4545-AC8F-6DAEAEF342C7}" dt="2021-11-16T10:25:10.357" v="3399" actId="478"/>
          <ac:spMkLst>
            <pc:docMk/>
            <pc:sldMk cId="2087765640" sldId="270"/>
            <ac:spMk id="38" creationId="{CAAC75FA-D406-4BC1-AD82-454C1B998EA7}"/>
          </ac:spMkLst>
        </pc:spChg>
        <pc:spChg chg="add mod">
          <ac:chgData name="Sanders Wang" userId="089d73b8-785c-4012-b931-81c632b6c9c7" providerId="ADAL" clId="{E3F27EDE-0A00-4545-AC8F-6DAEAEF342C7}" dt="2021-11-16T10:46:49.526" v="3663" actId="1076"/>
          <ac:spMkLst>
            <pc:docMk/>
            <pc:sldMk cId="2087765640" sldId="270"/>
            <ac:spMk id="48" creationId="{4E0AA2D1-E017-4E4F-B572-879F884A7AD1}"/>
          </ac:spMkLst>
        </pc:spChg>
        <pc:spChg chg="add mod">
          <ac:chgData name="Sanders Wang" userId="089d73b8-785c-4012-b931-81c632b6c9c7" providerId="ADAL" clId="{E3F27EDE-0A00-4545-AC8F-6DAEAEF342C7}" dt="2021-11-16T10:46:49.526" v="3663" actId="1076"/>
          <ac:spMkLst>
            <pc:docMk/>
            <pc:sldMk cId="2087765640" sldId="270"/>
            <ac:spMk id="49" creationId="{8CBD29B1-FACB-4FBC-8876-C7B46880D2CF}"/>
          </ac:spMkLst>
        </pc:spChg>
        <pc:spChg chg="add mod">
          <ac:chgData name="Sanders Wang" userId="089d73b8-785c-4012-b931-81c632b6c9c7" providerId="ADAL" clId="{E3F27EDE-0A00-4545-AC8F-6DAEAEF342C7}" dt="2021-11-16T10:46:49.526" v="3663" actId="1076"/>
          <ac:spMkLst>
            <pc:docMk/>
            <pc:sldMk cId="2087765640" sldId="270"/>
            <ac:spMk id="50" creationId="{E0C4D9EF-2BE5-431C-902D-E839DE0B08AF}"/>
          </ac:spMkLst>
        </pc:spChg>
        <pc:spChg chg="add mod">
          <ac:chgData name="Sanders Wang" userId="089d73b8-785c-4012-b931-81c632b6c9c7" providerId="ADAL" clId="{E3F27EDE-0A00-4545-AC8F-6DAEAEF342C7}" dt="2021-11-16T10:48:19.998" v="3689" actId="1076"/>
          <ac:spMkLst>
            <pc:docMk/>
            <pc:sldMk cId="2087765640" sldId="270"/>
            <ac:spMk id="52" creationId="{4E12BD68-92DE-4279-8072-7094C91E1CDA}"/>
          </ac:spMkLst>
        </pc:spChg>
        <pc:spChg chg="del">
          <ac:chgData name="Sanders Wang" userId="089d73b8-785c-4012-b931-81c632b6c9c7" providerId="ADAL" clId="{E3F27EDE-0A00-4545-AC8F-6DAEAEF342C7}" dt="2021-11-16T10:25:10.357" v="3399" actId="478"/>
          <ac:spMkLst>
            <pc:docMk/>
            <pc:sldMk cId="2087765640" sldId="270"/>
            <ac:spMk id="55" creationId="{088424D0-8D5E-4EC2-89F2-0475D7219617}"/>
          </ac:spMkLst>
        </pc:spChg>
        <pc:spChg chg="add mod ord">
          <ac:chgData name="Sanders Wang" userId="089d73b8-785c-4012-b931-81c632b6c9c7" providerId="ADAL" clId="{E3F27EDE-0A00-4545-AC8F-6DAEAEF342C7}" dt="2021-11-16T10:47:05.822" v="3667" actId="1076"/>
          <ac:spMkLst>
            <pc:docMk/>
            <pc:sldMk cId="2087765640" sldId="270"/>
            <ac:spMk id="56" creationId="{2048F391-42BA-47B9-B0DC-1BD54987DB22}"/>
          </ac:spMkLst>
        </pc:spChg>
        <pc:spChg chg="add mod ord">
          <ac:chgData name="Sanders Wang" userId="089d73b8-785c-4012-b931-81c632b6c9c7" providerId="ADAL" clId="{E3F27EDE-0A00-4545-AC8F-6DAEAEF342C7}" dt="2021-11-16T10:47:09.358" v="3668" actId="1076"/>
          <ac:spMkLst>
            <pc:docMk/>
            <pc:sldMk cId="2087765640" sldId="270"/>
            <ac:spMk id="57" creationId="{A1BFE183-6979-4770-A841-E0B8BCFAA3E3}"/>
          </ac:spMkLst>
        </pc:spChg>
        <pc:spChg chg="del">
          <ac:chgData name="Sanders Wang" userId="089d73b8-785c-4012-b931-81c632b6c9c7" providerId="ADAL" clId="{E3F27EDE-0A00-4545-AC8F-6DAEAEF342C7}" dt="2021-11-16T10:25:10.357" v="3399" actId="478"/>
          <ac:spMkLst>
            <pc:docMk/>
            <pc:sldMk cId="2087765640" sldId="270"/>
            <ac:spMk id="60" creationId="{E484425B-4202-47CD-8B2E-CA4ED30ED8E4}"/>
          </ac:spMkLst>
        </pc:spChg>
        <pc:spChg chg="del">
          <ac:chgData name="Sanders Wang" userId="089d73b8-785c-4012-b931-81c632b6c9c7" providerId="ADAL" clId="{E3F27EDE-0A00-4545-AC8F-6DAEAEF342C7}" dt="2021-11-16T10:25:10.357" v="3399" actId="478"/>
          <ac:spMkLst>
            <pc:docMk/>
            <pc:sldMk cId="2087765640" sldId="270"/>
            <ac:spMk id="61" creationId="{366DA02E-C7F2-49CB-930D-6D4DD8A6A560}"/>
          </ac:spMkLst>
        </pc:spChg>
        <pc:spChg chg="del">
          <ac:chgData name="Sanders Wang" userId="089d73b8-785c-4012-b931-81c632b6c9c7" providerId="ADAL" clId="{E3F27EDE-0A00-4545-AC8F-6DAEAEF342C7}" dt="2021-11-16T10:25:10.357" v="3399" actId="478"/>
          <ac:spMkLst>
            <pc:docMk/>
            <pc:sldMk cId="2087765640" sldId="270"/>
            <ac:spMk id="62" creationId="{F3F5F514-235C-4819-A5CF-C42425E14BFD}"/>
          </ac:spMkLst>
        </pc:spChg>
        <pc:spChg chg="add del mod">
          <ac:chgData name="Sanders Wang" userId="089d73b8-785c-4012-b931-81c632b6c9c7" providerId="ADAL" clId="{E3F27EDE-0A00-4545-AC8F-6DAEAEF342C7}" dt="2021-11-16T10:45:16.561" v="3650" actId="478"/>
          <ac:spMkLst>
            <pc:docMk/>
            <pc:sldMk cId="2087765640" sldId="270"/>
            <ac:spMk id="65" creationId="{572E46E4-8EF1-4555-AD65-6397F5500EE8}"/>
          </ac:spMkLst>
        </pc:spChg>
        <pc:spChg chg="add del mod">
          <ac:chgData name="Sanders Wang" userId="089d73b8-785c-4012-b931-81c632b6c9c7" providerId="ADAL" clId="{E3F27EDE-0A00-4545-AC8F-6DAEAEF342C7}" dt="2021-11-16T10:45:16.561" v="3650" actId="478"/>
          <ac:spMkLst>
            <pc:docMk/>
            <pc:sldMk cId="2087765640" sldId="270"/>
            <ac:spMk id="66" creationId="{D184ACE9-04D0-45B8-8A4E-8F9E96C97686}"/>
          </ac:spMkLst>
        </pc:spChg>
        <pc:spChg chg="add del mod">
          <ac:chgData name="Sanders Wang" userId="089d73b8-785c-4012-b931-81c632b6c9c7" providerId="ADAL" clId="{E3F27EDE-0A00-4545-AC8F-6DAEAEF342C7}" dt="2021-11-16T10:45:16.561" v="3650" actId="478"/>
          <ac:spMkLst>
            <pc:docMk/>
            <pc:sldMk cId="2087765640" sldId="270"/>
            <ac:spMk id="67" creationId="{5F5B4954-7D3A-4F6A-8754-AF3240C3AD37}"/>
          </ac:spMkLst>
        </pc:spChg>
        <pc:spChg chg="add mod">
          <ac:chgData name="Sanders Wang" userId="089d73b8-785c-4012-b931-81c632b6c9c7" providerId="ADAL" clId="{E3F27EDE-0A00-4545-AC8F-6DAEAEF342C7}" dt="2021-11-16T10:49:30.031" v="3694" actId="571"/>
          <ac:spMkLst>
            <pc:docMk/>
            <pc:sldMk cId="2087765640" sldId="270"/>
            <ac:spMk id="72" creationId="{9F6FCA0A-B472-4681-9CD9-FE9CF1A9F58F}"/>
          </ac:spMkLst>
        </pc:spChg>
        <pc:spChg chg="mod">
          <ac:chgData name="Sanders Wang" userId="089d73b8-785c-4012-b931-81c632b6c9c7" providerId="ADAL" clId="{E3F27EDE-0A00-4545-AC8F-6DAEAEF342C7}" dt="2021-11-16T10:46:55.927" v="3665" actId="1076"/>
          <ac:spMkLst>
            <pc:docMk/>
            <pc:sldMk cId="2087765640" sldId="270"/>
            <ac:spMk id="74" creationId="{9C2A9678-E641-44E8-BA2B-2CAC1BC345A4}"/>
          </ac:spMkLst>
        </pc:spChg>
        <pc:spChg chg="add mod">
          <ac:chgData name="Sanders Wang" userId="089d73b8-785c-4012-b931-81c632b6c9c7" providerId="ADAL" clId="{E3F27EDE-0A00-4545-AC8F-6DAEAEF342C7}" dt="2021-11-16T10:49:40.925" v="3698" actId="1076"/>
          <ac:spMkLst>
            <pc:docMk/>
            <pc:sldMk cId="2087765640" sldId="270"/>
            <ac:spMk id="75" creationId="{7E723354-803F-4E67-A1F0-86812F749430}"/>
          </ac:spMkLst>
        </pc:spChg>
        <pc:spChg chg="mod">
          <ac:chgData name="Sanders Wang" userId="089d73b8-785c-4012-b931-81c632b6c9c7" providerId="ADAL" clId="{E3F27EDE-0A00-4545-AC8F-6DAEAEF342C7}" dt="2021-11-16T10:47:17.887" v="3672" actId="1076"/>
          <ac:spMkLst>
            <pc:docMk/>
            <pc:sldMk cId="2087765640" sldId="270"/>
            <ac:spMk id="80" creationId="{0C942965-0691-43A6-81BE-328E4DCC02BE}"/>
          </ac:spMkLst>
        </pc:spChg>
        <pc:picChg chg="del">
          <ac:chgData name="Sanders Wang" userId="089d73b8-785c-4012-b931-81c632b6c9c7" providerId="ADAL" clId="{E3F27EDE-0A00-4545-AC8F-6DAEAEF342C7}" dt="2021-11-16T10:24:58.207" v="3397" actId="478"/>
          <ac:picMkLst>
            <pc:docMk/>
            <pc:sldMk cId="2087765640" sldId="270"/>
            <ac:picMk id="7" creationId="{E96D37EF-D1E9-4BA4-AE52-5F60D060D714}"/>
          </ac:picMkLst>
        </pc:picChg>
        <pc:picChg chg="del">
          <ac:chgData name="Sanders Wang" userId="089d73b8-785c-4012-b931-81c632b6c9c7" providerId="ADAL" clId="{E3F27EDE-0A00-4545-AC8F-6DAEAEF342C7}" dt="2021-11-16T10:25:10.357" v="3399" actId="478"/>
          <ac:picMkLst>
            <pc:docMk/>
            <pc:sldMk cId="2087765640" sldId="270"/>
            <ac:picMk id="11" creationId="{0A8F5F3B-E9DD-4605-ABCF-00D9C0704C6F}"/>
          </ac:picMkLst>
        </pc:picChg>
        <pc:picChg chg="add mod">
          <ac:chgData name="Sanders Wang" userId="089d73b8-785c-4012-b931-81c632b6c9c7" providerId="ADAL" clId="{E3F27EDE-0A00-4545-AC8F-6DAEAEF342C7}" dt="2021-11-16T10:46:41.734" v="3662" actId="1076"/>
          <ac:picMkLst>
            <pc:docMk/>
            <pc:sldMk cId="2087765640" sldId="270"/>
            <ac:picMk id="14" creationId="{40F2E821-05C0-41BD-93AD-76A4AFD97B97}"/>
          </ac:picMkLst>
        </pc:picChg>
        <pc:picChg chg="add del mod">
          <ac:chgData name="Sanders Wang" userId="089d73b8-785c-4012-b931-81c632b6c9c7" providerId="ADAL" clId="{E3F27EDE-0A00-4545-AC8F-6DAEAEF342C7}" dt="2021-11-16T10:42:48.235" v="3626" actId="478"/>
          <ac:picMkLst>
            <pc:docMk/>
            <pc:sldMk cId="2087765640" sldId="270"/>
            <ac:picMk id="16" creationId="{07A76291-7773-4631-9219-7B841BC988B6}"/>
          </ac:picMkLst>
        </pc:picChg>
        <pc:picChg chg="add del mod">
          <ac:chgData name="Sanders Wang" userId="089d73b8-785c-4012-b931-81c632b6c9c7" providerId="ADAL" clId="{E3F27EDE-0A00-4545-AC8F-6DAEAEF342C7}" dt="2021-11-16T10:45:16.561" v="3650" actId="478"/>
          <ac:picMkLst>
            <pc:docMk/>
            <pc:sldMk cId="2087765640" sldId="270"/>
            <ac:picMk id="21" creationId="{0177AFFF-B7D1-42EE-9FBA-D1E3B6D84B58}"/>
          </ac:picMkLst>
        </pc:picChg>
        <pc:picChg chg="del">
          <ac:chgData name="Sanders Wang" userId="089d73b8-785c-4012-b931-81c632b6c9c7" providerId="ADAL" clId="{E3F27EDE-0A00-4545-AC8F-6DAEAEF342C7}" dt="2021-11-16T10:25:10.357" v="3399" actId="478"/>
          <ac:picMkLst>
            <pc:docMk/>
            <pc:sldMk cId="2087765640" sldId="270"/>
            <ac:picMk id="26" creationId="{04CDC4E0-5C9A-411C-BAD5-D9ECEF703080}"/>
          </ac:picMkLst>
        </pc:picChg>
        <pc:picChg chg="add mod">
          <ac:chgData name="Sanders Wang" userId="089d73b8-785c-4012-b931-81c632b6c9c7" providerId="ADAL" clId="{E3F27EDE-0A00-4545-AC8F-6DAEAEF342C7}" dt="2021-11-16T10:24:58.910" v="3398"/>
          <ac:picMkLst>
            <pc:docMk/>
            <pc:sldMk cId="2087765640" sldId="270"/>
            <ac:picMk id="43" creationId="{51488503-E7A2-42D8-B4DA-89FAFA86319A}"/>
          </ac:picMkLst>
        </pc:picChg>
        <pc:picChg chg="add del mod">
          <ac:chgData name="Sanders Wang" userId="089d73b8-785c-4012-b931-81c632b6c9c7" providerId="ADAL" clId="{E3F27EDE-0A00-4545-AC8F-6DAEAEF342C7}" dt="2021-11-16T10:31:39.264" v="3493"/>
          <ac:picMkLst>
            <pc:docMk/>
            <pc:sldMk cId="2087765640" sldId="270"/>
            <ac:picMk id="53" creationId="{19A4AA2B-007D-401C-A311-62610439299D}"/>
          </ac:picMkLst>
        </pc:picChg>
        <pc:picChg chg="add mod">
          <ac:chgData name="Sanders Wang" userId="089d73b8-785c-4012-b931-81c632b6c9c7" providerId="ADAL" clId="{E3F27EDE-0A00-4545-AC8F-6DAEAEF342C7}" dt="2021-11-16T10:49:33.553" v="3696" actId="1076"/>
          <ac:picMkLst>
            <pc:docMk/>
            <pc:sldMk cId="2087765640" sldId="270"/>
            <ac:picMk id="68" creationId="{F9AB83F7-625B-49E6-9E7B-BE2D12CCA86F}"/>
          </ac:picMkLst>
        </pc:picChg>
        <pc:picChg chg="add mod">
          <ac:chgData name="Sanders Wang" userId="089d73b8-785c-4012-b931-81c632b6c9c7" providerId="ADAL" clId="{E3F27EDE-0A00-4545-AC8F-6DAEAEF342C7}" dt="2021-11-16T10:47:14.142" v="3670" actId="1076"/>
          <ac:picMkLst>
            <pc:docMk/>
            <pc:sldMk cId="2087765640" sldId="270"/>
            <ac:picMk id="70" creationId="{3EC982B3-E21F-489F-9510-8443C16EDBFF}"/>
          </ac:picMkLst>
        </pc:picChg>
        <pc:picChg chg="del">
          <ac:chgData name="Sanders Wang" userId="089d73b8-785c-4012-b931-81c632b6c9c7" providerId="ADAL" clId="{E3F27EDE-0A00-4545-AC8F-6DAEAEF342C7}" dt="2021-11-16T10:25:10.357" v="3399" actId="478"/>
          <ac:picMkLst>
            <pc:docMk/>
            <pc:sldMk cId="2087765640" sldId="270"/>
            <ac:picMk id="2048" creationId="{74AED7B9-7720-49F0-9844-577331073676}"/>
          </ac:picMkLst>
        </pc:picChg>
        <pc:cxnChg chg="add del mod">
          <ac:chgData name="Sanders Wang" userId="089d73b8-785c-4012-b931-81c632b6c9c7" providerId="ADAL" clId="{E3F27EDE-0A00-4545-AC8F-6DAEAEF342C7}" dt="2021-11-16T10:49:10.706" v="3691" actId="478"/>
          <ac:cxnSpMkLst>
            <pc:docMk/>
            <pc:sldMk cId="2087765640" sldId="270"/>
            <ac:cxnSpMk id="20" creationId="{16C6035A-E715-43C2-9DC5-1E2E1C612885}"/>
          </ac:cxnSpMkLst>
        </pc:cxnChg>
        <pc:cxnChg chg="del mod">
          <ac:chgData name="Sanders Wang" userId="089d73b8-785c-4012-b931-81c632b6c9c7" providerId="ADAL" clId="{E3F27EDE-0A00-4545-AC8F-6DAEAEF342C7}" dt="2021-11-16T10:49:13.080" v="3692" actId="478"/>
          <ac:cxnSpMkLst>
            <pc:docMk/>
            <pc:sldMk cId="2087765640" sldId="270"/>
            <ac:cxnSpMk id="33" creationId="{8073785F-DAE4-45BE-92C7-1184DD097764}"/>
          </ac:cxnSpMkLst>
        </pc:cxnChg>
        <pc:cxnChg chg="add del mod ord">
          <ac:chgData name="Sanders Wang" userId="089d73b8-785c-4012-b931-81c632b6c9c7" providerId="ADAL" clId="{E3F27EDE-0A00-4545-AC8F-6DAEAEF342C7}" dt="2021-11-16T10:47:39.512" v="3679" actId="166"/>
          <ac:cxnSpMkLst>
            <pc:docMk/>
            <pc:sldMk cId="2087765640" sldId="270"/>
            <ac:cxnSpMk id="44" creationId="{0C9DD374-7079-4BCB-ABDB-61DAD6D99597}"/>
          </ac:cxnSpMkLst>
        </pc:cxnChg>
        <pc:cxnChg chg="del">
          <ac:chgData name="Sanders Wang" userId="089d73b8-785c-4012-b931-81c632b6c9c7" providerId="ADAL" clId="{E3F27EDE-0A00-4545-AC8F-6DAEAEF342C7}" dt="2021-11-16T10:25:10.357" v="3399" actId="478"/>
          <ac:cxnSpMkLst>
            <pc:docMk/>
            <pc:sldMk cId="2087765640" sldId="270"/>
            <ac:cxnSpMk id="51" creationId="{71D445C6-2515-49A4-93BE-B60B425F84CA}"/>
          </ac:cxnSpMkLst>
        </pc:cxnChg>
        <pc:cxnChg chg="del">
          <ac:chgData name="Sanders Wang" userId="089d73b8-785c-4012-b931-81c632b6c9c7" providerId="ADAL" clId="{E3F27EDE-0A00-4545-AC8F-6DAEAEF342C7}" dt="2021-11-16T10:25:10.357" v="3399" actId="478"/>
          <ac:cxnSpMkLst>
            <pc:docMk/>
            <pc:sldMk cId="2087765640" sldId="270"/>
            <ac:cxnSpMk id="54" creationId="{A8DCAF3C-D238-4079-8ECD-3D3BFB2B68B0}"/>
          </ac:cxnSpMkLst>
        </pc:cxnChg>
        <pc:cxnChg chg="mod ord">
          <ac:chgData name="Sanders Wang" userId="089d73b8-785c-4012-b931-81c632b6c9c7" providerId="ADAL" clId="{E3F27EDE-0A00-4545-AC8F-6DAEAEF342C7}" dt="2021-11-16T10:49:33.553" v="3696" actId="1076"/>
          <ac:cxnSpMkLst>
            <pc:docMk/>
            <pc:sldMk cId="2087765640" sldId="270"/>
            <ac:cxnSpMk id="63" creationId="{2973CEEC-075C-446E-ADA0-D93FBC831DD6}"/>
          </ac:cxnSpMkLst>
        </pc:cxnChg>
        <pc:cxnChg chg="mod ord">
          <ac:chgData name="Sanders Wang" userId="089d73b8-785c-4012-b931-81c632b6c9c7" providerId="ADAL" clId="{E3F27EDE-0A00-4545-AC8F-6DAEAEF342C7}" dt="2021-11-16T10:47:53.533" v="3683" actId="166"/>
          <ac:cxnSpMkLst>
            <pc:docMk/>
            <pc:sldMk cId="2087765640" sldId="270"/>
            <ac:cxnSpMk id="64" creationId="{C6BD857B-9E0E-4C99-BDDB-DBAD5FDE8CEA}"/>
          </ac:cxnSpMkLst>
        </pc:cxnChg>
      </pc:sldChg>
      <pc:sldChg chg="addSp delSp modSp add mod ord modAnim">
        <pc:chgData name="Sanders Wang" userId="089d73b8-785c-4012-b931-81c632b6c9c7" providerId="ADAL" clId="{E3F27EDE-0A00-4545-AC8F-6DAEAEF342C7}" dt="2021-11-16T16:37:51.642" v="7890" actId="20577"/>
        <pc:sldMkLst>
          <pc:docMk/>
          <pc:sldMk cId="4194710739" sldId="271"/>
        </pc:sldMkLst>
        <pc:spChg chg="add mod">
          <ac:chgData name="Sanders Wang" userId="089d73b8-785c-4012-b931-81c632b6c9c7" providerId="ADAL" clId="{E3F27EDE-0A00-4545-AC8F-6DAEAEF342C7}" dt="2021-11-16T11:03:10.607" v="3846" actId="1076"/>
          <ac:spMkLst>
            <pc:docMk/>
            <pc:sldMk cId="4194710739" sldId="271"/>
            <ac:spMk id="15" creationId="{AE810428-A22B-4BA8-9B50-E9B65CBBE38F}"/>
          </ac:spMkLst>
        </pc:spChg>
        <pc:spChg chg="add del">
          <ac:chgData name="Sanders Wang" userId="089d73b8-785c-4012-b931-81c632b6c9c7" providerId="ADAL" clId="{E3F27EDE-0A00-4545-AC8F-6DAEAEF342C7}" dt="2021-11-16T11:03:28.606" v="3848" actId="11529"/>
          <ac:spMkLst>
            <pc:docMk/>
            <pc:sldMk cId="4194710739" sldId="271"/>
            <ac:spMk id="16" creationId="{4F33E734-3F66-490A-A397-6F698D2F9868}"/>
          </ac:spMkLst>
        </pc:spChg>
        <pc:spChg chg="del">
          <ac:chgData name="Sanders Wang" userId="089d73b8-785c-4012-b931-81c632b6c9c7" providerId="ADAL" clId="{E3F27EDE-0A00-4545-AC8F-6DAEAEF342C7}" dt="2021-11-16T10:50:05.616" v="3699" actId="478"/>
          <ac:spMkLst>
            <pc:docMk/>
            <pc:sldMk cId="4194710739" sldId="271"/>
            <ac:spMk id="18" creationId="{D03196FF-8792-454E-90CB-5908B1D1AE85}"/>
          </ac:spMkLst>
        </pc:spChg>
        <pc:spChg chg="add mod">
          <ac:chgData name="Sanders Wang" userId="089d73b8-785c-4012-b931-81c632b6c9c7" providerId="ADAL" clId="{E3F27EDE-0A00-4545-AC8F-6DAEAEF342C7}" dt="2021-11-16T16:37:51.642" v="7890" actId="20577"/>
          <ac:spMkLst>
            <pc:docMk/>
            <pc:sldMk cId="4194710739" sldId="271"/>
            <ac:spMk id="19" creationId="{9F98F63F-98AD-4234-BCFC-6851B7605BFF}"/>
          </ac:spMkLst>
        </pc:spChg>
        <pc:spChg chg="add mod">
          <ac:chgData name="Sanders Wang" userId="089d73b8-785c-4012-b931-81c632b6c9c7" providerId="ADAL" clId="{E3F27EDE-0A00-4545-AC8F-6DAEAEF342C7}" dt="2021-11-16T15:21:31.480" v="6336" actId="20577"/>
          <ac:spMkLst>
            <pc:docMk/>
            <pc:sldMk cId="4194710739" sldId="271"/>
            <ac:spMk id="22" creationId="{EA2FDA06-23C6-42B1-B952-EFB3D3E0F604}"/>
          </ac:spMkLst>
        </pc:spChg>
        <pc:spChg chg="del">
          <ac:chgData name="Sanders Wang" userId="089d73b8-785c-4012-b931-81c632b6c9c7" providerId="ADAL" clId="{E3F27EDE-0A00-4545-AC8F-6DAEAEF342C7}" dt="2021-11-16T10:50:05.616" v="3699" actId="478"/>
          <ac:spMkLst>
            <pc:docMk/>
            <pc:sldMk cId="4194710739" sldId="271"/>
            <ac:spMk id="27" creationId="{65DEDE02-99DB-4713-8D1A-07BF58D45016}"/>
          </ac:spMkLst>
        </pc:spChg>
        <pc:spChg chg="del">
          <ac:chgData name="Sanders Wang" userId="089d73b8-785c-4012-b931-81c632b6c9c7" providerId="ADAL" clId="{E3F27EDE-0A00-4545-AC8F-6DAEAEF342C7}" dt="2021-11-16T10:50:05.616" v="3699" actId="478"/>
          <ac:spMkLst>
            <pc:docMk/>
            <pc:sldMk cId="4194710739" sldId="271"/>
            <ac:spMk id="32" creationId="{84C38DC3-8450-427F-9726-AB47D49EA18D}"/>
          </ac:spMkLst>
        </pc:spChg>
        <pc:spChg chg="add mod">
          <ac:chgData name="Sanders Wang" userId="089d73b8-785c-4012-b931-81c632b6c9c7" providerId="ADAL" clId="{E3F27EDE-0A00-4545-AC8F-6DAEAEF342C7}" dt="2021-11-16T10:50:53.190" v="3710" actId="1076"/>
          <ac:spMkLst>
            <pc:docMk/>
            <pc:sldMk cId="4194710739" sldId="271"/>
            <ac:spMk id="40" creationId="{993F91DA-9E39-4AD6-A3D2-9D8A52264F4C}"/>
          </ac:spMkLst>
        </pc:spChg>
        <pc:spChg chg="del">
          <ac:chgData name="Sanders Wang" userId="089d73b8-785c-4012-b931-81c632b6c9c7" providerId="ADAL" clId="{E3F27EDE-0A00-4545-AC8F-6DAEAEF342C7}" dt="2021-11-16T10:50:05.616" v="3699" actId="478"/>
          <ac:spMkLst>
            <pc:docMk/>
            <pc:sldMk cId="4194710739" sldId="271"/>
            <ac:spMk id="45" creationId="{4F0A8A9C-ADBF-46C5-ABBD-D6D3CA20FD73}"/>
          </ac:spMkLst>
        </pc:spChg>
        <pc:spChg chg="del">
          <ac:chgData name="Sanders Wang" userId="089d73b8-785c-4012-b931-81c632b6c9c7" providerId="ADAL" clId="{E3F27EDE-0A00-4545-AC8F-6DAEAEF342C7}" dt="2021-11-16T10:50:05.616" v="3699" actId="478"/>
          <ac:spMkLst>
            <pc:docMk/>
            <pc:sldMk cId="4194710739" sldId="271"/>
            <ac:spMk id="46" creationId="{701AFDA8-036F-4A14-BF0F-B79CBE9C7D30}"/>
          </ac:spMkLst>
        </pc:spChg>
        <pc:spChg chg="del">
          <ac:chgData name="Sanders Wang" userId="089d73b8-785c-4012-b931-81c632b6c9c7" providerId="ADAL" clId="{E3F27EDE-0A00-4545-AC8F-6DAEAEF342C7}" dt="2021-11-16T10:50:05.616" v="3699" actId="478"/>
          <ac:spMkLst>
            <pc:docMk/>
            <pc:sldMk cId="4194710739" sldId="271"/>
            <ac:spMk id="47" creationId="{52B6BCD5-7B0F-47AE-81C8-966A5C6F4DBE}"/>
          </ac:spMkLst>
        </pc:spChg>
        <pc:spChg chg="del">
          <ac:chgData name="Sanders Wang" userId="089d73b8-785c-4012-b931-81c632b6c9c7" providerId="ADAL" clId="{E3F27EDE-0A00-4545-AC8F-6DAEAEF342C7}" dt="2021-11-16T10:50:17.618" v="3700" actId="478"/>
          <ac:spMkLst>
            <pc:docMk/>
            <pc:sldMk cId="4194710739" sldId="271"/>
            <ac:spMk id="48" creationId="{4E0AA2D1-E017-4E4F-B572-879F884A7AD1}"/>
          </ac:spMkLst>
        </pc:spChg>
        <pc:spChg chg="del">
          <ac:chgData name="Sanders Wang" userId="089d73b8-785c-4012-b931-81c632b6c9c7" providerId="ADAL" clId="{E3F27EDE-0A00-4545-AC8F-6DAEAEF342C7}" dt="2021-11-16T10:50:17.618" v="3700" actId="478"/>
          <ac:spMkLst>
            <pc:docMk/>
            <pc:sldMk cId="4194710739" sldId="271"/>
            <ac:spMk id="49" creationId="{8CBD29B1-FACB-4FBC-8876-C7B46880D2CF}"/>
          </ac:spMkLst>
        </pc:spChg>
        <pc:spChg chg="del">
          <ac:chgData name="Sanders Wang" userId="089d73b8-785c-4012-b931-81c632b6c9c7" providerId="ADAL" clId="{E3F27EDE-0A00-4545-AC8F-6DAEAEF342C7}" dt="2021-11-16T10:50:17.618" v="3700" actId="478"/>
          <ac:spMkLst>
            <pc:docMk/>
            <pc:sldMk cId="4194710739" sldId="271"/>
            <ac:spMk id="50" creationId="{E0C4D9EF-2BE5-431C-902D-E839DE0B08AF}"/>
          </ac:spMkLst>
        </pc:spChg>
        <pc:spChg chg="del">
          <ac:chgData name="Sanders Wang" userId="089d73b8-785c-4012-b931-81c632b6c9c7" providerId="ADAL" clId="{E3F27EDE-0A00-4545-AC8F-6DAEAEF342C7}" dt="2021-11-16T10:50:17.618" v="3700" actId="478"/>
          <ac:spMkLst>
            <pc:docMk/>
            <pc:sldMk cId="4194710739" sldId="271"/>
            <ac:spMk id="52" creationId="{4E12BD68-92DE-4279-8072-7094C91E1CDA}"/>
          </ac:spMkLst>
        </pc:spChg>
        <pc:spChg chg="add del mod">
          <ac:chgData name="Sanders Wang" userId="089d73b8-785c-4012-b931-81c632b6c9c7" providerId="ADAL" clId="{E3F27EDE-0A00-4545-AC8F-6DAEAEF342C7}" dt="2021-11-16T10:59:13.961" v="3801" actId="478"/>
          <ac:spMkLst>
            <pc:docMk/>
            <pc:sldMk cId="4194710739" sldId="271"/>
            <ac:spMk id="54" creationId="{D3FA8523-B311-438B-8B97-53A393D16C72}"/>
          </ac:spMkLst>
        </pc:spChg>
        <pc:spChg chg="add mod">
          <ac:chgData name="Sanders Wang" userId="089d73b8-785c-4012-b931-81c632b6c9c7" providerId="ADAL" clId="{E3F27EDE-0A00-4545-AC8F-6DAEAEF342C7}" dt="2021-11-16T10:58:42.710" v="3783" actId="1076"/>
          <ac:spMkLst>
            <pc:docMk/>
            <pc:sldMk cId="4194710739" sldId="271"/>
            <ac:spMk id="55" creationId="{607279D7-FA84-4ABF-85D9-BB8B38C5B2B2}"/>
          </ac:spMkLst>
        </pc:spChg>
        <pc:spChg chg="del mod">
          <ac:chgData name="Sanders Wang" userId="089d73b8-785c-4012-b931-81c632b6c9c7" providerId="ADAL" clId="{E3F27EDE-0A00-4545-AC8F-6DAEAEF342C7}" dt="2021-11-16T10:50:25.148" v="3706" actId="478"/>
          <ac:spMkLst>
            <pc:docMk/>
            <pc:sldMk cId="4194710739" sldId="271"/>
            <ac:spMk id="56" creationId="{2048F391-42BA-47B9-B0DC-1BD54987DB22}"/>
          </ac:spMkLst>
        </pc:spChg>
        <pc:spChg chg="del">
          <ac:chgData name="Sanders Wang" userId="089d73b8-785c-4012-b931-81c632b6c9c7" providerId="ADAL" clId="{E3F27EDE-0A00-4545-AC8F-6DAEAEF342C7}" dt="2021-11-16T10:50:27.078" v="3707" actId="478"/>
          <ac:spMkLst>
            <pc:docMk/>
            <pc:sldMk cId="4194710739" sldId="271"/>
            <ac:spMk id="57" creationId="{A1BFE183-6979-4770-A841-E0B8BCFAA3E3}"/>
          </ac:spMkLst>
        </pc:spChg>
        <pc:spChg chg="add mod">
          <ac:chgData name="Sanders Wang" userId="089d73b8-785c-4012-b931-81c632b6c9c7" providerId="ADAL" clId="{E3F27EDE-0A00-4545-AC8F-6DAEAEF342C7}" dt="2021-11-16T10:59:11.301" v="3800" actId="1076"/>
          <ac:spMkLst>
            <pc:docMk/>
            <pc:sldMk cId="4194710739" sldId="271"/>
            <ac:spMk id="59" creationId="{4ED6A6F0-42AE-4D13-9CA0-927C45FCC876}"/>
          </ac:spMkLst>
        </pc:spChg>
        <pc:spChg chg="add mod">
          <ac:chgData name="Sanders Wang" userId="089d73b8-785c-4012-b931-81c632b6c9c7" providerId="ADAL" clId="{E3F27EDE-0A00-4545-AC8F-6DAEAEF342C7}" dt="2021-11-16T10:58:53.354" v="3792" actId="20577"/>
          <ac:spMkLst>
            <pc:docMk/>
            <pc:sldMk cId="4194710739" sldId="271"/>
            <ac:spMk id="60" creationId="{B3768002-AF94-4876-9F2B-9184BDA0ACA8}"/>
          </ac:spMkLst>
        </pc:spChg>
        <pc:spChg chg="add mod">
          <ac:chgData name="Sanders Wang" userId="089d73b8-785c-4012-b931-81c632b6c9c7" providerId="ADAL" clId="{E3F27EDE-0A00-4545-AC8F-6DAEAEF342C7}" dt="2021-11-16T10:52:21.570" v="3726" actId="164"/>
          <ac:spMkLst>
            <pc:docMk/>
            <pc:sldMk cId="4194710739" sldId="271"/>
            <ac:spMk id="61" creationId="{3715B1C2-2537-4993-8011-29C4EC5E8ED9}"/>
          </ac:spMkLst>
        </pc:spChg>
        <pc:spChg chg="add mod">
          <ac:chgData name="Sanders Wang" userId="089d73b8-785c-4012-b931-81c632b6c9c7" providerId="ADAL" clId="{E3F27EDE-0A00-4545-AC8F-6DAEAEF342C7}" dt="2021-11-16T10:52:21.570" v="3726" actId="164"/>
          <ac:spMkLst>
            <pc:docMk/>
            <pc:sldMk cId="4194710739" sldId="271"/>
            <ac:spMk id="62" creationId="{96F0A4DB-E920-46E6-8268-616C3A25A31B}"/>
          </ac:spMkLst>
        </pc:spChg>
        <pc:spChg chg="mod ord">
          <ac:chgData name="Sanders Wang" userId="089d73b8-785c-4012-b931-81c632b6c9c7" providerId="ADAL" clId="{E3F27EDE-0A00-4545-AC8F-6DAEAEF342C7}" dt="2021-11-16T10:57:52.070" v="3772" actId="1076"/>
          <ac:spMkLst>
            <pc:docMk/>
            <pc:sldMk cId="4194710739" sldId="271"/>
            <ac:spMk id="65" creationId="{572E46E4-8EF1-4555-AD65-6397F5500EE8}"/>
          </ac:spMkLst>
        </pc:spChg>
        <pc:spChg chg="mod ord">
          <ac:chgData name="Sanders Wang" userId="089d73b8-785c-4012-b931-81c632b6c9c7" providerId="ADAL" clId="{E3F27EDE-0A00-4545-AC8F-6DAEAEF342C7}" dt="2021-11-16T10:57:59.606" v="3775" actId="1076"/>
          <ac:spMkLst>
            <pc:docMk/>
            <pc:sldMk cId="4194710739" sldId="271"/>
            <ac:spMk id="66" creationId="{D184ACE9-04D0-45B8-8A4E-8F9E96C97686}"/>
          </ac:spMkLst>
        </pc:spChg>
        <pc:spChg chg="mod">
          <ac:chgData name="Sanders Wang" userId="089d73b8-785c-4012-b931-81c632b6c9c7" providerId="ADAL" clId="{E3F27EDE-0A00-4545-AC8F-6DAEAEF342C7}" dt="2021-11-16T10:53:25.769" v="3747" actId="14100"/>
          <ac:spMkLst>
            <pc:docMk/>
            <pc:sldMk cId="4194710739" sldId="271"/>
            <ac:spMk id="67" creationId="{5F5B4954-7D3A-4F6A-8754-AF3240C3AD37}"/>
          </ac:spMkLst>
        </pc:spChg>
        <pc:spChg chg="add mod">
          <ac:chgData name="Sanders Wang" userId="089d73b8-785c-4012-b931-81c632b6c9c7" providerId="ADAL" clId="{E3F27EDE-0A00-4545-AC8F-6DAEAEF342C7}" dt="2021-11-16T10:52:21.570" v="3726" actId="164"/>
          <ac:spMkLst>
            <pc:docMk/>
            <pc:sldMk cId="4194710739" sldId="271"/>
            <ac:spMk id="68" creationId="{041B0E8D-8329-4CE8-B105-C08389D8805C}"/>
          </ac:spMkLst>
        </pc:spChg>
        <pc:spChg chg="del">
          <ac:chgData name="Sanders Wang" userId="089d73b8-785c-4012-b931-81c632b6c9c7" providerId="ADAL" clId="{E3F27EDE-0A00-4545-AC8F-6DAEAEF342C7}" dt="2021-11-16T10:50:05.616" v="3699" actId="478"/>
          <ac:spMkLst>
            <pc:docMk/>
            <pc:sldMk cId="4194710739" sldId="271"/>
            <ac:spMk id="69" creationId="{4AC874B2-974B-47A2-8D66-3F647A9A7462}"/>
          </ac:spMkLst>
        </pc:spChg>
        <pc:spChg chg="add mod">
          <ac:chgData name="Sanders Wang" userId="089d73b8-785c-4012-b931-81c632b6c9c7" providerId="ADAL" clId="{E3F27EDE-0A00-4545-AC8F-6DAEAEF342C7}" dt="2021-11-16T10:56:40.566" v="3760" actId="1076"/>
          <ac:spMkLst>
            <pc:docMk/>
            <pc:sldMk cId="4194710739" sldId="271"/>
            <ac:spMk id="70" creationId="{C7D5FA19-A81F-4323-9E9B-76405537758A}"/>
          </ac:spMkLst>
        </pc:spChg>
        <pc:spChg chg="add mod">
          <ac:chgData name="Sanders Wang" userId="089d73b8-785c-4012-b931-81c632b6c9c7" providerId="ADAL" clId="{E3F27EDE-0A00-4545-AC8F-6DAEAEF342C7}" dt="2021-11-16T10:56:47.759" v="3761" actId="1076"/>
          <ac:spMkLst>
            <pc:docMk/>
            <pc:sldMk cId="4194710739" sldId="271"/>
            <ac:spMk id="71" creationId="{7A80613F-535B-46D0-A93B-5529008A8756}"/>
          </ac:spMkLst>
        </pc:spChg>
        <pc:spChg chg="add mod">
          <ac:chgData name="Sanders Wang" userId="089d73b8-785c-4012-b931-81c632b6c9c7" providerId="ADAL" clId="{E3F27EDE-0A00-4545-AC8F-6DAEAEF342C7}" dt="2021-11-16T10:56:33.151" v="3759" actId="1076"/>
          <ac:spMkLst>
            <pc:docMk/>
            <pc:sldMk cId="4194710739" sldId="271"/>
            <ac:spMk id="72" creationId="{701CDF8F-DB1D-4F10-969A-EF0EFB90C67C}"/>
          </ac:spMkLst>
        </pc:spChg>
        <pc:spChg chg="del">
          <ac:chgData name="Sanders Wang" userId="089d73b8-785c-4012-b931-81c632b6c9c7" providerId="ADAL" clId="{E3F27EDE-0A00-4545-AC8F-6DAEAEF342C7}" dt="2021-11-16T10:50:05.616" v="3699" actId="478"/>
          <ac:spMkLst>
            <pc:docMk/>
            <pc:sldMk cId="4194710739" sldId="271"/>
            <ac:spMk id="74" creationId="{9C2A9678-E641-44E8-BA2B-2CAC1BC345A4}"/>
          </ac:spMkLst>
        </pc:spChg>
        <pc:spChg chg="add mod">
          <ac:chgData name="Sanders Wang" userId="089d73b8-785c-4012-b931-81c632b6c9c7" providerId="ADAL" clId="{E3F27EDE-0A00-4545-AC8F-6DAEAEF342C7}" dt="2021-11-16T10:59:19.422" v="3802" actId="571"/>
          <ac:spMkLst>
            <pc:docMk/>
            <pc:sldMk cId="4194710739" sldId="271"/>
            <ac:spMk id="75" creationId="{E15FED6E-BF55-44BD-A23B-4EFB5D088A44}"/>
          </ac:spMkLst>
        </pc:spChg>
        <pc:spChg chg="add mod">
          <ac:chgData name="Sanders Wang" userId="089d73b8-785c-4012-b931-81c632b6c9c7" providerId="ADAL" clId="{E3F27EDE-0A00-4545-AC8F-6DAEAEF342C7}" dt="2021-11-16T10:59:29.358" v="3804" actId="1076"/>
          <ac:spMkLst>
            <pc:docMk/>
            <pc:sldMk cId="4194710739" sldId="271"/>
            <ac:spMk id="76" creationId="{E2CB42F0-8A36-4475-A1C3-8881B1283124}"/>
          </ac:spMkLst>
        </pc:spChg>
        <pc:spChg chg="add mod">
          <ac:chgData name="Sanders Wang" userId="089d73b8-785c-4012-b931-81c632b6c9c7" providerId="ADAL" clId="{E3F27EDE-0A00-4545-AC8F-6DAEAEF342C7}" dt="2021-11-16T10:59:44.527" v="3807" actId="571"/>
          <ac:spMkLst>
            <pc:docMk/>
            <pc:sldMk cId="4194710739" sldId="271"/>
            <ac:spMk id="78" creationId="{2E596354-8D81-44D2-B501-708D1C27EBE6}"/>
          </ac:spMkLst>
        </pc:spChg>
        <pc:spChg chg="add mod">
          <ac:chgData name="Sanders Wang" userId="089d73b8-785c-4012-b931-81c632b6c9c7" providerId="ADAL" clId="{E3F27EDE-0A00-4545-AC8F-6DAEAEF342C7}" dt="2021-11-16T10:59:53.062" v="3811" actId="20577"/>
          <ac:spMkLst>
            <pc:docMk/>
            <pc:sldMk cId="4194710739" sldId="271"/>
            <ac:spMk id="79" creationId="{3FD52B72-30A5-48AB-802A-717A2D8C6139}"/>
          </ac:spMkLst>
        </pc:spChg>
        <pc:spChg chg="del">
          <ac:chgData name="Sanders Wang" userId="089d73b8-785c-4012-b931-81c632b6c9c7" providerId="ADAL" clId="{E3F27EDE-0A00-4545-AC8F-6DAEAEF342C7}" dt="2021-11-16T10:50:05.616" v="3699" actId="478"/>
          <ac:spMkLst>
            <pc:docMk/>
            <pc:sldMk cId="4194710739" sldId="271"/>
            <ac:spMk id="80" creationId="{0C942965-0691-43A6-81BE-328E4DCC02BE}"/>
          </ac:spMkLst>
        </pc:spChg>
        <pc:spChg chg="add mod">
          <ac:chgData name="Sanders Wang" userId="089d73b8-785c-4012-b931-81c632b6c9c7" providerId="ADAL" clId="{E3F27EDE-0A00-4545-AC8F-6DAEAEF342C7}" dt="2021-11-16T11:00:14.286" v="3813" actId="14100"/>
          <ac:spMkLst>
            <pc:docMk/>
            <pc:sldMk cId="4194710739" sldId="271"/>
            <ac:spMk id="81" creationId="{9FF4D51A-F032-4DF6-9B9B-721391C4B941}"/>
          </ac:spMkLst>
        </pc:spChg>
        <pc:spChg chg="add mod">
          <ac:chgData name="Sanders Wang" userId="089d73b8-785c-4012-b931-81c632b6c9c7" providerId="ADAL" clId="{E3F27EDE-0A00-4545-AC8F-6DAEAEF342C7}" dt="2021-11-16T11:00:32.238" v="3819" actId="1076"/>
          <ac:spMkLst>
            <pc:docMk/>
            <pc:sldMk cId="4194710739" sldId="271"/>
            <ac:spMk id="82" creationId="{F95DE4B3-9166-4DCD-8E63-6602D5AB49E1}"/>
          </ac:spMkLst>
        </pc:spChg>
        <pc:spChg chg="add mod">
          <ac:chgData name="Sanders Wang" userId="089d73b8-785c-4012-b931-81c632b6c9c7" providerId="ADAL" clId="{E3F27EDE-0A00-4545-AC8F-6DAEAEF342C7}" dt="2021-11-16T11:01:04.846" v="3823" actId="14100"/>
          <ac:spMkLst>
            <pc:docMk/>
            <pc:sldMk cId="4194710739" sldId="271"/>
            <ac:spMk id="84" creationId="{FB58208B-151B-4B84-B7DF-CAAA60C7FB16}"/>
          </ac:spMkLst>
        </pc:spChg>
        <pc:spChg chg="add mod">
          <ac:chgData name="Sanders Wang" userId="089d73b8-785c-4012-b931-81c632b6c9c7" providerId="ADAL" clId="{E3F27EDE-0A00-4545-AC8F-6DAEAEF342C7}" dt="2021-11-16T11:01:46.838" v="3827" actId="1076"/>
          <ac:spMkLst>
            <pc:docMk/>
            <pc:sldMk cId="4194710739" sldId="271"/>
            <ac:spMk id="85" creationId="{F4F12A8B-84B3-4B4C-B12E-660CFE39D2F7}"/>
          </ac:spMkLst>
        </pc:spChg>
        <pc:spChg chg="mod">
          <ac:chgData name="Sanders Wang" userId="089d73b8-785c-4012-b931-81c632b6c9c7" providerId="ADAL" clId="{E3F27EDE-0A00-4545-AC8F-6DAEAEF342C7}" dt="2021-11-16T11:02:10.377" v="3831" actId="20577"/>
          <ac:spMkLst>
            <pc:docMk/>
            <pc:sldMk cId="4194710739" sldId="271"/>
            <ac:spMk id="87" creationId="{F6B48ADE-002C-42A1-A278-5B45439D8797}"/>
          </ac:spMkLst>
        </pc:spChg>
        <pc:spChg chg="mod">
          <ac:chgData name="Sanders Wang" userId="089d73b8-785c-4012-b931-81c632b6c9c7" providerId="ADAL" clId="{E3F27EDE-0A00-4545-AC8F-6DAEAEF342C7}" dt="2021-11-16T11:02:27.623" v="3838" actId="1076"/>
          <ac:spMkLst>
            <pc:docMk/>
            <pc:sldMk cId="4194710739" sldId="271"/>
            <ac:spMk id="88" creationId="{A4995B3C-B932-44BD-9CA1-AA357071D740}"/>
          </ac:spMkLst>
        </pc:spChg>
        <pc:spChg chg="mod">
          <ac:chgData name="Sanders Wang" userId="089d73b8-785c-4012-b931-81c632b6c9c7" providerId="ADAL" clId="{E3F27EDE-0A00-4545-AC8F-6DAEAEF342C7}" dt="2021-11-16T11:02:32.182" v="3839" actId="1076"/>
          <ac:spMkLst>
            <pc:docMk/>
            <pc:sldMk cId="4194710739" sldId="271"/>
            <ac:spMk id="89" creationId="{AFA3BB14-E44A-47DC-A938-59D10B40994B}"/>
          </ac:spMkLst>
        </pc:spChg>
        <pc:grpChg chg="add mod">
          <ac:chgData name="Sanders Wang" userId="089d73b8-785c-4012-b931-81c632b6c9c7" providerId="ADAL" clId="{E3F27EDE-0A00-4545-AC8F-6DAEAEF342C7}" dt="2021-11-16T10:52:33.918" v="3730" actId="1076"/>
          <ac:grpSpMkLst>
            <pc:docMk/>
            <pc:sldMk cId="4194710739" sldId="271"/>
            <ac:grpSpMk id="3" creationId="{A05CF89C-F05D-4170-986C-DB8F276DDCB2}"/>
          </ac:grpSpMkLst>
        </pc:grpChg>
        <pc:grpChg chg="add mod">
          <ac:chgData name="Sanders Wang" userId="089d73b8-785c-4012-b931-81c632b6c9c7" providerId="ADAL" clId="{E3F27EDE-0A00-4545-AC8F-6DAEAEF342C7}" dt="2021-11-16T11:06:46.851" v="4030" actId="164"/>
          <ac:grpSpMkLst>
            <pc:docMk/>
            <pc:sldMk cId="4194710739" sldId="271"/>
            <ac:grpSpMk id="23" creationId="{025CA0B8-FA2E-4FC2-833F-FDD5643B04F6}"/>
          </ac:grpSpMkLst>
        </pc:grpChg>
        <pc:grpChg chg="add mod">
          <ac:chgData name="Sanders Wang" userId="089d73b8-785c-4012-b931-81c632b6c9c7" providerId="ADAL" clId="{E3F27EDE-0A00-4545-AC8F-6DAEAEF342C7}" dt="2021-11-16T11:02:39.406" v="3840" actId="1076"/>
          <ac:grpSpMkLst>
            <pc:docMk/>
            <pc:sldMk cId="4194710739" sldId="271"/>
            <ac:grpSpMk id="86" creationId="{0B29CFB4-695E-4EAF-9840-20B9DA8A9CE5}"/>
          </ac:grpSpMkLst>
        </pc:grpChg>
        <pc:picChg chg="del">
          <ac:chgData name="Sanders Wang" userId="089d73b8-785c-4012-b931-81c632b6c9c7" providerId="ADAL" clId="{E3F27EDE-0A00-4545-AC8F-6DAEAEF342C7}" dt="2021-11-16T10:50:05.616" v="3699" actId="478"/>
          <ac:picMkLst>
            <pc:docMk/>
            <pc:sldMk cId="4194710739" sldId="271"/>
            <ac:picMk id="5" creationId="{457A96B4-435C-485A-9C4A-53DBD51256F2}"/>
          </ac:picMkLst>
        </pc:picChg>
        <pc:picChg chg="add del">
          <ac:chgData name="Sanders Wang" userId="089d73b8-785c-4012-b931-81c632b6c9c7" providerId="ADAL" clId="{E3F27EDE-0A00-4545-AC8F-6DAEAEF342C7}" dt="2021-11-16T10:55:22.076" v="3753" actId="22"/>
          <ac:picMkLst>
            <pc:docMk/>
            <pc:sldMk cId="4194710739" sldId="271"/>
            <ac:picMk id="6" creationId="{EEB477A8-B1EF-4FAE-8BA2-149D88C54425}"/>
          </ac:picMkLst>
        </pc:picChg>
        <pc:picChg chg="add mod">
          <ac:chgData name="Sanders Wang" userId="089d73b8-785c-4012-b931-81c632b6c9c7" providerId="ADAL" clId="{E3F27EDE-0A00-4545-AC8F-6DAEAEF342C7}" dt="2021-11-16T10:55:50.765" v="3757" actId="1076"/>
          <ac:picMkLst>
            <pc:docMk/>
            <pc:sldMk cId="4194710739" sldId="271"/>
            <ac:picMk id="9" creationId="{7B3DC8D9-CBCE-4BA6-99FA-03B5554C2763}"/>
          </ac:picMkLst>
        </pc:picChg>
        <pc:picChg chg="add mod">
          <ac:chgData name="Sanders Wang" userId="089d73b8-785c-4012-b931-81c632b6c9c7" providerId="ADAL" clId="{E3F27EDE-0A00-4545-AC8F-6DAEAEF342C7}" dt="2021-11-16T10:57:26.613" v="3767" actId="1076"/>
          <ac:picMkLst>
            <pc:docMk/>
            <pc:sldMk cId="4194710739" sldId="271"/>
            <ac:picMk id="13" creationId="{344A8064-6D08-4F56-B74B-47C3A101DE5F}"/>
          </ac:picMkLst>
        </pc:picChg>
        <pc:picChg chg="del">
          <ac:chgData name="Sanders Wang" userId="089d73b8-785c-4012-b931-81c632b6c9c7" providerId="ADAL" clId="{E3F27EDE-0A00-4545-AC8F-6DAEAEF342C7}" dt="2021-11-16T10:50:22.951" v="3704" actId="478"/>
          <ac:picMkLst>
            <pc:docMk/>
            <pc:sldMk cId="4194710739" sldId="271"/>
            <ac:picMk id="14" creationId="{40F2E821-05C0-41BD-93AD-76A4AFD97B97}"/>
          </ac:picMkLst>
        </pc:picChg>
        <pc:picChg chg="del">
          <ac:chgData name="Sanders Wang" userId="089d73b8-785c-4012-b931-81c632b6c9c7" providerId="ADAL" clId="{E3F27EDE-0A00-4545-AC8F-6DAEAEF342C7}" dt="2021-11-16T10:50:05.616" v="3699" actId="478"/>
          <ac:picMkLst>
            <pc:docMk/>
            <pc:sldMk cId="4194710739" sldId="271"/>
            <ac:picMk id="17" creationId="{799F69C6-C623-4DD7-B06C-B60E7EE4A5A1}"/>
          </ac:picMkLst>
        </pc:picChg>
        <pc:picChg chg="mod ord">
          <ac:chgData name="Sanders Wang" userId="089d73b8-785c-4012-b931-81c632b6c9c7" providerId="ADAL" clId="{E3F27EDE-0A00-4545-AC8F-6DAEAEF342C7}" dt="2021-11-16T10:52:28.726" v="3729" actId="1076"/>
          <ac:picMkLst>
            <pc:docMk/>
            <pc:sldMk cId="4194710739" sldId="271"/>
            <ac:picMk id="21" creationId="{0177AFFF-B7D1-42EE-9FBA-D1E3B6D84B58}"/>
          </ac:picMkLst>
        </pc:picChg>
        <pc:picChg chg="del">
          <ac:chgData name="Sanders Wang" userId="089d73b8-785c-4012-b931-81c632b6c9c7" providerId="ADAL" clId="{E3F27EDE-0A00-4545-AC8F-6DAEAEF342C7}" dt="2021-11-16T10:50:05.616" v="3699" actId="478"/>
          <ac:picMkLst>
            <pc:docMk/>
            <pc:sldMk cId="4194710739" sldId="271"/>
            <ac:picMk id="29" creationId="{FC63B336-0C7A-4C2E-8843-2AE131FD3141}"/>
          </ac:picMkLst>
        </pc:picChg>
        <pc:picChg chg="del">
          <ac:chgData name="Sanders Wang" userId="089d73b8-785c-4012-b931-81c632b6c9c7" providerId="ADAL" clId="{E3F27EDE-0A00-4545-AC8F-6DAEAEF342C7}" dt="2021-11-16T10:50:05.616" v="3699" actId="478"/>
          <ac:picMkLst>
            <pc:docMk/>
            <pc:sldMk cId="4194710739" sldId="271"/>
            <ac:picMk id="31" creationId="{CCC3B207-EBF3-4C5C-AA5D-48419F95E4EB}"/>
          </ac:picMkLst>
        </pc:picChg>
        <pc:picChg chg="add mod">
          <ac:chgData name="Sanders Wang" userId="089d73b8-785c-4012-b931-81c632b6c9c7" providerId="ADAL" clId="{E3F27EDE-0A00-4545-AC8F-6DAEAEF342C7}" dt="2021-11-16T10:50:44.110" v="3709" actId="1076"/>
          <ac:picMkLst>
            <pc:docMk/>
            <pc:sldMk cId="4194710739" sldId="271"/>
            <ac:picMk id="41" creationId="{A0DD5B75-6E61-4A15-8D9D-DF6E13BEDF30}"/>
          </ac:picMkLst>
        </pc:picChg>
        <pc:picChg chg="add mod">
          <ac:chgData name="Sanders Wang" userId="089d73b8-785c-4012-b931-81c632b6c9c7" providerId="ADAL" clId="{E3F27EDE-0A00-4545-AC8F-6DAEAEF342C7}" dt="2021-11-16T10:50:44.110" v="3709" actId="1076"/>
          <ac:picMkLst>
            <pc:docMk/>
            <pc:sldMk cId="4194710739" sldId="271"/>
            <ac:picMk id="51" creationId="{73EC962E-F738-4A99-8373-D3D5F00C0711}"/>
          </ac:picMkLst>
        </pc:picChg>
        <pc:picChg chg="add mod">
          <ac:chgData name="Sanders Wang" userId="089d73b8-785c-4012-b931-81c632b6c9c7" providerId="ADAL" clId="{E3F27EDE-0A00-4545-AC8F-6DAEAEF342C7}" dt="2021-11-16T10:56:54.245" v="3763" actId="1076"/>
          <ac:picMkLst>
            <pc:docMk/>
            <pc:sldMk cId="4194710739" sldId="271"/>
            <ac:picMk id="53" creationId="{D92E125B-0964-49D4-A5B4-FC5AB3A40336}"/>
          </ac:picMkLst>
        </pc:picChg>
        <pc:picChg chg="add mod">
          <ac:chgData name="Sanders Wang" userId="089d73b8-785c-4012-b931-81c632b6c9c7" providerId="ADAL" clId="{E3F27EDE-0A00-4545-AC8F-6DAEAEF342C7}" dt="2021-11-16T10:57:37.986" v="3769" actId="571"/>
          <ac:picMkLst>
            <pc:docMk/>
            <pc:sldMk cId="4194710739" sldId="271"/>
            <ac:picMk id="73" creationId="{5852ACE2-5D5F-4D06-B5C5-764746D5331D}"/>
          </ac:picMkLst>
        </pc:picChg>
        <pc:picChg chg="add mod">
          <ac:chgData name="Sanders Wang" userId="089d73b8-785c-4012-b931-81c632b6c9c7" providerId="ADAL" clId="{E3F27EDE-0A00-4545-AC8F-6DAEAEF342C7}" dt="2021-11-16T10:59:36.364" v="3806" actId="571"/>
          <ac:picMkLst>
            <pc:docMk/>
            <pc:sldMk cId="4194710739" sldId="271"/>
            <ac:picMk id="77" creationId="{06EC1083-EA30-4DE3-9BFB-41BF65DA93D9}"/>
          </ac:picMkLst>
        </pc:picChg>
        <pc:picChg chg="add mod">
          <ac:chgData name="Sanders Wang" userId="089d73b8-785c-4012-b931-81c632b6c9c7" providerId="ADAL" clId="{E3F27EDE-0A00-4545-AC8F-6DAEAEF342C7}" dt="2021-11-16T11:00:53.269" v="3821" actId="571"/>
          <ac:picMkLst>
            <pc:docMk/>
            <pc:sldMk cId="4194710739" sldId="271"/>
            <ac:picMk id="83" creationId="{2848C0EE-3565-47A8-AEBC-E69673A8830A}"/>
          </ac:picMkLst>
        </pc:picChg>
        <pc:picChg chg="add mod">
          <ac:chgData name="Sanders Wang" userId="089d73b8-785c-4012-b931-81c632b6c9c7" providerId="ADAL" clId="{E3F27EDE-0A00-4545-AC8F-6DAEAEF342C7}" dt="2021-11-16T11:06:46.851" v="4030" actId="164"/>
          <ac:picMkLst>
            <pc:docMk/>
            <pc:sldMk cId="4194710739" sldId="271"/>
            <ac:picMk id="90" creationId="{163F7D78-21AB-424B-8F8F-FECF2DCDBE39}"/>
          </ac:picMkLst>
        </pc:picChg>
        <pc:picChg chg="del">
          <ac:chgData name="Sanders Wang" userId="089d73b8-785c-4012-b931-81c632b6c9c7" providerId="ADAL" clId="{E3F27EDE-0A00-4545-AC8F-6DAEAEF342C7}" dt="2021-11-16T10:50:05.616" v="3699" actId="478"/>
          <ac:picMkLst>
            <pc:docMk/>
            <pc:sldMk cId="4194710739" sldId="271"/>
            <ac:picMk id="2049" creationId="{BE6A1181-8095-456B-8DC1-7FA67EA80FDD}"/>
          </ac:picMkLst>
        </pc:picChg>
        <pc:cxnChg chg="del mod">
          <ac:chgData name="Sanders Wang" userId="089d73b8-785c-4012-b931-81c632b6c9c7" providerId="ADAL" clId="{E3F27EDE-0A00-4545-AC8F-6DAEAEF342C7}" dt="2021-11-16T10:50:05.616" v="3699" actId="478"/>
          <ac:cxnSpMkLst>
            <pc:docMk/>
            <pc:sldMk cId="4194710739" sldId="271"/>
            <ac:cxnSpMk id="20" creationId="{16C6035A-E715-43C2-9DC5-1E2E1C612885}"/>
          </ac:cxnSpMkLst>
        </pc:cxnChg>
        <pc:cxnChg chg="del mod">
          <ac:chgData name="Sanders Wang" userId="089d73b8-785c-4012-b931-81c632b6c9c7" providerId="ADAL" clId="{E3F27EDE-0A00-4545-AC8F-6DAEAEF342C7}" dt="2021-11-16T10:50:05.616" v="3699" actId="478"/>
          <ac:cxnSpMkLst>
            <pc:docMk/>
            <pc:sldMk cId="4194710739" sldId="271"/>
            <ac:cxnSpMk id="33" creationId="{8073785F-DAE4-45BE-92C7-1184DD097764}"/>
          </ac:cxnSpMkLst>
        </pc:cxnChg>
        <pc:cxnChg chg="del mod">
          <ac:chgData name="Sanders Wang" userId="089d73b8-785c-4012-b931-81c632b6c9c7" providerId="ADAL" clId="{E3F27EDE-0A00-4545-AC8F-6DAEAEF342C7}" dt="2021-11-16T10:50:05.616" v="3699" actId="478"/>
          <ac:cxnSpMkLst>
            <pc:docMk/>
            <pc:sldMk cId="4194710739" sldId="271"/>
            <ac:cxnSpMk id="35" creationId="{0062E13D-822E-4BA7-8939-675362C3B1F9}"/>
          </ac:cxnSpMkLst>
        </pc:cxnChg>
        <pc:cxnChg chg="del mod">
          <ac:chgData name="Sanders Wang" userId="089d73b8-785c-4012-b931-81c632b6c9c7" providerId="ADAL" clId="{E3F27EDE-0A00-4545-AC8F-6DAEAEF342C7}" dt="2021-11-16T10:50:05.616" v="3699" actId="478"/>
          <ac:cxnSpMkLst>
            <pc:docMk/>
            <pc:sldMk cId="4194710739" sldId="271"/>
            <ac:cxnSpMk id="39" creationId="{90A5DFE2-0878-4466-99A1-81403208E006}"/>
          </ac:cxnSpMkLst>
        </pc:cxnChg>
        <pc:cxnChg chg="del mod">
          <ac:chgData name="Sanders Wang" userId="089d73b8-785c-4012-b931-81c632b6c9c7" providerId="ADAL" clId="{E3F27EDE-0A00-4545-AC8F-6DAEAEF342C7}" dt="2021-11-16T10:50:05.616" v="3699" actId="478"/>
          <ac:cxnSpMkLst>
            <pc:docMk/>
            <pc:sldMk cId="4194710739" sldId="271"/>
            <ac:cxnSpMk id="42" creationId="{9E7FBC64-3C39-4EA7-B520-13BFA1974047}"/>
          </ac:cxnSpMkLst>
        </pc:cxnChg>
        <pc:cxnChg chg="del mod">
          <ac:chgData name="Sanders Wang" userId="089d73b8-785c-4012-b931-81c632b6c9c7" providerId="ADAL" clId="{E3F27EDE-0A00-4545-AC8F-6DAEAEF342C7}" dt="2021-11-16T10:50:20.537" v="3701" actId="478"/>
          <ac:cxnSpMkLst>
            <pc:docMk/>
            <pc:sldMk cId="4194710739" sldId="271"/>
            <ac:cxnSpMk id="44" creationId="{0C9DD374-7079-4BCB-ABDB-61DAD6D99597}"/>
          </ac:cxnSpMkLst>
        </pc:cxnChg>
        <pc:cxnChg chg="add del mod">
          <ac:chgData name="Sanders Wang" userId="089d73b8-785c-4012-b931-81c632b6c9c7" providerId="ADAL" clId="{E3F27EDE-0A00-4545-AC8F-6DAEAEF342C7}" dt="2021-11-16T10:51:00.021" v="3711" actId="478"/>
          <ac:cxnSpMkLst>
            <pc:docMk/>
            <pc:sldMk cId="4194710739" sldId="271"/>
            <ac:cxnSpMk id="58" creationId="{20AA8550-F4E9-42A7-89E2-35EEA6A857CD}"/>
          </ac:cxnSpMkLst>
        </pc:cxnChg>
        <pc:cxnChg chg="del mod">
          <ac:chgData name="Sanders Wang" userId="089d73b8-785c-4012-b931-81c632b6c9c7" providerId="ADAL" clId="{E3F27EDE-0A00-4545-AC8F-6DAEAEF342C7}" dt="2021-11-16T10:50:21.356" v="3702" actId="478"/>
          <ac:cxnSpMkLst>
            <pc:docMk/>
            <pc:sldMk cId="4194710739" sldId="271"/>
            <ac:cxnSpMk id="63" creationId="{2973CEEC-075C-446E-ADA0-D93FBC831DD6}"/>
          </ac:cxnSpMkLst>
        </pc:cxnChg>
        <pc:cxnChg chg="del mod">
          <ac:chgData name="Sanders Wang" userId="089d73b8-785c-4012-b931-81c632b6c9c7" providerId="ADAL" clId="{E3F27EDE-0A00-4545-AC8F-6DAEAEF342C7}" dt="2021-11-16T10:50:22.100" v="3703" actId="478"/>
          <ac:cxnSpMkLst>
            <pc:docMk/>
            <pc:sldMk cId="4194710739" sldId="271"/>
            <ac:cxnSpMk id="64" creationId="{C6BD857B-9E0E-4C99-BDDB-DBAD5FDE8CEA}"/>
          </ac:cxnSpMkLst>
        </pc:cxnChg>
      </pc:sldChg>
      <pc:sldChg chg="addSp delSp modSp add mod">
        <pc:chgData name="Sanders Wang" userId="089d73b8-785c-4012-b931-81c632b6c9c7" providerId="ADAL" clId="{E3F27EDE-0A00-4545-AC8F-6DAEAEF342C7}" dt="2021-11-16T15:21:50.864" v="6338" actId="1076"/>
        <pc:sldMkLst>
          <pc:docMk/>
          <pc:sldMk cId="2249503917" sldId="272"/>
        </pc:sldMkLst>
        <pc:spChg chg="ord">
          <ac:chgData name="Sanders Wang" userId="089d73b8-785c-4012-b931-81c632b6c9c7" providerId="ADAL" clId="{E3F27EDE-0A00-4545-AC8F-6DAEAEF342C7}" dt="2021-11-16T12:06:33.838" v="4123" actId="166"/>
          <ac:spMkLst>
            <pc:docMk/>
            <pc:sldMk cId="2249503917" sldId="272"/>
            <ac:spMk id="2" creationId="{5092C302-8F48-4BFA-A43F-FFFF6A90736B}"/>
          </ac:spMkLst>
        </pc:spChg>
        <pc:spChg chg="add mod">
          <ac:chgData name="Sanders Wang" userId="089d73b8-785c-4012-b931-81c632b6c9c7" providerId="ADAL" clId="{E3F27EDE-0A00-4545-AC8F-6DAEAEF342C7}" dt="2021-11-16T12:08:25.647" v="4144" actId="14100"/>
          <ac:spMkLst>
            <pc:docMk/>
            <pc:sldMk cId="2249503917" sldId="272"/>
            <ac:spMk id="3" creationId="{1E1B74A7-8386-4229-8928-4FAE47D8810C}"/>
          </ac:spMkLst>
        </pc:spChg>
        <pc:spChg chg="add del mod">
          <ac:chgData name="Sanders Wang" userId="089d73b8-785c-4012-b931-81c632b6c9c7" providerId="ADAL" clId="{E3F27EDE-0A00-4545-AC8F-6DAEAEF342C7}" dt="2021-11-16T12:07:50.376" v="4135" actId="478"/>
          <ac:spMkLst>
            <pc:docMk/>
            <pc:sldMk cId="2249503917" sldId="272"/>
            <ac:spMk id="11" creationId="{ED82EE72-0B62-423A-87F5-7E2BE0956A44}"/>
          </ac:spMkLst>
        </pc:spChg>
        <pc:spChg chg="add mod">
          <ac:chgData name="Sanders Wang" userId="089d73b8-785c-4012-b931-81c632b6c9c7" providerId="ADAL" clId="{E3F27EDE-0A00-4545-AC8F-6DAEAEF342C7}" dt="2021-11-16T12:14:44.976" v="4216" actId="1076"/>
          <ac:spMkLst>
            <pc:docMk/>
            <pc:sldMk cId="2249503917" sldId="272"/>
            <ac:spMk id="13" creationId="{42E1DB79-3D24-4A28-B4A9-ACADFD3925F2}"/>
          </ac:spMkLst>
        </pc:spChg>
        <pc:spChg chg="del">
          <ac:chgData name="Sanders Wang" userId="089d73b8-785c-4012-b931-81c632b6c9c7" providerId="ADAL" clId="{E3F27EDE-0A00-4545-AC8F-6DAEAEF342C7}" dt="2021-11-16T12:03:07.055" v="4100" actId="478"/>
          <ac:spMkLst>
            <pc:docMk/>
            <pc:sldMk cId="2249503917" sldId="272"/>
            <ac:spMk id="18" creationId="{D03196FF-8792-454E-90CB-5908B1D1AE85}"/>
          </ac:spMkLst>
        </pc:spChg>
        <pc:spChg chg="add del">
          <ac:chgData name="Sanders Wang" userId="089d73b8-785c-4012-b931-81c632b6c9c7" providerId="ADAL" clId="{E3F27EDE-0A00-4545-AC8F-6DAEAEF342C7}" dt="2021-11-16T15:13:39.161" v="6298" actId="22"/>
          <ac:spMkLst>
            <pc:docMk/>
            <pc:sldMk cId="2249503917" sldId="272"/>
            <ac:spMk id="24" creationId="{FA4668FA-3FD2-4D33-94F2-89903E758A8D}"/>
          </ac:spMkLst>
        </pc:spChg>
        <pc:spChg chg="add mod">
          <ac:chgData name="Sanders Wang" userId="089d73b8-785c-4012-b931-81c632b6c9c7" providerId="ADAL" clId="{E3F27EDE-0A00-4545-AC8F-6DAEAEF342C7}" dt="2021-11-16T15:13:51.575" v="6303" actId="1076"/>
          <ac:spMkLst>
            <pc:docMk/>
            <pc:sldMk cId="2249503917" sldId="272"/>
            <ac:spMk id="26" creationId="{1302CD86-CAEE-443F-A664-327D63E84D73}"/>
          </ac:spMkLst>
        </pc:spChg>
        <pc:spChg chg="del">
          <ac:chgData name="Sanders Wang" userId="089d73b8-785c-4012-b931-81c632b6c9c7" providerId="ADAL" clId="{E3F27EDE-0A00-4545-AC8F-6DAEAEF342C7}" dt="2021-11-16T12:03:07.055" v="4100" actId="478"/>
          <ac:spMkLst>
            <pc:docMk/>
            <pc:sldMk cId="2249503917" sldId="272"/>
            <ac:spMk id="27" creationId="{65DEDE02-99DB-4713-8D1A-07BF58D45016}"/>
          </ac:spMkLst>
        </pc:spChg>
        <pc:spChg chg="del">
          <ac:chgData name="Sanders Wang" userId="089d73b8-785c-4012-b931-81c632b6c9c7" providerId="ADAL" clId="{E3F27EDE-0A00-4545-AC8F-6DAEAEF342C7}" dt="2021-11-16T12:03:07.055" v="4100" actId="478"/>
          <ac:spMkLst>
            <pc:docMk/>
            <pc:sldMk cId="2249503917" sldId="272"/>
            <ac:spMk id="45" creationId="{4F0A8A9C-ADBF-46C5-ABBD-D6D3CA20FD73}"/>
          </ac:spMkLst>
        </pc:spChg>
        <pc:spChg chg="del">
          <ac:chgData name="Sanders Wang" userId="089d73b8-785c-4012-b931-81c632b6c9c7" providerId="ADAL" clId="{E3F27EDE-0A00-4545-AC8F-6DAEAEF342C7}" dt="2021-11-16T12:03:07.055" v="4100" actId="478"/>
          <ac:spMkLst>
            <pc:docMk/>
            <pc:sldMk cId="2249503917" sldId="272"/>
            <ac:spMk id="46" creationId="{701AFDA8-036F-4A14-BF0F-B79CBE9C7D30}"/>
          </ac:spMkLst>
        </pc:spChg>
        <pc:spChg chg="del">
          <ac:chgData name="Sanders Wang" userId="089d73b8-785c-4012-b931-81c632b6c9c7" providerId="ADAL" clId="{E3F27EDE-0A00-4545-AC8F-6DAEAEF342C7}" dt="2021-11-16T12:03:07.055" v="4100" actId="478"/>
          <ac:spMkLst>
            <pc:docMk/>
            <pc:sldMk cId="2249503917" sldId="272"/>
            <ac:spMk id="47" creationId="{52B6BCD5-7B0F-47AE-81C8-966A5C6F4DBE}"/>
          </ac:spMkLst>
        </pc:spChg>
        <pc:spChg chg="del">
          <ac:chgData name="Sanders Wang" userId="089d73b8-785c-4012-b931-81c632b6c9c7" providerId="ADAL" clId="{E3F27EDE-0A00-4545-AC8F-6DAEAEF342C7}" dt="2021-11-16T12:03:07.055" v="4100" actId="478"/>
          <ac:spMkLst>
            <pc:docMk/>
            <pc:sldMk cId="2249503917" sldId="272"/>
            <ac:spMk id="48" creationId="{4E0AA2D1-E017-4E4F-B572-879F884A7AD1}"/>
          </ac:spMkLst>
        </pc:spChg>
        <pc:spChg chg="del">
          <ac:chgData name="Sanders Wang" userId="089d73b8-785c-4012-b931-81c632b6c9c7" providerId="ADAL" clId="{E3F27EDE-0A00-4545-AC8F-6DAEAEF342C7}" dt="2021-11-16T12:03:07.055" v="4100" actId="478"/>
          <ac:spMkLst>
            <pc:docMk/>
            <pc:sldMk cId="2249503917" sldId="272"/>
            <ac:spMk id="49" creationId="{8CBD29B1-FACB-4FBC-8876-C7B46880D2CF}"/>
          </ac:spMkLst>
        </pc:spChg>
        <pc:spChg chg="del">
          <ac:chgData name="Sanders Wang" userId="089d73b8-785c-4012-b931-81c632b6c9c7" providerId="ADAL" clId="{E3F27EDE-0A00-4545-AC8F-6DAEAEF342C7}" dt="2021-11-16T12:03:07.055" v="4100" actId="478"/>
          <ac:spMkLst>
            <pc:docMk/>
            <pc:sldMk cId="2249503917" sldId="272"/>
            <ac:spMk id="50" creationId="{E0C4D9EF-2BE5-431C-902D-E839DE0B08AF}"/>
          </ac:spMkLst>
        </pc:spChg>
        <pc:spChg chg="del">
          <ac:chgData name="Sanders Wang" userId="089d73b8-785c-4012-b931-81c632b6c9c7" providerId="ADAL" clId="{E3F27EDE-0A00-4545-AC8F-6DAEAEF342C7}" dt="2021-11-16T12:03:10.603" v="4101" actId="478"/>
          <ac:spMkLst>
            <pc:docMk/>
            <pc:sldMk cId="2249503917" sldId="272"/>
            <ac:spMk id="52" creationId="{4E12BD68-92DE-4279-8072-7094C91E1CDA}"/>
          </ac:spMkLst>
        </pc:spChg>
        <pc:spChg chg="add mod">
          <ac:chgData name="Sanders Wang" userId="089d73b8-785c-4012-b931-81c632b6c9c7" providerId="ADAL" clId="{E3F27EDE-0A00-4545-AC8F-6DAEAEF342C7}" dt="2021-11-16T12:08:58.407" v="4152" actId="1076"/>
          <ac:spMkLst>
            <pc:docMk/>
            <pc:sldMk cId="2249503917" sldId="272"/>
            <ac:spMk id="54" creationId="{C4E34C4E-0927-431F-92D1-2BE88EB580D3}"/>
          </ac:spMkLst>
        </pc:spChg>
        <pc:spChg chg="add mod">
          <ac:chgData name="Sanders Wang" userId="089d73b8-785c-4012-b931-81c632b6c9c7" providerId="ADAL" clId="{E3F27EDE-0A00-4545-AC8F-6DAEAEF342C7}" dt="2021-11-16T12:14:44.976" v="4216" actId="1076"/>
          <ac:spMkLst>
            <pc:docMk/>
            <pc:sldMk cId="2249503917" sldId="272"/>
            <ac:spMk id="55" creationId="{C1382902-8C5B-49A8-BB74-8DAC7C508557}"/>
          </ac:spMkLst>
        </pc:spChg>
        <pc:spChg chg="del">
          <ac:chgData name="Sanders Wang" userId="089d73b8-785c-4012-b931-81c632b6c9c7" providerId="ADAL" clId="{E3F27EDE-0A00-4545-AC8F-6DAEAEF342C7}" dt="2021-11-16T12:03:16.469" v="4102" actId="478"/>
          <ac:spMkLst>
            <pc:docMk/>
            <pc:sldMk cId="2249503917" sldId="272"/>
            <ac:spMk id="56" creationId="{2048F391-42BA-47B9-B0DC-1BD54987DB22}"/>
          </ac:spMkLst>
        </pc:spChg>
        <pc:spChg chg="del">
          <ac:chgData name="Sanders Wang" userId="089d73b8-785c-4012-b931-81c632b6c9c7" providerId="ADAL" clId="{E3F27EDE-0A00-4545-AC8F-6DAEAEF342C7}" dt="2021-11-16T12:03:16.469" v="4102" actId="478"/>
          <ac:spMkLst>
            <pc:docMk/>
            <pc:sldMk cId="2249503917" sldId="272"/>
            <ac:spMk id="57" creationId="{A1BFE183-6979-4770-A841-E0B8BCFAA3E3}"/>
          </ac:spMkLst>
        </pc:spChg>
        <pc:spChg chg="add mod">
          <ac:chgData name="Sanders Wang" userId="089d73b8-785c-4012-b931-81c632b6c9c7" providerId="ADAL" clId="{E3F27EDE-0A00-4545-AC8F-6DAEAEF342C7}" dt="2021-11-16T12:14:44.976" v="4216" actId="1076"/>
          <ac:spMkLst>
            <pc:docMk/>
            <pc:sldMk cId="2249503917" sldId="272"/>
            <ac:spMk id="58" creationId="{D3761450-86F4-47FF-8284-1F169153393D}"/>
          </ac:spMkLst>
        </pc:spChg>
        <pc:spChg chg="add mod">
          <ac:chgData name="Sanders Wang" userId="089d73b8-785c-4012-b931-81c632b6c9c7" providerId="ADAL" clId="{E3F27EDE-0A00-4545-AC8F-6DAEAEF342C7}" dt="2021-11-16T12:11:47.724" v="4193" actId="571"/>
          <ac:spMkLst>
            <pc:docMk/>
            <pc:sldMk cId="2249503917" sldId="272"/>
            <ac:spMk id="60" creationId="{5BC0E7AF-C38A-4CCE-9CA8-6EDECA037341}"/>
          </ac:spMkLst>
        </pc:spChg>
        <pc:spChg chg="add mod">
          <ac:chgData name="Sanders Wang" userId="089d73b8-785c-4012-b931-81c632b6c9c7" providerId="ADAL" clId="{E3F27EDE-0A00-4545-AC8F-6DAEAEF342C7}" dt="2021-11-16T12:14:44.976" v="4216" actId="1076"/>
          <ac:spMkLst>
            <pc:docMk/>
            <pc:sldMk cId="2249503917" sldId="272"/>
            <ac:spMk id="61" creationId="{1982D4F9-67E0-4518-936B-5CFDCE749F4A}"/>
          </ac:spMkLst>
        </pc:spChg>
        <pc:spChg chg="add mod">
          <ac:chgData name="Sanders Wang" userId="089d73b8-785c-4012-b931-81c632b6c9c7" providerId="ADAL" clId="{E3F27EDE-0A00-4545-AC8F-6DAEAEF342C7}" dt="2021-11-16T12:14:20.973" v="4215" actId="164"/>
          <ac:spMkLst>
            <pc:docMk/>
            <pc:sldMk cId="2249503917" sldId="272"/>
            <ac:spMk id="66" creationId="{69B71840-000A-4CAE-B95B-DD9CE5B51C1A}"/>
          </ac:spMkLst>
        </pc:spChg>
        <pc:spChg chg="add mod">
          <ac:chgData name="Sanders Wang" userId="089d73b8-785c-4012-b931-81c632b6c9c7" providerId="ADAL" clId="{E3F27EDE-0A00-4545-AC8F-6DAEAEF342C7}" dt="2021-11-16T12:14:20.973" v="4215" actId="164"/>
          <ac:spMkLst>
            <pc:docMk/>
            <pc:sldMk cId="2249503917" sldId="272"/>
            <ac:spMk id="67" creationId="{AB56D501-42B7-4A7C-B534-3218296AD4D5}"/>
          </ac:spMkLst>
        </pc:spChg>
        <pc:spChg chg="del">
          <ac:chgData name="Sanders Wang" userId="089d73b8-785c-4012-b931-81c632b6c9c7" providerId="ADAL" clId="{E3F27EDE-0A00-4545-AC8F-6DAEAEF342C7}" dt="2021-11-16T12:03:07.055" v="4100" actId="478"/>
          <ac:spMkLst>
            <pc:docMk/>
            <pc:sldMk cId="2249503917" sldId="272"/>
            <ac:spMk id="69" creationId="{4AC874B2-974B-47A2-8D66-3F647A9A7462}"/>
          </ac:spMkLst>
        </pc:spChg>
        <pc:spChg chg="add del mod">
          <ac:chgData name="Sanders Wang" userId="089d73b8-785c-4012-b931-81c632b6c9c7" providerId="ADAL" clId="{E3F27EDE-0A00-4545-AC8F-6DAEAEF342C7}" dt="2021-11-16T12:13:01.158" v="4203" actId="478"/>
          <ac:spMkLst>
            <pc:docMk/>
            <pc:sldMk cId="2249503917" sldId="272"/>
            <ac:spMk id="71" creationId="{73067D0F-B308-4980-BAC6-9F3FC5CDC7B7}"/>
          </ac:spMkLst>
        </pc:spChg>
        <pc:spChg chg="del">
          <ac:chgData name="Sanders Wang" userId="089d73b8-785c-4012-b931-81c632b6c9c7" providerId="ADAL" clId="{E3F27EDE-0A00-4545-AC8F-6DAEAEF342C7}" dt="2021-11-16T12:03:16.469" v="4102" actId="478"/>
          <ac:spMkLst>
            <pc:docMk/>
            <pc:sldMk cId="2249503917" sldId="272"/>
            <ac:spMk id="72" creationId="{9F6FCA0A-B472-4681-9CD9-FE9CF1A9F58F}"/>
          </ac:spMkLst>
        </pc:spChg>
        <pc:spChg chg="add del mod">
          <ac:chgData name="Sanders Wang" userId="089d73b8-785c-4012-b931-81c632b6c9c7" providerId="ADAL" clId="{E3F27EDE-0A00-4545-AC8F-6DAEAEF342C7}" dt="2021-11-16T12:14:07.256" v="4214" actId="478"/>
          <ac:spMkLst>
            <pc:docMk/>
            <pc:sldMk cId="2249503917" sldId="272"/>
            <ac:spMk id="73" creationId="{61A39D7D-A33D-48BF-AA9B-CB294884A40D}"/>
          </ac:spMkLst>
        </pc:spChg>
        <pc:spChg chg="del">
          <ac:chgData name="Sanders Wang" userId="089d73b8-785c-4012-b931-81c632b6c9c7" providerId="ADAL" clId="{E3F27EDE-0A00-4545-AC8F-6DAEAEF342C7}" dt="2021-11-16T12:03:07.055" v="4100" actId="478"/>
          <ac:spMkLst>
            <pc:docMk/>
            <pc:sldMk cId="2249503917" sldId="272"/>
            <ac:spMk id="74" creationId="{9C2A9678-E641-44E8-BA2B-2CAC1BC345A4}"/>
          </ac:spMkLst>
        </pc:spChg>
        <pc:spChg chg="del">
          <ac:chgData name="Sanders Wang" userId="089d73b8-785c-4012-b931-81c632b6c9c7" providerId="ADAL" clId="{E3F27EDE-0A00-4545-AC8F-6DAEAEF342C7}" dt="2021-11-16T12:03:16.469" v="4102" actId="478"/>
          <ac:spMkLst>
            <pc:docMk/>
            <pc:sldMk cId="2249503917" sldId="272"/>
            <ac:spMk id="75" creationId="{7E723354-803F-4E67-A1F0-86812F749430}"/>
          </ac:spMkLst>
        </pc:spChg>
        <pc:spChg chg="add mod">
          <ac:chgData name="Sanders Wang" userId="089d73b8-785c-4012-b931-81c632b6c9c7" providerId="ADAL" clId="{E3F27EDE-0A00-4545-AC8F-6DAEAEF342C7}" dt="2021-11-16T12:15:15.600" v="4221" actId="1076"/>
          <ac:spMkLst>
            <pc:docMk/>
            <pc:sldMk cId="2249503917" sldId="272"/>
            <ac:spMk id="76" creationId="{EB954218-5DA3-4B2D-BF09-44CDA3778876}"/>
          </ac:spMkLst>
        </pc:spChg>
        <pc:spChg chg="add mod">
          <ac:chgData name="Sanders Wang" userId="089d73b8-785c-4012-b931-81c632b6c9c7" providerId="ADAL" clId="{E3F27EDE-0A00-4545-AC8F-6DAEAEF342C7}" dt="2021-11-16T12:15:19.736" v="4222" actId="571"/>
          <ac:spMkLst>
            <pc:docMk/>
            <pc:sldMk cId="2249503917" sldId="272"/>
            <ac:spMk id="77" creationId="{D0AF8258-D703-4C88-8815-1CB35CA5E096}"/>
          </ac:spMkLst>
        </pc:spChg>
        <pc:spChg chg="del">
          <ac:chgData name="Sanders Wang" userId="089d73b8-785c-4012-b931-81c632b6c9c7" providerId="ADAL" clId="{E3F27EDE-0A00-4545-AC8F-6DAEAEF342C7}" dt="2021-11-16T12:03:07.055" v="4100" actId="478"/>
          <ac:spMkLst>
            <pc:docMk/>
            <pc:sldMk cId="2249503917" sldId="272"/>
            <ac:spMk id="80" creationId="{0C942965-0691-43A6-81BE-328E4DCC02BE}"/>
          </ac:spMkLst>
        </pc:spChg>
        <pc:grpChg chg="add mod">
          <ac:chgData name="Sanders Wang" userId="089d73b8-785c-4012-b931-81c632b6c9c7" providerId="ADAL" clId="{E3F27EDE-0A00-4545-AC8F-6DAEAEF342C7}" dt="2021-11-16T12:18:41.703" v="4315" actId="14100"/>
          <ac:grpSpMkLst>
            <pc:docMk/>
            <pc:sldMk cId="2249503917" sldId="272"/>
            <ac:grpSpMk id="15" creationId="{B235208C-A388-4C04-A868-78213429F5DE}"/>
          </ac:grpSpMkLst>
        </pc:grpChg>
        <pc:picChg chg="del">
          <ac:chgData name="Sanders Wang" userId="089d73b8-785c-4012-b931-81c632b6c9c7" providerId="ADAL" clId="{E3F27EDE-0A00-4545-AC8F-6DAEAEF342C7}" dt="2021-11-16T12:03:07.055" v="4100" actId="478"/>
          <ac:picMkLst>
            <pc:docMk/>
            <pc:sldMk cId="2249503917" sldId="272"/>
            <ac:picMk id="5" creationId="{457A96B4-435C-485A-9C4A-53DBD51256F2}"/>
          </ac:picMkLst>
        </pc:picChg>
        <pc:picChg chg="add mod">
          <ac:chgData name="Sanders Wang" userId="089d73b8-785c-4012-b931-81c632b6c9c7" providerId="ADAL" clId="{E3F27EDE-0A00-4545-AC8F-6DAEAEF342C7}" dt="2021-11-16T12:14:44.976" v="4216" actId="1076"/>
          <ac:picMkLst>
            <pc:docMk/>
            <pc:sldMk cId="2249503917" sldId="272"/>
            <ac:picMk id="6" creationId="{4A475C78-BAAA-4D75-9BEE-C9322CE5DE7E}"/>
          </ac:picMkLst>
        </pc:picChg>
        <pc:picChg chg="add mod">
          <ac:chgData name="Sanders Wang" userId="089d73b8-785c-4012-b931-81c632b6c9c7" providerId="ADAL" clId="{E3F27EDE-0A00-4545-AC8F-6DAEAEF342C7}" dt="2021-11-16T12:15:12.991" v="4220" actId="1076"/>
          <ac:picMkLst>
            <pc:docMk/>
            <pc:sldMk cId="2249503917" sldId="272"/>
            <ac:picMk id="9" creationId="{CDEEBAB8-42E4-4043-B2F7-E6FCD7C16010}"/>
          </ac:picMkLst>
        </pc:picChg>
        <pc:picChg chg="mod">
          <ac:chgData name="Sanders Wang" userId="089d73b8-785c-4012-b931-81c632b6c9c7" providerId="ADAL" clId="{E3F27EDE-0A00-4545-AC8F-6DAEAEF342C7}" dt="2021-11-16T12:08:17.728" v="4142" actId="14100"/>
          <ac:picMkLst>
            <pc:docMk/>
            <pc:sldMk cId="2249503917" sldId="272"/>
            <ac:picMk id="14" creationId="{40F2E821-05C0-41BD-93AD-76A4AFD97B97}"/>
          </ac:picMkLst>
        </pc:picChg>
        <pc:picChg chg="del">
          <ac:chgData name="Sanders Wang" userId="089d73b8-785c-4012-b931-81c632b6c9c7" providerId="ADAL" clId="{E3F27EDE-0A00-4545-AC8F-6DAEAEF342C7}" dt="2021-11-16T12:03:07.055" v="4100" actId="478"/>
          <ac:picMkLst>
            <pc:docMk/>
            <pc:sldMk cId="2249503917" sldId="272"/>
            <ac:picMk id="17" creationId="{799F69C6-C623-4DD7-B06C-B60E7EE4A5A1}"/>
          </ac:picMkLst>
        </pc:picChg>
        <pc:picChg chg="del">
          <ac:chgData name="Sanders Wang" userId="089d73b8-785c-4012-b931-81c632b6c9c7" providerId="ADAL" clId="{E3F27EDE-0A00-4545-AC8F-6DAEAEF342C7}" dt="2021-11-16T12:03:07.055" v="4100" actId="478"/>
          <ac:picMkLst>
            <pc:docMk/>
            <pc:sldMk cId="2249503917" sldId="272"/>
            <ac:picMk id="29" creationId="{FC63B336-0C7A-4C2E-8843-2AE131FD3141}"/>
          </ac:picMkLst>
        </pc:picChg>
        <pc:picChg chg="del">
          <ac:chgData name="Sanders Wang" userId="089d73b8-785c-4012-b931-81c632b6c9c7" providerId="ADAL" clId="{E3F27EDE-0A00-4545-AC8F-6DAEAEF342C7}" dt="2021-11-16T12:03:07.055" v="4100" actId="478"/>
          <ac:picMkLst>
            <pc:docMk/>
            <pc:sldMk cId="2249503917" sldId="272"/>
            <ac:picMk id="31" creationId="{CCC3B207-EBF3-4C5C-AA5D-48419F95E4EB}"/>
          </ac:picMkLst>
        </pc:picChg>
        <pc:picChg chg="add mod">
          <ac:chgData name="Sanders Wang" userId="089d73b8-785c-4012-b931-81c632b6c9c7" providerId="ADAL" clId="{E3F27EDE-0A00-4545-AC8F-6DAEAEF342C7}" dt="2021-11-16T15:21:50.864" v="6338" actId="1076"/>
          <ac:picMkLst>
            <pc:docMk/>
            <pc:sldMk cId="2249503917" sldId="272"/>
            <ac:picMk id="38" creationId="{8804B0B9-DF07-40FA-9623-7D912C8F7492}"/>
          </ac:picMkLst>
        </pc:picChg>
        <pc:picChg chg="add mod">
          <ac:chgData name="Sanders Wang" userId="089d73b8-785c-4012-b931-81c632b6c9c7" providerId="ADAL" clId="{E3F27EDE-0A00-4545-AC8F-6DAEAEF342C7}" dt="2021-11-16T12:08:42.150" v="4149" actId="571"/>
          <ac:picMkLst>
            <pc:docMk/>
            <pc:sldMk cId="2249503917" sldId="272"/>
            <ac:picMk id="51" creationId="{6DBBA03F-7BEF-42A0-8D7C-2655CC35DE67}"/>
          </ac:picMkLst>
        </pc:picChg>
        <pc:picChg chg="add mod">
          <ac:chgData name="Sanders Wang" userId="089d73b8-785c-4012-b931-81c632b6c9c7" providerId="ADAL" clId="{E3F27EDE-0A00-4545-AC8F-6DAEAEF342C7}" dt="2021-11-16T12:08:42.150" v="4149" actId="571"/>
          <ac:picMkLst>
            <pc:docMk/>
            <pc:sldMk cId="2249503917" sldId="272"/>
            <ac:picMk id="53" creationId="{683D0934-F0AF-4DAC-84A2-CD122A598EC5}"/>
          </ac:picMkLst>
        </pc:picChg>
        <pc:picChg chg="add mod">
          <ac:chgData name="Sanders Wang" userId="089d73b8-785c-4012-b931-81c632b6c9c7" providerId="ADAL" clId="{E3F27EDE-0A00-4545-AC8F-6DAEAEF342C7}" dt="2021-11-16T12:11:47.724" v="4193" actId="571"/>
          <ac:picMkLst>
            <pc:docMk/>
            <pc:sldMk cId="2249503917" sldId="272"/>
            <ac:picMk id="59" creationId="{7E146C8B-02BC-4E21-837E-0A9A5CBF09BC}"/>
          </ac:picMkLst>
        </pc:picChg>
        <pc:picChg chg="add mod">
          <ac:chgData name="Sanders Wang" userId="089d73b8-785c-4012-b931-81c632b6c9c7" providerId="ADAL" clId="{E3F27EDE-0A00-4545-AC8F-6DAEAEF342C7}" dt="2021-11-16T12:12:47.966" v="4201" actId="571"/>
          <ac:picMkLst>
            <pc:docMk/>
            <pc:sldMk cId="2249503917" sldId="272"/>
            <ac:picMk id="62" creationId="{C0D8D96D-F0EF-48EF-8E64-830AD9393752}"/>
          </ac:picMkLst>
        </pc:picChg>
        <pc:picChg chg="add del mod">
          <ac:chgData name="Sanders Wang" userId="089d73b8-785c-4012-b931-81c632b6c9c7" providerId="ADAL" clId="{E3F27EDE-0A00-4545-AC8F-6DAEAEF342C7}" dt="2021-11-16T12:14:20.973" v="4215" actId="164"/>
          <ac:picMkLst>
            <pc:docMk/>
            <pc:sldMk cId="2249503917" sldId="272"/>
            <ac:picMk id="65" creationId="{9ADEF30D-6251-438C-93F4-3BF02583C287}"/>
          </ac:picMkLst>
        </pc:picChg>
        <pc:picChg chg="del">
          <ac:chgData name="Sanders Wang" userId="089d73b8-785c-4012-b931-81c632b6c9c7" providerId="ADAL" clId="{E3F27EDE-0A00-4545-AC8F-6DAEAEF342C7}" dt="2021-11-16T12:03:16.469" v="4102" actId="478"/>
          <ac:picMkLst>
            <pc:docMk/>
            <pc:sldMk cId="2249503917" sldId="272"/>
            <ac:picMk id="68" creationId="{F9AB83F7-625B-49E6-9E7B-BE2D12CCA86F}"/>
          </ac:picMkLst>
        </pc:picChg>
        <pc:picChg chg="del">
          <ac:chgData name="Sanders Wang" userId="089d73b8-785c-4012-b931-81c632b6c9c7" providerId="ADAL" clId="{E3F27EDE-0A00-4545-AC8F-6DAEAEF342C7}" dt="2021-11-16T12:03:16.469" v="4102" actId="478"/>
          <ac:picMkLst>
            <pc:docMk/>
            <pc:sldMk cId="2249503917" sldId="272"/>
            <ac:picMk id="70" creationId="{3EC982B3-E21F-489F-9510-8443C16EDBFF}"/>
          </ac:picMkLst>
        </pc:picChg>
        <pc:picChg chg="del">
          <ac:chgData name="Sanders Wang" userId="089d73b8-785c-4012-b931-81c632b6c9c7" providerId="ADAL" clId="{E3F27EDE-0A00-4545-AC8F-6DAEAEF342C7}" dt="2021-11-16T12:03:07.055" v="4100" actId="478"/>
          <ac:picMkLst>
            <pc:docMk/>
            <pc:sldMk cId="2249503917" sldId="272"/>
            <ac:picMk id="2049" creationId="{BE6A1181-8095-456B-8DC1-7FA67EA80FDD}"/>
          </ac:picMkLst>
        </pc:picChg>
        <pc:cxnChg chg="del mod">
          <ac:chgData name="Sanders Wang" userId="089d73b8-785c-4012-b931-81c632b6c9c7" providerId="ADAL" clId="{E3F27EDE-0A00-4545-AC8F-6DAEAEF342C7}" dt="2021-11-16T12:03:07.055" v="4100" actId="478"/>
          <ac:cxnSpMkLst>
            <pc:docMk/>
            <pc:sldMk cId="2249503917" sldId="272"/>
            <ac:cxnSpMk id="20" creationId="{16C6035A-E715-43C2-9DC5-1E2E1C612885}"/>
          </ac:cxnSpMkLst>
        </pc:cxnChg>
        <pc:cxnChg chg="del mod">
          <ac:chgData name="Sanders Wang" userId="089d73b8-785c-4012-b931-81c632b6c9c7" providerId="ADAL" clId="{E3F27EDE-0A00-4545-AC8F-6DAEAEF342C7}" dt="2021-11-16T12:03:07.055" v="4100" actId="478"/>
          <ac:cxnSpMkLst>
            <pc:docMk/>
            <pc:sldMk cId="2249503917" sldId="272"/>
            <ac:cxnSpMk id="35" creationId="{0062E13D-822E-4BA7-8939-675362C3B1F9}"/>
          </ac:cxnSpMkLst>
        </pc:cxnChg>
        <pc:cxnChg chg="del mod">
          <ac:chgData name="Sanders Wang" userId="089d73b8-785c-4012-b931-81c632b6c9c7" providerId="ADAL" clId="{E3F27EDE-0A00-4545-AC8F-6DAEAEF342C7}" dt="2021-11-16T12:03:07.055" v="4100" actId="478"/>
          <ac:cxnSpMkLst>
            <pc:docMk/>
            <pc:sldMk cId="2249503917" sldId="272"/>
            <ac:cxnSpMk id="39" creationId="{90A5DFE2-0878-4466-99A1-81403208E006}"/>
          </ac:cxnSpMkLst>
        </pc:cxnChg>
        <pc:cxnChg chg="del mod">
          <ac:chgData name="Sanders Wang" userId="089d73b8-785c-4012-b931-81c632b6c9c7" providerId="ADAL" clId="{E3F27EDE-0A00-4545-AC8F-6DAEAEF342C7}" dt="2021-11-16T12:03:07.055" v="4100" actId="478"/>
          <ac:cxnSpMkLst>
            <pc:docMk/>
            <pc:sldMk cId="2249503917" sldId="272"/>
            <ac:cxnSpMk id="42" creationId="{9E7FBC64-3C39-4EA7-B520-13BFA1974047}"/>
          </ac:cxnSpMkLst>
        </pc:cxnChg>
        <pc:cxnChg chg="del mod">
          <ac:chgData name="Sanders Wang" userId="089d73b8-785c-4012-b931-81c632b6c9c7" providerId="ADAL" clId="{E3F27EDE-0A00-4545-AC8F-6DAEAEF342C7}" dt="2021-11-16T12:03:07.055" v="4100" actId="478"/>
          <ac:cxnSpMkLst>
            <pc:docMk/>
            <pc:sldMk cId="2249503917" sldId="272"/>
            <ac:cxnSpMk id="44" creationId="{0C9DD374-7079-4BCB-ABDB-61DAD6D99597}"/>
          </ac:cxnSpMkLst>
        </pc:cxnChg>
        <pc:cxnChg chg="del mod">
          <ac:chgData name="Sanders Wang" userId="089d73b8-785c-4012-b931-81c632b6c9c7" providerId="ADAL" clId="{E3F27EDE-0A00-4545-AC8F-6DAEAEF342C7}" dt="2021-11-16T12:03:07.055" v="4100" actId="478"/>
          <ac:cxnSpMkLst>
            <pc:docMk/>
            <pc:sldMk cId="2249503917" sldId="272"/>
            <ac:cxnSpMk id="63" creationId="{2973CEEC-075C-446E-ADA0-D93FBC831DD6}"/>
          </ac:cxnSpMkLst>
        </pc:cxnChg>
        <pc:cxnChg chg="del mod">
          <ac:chgData name="Sanders Wang" userId="089d73b8-785c-4012-b931-81c632b6c9c7" providerId="ADAL" clId="{E3F27EDE-0A00-4545-AC8F-6DAEAEF342C7}" dt="2021-11-16T12:03:07.055" v="4100" actId="478"/>
          <ac:cxnSpMkLst>
            <pc:docMk/>
            <pc:sldMk cId="2249503917" sldId="272"/>
            <ac:cxnSpMk id="64" creationId="{C6BD857B-9E0E-4C99-BDDB-DBAD5FDE8CEA}"/>
          </ac:cxnSpMkLst>
        </pc:cxnChg>
      </pc:sldChg>
      <pc:sldChg chg="addSp delSp modSp add mod addAnim delAnim modAnim">
        <pc:chgData name="Sanders Wang" userId="089d73b8-785c-4012-b931-81c632b6c9c7" providerId="ADAL" clId="{E3F27EDE-0A00-4545-AC8F-6DAEAEF342C7}" dt="2021-11-16T14:49:48.631" v="5993" actId="14100"/>
        <pc:sldMkLst>
          <pc:docMk/>
          <pc:sldMk cId="2821105156" sldId="273"/>
        </pc:sldMkLst>
        <pc:spChg chg="mod">
          <ac:chgData name="Sanders Wang" userId="089d73b8-785c-4012-b931-81c632b6c9c7" providerId="ADAL" clId="{E3F27EDE-0A00-4545-AC8F-6DAEAEF342C7}" dt="2021-11-16T14:19:29.826" v="5233" actId="20577"/>
          <ac:spMkLst>
            <pc:docMk/>
            <pc:sldMk cId="2821105156" sldId="273"/>
            <ac:spMk id="2" creationId="{70824787-3237-4653-9B0A-031ECA079E68}"/>
          </ac:spMkLst>
        </pc:spChg>
        <pc:spChg chg="del">
          <ac:chgData name="Sanders Wang" userId="089d73b8-785c-4012-b931-81c632b6c9c7" providerId="ADAL" clId="{E3F27EDE-0A00-4545-AC8F-6DAEAEF342C7}" dt="2021-11-16T14:19:17.798" v="5226" actId="478"/>
          <ac:spMkLst>
            <pc:docMk/>
            <pc:sldMk cId="2821105156" sldId="273"/>
            <ac:spMk id="11" creationId="{CDDEDE2D-9929-4450-B16C-E5CF8549DCB3}"/>
          </ac:spMkLst>
        </pc:spChg>
        <pc:spChg chg="del">
          <ac:chgData name="Sanders Wang" userId="089d73b8-785c-4012-b931-81c632b6c9c7" providerId="ADAL" clId="{E3F27EDE-0A00-4545-AC8F-6DAEAEF342C7}" dt="2021-11-16T14:19:17.798" v="5226" actId="478"/>
          <ac:spMkLst>
            <pc:docMk/>
            <pc:sldMk cId="2821105156" sldId="273"/>
            <ac:spMk id="12" creationId="{4C3BA384-767D-4A0D-9EDB-D1A0663C5FE9}"/>
          </ac:spMkLst>
        </pc:spChg>
        <pc:spChg chg="del">
          <ac:chgData name="Sanders Wang" userId="089d73b8-785c-4012-b931-81c632b6c9c7" providerId="ADAL" clId="{E3F27EDE-0A00-4545-AC8F-6DAEAEF342C7}" dt="2021-11-16T14:19:17.798" v="5226" actId="478"/>
          <ac:spMkLst>
            <pc:docMk/>
            <pc:sldMk cId="2821105156" sldId="273"/>
            <ac:spMk id="13" creationId="{C7815BF5-A59E-4518-9DAA-6A2BA5E0A1A3}"/>
          </ac:spMkLst>
        </pc:spChg>
        <pc:spChg chg="del">
          <ac:chgData name="Sanders Wang" userId="089d73b8-785c-4012-b931-81c632b6c9c7" providerId="ADAL" clId="{E3F27EDE-0A00-4545-AC8F-6DAEAEF342C7}" dt="2021-11-16T14:19:17.798" v="5226" actId="478"/>
          <ac:spMkLst>
            <pc:docMk/>
            <pc:sldMk cId="2821105156" sldId="273"/>
            <ac:spMk id="14" creationId="{6ADCB3BA-E532-44E5-BDBC-D0C04C17CDBD}"/>
          </ac:spMkLst>
        </pc:spChg>
        <pc:spChg chg="add mod">
          <ac:chgData name="Sanders Wang" userId="089d73b8-785c-4012-b931-81c632b6c9c7" providerId="ADAL" clId="{E3F27EDE-0A00-4545-AC8F-6DAEAEF342C7}" dt="2021-11-16T14:49:48.631" v="5993" actId="14100"/>
          <ac:spMkLst>
            <pc:docMk/>
            <pc:sldMk cId="2821105156" sldId="273"/>
            <ac:spMk id="16" creationId="{56B364E1-D87F-4E84-B304-966D69932399}"/>
          </ac:spMkLst>
        </pc:spChg>
        <pc:spChg chg="del">
          <ac:chgData name="Sanders Wang" userId="089d73b8-785c-4012-b931-81c632b6c9c7" providerId="ADAL" clId="{E3F27EDE-0A00-4545-AC8F-6DAEAEF342C7}" dt="2021-11-16T14:19:17.798" v="5226" actId="478"/>
          <ac:spMkLst>
            <pc:docMk/>
            <pc:sldMk cId="2821105156" sldId="273"/>
            <ac:spMk id="26" creationId="{E4D9265E-399B-4857-ACA0-EE9C860C182C}"/>
          </ac:spMkLst>
        </pc:spChg>
        <pc:spChg chg="del">
          <ac:chgData name="Sanders Wang" userId="089d73b8-785c-4012-b931-81c632b6c9c7" providerId="ADAL" clId="{E3F27EDE-0A00-4545-AC8F-6DAEAEF342C7}" dt="2021-11-16T14:19:17.798" v="5226" actId="478"/>
          <ac:spMkLst>
            <pc:docMk/>
            <pc:sldMk cId="2821105156" sldId="273"/>
            <ac:spMk id="27" creationId="{32CDB5DB-1CE9-4950-B3B1-37D9DB40CADA}"/>
          </ac:spMkLst>
        </pc:spChg>
        <pc:spChg chg="del">
          <ac:chgData name="Sanders Wang" userId="089d73b8-785c-4012-b931-81c632b6c9c7" providerId="ADAL" clId="{E3F27EDE-0A00-4545-AC8F-6DAEAEF342C7}" dt="2021-11-16T14:19:17.798" v="5226" actId="478"/>
          <ac:spMkLst>
            <pc:docMk/>
            <pc:sldMk cId="2821105156" sldId="273"/>
            <ac:spMk id="28" creationId="{1DB49225-45B9-466E-829B-4488109FAC67}"/>
          </ac:spMkLst>
        </pc:spChg>
        <pc:spChg chg="del">
          <ac:chgData name="Sanders Wang" userId="089d73b8-785c-4012-b931-81c632b6c9c7" providerId="ADAL" clId="{E3F27EDE-0A00-4545-AC8F-6DAEAEF342C7}" dt="2021-11-16T14:19:17.798" v="5226" actId="478"/>
          <ac:spMkLst>
            <pc:docMk/>
            <pc:sldMk cId="2821105156" sldId="273"/>
            <ac:spMk id="29" creationId="{E327D9C2-03E6-4D34-94F6-DBF812E2922A}"/>
          </ac:spMkLst>
        </pc:spChg>
        <pc:spChg chg="del">
          <ac:chgData name="Sanders Wang" userId="089d73b8-785c-4012-b931-81c632b6c9c7" providerId="ADAL" clId="{E3F27EDE-0A00-4545-AC8F-6DAEAEF342C7}" dt="2021-11-16T14:19:17.798" v="5226" actId="478"/>
          <ac:spMkLst>
            <pc:docMk/>
            <pc:sldMk cId="2821105156" sldId="273"/>
            <ac:spMk id="34" creationId="{A0F435C1-168E-423A-AC2E-BC8C9B5188ED}"/>
          </ac:spMkLst>
        </pc:spChg>
        <pc:spChg chg="del">
          <ac:chgData name="Sanders Wang" userId="089d73b8-785c-4012-b931-81c632b6c9c7" providerId="ADAL" clId="{E3F27EDE-0A00-4545-AC8F-6DAEAEF342C7}" dt="2021-11-16T14:19:17.798" v="5226" actId="478"/>
          <ac:spMkLst>
            <pc:docMk/>
            <pc:sldMk cId="2821105156" sldId="273"/>
            <ac:spMk id="35" creationId="{F88F7A45-0481-44D0-A680-4E9AF6EAB408}"/>
          </ac:spMkLst>
        </pc:spChg>
        <pc:spChg chg="del">
          <ac:chgData name="Sanders Wang" userId="089d73b8-785c-4012-b931-81c632b6c9c7" providerId="ADAL" clId="{E3F27EDE-0A00-4545-AC8F-6DAEAEF342C7}" dt="2021-11-16T14:19:17.798" v="5226" actId="478"/>
          <ac:spMkLst>
            <pc:docMk/>
            <pc:sldMk cId="2821105156" sldId="273"/>
            <ac:spMk id="36" creationId="{46FB138F-0ABB-41B2-B087-D3619EC3C277}"/>
          </ac:spMkLst>
        </pc:spChg>
        <pc:spChg chg="del">
          <ac:chgData name="Sanders Wang" userId="089d73b8-785c-4012-b931-81c632b6c9c7" providerId="ADAL" clId="{E3F27EDE-0A00-4545-AC8F-6DAEAEF342C7}" dt="2021-11-16T14:19:17.798" v="5226" actId="478"/>
          <ac:spMkLst>
            <pc:docMk/>
            <pc:sldMk cId="2821105156" sldId="273"/>
            <ac:spMk id="37" creationId="{FE7691AA-828E-42B2-9848-A7D031A5579F}"/>
          </ac:spMkLst>
        </pc:spChg>
        <pc:spChg chg="add del mod">
          <ac:chgData name="Sanders Wang" userId="089d73b8-785c-4012-b931-81c632b6c9c7" providerId="ADAL" clId="{E3F27EDE-0A00-4545-AC8F-6DAEAEF342C7}" dt="2021-11-16T14:22:45.148" v="5345" actId="1076"/>
          <ac:spMkLst>
            <pc:docMk/>
            <pc:sldMk cId="2821105156" sldId="273"/>
            <ac:spMk id="40" creationId="{CC50E81B-1DB2-4A15-8553-F9733A5C9D40}"/>
          </ac:spMkLst>
        </pc:spChg>
        <pc:spChg chg="add del">
          <ac:chgData name="Sanders Wang" userId="089d73b8-785c-4012-b931-81c632b6c9c7" providerId="ADAL" clId="{E3F27EDE-0A00-4545-AC8F-6DAEAEF342C7}" dt="2021-11-16T14:21:16.037" v="5247" actId="22"/>
          <ac:spMkLst>
            <pc:docMk/>
            <pc:sldMk cId="2821105156" sldId="273"/>
            <ac:spMk id="41" creationId="{35EBD060-BFC7-43DD-B9AF-966E58C97998}"/>
          </ac:spMkLst>
        </pc:spChg>
        <pc:spChg chg="del">
          <ac:chgData name="Sanders Wang" userId="089d73b8-785c-4012-b931-81c632b6c9c7" providerId="ADAL" clId="{E3F27EDE-0A00-4545-AC8F-6DAEAEF342C7}" dt="2021-11-16T14:19:17.798" v="5226" actId="478"/>
          <ac:spMkLst>
            <pc:docMk/>
            <pc:sldMk cId="2821105156" sldId="273"/>
            <ac:spMk id="42" creationId="{563509F4-89DA-4218-9FF3-F7FD8CDCE6B8}"/>
          </ac:spMkLst>
        </pc:spChg>
        <pc:spChg chg="add mod">
          <ac:chgData name="Sanders Wang" userId="089d73b8-785c-4012-b931-81c632b6c9c7" providerId="ADAL" clId="{E3F27EDE-0A00-4545-AC8F-6DAEAEF342C7}" dt="2021-11-16T14:21:27.756" v="5253" actId="1076"/>
          <ac:spMkLst>
            <pc:docMk/>
            <pc:sldMk cId="2821105156" sldId="273"/>
            <ac:spMk id="43" creationId="{D4D8E12A-C441-4420-B3CD-DAAB9E645DC5}"/>
          </ac:spMkLst>
        </pc:spChg>
        <pc:spChg chg="add mod">
          <ac:chgData name="Sanders Wang" userId="089d73b8-785c-4012-b931-81c632b6c9c7" providerId="ADAL" clId="{E3F27EDE-0A00-4545-AC8F-6DAEAEF342C7}" dt="2021-11-16T14:23:31.494" v="5350" actId="164"/>
          <ac:spMkLst>
            <pc:docMk/>
            <pc:sldMk cId="2821105156" sldId="273"/>
            <ac:spMk id="44" creationId="{DDFA6348-F8B7-4221-8382-0791EBE8B6D2}"/>
          </ac:spMkLst>
        </pc:spChg>
        <pc:spChg chg="del">
          <ac:chgData name="Sanders Wang" userId="089d73b8-785c-4012-b931-81c632b6c9c7" providerId="ADAL" clId="{E3F27EDE-0A00-4545-AC8F-6DAEAEF342C7}" dt="2021-11-16T14:19:17.798" v="5226" actId="478"/>
          <ac:spMkLst>
            <pc:docMk/>
            <pc:sldMk cId="2821105156" sldId="273"/>
            <ac:spMk id="45" creationId="{8E4EAA75-D449-48B5-9E21-D2F75DF7AA80}"/>
          </ac:spMkLst>
        </pc:spChg>
        <pc:spChg chg="del">
          <ac:chgData name="Sanders Wang" userId="089d73b8-785c-4012-b931-81c632b6c9c7" providerId="ADAL" clId="{E3F27EDE-0A00-4545-AC8F-6DAEAEF342C7}" dt="2021-11-16T14:19:17.798" v="5226" actId="478"/>
          <ac:spMkLst>
            <pc:docMk/>
            <pc:sldMk cId="2821105156" sldId="273"/>
            <ac:spMk id="54" creationId="{0E7ECC04-E77D-436C-89BB-0643E8DF6A56}"/>
          </ac:spMkLst>
        </pc:spChg>
        <pc:grpChg chg="add mod">
          <ac:chgData name="Sanders Wang" userId="089d73b8-785c-4012-b931-81c632b6c9c7" providerId="ADAL" clId="{E3F27EDE-0A00-4545-AC8F-6DAEAEF342C7}" dt="2021-11-16T14:23:31.494" v="5350" actId="164"/>
          <ac:grpSpMkLst>
            <pc:docMk/>
            <pc:sldMk cId="2821105156" sldId="273"/>
            <ac:grpSpMk id="8" creationId="{722D665B-F0BA-42DA-9319-49D97F382BC7}"/>
          </ac:grpSpMkLst>
        </pc:grpChg>
        <pc:grpChg chg="add mod">
          <ac:chgData name="Sanders Wang" userId="089d73b8-785c-4012-b931-81c632b6c9c7" providerId="ADAL" clId="{E3F27EDE-0A00-4545-AC8F-6DAEAEF342C7}" dt="2021-11-16T14:30:46.865" v="5649" actId="164"/>
          <ac:grpSpMkLst>
            <pc:docMk/>
            <pc:sldMk cId="2821105156" sldId="273"/>
            <ac:grpSpMk id="17" creationId="{5724E914-2BA8-4A97-8584-667918130A43}"/>
          </ac:grpSpMkLst>
        </pc:grpChg>
        <pc:grpChg chg="del">
          <ac:chgData name="Sanders Wang" userId="089d73b8-785c-4012-b931-81c632b6c9c7" providerId="ADAL" clId="{E3F27EDE-0A00-4545-AC8F-6DAEAEF342C7}" dt="2021-11-16T14:19:17.798" v="5226" actId="478"/>
          <ac:grpSpMkLst>
            <pc:docMk/>
            <pc:sldMk cId="2821105156" sldId="273"/>
            <ac:grpSpMk id="19" creationId="{A28C3D3F-F8A0-4139-B520-4DE8EAFF05A3}"/>
          </ac:grpSpMkLst>
        </pc:grpChg>
        <pc:grpChg chg="del">
          <ac:chgData name="Sanders Wang" userId="089d73b8-785c-4012-b931-81c632b6c9c7" providerId="ADAL" clId="{E3F27EDE-0A00-4545-AC8F-6DAEAEF342C7}" dt="2021-11-16T14:19:17.798" v="5226" actId="478"/>
          <ac:grpSpMkLst>
            <pc:docMk/>
            <pc:sldMk cId="2821105156" sldId="273"/>
            <ac:grpSpMk id="30" creationId="{FA9694A5-4268-4B60-B3DE-515DBDBDE714}"/>
          </ac:grpSpMkLst>
        </pc:grpChg>
        <pc:picChg chg="del">
          <ac:chgData name="Sanders Wang" userId="089d73b8-785c-4012-b931-81c632b6c9c7" providerId="ADAL" clId="{E3F27EDE-0A00-4545-AC8F-6DAEAEF342C7}" dt="2021-11-16T14:19:17.798" v="5226" actId="478"/>
          <ac:picMkLst>
            <pc:docMk/>
            <pc:sldMk cId="2821105156" sldId="273"/>
            <ac:picMk id="10" creationId="{95E3A399-D3EA-4B6B-BAD3-5DEB0624895F}"/>
          </ac:picMkLst>
        </pc:picChg>
        <pc:picChg chg="add mod">
          <ac:chgData name="Sanders Wang" userId="089d73b8-785c-4012-b931-81c632b6c9c7" providerId="ADAL" clId="{E3F27EDE-0A00-4545-AC8F-6DAEAEF342C7}" dt="2021-11-16T14:30:46.865" v="5649" actId="164"/>
          <ac:picMkLst>
            <pc:docMk/>
            <pc:sldMk cId="2821105156" sldId="273"/>
            <ac:picMk id="15" creationId="{1E2BC423-4AC0-40E0-8483-050A375C0EE7}"/>
          </ac:picMkLst>
        </pc:picChg>
        <pc:picChg chg="add mod">
          <ac:chgData name="Sanders Wang" userId="089d73b8-785c-4012-b931-81c632b6c9c7" providerId="ADAL" clId="{E3F27EDE-0A00-4545-AC8F-6DAEAEF342C7}" dt="2021-11-16T14:20:00.470" v="5235" actId="1076"/>
          <ac:picMkLst>
            <pc:docMk/>
            <pc:sldMk cId="2821105156" sldId="273"/>
            <ac:picMk id="38" creationId="{EFEC4285-67F9-4DB3-94CC-641DEC829761}"/>
          </ac:picMkLst>
        </pc:picChg>
        <pc:picChg chg="add mod">
          <ac:chgData name="Sanders Wang" userId="089d73b8-785c-4012-b931-81c632b6c9c7" providerId="ADAL" clId="{E3F27EDE-0A00-4545-AC8F-6DAEAEF342C7}" dt="2021-11-16T14:23:31.494" v="5350" actId="164"/>
          <ac:picMkLst>
            <pc:docMk/>
            <pc:sldMk cId="2821105156" sldId="273"/>
            <ac:picMk id="47" creationId="{93EC15C6-1B49-45EE-B33B-B3D426056AEC}"/>
          </ac:picMkLst>
        </pc:picChg>
        <pc:picChg chg="add mod">
          <ac:chgData name="Sanders Wang" userId="089d73b8-785c-4012-b931-81c632b6c9c7" providerId="ADAL" clId="{E3F27EDE-0A00-4545-AC8F-6DAEAEF342C7}" dt="2021-11-16T14:31:39.989" v="5653" actId="1076"/>
          <ac:picMkLst>
            <pc:docMk/>
            <pc:sldMk cId="2821105156" sldId="273"/>
            <ac:picMk id="1026" creationId="{C67129E7-3DDF-49B3-B5EC-5550FD36805E}"/>
          </ac:picMkLst>
        </pc:picChg>
        <pc:picChg chg="add mod">
          <ac:chgData name="Sanders Wang" userId="089d73b8-785c-4012-b931-81c632b6c9c7" providerId="ADAL" clId="{E3F27EDE-0A00-4545-AC8F-6DAEAEF342C7}" dt="2021-11-16T14:30:25.693" v="5647" actId="1076"/>
          <ac:picMkLst>
            <pc:docMk/>
            <pc:sldMk cId="2821105156" sldId="273"/>
            <ac:picMk id="1028" creationId="{B515A3A9-C114-47C2-8B10-90617C232518}"/>
          </ac:picMkLst>
        </pc:picChg>
        <pc:cxnChg chg="mod">
          <ac:chgData name="Sanders Wang" userId="089d73b8-785c-4012-b931-81c632b6c9c7" providerId="ADAL" clId="{E3F27EDE-0A00-4545-AC8F-6DAEAEF342C7}" dt="2021-11-16T14:19:17.798" v="5226" actId="478"/>
          <ac:cxnSpMkLst>
            <pc:docMk/>
            <pc:sldMk cId="2821105156" sldId="273"/>
            <ac:cxnSpMk id="20" creationId="{6A001613-E3C5-474C-A495-D70BF3451C58}"/>
          </ac:cxnSpMkLst>
        </pc:cxnChg>
        <pc:cxnChg chg="mod">
          <ac:chgData name="Sanders Wang" userId="089d73b8-785c-4012-b931-81c632b6c9c7" providerId="ADAL" clId="{E3F27EDE-0A00-4545-AC8F-6DAEAEF342C7}" dt="2021-11-16T14:19:17.798" v="5226" actId="478"/>
          <ac:cxnSpMkLst>
            <pc:docMk/>
            <pc:sldMk cId="2821105156" sldId="273"/>
            <ac:cxnSpMk id="21" creationId="{5EB646BC-A191-4C84-B56F-3235FFFB9157}"/>
          </ac:cxnSpMkLst>
        </pc:cxnChg>
        <pc:cxnChg chg="del">
          <ac:chgData name="Sanders Wang" userId="089d73b8-785c-4012-b931-81c632b6c9c7" providerId="ADAL" clId="{E3F27EDE-0A00-4545-AC8F-6DAEAEF342C7}" dt="2021-11-16T14:19:17.798" v="5226" actId="478"/>
          <ac:cxnSpMkLst>
            <pc:docMk/>
            <pc:sldMk cId="2821105156" sldId="273"/>
            <ac:cxnSpMk id="23" creationId="{7BEF883F-3A15-419A-AE74-8A0F05EF5DA8}"/>
          </ac:cxnSpMkLst>
        </pc:cxnChg>
        <pc:cxnChg chg="del">
          <ac:chgData name="Sanders Wang" userId="089d73b8-785c-4012-b931-81c632b6c9c7" providerId="ADAL" clId="{E3F27EDE-0A00-4545-AC8F-6DAEAEF342C7}" dt="2021-11-16T14:19:17.798" v="5226" actId="478"/>
          <ac:cxnSpMkLst>
            <pc:docMk/>
            <pc:sldMk cId="2821105156" sldId="273"/>
            <ac:cxnSpMk id="24" creationId="{97EDA21C-1D41-4378-BC25-810C884F11FE}"/>
          </ac:cxnSpMkLst>
        </pc:cxnChg>
        <pc:cxnChg chg="del">
          <ac:chgData name="Sanders Wang" userId="089d73b8-785c-4012-b931-81c632b6c9c7" providerId="ADAL" clId="{E3F27EDE-0A00-4545-AC8F-6DAEAEF342C7}" dt="2021-11-16T14:19:17.798" v="5226" actId="478"/>
          <ac:cxnSpMkLst>
            <pc:docMk/>
            <pc:sldMk cId="2821105156" sldId="273"/>
            <ac:cxnSpMk id="25" creationId="{DAAC4418-A6B6-4A3C-A297-3F79257FD3ED}"/>
          </ac:cxnSpMkLst>
        </pc:cxnChg>
        <pc:cxnChg chg="mod">
          <ac:chgData name="Sanders Wang" userId="089d73b8-785c-4012-b931-81c632b6c9c7" providerId="ADAL" clId="{E3F27EDE-0A00-4545-AC8F-6DAEAEF342C7}" dt="2021-11-16T14:19:17.798" v="5226" actId="478"/>
          <ac:cxnSpMkLst>
            <pc:docMk/>
            <pc:sldMk cId="2821105156" sldId="273"/>
            <ac:cxnSpMk id="31" creationId="{F4A2DB74-075C-412B-9F11-439A2BEE1C76}"/>
          </ac:cxnSpMkLst>
        </pc:cxnChg>
        <pc:cxnChg chg="mod">
          <ac:chgData name="Sanders Wang" userId="089d73b8-785c-4012-b931-81c632b6c9c7" providerId="ADAL" clId="{E3F27EDE-0A00-4545-AC8F-6DAEAEF342C7}" dt="2021-11-16T14:19:17.798" v="5226" actId="478"/>
          <ac:cxnSpMkLst>
            <pc:docMk/>
            <pc:sldMk cId="2821105156" sldId="273"/>
            <ac:cxnSpMk id="32" creationId="{B8AC5D3D-54C5-4006-8CAB-D0162F5D8480}"/>
          </ac:cxnSpMkLst>
        </pc:cxnChg>
        <pc:cxnChg chg="del mod">
          <ac:chgData name="Sanders Wang" userId="089d73b8-785c-4012-b931-81c632b6c9c7" providerId="ADAL" clId="{E3F27EDE-0A00-4545-AC8F-6DAEAEF342C7}" dt="2021-11-16T14:19:17.798" v="5226" actId="478"/>
          <ac:cxnSpMkLst>
            <pc:docMk/>
            <pc:sldMk cId="2821105156" sldId="273"/>
            <ac:cxnSpMk id="39" creationId="{942B82FB-0057-4E94-BFBD-16CBD1C9A443}"/>
          </ac:cxnSpMkLst>
        </pc:cxnChg>
        <pc:cxnChg chg="del mod">
          <ac:chgData name="Sanders Wang" userId="089d73b8-785c-4012-b931-81c632b6c9c7" providerId="ADAL" clId="{E3F27EDE-0A00-4545-AC8F-6DAEAEF342C7}" dt="2021-11-16T14:19:17.798" v="5226" actId="478"/>
          <ac:cxnSpMkLst>
            <pc:docMk/>
            <pc:sldMk cId="2821105156" sldId="273"/>
            <ac:cxnSpMk id="46" creationId="{D01CA68C-53A6-4154-8716-02C1BFDA78C9}"/>
          </ac:cxnSpMkLst>
        </pc:cxnChg>
        <pc:cxnChg chg="del">
          <ac:chgData name="Sanders Wang" userId="089d73b8-785c-4012-b931-81c632b6c9c7" providerId="ADAL" clId="{E3F27EDE-0A00-4545-AC8F-6DAEAEF342C7}" dt="2021-11-16T14:19:17.798" v="5226" actId="478"/>
          <ac:cxnSpMkLst>
            <pc:docMk/>
            <pc:sldMk cId="2821105156" sldId="273"/>
            <ac:cxnSpMk id="53" creationId="{6184D9C7-3AD0-4E5D-9D24-45809191CA7D}"/>
          </ac:cxnSpMkLst>
        </pc:cxnChg>
        <pc:cxnChg chg="del mod">
          <ac:chgData name="Sanders Wang" userId="089d73b8-785c-4012-b931-81c632b6c9c7" providerId="ADAL" clId="{E3F27EDE-0A00-4545-AC8F-6DAEAEF342C7}" dt="2021-11-16T14:19:17.798" v="5226" actId="478"/>
          <ac:cxnSpMkLst>
            <pc:docMk/>
            <pc:sldMk cId="2821105156" sldId="273"/>
            <ac:cxnSpMk id="55" creationId="{CA60FED5-EB9E-4CC7-A8B8-ECD78C2C119A}"/>
          </ac:cxnSpMkLst>
        </pc:cxnChg>
      </pc:sldChg>
      <pc:sldChg chg="new del">
        <pc:chgData name="Sanders Wang" userId="089d73b8-785c-4012-b931-81c632b6c9c7" providerId="ADAL" clId="{E3F27EDE-0A00-4545-AC8F-6DAEAEF342C7}" dt="2021-11-16T14:32:11.007" v="5655" actId="47"/>
        <pc:sldMkLst>
          <pc:docMk/>
          <pc:sldMk cId="2127290353" sldId="274"/>
        </pc:sldMkLst>
      </pc:sldChg>
      <pc:sldChg chg="addSp delSp modSp new del mod setBg addAnim delAnim modAnim setClrOvrMap">
        <pc:chgData name="Sanders Wang" userId="089d73b8-785c-4012-b931-81c632b6c9c7" providerId="ADAL" clId="{E3F27EDE-0A00-4545-AC8F-6DAEAEF342C7}" dt="2021-11-16T15:02:25.835" v="6192" actId="47"/>
        <pc:sldMkLst>
          <pc:docMk/>
          <pc:sldMk cId="2271728641" sldId="274"/>
        </pc:sldMkLst>
        <pc:spChg chg="mod">
          <ac:chgData name="Sanders Wang" userId="089d73b8-785c-4012-b931-81c632b6c9c7" providerId="ADAL" clId="{E3F27EDE-0A00-4545-AC8F-6DAEAEF342C7}" dt="2021-11-16T14:53:30.427" v="6058" actId="113"/>
          <ac:spMkLst>
            <pc:docMk/>
            <pc:sldMk cId="2271728641" sldId="274"/>
            <ac:spMk id="2" creationId="{A9659B79-A69A-4CBC-ADA1-52752F6CB535}"/>
          </ac:spMkLst>
        </pc:spChg>
        <pc:spChg chg="del">
          <ac:chgData name="Sanders Wang" userId="089d73b8-785c-4012-b931-81c632b6c9c7" providerId="ADAL" clId="{E3F27EDE-0A00-4545-AC8F-6DAEAEF342C7}" dt="2021-11-16T14:33:21.910" v="5676" actId="26606"/>
          <ac:spMkLst>
            <pc:docMk/>
            <pc:sldMk cId="2271728641" sldId="274"/>
            <ac:spMk id="3" creationId="{E65C3021-3F13-4E58-BFD9-90E54C435A0D}"/>
          </ac:spMkLst>
        </pc:spChg>
        <pc:spChg chg="add del">
          <ac:chgData name="Sanders Wang" userId="089d73b8-785c-4012-b931-81c632b6c9c7" providerId="ADAL" clId="{E3F27EDE-0A00-4545-AC8F-6DAEAEF342C7}" dt="2021-11-16T14:34:29.904" v="5685" actId="26606"/>
          <ac:spMkLst>
            <pc:docMk/>
            <pc:sldMk cId="2271728641" sldId="274"/>
            <ac:spMk id="9" creationId="{0671A8AE-40A1-4631-A6B8-581AFF065482}"/>
          </ac:spMkLst>
        </pc:spChg>
        <pc:spChg chg="add del">
          <ac:chgData name="Sanders Wang" userId="089d73b8-785c-4012-b931-81c632b6c9c7" providerId="ADAL" clId="{E3F27EDE-0A00-4545-AC8F-6DAEAEF342C7}" dt="2021-11-16T14:34:29.904" v="5685" actId="26606"/>
          <ac:spMkLst>
            <pc:docMk/>
            <pc:sldMk cId="2271728641" sldId="274"/>
            <ac:spMk id="11" creationId="{AB58EF07-17C2-48CF-ABB0-EEF1F17CB8F0}"/>
          </ac:spMkLst>
        </pc:spChg>
        <pc:spChg chg="add del">
          <ac:chgData name="Sanders Wang" userId="089d73b8-785c-4012-b931-81c632b6c9c7" providerId="ADAL" clId="{E3F27EDE-0A00-4545-AC8F-6DAEAEF342C7}" dt="2021-11-16T14:34:29.904" v="5685" actId="26606"/>
          <ac:spMkLst>
            <pc:docMk/>
            <pc:sldMk cId="2271728641" sldId="274"/>
            <ac:spMk id="13" creationId="{AF2F604E-43BE-4DC3-B983-E071523364F8}"/>
          </ac:spMkLst>
        </pc:spChg>
        <pc:spChg chg="add del">
          <ac:chgData name="Sanders Wang" userId="089d73b8-785c-4012-b931-81c632b6c9c7" providerId="ADAL" clId="{E3F27EDE-0A00-4545-AC8F-6DAEAEF342C7}" dt="2021-11-16T14:34:29.904" v="5685" actId="26606"/>
          <ac:spMkLst>
            <pc:docMk/>
            <pc:sldMk cId="2271728641" sldId="274"/>
            <ac:spMk id="15" creationId="{08C9B587-E65E-4B52-B37C-ABEBB6E87928}"/>
          </ac:spMkLst>
        </pc:spChg>
        <pc:spChg chg="add del">
          <ac:chgData name="Sanders Wang" userId="089d73b8-785c-4012-b931-81c632b6c9c7" providerId="ADAL" clId="{E3F27EDE-0A00-4545-AC8F-6DAEAEF342C7}" dt="2021-11-16T14:34:19.027" v="5679" actId="26606"/>
          <ac:spMkLst>
            <pc:docMk/>
            <pc:sldMk cId="2271728641" sldId="274"/>
            <ac:spMk id="20" creationId="{5A59F003-E00A-43F9-91DC-CC54E3B87466}"/>
          </ac:spMkLst>
        </pc:spChg>
        <pc:spChg chg="add del">
          <ac:chgData name="Sanders Wang" userId="089d73b8-785c-4012-b931-81c632b6c9c7" providerId="ADAL" clId="{E3F27EDE-0A00-4545-AC8F-6DAEAEF342C7}" dt="2021-11-16T14:34:19.027" v="5679" actId="26606"/>
          <ac:spMkLst>
            <pc:docMk/>
            <pc:sldMk cId="2271728641" sldId="274"/>
            <ac:spMk id="22" creationId="{D74A4382-E3AD-430A-9A1F-DFA3E0E77A7D}"/>
          </ac:spMkLst>
        </pc:spChg>
        <pc:spChg chg="add del">
          <ac:chgData name="Sanders Wang" userId="089d73b8-785c-4012-b931-81c632b6c9c7" providerId="ADAL" clId="{E3F27EDE-0A00-4545-AC8F-6DAEAEF342C7}" dt="2021-11-16T14:34:19.027" v="5679" actId="26606"/>
          <ac:spMkLst>
            <pc:docMk/>
            <pc:sldMk cId="2271728641" sldId="274"/>
            <ac:spMk id="24" creationId="{79F40191-0F44-4FD1-82CC-ACB507C14BE6}"/>
          </ac:spMkLst>
        </pc:spChg>
        <pc:spChg chg="add del">
          <ac:chgData name="Sanders Wang" userId="089d73b8-785c-4012-b931-81c632b6c9c7" providerId="ADAL" clId="{E3F27EDE-0A00-4545-AC8F-6DAEAEF342C7}" dt="2021-11-16T14:34:23.388" v="5681" actId="26606"/>
          <ac:spMkLst>
            <pc:docMk/>
            <pc:sldMk cId="2271728641" sldId="274"/>
            <ac:spMk id="26" creationId="{06DA9DF9-31F7-4056-B42E-878CC92417B8}"/>
          </ac:spMkLst>
        </pc:spChg>
        <pc:spChg chg="add del">
          <ac:chgData name="Sanders Wang" userId="089d73b8-785c-4012-b931-81c632b6c9c7" providerId="ADAL" clId="{E3F27EDE-0A00-4545-AC8F-6DAEAEF342C7}" dt="2021-11-16T14:34:29.898" v="5684" actId="26606"/>
          <ac:spMkLst>
            <pc:docMk/>
            <pc:sldMk cId="2271728641" sldId="274"/>
            <ac:spMk id="28" creationId="{E91DC736-0EF8-4F87-9146-EBF1D2EE4D3D}"/>
          </ac:spMkLst>
        </pc:spChg>
        <pc:spChg chg="add del">
          <ac:chgData name="Sanders Wang" userId="089d73b8-785c-4012-b931-81c632b6c9c7" providerId="ADAL" clId="{E3F27EDE-0A00-4545-AC8F-6DAEAEF342C7}" dt="2021-11-16T14:34:29.898" v="5684" actId="26606"/>
          <ac:spMkLst>
            <pc:docMk/>
            <pc:sldMk cId="2271728641" sldId="274"/>
            <ac:spMk id="29" creationId="{097CD68E-23E3-4007-8847-CD0944C4F7BE}"/>
          </ac:spMkLst>
        </pc:spChg>
        <pc:spChg chg="add del">
          <ac:chgData name="Sanders Wang" userId="089d73b8-785c-4012-b931-81c632b6c9c7" providerId="ADAL" clId="{E3F27EDE-0A00-4545-AC8F-6DAEAEF342C7}" dt="2021-11-16T14:34:29.898" v="5684" actId="26606"/>
          <ac:spMkLst>
            <pc:docMk/>
            <pc:sldMk cId="2271728641" sldId="274"/>
            <ac:spMk id="30" creationId="{AF2F604E-43BE-4DC3-B983-E071523364F8}"/>
          </ac:spMkLst>
        </pc:spChg>
        <pc:spChg chg="add del">
          <ac:chgData name="Sanders Wang" userId="089d73b8-785c-4012-b931-81c632b6c9c7" providerId="ADAL" clId="{E3F27EDE-0A00-4545-AC8F-6DAEAEF342C7}" dt="2021-11-16T14:34:29.898" v="5684" actId="26606"/>
          <ac:spMkLst>
            <pc:docMk/>
            <pc:sldMk cId="2271728641" sldId="274"/>
            <ac:spMk id="31" creationId="{08C9B587-E65E-4B52-B37C-ABEBB6E87928}"/>
          </ac:spMkLst>
        </pc:spChg>
        <pc:spChg chg="add">
          <ac:chgData name="Sanders Wang" userId="089d73b8-785c-4012-b931-81c632b6c9c7" providerId="ADAL" clId="{E3F27EDE-0A00-4545-AC8F-6DAEAEF342C7}" dt="2021-11-16T14:34:29.904" v="5685" actId="26606"/>
          <ac:spMkLst>
            <pc:docMk/>
            <pc:sldMk cId="2271728641" sldId="274"/>
            <ac:spMk id="33" creationId="{5A59F003-E00A-43F9-91DC-CC54E3B87466}"/>
          </ac:spMkLst>
        </pc:spChg>
        <pc:spChg chg="add">
          <ac:chgData name="Sanders Wang" userId="089d73b8-785c-4012-b931-81c632b6c9c7" providerId="ADAL" clId="{E3F27EDE-0A00-4545-AC8F-6DAEAEF342C7}" dt="2021-11-16T14:34:29.904" v="5685" actId="26606"/>
          <ac:spMkLst>
            <pc:docMk/>
            <pc:sldMk cId="2271728641" sldId="274"/>
            <ac:spMk id="34" creationId="{D74A4382-E3AD-430A-9A1F-DFA3E0E77A7D}"/>
          </ac:spMkLst>
        </pc:spChg>
        <pc:spChg chg="add">
          <ac:chgData name="Sanders Wang" userId="089d73b8-785c-4012-b931-81c632b6c9c7" providerId="ADAL" clId="{E3F27EDE-0A00-4545-AC8F-6DAEAEF342C7}" dt="2021-11-16T14:34:29.904" v="5685" actId="26606"/>
          <ac:spMkLst>
            <pc:docMk/>
            <pc:sldMk cId="2271728641" sldId="274"/>
            <ac:spMk id="35" creationId="{79F40191-0F44-4FD1-82CC-ACB507C14BE6}"/>
          </ac:spMkLst>
        </pc:spChg>
        <pc:picChg chg="add mod ord">
          <ac:chgData name="Sanders Wang" userId="089d73b8-785c-4012-b931-81c632b6c9c7" providerId="ADAL" clId="{E3F27EDE-0A00-4545-AC8F-6DAEAEF342C7}" dt="2021-11-16T14:34:29.904" v="5685" actId="26606"/>
          <ac:picMkLst>
            <pc:docMk/>
            <pc:sldMk cId="2271728641" sldId="274"/>
            <ac:picMk id="5" creationId="{499CFDD7-2302-46AF-9E80-FE9719C55FBD}"/>
          </ac:picMkLst>
        </pc:picChg>
      </pc:sldChg>
      <pc:sldChg chg="modSp new del mod">
        <pc:chgData name="Sanders Wang" userId="089d73b8-785c-4012-b931-81c632b6c9c7" providerId="ADAL" clId="{E3F27EDE-0A00-4545-AC8F-6DAEAEF342C7}" dt="2021-11-16T14:50:47.988" v="6006" actId="47"/>
        <pc:sldMkLst>
          <pc:docMk/>
          <pc:sldMk cId="2660669915" sldId="275"/>
        </pc:sldMkLst>
        <pc:spChg chg="mod">
          <ac:chgData name="Sanders Wang" userId="089d73b8-785c-4012-b931-81c632b6c9c7" providerId="ADAL" clId="{E3F27EDE-0A00-4545-AC8F-6DAEAEF342C7}" dt="2021-11-16T14:50:19.449" v="6005" actId="20577"/>
          <ac:spMkLst>
            <pc:docMk/>
            <pc:sldMk cId="2660669915" sldId="275"/>
            <ac:spMk id="2" creationId="{17CBDDC7-F723-4181-A242-164167075A0F}"/>
          </ac:spMkLst>
        </pc:spChg>
      </pc:sldChg>
      <pc:sldChg chg="addSp delSp modSp new del mod setBg">
        <pc:chgData name="Sanders Wang" userId="089d73b8-785c-4012-b931-81c632b6c9c7" providerId="ADAL" clId="{E3F27EDE-0A00-4545-AC8F-6DAEAEF342C7}" dt="2021-11-16T15:01:31.964" v="6176" actId="47"/>
        <pc:sldMkLst>
          <pc:docMk/>
          <pc:sldMk cId="4250422196" sldId="275"/>
        </pc:sldMkLst>
        <pc:spChg chg="mod ord">
          <ac:chgData name="Sanders Wang" userId="089d73b8-785c-4012-b931-81c632b6c9c7" providerId="ADAL" clId="{E3F27EDE-0A00-4545-AC8F-6DAEAEF342C7}" dt="2021-11-16T14:53:06.938" v="6055" actId="20577"/>
          <ac:spMkLst>
            <pc:docMk/>
            <pc:sldMk cId="4250422196" sldId="275"/>
            <ac:spMk id="2" creationId="{A89D4209-BEBD-49BC-B37A-33B33249B98A}"/>
          </ac:spMkLst>
        </pc:spChg>
        <pc:spChg chg="del mod">
          <ac:chgData name="Sanders Wang" userId="089d73b8-785c-4012-b931-81c632b6c9c7" providerId="ADAL" clId="{E3F27EDE-0A00-4545-AC8F-6DAEAEF342C7}" dt="2021-11-16T14:52:09.475" v="6027" actId="478"/>
          <ac:spMkLst>
            <pc:docMk/>
            <pc:sldMk cId="4250422196" sldId="275"/>
            <ac:spMk id="3" creationId="{E4932A6F-A87A-46E5-8B22-55C199614FD2}"/>
          </ac:spMkLst>
        </pc:spChg>
        <pc:spChg chg="add del">
          <ac:chgData name="Sanders Wang" userId="089d73b8-785c-4012-b931-81c632b6c9c7" providerId="ADAL" clId="{E3F27EDE-0A00-4545-AC8F-6DAEAEF342C7}" dt="2021-11-16T14:51:27.400" v="6020" actId="26606"/>
          <ac:spMkLst>
            <pc:docMk/>
            <pc:sldMk cId="4250422196" sldId="275"/>
            <ac:spMk id="8" creationId="{88294908-8B00-4F58-BBBA-20F71A40AA9E}"/>
          </ac:spMkLst>
        </pc:spChg>
        <pc:spChg chg="add del">
          <ac:chgData name="Sanders Wang" userId="089d73b8-785c-4012-b931-81c632b6c9c7" providerId="ADAL" clId="{E3F27EDE-0A00-4545-AC8F-6DAEAEF342C7}" dt="2021-11-16T14:51:27.400" v="6020" actId="26606"/>
          <ac:spMkLst>
            <pc:docMk/>
            <pc:sldMk cId="4250422196" sldId="275"/>
            <ac:spMk id="10" creationId="{4364C879-1404-4203-8E9D-CC5DE0A621A2}"/>
          </ac:spMkLst>
        </pc:spChg>
        <pc:spChg chg="add del">
          <ac:chgData name="Sanders Wang" userId="089d73b8-785c-4012-b931-81c632b6c9c7" providerId="ADAL" clId="{E3F27EDE-0A00-4545-AC8F-6DAEAEF342C7}" dt="2021-11-16T14:51:27.400" v="6020" actId="26606"/>
          <ac:spMkLst>
            <pc:docMk/>
            <pc:sldMk cId="4250422196" sldId="275"/>
            <ac:spMk id="12" creationId="{84617302-4B0D-4351-A6BB-6F0930D943AC}"/>
          </ac:spMkLst>
        </pc:spChg>
        <pc:spChg chg="add del">
          <ac:chgData name="Sanders Wang" userId="089d73b8-785c-4012-b931-81c632b6c9c7" providerId="ADAL" clId="{E3F27EDE-0A00-4545-AC8F-6DAEAEF342C7}" dt="2021-11-16T14:51:27.400" v="6020" actId="26606"/>
          <ac:spMkLst>
            <pc:docMk/>
            <pc:sldMk cId="4250422196" sldId="275"/>
            <ac:spMk id="14" creationId="{DA2C7802-C2E0-4218-8F89-8DD7CCD2CD1C}"/>
          </ac:spMkLst>
        </pc:spChg>
        <pc:spChg chg="add del">
          <ac:chgData name="Sanders Wang" userId="089d73b8-785c-4012-b931-81c632b6c9c7" providerId="ADAL" clId="{E3F27EDE-0A00-4545-AC8F-6DAEAEF342C7}" dt="2021-11-16T14:51:27.400" v="6020" actId="26606"/>
          <ac:spMkLst>
            <pc:docMk/>
            <pc:sldMk cId="4250422196" sldId="275"/>
            <ac:spMk id="16" creationId="{A6D7111A-21E5-4EE9-8A78-10E5530F0116}"/>
          </ac:spMkLst>
        </pc:spChg>
        <pc:spChg chg="add del">
          <ac:chgData name="Sanders Wang" userId="089d73b8-785c-4012-b931-81c632b6c9c7" providerId="ADAL" clId="{E3F27EDE-0A00-4545-AC8F-6DAEAEF342C7}" dt="2021-11-16T14:51:27.400" v="6020" actId="26606"/>
          <ac:spMkLst>
            <pc:docMk/>
            <pc:sldMk cId="4250422196" sldId="275"/>
            <ac:spMk id="18" creationId="{A3969E80-A77B-49FC-9122-D89AFD5EE118}"/>
          </ac:spMkLst>
        </pc:spChg>
        <pc:spChg chg="add del">
          <ac:chgData name="Sanders Wang" userId="089d73b8-785c-4012-b931-81c632b6c9c7" providerId="ADAL" clId="{E3F27EDE-0A00-4545-AC8F-6DAEAEF342C7}" dt="2021-11-16T14:51:27.400" v="6020" actId="26606"/>
          <ac:spMkLst>
            <pc:docMk/>
            <pc:sldMk cId="4250422196" sldId="275"/>
            <ac:spMk id="20" creationId="{1849CA57-76BD-4CF2-80BA-D7A46A01B7B1}"/>
          </ac:spMkLst>
        </pc:spChg>
        <pc:spChg chg="add del">
          <ac:chgData name="Sanders Wang" userId="089d73b8-785c-4012-b931-81c632b6c9c7" providerId="ADAL" clId="{E3F27EDE-0A00-4545-AC8F-6DAEAEF342C7}" dt="2021-11-16T14:51:27.400" v="6020" actId="26606"/>
          <ac:spMkLst>
            <pc:docMk/>
            <pc:sldMk cId="4250422196" sldId="275"/>
            <ac:spMk id="22" creationId="{35E9085E-E730-4768-83D4-6CB7E9897153}"/>
          </ac:spMkLst>
        </pc:spChg>
        <pc:spChg chg="add del">
          <ac:chgData name="Sanders Wang" userId="089d73b8-785c-4012-b931-81c632b6c9c7" providerId="ADAL" clId="{E3F27EDE-0A00-4545-AC8F-6DAEAEF342C7}" dt="2021-11-16T14:51:27.400" v="6020" actId="26606"/>
          <ac:spMkLst>
            <pc:docMk/>
            <pc:sldMk cId="4250422196" sldId="275"/>
            <ac:spMk id="24" creationId="{973272FE-A474-4CAE-8CA2-BCC8B476C3F4}"/>
          </ac:spMkLst>
        </pc:spChg>
        <pc:spChg chg="add del">
          <ac:chgData name="Sanders Wang" userId="089d73b8-785c-4012-b931-81c632b6c9c7" providerId="ADAL" clId="{E3F27EDE-0A00-4545-AC8F-6DAEAEF342C7}" dt="2021-11-16T14:51:27.400" v="6020" actId="26606"/>
          <ac:spMkLst>
            <pc:docMk/>
            <pc:sldMk cId="4250422196" sldId="275"/>
            <ac:spMk id="26" creationId="{E07981EA-05A6-437C-88D7-B377B92B031D}"/>
          </ac:spMkLst>
        </pc:spChg>
        <pc:spChg chg="add del">
          <ac:chgData name="Sanders Wang" userId="089d73b8-785c-4012-b931-81c632b6c9c7" providerId="ADAL" clId="{E3F27EDE-0A00-4545-AC8F-6DAEAEF342C7}" dt="2021-11-16T14:51:27.400" v="6020" actId="26606"/>
          <ac:spMkLst>
            <pc:docMk/>
            <pc:sldMk cId="4250422196" sldId="275"/>
            <ac:spMk id="28" creationId="{15E3C750-986E-4769-B1AE-49289FBEE757}"/>
          </ac:spMkLst>
        </pc:spChg>
        <pc:spChg chg="add del">
          <ac:chgData name="Sanders Wang" userId="089d73b8-785c-4012-b931-81c632b6c9c7" providerId="ADAL" clId="{E3F27EDE-0A00-4545-AC8F-6DAEAEF342C7}" dt="2021-11-16T14:51:33.643" v="6022" actId="26606"/>
          <ac:spMkLst>
            <pc:docMk/>
            <pc:sldMk cId="4250422196" sldId="275"/>
            <ac:spMk id="30" creationId="{4E1BEB12-92AF-4445-98AD-4C7756E7C93B}"/>
          </ac:spMkLst>
        </pc:spChg>
        <pc:spChg chg="add del">
          <ac:chgData name="Sanders Wang" userId="089d73b8-785c-4012-b931-81c632b6c9c7" providerId="ADAL" clId="{E3F27EDE-0A00-4545-AC8F-6DAEAEF342C7}" dt="2021-11-16T14:51:33.643" v="6022" actId="26606"/>
          <ac:spMkLst>
            <pc:docMk/>
            <pc:sldMk cId="4250422196" sldId="275"/>
            <ac:spMk id="31" creationId="{D0522C2C-7B5C-48A7-A969-03941E5D2E76}"/>
          </ac:spMkLst>
        </pc:spChg>
        <pc:spChg chg="add del">
          <ac:chgData name="Sanders Wang" userId="089d73b8-785c-4012-b931-81c632b6c9c7" providerId="ADAL" clId="{E3F27EDE-0A00-4545-AC8F-6DAEAEF342C7}" dt="2021-11-16T14:51:33.643" v="6022" actId="26606"/>
          <ac:spMkLst>
            <pc:docMk/>
            <pc:sldMk cId="4250422196" sldId="275"/>
            <ac:spMk id="32" creationId="{9C682A1A-5B2D-4111-BBD6-620165633E5B}"/>
          </ac:spMkLst>
        </pc:spChg>
        <pc:spChg chg="add del">
          <ac:chgData name="Sanders Wang" userId="089d73b8-785c-4012-b931-81c632b6c9c7" providerId="ADAL" clId="{E3F27EDE-0A00-4545-AC8F-6DAEAEF342C7}" dt="2021-11-16T14:51:33.643" v="6022" actId="26606"/>
          <ac:spMkLst>
            <pc:docMk/>
            <pc:sldMk cId="4250422196" sldId="275"/>
            <ac:spMk id="33" creationId="{D6EE29F2-D77F-4BD0-A20B-334D316A1C9D}"/>
          </ac:spMkLst>
        </pc:spChg>
        <pc:spChg chg="add del">
          <ac:chgData name="Sanders Wang" userId="089d73b8-785c-4012-b931-81c632b6c9c7" providerId="ADAL" clId="{E3F27EDE-0A00-4545-AC8F-6DAEAEF342C7}" dt="2021-11-16T14:51:33.643" v="6022" actId="26606"/>
          <ac:spMkLst>
            <pc:docMk/>
            <pc:sldMk cId="4250422196" sldId="275"/>
            <ac:spMk id="34" creationId="{22D09ED2-868F-42C6-866E-F92E0CEF314F}"/>
          </ac:spMkLst>
        </pc:spChg>
        <pc:spChg chg="add del">
          <ac:chgData name="Sanders Wang" userId="089d73b8-785c-4012-b931-81c632b6c9c7" providerId="ADAL" clId="{E3F27EDE-0A00-4545-AC8F-6DAEAEF342C7}" dt="2021-11-16T14:51:55.446" v="6026" actId="26606"/>
          <ac:spMkLst>
            <pc:docMk/>
            <pc:sldMk cId="4250422196" sldId="275"/>
            <ac:spMk id="36" creationId="{65219498-D544-41AC-98FE-8F956EF66A62}"/>
          </ac:spMkLst>
        </pc:spChg>
        <pc:spChg chg="add del">
          <ac:chgData name="Sanders Wang" userId="089d73b8-785c-4012-b931-81c632b6c9c7" providerId="ADAL" clId="{E3F27EDE-0A00-4545-AC8F-6DAEAEF342C7}" dt="2021-11-16T14:51:55.446" v="6026" actId="26606"/>
          <ac:spMkLst>
            <pc:docMk/>
            <pc:sldMk cId="4250422196" sldId="275"/>
            <ac:spMk id="37" creationId="{F500DBFC-17A9-4E0A-AEE2-A49F9AEEF0FD}"/>
          </ac:spMkLst>
        </pc:spChg>
        <pc:spChg chg="add del">
          <ac:chgData name="Sanders Wang" userId="089d73b8-785c-4012-b931-81c632b6c9c7" providerId="ADAL" clId="{E3F27EDE-0A00-4545-AC8F-6DAEAEF342C7}" dt="2021-11-16T14:51:55.433" v="6025" actId="26606"/>
          <ac:spMkLst>
            <pc:docMk/>
            <pc:sldMk cId="4250422196" sldId="275"/>
            <ac:spMk id="45" creationId="{6FD2B106-31C7-446F-B4D3-C9EE8CEB5BDB}"/>
          </ac:spMkLst>
        </pc:spChg>
        <pc:spChg chg="add del">
          <ac:chgData name="Sanders Wang" userId="089d73b8-785c-4012-b931-81c632b6c9c7" providerId="ADAL" clId="{E3F27EDE-0A00-4545-AC8F-6DAEAEF342C7}" dt="2021-11-16T14:51:55.433" v="6025" actId="26606"/>
          <ac:spMkLst>
            <pc:docMk/>
            <pc:sldMk cId="4250422196" sldId="275"/>
            <ac:spMk id="47" creationId="{1D7678B8-0AAC-460B-8CDB-C43156BBAA98}"/>
          </ac:spMkLst>
        </pc:spChg>
        <pc:spChg chg="add del">
          <ac:chgData name="Sanders Wang" userId="089d73b8-785c-4012-b931-81c632b6c9c7" providerId="ADAL" clId="{E3F27EDE-0A00-4545-AC8F-6DAEAEF342C7}" dt="2021-11-16T14:51:55.433" v="6025" actId="26606"/>
          <ac:spMkLst>
            <pc:docMk/>
            <pc:sldMk cId="4250422196" sldId="275"/>
            <ac:spMk id="49" creationId="{1F0D9B0E-E48B-450C-9134-0435D96D0BA6}"/>
          </ac:spMkLst>
        </pc:spChg>
        <pc:spChg chg="add">
          <ac:chgData name="Sanders Wang" userId="089d73b8-785c-4012-b931-81c632b6c9c7" providerId="ADAL" clId="{E3F27EDE-0A00-4545-AC8F-6DAEAEF342C7}" dt="2021-11-16T14:51:55.446" v="6026" actId="26606"/>
          <ac:spMkLst>
            <pc:docMk/>
            <pc:sldMk cId="4250422196" sldId="275"/>
            <ac:spMk id="54" creationId="{65219498-D544-41AC-98FE-8F956EF66A62}"/>
          </ac:spMkLst>
        </pc:spChg>
        <pc:spChg chg="add">
          <ac:chgData name="Sanders Wang" userId="089d73b8-785c-4012-b931-81c632b6c9c7" providerId="ADAL" clId="{E3F27EDE-0A00-4545-AC8F-6DAEAEF342C7}" dt="2021-11-16T14:51:55.446" v="6026" actId="26606"/>
          <ac:spMkLst>
            <pc:docMk/>
            <pc:sldMk cId="4250422196" sldId="275"/>
            <ac:spMk id="55" creationId="{F500DBFC-17A9-4E0A-AEE2-A49F9AEEF0FD}"/>
          </ac:spMkLst>
        </pc:spChg>
        <pc:grpChg chg="add del">
          <ac:chgData name="Sanders Wang" userId="089d73b8-785c-4012-b931-81c632b6c9c7" providerId="ADAL" clId="{E3F27EDE-0A00-4545-AC8F-6DAEAEF342C7}" dt="2021-11-16T14:51:55.446" v="6026" actId="26606"/>
          <ac:grpSpMkLst>
            <pc:docMk/>
            <pc:sldMk cId="4250422196" sldId="275"/>
            <ac:grpSpMk id="38" creationId="{D74613BB-817C-4C4F-8A24-4936F2F064C0}"/>
          </ac:grpSpMkLst>
        </pc:grpChg>
        <pc:grpChg chg="add">
          <ac:chgData name="Sanders Wang" userId="089d73b8-785c-4012-b931-81c632b6c9c7" providerId="ADAL" clId="{E3F27EDE-0A00-4545-AC8F-6DAEAEF342C7}" dt="2021-11-16T14:51:55.446" v="6026" actId="26606"/>
          <ac:grpSpMkLst>
            <pc:docMk/>
            <pc:sldMk cId="4250422196" sldId="275"/>
            <ac:grpSpMk id="56" creationId="{D74613BB-817C-4C4F-8A24-4936F2F064C0}"/>
          </ac:grpSpMkLst>
        </pc:grpChg>
        <pc:picChg chg="add mod">
          <ac:chgData name="Sanders Wang" userId="089d73b8-785c-4012-b931-81c632b6c9c7" providerId="ADAL" clId="{E3F27EDE-0A00-4545-AC8F-6DAEAEF342C7}" dt="2021-11-16T14:51:55.433" v="6025" actId="26606"/>
          <ac:picMkLst>
            <pc:docMk/>
            <pc:sldMk cId="4250422196" sldId="275"/>
            <ac:picMk id="7" creationId="{39C22EAF-2EC3-4135-9426-14B413D29B06}"/>
          </ac:picMkLst>
        </pc:picChg>
      </pc:sldChg>
      <pc:sldChg chg="addSp delSp modSp new del mod setBg">
        <pc:chgData name="Sanders Wang" userId="089d73b8-785c-4012-b931-81c632b6c9c7" providerId="ADAL" clId="{E3F27EDE-0A00-4545-AC8F-6DAEAEF342C7}" dt="2021-11-16T15:04:15.427" v="6215" actId="47"/>
        <pc:sldMkLst>
          <pc:docMk/>
          <pc:sldMk cId="3697457363" sldId="276"/>
        </pc:sldMkLst>
        <pc:spChg chg="mod ord">
          <ac:chgData name="Sanders Wang" userId="089d73b8-785c-4012-b931-81c632b6c9c7" providerId="ADAL" clId="{E3F27EDE-0A00-4545-AC8F-6DAEAEF342C7}" dt="2021-11-16T15:04:01.752" v="6213" actId="20577"/>
          <ac:spMkLst>
            <pc:docMk/>
            <pc:sldMk cId="3697457363" sldId="276"/>
            <ac:spMk id="2" creationId="{6EF43AEF-F8C1-40B6-A767-F212DEBF3CAB}"/>
          </ac:spMkLst>
        </pc:spChg>
        <pc:spChg chg="del mod ord">
          <ac:chgData name="Sanders Wang" userId="089d73b8-785c-4012-b931-81c632b6c9c7" providerId="ADAL" clId="{E3F27EDE-0A00-4545-AC8F-6DAEAEF342C7}" dt="2021-11-16T15:04:04.125" v="6214" actId="478"/>
          <ac:spMkLst>
            <pc:docMk/>
            <pc:sldMk cId="3697457363" sldId="276"/>
            <ac:spMk id="3" creationId="{E8F817A9-335A-427A-9F8E-1EB12F26E69B}"/>
          </ac:spMkLst>
        </pc:spChg>
        <pc:spChg chg="add del">
          <ac:chgData name="Sanders Wang" userId="089d73b8-785c-4012-b931-81c632b6c9c7" providerId="ADAL" clId="{E3F27EDE-0A00-4545-AC8F-6DAEAEF342C7}" dt="2021-11-16T14:55:34.927" v="6061" actId="26606"/>
          <ac:spMkLst>
            <pc:docMk/>
            <pc:sldMk cId="3697457363" sldId="276"/>
            <ac:spMk id="8" creationId="{C66F2F30-5DC0-44A0-BFA6-E12F46ED16DA}"/>
          </ac:spMkLst>
        </pc:spChg>
        <pc:spChg chg="add del">
          <ac:chgData name="Sanders Wang" userId="089d73b8-785c-4012-b931-81c632b6c9c7" providerId="ADAL" clId="{E3F27EDE-0A00-4545-AC8F-6DAEAEF342C7}" dt="2021-11-16T14:55:34.927" v="6061" actId="26606"/>
          <ac:spMkLst>
            <pc:docMk/>
            <pc:sldMk cId="3697457363" sldId="276"/>
            <ac:spMk id="10" creationId="{85872F57-7F42-4F97-8391-DDC8D0054C03}"/>
          </ac:spMkLst>
        </pc:spChg>
        <pc:spChg chg="add del">
          <ac:chgData name="Sanders Wang" userId="089d73b8-785c-4012-b931-81c632b6c9c7" providerId="ADAL" clId="{E3F27EDE-0A00-4545-AC8F-6DAEAEF342C7}" dt="2021-11-16T14:55:34.927" v="6061" actId="26606"/>
          <ac:spMkLst>
            <pc:docMk/>
            <pc:sldMk cId="3697457363" sldId="276"/>
            <ac:spMk id="12" creationId="{04DC2037-48A0-4F22-B9D4-8EAEBC780AB4}"/>
          </ac:spMkLst>
        </pc:spChg>
        <pc:spChg chg="add del">
          <ac:chgData name="Sanders Wang" userId="089d73b8-785c-4012-b931-81c632b6c9c7" providerId="ADAL" clId="{E3F27EDE-0A00-4545-AC8F-6DAEAEF342C7}" dt="2021-11-16T14:55:34.927" v="6061" actId="26606"/>
          <ac:spMkLst>
            <pc:docMk/>
            <pc:sldMk cId="3697457363" sldId="276"/>
            <ac:spMk id="14" creationId="{0006CBFD-ADA0-43D1-9332-9C34CA1C76ED}"/>
          </ac:spMkLst>
        </pc:spChg>
        <pc:spChg chg="add del">
          <ac:chgData name="Sanders Wang" userId="089d73b8-785c-4012-b931-81c632b6c9c7" providerId="ADAL" clId="{E3F27EDE-0A00-4545-AC8F-6DAEAEF342C7}" dt="2021-11-16T14:55:34.927" v="6061" actId="26606"/>
          <ac:spMkLst>
            <pc:docMk/>
            <pc:sldMk cId="3697457363" sldId="276"/>
            <ac:spMk id="16" creationId="{2B931666-F28F-45F3-A074-66D2272D580B}"/>
          </ac:spMkLst>
        </pc:spChg>
        <pc:spChg chg="add del">
          <ac:chgData name="Sanders Wang" userId="089d73b8-785c-4012-b931-81c632b6c9c7" providerId="ADAL" clId="{E3F27EDE-0A00-4545-AC8F-6DAEAEF342C7}" dt="2021-11-16T14:57:48.150" v="6131" actId="26606"/>
          <ac:spMkLst>
            <pc:docMk/>
            <pc:sldMk cId="3697457363" sldId="276"/>
            <ac:spMk id="18" creationId="{A3969E80-A77B-49FC-9122-D89AFD5EE118}"/>
          </ac:spMkLst>
        </pc:spChg>
        <pc:spChg chg="add del">
          <ac:chgData name="Sanders Wang" userId="089d73b8-785c-4012-b931-81c632b6c9c7" providerId="ADAL" clId="{E3F27EDE-0A00-4545-AC8F-6DAEAEF342C7}" dt="2021-11-16T14:57:48.150" v="6131" actId="26606"/>
          <ac:spMkLst>
            <pc:docMk/>
            <pc:sldMk cId="3697457363" sldId="276"/>
            <ac:spMk id="19" creationId="{88294908-8B00-4F58-BBBA-20F71A40AA9E}"/>
          </ac:spMkLst>
        </pc:spChg>
        <pc:spChg chg="add del">
          <ac:chgData name="Sanders Wang" userId="089d73b8-785c-4012-b931-81c632b6c9c7" providerId="ADAL" clId="{E3F27EDE-0A00-4545-AC8F-6DAEAEF342C7}" dt="2021-11-16T14:57:48.150" v="6131" actId="26606"/>
          <ac:spMkLst>
            <pc:docMk/>
            <pc:sldMk cId="3697457363" sldId="276"/>
            <ac:spMk id="20" creationId="{1849CA57-76BD-4CF2-80BA-D7A46A01B7B1}"/>
          </ac:spMkLst>
        </pc:spChg>
        <pc:spChg chg="add del">
          <ac:chgData name="Sanders Wang" userId="089d73b8-785c-4012-b931-81c632b6c9c7" providerId="ADAL" clId="{E3F27EDE-0A00-4545-AC8F-6DAEAEF342C7}" dt="2021-11-16T14:57:48.150" v="6131" actId="26606"/>
          <ac:spMkLst>
            <pc:docMk/>
            <pc:sldMk cId="3697457363" sldId="276"/>
            <ac:spMk id="21" creationId="{4364C879-1404-4203-8E9D-CC5DE0A621A2}"/>
          </ac:spMkLst>
        </pc:spChg>
        <pc:spChg chg="add del">
          <ac:chgData name="Sanders Wang" userId="089d73b8-785c-4012-b931-81c632b6c9c7" providerId="ADAL" clId="{E3F27EDE-0A00-4545-AC8F-6DAEAEF342C7}" dt="2021-11-16T14:57:48.150" v="6131" actId="26606"/>
          <ac:spMkLst>
            <pc:docMk/>
            <pc:sldMk cId="3697457363" sldId="276"/>
            <ac:spMk id="22" creationId="{35E9085E-E730-4768-83D4-6CB7E9897153}"/>
          </ac:spMkLst>
        </pc:spChg>
        <pc:spChg chg="add del">
          <ac:chgData name="Sanders Wang" userId="089d73b8-785c-4012-b931-81c632b6c9c7" providerId="ADAL" clId="{E3F27EDE-0A00-4545-AC8F-6DAEAEF342C7}" dt="2021-11-16T14:57:48.150" v="6131" actId="26606"/>
          <ac:spMkLst>
            <pc:docMk/>
            <pc:sldMk cId="3697457363" sldId="276"/>
            <ac:spMk id="23" creationId="{84617302-4B0D-4351-A6BB-6F0930D943AC}"/>
          </ac:spMkLst>
        </pc:spChg>
        <pc:spChg chg="add del">
          <ac:chgData name="Sanders Wang" userId="089d73b8-785c-4012-b931-81c632b6c9c7" providerId="ADAL" clId="{E3F27EDE-0A00-4545-AC8F-6DAEAEF342C7}" dt="2021-11-16T14:57:48.150" v="6131" actId="26606"/>
          <ac:spMkLst>
            <pc:docMk/>
            <pc:sldMk cId="3697457363" sldId="276"/>
            <ac:spMk id="24" creationId="{973272FE-A474-4CAE-8CA2-BCC8B476C3F4}"/>
          </ac:spMkLst>
        </pc:spChg>
        <pc:spChg chg="add del">
          <ac:chgData name="Sanders Wang" userId="089d73b8-785c-4012-b931-81c632b6c9c7" providerId="ADAL" clId="{E3F27EDE-0A00-4545-AC8F-6DAEAEF342C7}" dt="2021-11-16T14:57:48.150" v="6131" actId="26606"/>
          <ac:spMkLst>
            <pc:docMk/>
            <pc:sldMk cId="3697457363" sldId="276"/>
            <ac:spMk id="25" creationId="{DA2C7802-C2E0-4218-8F89-8DD7CCD2CD1C}"/>
          </ac:spMkLst>
        </pc:spChg>
        <pc:spChg chg="add del">
          <ac:chgData name="Sanders Wang" userId="089d73b8-785c-4012-b931-81c632b6c9c7" providerId="ADAL" clId="{E3F27EDE-0A00-4545-AC8F-6DAEAEF342C7}" dt="2021-11-16T14:57:48.150" v="6131" actId="26606"/>
          <ac:spMkLst>
            <pc:docMk/>
            <pc:sldMk cId="3697457363" sldId="276"/>
            <ac:spMk id="26" creationId="{E07981EA-05A6-437C-88D7-B377B92B031D}"/>
          </ac:spMkLst>
        </pc:spChg>
        <pc:spChg chg="add del">
          <ac:chgData name="Sanders Wang" userId="089d73b8-785c-4012-b931-81c632b6c9c7" providerId="ADAL" clId="{E3F27EDE-0A00-4545-AC8F-6DAEAEF342C7}" dt="2021-11-16T14:57:48.150" v="6131" actId="26606"/>
          <ac:spMkLst>
            <pc:docMk/>
            <pc:sldMk cId="3697457363" sldId="276"/>
            <ac:spMk id="27" creationId="{A6D7111A-21E5-4EE9-8A78-10E5530F0116}"/>
          </ac:spMkLst>
        </pc:spChg>
        <pc:spChg chg="add del">
          <ac:chgData name="Sanders Wang" userId="089d73b8-785c-4012-b931-81c632b6c9c7" providerId="ADAL" clId="{E3F27EDE-0A00-4545-AC8F-6DAEAEF342C7}" dt="2021-11-16T14:57:48.150" v="6131" actId="26606"/>
          <ac:spMkLst>
            <pc:docMk/>
            <pc:sldMk cId="3697457363" sldId="276"/>
            <ac:spMk id="28" creationId="{15E3C750-986E-4769-B1AE-49289FBEE757}"/>
          </ac:spMkLst>
        </pc:spChg>
        <pc:spChg chg="add del">
          <ac:chgData name="Sanders Wang" userId="089d73b8-785c-4012-b931-81c632b6c9c7" providerId="ADAL" clId="{E3F27EDE-0A00-4545-AC8F-6DAEAEF342C7}" dt="2021-11-16T14:57:48.135" v="6130" actId="26606"/>
          <ac:spMkLst>
            <pc:docMk/>
            <pc:sldMk cId="3697457363" sldId="276"/>
            <ac:spMk id="33" creationId="{6027F030-58A9-44B8-ABF5-0372D2954EE6}"/>
          </ac:spMkLst>
        </pc:spChg>
        <pc:spChg chg="add del">
          <ac:chgData name="Sanders Wang" userId="089d73b8-785c-4012-b931-81c632b6c9c7" providerId="ADAL" clId="{E3F27EDE-0A00-4545-AC8F-6DAEAEF342C7}" dt="2021-11-16T14:57:48.135" v="6130" actId="26606"/>
          <ac:spMkLst>
            <pc:docMk/>
            <pc:sldMk cId="3697457363" sldId="276"/>
            <ac:spMk id="35" creationId="{A6328306-71F0-4C12-A2D9-7C857146B1D0}"/>
          </ac:spMkLst>
        </pc:spChg>
        <pc:spChg chg="add del">
          <ac:chgData name="Sanders Wang" userId="089d73b8-785c-4012-b931-81c632b6c9c7" providerId="ADAL" clId="{E3F27EDE-0A00-4545-AC8F-6DAEAEF342C7}" dt="2021-11-16T14:57:48.135" v="6130" actId="26606"/>
          <ac:spMkLst>
            <pc:docMk/>
            <pc:sldMk cId="3697457363" sldId="276"/>
            <ac:spMk id="37" creationId="{64AB010C-C307-4A53-9D97-39C6AAB2E056}"/>
          </ac:spMkLst>
        </pc:spChg>
        <pc:spChg chg="add del">
          <ac:chgData name="Sanders Wang" userId="089d73b8-785c-4012-b931-81c632b6c9c7" providerId="ADAL" clId="{E3F27EDE-0A00-4545-AC8F-6DAEAEF342C7}" dt="2021-11-16T14:57:48.135" v="6130" actId="26606"/>
          <ac:spMkLst>
            <pc:docMk/>
            <pc:sldMk cId="3697457363" sldId="276"/>
            <ac:spMk id="39" creationId="{3252C512-4076-456E-AD89-50B0316453D0}"/>
          </ac:spMkLst>
        </pc:spChg>
        <pc:spChg chg="add del">
          <ac:chgData name="Sanders Wang" userId="089d73b8-785c-4012-b931-81c632b6c9c7" providerId="ADAL" clId="{E3F27EDE-0A00-4545-AC8F-6DAEAEF342C7}" dt="2021-11-16T14:57:48.135" v="6130" actId="26606"/>
          <ac:spMkLst>
            <pc:docMk/>
            <pc:sldMk cId="3697457363" sldId="276"/>
            <ac:spMk id="41" creationId="{71C24C9E-C2F4-4FA4-947B-6CBAC7C3AE1D}"/>
          </ac:spMkLst>
        </pc:spChg>
        <pc:spChg chg="add del">
          <ac:chgData name="Sanders Wang" userId="089d73b8-785c-4012-b931-81c632b6c9c7" providerId="ADAL" clId="{E3F27EDE-0A00-4545-AC8F-6DAEAEF342C7}" dt="2021-11-16T14:57:48.135" v="6130" actId="26606"/>
          <ac:spMkLst>
            <pc:docMk/>
            <pc:sldMk cId="3697457363" sldId="276"/>
            <ac:spMk id="43" creationId="{604B7750-FFCA-4912-AC2E-989EECC941B2}"/>
          </ac:spMkLst>
        </pc:spChg>
        <pc:spChg chg="add del">
          <ac:chgData name="Sanders Wang" userId="089d73b8-785c-4012-b931-81c632b6c9c7" providerId="ADAL" clId="{E3F27EDE-0A00-4545-AC8F-6DAEAEF342C7}" dt="2021-11-16T14:57:48.135" v="6130" actId="26606"/>
          <ac:spMkLst>
            <pc:docMk/>
            <pc:sldMk cId="3697457363" sldId="276"/>
            <ac:spMk id="45" creationId="{52494659-52DF-4053-975B-36F06255E2E8}"/>
          </ac:spMkLst>
        </pc:spChg>
        <pc:spChg chg="add del">
          <ac:chgData name="Sanders Wang" userId="089d73b8-785c-4012-b931-81c632b6c9c7" providerId="ADAL" clId="{E3F27EDE-0A00-4545-AC8F-6DAEAEF342C7}" dt="2021-11-16T14:57:48.135" v="6130" actId="26606"/>
          <ac:spMkLst>
            <pc:docMk/>
            <pc:sldMk cId="3697457363" sldId="276"/>
            <ac:spMk id="47" creationId="{EE807326-229C-458C-BDA0-C721262167D9}"/>
          </ac:spMkLst>
        </pc:spChg>
        <pc:spChg chg="add del">
          <ac:chgData name="Sanders Wang" userId="089d73b8-785c-4012-b931-81c632b6c9c7" providerId="ADAL" clId="{E3F27EDE-0A00-4545-AC8F-6DAEAEF342C7}" dt="2021-11-16T14:57:48.135" v="6130" actId="26606"/>
          <ac:spMkLst>
            <pc:docMk/>
            <pc:sldMk cId="3697457363" sldId="276"/>
            <ac:spMk id="49" creationId="{FCADE1D5-E79C-4CEF-BEFD-B66EFB394D25}"/>
          </ac:spMkLst>
        </pc:spChg>
        <pc:spChg chg="add del">
          <ac:chgData name="Sanders Wang" userId="089d73b8-785c-4012-b931-81c632b6c9c7" providerId="ADAL" clId="{E3F27EDE-0A00-4545-AC8F-6DAEAEF342C7}" dt="2021-11-16T14:57:48.135" v="6130" actId="26606"/>
          <ac:spMkLst>
            <pc:docMk/>
            <pc:sldMk cId="3697457363" sldId="276"/>
            <ac:spMk id="51" creationId="{54FC8EB5-1620-43B8-B816-8A91B6EAC975}"/>
          </ac:spMkLst>
        </pc:spChg>
        <pc:spChg chg="add del">
          <ac:chgData name="Sanders Wang" userId="089d73b8-785c-4012-b931-81c632b6c9c7" providerId="ADAL" clId="{E3F27EDE-0A00-4545-AC8F-6DAEAEF342C7}" dt="2021-11-16T14:57:48.135" v="6130" actId="26606"/>
          <ac:spMkLst>
            <pc:docMk/>
            <pc:sldMk cId="3697457363" sldId="276"/>
            <ac:spMk id="53" creationId="{3D544515-9F93-4809-A102-B49C85F4608F}"/>
          </ac:spMkLst>
        </pc:spChg>
        <pc:spChg chg="add">
          <ac:chgData name="Sanders Wang" userId="089d73b8-785c-4012-b931-81c632b6c9c7" providerId="ADAL" clId="{E3F27EDE-0A00-4545-AC8F-6DAEAEF342C7}" dt="2021-11-16T14:57:48.150" v="6131" actId="26606"/>
          <ac:spMkLst>
            <pc:docMk/>
            <pc:sldMk cId="3697457363" sldId="276"/>
            <ac:spMk id="55" creationId="{88294908-8B00-4F58-BBBA-20F71A40AA9E}"/>
          </ac:spMkLst>
        </pc:spChg>
        <pc:spChg chg="add">
          <ac:chgData name="Sanders Wang" userId="089d73b8-785c-4012-b931-81c632b6c9c7" providerId="ADAL" clId="{E3F27EDE-0A00-4545-AC8F-6DAEAEF342C7}" dt="2021-11-16T14:57:48.150" v="6131" actId="26606"/>
          <ac:spMkLst>
            <pc:docMk/>
            <pc:sldMk cId="3697457363" sldId="276"/>
            <ac:spMk id="56" creationId="{4364C879-1404-4203-8E9D-CC5DE0A621A2}"/>
          </ac:spMkLst>
        </pc:spChg>
        <pc:spChg chg="add">
          <ac:chgData name="Sanders Wang" userId="089d73b8-785c-4012-b931-81c632b6c9c7" providerId="ADAL" clId="{E3F27EDE-0A00-4545-AC8F-6DAEAEF342C7}" dt="2021-11-16T14:57:48.150" v="6131" actId="26606"/>
          <ac:spMkLst>
            <pc:docMk/>
            <pc:sldMk cId="3697457363" sldId="276"/>
            <ac:spMk id="57" creationId="{84617302-4B0D-4351-A6BB-6F0930D943AC}"/>
          </ac:spMkLst>
        </pc:spChg>
        <pc:spChg chg="add">
          <ac:chgData name="Sanders Wang" userId="089d73b8-785c-4012-b931-81c632b6c9c7" providerId="ADAL" clId="{E3F27EDE-0A00-4545-AC8F-6DAEAEF342C7}" dt="2021-11-16T14:57:48.150" v="6131" actId="26606"/>
          <ac:spMkLst>
            <pc:docMk/>
            <pc:sldMk cId="3697457363" sldId="276"/>
            <ac:spMk id="58" creationId="{DA2C7802-C2E0-4218-8F89-8DD7CCD2CD1C}"/>
          </ac:spMkLst>
        </pc:spChg>
        <pc:spChg chg="add">
          <ac:chgData name="Sanders Wang" userId="089d73b8-785c-4012-b931-81c632b6c9c7" providerId="ADAL" clId="{E3F27EDE-0A00-4545-AC8F-6DAEAEF342C7}" dt="2021-11-16T14:57:48.150" v="6131" actId="26606"/>
          <ac:spMkLst>
            <pc:docMk/>
            <pc:sldMk cId="3697457363" sldId="276"/>
            <ac:spMk id="59" creationId="{A6D7111A-21E5-4EE9-8A78-10E5530F0116}"/>
          </ac:spMkLst>
        </pc:spChg>
        <pc:spChg chg="add">
          <ac:chgData name="Sanders Wang" userId="089d73b8-785c-4012-b931-81c632b6c9c7" providerId="ADAL" clId="{E3F27EDE-0A00-4545-AC8F-6DAEAEF342C7}" dt="2021-11-16T14:57:48.150" v="6131" actId="26606"/>
          <ac:spMkLst>
            <pc:docMk/>
            <pc:sldMk cId="3697457363" sldId="276"/>
            <ac:spMk id="60" creationId="{A3969E80-A77B-49FC-9122-D89AFD5EE118}"/>
          </ac:spMkLst>
        </pc:spChg>
        <pc:spChg chg="add">
          <ac:chgData name="Sanders Wang" userId="089d73b8-785c-4012-b931-81c632b6c9c7" providerId="ADAL" clId="{E3F27EDE-0A00-4545-AC8F-6DAEAEF342C7}" dt="2021-11-16T14:57:48.150" v="6131" actId="26606"/>
          <ac:spMkLst>
            <pc:docMk/>
            <pc:sldMk cId="3697457363" sldId="276"/>
            <ac:spMk id="61" creationId="{1849CA57-76BD-4CF2-80BA-D7A46A01B7B1}"/>
          </ac:spMkLst>
        </pc:spChg>
        <pc:spChg chg="add">
          <ac:chgData name="Sanders Wang" userId="089d73b8-785c-4012-b931-81c632b6c9c7" providerId="ADAL" clId="{E3F27EDE-0A00-4545-AC8F-6DAEAEF342C7}" dt="2021-11-16T14:57:48.150" v="6131" actId="26606"/>
          <ac:spMkLst>
            <pc:docMk/>
            <pc:sldMk cId="3697457363" sldId="276"/>
            <ac:spMk id="62" creationId="{35E9085E-E730-4768-83D4-6CB7E9897153}"/>
          </ac:spMkLst>
        </pc:spChg>
        <pc:spChg chg="add">
          <ac:chgData name="Sanders Wang" userId="089d73b8-785c-4012-b931-81c632b6c9c7" providerId="ADAL" clId="{E3F27EDE-0A00-4545-AC8F-6DAEAEF342C7}" dt="2021-11-16T14:57:48.150" v="6131" actId="26606"/>
          <ac:spMkLst>
            <pc:docMk/>
            <pc:sldMk cId="3697457363" sldId="276"/>
            <ac:spMk id="63" creationId="{973272FE-A474-4CAE-8CA2-BCC8B476C3F4}"/>
          </ac:spMkLst>
        </pc:spChg>
        <pc:spChg chg="add">
          <ac:chgData name="Sanders Wang" userId="089d73b8-785c-4012-b931-81c632b6c9c7" providerId="ADAL" clId="{E3F27EDE-0A00-4545-AC8F-6DAEAEF342C7}" dt="2021-11-16T14:57:48.150" v="6131" actId="26606"/>
          <ac:spMkLst>
            <pc:docMk/>
            <pc:sldMk cId="3697457363" sldId="276"/>
            <ac:spMk id="64" creationId="{E07981EA-05A6-437C-88D7-B377B92B031D}"/>
          </ac:spMkLst>
        </pc:spChg>
        <pc:spChg chg="add">
          <ac:chgData name="Sanders Wang" userId="089d73b8-785c-4012-b931-81c632b6c9c7" providerId="ADAL" clId="{E3F27EDE-0A00-4545-AC8F-6DAEAEF342C7}" dt="2021-11-16T14:57:48.150" v="6131" actId="26606"/>
          <ac:spMkLst>
            <pc:docMk/>
            <pc:sldMk cId="3697457363" sldId="276"/>
            <ac:spMk id="65" creationId="{15E3C750-986E-4769-B1AE-49289FBEE757}"/>
          </ac:spMkLst>
        </pc:spChg>
      </pc:sldChg>
      <pc:sldChg chg="addSp delSp modSp add mod ord">
        <pc:chgData name="Sanders Wang" userId="089d73b8-785c-4012-b931-81c632b6c9c7" providerId="ADAL" clId="{E3F27EDE-0A00-4545-AC8F-6DAEAEF342C7}" dt="2021-11-16T15:03:33.857" v="6209" actId="27636"/>
        <pc:sldMkLst>
          <pc:docMk/>
          <pc:sldMk cId="2393030658" sldId="277"/>
        </pc:sldMkLst>
        <pc:spChg chg="mod">
          <ac:chgData name="Sanders Wang" userId="089d73b8-785c-4012-b931-81c632b6c9c7" providerId="ADAL" clId="{E3F27EDE-0A00-4545-AC8F-6DAEAEF342C7}" dt="2021-11-16T15:03:33.857" v="6209" actId="27636"/>
          <ac:spMkLst>
            <pc:docMk/>
            <pc:sldMk cId="2393030658" sldId="277"/>
            <ac:spMk id="2" creationId="{6EF43AEF-F8C1-40B6-A767-F212DEBF3CAB}"/>
          </ac:spMkLst>
        </pc:spChg>
        <pc:spChg chg="del mod ord">
          <ac:chgData name="Sanders Wang" userId="089d73b8-785c-4012-b931-81c632b6c9c7" providerId="ADAL" clId="{E3F27EDE-0A00-4545-AC8F-6DAEAEF342C7}" dt="2021-11-16T15:01:50.239" v="6177" actId="478"/>
          <ac:spMkLst>
            <pc:docMk/>
            <pc:sldMk cId="2393030658" sldId="277"/>
            <ac:spMk id="3" creationId="{E8F817A9-335A-427A-9F8E-1EB12F26E69B}"/>
          </ac:spMkLst>
        </pc:spChg>
        <pc:spChg chg="add del mod">
          <ac:chgData name="Sanders Wang" userId="089d73b8-785c-4012-b931-81c632b6c9c7" providerId="ADAL" clId="{E3F27EDE-0A00-4545-AC8F-6DAEAEF342C7}" dt="2021-11-16T15:03:15.115" v="6198" actId="478"/>
          <ac:spMkLst>
            <pc:docMk/>
            <pc:sldMk cId="2393030658" sldId="277"/>
            <ac:spMk id="6" creationId="{ADFEF744-A01B-47FF-B211-932063106411}"/>
          </ac:spMkLst>
        </pc:spChg>
        <pc:spChg chg="add del">
          <ac:chgData name="Sanders Wang" userId="089d73b8-785c-4012-b931-81c632b6c9c7" providerId="ADAL" clId="{E3F27EDE-0A00-4545-AC8F-6DAEAEF342C7}" dt="2021-11-16T14:57:34.413" v="6128" actId="26606"/>
          <ac:spMkLst>
            <pc:docMk/>
            <pc:sldMk cId="2393030658" sldId="277"/>
            <ac:spMk id="18" creationId="{A3969E80-A77B-49FC-9122-D89AFD5EE118}"/>
          </ac:spMkLst>
        </pc:spChg>
        <pc:spChg chg="add del">
          <ac:chgData name="Sanders Wang" userId="089d73b8-785c-4012-b931-81c632b6c9c7" providerId="ADAL" clId="{E3F27EDE-0A00-4545-AC8F-6DAEAEF342C7}" dt="2021-11-16T14:57:34.413" v="6128" actId="26606"/>
          <ac:spMkLst>
            <pc:docMk/>
            <pc:sldMk cId="2393030658" sldId="277"/>
            <ac:spMk id="19" creationId="{88294908-8B00-4F58-BBBA-20F71A40AA9E}"/>
          </ac:spMkLst>
        </pc:spChg>
        <pc:spChg chg="add del">
          <ac:chgData name="Sanders Wang" userId="089d73b8-785c-4012-b931-81c632b6c9c7" providerId="ADAL" clId="{E3F27EDE-0A00-4545-AC8F-6DAEAEF342C7}" dt="2021-11-16T14:57:34.413" v="6128" actId="26606"/>
          <ac:spMkLst>
            <pc:docMk/>
            <pc:sldMk cId="2393030658" sldId="277"/>
            <ac:spMk id="20" creationId="{1849CA57-76BD-4CF2-80BA-D7A46A01B7B1}"/>
          </ac:spMkLst>
        </pc:spChg>
        <pc:spChg chg="add del">
          <ac:chgData name="Sanders Wang" userId="089d73b8-785c-4012-b931-81c632b6c9c7" providerId="ADAL" clId="{E3F27EDE-0A00-4545-AC8F-6DAEAEF342C7}" dt="2021-11-16T14:57:34.413" v="6128" actId="26606"/>
          <ac:spMkLst>
            <pc:docMk/>
            <pc:sldMk cId="2393030658" sldId="277"/>
            <ac:spMk id="21" creationId="{4364C879-1404-4203-8E9D-CC5DE0A621A2}"/>
          </ac:spMkLst>
        </pc:spChg>
        <pc:spChg chg="add del">
          <ac:chgData name="Sanders Wang" userId="089d73b8-785c-4012-b931-81c632b6c9c7" providerId="ADAL" clId="{E3F27EDE-0A00-4545-AC8F-6DAEAEF342C7}" dt="2021-11-16T14:57:34.413" v="6128" actId="26606"/>
          <ac:spMkLst>
            <pc:docMk/>
            <pc:sldMk cId="2393030658" sldId="277"/>
            <ac:spMk id="22" creationId="{35E9085E-E730-4768-83D4-6CB7E9897153}"/>
          </ac:spMkLst>
        </pc:spChg>
        <pc:spChg chg="add del">
          <ac:chgData name="Sanders Wang" userId="089d73b8-785c-4012-b931-81c632b6c9c7" providerId="ADAL" clId="{E3F27EDE-0A00-4545-AC8F-6DAEAEF342C7}" dt="2021-11-16T14:57:34.413" v="6128" actId="26606"/>
          <ac:spMkLst>
            <pc:docMk/>
            <pc:sldMk cId="2393030658" sldId="277"/>
            <ac:spMk id="23" creationId="{84617302-4B0D-4351-A6BB-6F0930D943AC}"/>
          </ac:spMkLst>
        </pc:spChg>
        <pc:spChg chg="add del">
          <ac:chgData name="Sanders Wang" userId="089d73b8-785c-4012-b931-81c632b6c9c7" providerId="ADAL" clId="{E3F27EDE-0A00-4545-AC8F-6DAEAEF342C7}" dt="2021-11-16T14:57:34.413" v="6128" actId="26606"/>
          <ac:spMkLst>
            <pc:docMk/>
            <pc:sldMk cId="2393030658" sldId="277"/>
            <ac:spMk id="24" creationId="{973272FE-A474-4CAE-8CA2-BCC8B476C3F4}"/>
          </ac:spMkLst>
        </pc:spChg>
        <pc:spChg chg="add del">
          <ac:chgData name="Sanders Wang" userId="089d73b8-785c-4012-b931-81c632b6c9c7" providerId="ADAL" clId="{E3F27EDE-0A00-4545-AC8F-6DAEAEF342C7}" dt="2021-11-16T14:57:34.413" v="6128" actId="26606"/>
          <ac:spMkLst>
            <pc:docMk/>
            <pc:sldMk cId="2393030658" sldId="277"/>
            <ac:spMk id="25" creationId="{DA2C7802-C2E0-4218-8F89-8DD7CCD2CD1C}"/>
          </ac:spMkLst>
        </pc:spChg>
        <pc:spChg chg="add del">
          <ac:chgData name="Sanders Wang" userId="089d73b8-785c-4012-b931-81c632b6c9c7" providerId="ADAL" clId="{E3F27EDE-0A00-4545-AC8F-6DAEAEF342C7}" dt="2021-11-16T14:57:34.413" v="6128" actId="26606"/>
          <ac:spMkLst>
            <pc:docMk/>
            <pc:sldMk cId="2393030658" sldId="277"/>
            <ac:spMk id="26" creationId="{E07981EA-05A6-437C-88D7-B377B92B031D}"/>
          </ac:spMkLst>
        </pc:spChg>
        <pc:spChg chg="add del">
          <ac:chgData name="Sanders Wang" userId="089d73b8-785c-4012-b931-81c632b6c9c7" providerId="ADAL" clId="{E3F27EDE-0A00-4545-AC8F-6DAEAEF342C7}" dt="2021-11-16T14:57:34.413" v="6128" actId="26606"/>
          <ac:spMkLst>
            <pc:docMk/>
            <pc:sldMk cId="2393030658" sldId="277"/>
            <ac:spMk id="27" creationId="{A6D7111A-21E5-4EE9-8A78-10E5530F0116}"/>
          </ac:spMkLst>
        </pc:spChg>
        <pc:spChg chg="add del">
          <ac:chgData name="Sanders Wang" userId="089d73b8-785c-4012-b931-81c632b6c9c7" providerId="ADAL" clId="{E3F27EDE-0A00-4545-AC8F-6DAEAEF342C7}" dt="2021-11-16T14:57:34.413" v="6128" actId="26606"/>
          <ac:spMkLst>
            <pc:docMk/>
            <pc:sldMk cId="2393030658" sldId="277"/>
            <ac:spMk id="28" creationId="{15E3C750-986E-4769-B1AE-49289FBEE757}"/>
          </ac:spMkLst>
        </pc:spChg>
        <pc:spChg chg="add">
          <ac:chgData name="Sanders Wang" userId="089d73b8-785c-4012-b931-81c632b6c9c7" providerId="ADAL" clId="{E3F27EDE-0A00-4545-AC8F-6DAEAEF342C7}" dt="2021-11-16T14:57:34.413" v="6128" actId="26606"/>
          <ac:spMkLst>
            <pc:docMk/>
            <pc:sldMk cId="2393030658" sldId="277"/>
            <ac:spMk id="30" creationId="{D5189306-04D9-4982-9EBE-938B344A1113}"/>
          </ac:spMkLst>
        </pc:spChg>
        <pc:spChg chg="add">
          <ac:chgData name="Sanders Wang" userId="089d73b8-785c-4012-b931-81c632b6c9c7" providerId="ADAL" clId="{E3F27EDE-0A00-4545-AC8F-6DAEAEF342C7}" dt="2021-11-16T14:57:34.413" v="6128" actId="26606"/>
          <ac:spMkLst>
            <pc:docMk/>
            <pc:sldMk cId="2393030658" sldId="277"/>
            <ac:spMk id="31" creationId="{102C4642-2AB4-49A1-89D9-3E5C01E99D58}"/>
          </ac:spMkLst>
        </pc:spChg>
        <pc:spChg chg="add">
          <ac:chgData name="Sanders Wang" userId="089d73b8-785c-4012-b931-81c632b6c9c7" providerId="ADAL" clId="{E3F27EDE-0A00-4545-AC8F-6DAEAEF342C7}" dt="2021-11-16T14:57:34.413" v="6128" actId="26606"/>
          <ac:spMkLst>
            <pc:docMk/>
            <pc:sldMk cId="2393030658" sldId="277"/>
            <ac:spMk id="32" creationId="{82EAAEF9-78E9-4B67-93B4-CD09F7570300}"/>
          </ac:spMkLst>
        </pc:spChg>
        <pc:spChg chg="add del">
          <ac:chgData name="Sanders Wang" userId="089d73b8-785c-4012-b931-81c632b6c9c7" providerId="ADAL" clId="{E3F27EDE-0A00-4545-AC8F-6DAEAEF342C7}" dt="2021-11-16T14:56:38.494" v="6121" actId="26606"/>
          <ac:spMkLst>
            <pc:docMk/>
            <pc:sldMk cId="2393030658" sldId="277"/>
            <ac:spMk id="33" creationId="{C66F2F30-5DC0-44A0-BFA6-E12F46ED16DA}"/>
          </ac:spMkLst>
        </pc:spChg>
        <pc:spChg chg="add">
          <ac:chgData name="Sanders Wang" userId="089d73b8-785c-4012-b931-81c632b6c9c7" providerId="ADAL" clId="{E3F27EDE-0A00-4545-AC8F-6DAEAEF342C7}" dt="2021-11-16T14:57:34.413" v="6128" actId="26606"/>
          <ac:spMkLst>
            <pc:docMk/>
            <pc:sldMk cId="2393030658" sldId="277"/>
            <ac:spMk id="34" creationId="{2CE23D09-8BA3-4FEE-892D-ACE847DC085D}"/>
          </ac:spMkLst>
        </pc:spChg>
        <pc:spChg chg="add del">
          <ac:chgData name="Sanders Wang" userId="089d73b8-785c-4012-b931-81c632b6c9c7" providerId="ADAL" clId="{E3F27EDE-0A00-4545-AC8F-6DAEAEF342C7}" dt="2021-11-16T14:56:38.494" v="6121" actId="26606"/>
          <ac:spMkLst>
            <pc:docMk/>
            <pc:sldMk cId="2393030658" sldId="277"/>
            <ac:spMk id="35" creationId="{85872F57-7F42-4F97-8391-DDC8D0054C03}"/>
          </ac:spMkLst>
        </pc:spChg>
        <pc:spChg chg="add">
          <ac:chgData name="Sanders Wang" userId="089d73b8-785c-4012-b931-81c632b6c9c7" providerId="ADAL" clId="{E3F27EDE-0A00-4545-AC8F-6DAEAEF342C7}" dt="2021-11-16T14:57:34.413" v="6128" actId="26606"/>
          <ac:spMkLst>
            <pc:docMk/>
            <pc:sldMk cId="2393030658" sldId="277"/>
            <ac:spMk id="36" creationId="{5707F116-8EC0-4822-9067-186AC8C96EB8}"/>
          </ac:spMkLst>
        </pc:spChg>
        <pc:spChg chg="add del">
          <ac:chgData name="Sanders Wang" userId="089d73b8-785c-4012-b931-81c632b6c9c7" providerId="ADAL" clId="{E3F27EDE-0A00-4545-AC8F-6DAEAEF342C7}" dt="2021-11-16T14:56:38.494" v="6121" actId="26606"/>
          <ac:spMkLst>
            <pc:docMk/>
            <pc:sldMk cId="2393030658" sldId="277"/>
            <ac:spMk id="37" creationId="{04DC2037-48A0-4F22-B9D4-8EAEBC780AB4}"/>
          </ac:spMkLst>
        </pc:spChg>
        <pc:spChg chg="add">
          <ac:chgData name="Sanders Wang" userId="089d73b8-785c-4012-b931-81c632b6c9c7" providerId="ADAL" clId="{E3F27EDE-0A00-4545-AC8F-6DAEAEF342C7}" dt="2021-11-16T14:57:34.413" v="6128" actId="26606"/>
          <ac:spMkLst>
            <pc:docMk/>
            <pc:sldMk cId="2393030658" sldId="277"/>
            <ac:spMk id="38" creationId="{6BFBE7AA-40DE-4FE5-B385-5CA874501B05}"/>
          </ac:spMkLst>
        </pc:spChg>
        <pc:spChg chg="add del">
          <ac:chgData name="Sanders Wang" userId="089d73b8-785c-4012-b931-81c632b6c9c7" providerId="ADAL" clId="{E3F27EDE-0A00-4545-AC8F-6DAEAEF342C7}" dt="2021-11-16T14:56:38.494" v="6121" actId="26606"/>
          <ac:spMkLst>
            <pc:docMk/>
            <pc:sldMk cId="2393030658" sldId="277"/>
            <ac:spMk id="39" creationId="{0006CBFD-ADA0-43D1-9332-9C34CA1C76ED}"/>
          </ac:spMkLst>
        </pc:spChg>
        <pc:spChg chg="add">
          <ac:chgData name="Sanders Wang" userId="089d73b8-785c-4012-b931-81c632b6c9c7" providerId="ADAL" clId="{E3F27EDE-0A00-4545-AC8F-6DAEAEF342C7}" dt="2021-11-16T14:57:34.413" v="6128" actId="26606"/>
          <ac:spMkLst>
            <pc:docMk/>
            <pc:sldMk cId="2393030658" sldId="277"/>
            <ac:spMk id="40" creationId="{41ACE746-85D5-45EE-8944-61B542B392FC}"/>
          </ac:spMkLst>
        </pc:spChg>
        <pc:spChg chg="add del">
          <ac:chgData name="Sanders Wang" userId="089d73b8-785c-4012-b931-81c632b6c9c7" providerId="ADAL" clId="{E3F27EDE-0A00-4545-AC8F-6DAEAEF342C7}" dt="2021-11-16T14:56:38.494" v="6121" actId="26606"/>
          <ac:spMkLst>
            <pc:docMk/>
            <pc:sldMk cId="2393030658" sldId="277"/>
            <ac:spMk id="41" creationId="{2B931666-F28F-45F3-A074-66D2272D580B}"/>
          </ac:spMkLst>
        </pc:spChg>
        <pc:spChg chg="add">
          <ac:chgData name="Sanders Wang" userId="089d73b8-785c-4012-b931-81c632b6c9c7" providerId="ADAL" clId="{E3F27EDE-0A00-4545-AC8F-6DAEAEF342C7}" dt="2021-11-16T14:57:34.413" v="6128" actId="26606"/>
          <ac:spMkLst>
            <pc:docMk/>
            <pc:sldMk cId="2393030658" sldId="277"/>
            <ac:spMk id="42" creationId="{00BB3E03-CC38-4FA6-9A99-701C62D05A5B}"/>
          </ac:spMkLst>
        </pc:spChg>
        <pc:spChg chg="add del">
          <ac:chgData name="Sanders Wang" userId="089d73b8-785c-4012-b931-81c632b6c9c7" providerId="ADAL" clId="{E3F27EDE-0A00-4545-AC8F-6DAEAEF342C7}" dt="2021-11-16T14:57:03.937" v="6123" actId="26606"/>
          <ac:spMkLst>
            <pc:docMk/>
            <pc:sldMk cId="2393030658" sldId="277"/>
            <ac:spMk id="43" creationId="{6BFBE7AA-40DE-4FE5-B385-5CA874501B05}"/>
          </ac:spMkLst>
        </pc:spChg>
        <pc:spChg chg="add del">
          <ac:chgData name="Sanders Wang" userId="089d73b8-785c-4012-b931-81c632b6c9c7" providerId="ADAL" clId="{E3F27EDE-0A00-4545-AC8F-6DAEAEF342C7}" dt="2021-11-16T14:57:03.937" v="6123" actId="26606"/>
          <ac:spMkLst>
            <pc:docMk/>
            <pc:sldMk cId="2393030658" sldId="277"/>
            <ac:spMk id="44" creationId="{D5189306-04D9-4982-9EBE-938B344A1113}"/>
          </ac:spMkLst>
        </pc:spChg>
        <pc:spChg chg="add del">
          <ac:chgData name="Sanders Wang" userId="089d73b8-785c-4012-b931-81c632b6c9c7" providerId="ADAL" clId="{E3F27EDE-0A00-4545-AC8F-6DAEAEF342C7}" dt="2021-11-16T14:57:03.937" v="6123" actId="26606"/>
          <ac:spMkLst>
            <pc:docMk/>
            <pc:sldMk cId="2393030658" sldId="277"/>
            <ac:spMk id="45" creationId="{41ACE746-85D5-45EE-8944-61B542B392FC}"/>
          </ac:spMkLst>
        </pc:spChg>
        <pc:spChg chg="add del">
          <ac:chgData name="Sanders Wang" userId="089d73b8-785c-4012-b931-81c632b6c9c7" providerId="ADAL" clId="{E3F27EDE-0A00-4545-AC8F-6DAEAEF342C7}" dt="2021-11-16T14:57:03.937" v="6123" actId="26606"/>
          <ac:spMkLst>
            <pc:docMk/>
            <pc:sldMk cId="2393030658" sldId="277"/>
            <ac:spMk id="46" creationId="{102C4642-2AB4-49A1-89D9-3E5C01E99D58}"/>
          </ac:spMkLst>
        </pc:spChg>
        <pc:spChg chg="add del">
          <ac:chgData name="Sanders Wang" userId="089d73b8-785c-4012-b931-81c632b6c9c7" providerId="ADAL" clId="{E3F27EDE-0A00-4545-AC8F-6DAEAEF342C7}" dt="2021-11-16T14:57:03.937" v="6123" actId="26606"/>
          <ac:spMkLst>
            <pc:docMk/>
            <pc:sldMk cId="2393030658" sldId="277"/>
            <ac:spMk id="47" creationId="{00BB3E03-CC38-4FA6-9A99-701C62D05A5B}"/>
          </ac:spMkLst>
        </pc:spChg>
        <pc:spChg chg="add del">
          <ac:chgData name="Sanders Wang" userId="089d73b8-785c-4012-b931-81c632b6c9c7" providerId="ADAL" clId="{E3F27EDE-0A00-4545-AC8F-6DAEAEF342C7}" dt="2021-11-16T14:57:03.937" v="6123" actId="26606"/>
          <ac:spMkLst>
            <pc:docMk/>
            <pc:sldMk cId="2393030658" sldId="277"/>
            <ac:spMk id="48" creationId="{82EAAEF9-78E9-4B67-93B4-CD09F7570300}"/>
          </ac:spMkLst>
        </pc:spChg>
        <pc:spChg chg="add del">
          <ac:chgData name="Sanders Wang" userId="089d73b8-785c-4012-b931-81c632b6c9c7" providerId="ADAL" clId="{E3F27EDE-0A00-4545-AC8F-6DAEAEF342C7}" dt="2021-11-16T14:57:03.937" v="6123" actId="26606"/>
          <ac:spMkLst>
            <pc:docMk/>
            <pc:sldMk cId="2393030658" sldId="277"/>
            <ac:spMk id="49" creationId="{2CE23D09-8BA3-4FEE-892D-ACE847DC085D}"/>
          </ac:spMkLst>
        </pc:spChg>
        <pc:spChg chg="add del">
          <ac:chgData name="Sanders Wang" userId="089d73b8-785c-4012-b931-81c632b6c9c7" providerId="ADAL" clId="{E3F27EDE-0A00-4545-AC8F-6DAEAEF342C7}" dt="2021-11-16T14:57:03.937" v="6123" actId="26606"/>
          <ac:spMkLst>
            <pc:docMk/>
            <pc:sldMk cId="2393030658" sldId="277"/>
            <ac:spMk id="50" creationId="{5707F116-8EC0-4822-9067-186AC8C96EB8}"/>
          </ac:spMkLst>
        </pc:spChg>
        <pc:spChg chg="add del">
          <ac:chgData name="Sanders Wang" userId="089d73b8-785c-4012-b931-81c632b6c9c7" providerId="ADAL" clId="{E3F27EDE-0A00-4545-AC8F-6DAEAEF342C7}" dt="2021-11-16T14:57:22.762" v="6125" actId="26606"/>
          <ac:spMkLst>
            <pc:docMk/>
            <pc:sldMk cId="2393030658" sldId="277"/>
            <ac:spMk id="51" creationId="{54FC8EB5-1620-43B8-B816-8A91B6EAC975}"/>
          </ac:spMkLst>
        </pc:spChg>
        <pc:spChg chg="add del">
          <ac:chgData name="Sanders Wang" userId="089d73b8-785c-4012-b931-81c632b6c9c7" providerId="ADAL" clId="{E3F27EDE-0A00-4545-AC8F-6DAEAEF342C7}" dt="2021-11-16T14:57:22.762" v="6125" actId="26606"/>
          <ac:spMkLst>
            <pc:docMk/>
            <pc:sldMk cId="2393030658" sldId="277"/>
            <ac:spMk id="52" creationId="{6027F030-58A9-44B8-ABF5-0372D2954EE6}"/>
          </ac:spMkLst>
        </pc:spChg>
        <pc:spChg chg="add del">
          <ac:chgData name="Sanders Wang" userId="089d73b8-785c-4012-b931-81c632b6c9c7" providerId="ADAL" clId="{E3F27EDE-0A00-4545-AC8F-6DAEAEF342C7}" dt="2021-11-16T14:57:22.762" v="6125" actId="26606"/>
          <ac:spMkLst>
            <pc:docMk/>
            <pc:sldMk cId="2393030658" sldId="277"/>
            <ac:spMk id="53" creationId="{3D544515-9F93-4809-A102-B49C85F4608F}"/>
          </ac:spMkLst>
        </pc:spChg>
        <pc:spChg chg="add del">
          <ac:chgData name="Sanders Wang" userId="089d73b8-785c-4012-b931-81c632b6c9c7" providerId="ADAL" clId="{E3F27EDE-0A00-4545-AC8F-6DAEAEF342C7}" dt="2021-11-16T14:57:22.762" v="6125" actId="26606"/>
          <ac:spMkLst>
            <pc:docMk/>
            <pc:sldMk cId="2393030658" sldId="277"/>
            <ac:spMk id="54" creationId="{A6328306-71F0-4C12-A2D9-7C857146B1D0}"/>
          </ac:spMkLst>
        </pc:spChg>
        <pc:spChg chg="add del">
          <ac:chgData name="Sanders Wang" userId="089d73b8-785c-4012-b931-81c632b6c9c7" providerId="ADAL" clId="{E3F27EDE-0A00-4545-AC8F-6DAEAEF342C7}" dt="2021-11-16T14:57:22.762" v="6125" actId="26606"/>
          <ac:spMkLst>
            <pc:docMk/>
            <pc:sldMk cId="2393030658" sldId="277"/>
            <ac:spMk id="55" creationId="{64AB010C-C307-4A53-9D97-39C6AAB2E056}"/>
          </ac:spMkLst>
        </pc:spChg>
        <pc:spChg chg="add del">
          <ac:chgData name="Sanders Wang" userId="089d73b8-785c-4012-b931-81c632b6c9c7" providerId="ADAL" clId="{E3F27EDE-0A00-4545-AC8F-6DAEAEF342C7}" dt="2021-11-16T14:57:22.762" v="6125" actId="26606"/>
          <ac:spMkLst>
            <pc:docMk/>
            <pc:sldMk cId="2393030658" sldId="277"/>
            <ac:spMk id="56" creationId="{3252C512-4076-456E-AD89-50B0316453D0}"/>
          </ac:spMkLst>
        </pc:spChg>
        <pc:spChg chg="add del">
          <ac:chgData name="Sanders Wang" userId="089d73b8-785c-4012-b931-81c632b6c9c7" providerId="ADAL" clId="{E3F27EDE-0A00-4545-AC8F-6DAEAEF342C7}" dt="2021-11-16T14:57:22.762" v="6125" actId="26606"/>
          <ac:spMkLst>
            <pc:docMk/>
            <pc:sldMk cId="2393030658" sldId="277"/>
            <ac:spMk id="57" creationId="{71C24C9E-C2F4-4FA4-947B-6CBAC7C3AE1D}"/>
          </ac:spMkLst>
        </pc:spChg>
        <pc:spChg chg="add del">
          <ac:chgData name="Sanders Wang" userId="089d73b8-785c-4012-b931-81c632b6c9c7" providerId="ADAL" clId="{E3F27EDE-0A00-4545-AC8F-6DAEAEF342C7}" dt="2021-11-16T14:57:22.762" v="6125" actId="26606"/>
          <ac:spMkLst>
            <pc:docMk/>
            <pc:sldMk cId="2393030658" sldId="277"/>
            <ac:spMk id="58" creationId="{604B7750-FFCA-4912-AC2E-989EECC941B2}"/>
          </ac:spMkLst>
        </pc:spChg>
        <pc:spChg chg="add del">
          <ac:chgData name="Sanders Wang" userId="089d73b8-785c-4012-b931-81c632b6c9c7" providerId="ADAL" clId="{E3F27EDE-0A00-4545-AC8F-6DAEAEF342C7}" dt="2021-11-16T14:57:22.762" v="6125" actId="26606"/>
          <ac:spMkLst>
            <pc:docMk/>
            <pc:sldMk cId="2393030658" sldId="277"/>
            <ac:spMk id="59" creationId="{52494659-52DF-4053-975B-36F06255E2E8}"/>
          </ac:spMkLst>
        </pc:spChg>
        <pc:spChg chg="add del">
          <ac:chgData name="Sanders Wang" userId="089d73b8-785c-4012-b931-81c632b6c9c7" providerId="ADAL" clId="{E3F27EDE-0A00-4545-AC8F-6DAEAEF342C7}" dt="2021-11-16T14:57:22.762" v="6125" actId="26606"/>
          <ac:spMkLst>
            <pc:docMk/>
            <pc:sldMk cId="2393030658" sldId="277"/>
            <ac:spMk id="60" creationId="{EE807326-229C-458C-BDA0-C721262167D9}"/>
          </ac:spMkLst>
        </pc:spChg>
        <pc:spChg chg="add del">
          <ac:chgData name="Sanders Wang" userId="089d73b8-785c-4012-b931-81c632b6c9c7" providerId="ADAL" clId="{E3F27EDE-0A00-4545-AC8F-6DAEAEF342C7}" dt="2021-11-16T14:57:22.762" v="6125" actId="26606"/>
          <ac:spMkLst>
            <pc:docMk/>
            <pc:sldMk cId="2393030658" sldId="277"/>
            <ac:spMk id="61" creationId="{FCADE1D5-E79C-4CEF-BEFD-B66EFB394D25}"/>
          </ac:spMkLst>
        </pc:spChg>
        <pc:spChg chg="add del">
          <ac:chgData name="Sanders Wang" userId="089d73b8-785c-4012-b931-81c632b6c9c7" providerId="ADAL" clId="{E3F27EDE-0A00-4545-AC8F-6DAEAEF342C7}" dt="2021-11-16T14:57:26.274" v="6127" actId="26606"/>
          <ac:spMkLst>
            <pc:docMk/>
            <pc:sldMk cId="2393030658" sldId="277"/>
            <ac:spMk id="63" creationId="{AD9CD2E3-DBE5-42F9-BEAE-FE74BCB8C7C5}"/>
          </ac:spMkLst>
        </pc:spChg>
        <pc:spChg chg="add del">
          <ac:chgData name="Sanders Wang" userId="089d73b8-785c-4012-b931-81c632b6c9c7" providerId="ADAL" clId="{E3F27EDE-0A00-4545-AC8F-6DAEAEF342C7}" dt="2021-11-16T14:57:26.274" v="6127" actId="26606"/>
          <ac:spMkLst>
            <pc:docMk/>
            <pc:sldMk cId="2393030658" sldId="277"/>
            <ac:spMk id="64" creationId="{5707F116-8EC0-4822-9067-186AC8C96EB8}"/>
          </ac:spMkLst>
        </pc:spChg>
        <pc:spChg chg="add del">
          <ac:chgData name="Sanders Wang" userId="089d73b8-785c-4012-b931-81c632b6c9c7" providerId="ADAL" clId="{E3F27EDE-0A00-4545-AC8F-6DAEAEF342C7}" dt="2021-11-16T14:57:26.274" v="6127" actId="26606"/>
          <ac:spMkLst>
            <pc:docMk/>
            <pc:sldMk cId="2393030658" sldId="277"/>
            <ac:spMk id="65" creationId="{A77100AA-BF68-4139-8224-79EA1F9164BA}"/>
          </ac:spMkLst>
        </pc:spChg>
        <pc:spChg chg="add del">
          <ac:chgData name="Sanders Wang" userId="089d73b8-785c-4012-b931-81c632b6c9c7" providerId="ADAL" clId="{E3F27EDE-0A00-4545-AC8F-6DAEAEF342C7}" dt="2021-11-16T14:57:26.274" v="6127" actId="26606"/>
          <ac:spMkLst>
            <pc:docMk/>
            <pc:sldMk cId="2393030658" sldId="277"/>
            <ac:spMk id="66" creationId="{EEF31B1A-1BB2-47DE-B18A-424413A9DF00}"/>
          </ac:spMkLst>
        </pc:spChg>
        <pc:spChg chg="add del">
          <ac:chgData name="Sanders Wang" userId="089d73b8-785c-4012-b931-81c632b6c9c7" providerId="ADAL" clId="{E3F27EDE-0A00-4545-AC8F-6DAEAEF342C7}" dt="2021-11-16T14:57:26.274" v="6127" actId="26606"/>
          <ac:spMkLst>
            <pc:docMk/>
            <pc:sldMk cId="2393030658" sldId="277"/>
            <ac:spMk id="67" creationId="{B9FDBB0E-6648-40FA-8EA9-F5E39D798C41}"/>
          </ac:spMkLst>
        </pc:spChg>
        <pc:spChg chg="add del">
          <ac:chgData name="Sanders Wang" userId="089d73b8-785c-4012-b931-81c632b6c9c7" providerId="ADAL" clId="{E3F27EDE-0A00-4545-AC8F-6DAEAEF342C7}" dt="2021-11-16T14:57:26.274" v="6127" actId="26606"/>
          <ac:spMkLst>
            <pc:docMk/>
            <pc:sldMk cId="2393030658" sldId="277"/>
            <ac:spMk id="68" creationId="{52329D9A-3D48-4B69-939D-2A480F14786F}"/>
          </ac:spMkLst>
        </pc:spChg>
        <pc:spChg chg="add del">
          <ac:chgData name="Sanders Wang" userId="089d73b8-785c-4012-b931-81c632b6c9c7" providerId="ADAL" clId="{E3F27EDE-0A00-4545-AC8F-6DAEAEF342C7}" dt="2021-11-16T14:57:26.274" v="6127" actId="26606"/>
          <ac:spMkLst>
            <pc:docMk/>
            <pc:sldMk cId="2393030658" sldId="277"/>
            <ac:spMk id="69" creationId="{2D5CC4CB-7B78-480A-A0AE-A8A35C08E190}"/>
          </ac:spMkLst>
        </pc:spChg>
        <pc:spChg chg="add del">
          <ac:chgData name="Sanders Wang" userId="089d73b8-785c-4012-b931-81c632b6c9c7" providerId="ADAL" clId="{E3F27EDE-0A00-4545-AC8F-6DAEAEF342C7}" dt="2021-11-16T14:57:26.274" v="6127" actId="26606"/>
          <ac:spMkLst>
            <pc:docMk/>
            <pc:sldMk cId="2393030658" sldId="277"/>
            <ac:spMk id="70" creationId="{3D9E8922-1B3D-4020-A05C-C539C0C550CC}"/>
          </ac:spMkLst>
        </pc:spChg>
        <pc:spChg chg="add del">
          <ac:chgData name="Sanders Wang" userId="089d73b8-785c-4012-b931-81c632b6c9c7" providerId="ADAL" clId="{E3F27EDE-0A00-4545-AC8F-6DAEAEF342C7}" dt="2021-11-16T14:57:26.274" v="6127" actId="26606"/>
          <ac:spMkLst>
            <pc:docMk/>
            <pc:sldMk cId="2393030658" sldId="277"/>
            <ac:spMk id="71" creationId="{A8064EBB-920B-4259-AC3A-6F286FAF21A2}"/>
          </ac:spMkLst>
        </pc:spChg>
        <pc:grpChg chg="add del">
          <ac:chgData name="Sanders Wang" userId="089d73b8-785c-4012-b931-81c632b6c9c7" providerId="ADAL" clId="{E3F27EDE-0A00-4545-AC8F-6DAEAEF342C7}" dt="2021-11-16T14:57:26.274" v="6127" actId="26606"/>
          <ac:grpSpMkLst>
            <pc:docMk/>
            <pc:sldMk cId="2393030658" sldId="277"/>
            <ac:grpSpMk id="72" creationId="{71818994-AAC6-44DA-B357-6002F63CA899}"/>
          </ac:grpSpMkLst>
        </pc:grpChg>
        <pc:picChg chg="add mod">
          <ac:chgData name="Sanders Wang" userId="089d73b8-785c-4012-b931-81c632b6c9c7" providerId="ADAL" clId="{E3F27EDE-0A00-4545-AC8F-6DAEAEF342C7}" dt="2021-11-16T15:03:20.534" v="6201" actId="1076"/>
          <ac:picMkLst>
            <pc:docMk/>
            <pc:sldMk cId="2393030658" sldId="277"/>
            <ac:picMk id="5" creationId="{974F806D-422B-4BBA-9176-BFD54BC05FFE}"/>
          </ac:picMkLst>
        </pc:picChg>
      </pc:sldChg>
      <pc:sldChg chg="addSp delSp modSp add del mod">
        <pc:chgData name="Sanders Wang" userId="089d73b8-785c-4012-b931-81c632b6c9c7" providerId="ADAL" clId="{E3F27EDE-0A00-4545-AC8F-6DAEAEF342C7}" dt="2021-11-16T15:04:15.427" v="6215" actId="47"/>
        <pc:sldMkLst>
          <pc:docMk/>
          <pc:sldMk cId="3574186208" sldId="278"/>
        </pc:sldMkLst>
        <pc:spChg chg="mod">
          <ac:chgData name="Sanders Wang" userId="089d73b8-785c-4012-b931-81c632b6c9c7" providerId="ADAL" clId="{E3F27EDE-0A00-4545-AC8F-6DAEAEF342C7}" dt="2021-11-16T14:58:19.777" v="6136" actId="26606"/>
          <ac:spMkLst>
            <pc:docMk/>
            <pc:sldMk cId="3574186208" sldId="278"/>
            <ac:spMk id="2" creationId="{6EF43AEF-F8C1-40B6-A767-F212DEBF3CAB}"/>
          </ac:spMkLst>
        </pc:spChg>
        <pc:spChg chg="mod ord">
          <ac:chgData name="Sanders Wang" userId="089d73b8-785c-4012-b931-81c632b6c9c7" providerId="ADAL" clId="{E3F27EDE-0A00-4545-AC8F-6DAEAEF342C7}" dt="2021-11-16T14:58:19.793" v="6137" actId="26606"/>
          <ac:spMkLst>
            <pc:docMk/>
            <pc:sldMk cId="3574186208" sldId="278"/>
            <ac:spMk id="3" creationId="{E8F817A9-335A-427A-9F8E-1EB12F26E69B}"/>
          </ac:spMkLst>
        </pc:spChg>
        <pc:spChg chg="add del">
          <ac:chgData name="Sanders Wang" userId="089d73b8-785c-4012-b931-81c632b6c9c7" providerId="ADAL" clId="{E3F27EDE-0A00-4545-AC8F-6DAEAEF342C7}" dt="2021-11-16T14:58:19.793" v="6137" actId="26606"/>
          <ac:spMkLst>
            <pc:docMk/>
            <pc:sldMk cId="3574186208" sldId="278"/>
            <ac:spMk id="55" creationId="{88294908-8B00-4F58-BBBA-20F71A40AA9E}"/>
          </ac:spMkLst>
        </pc:spChg>
        <pc:spChg chg="add del">
          <ac:chgData name="Sanders Wang" userId="089d73b8-785c-4012-b931-81c632b6c9c7" providerId="ADAL" clId="{E3F27EDE-0A00-4545-AC8F-6DAEAEF342C7}" dt="2021-11-16T14:58:19.793" v="6137" actId="26606"/>
          <ac:spMkLst>
            <pc:docMk/>
            <pc:sldMk cId="3574186208" sldId="278"/>
            <ac:spMk id="56" creationId="{4364C879-1404-4203-8E9D-CC5DE0A621A2}"/>
          </ac:spMkLst>
        </pc:spChg>
        <pc:spChg chg="add del">
          <ac:chgData name="Sanders Wang" userId="089d73b8-785c-4012-b931-81c632b6c9c7" providerId="ADAL" clId="{E3F27EDE-0A00-4545-AC8F-6DAEAEF342C7}" dt="2021-11-16T14:58:19.793" v="6137" actId="26606"/>
          <ac:spMkLst>
            <pc:docMk/>
            <pc:sldMk cId="3574186208" sldId="278"/>
            <ac:spMk id="57" creationId="{84617302-4B0D-4351-A6BB-6F0930D943AC}"/>
          </ac:spMkLst>
        </pc:spChg>
        <pc:spChg chg="add del">
          <ac:chgData name="Sanders Wang" userId="089d73b8-785c-4012-b931-81c632b6c9c7" providerId="ADAL" clId="{E3F27EDE-0A00-4545-AC8F-6DAEAEF342C7}" dt="2021-11-16T14:58:19.793" v="6137" actId="26606"/>
          <ac:spMkLst>
            <pc:docMk/>
            <pc:sldMk cId="3574186208" sldId="278"/>
            <ac:spMk id="58" creationId="{DA2C7802-C2E0-4218-8F89-8DD7CCD2CD1C}"/>
          </ac:spMkLst>
        </pc:spChg>
        <pc:spChg chg="add del">
          <ac:chgData name="Sanders Wang" userId="089d73b8-785c-4012-b931-81c632b6c9c7" providerId="ADAL" clId="{E3F27EDE-0A00-4545-AC8F-6DAEAEF342C7}" dt="2021-11-16T14:58:19.793" v="6137" actId="26606"/>
          <ac:spMkLst>
            <pc:docMk/>
            <pc:sldMk cId="3574186208" sldId="278"/>
            <ac:spMk id="59" creationId="{A6D7111A-21E5-4EE9-8A78-10E5530F0116}"/>
          </ac:spMkLst>
        </pc:spChg>
        <pc:spChg chg="add del">
          <ac:chgData name="Sanders Wang" userId="089d73b8-785c-4012-b931-81c632b6c9c7" providerId="ADAL" clId="{E3F27EDE-0A00-4545-AC8F-6DAEAEF342C7}" dt="2021-11-16T14:58:19.793" v="6137" actId="26606"/>
          <ac:spMkLst>
            <pc:docMk/>
            <pc:sldMk cId="3574186208" sldId="278"/>
            <ac:spMk id="60" creationId="{A3969E80-A77B-49FC-9122-D89AFD5EE118}"/>
          </ac:spMkLst>
        </pc:spChg>
        <pc:spChg chg="add del">
          <ac:chgData name="Sanders Wang" userId="089d73b8-785c-4012-b931-81c632b6c9c7" providerId="ADAL" clId="{E3F27EDE-0A00-4545-AC8F-6DAEAEF342C7}" dt="2021-11-16T14:58:19.793" v="6137" actId="26606"/>
          <ac:spMkLst>
            <pc:docMk/>
            <pc:sldMk cId="3574186208" sldId="278"/>
            <ac:spMk id="61" creationId="{1849CA57-76BD-4CF2-80BA-D7A46A01B7B1}"/>
          </ac:spMkLst>
        </pc:spChg>
        <pc:spChg chg="add del">
          <ac:chgData name="Sanders Wang" userId="089d73b8-785c-4012-b931-81c632b6c9c7" providerId="ADAL" clId="{E3F27EDE-0A00-4545-AC8F-6DAEAEF342C7}" dt="2021-11-16T14:58:19.793" v="6137" actId="26606"/>
          <ac:spMkLst>
            <pc:docMk/>
            <pc:sldMk cId="3574186208" sldId="278"/>
            <ac:spMk id="62" creationId="{35E9085E-E730-4768-83D4-6CB7E9897153}"/>
          </ac:spMkLst>
        </pc:spChg>
        <pc:spChg chg="add del">
          <ac:chgData name="Sanders Wang" userId="089d73b8-785c-4012-b931-81c632b6c9c7" providerId="ADAL" clId="{E3F27EDE-0A00-4545-AC8F-6DAEAEF342C7}" dt="2021-11-16T14:58:19.793" v="6137" actId="26606"/>
          <ac:spMkLst>
            <pc:docMk/>
            <pc:sldMk cId="3574186208" sldId="278"/>
            <ac:spMk id="63" creationId="{973272FE-A474-4CAE-8CA2-BCC8B476C3F4}"/>
          </ac:spMkLst>
        </pc:spChg>
        <pc:spChg chg="add del">
          <ac:chgData name="Sanders Wang" userId="089d73b8-785c-4012-b931-81c632b6c9c7" providerId="ADAL" clId="{E3F27EDE-0A00-4545-AC8F-6DAEAEF342C7}" dt="2021-11-16T14:58:19.793" v="6137" actId="26606"/>
          <ac:spMkLst>
            <pc:docMk/>
            <pc:sldMk cId="3574186208" sldId="278"/>
            <ac:spMk id="64" creationId="{E07981EA-05A6-437C-88D7-B377B92B031D}"/>
          </ac:spMkLst>
        </pc:spChg>
        <pc:spChg chg="add del">
          <ac:chgData name="Sanders Wang" userId="089d73b8-785c-4012-b931-81c632b6c9c7" providerId="ADAL" clId="{E3F27EDE-0A00-4545-AC8F-6DAEAEF342C7}" dt="2021-11-16T14:58:19.793" v="6137" actId="26606"/>
          <ac:spMkLst>
            <pc:docMk/>
            <pc:sldMk cId="3574186208" sldId="278"/>
            <ac:spMk id="65" creationId="{15E3C750-986E-4769-B1AE-49289FBEE757}"/>
          </ac:spMkLst>
        </pc:spChg>
        <pc:spChg chg="add del">
          <ac:chgData name="Sanders Wang" userId="089d73b8-785c-4012-b931-81c632b6c9c7" providerId="ADAL" clId="{E3F27EDE-0A00-4545-AC8F-6DAEAEF342C7}" dt="2021-11-16T14:58:02.273" v="6134" actId="26606"/>
          <ac:spMkLst>
            <pc:docMk/>
            <pc:sldMk cId="3574186208" sldId="278"/>
            <ac:spMk id="70" creationId="{88294908-8B00-4F58-BBBA-20F71A40AA9E}"/>
          </ac:spMkLst>
        </pc:spChg>
        <pc:spChg chg="add del">
          <ac:chgData name="Sanders Wang" userId="089d73b8-785c-4012-b931-81c632b6c9c7" providerId="ADAL" clId="{E3F27EDE-0A00-4545-AC8F-6DAEAEF342C7}" dt="2021-11-16T14:58:02.273" v="6134" actId="26606"/>
          <ac:spMkLst>
            <pc:docMk/>
            <pc:sldMk cId="3574186208" sldId="278"/>
            <ac:spMk id="72" creationId="{4364C879-1404-4203-8E9D-CC5DE0A621A2}"/>
          </ac:spMkLst>
        </pc:spChg>
        <pc:spChg chg="add del">
          <ac:chgData name="Sanders Wang" userId="089d73b8-785c-4012-b931-81c632b6c9c7" providerId="ADAL" clId="{E3F27EDE-0A00-4545-AC8F-6DAEAEF342C7}" dt="2021-11-16T14:58:02.273" v="6134" actId="26606"/>
          <ac:spMkLst>
            <pc:docMk/>
            <pc:sldMk cId="3574186208" sldId="278"/>
            <ac:spMk id="74" creationId="{84617302-4B0D-4351-A6BB-6F0930D943AC}"/>
          </ac:spMkLst>
        </pc:spChg>
        <pc:spChg chg="add del">
          <ac:chgData name="Sanders Wang" userId="089d73b8-785c-4012-b931-81c632b6c9c7" providerId="ADAL" clId="{E3F27EDE-0A00-4545-AC8F-6DAEAEF342C7}" dt="2021-11-16T14:58:02.273" v="6134" actId="26606"/>
          <ac:spMkLst>
            <pc:docMk/>
            <pc:sldMk cId="3574186208" sldId="278"/>
            <ac:spMk id="76" creationId="{DA2C7802-C2E0-4218-8F89-8DD7CCD2CD1C}"/>
          </ac:spMkLst>
        </pc:spChg>
        <pc:spChg chg="add del">
          <ac:chgData name="Sanders Wang" userId="089d73b8-785c-4012-b931-81c632b6c9c7" providerId="ADAL" clId="{E3F27EDE-0A00-4545-AC8F-6DAEAEF342C7}" dt="2021-11-16T14:58:02.273" v="6134" actId="26606"/>
          <ac:spMkLst>
            <pc:docMk/>
            <pc:sldMk cId="3574186208" sldId="278"/>
            <ac:spMk id="78" creationId="{A6D7111A-21E5-4EE9-8A78-10E5530F0116}"/>
          </ac:spMkLst>
        </pc:spChg>
        <pc:spChg chg="add del">
          <ac:chgData name="Sanders Wang" userId="089d73b8-785c-4012-b931-81c632b6c9c7" providerId="ADAL" clId="{E3F27EDE-0A00-4545-AC8F-6DAEAEF342C7}" dt="2021-11-16T14:58:02.273" v="6134" actId="26606"/>
          <ac:spMkLst>
            <pc:docMk/>
            <pc:sldMk cId="3574186208" sldId="278"/>
            <ac:spMk id="80" creationId="{A3969E80-A77B-49FC-9122-D89AFD5EE118}"/>
          </ac:spMkLst>
        </pc:spChg>
        <pc:spChg chg="add del">
          <ac:chgData name="Sanders Wang" userId="089d73b8-785c-4012-b931-81c632b6c9c7" providerId="ADAL" clId="{E3F27EDE-0A00-4545-AC8F-6DAEAEF342C7}" dt="2021-11-16T14:58:02.273" v="6134" actId="26606"/>
          <ac:spMkLst>
            <pc:docMk/>
            <pc:sldMk cId="3574186208" sldId="278"/>
            <ac:spMk id="82" creationId="{1849CA57-76BD-4CF2-80BA-D7A46A01B7B1}"/>
          </ac:spMkLst>
        </pc:spChg>
        <pc:spChg chg="add del">
          <ac:chgData name="Sanders Wang" userId="089d73b8-785c-4012-b931-81c632b6c9c7" providerId="ADAL" clId="{E3F27EDE-0A00-4545-AC8F-6DAEAEF342C7}" dt="2021-11-16T14:58:02.273" v="6134" actId="26606"/>
          <ac:spMkLst>
            <pc:docMk/>
            <pc:sldMk cId="3574186208" sldId="278"/>
            <ac:spMk id="84" creationId="{35E9085E-E730-4768-83D4-6CB7E9897153}"/>
          </ac:spMkLst>
        </pc:spChg>
        <pc:spChg chg="add del">
          <ac:chgData name="Sanders Wang" userId="089d73b8-785c-4012-b931-81c632b6c9c7" providerId="ADAL" clId="{E3F27EDE-0A00-4545-AC8F-6DAEAEF342C7}" dt="2021-11-16T14:58:02.273" v="6134" actId="26606"/>
          <ac:spMkLst>
            <pc:docMk/>
            <pc:sldMk cId="3574186208" sldId="278"/>
            <ac:spMk id="86" creationId="{973272FE-A474-4CAE-8CA2-BCC8B476C3F4}"/>
          </ac:spMkLst>
        </pc:spChg>
        <pc:spChg chg="add del">
          <ac:chgData name="Sanders Wang" userId="089d73b8-785c-4012-b931-81c632b6c9c7" providerId="ADAL" clId="{E3F27EDE-0A00-4545-AC8F-6DAEAEF342C7}" dt="2021-11-16T14:58:02.273" v="6134" actId="26606"/>
          <ac:spMkLst>
            <pc:docMk/>
            <pc:sldMk cId="3574186208" sldId="278"/>
            <ac:spMk id="88" creationId="{E07981EA-05A6-437C-88D7-B377B92B031D}"/>
          </ac:spMkLst>
        </pc:spChg>
        <pc:spChg chg="add del">
          <ac:chgData name="Sanders Wang" userId="089d73b8-785c-4012-b931-81c632b6c9c7" providerId="ADAL" clId="{E3F27EDE-0A00-4545-AC8F-6DAEAEF342C7}" dt="2021-11-16T14:58:02.273" v="6134" actId="26606"/>
          <ac:spMkLst>
            <pc:docMk/>
            <pc:sldMk cId="3574186208" sldId="278"/>
            <ac:spMk id="90" creationId="{15E3C750-986E-4769-B1AE-49289FBEE757}"/>
          </ac:spMkLst>
        </pc:spChg>
        <pc:spChg chg="add del">
          <ac:chgData name="Sanders Wang" userId="089d73b8-785c-4012-b931-81c632b6c9c7" providerId="ADAL" clId="{E3F27EDE-0A00-4545-AC8F-6DAEAEF342C7}" dt="2021-11-16T14:58:19.777" v="6136" actId="26606"/>
          <ac:spMkLst>
            <pc:docMk/>
            <pc:sldMk cId="3574186208" sldId="278"/>
            <ac:spMk id="92" creationId="{DC580C66-5435-4F00-873E-679D3D5049C0}"/>
          </ac:spMkLst>
        </pc:spChg>
        <pc:spChg chg="add del">
          <ac:chgData name="Sanders Wang" userId="089d73b8-785c-4012-b931-81c632b6c9c7" providerId="ADAL" clId="{E3F27EDE-0A00-4545-AC8F-6DAEAEF342C7}" dt="2021-11-16T14:58:19.777" v="6136" actId="26606"/>
          <ac:spMkLst>
            <pc:docMk/>
            <pc:sldMk cId="3574186208" sldId="278"/>
            <ac:spMk id="93" creationId="{61B2441C-7AFE-43A7-87FE-3356A8078B68}"/>
          </ac:spMkLst>
        </pc:spChg>
        <pc:spChg chg="add del">
          <ac:chgData name="Sanders Wang" userId="089d73b8-785c-4012-b931-81c632b6c9c7" providerId="ADAL" clId="{E3F27EDE-0A00-4545-AC8F-6DAEAEF342C7}" dt="2021-11-16T14:58:19.777" v="6136" actId="26606"/>
          <ac:spMkLst>
            <pc:docMk/>
            <pc:sldMk cId="3574186208" sldId="278"/>
            <ac:spMk id="94" creationId="{B4AFD177-1A38-4FAE-87D4-840AE22C861C}"/>
          </ac:spMkLst>
        </pc:spChg>
        <pc:spChg chg="add del">
          <ac:chgData name="Sanders Wang" userId="089d73b8-785c-4012-b931-81c632b6c9c7" providerId="ADAL" clId="{E3F27EDE-0A00-4545-AC8F-6DAEAEF342C7}" dt="2021-11-16T14:58:19.777" v="6136" actId="26606"/>
          <ac:spMkLst>
            <pc:docMk/>
            <pc:sldMk cId="3574186208" sldId="278"/>
            <ac:spMk id="95" creationId="{5707F116-8EC0-4822-9067-186AC8C96EB8}"/>
          </ac:spMkLst>
        </pc:spChg>
        <pc:spChg chg="add del">
          <ac:chgData name="Sanders Wang" userId="089d73b8-785c-4012-b931-81c632b6c9c7" providerId="ADAL" clId="{E3F27EDE-0A00-4545-AC8F-6DAEAEF342C7}" dt="2021-11-16T14:58:19.777" v="6136" actId="26606"/>
          <ac:spMkLst>
            <pc:docMk/>
            <pc:sldMk cId="3574186208" sldId="278"/>
            <ac:spMk id="96" creationId="{49F1A7E4-819D-4D21-8E8B-32671A9F9853}"/>
          </ac:spMkLst>
        </pc:spChg>
        <pc:spChg chg="add del">
          <ac:chgData name="Sanders Wang" userId="089d73b8-785c-4012-b931-81c632b6c9c7" providerId="ADAL" clId="{E3F27EDE-0A00-4545-AC8F-6DAEAEF342C7}" dt="2021-11-16T14:58:19.777" v="6136" actId="26606"/>
          <ac:spMkLst>
            <pc:docMk/>
            <pc:sldMk cId="3574186208" sldId="278"/>
            <ac:spMk id="97" creationId="{EEF31B1A-1BB2-47DE-B18A-424413A9DF00}"/>
          </ac:spMkLst>
        </pc:spChg>
        <pc:spChg chg="add del">
          <ac:chgData name="Sanders Wang" userId="089d73b8-785c-4012-b931-81c632b6c9c7" providerId="ADAL" clId="{E3F27EDE-0A00-4545-AC8F-6DAEAEF342C7}" dt="2021-11-16T14:58:19.777" v="6136" actId="26606"/>
          <ac:spMkLst>
            <pc:docMk/>
            <pc:sldMk cId="3574186208" sldId="278"/>
            <ac:spMk id="98" creationId="{B9FDBB0E-6648-40FA-8EA9-F5E39D798C41}"/>
          </ac:spMkLst>
        </pc:spChg>
        <pc:spChg chg="add del">
          <ac:chgData name="Sanders Wang" userId="089d73b8-785c-4012-b931-81c632b6c9c7" providerId="ADAL" clId="{E3F27EDE-0A00-4545-AC8F-6DAEAEF342C7}" dt="2021-11-16T14:58:19.777" v="6136" actId="26606"/>
          <ac:spMkLst>
            <pc:docMk/>
            <pc:sldMk cId="3574186208" sldId="278"/>
            <ac:spMk id="99" creationId="{B1ECBAC9-8FF8-4D44-BD49-6B81C38167DA}"/>
          </ac:spMkLst>
        </pc:spChg>
        <pc:spChg chg="add del">
          <ac:chgData name="Sanders Wang" userId="089d73b8-785c-4012-b931-81c632b6c9c7" providerId="ADAL" clId="{E3F27EDE-0A00-4545-AC8F-6DAEAEF342C7}" dt="2021-11-16T14:58:19.777" v="6136" actId="26606"/>
          <ac:spMkLst>
            <pc:docMk/>
            <pc:sldMk cId="3574186208" sldId="278"/>
            <ac:spMk id="100" creationId="{530F234A-713C-4B90-B43E-8F10C8B679D2}"/>
          </ac:spMkLst>
        </pc:spChg>
        <pc:spChg chg="add del">
          <ac:chgData name="Sanders Wang" userId="089d73b8-785c-4012-b931-81c632b6c9c7" providerId="ADAL" clId="{E3F27EDE-0A00-4545-AC8F-6DAEAEF342C7}" dt="2021-11-16T14:58:19.777" v="6136" actId="26606"/>
          <ac:spMkLst>
            <pc:docMk/>
            <pc:sldMk cId="3574186208" sldId="278"/>
            <ac:spMk id="101" creationId="{3D9E8922-1B3D-4020-A05C-C539C0C550CC}"/>
          </ac:spMkLst>
        </pc:spChg>
        <pc:spChg chg="add del">
          <ac:chgData name="Sanders Wang" userId="089d73b8-785c-4012-b931-81c632b6c9c7" providerId="ADAL" clId="{E3F27EDE-0A00-4545-AC8F-6DAEAEF342C7}" dt="2021-11-16T14:58:19.777" v="6136" actId="26606"/>
          <ac:spMkLst>
            <pc:docMk/>
            <pc:sldMk cId="3574186208" sldId="278"/>
            <ac:spMk id="102" creationId="{A8064EBB-920B-4259-AC3A-6F286FAF21A2}"/>
          </ac:spMkLst>
        </pc:spChg>
        <pc:spChg chg="add del">
          <ac:chgData name="Sanders Wang" userId="089d73b8-785c-4012-b931-81c632b6c9c7" providerId="ADAL" clId="{E3F27EDE-0A00-4545-AC8F-6DAEAEF342C7}" dt="2021-11-16T14:58:19.777" v="6136" actId="26606"/>
          <ac:spMkLst>
            <pc:docMk/>
            <pc:sldMk cId="3574186208" sldId="278"/>
            <ac:spMk id="103" creationId="{52329D9A-3D48-4B69-939D-2A480F14786F}"/>
          </ac:spMkLst>
        </pc:spChg>
        <pc:spChg chg="add del">
          <ac:chgData name="Sanders Wang" userId="089d73b8-785c-4012-b931-81c632b6c9c7" providerId="ADAL" clId="{E3F27EDE-0A00-4545-AC8F-6DAEAEF342C7}" dt="2021-11-16T14:58:19.777" v="6136" actId="26606"/>
          <ac:spMkLst>
            <pc:docMk/>
            <pc:sldMk cId="3574186208" sldId="278"/>
            <ac:spMk id="104" creationId="{2D5CC4CB-7B78-480A-A0AE-A8A35C08E190}"/>
          </ac:spMkLst>
        </pc:spChg>
        <pc:spChg chg="add">
          <ac:chgData name="Sanders Wang" userId="089d73b8-785c-4012-b931-81c632b6c9c7" providerId="ADAL" clId="{E3F27EDE-0A00-4545-AC8F-6DAEAEF342C7}" dt="2021-11-16T14:58:19.793" v="6137" actId="26606"/>
          <ac:spMkLst>
            <pc:docMk/>
            <pc:sldMk cId="3574186208" sldId="278"/>
            <ac:spMk id="106" creationId="{6027F030-58A9-44B8-ABF5-0372D2954EE6}"/>
          </ac:spMkLst>
        </pc:spChg>
        <pc:spChg chg="add">
          <ac:chgData name="Sanders Wang" userId="089d73b8-785c-4012-b931-81c632b6c9c7" providerId="ADAL" clId="{E3F27EDE-0A00-4545-AC8F-6DAEAEF342C7}" dt="2021-11-16T14:58:19.793" v="6137" actId="26606"/>
          <ac:spMkLst>
            <pc:docMk/>
            <pc:sldMk cId="3574186208" sldId="278"/>
            <ac:spMk id="107" creationId="{A6328306-71F0-4C12-A2D9-7C857146B1D0}"/>
          </ac:spMkLst>
        </pc:spChg>
        <pc:spChg chg="add">
          <ac:chgData name="Sanders Wang" userId="089d73b8-785c-4012-b931-81c632b6c9c7" providerId="ADAL" clId="{E3F27EDE-0A00-4545-AC8F-6DAEAEF342C7}" dt="2021-11-16T14:58:19.793" v="6137" actId="26606"/>
          <ac:spMkLst>
            <pc:docMk/>
            <pc:sldMk cId="3574186208" sldId="278"/>
            <ac:spMk id="108" creationId="{64AB010C-C307-4A53-9D97-39C6AAB2E056}"/>
          </ac:spMkLst>
        </pc:spChg>
        <pc:spChg chg="add">
          <ac:chgData name="Sanders Wang" userId="089d73b8-785c-4012-b931-81c632b6c9c7" providerId="ADAL" clId="{E3F27EDE-0A00-4545-AC8F-6DAEAEF342C7}" dt="2021-11-16T14:58:19.793" v="6137" actId="26606"/>
          <ac:spMkLst>
            <pc:docMk/>
            <pc:sldMk cId="3574186208" sldId="278"/>
            <ac:spMk id="109" creationId="{3252C512-4076-456E-AD89-50B0316453D0}"/>
          </ac:spMkLst>
        </pc:spChg>
        <pc:spChg chg="add">
          <ac:chgData name="Sanders Wang" userId="089d73b8-785c-4012-b931-81c632b6c9c7" providerId="ADAL" clId="{E3F27EDE-0A00-4545-AC8F-6DAEAEF342C7}" dt="2021-11-16T14:58:19.793" v="6137" actId="26606"/>
          <ac:spMkLst>
            <pc:docMk/>
            <pc:sldMk cId="3574186208" sldId="278"/>
            <ac:spMk id="110" creationId="{71C24C9E-C2F4-4FA4-947B-6CBAC7C3AE1D}"/>
          </ac:spMkLst>
        </pc:spChg>
        <pc:spChg chg="add">
          <ac:chgData name="Sanders Wang" userId="089d73b8-785c-4012-b931-81c632b6c9c7" providerId="ADAL" clId="{E3F27EDE-0A00-4545-AC8F-6DAEAEF342C7}" dt="2021-11-16T14:58:19.793" v="6137" actId="26606"/>
          <ac:spMkLst>
            <pc:docMk/>
            <pc:sldMk cId="3574186208" sldId="278"/>
            <ac:spMk id="111" creationId="{604B7750-FFCA-4912-AC2E-989EECC941B2}"/>
          </ac:spMkLst>
        </pc:spChg>
        <pc:spChg chg="add">
          <ac:chgData name="Sanders Wang" userId="089d73b8-785c-4012-b931-81c632b6c9c7" providerId="ADAL" clId="{E3F27EDE-0A00-4545-AC8F-6DAEAEF342C7}" dt="2021-11-16T14:58:19.793" v="6137" actId="26606"/>
          <ac:spMkLst>
            <pc:docMk/>
            <pc:sldMk cId="3574186208" sldId="278"/>
            <ac:spMk id="112" creationId="{52494659-52DF-4053-975B-36F06255E2E8}"/>
          </ac:spMkLst>
        </pc:spChg>
        <pc:spChg chg="add">
          <ac:chgData name="Sanders Wang" userId="089d73b8-785c-4012-b931-81c632b6c9c7" providerId="ADAL" clId="{E3F27EDE-0A00-4545-AC8F-6DAEAEF342C7}" dt="2021-11-16T14:58:19.793" v="6137" actId="26606"/>
          <ac:spMkLst>
            <pc:docMk/>
            <pc:sldMk cId="3574186208" sldId="278"/>
            <ac:spMk id="113" creationId="{EE807326-229C-458C-BDA0-C721262167D9}"/>
          </ac:spMkLst>
        </pc:spChg>
        <pc:spChg chg="add">
          <ac:chgData name="Sanders Wang" userId="089d73b8-785c-4012-b931-81c632b6c9c7" providerId="ADAL" clId="{E3F27EDE-0A00-4545-AC8F-6DAEAEF342C7}" dt="2021-11-16T14:58:19.793" v="6137" actId="26606"/>
          <ac:spMkLst>
            <pc:docMk/>
            <pc:sldMk cId="3574186208" sldId="278"/>
            <ac:spMk id="114" creationId="{FCADE1D5-E79C-4CEF-BEFD-B66EFB394D25}"/>
          </ac:spMkLst>
        </pc:spChg>
        <pc:spChg chg="add">
          <ac:chgData name="Sanders Wang" userId="089d73b8-785c-4012-b931-81c632b6c9c7" providerId="ADAL" clId="{E3F27EDE-0A00-4545-AC8F-6DAEAEF342C7}" dt="2021-11-16T14:58:19.793" v="6137" actId="26606"/>
          <ac:spMkLst>
            <pc:docMk/>
            <pc:sldMk cId="3574186208" sldId="278"/>
            <ac:spMk id="115" creationId="{54FC8EB5-1620-43B8-B816-8A91B6EAC975}"/>
          </ac:spMkLst>
        </pc:spChg>
        <pc:spChg chg="add">
          <ac:chgData name="Sanders Wang" userId="089d73b8-785c-4012-b931-81c632b6c9c7" providerId="ADAL" clId="{E3F27EDE-0A00-4545-AC8F-6DAEAEF342C7}" dt="2021-11-16T14:58:19.793" v="6137" actId="26606"/>
          <ac:spMkLst>
            <pc:docMk/>
            <pc:sldMk cId="3574186208" sldId="278"/>
            <ac:spMk id="116" creationId="{3D544515-9F93-4809-A102-B49C85F4608F}"/>
          </ac:spMkLst>
        </pc:spChg>
      </pc:sldChg>
      <pc:sldChg chg="addSp delSp modSp add mod ord">
        <pc:chgData name="Sanders Wang" userId="089d73b8-785c-4012-b931-81c632b6c9c7" providerId="ADAL" clId="{E3F27EDE-0A00-4545-AC8F-6DAEAEF342C7}" dt="2021-11-16T15:01:29.791" v="6175"/>
        <pc:sldMkLst>
          <pc:docMk/>
          <pc:sldMk cId="868120089" sldId="279"/>
        </pc:sldMkLst>
        <pc:spChg chg="mod ord">
          <ac:chgData name="Sanders Wang" userId="089d73b8-785c-4012-b931-81c632b6c9c7" providerId="ADAL" clId="{E3F27EDE-0A00-4545-AC8F-6DAEAEF342C7}" dt="2021-11-16T14:59:16.448" v="6158" actId="403"/>
          <ac:spMkLst>
            <pc:docMk/>
            <pc:sldMk cId="868120089" sldId="279"/>
            <ac:spMk id="2" creationId="{6EF43AEF-F8C1-40B6-A767-F212DEBF3CAB}"/>
          </ac:spMkLst>
        </pc:spChg>
        <pc:spChg chg="del mod">
          <ac:chgData name="Sanders Wang" userId="089d73b8-785c-4012-b931-81c632b6c9c7" providerId="ADAL" clId="{E3F27EDE-0A00-4545-AC8F-6DAEAEF342C7}" dt="2021-11-16T14:59:00.751" v="6140" actId="478"/>
          <ac:spMkLst>
            <pc:docMk/>
            <pc:sldMk cId="868120089" sldId="279"/>
            <ac:spMk id="3" creationId="{E8F817A9-335A-427A-9F8E-1EB12F26E69B}"/>
          </ac:spMkLst>
        </pc:spChg>
        <pc:spChg chg="del">
          <ac:chgData name="Sanders Wang" userId="089d73b8-785c-4012-b931-81c632b6c9c7" providerId="ADAL" clId="{E3F27EDE-0A00-4545-AC8F-6DAEAEF342C7}" dt="2021-11-16T14:58:56.300" v="6139" actId="26606"/>
          <ac:spMkLst>
            <pc:docMk/>
            <pc:sldMk cId="868120089" sldId="279"/>
            <ac:spMk id="106" creationId="{6027F030-58A9-44B8-ABF5-0372D2954EE6}"/>
          </ac:spMkLst>
        </pc:spChg>
        <pc:spChg chg="del">
          <ac:chgData name="Sanders Wang" userId="089d73b8-785c-4012-b931-81c632b6c9c7" providerId="ADAL" clId="{E3F27EDE-0A00-4545-AC8F-6DAEAEF342C7}" dt="2021-11-16T14:58:56.300" v="6139" actId="26606"/>
          <ac:spMkLst>
            <pc:docMk/>
            <pc:sldMk cId="868120089" sldId="279"/>
            <ac:spMk id="107" creationId="{A6328306-71F0-4C12-A2D9-7C857146B1D0}"/>
          </ac:spMkLst>
        </pc:spChg>
        <pc:spChg chg="del">
          <ac:chgData name="Sanders Wang" userId="089d73b8-785c-4012-b931-81c632b6c9c7" providerId="ADAL" clId="{E3F27EDE-0A00-4545-AC8F-6DAEAEF342C7}" dt="2021-11-16T14:58:56.300" v="6139" actId="26606"/>
          <ac:spMkLst>
            <pc:docMk/>
            <pc:sldMk cId="868120089" sldId="279"/>
            <ac:spMk id="108" creationId="{64AB010C-C307-4A53-9D97-39C6AAB2E056}"/>
          </ac:spMkLst>
        </pc:spChg>
        <pc:spChg chg="del">
          <ac:chgData name="Sanders Wang" userId="089d73b8-785c-4012-b931-81c632b6c9c7" providerId="ADAL" clId="{E3F27EDE-0A00-4545-AC8F-6DAEAEF342C7}" dt="2021-11-16T14:58:56.300" v="6139" actId="26606"/>
          <ac:spMkLst>
            <pc:docMk/>
            <pc:sldMk cId="868120089" sldId="279"/>
            <ac:spMk id="109" creationId="{3252C512-4076-456E-AD89-50B0316453D0}"/>
          </ac:spMkLst>
        </pc:spChg>
        <pc:spChg chg="del">
          <ac:chgData name="Sanders Wang" userId="089d73b8-785c-4012-b931-81c632b6c9c7" providerId="ADAL" clId="{E3F27EDE-0A00-4545-AC8F-6DAEAEF342C7}" dt="2021-11-16T14:58:56.300" v="6139" actId="26606"/>
          <ac:spMkLst>
            <pc:docMk/>
            <pc:sldMk cId="868120089" sldId="279"/>
            <ac:spMk id="110" creationId="{71C24C9E-C2F4-4FA4-947B-6CBAC7C3AE1D}"/>
          </ac:spMkLst>
        </pc:spChg>
        <pc:spChg chg="del">
          <ac:chgData name="Sanders Wang" userId="089d73b8-785c-4012-b931-81c632b6c9c7" providerId="ADAL" clId="{E3F27EDE-0A00-4545-AC8F-6DAEAEF342C7}" dt="2021-11-16T14:58:56.300" v="6139" actId="26606"/>
          <ac:spMkLst>
            <pc:docMk/>
            <pc:sldMk cId="868120089" sldId="279"/>
            <ac:spMk id="111" creationId="{604B7750-FFCA-4912-AC2E-989EECC941B2}"/>
          </ac:spMkLst>
        </pc:spChg>
        <pc:spChg chg="del">
          <ac:chgData name="Sanders Wang" userId="089d73b8-785c-4012-b931-81c632b6c9c7" providerId="ADAL" clId="{E3F27EDE-0A00-4545-AC8F-6DAEAEF342C7}" dt="2021-11-16T14:58:56.300" v="6139" actId="26606"/>
          <ac:spMkLst>
            <pc:docMk/>
            <pc:sldMk cId="868120089" sldId="279"/>
            <ac:spMk id="112" creationId="{52494659-52DF-4053-975B-36F06255E2E8}"/>
          </ac:spMkLst>
        </pc:spChg>
        <pc:spChg chg="del">
          <ac:chgData name="Sanders Wang" userId="089d73b8-785c-4012-b931-81c632b6c9c7" providerId="ADAL" clId="{E3F27EDE-0A00-4545-AC8F-6DAEAEF342C7}" dt="2021-11-16T14:58:56.300" v="6139" actId="26606"/>
          <ac:spMkLst>
            <pc:docMk/>
            <pc:sldMk cId="868120089" sldId="279"/>
            <ac:spMk id="113" creationId="{EE807326-229C-458C-BDA0-C721262167D9}"/>
          </ac:spMkLst>
        </pc:spChg>
        <pc:spChg chg="del">
          <ac:chgData name="Sanders Wang" userId="089d73b8-785c-4012-b931-81c632b6c9c7" providerId="ADAL" clId="{E3F27EDE-0A00-4545-AC8F-6DAEAEF342C7}" dt="2021-11-16T14:58:56.300" v="6139" actId="26606"/>
          <ac:spMkLst>
            <pc:docMk/>
            <pc:sldMk cId="868120089" sldId="279"/>
            <ac:spMk id="114" creationId="{FCADE1D5-E79C-4CEF-BEFD-B66EFB394D25}"/>
          </ac:spMkLst>
        </pc:spChg>
        <pc:spChg chg="del">
          <ac:chgData name="Sanders Wang" userId="089d73b8-785c-4012-b931-81c632b6c9c7" providerId="ADAL" clId="{E3F27EDE-0A00-4545-AC8F-6DAEAEF342C7}" dt="2021-11-16T14:58:56.300" v="6139" actId="26606"/>
          <ac:spMkLst>
            <pc:docMk/>
            <pc:sldMk cId="868120089" sldId="279"/>
            <ac:spMk id="115" creationId="{54FC8EB5-1620-43B8-B816-8A91B6EAC975}"/>
          </ac:spMkLst>
        </pc:spChg>
        <pc:spChg chg="del">
          <ac:chgData name="Sanders Wang" userId="089d73b8-785c-4012-b931-81c632b6c9c7" providerId="ADAL" clId="{E3F27EDE-0A00-4545-AC8F-6DAEAEF342C7}" dt="2021-11-16T14:58:56.300" v="6139" actId="26606"/>
          <ac:spMkLst>
            <pc:docMk/>
            <pc:sldMk cId="868120089" sldId="279"/>
            <ac:spMk id="116" creationId="{3D544515-9F93-4809-A102-B49C85F4608F}"/>
          </ac:spMkLst>
        </pc:spChg>
        <pc:spChg chg="add">
          <ac:chgData name="Sanders Wang" userId="089d73b8-785c-4012-b931-81c632b6c9c7" providerId="ADAL" clId="{E3F27EDE-0A00-4545-AC8F-6DAEAEF342C7}" dt="2021-11-16T14:58:56.300" v="6139" actId="26606"/>
          <ac:spMkLst>
            <pc:docMk/>
            <pc:sldMk cId="868120089" sldId="279"/>
            <ac:spMk id="121" creationId="{B4D3D850-2041-4B7C-AED9-54DA385B14F7}"/>
          </ac:spMkLst>
        </pc:spChg>
        <pc:spChg chg="add">
          <ac:chgData name="Sanders Wang" userId="089d73b8-785c-4012-b931-81c632b6c9c7" providerId="ADAL" clId="{E3F27EDE-0A00-4545-AC8F-6DAEAEF342C7}" dt="2021-11-16T14:58:56.300" v="6139" actId="26606"/>
          <ac:spMkLst>
            <pc:docMk/>
            <pc:sldMk cId="868120089" sldId="279"/>
            <ac:spMk id="127" creationId="{4B7A2B20-C280-41CF-965D-FA68DA2BD679}"/>
          </ac:spMkLst>
        </pc:spChg>
        <pc:spChg chg="add">
          <ac:chgData name="Sanders Wang" userId="089d73b8-785c-4012-b931-81c632b6c9c7" providerId="ADAL" clId="{E3F27EDE-0A00-4545-AC8F-6DAEAEF342C7}" dt="2021-11-16T14:58:56.300" v="6139" actId="26606"/>
          <ac:spMkLst>
            <pc:docMk/>
            <pc:sldMk cId="868120089" sldId="279"/>
            <ac:spMk id="129" creationId="{5CF218E6-E246-4EBB-BA8D-DB65AB59A70E}"/>
          </ac:spMkLst>
        </pc:spChg>
        <pc:spChg chg="add">
          <ac:chgData name="Sanders Wang" userId="089d73b8-785c-4012-b931-81c632b6c9c7" providerId="ADAL" clId="{E3F27EDE-0A00-4545-AC8F-6DAEAEF342C7}" dt="2021-11-16T14:58:56.300" v="6139" actId="26606"/>
          <ac:spMkLst>
            <pc:docMk/>
            <pc:sldMk cId="868120089" sldId="279"/>
            <ac:spMk id="131" creationId="{13B9D26D-939B-4838-886B-07E227F3A303}"/>
          </ac:spMkLst>
        </pc:spChg>
        <pc:spChg chg="add">
          <ac:chgData name="Sanders Wang" userId="089d73b8-785c-4012-b931-81c632b6c9c7" providerId="ADAL" clId="{E3F27EDE-0A00-4545-AC8F-6DAEAEF342C7}" dt="2021-11-16T14:58:56.300" v="6139" actId="26606"/>
          <ac:spMkLst>
            <pc:docMk/>
            <pc:sldMk cId="868120089" sldId="279"/>
            <ac:spMk id="133" creationId="{60A80B01-7FDA-4264-BAC7-CA797D49642F}"/>
          </ac:spMkLst>
        </pc:spChg>
        <pc:spChg chg="add">
          <ac:chgData name="Sanders Wang" userId="089d73b8-785c-4012-b931-81c632b6c9c7" providerId="ADAL" clId="{E3F27EDE-0A00-4545-AC8F-6DAEAEF342C7}" dt="2021-11-16T14:58:56.300" v="6139" actId="26606"/>
          <ac:spMkLst>
            <pc:docMk/>
            <pc:sldMk cId="868120089" sldId="279"/>
            <ac:spMk id="135" creationId="{449E75B4-6C35-495B-850B-28CDE6E39ED0}"/>
          </ac:spMkLst>
        </pc:spChg>
        <pc:spChg chg="add">
          <ac:chgData name="Sanders Wang" userId="089d73b8-785c-4012-b931-81c632b6c9c7" providerId="ADAL" clId="{E3F27EDE-0A00-4545-AC8F-6DAEAEF342C7}" dt="2021-11-16T14:58:56.300" v="6139" actId="26606"/>
          <ac:spMkLst>
            <pc:docMk/>
            <pc:sldMk cId="868120089" sldId="279"/>
            <ac:spMk id="137" creationId="{0EB2D58A-B2F2-4B07-9595-4FED1037FF80}"/>
          </ac:spMkLst>
        </pc:spChg>
        <pc:spChg chg="add">
          <ac:chgData name="Sanders Wang" userId="089d73b8-785c-4012-b931-81c632b6c9c7" providerId="ADAL" clId="{E3F27EDE-0A00-4545-AC8F-6DAEAEF342C7}" dt="2021-11-16T14:58:56.300" v="6139" actId="26606"/>
          <ac:spMkLst>
            <pc:docMk/>
            <pc:sldMk cId="868120089" sldId="279"/>
            <ac:spMk id="139" creationId="{DEB95C3F-0968-4E23-80BD-35CE22E83376}"/>
          </ac:spMkLst>
        </pc:spChg>
        <pc:spChg chg="add">
          <ac:chgData name="Sanders Wang" userId="089d73b8-785c-4012-b931-81c632b6c9c7" providerId="ADAL" clId="{E3F27EDE-0A00-4545-AC8F-6DAEAEF342C7}" dt="2021-11-16T14:58:56.300" v="6139" actId="26606"/>
          <ac:spMkLst>
            <pc:docMk/>
            <pc:sldMk cId="868120089" sldId="279"/>
            <ac:spMk id="141" creationId="{16E9C92B-1893-4BFE-B7CF-905EB3F87DAF}"/>
          </ac:spMkLst>
        </pc:spChg>
        <pc:grpChg chg="add">
          <ac:chgData name="Sanders Wang" userId="089d73b8-785c-4012-b931-81c632b6c9c7" providerId="ADAL" clId="{E3F27EDE-0A00-4545-AC8F-6DAEAEF342C7}" dt="2021-11-16T14:58:56.300" v="6139" actId="26606"/>
          <ac:grpSpMkLst>
            <pc:docMk/>
            <pc:sldMk cId="868120089" sldId="279"/>
            <ac:grpSpMk id="123" creationId="{8F428E7C-CF72-4177-B907-662EDCB35B02}"/>
          </ac:grpSpMkLst>
        </pc:grpChg>
        <pc:picChg chg="add mod">
          <ac:chgData name="Sanders Wang" userId="089d73b8-785c-4012-b931-81c632b6c9c7" providerId="ADAL" clId="{E3F27EDE-0A00-4545-AC8F-6DAEAEF342C7}" dt="2021-11-16T14:59:46.558" v="6164" actId="1076"/>
          <ac:picMkLst>
            <pc:docMk/>
            <pc:sldMk cId="868120089" sldId="279"/>
            <ac:picMk id="27" creationId="{E28ABD0E-6C78-42ED-B9D9-D5559CE1F096}"/>
          </ac:picMkLst>
        </pc:picChg>
        <pc:picChg chg="add mod">
          <ac:chgData name="Sanders Wang" userId="089d73b8-785c-4012-b931-81c632b6c9c7" providerId="ADAL" clId="{E3F27EDE-0A00-4545-AC8F-6DAEAEF342C7}" dt="2021-11-16T15:00:50.541" v="6173" actId="692"/>
          <ac:picMkLst>
            <pc:docMk/>
            <pc:sldMk cId="868120089" sldId="279"/>
            <ac:picMk id="28" creationId="{B4B91AA8-79D2-4E72-8B7E-967E300A3FF4}"/>
          </ac:picMkLst>
        </pc:picChg>
      </pc:sldChg>
      <pc:sldChg chg="addSp delSp add del setBg delDesignElem">
        <pc:chgData name="Sanders Wang" userId="089d73b8-785c-4012-b931-81c632b6c9c7" providerId="ADAL" clId="{E3F27EDE-0A00-4545-AC8F-6DAEAEF342C7}" dt="2021-11-16T15:04:30.758" v="6218"/>
        <pc:sldMkLst>
          <pc:docMk/>
          <pc:sldMk cId="2709634416" sldId="280"/>
        </pc:sldMkLst>
        <pc:spChg chg="add del">
          <ac:chgData name="Sanders Wang" userId="089d73b8-785c-4012-b931-81c632b6c9c7" providerId="ADAL" clId="{E3F27EDE-0A00-4545-AC8F-6DAEAEF342C7}" dt="2021-11-16T15:04:30.758" v="6218"/>
          <ac:spMkLst>
            <pc:docMk/>
            <pc:sldMk cId="2709634416" sldId="280"/>
            <ac:spMk id="8" creationId="{7CB4857B-ED7C-444D-9F04-2F885114A1C2}"/>
          </ac:spMkLst>
        </pc:spChg>
        <pc:spChg chg="add del">
          <ac:chgData name="Sanders Wang" userId="089d73b8-785c-4012-b931-81c632b6c9c7" providerId="ADAL" clId="{E3F27EDE-0A00-4545-AC8F-6DAEAEF342C7}" dt="2021-11-16T15:04:30.758" v="6218"/>
          <ac:spMkLst>
            <pc:docMk/>
            <pc:sldMk cId="2709634416" sldId="280"/>
            <ac:spMk id="10" creationId="{D18046FB-44EA-4FD8-A585-EA09A319B2D0}"/>
          </ac:spMkLst>
        </pc:spChg>
        <pc:spChg chg="add del">
          <ac:chgData name="Sanders Wang" userId="089d73b8-785c-4012-b931-81c632b6c9c7" providerId="ADAL" clId="{E3F27EDE-0A00-4545-AC8F-6DAEAEF342C7}" dt="2021-11-16T15:04:30.758" v="6218"/>
          <ac:spMkLst>
            <pc:docMk/>
            <pc:sldMk cId="2709634416" sldId="280"/>
            <ac:spMk id="12" creationId="{479F5F2B-8B58-4140-AE6A-51F6C67B18D9}"/>
          </ac:spMkLst>
        </pc:spChg>
      </pc:sldChg>
      <pc:sldChg chg="modSp add mod">
        <pc:chgData name="Sanders Wang" userId="089d73b8-785c-4012-b931-81c632b6c9c7" providerId="ADAL" clId="{E3F27EDE-0A00-4545-AC8F-6DAEAEF342C7}" dt="2021-11-16T15:07:09.813" v="6249" actId="207"/>
        <pc:sldMkLst>
          <pc:docMk/>
          <pc:sldMk cId="3460847068" sldId="280"/>
        </pc:sldMkLst>
        <pc:spChg chg="mod">
          <ac:chgData name="Sanders Wang" userId="089d73b8-785c-4012-b931-81c632b6c9c7" providerId="ADAL" clId="{E3F27EDE-0A00-4545-AC8F-6DAEAEF342C7}" dt="2021-11-16T15:05:41.369" v="6232" actId="27636"/>
          <ac:spMkLst>
            <pc:docMk/>
            <pc:sldMk cId="3460847068" sldId="280"/>
            <ac:spMk id="2" creationId="{709A9E4F-9019-402E-B320-B0E580B90937}"/>
          </ac:spMkLst>
        </pc:spChg>
        <pc:spChg chg="mod">
          <ac:chgData name="Sanders Wang" userId="089d73b8-785c-4012-b931-81c632b6c9c7" providerId="ADAL" clId="{E3F27EDE-0A00-4545-AC8F-6DAEAEF342C7}" dt="2021-11-16T15:07:09.813" v="6249" actId="207"/>
          <ac:spMkLst>
            <pc:docMk/>
            <pc:sldMk cId="3460847068" sldId="280"/>
            <ac:spMk id="3" creationId="{3395B24B-D16B-42FB-BA05-5B073216EB7A}"/>
          </ac:spMkLst>
        </pc:spChg>
        <pc:picChg chg="mod">
          <ac:chgData name="Sanders Wang" userId="089d73b8-785c-4012-b931-81c632b6c9c7" providerId="ADAL" clId="{E3F27EDE-0A00-4545-AC8F-6DAEAEF342C7}" dt="2021-11-16T15:04:55.402" v="6221"/>
          <ac:picMkLst>
            <pc:docMk/>
            <pc:sldMk cId="3460847068" sldId="280"/>
            <ac:picMk id="11" creationId="{5786B79A-B217-4FCE-8A1C-B6C24C52D2FB}"/>
          </ac:picMkLst>
        </pc:picChg>
        <pc:picChg chg="mod">
          <ac:chgData name="Sanders Wang" userId="089d73b8-785c-4012-b931-81c632b6c9c7" providerId="ADAL" clId="{E3F27EDE-0A00-4545-AC8F-6DAEAEF342C7}" dt="2021-11-16T15:04:55.402" v="6221"/>
          <ac:picMkLst>
            <pc:docMk/>
            <pc:sldMk cId="3460847068" sldId="280"/>
            <ac:picMk id="13" creationId="{8EFA10B4-29AD-4489-BC8C-61B7938C1748}"/>
          </ac:picMkLst>
        </pc:picChg>
      </pc:sldChg>
      <pc:sldChg chg="modSp add mod ord">
        <pc:chgData name="Sanders Wang" userId="089d73b8-785c-4012-b931-81c632b6c9c7" providerId="ADAL" clId="{E3F27EDE-0A00-4545-AC8F-6DAEAEF342C7}" dt="2021-11-16T15:07:01.442" v="6248" actId="207"/>
        <pc:sldMkLst>
          <pc:docMk/>
          <pc:sldMk cId="3071192605" sldId="281"/>
        </pc:sldMkLst>
        <pc:spChg chg="mod">
          <ac:chgData name="Sanders Wang" userId="089d73b8-785c-4012-b931-81c632b6c9c7" providerId="ADAL" clId="{E3F27EDE-0A00-4545-AC8F-6DAEAEF342C7}" dt="2021-11-16T15:06:07.406" v="6241"/>
          <ac:spMkLst>
            <pc:docMk/>
            <pc:sldMk cId="3071192605" sldId="281"/>
            <ac:spMk id="2" creationId="{709A9E4F-9019-402E-B320-B0E580B90937}"/>
          </ac:spMkLst>
        </pc:spChg>
        <pc:spChg chg="mod">
          <ac:chgData name="Sanders Wang" userId="089d73b8-785c-4012-b931-81c632b6c9c7" providerId="ADAL" clId="{E3F27EDE-0A00-4545-AC8F-6DAEAEF342C7}" dt="2021-11-16T15:07:01.442" v="6248" actId="207"/>
          <ac:spMkLst>
            <pc:docMk/>
            <pc:sldMk cId="3071192605" sldId="281"/>
            <ac:spMk id="3" creationId="{3395B24B-D16B-42FB-BA05-5B073216EB7A}"/>
          </ac:spMkLst>
        </pc:spChg>
        <pc:picChg chg="mod">
          <ac:chgData name="Sanders Wang" userId="089d73b8-785c-4012-b931-81c632b6c9c7" providerId="ADAL" clId="{E3F27EDE-0A00-4545-AC8F-6DAEAEF342C7}" dt="2021-11-16T15:06:38.308" v="6246"/>
          <ac:picMkLst>
            <pc:docMk/>
            <pc:sldMk cId="3071192605" sldId="281"/>
            <ac:picMk id="7" creationId="{63395493-158B-48A0-A4B2-F28B711CBAA0}"/>
          </ac:picMkLst>
        </pc:picChg>
        <pc:picChg chg="mod">
          <ac:chgData name="Sanders Wang" userId="089d73b8-785c-4012-b931-81c632b6c9c7" providerId="ADAL" clId="{E3F27EDE-0A00-4545-AC8F-6DAEAEF342C7}" dt="2021-11-16T15:06:38.308" v="6246"/>
          <ac:picMkLst>
            <pc:docMk/>
            <pc:sldMk cId="3071192605" sldId="281"/>
            <ac:picMk id="9" creationId="{0A547634-6F4E-4078-8B70-439D56F7303D}"/>
          </ac:picMkLst>
        </pc:picChg>
      </pc:sldChg>
      <pc:sldChg chg="modSp add mod ord">
        <pc:chgData name="Sanders Wang" userId="089d73b8-785c-4012-b931-81c632b6c9c7" providerId="ADAL" clId="{E3F27EDE-0A00-4545-AC8F-6DAEAEF342C7}" dt="2021-11-16T15:08:24.830" v="6269" actId="20577"/>
        <pc:sldMkLst>
          <pc:docMk/>
          <pc:sldMk cId="161897394" sldId="282"/>
        </pc:sldMkLst>
        <pc:spChg chg="mod">
          <ac:chgData name="Sanders Wang" userId="089d73b8-785c-4012-b931-81c632b6c9c7" providerId="ADAL" clId="{E3F27EDE-0A00-4545-AC8F-6DAEAEF342C7}" dt="2021-11-16T15:08:24.830" v="6269" actId="20577"/>
          <ac:spMkLst>
            <pc:docMk/>
            <pc:sldMk cId="161897394" sldId="282"/>
            <ac:spMk id="2" creationId="{709A9E4F-9019-402E-B320-B0E580B90937}"/>
          </ac:spMkLst>
        </pc:spChg>
        <pc:spChg chg="mod">
          <ac:chgData name="Sanders Wang" userId="089d73b8-785c-4012-b931-81c632b6c9c7" providerId="ADAL" clId="{E3F27EDE-0A00-4545-AC8F-6DAEAEF342C7}" dt="2021-11-16T15:07:42.951" v="6253" actId="207"/>
          <ac:spMkLst>
            <pc:docMk/>
            <pc:sldMk cId="161897394" sldId="282"/>
            <ac:spMk id="3" creationId="{3395B24B-D16B-42FB-BA05-5B073216EB7A}"/>
          </ac:spMkLst>
        </pc:spChg>
        <pc:picChg chg="mod">
          <ac:chgData name="Sanders Wang" userId="089d73b8-785c-4012-b931-81c632b6c9c7" providerId="ADAL" clId="{E3F27EDE-0A00-4545-AC8F-6DAEAEF342C7}" dt="2021-11-16T15:08:08.100" v="6254"/>
          <ac:picMkLst>
            <pc:docMk/>
            <pc:sldMk cId="161897394" sldId="282"/>
            <ac:picMk id="7" creationId="{63395493-158B-48A0-A4B2-F28B711CBAA0}"/>
          </ac:picMkLst>
        </pc:picChg>
        <pc:picChg chg="mod">
          <ac:chgData name="Sanders Wang" userId="089d73b8-785c-4012-b931-81c632b6c9c7" providerId="ADAL" clId="{E3F27EDE-0A00-4545-AC8F-6DAEAEF342C7}" dt="2021-11-16T15:08:08.100" v="6254"/>
          <ac:picMkLst>
            <pc:docMk/>
            <pc:sldMk cId="161897394" sldId="282"/>
            <ac:picMk id="9" creationId="{0A547634-6F4E-4078-8B70-439D56F7303D}"/>
          </ac:picMkLst>
        </pc:picChg>
        <pc:picChg chg="mod">
          <ac:chgData name="Sanders Wang" userId="089d73b8-785c-4012-b931-81c632b6c9c7" providerId="ADAL" clId="{E3F27EDE-0A00-4545-AC8F-6DAEAEF342C7}" dt="2021-11-16T15:08:08.100" v="6254"/>
          <ac:picMkLst>
            <pc:docMk/>
            <pc:sldMk cId="161897394" sldId="282"/>
            <ac:picMk id="11" creationId="{5786B79A-B217-4FCE-8A1C-B6C24C52D2FB}"/>
          </ac:picMkLst>
        </pc:picChg>
        <pc:picChg chg="mod">
          <ac:chgData name="Sanders Wang" userId="089d73b8-785c-4012-b931-81c632b6c9c7" providerId="ADAL" clId="{E3F27EDE-0A00-4545-AC8F-6DAEAEF342C7}" dt="2021-11-16T15:08:08.100" v="6254"/>
          <ac:picMkLst>
            <pc:docMk/>
            <pc:sldMk cId="161897394" sldId="282"/>
            <ac:picMk id="13" creationId="{8EFA10B4-29AD-4489-BC8C-61B7938C1748}"/>
          </ac:picMkLst>
        </pc:picChg>
      </pc:sldChg>
      <pc:sldChg chg="addSp delSp modSp add mod">
        <pc:chgData name="Sanders Wang" userId="089d73b8-785c-4012-b931-81c632b6c9c7" providerId="ADAL" clId="{E3F27EDE-0A00-4545-AC8F-6DAEAEF342C7}" dt="2021-11-16T16:30:12.368" v="7875" actId="14100"/>
        <pc:sldMkLst>
          <pc:docMk/>
          <pc:sldMk cId="2836210376" sldId="283"/>
        </pc:sldMkLst>
        <pc:spChg chg="ord">
          <ac:chgData name="Sanders Wang" userId="089d73b8-785c-4012-b931-81c632b6c9c7" providerId="ADAL" clId="{E3F27EDE-0A00-4545-AC8F-6DAEAEF342C7}" dt="2021-11-16T15:22:49.411" v="6347" actId="166"/>
          <ac:spMkLst>
            <pc:docMk/>
            <pc:sldMk cId="2836210376" sldId="283"/>
            <ac:spMk id="2" creationId="{5092C302-8F48-4BFA-A43F-FFFF6A90736B}"/>
          </ac:spMkLst>
        </pc:spChg>
        <pc:spChg chg="del">
          <ac:chgData name="Sanders Wang" userId="089d73b8-785c-4012-b931-81c632b6c9c7" providerId="ADAL" clId="{E3F27EDE-0A00-4545-AC8F-6DAEAEF342C7}" dt="2021-11-16T15:22:05.541" v="6340" actId="478"/>
          <ac:spMkLst>
            <pc:docMk/>
            <pc:sldMk cId="2836210376" sldId="283"/>
            <ac:spMk id="3" creationId="{1E1B74A7-8386-4229-8928-4FAE47D8810C}"/>
          </ac:spMkLst>
        </pc:spChg>
        <pc:spChg chg="add mod">
          <ac:chgData name="Sanders Wang" userId="089d73b8-785c-4012-b931-81c632b6c9c7" providerId="ADAL" clId="{E3F27EDE-0A00-4545-AC8F-6DAEAEF342C7}" dt="2021-11-16T15:39:06.648" v="6862" actId="113"/>
          <ac:spMkLst>
            <pc:docMk/>
            <pc:sldMk cId="2836210376" sldId="283"/>
            <ac:spMk id="4" creationId="{DAA690AE-A412-4471-B80B-E61FA8482BAC}"/>
          </ac:spMkLst>
        </pc:spChg>
        <pc:spChg chg="del mod">
          <ac:chgData name="Sanders Wang" userId="089d73b8-785c-4012-b931-81c632b6c9c7" providerId="ADAL" clId="{E3F27EDE-0A00-4545-AC8F-6DAEAEF342C7}" dt="2021-11-16T15:23:11.316" v="6348" actId="478"/>
          <ac:spMkLst>
            <pc:docMk/>
            <pc:sldMk cId="2836210376" sldId="283"/>
            <ac:spMk id="13" creationId="{42E1DB79-3D24-4A28-B4A9-ACADFD3925F2}"/>
          </ac:spMkLst>
        </pc:spChg>
        <pc:spChg chg="add mod">
          <ac:chgData name="Sanders Wang" userId="089d73b8-785c-4012-b931-81c632b6c9c7" providerId="ADAL" clId="{E3F27EDE-0A00-4545-AC8F-6DAEAEF342C7}" dt="2021-11-16T15:27:38.829" v="6416" actId="14100"/>
          <ac:spMkLst>
            <pc:docMk/>
            <pc:sldMk cId="2836210376" sldId="283"/>
            <ac:spMk id="25" creationId="{8504690A-75C9-4C5C-8B30-D260F220C4CE}"/>
          </ac:spMkLst>
        </pc:spChg>
        <pc:spChg chg="del">
          <ac:chgData name="Sanders Wang" userId="089d73b8-785c-4012-b931-81c632b6c9c7" providerId="ADAL" clId="{E3F27EDE-0A00-4545-AC8F-6DAEAEF342C7}" dt="2021-11-16T15:22:09.658" v="6341" actId="478"/>
          <ac:spMkLst>
            <pc:docMk/>
            <pc:sldMk cId="2836210376" sldId="283"/>
            <ac:spMk id="26" creationId="{1302CD86-CAEE-443F-A664-327D63E84D73}"/>
          </ac:spMkLst>
        </pc:spChg>
        <pc:spChg chg="add mod">
          <ac:chgData name="Sanders Wang" userId="089d73b8-785c-4012-b931-81c632b6c9c7" providerId="ADAL" clId="{E3F27EDE-0A00-4545-AC8F-6DAEAEF342C7}" dt="2021-11-16T15:39:04.512" v="6861" actId="113"/>
          <ac:spMkLst>
            <pc:docMk/>
            <pc:sldMk cId="2836210376" sldId="283"/>
            <ac:spMk id="27" creationId="{330AB89B-BA29-4511-B1ED-1E5756131E82}"/>
          </ac:spMkLst>
        </pc:spChg>
        <pc:spChg chg="add mod">
          <ac:chgData name="Sanders Wang" userId="089d73b8-785c-4012-b931-81c632b6c9c7" providerId="ADAL" clId="{E3F27EDE-0A00-4545-AC8F-6DAEAEF342C7}" dt="2021-11-16T15:28:47.825" v="6444" actId="207"/>
          <ac:spMkLst>
            <pc:docMk/>
            <pc:sldMk cId="2836210376" sldId="283"/>
            <ac:spMk id="28" creationId="{0BFF2C21-5B04-4FF5-8E5B-940E4C2A18BE}"/>
          </ac:spMkLst>
        </pc:spChg>
        <pc:spChg chg="add mod">
          <ac:chgData name="Sanders Wang" userId="089d73b8-785c-4012-b931-81c632b6c9c7" providerId="ADAL" clId="{E3F27EDE-0A00-4545-AC8F-6DAEAEF342C7}" dt="2021-11-16T15:28:57.614" v="6445" actId="571"/>
          <ac:spMkLst>
            <pc:docMk/>
            <pc:sldMk cId="2836210376" sldId="283"/>
            <ac:spMk id="29" creationId="{AF0E6914-C627-4A4A-933B-5CCEA1EA4431}"/>
          </ac:spMkLst>
        </pc:spChg>
        <pc:spChg chg="add mod">
          <ac:chgData name="Sanders Wang" userId="089d73b8-785c-4012-b931-81c632b6c9c7" providerId="ADAL" clId="{E3F27EDE-0A00-4545-AC8F-6DAEAEF342C7}" dt="2021-11-16T15:39:02.280" v="6860" actId="113"/>
          <ac:spMkLst>
            <pc:docMk/>
            <pc:sldMk cId="2836210376" sldId="283"/>
            <ac:spMk id="33" creationId="{B82E8E9A-1CB0-4359-97A4-2A66D058F36F}"/>
          </ac:spMkLst>
        </pc:spChg>
        <pc:spChg chg="add del mod">
          <ac:chgData name="Sanders Wang" userId="089d73b8-785c-4012-b931-81c632b6c9c7" providerId="ADAL" clId="{E3F27EDE-0A00-4545-AC8F-6DAEAEF342C7}" dt="2021-11-16T15:32:05.766" v="6543" actId="478"/>
          <ac:spMkLst>
            <pc:docMk/>
            <pc:sldMk cId="2836210376" sldId="283"/>
            <ac:spMk id="40" creationId="{365AD7E3-3165-45C9-9400-8F900085529B}"/>
          </ac:spMkLst>
        </pc:spChg>
        <pc:spChg chg="add del mod">
          <ac:chgData name="Sanders Wang" userId="089d73b8-785c-4012-b931-81c632b6c9c7" providerId="ADAL" clId="{E3F27EDE-0A00-4545-AC8F-6DAEAEF342C7}" dt="2021-11-16T16:29:27.524" v="7864" actId="478"/>
          <ac:spMkLst>
            <pc:docMk/>
            <pc:sldMk cId="2836210376" sldId="283"/>
            <ac:spMk id="44" creationId="{EC276532-C813-46D9-A8A2-969869F939F3}"/>
          </ac:spMkLst>
        </pc:spChg>
        <pc:spChg chg="add mod">
          <ac:chgData name="Sanders Wang" userId="089d73b8-785c-4012-b931-81c632b6c9c7" providerId="ADAL" clId="{E3F27EDE-0A00-4545-AC8F-6DAEAEF342C7}" dt="2021-11-16T16:29:19.106" v="7863" actId="20577"/>
          <ac:spMkLst>
            <pc:docMk/>
            <pc:sldMk cId="2836210376" sldId="283"/>
            <ac:spMk id="51" creationId="{0CEE1F3E-84DA-4C0D-B70C-853337C7F9EB}"/>
          </ac:spMkLst>
        </pc:spChg>
        <pc:spChg chg="add mod">
          <ac:chgData name="Sanders Wang" userId="089d73b8-785c-4012-b931-81c632b6c9c7" providerId="ADAL" clId="{E3F27EDE-0A00-4545-AC8F-6DAEAEF342C7}" dt="2021-11-16T16:27:35.135" v="7845" actId="1076"/>
          <ac:spMkLst>
            <pc:docMk/>
            <pc:sldMk cId="2836210376" sldId="283"/>
            <ac:spMk id="53" creationId="{ED5C9ACF-37EE-463D-920F-6153BBF7E9C9}"/>
          </ac:spMkLst>
        </pc:spChg>
        <pc:spChg chg="del">
          <ac:chgData name="Sanders Wang" userId="089d73b8-785c-4012-b931-81c632b6c9c7" providerId="ADAL" clId="{E3F27EDE-0A00-4545-AC8F-6DAEAEF342C7}" dt="2021-11-16T15:22:05.541" v="6340" actId="478"/>
          <ac:spMkLst>
            <pc:docMk/>
            <pc:sldMk cId="2836210376" sldId="283"/>
            <ac:spMk id="54" creationId="{C4E34C4E-0927-431F-92D1-2BE88EB580D3}"/>
          </ac:spMkLst>
        </pc:spChg>
        <pc:spChg chg="add del mod">
          <ac:chgData name="Sanders Wang" userId="089d73b8-785c-4012-b931-81c632b6c9c7" providerId="ADAL" clId="{E3F27EDE-0A00-4545-AC8F-6DAEAEF342C7}" dt="2021-11-16T15:27:08.009" v="6413" actId="207"/>
          <ac:spMkLst>
            <pc:docMk/>
            <pc:sldMk cId="2836210376" sldId="283"/>
            <ac:spMk id="55" creationId="{C1382902-8C5B-49A8-BB74-8DAC7C508557}"/>
          </ac:spMkLst>
        </pc:spChg>
        <pc:spChg chg="mod">
          <ac:chgData name="Sanders Wang" userId="089d73b8-785c-4012-b931-81c632b6c9c7" providerId="ADAL" clId="{E3F27EDE-0A00-4545-AC8F-6DAEAEF342C7}" dt="2021-11-16T15:27:08.009" v="6413" actId="207"/>
          <ac:spMkLst>
            <pc:docMk/>
            <pc:sldMk cId="2836210376" sldId="283"/>
            <ac:spMk id="58" creationId="{D3761450-86F4-47FF-8284-1F169153393D}"/>
          </ac:spMkLst>
        </pc:spChg>
        <pc:spChg chg="mod ord">
          <ac:chgData name="Sanders Wang" userId="089d73b8-785c-4012-b931-81c632b6c9c7" providerId="ADAL" clId="{E3F27EDE-0A00-4545-AC8F-6DAEAEF342C7}" dt="2021-11-16T15:26:46.044" v="6411" actId="1076"/>
          <ac:spMkLst>
            <pc:docMk/>
            <pc:sldMk cId="2836210376" sldId="283"/>
            <ac:spMk id="61" creationId="{1982D4F9-67E0-4518-936B-5CFDCE749F4A}"/>
          </ac:spMkLst>
        </pc:spChg>
        <pc:spChg chg="add mod">
          <ac:chgData name="Sanders Wang" userId="089d73b8-785c-4012-b931-81c632b6c9c7" providerId="ADAL" clId="{E3F27EDE-0A00-4545-AC8F-6DAEAEF342C7}" dt="2021-11-16T16:29:35.889" v="7867" actId="1076"/>
          <ac:spMkLst>
            <pc:docMk/>
            <pc:sldMk cId="2836210376" sldId="283"/>
            <ac:spMk id="69" creationId="{86BB35B0-D028-4963-A14C-6683A2812C66}"/>
          </ac:spMkLst>
        </pc:spChg>
        <pc:spChg chg="del">
          <ac:chgData name="Sanders Wang" userId="089d73b8-785c-4012-b931-81c632b6c9c7" providerId="ADAL" clId="{E3F27EDE-0A00-4545-AC8F-6DAEAEF342C7}" dt="2021-11-16T15:22:05.541" v="6340" actId="478"/>
          <ac:spMkLst>
            <pc:docMk/>
            <pc:sldMk cId="2836210376" sldId="283"/>
            <ac:spMk id="76" creationId="{EB954218-5DA3-4B2D-BF09-44CDA3778876}"/>
          </ac:spMkLst>
        </pc:spChg>
        <pc:spChg chg="mod">
          <ac:chgData name="Sanders Wang" userId="089d73b8-785c-4012-b931-81c632b6c9c7" providerId="ADAL" clId="{E3F27EDE-0A00-4545-AC8F-6DAEAEF342C7}" dt="2021-11-16T15:22:42.540" v="6345" actId="1076"/>
          <ac:spMkLst>
            <pc:docMk/>
            <pc:sldMk cId="2836210376" sldId="283"/>
            <ac:spMk id="77" creationId="{D0AF8258-D703-4C88-8815-1CB35CA5E096}"/>
          </ac:spMkLst>
        </pc:spChg>
        <pc:grpChg chg="mod">
          <ac:chgData name="Sanders Wang" userId="089d73b8-785c-4012-b931-81c632b6c9c7" providerId="ADAL" clId="{E3F27EDE-0A00-4545-AC8F-6DAEAEF342C7}" dt="2021-11-16T15:22:42.540" v="6345" actId="1076"/>
          <ac:grpSpMkLst>
            <pc:docMk/>
            <pc:sldMk cId="2836210376" sldId="283"/>
            <ac:grpSpMk id="15" creationId="{B235208C-A388-4C04-A868-78213429F5DE}"/>
          </ac:grpSpMkLst>
        </pc:grpChg>
        <pc:picChg chg="mod">
          <ac:chgData name="Sanders Wang" userId="089d73b8-785c-4012-b931-81c632b6c9c7" providerId="ADAL" clId="{E3F27EDE-0A00-4545-AC8F-6DAEAEF342C7}" dt="2021-11-16T15:26:24.309" v="6407" actId="1076"/>
          <ac:picMkLst>
            <pc:docMk/>
            <pc:sldMk cId="2836210376" sldId="283"/>
            <ac:picMk id="6" creationId="{4A475C78-BAAA-4D75-9BEE-C9322CE5DE7E}"/>
          </ac:picMkLst>
        </pc:picChg>
        <pc:picChg chg="del">
          <ac:chgData name="Sanders Wang" userId="089d73b8-785c-4012-b931-81c632b6c9c7" providerId="ADAL" clId="{E3F27EDE-0A00-4545-AC8F-6DAEAEF342C7}" dt="2021-11-16T15:22:05.541" v="6340" actId="478"/>
          <ac:picMkLst>
            <pc:docMk/>
            <pc:sldMk cId="2836210376" sldId="283"/>
            <ac:picMk id="9" creationId="{CDEEBAB8-42E4-4043-B2F7-E6FCD7C16010}"/>
          </ac:picMkLst>
        </pc:picChg>
        <pc:picChg chg="del">
          <ac:chgData name="Sanders Wang" userId="089d73b8-785c-4012-b931-81c632b6c9c7" providerId="ADAL" clId="{E3F27EDE-0A00-4545-AC8F-6DAEAEF342C7}" dt="2021-11-16T15:22:05.541" v="6340" actId="478"/>
          <ac:picMkLst>
            <pc:docMk/>
            <pc:sldMk cId="2836210376" sldId="283"/>
            <ac:picMk id="14" creationId="{40F2E821-05C0-41BD-93AD-76A4AFD97B97}"/>
          </ac:picMkLst>
        </pc:picChg>
        <pc:picChg chg="del">
          <ac:chgData name="Sanders Wang" userId="089d73b8-785c-4012-b931-81c632b6c9c7" providerId="ADAL" clId="{E3F27EDE-0A00-4545-AC8F-6DAEAEF342C7}" dt="2021-11-16T15:22:05.541" v="6340" actId="478"/>
          <ac:picMkLst>
            <pc:docMk/>
            <pc:sldMk cId="2836210376" sldId="283"/>
            <ac:picMk id="38" creationId="{8804B0B9-DF07-40FA-9623-7D912C8F7492}"/>
          </ac:picMkLst>
        </pc:picChg>
        <pc:picChg chg="ord">
          <ac:chgData name="Sanders Wang" userId="089d73b8-785c-4012-b931-81c632b6c9c7" providerId="ADAL" clId="{E3F27EDE-0A00-4545-AC8F-6DAEAEF342C7}" dt="2021-11-16T15:22:46.236" v="6346" actId="166"/>
          <ac:picMkLst>
            <pc:docMk/>
            <pc:sldMk cId="2836210376" sldId="283"/>
            <ac:picMk id="43" creationId="{51488503-E7A2-42D8-B4DA-89FAFA86319A}"/>
          </ac:picMkLst>
        </pc:picChg>
        <pc:cxnChg chg="add mod">
          <ac:chgData name="Sanders Wang" userId="089d73b8-785c-4012-b931-81c632b6c9c7" providerId="ADAL" clId="{E3F27EDE-0A00-4545-AC8F-6DAEAEF342C7}" dt="2021-11-16T15:29:21.683" v="6448" actId="692"/>
          <ac:cxnSpMkLst>
            <pc:docMk/>
            <pc:sldMk cId="2836210376" sldId="283"/>
            <ac:cxnSpMk id="7" creationId="{E8BDB5FB-BB88-49D7-A6E6-454B5AEB6192}"/>
          </ac:cxnSpMkLst>
        </pc:cxnChg>
        <pc:cxnChg chg="add mod">
          <ac:chgData name="Sanders Wang" userId="089d73b8-785c-4012-b931-81c632b6c9c7" providerId="ADAL" clId="{E3F27EDE-0A00-4545-AC8F-6DAEAEF342C7}" dt="2021-11-16T15:31:30.879" v="6537" actId="692"/>
          <ac:cxnSpMkLst>
            <pc:docMk/>
            <pc:sldMk cId="2836210376" sldId="283"/>
            <ac:cxnSpMk id="17" creationId="{B2198E07-02B3-4E6A-8D0B-FC70E00CCBFE}"/>
          </ac:cxnSpMkLst>
        </pc:cxnChg>
        <pc:cxnChg chg="add mod">
          <ac:chgData name="Sanders Wang" userId="089d73b8-785c-4012-b931-81c632b6c9c7" providerId="ADAL" clId="{E3F27EDE-0A00-4545-AC8F-6DAEAEF342C7}" dt="2021-11-16T15:29:25.941" v="6449" actId="571"/>
          <ac:cxnSpMkLst>
            <pc:docMk/>
            <pc:sldMk cId="2836210376" sldId="283"/>
            <ac:cxnSpMk id="32" creationId="{97DF7158-B2B2-459E-BBEE-A06A5874F78F}"/>
          </ac:cxnSpMkLst>
        </pc:cxnChg>
        <pc:cxnChg chg="add mod">
          <ac:chgData name="Sanders Wang" userId="089d73b8-785c-4012-b931-81c632b6c9c7" providerId="ADAL" clId="{E3F27EDE-0A00-4545-AC8F-6DAEAEF342C7}" dt="2021-11-16T15:31:42.669" v="6541" actId="14100"/>
          <ac:cxnSpMkLst>
            <pc:docMk/>
            <pc:sldMk cId="2836210376" sldId="283"/>
            <ac:cxnSpMk id="36" creationId="{2774159C-4392-40E9-96F1-4407CD32FEAC}"/>
          </ac:cxnSpMkLst>
        </pc:cxnChg>
        <pc:cxnChg chg="add mod">
          <ac:chgData name="Sanders Wang" userId="089d73b8-785c-4012-b931-81c632b6c9c7" providerId="ADAL" clId="{E3F27EDE-0A00-4545-AC8F-6DAEAEF342C7}" dt="2021-11-16T15:32:01.535" v="6542" actId="571"/>
          <ac:cxnSpMkLst>
            <pc:docMk/>
            <pc:sldMk cId="2836210376" sldId="283"/>
            <ac:cxnSpMk id="41" creationId="{A668A041-CB55-4A80-90F2-E469FDB43256}"/>
          </ac:cxnSpMkLst>
        </pc:cxnChg>
        <pc:cxnChg chg="add mod">
          <ac:chgData name="Sanders Wang" userId="089d73b8-785c-4012-b931-81c632b6c9c7" providerId="ADAL" clId="{E3F27EDE-0A00-4545-AC8F-6DAEAEF342C7}" dt="2021-11-16T15:32:01.535" v="6542" actId="571"/>
          <ac:cxnSpMkLst>
            <pc:docMk/>
            <pc:sldMk cId="2836210376" sldId="283"/>
            <ac:cxnSpMk id="42" creationId="{5CBA533F-9E9C-44C4-BC0E-FD4336B16EEF}"/>
          </ac:cxnSpMkLst>
        </pc:cxnChg>
        <pc:cxnChg chg="add mod">
          <ac:chgData name="Sanders Wang" userId="089d73b8-785c-4012-b931-81c632b6c9c7" providerId="ADAL" clId="{E3F27EDE-0A00-4545-AC8F-6DAEAEF342C7}" dt="2021-11-16T16:30:12.368" v="7875" actId="14100"/>
          <ac:cxnSpMkLst>
            <pc:docMk/>
            <pc:sldMk cId="2836210376" sldId="283"/>
            <ac:cxnSpMk id="45" creationId="{9E6705D2-EDA9-41A0-943F-697798FBEEFC}"/>
          </ac:cxnSpMkLst>
        </pc:cxnChg>
        <pc:cxnChg chg="add mod">
          <ac:chgData name="Sanders Wang" userId="089d73b8-785c-4012-b931-81c632b6c9c7" providerId="ADAL" clId="{E3F27EDE-0A00-4545-AC8F-6DAEAEF342C7}" dt="2021-11-16T16:30:06.561" v="7874" actId="14100"/>
          <ac:cxnSpMkLst>
            <pc:docMk/>
            <pc:sldMk cId="2836210376" sldId="283"/>
            <ac:cxnSpMk id="46" creationId="{61E43D6D-000C-4194-8837-ACF1AC452C75}"/>
          </ac:cxnSpMkLst>
        </pc:cxnChg>
        <pc:cxnChg chg="add mod">
          <ac:chgData name="Sanders Wang" userId="089d73b8-785c-4012-b931-81c632b6c9c7" providerId="ADAL" clId="{E3F27EDE-0A00-4545-AC8F-6DAEAEF342C7}" dt="2021-11-16T16:27:24.403" v="7843" actId="1038"/>
          <ac:cxnSpMkLst>
            <pc:docMk/>
            <pc:sldMk cId="2836210376" sldId="283"/>
            <ac:cxnSpMk id="56" creationId="{00EE7D29-D22E-4F86-A7D3-B50777B4440F}"/>
          </ac:cxnSpMkLst>
        </pc:cxnChg>
        <pc:cxnChg chg="add mod">
          <ac:chgData name="Sanders Wang" userId="089d73b8-785c-4012-b931-81c632b6c9c7" providerId="ADAL" clId="{E3F27EDE-0A00-4545-AC8F-6DAEAEF342C7}" dt="2021-11-16T16:27:30.223" v="7844" actId="14100"/>
          <ac:cxnSpMkLst>
            <pc:docMk/>
            <pc:sldMk cId="2836210376" sldId="283"/>
            <ac:cxnSpMk id="57" creationId="{070F2F43-7AFD-453A-8F3E-4A34BABDBC50}"/>
          </ac:cxnSpMkLst>
        </pc:cxnChg>
        <pc:cxnChg chg="add mod">
          <ac:chgData name="Sanders Wang" userId="089d73b8-785c-4012-b931-81c632b6c9c7" providerId="ADAL" clId="{E3F27EDE-0A00-4545-AC8F-6DAEAEF342C7}" dt="2021-11-16T16:28:00.408" v="7853" actId="14100"/>
          <ac:cxnSpMkLst>
            <pc:docMk/>
            <pc:sldMk cId="2836210376" sldId="283"/>
            <ac:cxnSpMk id="60" creationId="{78610C0D-B365-4F70-9CA1-321548E1C62B}"/>
          </ac:cxnSpMkLst>
        </pc:cxnChg>
        <pc:cxnChg chg="add mod">
          <ac:chgData name="Sanders Wang" userId="089d73b8-785c-4012-b931-81c632b6c9c7" providerId="ADAL" clId="{E3F27EDE-0A00-4545-AC8F-6DAEAEF342C7}" dt="2021-11-16T16:28:06.752" v="7854" actId="1076"/>
          <ac:cxnSpMkLst>
            <pc:docMk/>
            <pc:sldMk cId="2836210376" sldId="283"/>
            <ac:cxnSpMk id="63" creationId="{3E13A5B0-CA92-4C47-BEBD-086F902B77D2}"/>
          </ac:cxnSpMkLst>
        </pc:cxnChg>
      </pc:sldChg>
      <pc:sldChg chg="addSp delSp modSp add mod delAnim modAnim">
        <pc:chgData name="Sanders Wang" userId="089d73b8-785c-4012-b931-81c632b6c9c7" providerId="ADAL" clId="{E3F27EDE-0A00-4545-AC8F-6DAEAEF342C7}" dt="2021-11-16T16:22:33.448" v="7824" actId="1076"/>
        <pc:sldMkLst>
          <pc:docMk/>
          <pc:sldMk cId="620086405" sldId="284"/>
        </pc:sldMkLst>
        <pc:spChg chg="del">
          <ac:chgData name="Sanders Wang" userId="089d73b8-785c-4012-b931-81c632b6c9c7" providerId="ADAL" clId="{E3F27EDE-0A00-4545-AC8F-6DAEAEF342C7}" dt="2021-11-16T16:07:32.232" v="7622" actId="478"/>
          <ac:spMkLst>
            <pc:docMk/>
            <pc:sldMk cId="620086405" sldId="284"/>
            <ac:spMk id="3" creationId="{A5AEAB7C-A8E3-4EBC-B328-F02882C19E1E}"/>
          </ac:spMkLst>
        </pc:spChg>
        <pc:spChg chg="del">
          <ac:chgData name="Sanders Wang" userId="089d73b8-785c-4012-b931-81c632b6c9c7" providerId="ADAL" clId="{E3F27EDE-0A00-4545-AC8F-6DAEAEF342C7}" dt="2021-11-16T16:07:32.232" v="7622" actId="478"/>
          <ac:spMkLst>
            <pc:docMk/>
            <pc:sldMk cId="620086405" sldId="284"/>
            <ac:spMk id="7" creationId="{A71D0F40-A2A2-452C-B9AB-281C5059A27B}"/>
          </ac:spMkLst>
        </pc:spChg>
        <pc:spChg chg="del">
          <ac:chgData name="Sanders Wang" userId="089d73b8-785c-4012-b931-81c632b6c9c7" providerId="ADAL" clId="{E3F27EDE-0A00-4545-AC8F-6DAEAEF342C7}" dt="2021-11-16T16:07:32.232" v="7622" actId="478"/>
          <ac:spMkLst>
            <pc:docMk/>
            <pc:sldMk cId="620086405" sldId="284"/>
            <ac:spMk id="32" creationId="{49DFDBED-4EFC-4722-89FC-55A75B651B57}"/>
          </ac:spMkLst>
        </pc:spChg>
        <pc:spChg chg="del">
          <ac:chgData name="Sanders Wang" userId="089d73b8-785c-4012-b931-81c632b6c9c7" providerId="ADAL" clId="{E3F27EDE-0A00-4545-AC8F-6DAEAEF342C7}" dt="2021-11-16T16:07:32.232" v="7622" actId="478"/>
          <ac:spMkLst>
            <pc:docMk/>
            <pc:sldMk cId="620086405" sldId="284"/>
            <ac:spMk id="33" creationId="{8CB24847-776D-492E-A7B2-288821842185}"/>
          </ac:spMkLst>
        </pc:spChg>
        <pc:spChg chg="del">
          <ac:chgData name="Sanders Wang" userId="089d73b8-785c-4012-b931-81c632b6c9c7" providerId="ADAL" clId="{E3F27EDE-0A00-4545-AC8F-6DAEAEF342C7}" dt="2021-11-16T16:07:32.232" v="7622" actId="478"/>
          <ac:spMkLst>
            <pc:docMk/>
            <pc:sldMk cId="620086405" sldId="284"/>
            <ac:spMk id="34" creationId="{7ECEAAF0-B804-40F7-A678-11E701DE5A43}"/>
          </ac:spMkLst>
        </pc:spChg>
        <pc:spChg chg="del">
          <ac:chgData name="Sanders Wang" userId="089d73b8-785c-4012-b931-81c632b6c9c7" providerId="ADAL" clId="{E3F27EDE-0A00-4545-AC8F-6DAEAEF342C7}" dt="2021-11-16T16:07:32.232" v="7622" actId="478"/>
          <ac:spMkLst>
            <pc:docMk/>
            <pc:sldMk cId="620086405" sldId="284"/>
            <ac:spMk id="35" creationId="{4ACE9B94-8BDD-4501-9845-0969B002CD46}"/>
          </ac:spMkLst>
        </pc:spChg>
        <pc:spChg chg="del">
          <ac:chgData name="Sanders Wang" userId="089d73b8-785c-4012-b931-81c632b6c9c7" providerId="ADAL" clId="{E3F27EDE-0A00-4545-AC8F-6DAEAEF342C7}" dt="2021-11-16T16:07:32.232" v="7622" actId="478"/>
          <ac:spMkLst>
            <pc:docMk/>
            <pc:sldMk cId="620086405" sldId="284"/>
            <ac:spMk id="36" creationId="{FA9D391B-3B83-45E8-BCD7-D235EE6027AC}"/>
          </ac:spMkLst>
        </pc:spChg>
        <pc:spChg chg="del">
          <ac:chgData name="Sanders Wang" userId="089d73b8-785c-4012-b931-81c632b6c9c7" providerId="ADAL" clId="{E3F27EDE-0A00-4545-AC8F-6DAEAEF342C7}" dt="2021-11-16T16:07:32.232" v="7622" actId="478"/>
          <ac:spMkLst>
            <pc:docMk/>
            <pc:sldMk cId="620086405" sldId="284"/>
            <ac:spMk id="50" creationId="{C778B2DF-BDE2-4D32-AD37-717309B4A4EA}"/>
          </ac:spMkLst>
        </pc:spChg>
        <pc:spChg chg="del">
          <ac:chgData name="Sanders Wang" userId="089d73b8-785c-4012-b931-81c632b6c9c7" providerId="ADAL" clId="{E3F27EDE-0A00-4545-AC8F-6DAEAEF342C7}" dt="2021-11-16T16:07:32.232" v="7622" actId="478"/>
          <ac:spMkLst>
            <pc:docMk/>
            <pc:sldMk cId="620086405" sldId="284"/>
            <ac:spMk id="51" creationId="{0A193232-ED52-473E-8F8A-397E7CD36884}"/>
          </ac:spMkLst>
        </pc:spChg>
        <pc:spChg chg="del">
          <ac:chgData name="Sanders Wang" userId="089d73b8-785c-4012-b931-81c632b6c9c7" providerId="ADAL" clId="{E3F27EDE-0A00-4545-AC8F-6DAEAEF342C7}" dt="2021-11-16T16:07:32.232" v="7622" actId="478"/>
          <ac:spMkLst>
            <pc:docMk/>
            <pc:sldMk cId="620086405" sldId="284"/>
            <ac:spMk id="52" creationId="{D80E9719-9469-451E-BC6D-8AF86DE40EE6}"/>
          </ac:spMkLst>
        </pc:spChg>
        <pc:spChg chg="del">
          <ac:chgData name="Sanders Wang" userId="089d73b8-785c-4012-b931-81c632b6c9c7" providerId="ADAL" clId="{E3F27EDE-0A00-4545-AC8F-6DAEAEF342C7}" dt="2021-11-16T16:07:32.232" v="7622" actId="478"/>
          <ac:spMkLst>
            <pc:docMk/>
            <pc:sldMk cId="620086405" sldId="284"/>
            <ac:spMk id="53" creationId="{5103CAA5-CA88-4F7D-A3FA-8B6A4BE1B712}"/>
          </ac:spMkLst>
        </pc:spChg>
        <pc:spChg chg="del">
          <ac:chgData name="Sanders Wang" userId="089d73b8-785c-4012-b931-81c632b6c9c7" providerId="ADAL" clId="{E3F27EDE-0A00-4545-AC8F-6DAEAEF342C7}" dt="2021-11-16T16:07:32.232" v="7622" actId="478"/>
          <ac:spMkLst>
            <pc:docMk/>
            <pc:sldMk cId="620086405" sldId="284"/>
            <ac:spMk id="54" creationId="{3F25D709-D9D7-4326-BB68-67C9EAC7B064}"/>
          </ac:spMkLst>
        </pc:spChg>
        <pc:spChg chg="del">
          <ac:chgData name="Sanders Wang" userId="089d73b8-785c-4012-b931-81c632b6c9c7" providerId="ADAL" clId="{E3F27EDE-0A00-4545-AC8F-6DAEAEF342C7}" dt="2021-11-16T16:07:32.232" v="7622" actId="478"/>
          <ac:spMkLst>
            <pc:docMk/>
            <pc:sldMk cId="620086405" sldId="284"/>
            <ac:spMk id="55" creationId="{38EDA79C-A4C4-4A1A-AB3C-D22572706CC4}"/>
          </ac:spMkLst>
        </pc:spChg>
        <pc:spChg chg="del">
          <ac:chgData name="Sanders Wang" userId="089d73b8-785c-4012-b931-81c632b6c9c7" providerId="ADAL" clId="{E3F27EDE-0A00-4545-AC8F-6DAEAEF342C7}" dt="2021-11-16T16:07:32.232" v="7622" actId="478"/>
          <ac:spMkLst>
            <pc:docMk/>
            <pc:sldMk cId="620086405" sldId="284"/>
            <ac:spMk id="56" creationId="{BEE22F29-E597-4FD8-8420-9F6291EB8958}"/>
          </ac:spMkLst>
        </pc:spChg>
        <pc:spChg chg="del">
          <ac:chgData name="Sanders Wang" userId="089d73b8-785c-4012-b931-81c632b6c9c7" providerId="ADAL" clId="{E3F27EDE-0A00-4545-AC8F-6DAEAEF342C7}" dt="2021-11-16T16:07:32.232" v="7622" actId="478"/>
          <ac:spMkLst>
            <pc:docMk/>
            <pc:sldMk cId="620086405" sldId="284"/>
            <ac:spMk id="62" creationId="{80A0C69D-F5B5-461D-9DA2-764CE8D09C3D}"/>
          </ac:spMkLst>
        </pc:spChg>
        <pc:spChg chg="del">
          <ac:chgData name="Sanders Wang" userId="089d73b8-785c-4012-b931-81c632b6c9c7" providerId="ADAL" clId="{E3F27EDE-0A00-4545-AC8F-6DAEAEF342C7}" dt="2021-11-16T16:07:32.232" v="7622" actId="478"/>
          <ac:spMkLst>
            <pc:docMk/>
            <pc:sldMk cId="620086405" sldId="284"/>
            <ac:spMk id="63" creationId="{2D91F128-76F4-466E-89C4-07C81C72F6B6}"/>
          </ac:spMkLst>
        </pc:spChg>
        <pc:spChg chg="del">
          <ac:chgData name="Sanders Wang" userId="089d73b8-785c-4012-b931-81c632b6c9c7" providerId="ADAL" clId="{E3F27EDE-0A00-4545-AC8F-6DAEAEF342C7}" dt="2021-11-16T16:07:32.232" v="7622" actId="478"/>
          <ac:spMkLst>
            <pc:docMk/>
            <pc:sldMk cId="620086405" sldId="284"/>
            <ac:spMk id="64" creationId="{485B0A78-E61E-4E4B-B9D3-F5A014945115}"/>
          </ac:spMkLst>
        </pc:spChg>
        <pc:spChg chg="del">
          <ac:chgData name="Sanders Wang" userId="089d73b8-785c-4012-b931-81c632b6c9c7" providerId="ADAL" clId="{E3F27EDE-0A00-4545-AC8F-6DAEAEF342C7}" dt="2021-11-16T16:07:32.232" v="7622" actId="478"/>
          <ac:spMkLst>
            <pc:docMk/>
            <pc:sldMk cId="620086405" sldId="284"/>
            <ac:spMk id="65" creationId="{62E10E72-501F-485F-A6C2-80F23682745C}"/>
          </ac:spMkLst>
        </pc:spChg>
        <pc:spChg chg="add mod">
          <ac:chgData name="Sanders Wang" userId="089d73b8-785c-4012-b931-81c632b6c9c7" providerId="ADAL" clId="{E3F27EDE-0A00-4545-AC8F-6DAEAEF342C7}" dt="2021-11-16T16:09:44.624" v="7717" actId="14100"/>
          <ac:spMkLst>
            <pc:docMk/>
            <pc:sldMk cId="620086405" sldId="284"/>
            <ac:spMk id="69" creationId="{9A8A34CE-A826-4323-9B18-AEB7491A69F5}"/>
          </ac:spMkLst>
        </pc:spChg>
        <pc:spChg chg="add mod">
          <ac:chgData name="Sanders Wang" userId="089d73b8-785c-4012-b931-81c632b6c9c7" providerId="ADAL" clId="{E3F27EDE-0A00-4545-AC8F-6DAEAEF342C7}" dt="2021-11-16T16:19:01.166" v="7762" actId="1076"/>
          <ac:spMkLst>
            <pc:docMk/>
            <pc:sldMk cId="620086405" sldId="284"/>
            <ac:spMk id="72" creationId="{F3CD6545-CFC3-4038-9E7B-DECDFB892D4D}"/>
          </ac:spMkLst>
        </pc:spChg>
        <pc:spChg chg="add mod">
          <ac:chgData name="Sanders Wang" userId="089d73b8-785c-4012-b931-81c632b6c9c7" providerId="ADAL" clId="{E3F27EDE-0A00-4545-AC8F-6DAEAEF342C7}" dt="2021-11-16T16:18:51.831" v="7759" actId="1076"/>
          <ac:spMkLst>
            <pc:docMk/>
            <pc:sldMk cId="620086405" sldId="284"/>
            <ac:spMk id="73" creationId="{9763D8F9-7844-45DD-9551-EFCEEA4F58C8}"/>
          </ac:spMkLst>
        </pc:spChg>
        <pc:spChg chg="add mod">
          <ac:chgData name="Sanders Wang" userId="089d73b8-785c-4012-b931-81c632b6c9c7" providerId="ADAL" clId="{E3F27EDE-0A00-4545-AC8F-6DAEAEF342C7}" dt="2021-11-16T16:18:54.335" v="7760" actId="1076"/>
          <ac:spMkLst>
            <pc:docMk/>
            <pc:sldMk cId="620086405" sldId="284"/>
            <ac:spMk id="74" creationId="{38A79E9F-2B2D-40FD-9D81-425F18607D65}"/>
          </ac:spMkLst>
        </pc:spChg>
        <pc:spChg chg="add mod">
          <ac:chgData name="Sanders Wang" userId="089d73b8-785c-4012-b931-81c632b6c9c7" providerId="ADAL" clId="{E3F27EDE-0A00-4545-AC8F-6DAEAEF342C7}" dt="2021-11-16T16:18:57.895" v="7761" actId="1076"/>
          <ac:spMkLst>
            <pc:docMk/>
            <pc:sldMk cId="620086405" sldId="284"/>
            <ac:spMk id="75" creationId="{04EA9A51-0C2C-43A8-AE68-A419DA843E1E}"/>
          </ac:spMkLst>
        </pc:spChg>
        <pc:spChg chg="add mod">
          <ac:chgData name="Sanders Wang" userId="089d73b8-785c-4012-b931-81c632b6c9c7" providerId="ADAL" clId="{E3F27EDE-0A00-4545-AC8F-6DAEAEF342C7}" dt="2021-11-16T16:20:06.306" v="7785"/>
          <ac:spMkLst>
            <pc:docMk/>
            <pc:sldMk cId="620086405" sldId="284"/>
            <ac:spMk id="76" creationId="{FAF08E3A-4C3D-4668-B6A6-264818B35F60}"/>
          </ac:spMkLst>
        </pc:spChg>
        <pc:spChg chg="add mod">
          <ac:chgData name="Sanders Wang" userId="089d73b8-785c-4012-b931-81c632b6c9c7" providerId="ADAL" clId="{E3F27EDE-0A00-4545-AC8F-6DAEAEF342C7}" dt="2021-11-16T16:19:35.063" v="7779" actId="20577"/>
          <ac:spMkLst>
            <pc:docMk/>
            <pc:sldMk cId="620086405" sldId="284"/>
            <ac:spMk id="77" creationId="{7B5E3AA8-74B0-477D-B56E-308F5EB078C8}"/>
          </ac:spMkLst>
        </pc:spChg>
        <pc:spChg chg="add mod">
          <ac:chgData name="Sanders Wang" userId="089d73b8-785c-4012-b931-81c632b6c9c7" providerId="ADAL" clId="{E3F27EDE-0A00-4545-AC8F-6DAEAEF342C7}" dt="2021-11-16T16:21:10.189" v="7805" actId="20577"/>
          <ac:spMkLst>
            <pc:docMk/>
            <pc:sldMk cId="620086405" sldId="284"/>
            <ac:spMk id="78" creationId="{26B388E9-E592-41AB-9FC0-AB4806698331}"/>
          </ac:spMkLst>
        </pc:spChg>
        <pc:spChg chg="add mod">
          <ac:chgData name="Sanders Wang" userId="089d73b8-785c-4012-b931-81c632b6c9c7" providerId="ADAL" clId="{E3F27EDE-0A00-4545-AC8F-6DAEAEF342C7}" dt="2021-11-16T16:21:31.057" v="7814" actId="20577"/>
          <ac:spMkLst>
            <pc:docMk/>
            <pc:sldMk cId="620086405" sldId="284"/>
            <ac:spMk id="79" creationId="{46208AB2-3B05-4BD2-BE40-22A26FF60962}"/>
          </ac:spMkLst>
        </pc:spChg>
        <pc:spChg chg="mod">
          <ac:chgData name="Sanders Wang" userId="089d73b8-785c-4012-b931-81c632b6c9c7" providerId="ADAL" clId="{E3F27EDE-0A00-4545-AC8F-6DAEAEF342C7}" dt="2021-11-16T16:22:27.965" v="7823"/>
          <ac:spMkLst>
            <pc:docMk/>
            <pc:sldMk cId="620086405" sldId="284"/>
            <ac:spMk id="82" creationId="{CC21C633-00CD-48A5-AB53-2377A1E7AF31}"/>
          </ac:spMkLst>
        </pc:spChg>
        <pc:spChg chg="mod">
          <ac:chgData name="Sanders Wang" userId="089d73b8-785c-4012-b931-81c632b6c9c7" providerId="ADAL" clId="{E3F27EDE-0A00-4545-AC8F-6DAEAEF342C7}" dt="2021-11-16T16:22:27.965" v="7823"/>
          <ac:spMkLst>
            <pc:docMk/>
            <pc:sldMk cId="620086405" sldId="284"/>
            <ac:spMk id="85" creationId="{5981B37F-2AEB-4AA5-9218-5336672656B1}"/>
          </ac:spMkLst>
        </pc:spChg>
        <pc:grpChg chg="del">
          <ac:chgData name="Sanders Wang" userId="089d73b8-785c-4012-b931-81c632b6c9c7" providerId="ADAL" clId="{E3F27EDE-0A00-4545-AC8F-6DAEAEF342C7}" dt="2021-11-16T16:07:32.232" v="7622" actId="478"/>
          <ac:grpSpMkLst>
            <pc:docMk/>
            <pc:sldMk cId="620086405" sldId="284"/>
            <ac:grpSpMk id="5" creationId="{DB22AB06-5BAB-4DA4-8596-1BBD2594992C}"/>
          </ac:grpSpMkLst>
        </pc:grpChg>
        <pc:grpChg chg="del">
          <ac:chgData name="Sanders Wang" userId="089d73b8-785c-4012-b931-81c632b6c9c7" providerId="ADAL" clId="{E3F27EDE-0A00-4545-AC8F-6DAEAEF342C7}" dt="2021-11-16T16:07:37.426" v="7623" actId="478"/>
          <ac:grpSpMkLst>
            <pc:docMk/>
            <pc:sldMk cId="620086405" sldId="284"/>
            <ac:grpSpMk id="14" creationId="{E554F815-F0C9-45BC-BECF-014BF7C188A6}"/>
          </ac:grpSpMkLst>
        </pc:grpChg>
        <pc:grpChg chg="del">
          <ac:chgData name="Sanders Wang" userId="089d73b8-785c-4012-b931-81c632b6c9c7" providerId="ADAL" clId="{E3F27EDE-0A00-4545-AC8F-6DAEAEF342C7}" dt="2021-11-16T16:07:32.232" v="7622" actId="478"/>
          <ac:grpSpMkLst>
            <pc:docMk/>
            <pc:sldMk cId="620086405" sldId="284"/>
            <ac:grpSpMk id="27" creationId="{D5E3AAF6-D189-4777-A3FD-66A5F4119A5D}"/>
          </ac:grpSpMkLst>
        </pc:grpChg>
        <pc:grpChg chg="del">
          <ac:chgData name="Sanders Wang" userId="089d73b8-785c-4012-b931-81c632b6c9c7" providerId="ADAL" clId="{E3F27EDE-0A00-4545-AC8F-6DAEAEF342C7}" dt="2021-11-16T16:07:32.232" v="7622" actId="478"/>
          <ac:grpSpMkLst>
            <pc:docMk/>
            <pc:sldMk cId="620086405" sldId="284"/>
            <ac:grpSpMk id="37" creationId="{816347B0-761F-47C7-AA26-8FDE72857272}"/>
          </ac:grpSpMkLst>
        </pc:grpChg>
        <pc:grpChg chg="del">
          <ac:chgData name="Sanders Wang" userId="089d73b8-785c-4012-b931-81c632b6c9c7" providerId="ADAL" clId="{E3F27EDE-0A00-4545-AC8F-6DAEAEF342C7}" dt="2021-11-16T16:07:32.232" v="7622" actId="478"/>
          <ac:grpSpMkLst>
            <pc:docMk/>
            <pc:sldMk cId="620086405" sldId="284"/>
            <ac:grpSpMk id="41" creationId="{058CDC5A-C6ED-4E39-8165-21DB7774F43A}"/>
          </ac:grpSpMkLst>
        </pc:grpChg>
        <pc:grpChg chg="del">
          <ac:chgData name="Sanders Wang" userId="089d73b8-785c-4012-b931-81c632b6c9c7" providerId="ADAL" clId="{E3F27EDE-0A00-4545-AC8F-6DAEAEF342C7}" dt="2021-11-16T16:07:32.232" v="7622" actId="478"/>
          <ac:grpSpMkLst>
            <pc:docMk/>
            <pc:sldMk cId="620086405" sldId="284"/>
            <ac:grpSpMk id="46" creationId="{11D499CB-04B6-4131-AC90-DDA3D4C37DB3}"/>
          </ac:grpSpMkLst>
        </pc:grpChg>
        <pc:grpChg chg="del">
          <ac:chgData name="Sanders Wang" userId="089d73b8-785c-4012-b931-81c632b6c9c7" providerId="ADAL" clId="{E3F27EDE-0A00-4545-AC8F-6DAEAEF342C7}" dt="2021-11-16T16:07:32.232" v="7622" actId="478"/>
          <ac:grpSpMkLst>
            <pc:docMk/>
            <pc:sldMk cId="620086405" sldId="284"/>
            <ac:grpSpMk id="58" creationId="{EB337095-2CB5-4448-A696-EC165F55F6B6}"/>
          </ac:grpSpMkLst>
        </pc:grpChg>
        <pc:grpChg chg="add mod">
          <ac:chgData name="Sanders Wang" userId="089d73b8-785c-4012-b931-81c632b6c9c7" providerId="ADAL" clId="{E3F27EDE-0A00-4545-AC8F-6DAEAEF342C7}" dt="2021-11-16T16:22:33.448" v="7824" actId="1076"/>
          <ac:grpSpMkLst>
            <pc:docMk/>
            <pc:sldMk cId="620086405" sldId="284"/>
            <ac:grpSpMk id="81" creationId="{46388E91-A032-41B7-806C-AF532EF9EBB8}"/>
          </ac:grpSpMkLst>
        </pc:grpChg>
        <pc:grpChg chg="add mod">
          <ac:chgData name="Sanders Wang" userId="089d73b8-785c-4012-b931-81c632b6c9c7" providerId="ADAL" clId="{E3F27EDE-0A00-4545-AC8F-6DAEAEF342C7}" dt="2021-11-16T16:22:33.448" v="7824" actId="1076"/>
          <ac:grpSpMkLst>
            <pc:docMk/>
            <pc:sldMk cId="620086405" sldId="284"/>
            <ac:grpSpMk id="84" creationId="{8FA694ED-4D50-4E90-A8A1-7D27E460CC0D}"/>
          </ac:grpSpMkLst>
        </pc:grpChg>
        <pc:picChg chg="add mod">
          <ac:chgData name="Sanders Wang" userId="089d73b8-785c-4012-b931-81c632b6c9c7" providerId="ADAL" clId="{E3F27EDE-0A00-4545-AC8F-6DAEAEF342C7}" dt="2021-11-16T16:12:09.784" v="7742" actId="1076"/>
          <ac:picMkLst>
            <pc:docMk/>
            <pc:sldMk cId="620086405" sldId="284"/>
            <ac:picMk id="9" creationId="{F7E24F36-A4B3-48E3-BC7C-AE8FA19DB2F6}"/>
          </ac:picMkLst>
        </pc:picChg>
        <pc:picChg chg="add mod">
          <ac:chgData name="Sanders Wang" userId="089d73b8-785c-4012-b931-81c632b6c9c7" providerId="ADAL" clId="{E3F27EDE-0A00-4545-AC8F-6DAEAEF342C7}" dt="2021-11-16T16:18:31.211" v="7756" actId="692"/>
          <ac:picMkLst>
            <pc:docMk/>
            <pc:sldMk cId="620086405" sldId="284"/>
            <ac:picMk id="13" creationId="{462CA0DF-AF1F-4C89-BF1B-64AF06F5D63F}"/>
          </ac:picMkLst>
        </pc:picChg>
        <pc:picChg chg="add mod">
          <ac:chgData name="Sanders Wang" userId="089d73b8-785c-4012-b931-81c632b6c9c7" providerId="ADAL" clId="{E3F27EDE-0A00-4545-AC8F-6DAEAEF342C7}" dt="2021-11-16T16:20:52.368" v="7800" actId="1076"/>
          <ac:picMkLst>
            <pc:docMk/>
            <pc:sldMk cId="620086405" sldId="284"/>
            <ac:picMk id="18" creationId="{39ED5DEB-0E72-426F-B831-7A6E4BB1FF88}"/>
          </ac:picMkLst>
        </pc:picChg>
        <pc:picChg chg="del">
          <ac:chgData name="Sanders Wang" userId="089d73b8-785c-4012-b931-81c632b6c9c7" providerId="ADAL" clId="{E3F27EDE-0A00-4545-AC8F-6DAEAEF342C7}" dt="2021-11-16T16:07:32.232" v="7622" actId="478"/>
          <ac:picMkLst>
            <pc:docMk/>
            <pc:sldMk cId="620086405" sldId="284"/>
            <ac:picMk id="22" creationId="{34016B4E-48B8-42D0-A8D8-17874965F41D}"/>
          </ac:picMkLst>
        </pc:picChg>
        <pc:picChg chg="del">
          <ac:chgData name="Sanders Wang" userId="089d73b8-785c-4012-b931-81c632b6c9c7" providerId="ADAL" clId="{E3F27EDE-0A00-4545-AC8F-6DAEAEF342C7}" dt="2021-11-16T16:07:32.232" v="7622" actId="478"/>
          <ac:picMkLst>
            <pc:docMk/>
            <pc:sldMk cId="620086405" sldId="284"/>
            <ac:picMk id="57" creationId="{00D459D3-E9FE-4150-8182-801E6F053B47}"/>
          </ac:picMkLst>
        </pc:picChg>
        <pc:picChg chg="add mod">
          <ac:chgData name="Sanders Wang" userId="089d73b8-785c-4012-b931-81c632b6c9c7" providerId="ADAL" clId="{E3F27EDE-0A00-4545-AC8F-6DAEAEF342C7}" dt="2021-11-16T16:10:24.175" v="7725" actId="1076"/>
          <ac:picMkLst>
            <pc:docMk/>
            <pc:sldMk cId="620086405" sldId="284"/>
            <ac:picMk id="66" creationId="{F5D355EB-7DF8-4FC8-AF60-F71AA54E7E26}"/>
          </ac:picMkLst>
        </pc:picChg>
        <pc:picChg chg="add mod">
          <ac:chgData name="Sanders Wang" userId="089d73b8-785c-4012-b931-81c632b6c9c7" providerId="ADAL" clId="{E3F27EDE-0A00-4545-AC8F-6DAEAEF342C7}" dt="2021-11-16T16:12:07.025" v="7741" actId="692"/>
          <ac:picMkLst>
            <pc:docMk/>
            <pc:sldMk cId="620086405" sldId="284"/>
            <ac:picMk id="67" creationId="{A6650C09-A437-46B1-A574-34960B1DD72F}"/>
          </ac:picMkLst>
        </pc:picChg>
        <pc:picChg chg="add mod">
          <ac:chgData name="Sanders Wang" userId="089d73b8-785c-4012-b931-81c632b6c9c7" providerId="ADAL" clId="{E3F27EDE-0A00-4545-AC8F-6DAEAEF342C7}" dt="2021-11-16T16:08:15.569" v="7626"/>
          <ac:picMkLst>
            <pc:docMk/>
            <pc:sldMk cId="620086405" sldId="284"/>
            <ac:picMk id="68" creationId="{6DE771B7-C11C-4D44-AE5F-7EAAAE7C6F05}"/>
          </ac:picMkLst>
        </pc:picChg>
        <pc:picChg chg="add del mod">
          <ac:chgData name="Sanders Wang" userId="089d73b8-785c-4012-b931-81c632b6c9c7" providerId="ADAL" clId="{E3F27EDE-0A00-4545-AC8F-6DAEAEF342C7}" dt="2021-11-16T16:11:14.580" v="7737" actId="21"/>
          <ac:picMkLst>
            <pc:docMk/>
            <pc:sldMk cId="620086405" sldId="284"/>
            <ac:picMk id="70" creationId="{47E30C9D-2933-4C91-A109-DD764D79F418}"/>
          </ac:picMkLst>
        </pc:picChg>
        <pc:picChg chg="add del mod">
          <ac:chgData name="Sanders Wang" userId="089d73b8-785c-4012-b931-81c632b6c9c7" providerId="ADAL" clId="{E3F27EDE-0A00-4545-AC8F-6DAEAEF342C7}" dt="2021-11-16T16:16:04.387" v="7751" actId="21"/>
          <ac:picMkLst>
            <pc:docMk/>
            <pc:sldMk cId="620086405" sldId="284"/>
            <ac:picMk id="71" creationId="{362C0D39-36F4-4BDF-B7B7-A063C8E4F4A8}"/>
          </ac:picMkLst>
        </pc:picChg>
        <pc:picChg chg="add mod">
          <ac:chgData name="Sanders Wang" userId="089d73b8-785c-4012-b931-81c632b6c9c7" providerId="ADAL" clId="{E3F27EDE-0A00-4545-AC8F-6DAEAEF342C7}" dt="2021-11-16T16:21:48.424" v="7816" actId="1076"/>
          <ac:picMkLst>
            <pc:docMk/>
            <pc:sldMk cId="620086405" sldId="284"/>
            <ac:picMk id="80" creationId="{C4973E50-899F-4C5D-B8E6-F1BA76EBAF73}"/>
          </ac:picMkLst>
        </pc:picChg>
        <pc:picChg chg="mod">
          <ac:chgData name="Sanders Wang" userId="089d73b8-785c-4012-b931-81c632b6c9c7" providerId="ADAL" clId="{E3F27EDE-0A00-4545-AC8F-6DAEAEF342C7}" dt="2021-11-16T16:22:27.965" v="7823"/>
          <ac:picMkLst>
            <pc:docMk/>
            <pc:sldMk cId="620086405" sldId="284"/>
            <ac:picMk id="83" creationId="{28401359-13C4-48E5-857A-65A880B5FEE0}"/>
          </ac:picMkLst>
        </pc:picChg>
        <pc:picChg chg="mod">
          <ac:chgData name="Sanders Wang" userId="089d73b8-785c-4012-b931-81c632b6c9c7" providerId="ADAL" clId="{E3F27EDE-0A00-4545-AC8F-6DAEAEF342C7}" dt="2021-11-16T16:22:27.965" v="7823"/>
          <ac:picMkLst>
            <pc:docMk/>
            <pc:sldMk cId="620086405" sldId="284"/>
            <ac:picMk id="86" creationId="{B429F7A2-ACC3-4E1D-A985-1B21C01EDA6C}"/>
          </ac:picMkLst>
        </pc:picChg>
      </pc:sldChg>
      <pc:sldChg chg="add">
        <pc:chgData name="Sanders Wang" userId="089d73b8-785c-4012-b931-81c632b6c9c7" providerId="ADAL" clId="{E3F27EDE-0A00-4545-AC8F-6DAEAEF342C7}" dt="2021-11-16T16:41:36.749" v="7892" actId="2890"/>
        <pc:sldMkLst>
          <pc:docMk/>
          <pc:sldMk cId="2923582429" sldId="285"/>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2DE9C-3A6C-4FF2-B8D2-147636CEB3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sv-SE"/>
          </a:p>
        </p:txBody>
      </p:sp>
      <p:sp>
        <p:nvSpPr>
          <p:cNvPr id="3" name="Subtitle 2">
            <a:extLst>
              <a:ext uri="{FF2B5EF4-FFF2-40B4-BE49-F238E27FC236}">
                <a16:creationId xmlns:a16="http://schemas.microsoft.com/office/drawing/2014/main" id="{2F6BC404-FF8D-43D8-A296-DC55B90E98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v-SE"/>
          </a:p>
        </p:txBody>
      </p:sp>
      <p:sp>
        <p:nvSpPr>
          <p:cNvPr id="4" name="Date Placeholder 3">
            <a:extLst>
              <a:ext uri="{FF2B5EF4-FFF2-40B4-BE49-F238E27FC236}">
                <a16:creationId xmlns:a16="http://schemas.microsoft.com/office/drawing/2014/main" id="{A04A1EB7-8FFE-4D1C-AEC5-CF1AF41638F0}"/>
              </a:ext>
            </a:extLst>
          </p:cNvPr>
          <p:cNvSpPr>
            <a:spLocks noGrp="1"/>
          </p:cNvSpPr>
          <p:nvPr>
            <p:ph type="dt" sz="half" idx="10"/>
          </p:nvPr>
        </p:nvSpPr>
        <p:spPr/>
        <p:txBody>
          <a:bodyPr/>
          <a:lstStyle/>
          <a:p>
            <a:fld id="{AE79AD9D-2D3B-4231-BBA3-1D18F557860B}" type="datetimeFigureOut">
              <a:rPr lang="sv-SE" smtClean="0"/>
              <a:t>2021-11-16</a:t>
            </a:fld>
            <a:endParaRPr lang="sv-SE"/>
          </a:p>
        </p:txBody>
      </p:sp>
      <p:sp>
        <p:nvSpPr>
          <p:cNvPr id="5" name="Footer Placeholder 4">
            <a:extLst>
              <a:ext uri="{FF2B5EF4-FFF2-40B4-BE49-F238E27FC236}">
                <a16:creationId xmlns:a16="http://schemas.microsoft.com/office/drawing/2014/main" id="{65BB8646-BC63-44BA-A359-F2E1A43046CF}"/>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15BCB5F0-B1A5-4969-91AC-2DBC81D2ADF0}"/>
              </a:ext>
            </a:extLst>
          </p:cNvPr>
          <p:cNvSpPr>
            <a:spLocks noGrp="1"/>
          </p:cNvSpPr>
          <p:nvPr>
            <p:ph type="sldNum" sz="quarter" idx="12"/>
          </p:nvPr>
        </p:nvSpPr>
        <p:spPr/>
        <p:txBody>
          <a:bodyPr/>
          <a:lstStyle/>
          <a:p>
            <a:fld id="{011B3019-6EED-4721-9CFD-EABE0C85BA66}" type="slidenum">
              <a:rPr lang="sv-SE" smtClean="0"/>
              <a:t>‹#›</a:t>
            </a:fld>
            <a:endParaRPr lang="sv-SE"/>
          </a:p>
        </p:txBody>
      </p:sp>
    </p:spTree>
    <p:extLst>
      <p:ext uri="{BB962C8B-B14F-4D97-AF65-F5344CB8AC3E}">
        <p14:creationId xmlns:p14="http://schemas.microsoft.com/office/powerpoint/2010/main" val="710022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F7645-2BDF-4F40-9EE8-06BC066979F5}"/>
              </a:ext>
            </a:extLst>
          </p:cNvPr>
          <p:cNvSpPr>
            <a:spLocks noGrp="1"/>
          </p:cNvSpPr>
          <p:nvPr>
            <p:ph type="title"/>
          </p:nvPr>
        </p:nvSpPr>
        <p:spPr/>
        <p:txBody>
          <a:bodyPr/>
          <a:lstStyle/>
          <a:p>
            <a:r>
              <a:rPr lang="en-US"/>
              <a:t>Click to edit Master title style</a:t>
            </a:r>
            <a:endParaRPr lang="sv-SE"/>
          </a:p>
        </p:txBody>
      </p:sp>
      <p:sp>
        <p:nvSpPr>
          <p:cNvPr id="3" name="Vertical Text Placeholder 2">
            <a:extLst>
              <a:ext uri="{FF2B5EF4-FFF2-40B4-BE49-F238E27FC236}">
                <a16:creationId xmlns:a16="http://schemas.microsoft.com/office/drawing/2014/main" id="{BF514274-8A7D-4DF2-AF4B-3D7D18846F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09D92F40-4EA3-4627-9FED-BA13BA48F2CC}"/>
              </a:ext>
            </a:extLst>
          </p:cNvPr>
          <p:cNvSpPr>
            <a:spLocks noGrp="1"/>
          </p:cNvSpPr>
          <p:nvPr>
            <p:ph type="dt" sz="half" idx="10"/>
          </p:nvPr>
        </p:nvSpPr>
        <p:spPr/>
        <p:txBody>
          <a:bodyPr/>
          <a:lstStyle/>
          <a:p>
            <a:fld id="{AE79AD9D-2D3B-4231-BBA3-1D18F557860B}" type="datetimeFigureOut">
              <a:rPr lang="sv-SE" smtClean="0"/>
              <a:t>2021-11-16</a:t>
            </a:fld>
            <a:endParaRPr lang="sv-SE"/>
          </a:p>
        </p:txBody>
      </p:sp>
      <p:sp>
        <p:nvSpPr>
          <p:cNvPr id="5" name="Footer Placeholder 4">
            <a:extLst>
              <a:ext uri="{FF2B5EF4-FFF2-40B4-BE49-F238E27FC236}">
                <a16:creationId xmlns:a16="http://schemas.microsoft.com/office/drawing/2014/main" id="{DA5999C7-6352-4E9F-91FE-934D9BE020D6}"/>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06101EB9-22C6-4987-BDCE-C42F86A1BDDF}"/>
              </a:ext>
            </a:extLst>
          </p:cNvPr>
          <p:cNvSpPr>
            <a:spLocks noGrp="1"/>
          </p:cNvSpPr>
          <p:nvPr>
            <p:ph type="sldNum" sz="quarter" idx="12"/>
          </p:nvPr>
        </p:nvSpPr>
        <p:spPr/>
        <p:txBody>
          <a:bodyPr/>
          <a:lstStyle/>
          <a:p>
            <a:fld id="{011B3019-6EED-4721-9CFD-EABE0C85BA66}" type="slidenum">
              <a:rPr lang="sv-SE" smtClean="0"/>
              <a:t>‹#›</a:t>
            </a:fld>
            <a:endParaRPr lang="sv-SE"/>
          </a:p>
        </p:txBody>
      </p:sp>
    </p:spTree>
    <p:extLst>
      <p:ext uri="{BB962C8B-B14F-4D97-AF65-F5344CB8AC3E}">
        <p14:creationId xmlns:p14="http://schemas.microsoft.com/office/powerpoint/2010/main" val="4225906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11B453-D054-49BC-A145-C431D688598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sv-SE"/>
          </a:p>
        </p:txBody>
      </p:sp>
      <p:sp>
        <p:nvSpPr>
          <p:cNvPr id="3" name="Vertical Text Placeholder 2">
            <a:extLst>
              <a:ext uri="{FF2B5EF4-FFF2-40B4-BE49-F238E27FC236}">
                <a16:creationId xmlns:a16="http://schemas.microsoft.com/office/drawing/2014/main" id="{BD2C0D61-36C4-4BE9-AE86-666DBFAFB6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7CF55E6F-6145-410F-9D37-C86759985842}"/>
              </a:ext>
            </a:extLst>
          </p:cNvPr>
          <p:cNvSpPr>
            <a:spLocks noGrp="1"/>
          </p:cNvSpPr>
          <p:nvPr>
            <p:ph type="dt" sz="half" idx="10"/>
          </p:nvPr>
        </p:nvSpPr>
        <p:spPr/>
        <p:txBody>
          <a:bodyPr/>
          <a:lstStyle/>
          <a:p>
            <a:fld id="{AE79AD9D-2D3B-4231-BBA3-1D18F557860B}" type="datetimeFigureOut">
              <a:rPr lang="sv-SE" smtClean="0"/>
              <a:t>2021-11-16</a:t>
            </a:fld>
            <a:endParaRPr lang="sv-SE"/>
          </a:p>
        </p:txBody>
      </p:sp>
      <p:sp>
        <p:nvSpPr>
          <p:cNvPr id="5" name="Footer Placeholder 4">
            <a:extLst>
              <a:ext uri="{FF2B5EF4-FFF2-40B4-BE49-F238E27FC236}">
                <a16:creationId xmlns:a16="http://schemas.microsoft.com/office/drawing/2014/main" id="{08CE3A5E-620C-4DAC-98F2-A047C4662BB2}"/>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1FD0C82D-CE81-4025-8838-FF3D1859FF44}"/>
              </a:ext>
            </a:extLst>
          </p:cNvPr>
          <p:cNvSpPr>
            <a:spLocks noGrp="1"/>
          </p:cNvSpPr>
          <p:nvPr>
            <p:ph type="sldNum" sz="quarter" idx="12"/>
          </p:nvPr>
        </p:nvSpPr>
        <p:spPr/>
        <p:txBody>
          <a:bodyPr/>
          <a:lstStyle/>
          <a:p>
            <a:fld id="{011B3019-6EED-4721-9CFD-EABE0C85BA66}" type="slidenum">
              <a:rPr lang="sv-SE" smtClean="0"/>
              <a:t>‹#›</a:t>
            </a:fld>
            <a:endParaRPr lang="sv-SE"/>
          </a:p>
        </p:txBody>
      </p:sp>
    </p:spTree>
    <p:extLst>
      <p:ext uri="{BB962C8B-B14F-4D97-AF65-F5344CB8AC3E}">
        <p14:creationId xmlns:p14="http://schemas.microsoft.com/office/powerpoint/2010/main" val="2516979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3B230-F615-449F-9629-A9EDA0D49D91}"/>
              </a:ext>
            </a:extLst>
          </p:cNvPr>
          <p:cNvSpPr>
            <a:spLocks noGrp="1"/>
          </p:cNvSpPr>
          <p:nvPr>
            <p:ph type="title"/>
          </p:nvPr>
        </p:nvSpPr>
        <p:spPr/>
        <p:txBody>
          <a:bodyPr/>
          <a:lstStyle/>
          <a:p>
            <a:r>
              <a:rPr lang="en-US"/>
              <a:t>Click to edit Master title style</a:t>
            </a:r>
            <a:endParaRPr lang="sv-SE"/>
          </a:p>
        </p:txBody>
      </p:sp>
      <p:sp>
        <p:nvSpPr>
          <p:cNvPr id="3" name="Content Placeholder 2">
            <a:extLst>
              <a:ext uri="{FF2B5EF4-FFF2-40B4-BE49-F238E27FC236}">
                <a16:creationId xmlns:a16="http://schemas.microsoft.com/office/drawing/2014/main" id="{87EDABE5-0AA6-483D-B324-85D868A1F4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DB4EE5F8-8556-4D4A-B6AC-B9D71E5DA370}"/>
              </a:ext>
            </a:extLst>
          </p:cNvPr>
          <p:cNvSpPr>
            <a:spLocks noGrp="1"/>
          </p:cNvSpPr>
          <p:nvPr>
            <p:ph type="dt" sz="half" idx="10"/>
          </p:nvPr>
        </p:nvSpPr>
        <p:spPr/>
        <p:txBody>
          <a:bodyPr/>
          <a:lstStyle/>
          <a:p>
            <a:fld id="{AE79AD9D-2D3B-4231-BBA3-1D18F557860B}" type="datetimeFigureOut">
              <a:rPr lang="sv-SE" smtClean="0"/>
              <a:t>2021-11-16</a:t>
            </a:fld>
            <a:endParaRPr lang="sv-SE"/>
          </a:p>
        </p:txBody>
      </p:sp>
      <p:sp>
        <p:nvSpPr>
          <p:cNvPr id="5" name="Footer Placeholder 4">
            <a:extLst>
              <a:ext uri="{FF2B5EF4-FFF2-40B4-BE49-F238E27FC236}">
                <a16:creationId xmlns:a16="http://schemas.microsoft.com/office/drawing/2014/main" id="{FCFBFC95-0EE6-4012-9FBA-585B9724BDB7}"/>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697A0493-2165-44CA-B231-655422832376}"/>
              </a:ext>
            </a:extLst>
          </p:cNvPr>
          <p:cNvSpPr>
            <a:spLocks noGrp="1"/>
          </p:cNvSpPr>
          <p:nvPr>
            <p:ph type="sldNum" sz="quarter" idx="12"/>
          </p:nvPr>
        </p:nvSpPr>
        <p:spPr/>
        <p:txBody>
          <a:bodyPr/>
          <a:lstStyle/>
          <a:p>
            <a:fld id="{011B3019-6EED-4721-9CFD-EABE0C85BA66}" type="slidenum">
              <a:rPr lang="sv-SE" smtClean="0"/>
              <a:t>‹#›</a:t>
            </a:fld>
            <a:endParaRPr lang="sv-SE"/>
          </a:p>
        </p:txBody>
      </p:sp>
    </p:spTree>
    <p:extLst>
      <p:ext uri="{BB962C8B-B14F-4D97-AF65-F5344CB8AC3E}">
        <p14:creationId xmlns:p14="http://schemas.microsoft.com/office/powerpoint/2010/main" val="1145045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74ED9-B4EC-4047-A5F1-723242AC17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sv-SE"/>
          </a:p>
        </p:txBody>
      </p:sp>
      <p:sp>
        <p:nvSpPr>
          <p:cNvPr id="3" name="Text Placeholder 2">
            <a:extLst>
              <a:ext uri="{FF2B5EF4-FFF2-40B4-BE49-F238E27FC236}">
                <a16:creationId xmlns:a16="http://schemas.microsoft.com/office/drawing/2014/main" id="{29A2BC60-27CC-4CD9-85A1-8335C4E441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B3A59D-29A4-471A-8732-C9DFABC59AD7}"/>
              </a:ext>
            </a:extLst>
          </p:cNvPr>
          <p:cNvSpPr>
            <a:spLocks noGrp="1"/>
          </p:cNvSpPr>
          <p:nvPr>
            <p:ph type="dt" sz="half" idx="10"/>
          </p:nvPr>
        </p:nvSpPr>
        <p:spPr/>
        <p:txBody>
          <a:bodyPr/>
          <a:lstStyle/>
          <a:p>
            <a:fld id="{AE79AD9D-2D3B-4231-BBA3-1D18F557860B}" type="datetimeFigureOut">
              <a:rPr lang="sv-SE" smtClean="0"/>
              <a:t>2021-11-16</a:t>
            </a:fld>
            <a:endParaRPr lang="sv-SE"/>
          </a:p>
        </p:txBody>
      </p:sp>
      <p:sp>
        <p:nvSpPr>
          <p:cNvPr id="5" name="Footer Placeholder 4">
            <a:extLst>
              <a:ext uri="{FF2B5EF4-FFF2-40B4-BE49-F238E27FC236}">
                <a16:creationId xmlns:a16="http://schemas.microsoft.com/office/drawing/2014/main" id="{24CD349D-4ED5-41A8-98E0-52E86EB1E3A9}"/>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CEA9054B-9FF5-4262-A1F6-35E80AE7456A}"/>
              </a:ext>
            </a:extLst>
          </p:cNvPr>
          <p:cNvSpPr>
            <a:spLocks noGrp="1"/>
          </p:cNvSpPr>
          <p:nvPr>
            <p:ph type="sldNum" sz="quarter" idx="12"/>
          </p:nvPr>
        </p:nvSpPr>
        <p:spPr/>
        <p:txBody>
          <a:bodyPr/>
          <a:lstStyle/>
          <a:p>
            <a:fld id="{011B3019-6EED-4721-9CFD-EABE0C85BA66}" type="slidenum">
              <a:rPr lang="sv-SE" smtClean="0"/>
              <a:t>‹#›</a:t>
            </a:fld>
            <a:endParaRPr lang="sv-SE"/>
          </a:p>
        </p:txBody>
      </p:sp>
    </p:spTree>
    <p:extLst>
      <p:ext uri="{BB962C8B-B14F-4D97-AF65-F5344CB8AC3E}">
        <p14:creationId xmlns:p14="http://schemas.microsoft.com/office/powerpoint/2010/main" val="2662662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7A11A-BF96-4828-A28C-4988181B0160}"/>
              </a:ext>
            </a:extLst>
          </p:cNvPr>
          <p:cNvSpPr>
            <a:spLocks noGrp="1"/>
          </p:cNvSpPr>
          <p:nvPr>
            <p:ph type="title"/>
          </p:nvPr>
        </p:nvSpPr>
        <p:spPr/>
        <p:txBody>
          <a:bodyPr/>
          <a:lstStyle/>
          <a:p>
            <a:r>
              <a:rPr lang="en-US"/>
              <a:t>Click to edit Master title style</a:t>
            </a:r>
            <a:endParaRPr lang="sv-SE"/>
          </a:p>
        </p:txBody>
      </p:sp>
      <p:sp>
        <p:nvSpPr>
          <p:cNvPr id="3" name="Content Placeholder 2">
            <a:extLst>
              <a:ext uri="{FF2B5EF4-FFF2-40B4-BE49-F238E27FC236}">
                <a16:creationId xmlns:a16="http://schemas.microsoft.com/office/drawing/2014/main" id="{526DD9D0-4707-4C8E-A6BD-9903DC1C4A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Content Placeholder 3">
            <a:extLst>
              <a:ext uri="{FF2B5EF4-FFF2-40B4-BE49-F238E27FC236}">
                <a16:creationId xmlns:a16="http://schemas.microsoft.com/office/drawing/2014/main" id="{751E2F42-DCEA-41F4-9395-AE558B3E60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Date Placeholder 4">
            <a:extLst>
              <a:ext uri="{FF2B5EF4-FFF2-40B4-BE49-F238E27FC236}">
                <a16:creationId xmlns:a16="http://schemas.microsoft.com/office/drawing/2014/main" id="{493A1955-01AF-44A3-84BE-3FFE4D4B8EB4}"/>
              </a:ext>
            </a:extLst>
          </p:cNvPr>
          <p:cNvSpPr>
            <a:spLocks noGrp="1"/>
          </p:cNvSpPr>
          <p:nvPr>
            <p:ph type="dt" sz="half" idx="10"/>
          </p:nvPr>
        </p:nvSpPr>
        <p:spPr/>
        <p:txBody>
          <a:bodyPr/>
          <a:lstStyle/>
          <a:p>
            <a:fld id="{AE79AD9D-2D3B-4231-BBA3-1D18F557860B}" type="datetimeFigureOut">
              <a:rPr lang="sv-SE" smtClean="0"/>
              <a:t>2021-11-16</a:t>
            </a:fld>
            <a:endParaRPr lang="sv-SE"/>
          </a:p>
        </p:txBody>
      </p:sp>
      <p:sp>
        <p:nvSpPr>
          <p:cNvPr id="6" name="Footer Placeholder 5">
            <a:extLst>
              <a:ext uri="{FF2B5EF4-FFF2-40B4-BE49-F238E27FC236}">
                <a16:creationId xmlns:a16="http://schemas.microsoft.com/office/drawing/2014/main" id="{D2FEC878-F63B-43A1-81E6-02BC40903B53}"/>
              </a:ext>
            </a:extLst>
          </p:cNvPr>
          <p:cNvSpPr>
            <a:spLocks noGrp="1"/>
          </p:cNvSpPr>
          <p:nvPr>
            <p:ph type="ftr" sz="quarter" idx="11"/>
          </p:nvPr>
        </p:nvSpPr>
        <p:spPr/>
        <p:txBody>
          <a:bodyPr/>
          <a:lstStyle/>
          <a:p>
            <a:endParaRPr lang="sv-SE"/>
          </a:p>
        </p:txBody>
      </p:sp>
      <p:sp>
        <p:nvSpPr>
          <p:cNvPr id="7" name="Slide Number Placeholder 6">
            <a:extLst>
              <a:ext uri="{FF2B5EF4-FFF2-40B4-BE49-F238E27FC236}">
                <a16:creationId xmlns:a16="http://schemas.microsoft.com/office/drawing/2014/main" id="{AEF5C633-7BE8-4A7C-8427-4F22CC0C338D}"/>
              </a:ext>
            </a:extLst>
          </p:cNvPr>
          <p:cNvSpPr>
            <a:spLocks noGrp="1"/>
          </p:cNvSpPr>
          <p:nvPr>
            <p:ph type="sldNum" sz="quarter" idx="12"/>
          </p:nvPr>
        </p:nvSpPr>
        <p:spPr/>
        <p:txBody>
          <a:bodyPr/>
          <a:lstStyle/>
          <a:p>
            <a:fld id="{011B3019-6EED-4721-9CFD-EABE0C85BA66}" type="slidenum">
              <a:rPr lang="sv-SE" smtClean="0"/>
              <a:t>‹#›</a:t>
            </a:fld>
            <a:endParaRPr lang="sv-SE"/>
          </a:p>
        </p:txBody>
      </p:sp>
    </p:spTree>
    <p:extLst>
      <p:ext uri="{BB962C8B-B14F-4D97-AF65-F5344CB8AC3E}">
        <p14:creationId xmlns:p14="http://schemas.microsoft.com/office/powerpoint/2010/main" val="2261429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4CD6B-ED00-4207-B8F3-78348CC3DCDD}"/>
              </a:ext>
            </a:extLst>
          </p:cNvPr>
          <p:cNvSpPr>
            <a:spLocks noGrp="1"/>
          </p:cNvSpPr>
          <p:nvPr>
            <p:ph type="title"/>
          </p:nvPr>
        </p:nvSpPr>
        <p:spPr>
          <a:xfrm>
            <a:off x="839788" y="365125"/>
            <a:ext cx="10515600" cy="1325563"/>
          </a:xfrm>
        </p:spPr>
        <p:txBody>
          <a:bodyPr/>
          <a:lstStyle/>
          <a:p>
            <a:r>
              <a:rPr lang="en-US"/>
              <a:t>Click to edit Master title style</a:t>
            </a:r>
            <a:endParaRPr lang="sv-SE"/>
          </a:p>
        </p:txBody>
      </p:sp>
      <p:sp>
        <p:nvSpPr>
          <p:cNvPr id="3" name="Text Placeholder 2">
            <a:extLst>
              <a:ext uri="{FF2B5EF4-FFF2-40B4-BE49-F238E27FC236}">
                <a16:creationId xmlns:a16="http://schemas.microsoft.com/office/drawing/2014/main" id="{BF476E7B-A430-4174-B21C-AAC406EE5F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981FB8-B314-4425-B64E-D7B79CD350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Text Placeholder 4">
            <a:extLst>
              <a:ext uri="{FF2B5EF4-FFF2-40B4-BE49-F238E27FC236}">
                <a16:creationId xmlns:a16="http://schemas.microsoft.com/office/drawing/2014/main" id="{D82F8213-14B4-407F-8432-A2C3E3BFED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444168-A303-446B-9115-6290AEBCF1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7" name="Date Placeholder 6">
            <a:extLst>
              <a:ext uri="{FF2B5EF4-FFF2-40B4-BE49-F238E27FC236}">
                <a16:creationId xmlns:a16="http://schemas.microsoft.com/office/drawing/2014/main" id="{9FB390E4-A053-4EB2-9E91-B5ED72E792BA}"/>
              </a:ext>
            </a:extLst>
          </p:cNvPr>
          <p:cNvSpPr>
            <a:spLocks noGrp="1"/>
          </p:cNvSpPr>
          <p:nvPr>
            <p:ph type="dt" sz="half" idx="10"/>
          </p:nvPr>
        </p:nvSpPr>
        <p:spPr/>
        <p:txBody>
          <a:bodyPr/>
          <a:lstStyle/>
          <a:p>
            <a:fld id="{AE79AD9D-2D3B-4231-BBA3-1D18F557860B}" type="datetimeFigureOut">
              <a:rPr lang="sv-SE" smtClean="0"/>
              <a:t>2021-11-16</a:t>
            </a:fld>
            <a:endParaRPr lang="sv-SE"/>
          </a:p>
        </p:txBody>
      </p:sp>
      <p:sp>
        <p:nvSpPr>
          <p:cNvPr id="8" name="Footer Placeholder 7">
            <a:extLst>
              <a:ext uri="{FF2B5EF4-FFF2-40B4-BE49-F238E27FC236}">
                <a16:creationId xmlns:a16="http://schemas.microsoft.com/office/drawing/2014/main" id="{81D11DE3-8AB2-4B7C-8F68-6B32008E8AA7}"/>
              </a:ext>
            </a:extLst>
          </p:cNvPr>
          <p:cNvSpPr>
            <a:spLocks noGrp="1"/>
          </p:cNvSpPr>
          <p:nvPr>
            <p:ph type="ftr" sz="quarter" idx="11"/>
          </p:nvPr>
        </p:nvSpPr>
        <p:spPr/>
        <p:txBody>
          <a:bodyPr/>
          <a:lstStyle/>
          <a:p>
            <a:endParaRPr lang="sv-SE"/>
          </a:p>
        </p:txBody>
      </p:sp>
      <p:sp>
        <p:nvSpPr>
          <p:cNvPr id="9" name="Slide Number Placeholder 8">
            <a:extLst>
              <a:ext uri="{FF2B5EF4-FFF2-40B4-BE49-F238E27FC236}">
                <a16:creationId xmlns:a16="http://schemas.microsoft.com/office/drawing/2014/main" id="{57612560-FBA4-44F5-A8DC-8164D271CF1E}"/>
              </a:ext>
            </a:extLst>
          </p:cNvPr>
          <p:cNvSpPr>
            <a:spLocks noGrp="1"/>
          </p:cNvSpPr>
          <p:nvPr>
            <p:ph type="sldNum" sz="quarter" idx="12"/>
          </p:nvPr>
        </p:nvSpPr>
        <p:spPr/>
        <p:txBody>
          <a:bodyPr/>
          <a:lstStyle/>
          <a:p>
            <a:fld id="{011B3019-6EED-4721-9CFD-EABE0C85BA66}" type="slidenum">
              <a:rPr lang="sv-SE" smtClean="0"/>
              <a:t>‹#›</a:t>
            </a:fld>
            <a:endParaRPr lang="sv-SE"/>
          </a:p>
        </p:txBody>
      </p:sp>
    </p:spTree>
    <p:extLst>
      <p:ext uri="{BB962C8B-B14F-4D97-AF65-F5344CB8AC3E}">
        <p14:creationId xmlns:p14="http://schemas.microsoft.com/office/powerpoint/2010/main" val="3173044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B9FA6-78E2-4F8F-9ADE-AA2AB7FAF97A}"/>
              </a:ext>
            </a:extLst>
          </p:cNvPr>
          <p:cNvSpPr>
            <a:spLocks noGrp="1"/>
          </p:cNvSpPr>
          <p:nvPr>
            <p:ph type="title"/>
          </p:nvPr>
        </p:nvSpPr>
        <p:spPr/>
        <p:txBody>
          <a:bodyPr/>
          <a:lstStyle/>
          <a:p>
            <a:r>
              <a:rPr lang="en-US"/>
              <a:t>Click to edit Master title style</a:t>
            </a:r>
            <a:endParaRPr lang="sv-SE"/>
          </a:p>
        </p:txBody>
      </p:sp>
      <p:sp>
        <p:nvSpPr>
          <p:cNvPr id="3" name="Date Placeholder 2">
            <a:extLst>
              <a:ext uri="{FF2B5EF4-FFF2-40B4-BE49-F238E27FC236}">
                <a16:creationId xmlns:a16="http://schemas.microsoft.com/office/drawing/2014/main" id="{2E9E16B1-E2C9-41F3-B2E7-06B84F3EEB11}"/>
              </a:ext>
            </a:extLst>
          </p:cNvPr>
          <p:cNvSpPr>
            <a:spLocks noGrp="1"/>
          </p:cNvSpPr>
          <p:nvPr>
            <p:ph type="dt" sz="half" idx="10"/>
          </p:nvPr>
        </p:nvSpPr>
        <p:spPr/>
        <p:txBody>
          <a:bodyPr/>
          <a:lstStyle/>
          <a:p>
            <a:fld id="{AE79AD9D-2D3B-4231-BBA3-1D18F557860B}" type="datetimeFigureOut">
              <a:rPr lang="sv-SE" smtClean="0"/>
              <a:t>2021-11-16</a:t>
            </a:fld>
            <a:endParaRPr lang="sv-SE"/>
          </a:p>
        </p:txBody>
      </p:sp>
      <p:sp>
        <p:nvSpPr>
          <p:cNvPr id="4" name="Footer Placeholder 3">
            <a:extLst>
              <a:ext uri="{FF2B5EF4-FFF2-40B4-BE49-F238E27FC236}">
                <a16:creationId xmlns:a16="http://schemas.microsoft.com/office/drawing/2014/main" id="{6D1C06A3-40FE-4D48-AB09-E818B7ABD14E}"/>
              </a:ext>
            </a:extLst>
          </p:cNvPr>
          <p:cNvSpPr>
            <a:spLocks noGrp="1"/>
          </p:cNvSpPr>
          <p:nvPr>
            <p:ph type="ftr" sz="quarter" idx="11"/>
          </p:nvPr>
        </p:nvSpPr>
        <p:spPr/>
        <p:txBody>
          <a:bodyPr/>
          <a:lstStyle/>
          <a:p>
            <a:endParaRPr lang="sv-SE"/>
          </a:p>
        </p:txBody>
      </p:sp>
      <p:sp>
        <p:nvSpPr>
          <p:cNvPr id="5" name="Slide Number Placeholder 4">
            <a:extLst>
              <a:ext uri="{FF2B5EF4-FFF2-40B4-BE49-F238E27FC236}">
                <a16:creationId xmlns:a16="http://schemas.microsoft.com/office/drawing/2014/main" id="{31773827-CA44-437D-9AE6-03FCB48A1396}"/>
              </a:ext>
            </a:extLst>
          </p:cNvPr>
          <p:cNvSpPr>
            <a:spLocks noGrp="1"/>
          </p:cNvSpPr>
          <p:nvPr>
            <p:ph type="sldNum" sz="quarter" idx="12"/>
          </p:nvPr>
        </p:nvSpPr>
        <p:spPr/>
        <p:txBody>
          <a:bodyPr/>
          <a:lstStyle/>
          <a:p>
            <a:fld id="{011B3019-6EED-4721-9CFD-EABE0C85BA66}" type="slidenum">
              <a:rPr lang="sv-SE" smtClean="0"/>
              <a:t>‹#›</a:t>
            </a:fld>
            <a:endParaRPr lang="sv-SE"/>
          </a:p>
        </p:txBody>
      </p:sp>
    </p:spTree>
    <p:extLst>
      <p:ext uri="{BB962C8B-B14F-4D97-AF65-F5344CB8AC3E}">
        <p14:creationId xmlns:p14="http://schemas.microsoft.com/office/powerpoint/2010/main" val="1905677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D95951-CF91-4F7A-8543-3D0D94651317}"/>
              </a:ext>
            </a:extLst>
          </p:cNvPr>
          <p:cNvSpPr>
            <a:spLocks noGrp="1"/>
          </p:cNvSpPr>
          <p:nvPr>
            <p:ph type="dt" sz="half" idx="10"/>
          </p:nvPr>
        </p:nvSpPr>
        <p:spPr/>
        <p:txBody>
          <a:bodyPr/>
          <a:lstStyle/>
          <a:p>
            <a:fld id="{AE79AD9D-2D3B-4231-BBA3-1D18F557860B}" type="datetimeFigureOut">
              <a:rPr lang="sv-SE" smtClean="0"/>
              <a:t>2021-11-16</a:t>
            </a:fld>
            <a:endParaRPr lang="sv-SE"/>
          </a:p>
        </p:txBody>
      </p:sp>
      <p:sp>
        <p:nvSpPr>
          <p:cNvPr id="3" name="Footer Placeholder 2">
            <a:extLst>
              <a:ext uri="{FF2B5EF4-FFF2-40B4-BE49-F238E27FC236}">
                <a16:creationId xmlns:a16="http://schemas.microsoft.com/office/drawing/2014/main" id="{0D187C8E-2AB7-445D-8541-DDE534F23156}"/>
              </a:ext>
            </a:extLst>
          </p:cNvPr>
          <p:cNvSpPr>
            <a:spLocks noGrp="1"/>
          </p:cNvSpPr>
          <p:nvPr>
            <p:ph type="ftr" sz="quarter" idx="11"/>
          </p:nvPr>
        </p:nvSpPr>
        <p:spPr/>
        <p:txBody>
          <a:bodyPr/>
          <a:lstStyle/>
          <a:p>
            <a:endParaRPr lang="sv-SE"/>
          </a:p>
        </p:txBody>
      </p:sp>
      <p:sp>
        <p:nvSpPr>
          <p:cNvPr id="4" name="Slide Number Placeholder 3">
            <a:extLst>
              <a:ext uri="{FF2B5EF4-FFF2-40B4-BE49-F238E27FC236}">
                <a16:creationId xmlns:a16="http://schemas.microsoft.com/office/drawing/2014/main" id="{2D0D8F79-56EC-43B6-967C-366AAF881667}"/>
              </a:ext>
            </a:extLst>
          </p:cNvPr>
          <p:cNvSpPr>
            <a:spLocks noGrp="1"/>
          </p:cNvSpPr>
          <p:nvPr>
            <p:ph type="sldNum" sz="quarter" idx="12"/>
          </p:nvPr>
        </p:nvSpPr>
        <p:spPr/>
        <p:txBody>
          <a:bodyPr/>
          <a:lstStyle/>
          <a:p>
            <a:fld id="{011B3019-6EED-4721-9CFD-EABE0C85BA66}" type="slidenum">
              <a:rPr lang="sv-SE" smtClean="0"/>
              <a:t>‹#›</a:t>
            </a:fld>
            <a:endParaRPr lang="sv-SE"/>
          </a:p>
        </p:txBody>
      </p:sp>
    </p:spTree>
    <p:extLst>
      <p:ext uri="{BB962C8B-B14F-4D97-AF65-F5344CB8AC3E}">
        <p14:creationId xmlns:p14="http://schemas.microsoft.com/office/powerpoint/2010/main" val="4257515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F4A93-880B-42FF-8F4C-6DCFAF3804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v-SE"/>
          </a:p>
        </p:txBody>
      </p:sp>
      <p:sp>
        <p:nvSpPr>
          <p:cNvPr id="3" name="Content Placeholder 2">
            <a:extLst>
              <a:ext uri="{FF2B5EF4-FFF2-40B4-BE49-F238E27FC236}">
                <a16:creationId xmlns:a16="http://schemas.microsoft.com/office/drawing/2014/main" id="{EBFC3855-CE89-474B-A9C2-2FFEC7B99A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Text Placeholder 3">
            <a:extLst>
              <a:ext uri="{FF2B5EF4-FFF2-40B4-BE49-F238E27FC236}">
                <a16:creationId xmlns:a16="http://schemas.microsoft.com/office/drawing/2014/main" id="{B1F7EEE5-5EA5-4202-AAE7-1C17BF468D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5D98FC-9E54-4AB7-98D4-4E942613B2DA}"/>
              </a:ext>
            </a:extLst>
          </p:cNvPr>
          <p:cNvSpPr>
            <a:spLocks noGrp="1"/>
          </p:cNvSpPr>
          <p:nvPr>
            <p:ph type="dt" sz="half" idx="10"/>
          </p:nvPr>
        </p:nvSpPr>
        <p:spPr/>
        <p:txBody>
          <a:bodyPr/>
          <a:lstStyle/>
          <a:p>
            <a:fld id="{AE79AD9D-2D3B-4231-BBA3-1D18F557860B}" type="datetimeFigureOut">
              <a:rPr lang="sv-SE" smtClean="0"/>
              <a:t>2021-11-16</a:t>
            </a:fld>
            <a:endParaRPr lang="sv-SE"/>
          </a:p>
        </p:txBody>
      </p:sp>
      <p:sp>
        <p:nvSpPr>
          <p:cNvPr id="6" name="Footer Placeholder 5">
            <a:extLst>
              <a:ext uri="{FF2B5EF4-FFF2-40B4-BE49-F238E27FC236}">
                <a16:creationId xmlns:a16="http://schemas.microsoft.com/office/drawing/2014/main" id="{8FBC73DC-7786-431E-A97B-306030B19405}"/>
              </a:ext>
            </a:extLst>
          </p:cNvPr>
          <p:cNvSpPr>
            <a:spLocks noGrp="1"/>
          </p:cNvSpPr>
          <p:nvPr>
            <p:ph type="ftr" sz="quarter" idx="11"/>
          </p:nvPr>
        </p:nvSpPr>
        <p:spPr/>
        <p:txBody>
          <a:bodyPr/>
          <a:lstStyle/>
          <a:p>
            <a:endParaRPr lang="sv-SE"/>
          </a:p>
        </p:txBody>
      </p:sp>
      <p:sp>
        <p:nvSpPr>
          <p:cNvPr id="7" name="Slide Number Placeholder 6">
            <a:extLst>
              <a:ext uri="{FF2B5EF4-FFF2-40B4-BE49-F238E27FC236}">
                <a16:creationId xmlns:a16="http://schemas.microsoft.com/office/drawing/2014/main" id="{DBEC2185-D336-4D5B-B345-E76D355984DF}"/>
              </a:ext>
            </a:extLst>
          </p:cNvPr>
          <p:cNvSpPr>
            <a:spLocks noGrp="1"/>
          </p:cNvSpPr>
          <p:nvPr>
            <p:ph type="sldNum" sz="quarter" idx="12"/>
          </p:nvPr>
        </p:nvSpPr>
        <p:spPr/>
        <p:txBody>
          <a:bodyPr/>
          <a:lstStyle/>
          <a:p>
            <a:fld id="{011B3019-6EED-4721-9CFD-EABE0C85BA66}" type="slidenum">
              <a:rPr lang="sv-SE" smtClean="0"/>
              <a:t>‹#›</a:t>
            </a:fld>
            <a:endParaRPr lang="sv-SE"/>
          </a:p>
        </p:txBody>
      </p:sp>
    </p:spTree>
    <p:extLst>
      <p:ext uri="{BB962C8B-B14F-4D97-AF65-F5344CB8AC3E}">
        <p14:creationId xmlns:p14="http://schemas.microsoft.com/office/powerpoint/2010/main" val="255995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9C4CA-FCFB-46A0-BDB9-752D8B25C8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v-SE"/>
          </a:p>
        </p:txBody>
      </p:sp>
      <p:sp>
        <p:nvSpPr>
          <p:cNvPr id="3" name="Picture Placeholder 2">
            <a:extLst>
              <a:ext uri="{FF2B5EF4-FFF2-40B4-BE49-F238E27FC236}">
                <a16:creationId xmlns:a16="http://schemas.microsoft.com/office/drawing/2014/main" id="{AA749029-39E8-43D3-9398-A446C582E3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Text Placeholder 3">
            <a:extLst>
              <a:ext uri="{FF2B5EF4-FFF2-40B4-BE49-F238E27FC236}">
                <a16:creationId xmlns:a16="http://schemas.microsoft.com/office/drawing/2014/main" id="{AEF59D36-F458-418C-9FD2-F90B3AA4AB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C87BC3-DABA-46DA-841C-7F89198C98A8}"/>
              </a:ext>
            </a:extLst>
          </p:cNvPr>
          <p:cNvSpPr>
            <a:spLocks noGrp="1"/>
          </p:cNvSpPr>
          <p:nvPr>
            <p:ph type="dt" sz="half" idx="10"/>
          </p:nvPr>
        </p:nvSpPr>
        <p:spPr/>
        <p:txBody>
          <a:bodyPr/>
          <a:lstStyle/>
          <a:p>
            <a:fld id="{AE79AD9D-2D3B-4231-BBA3-1D18F557860B}" type="datetimeFigureOut">
              <a:rPr lang="sv-SE" smtClean="0"/>
              <a:t>2021-11-16</a:t>
            </a:fld>
            <a:endParaRPr lang="sv-SE"/>
          </a:p>
        </p:txBody>
      </p:sp>
      <p:sp>
        <p:nvSpPr>
          <p:cNvPr id="6" name="Footer Placeholder 5">
            <a:extLst>
              <a:ext uri="{FF2B5EF4-FFF2-40B4-BE49-F238E27FC236}">
                <a16:creationId xmlns:a16="http://schemas.microsoft.com/office/drawing/2014/main" id="{45F2A89C-D4EC-4367-B01F-D01AFB791D71}"/>
              </a:ext>
            </a:extLst>
          </p:cNvPr>
          <p:cNvSpPr>
            <a:spLocks noGrp="1"/>
          </p:cNvSpPr>
          <p:nvPr>
            <p:ph type="ftr" sz="quarter" idx="11"/>
          </p:nvPr>
        </p:nvSpPr>
        <p:spPr/>
        <p:txBody>
          <a:bodyPr/>
          <a:lstStyle/>
          <a:p>
            <a:endParaRPr lang="sv-SE"/>
          </a:p>
        </p:txBody>
      </p:sp>
      <p:sp>
        <p:nvSpPr>
          <p:cNvPr id="7" name="Slide Number Placeholder 6">
            <a:extLst>
              <a:ext uri="{FF2B5EF4-FFF2-40B4-BE49-F238E27FC236}">
                <a16:creationId xmlns:a16="http://schemas.microsoft.com/office/drawing/2014/main" id="{E15CBCC5-58D4-4413-B9FF-9FD8AAB97ABE}"/>
              </a:ext>
            </a:extLst>
          </p:cNvPr>
          <p:cNvSpPr>
            <a:spLocks noGrp="1"/>
          </p:cNvSpPr>
          <p:nvPr>
            <p:ph type="sldNum" sz="quarter" idx="12"/>
          </p:nvPr>
        </p:nvSpPr>
        <p:spPr/>
        <p:txBody>
          <a:bodyPr/>
          <a:lstStyle/>
          <a:p>
            <a:fld id="{011B3019-6EED-4721-9CFD-EABE0C85BA66}" type="slidenum">
              <a:rPr lang="sv-SE" smtClean="0"/>
              <a:t>‹#›</a:t>
            </a:fld>
            <a:endParaRPr lang="sv-SE"/>
          </a:p>
        </p:txBody>
      </p:sp>
    </p:spTree>
    <p:extLst>
      <p:ext uri="{BB962C8B-B14F-4D97-AF65-F5344CB8AC3E}">
        <p14:creationId xmlns:p14="http://schemas.microsoft.com/office/powerpoint/2010/main" val="2970030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8BA1E9-6A5B-4F11-A1F7-CA9BC9BAF5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sv-SE"/>
          </a:p>
        </p:txBody>
      </p:sp>
      <p:sp>
        <p:nvSpPr>
          <p:cNvPr id="3" name="Text Placeholder 2">
            <a:extLst>
              <a:ext uri="{FF2B5EF4-FFF2-40B4-BE49-F238E27FC236}">
                <a16:creationId xmlns:a16="http://schemas.microsoft.com/office/drawing/2014/main" id="{1F173F0F-857C-4878-83C7-8A1737656A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B4F7BB63-A002-4428-90A3-A612811BFF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79AD9D-2D3B-4231-BBA3-1D18F557860B}" type="datetimeFigureOut">
              <a:rPr lang="sv-SE" smtClean="0"/>
              <a:t>2021-11-16</a:t>
            </a:fld>
            <a:endParaRPr lang="sv-SE"/>
          </a:p>
        </p:txBody>
      </p:sp>
      <p:sp>
        <p:nvSpPr>
          <p:cNvPr id="5" name="Footer Placeholder 4">
            <a:extLst>
              <a:ext uri="{FF2B5EF4-FFF2-40B4-BE49-F238E27FC236}">
                <a16:creationId xmlns:a16="http://schemas.microsoft.com/office/drawing/2014/main" id="{4F9B43F8-26F5-49BF-9B7F-F3F70132CA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Slide Number Placeholder 5">
            <a:extLst>
              <a:ext uri="{FF2B5EF4-FFF2-40B4-BE49-F238E27FC236}">
                <a16:creationId xmlns:a16="http://schemas.microsoft.com/office/drawing/2014/main" id="{DBC131DA-A0E0-4A92-BF9A-6F71B1B633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1B3019-6EED-4721-9CFD-EABE0C85BA66}" type="slidenum">
              <a:rPr lang="sv-SE" smtClean="0"/>
              <a:t>‹#›</a:t>
            </a:fld>
            <a:endParaRPr lang="sv-SE"/>
          </a:p>
        </p:txBody>
      </p:sp>
    </p:spTree>
    <p:extLst>
      <p:ext uri="{BB962C8B-B14F-4D97-AF65-F5344CB8AC3E}">
        <p14:creationId xmlns:p14="http://schemas.microsoft.com/office/powerpoint/2010/main" val="24668527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2015.igem.org/Team:NYU_Shanghai/Attributions" TargetMode="External"/><Relationship Id="rId7" Type="http://schemas.openxmlformats.org/officeDocument/2006/relationships/hyperlink" Target="https://purepng.com/photo/3570/gallery-icon-galaxy-s6"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pixabay.com/en/math-function-symbol-icon-27248/" TargetMode="External"/><Relationship Id="rId4" Type="http://schemas.openxmlformats.org/officeDocument/2006/relationships/image" Target="../media/image2.png"/><Relationship Id="rId9" Type="http://schemas.openxmlformats.org/officeDocument/2006/relationships/hyperlink" Target="https://www.iconexperience.com/o_collection/icons/?icon=compress2" TargetMode="External"/></Relationships>
</file>

<file path=ppt/slides/_rels/slide10.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hyperlink" Target="https://purepng.com/photo/3570/gallery-icon-galaxy-s6" TargetMode="External"/><Relationship Id="rId7" Type="http://schemas.openxmlformats.org/officeDocument/2006/relationships/image" Target="../media/image3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28.png"/><Relationship Id="rId9" Type="http://schemas.openxmlformats.org/officeDocument/2006/relationships/image" Target="../media/image36.png"/></Relationships>
</file>

<file path=ppt/slides/_rels/slide11.xml.rels><?xml version="1.0" encoding="UTF-8" standalone="yes"?>
<Relationships xmlns="http://schemas.openxmlformats.org/package/2006/relationships"><Relationship Id="rId3" Type="http://schemas.openxmlformats.org/officeDocument/2006/relationships/hyperlink" Target="https://sv.wikipedia.org/wiki/Datakompression" TargetMode="External"/><Relationship Id="rId2" Type="http://schemas.openxmlformats.org/officeDocument/2006/relationships/hyperlink" Target="https://sv.wikipedia.org/wiki/F%C3%B6rst%C3%B6rande_komprimering" TargetMode="External"/><Relationship Id="rId1" Type="http://schemas.openxmlformats.org/officeDocument/2006/relationships/slideLayout" Target="../slideLayouts/slideLayout2.xml"/><Relationship Id="rId6" Type="http://schemas.openxmlformats.org/officeDocument/2006/relationships/hyperlink" Target="https://sv.wikipedia.org/wiki/Bildkompression" TargetMode="External"/><Relationship Id="rId5" Type="http://schemas.openxmlformats.org/officeDocument/2006/relationships/hyperlink" Target="https://ar.wikipedia.org/wiki/%D9%85%D9%84%D9%81:OOjs_UI_icon_quotes-ltr.svg" TargetMode="Externa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8" Type="http://schemas.openxmlformats.org/officeDocument/2006/relationships/hyperlink" Target="https://www.iconexperience.com/o_collection/icons/?icon=compress2" TargetMode="External"/><Relationship Id="rId3" Type="http://schemas.openxmlformats.org/officeDocument/2006/relationships/image" Target="../media/image32.png"/><Relationship Id="rId7" Type="http://schemas.openxmlformats.org/officeDocument/2006/relationships/image" Target="../media/image4.png"/><Relationship Id="rId12" Type="http://schemas.openxmlformats.org/officeDocument/2006/relationships/image" Target="../media/image38.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37.png"/><Relationship Id="rId5" Type="http://schemas.openxmlformats.org/officeDocument/2006/relationships/image" Target="../media/image34.png"/><Relationship Id="rId10" Type="http://schemas.openxmlformats.org/officeDocument/2006/relationships/image" Target="../media/image40.png"/><Relationship Id="rId4" Type="http://schemas.openxmlformats.org/officeDocument/2006/relationships/image" Target="../media/image33.png"/><Relationship Id="rId9" Type="http://schemas.openxmlformats.org/officeDocument/2006/relationships/image" Target="../media/image39.png"/></Relationships>
</file>

<file path=ppt/slides/_rels/slide13.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20.png"/><Relationship Id="rId3" Type="http://schemas.openxmlformats.org/officeDocument/2006/relationships/hyperlink" Target="https://www.iconexperience.com/o_collection/icons/?icon=compress2" TargetMode="External"/><Relationship Id="rId7" Type="http://schemas.openxmlformats.org/officeDocument/2006/relationships/image" Target="../media/image37.png"/><Relationship Id="rId12" Type="http://schemas.openxmlformats.org/officeDocument/2006/relationships/image" Target="../media/image46.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43.png"/><Relationship Id="rId5" Type="http://schemas.openxmlformats.org/officeDocument/2006/relationships/image" Target="../media/image45.png"/><Relationship Id="rId10" Type="http://schemas.openxmlformats.org/officeDocument/2006/relationships/image" Target="../media/image42.png"/><Relationship Id="rId4" Type="http://schemas.openxmlformats.org/officeDocument/2006/relationships/image" Target="../media/image44.png"/><Relationship Id="rId9" Type="http://schemas.openxmlformats.org/officeDocument/2006/relationships/image" Target="../media/image41.png"/><Relationship Id="rId14" Type="http://schemas.openxmlformats.org/officeDocument/2006/relationships/hyperlink" Target="https://nl.wikipedia.org/wiki/Bestand:Lol_question_mark.png"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commons.wikimedia.org/wiki/File:Zoom_in_font_awesome.svg" TargetMode="External"/><Relationship Id="rId3" Type="http://schemas.openxmlformats.org/officeDocument/2006/relationships/hyperlink" Target="https://www.iconexperience.com/o_collection/icons/?icon=compress2" TargetMode="External"/><Relationship Id="rId7" Type="http://schemas.openxmlformats.org/officeDocument/2006/relationships/image" Target="../media/image48.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1.png"/><Relationship Id="rId4" Type="http://schemas.openxmlformats.org/officeDocument/2006/relationships/image" Target="../media/image40.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51.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hyperlink" Target="https://www.iconexperience.com/o_collection/icons/?icon=compress2"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s://www.iconfinder.com/icons/2973057/award_prize_ribbon_star_trophy_win_winner_icon" TargetMode="External"/><Relationship Id="rId3" Type="http://schemas.openxmlformats.org/officeDocument/2006/relationships/hyperlink" Target="https://www.iconexperience.com/o_collection/icons/?icon=compress2" TargetMode="External"/><Relationship Id="rId7" Type="http://schemas.openxmlformats.org/officeDocument/2006/relationships/image" Target="../media/image16.png"/><Relationship Id="rId12" Type="http://schemas.openxmlformats.org/officeDocument/2006/relationships/image" Target="../media/image5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hyperlink" Target="https://nl.wikipedia.org/wiki/Bestand:Lol_question_mark.png" TargetMode="External"/><Relationship Id="rId11" Type="http://schemas.openxmlformats.org/officeDocument/2006/relationships/image" Target="../media/image54.png"/><Relationship Id="rId5" Type="http://schemas.openxmlformats.org/officeDocument/2006/relationships/image" Target="../media/image20.png"/><Relationship Id="rId10" Type="http://schemas.openxmlformats.org/officeDocument/2006/relationships/image" Target="../media/image53.png"/><Relationship Id="rId4" Type="http://schemas.openxmlformats.org/officeDocument/2006/relationships/image" Target="../media/image47.png"/><Relationship Id="rId9" Type="http://schemas.openxmlformats.org/officeDocument/2006/relationships/image" Target="../media/image52.png"/></Relationships>
</file>

<file path=ppt/slides/_rels/slide17.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image" Target="../media/image61.png"/><Relationship Id="rId3" Type="http://schemas.openxmlformats.org/officeDocument/2006/relationships/hyperlink" Target="https://www.iconexperience.com/o_collection/icons/?icon=compress2" TargetMode="External"/><Relationship Id="rId7" Type="http://schemas.openxmlformats.org/officeDocument/2006/relationships/hyperlink" Target="https://nl.wikipedia.org/wiki/Bestand:Lol_question_mark.png" TargetMode="External"/><Relationship Id="rId12" Type="http://schemas.openxmlformats.org/officeDocument/2006/relationships/image" Target="../media/image60.png"/><Relationship Id="rId2" Type="http://schemas.openxmlformats.org/officeDocument/2006/relationships/image" Target="../media/image4.png"/><Relationship Id="rId16" Type="http://schemas.openxmlformats.org/officeDocument/2006/relationships/hyperlink" Target="https://www.iconfinder.com/icons/2973057/award_prize_ribbon_star_trophy_win_winner_icon" TargetMode="External"/><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59.png"/><Relationship Id="rId5" Type="http://schemas.openxmlformats.org/officeDocument/2006/relationships/image" Target="../media/image41.png"/><Relationship Id="rId15" Type="http://schemas.openxmlformats.org/officeDocument/2006/relationships/image" Target="../media/image16.png"/><Relationship Id="rId10" Type="http://schemas.openxmlformats.org/officeDocument/2006/relationships/image" Target="../media/image58.png"/><Relationship Id="rId4" Type="http://schemas.openxmlformats.org/officeDocument/2006/relationships/image" Target="../media/image40.png"/><Relationship Id="rId9" Type="http://schemas.openxmlformats.org/officeDocument/2006/relationships/image" Target="../media/image57.png"/><Relationship Id="rId14" Type="http://schemas.openxmlformats.org/officeDocument/2006/relationships/image" Target="../media/image62.png"/></Relationships>
</file>

<file path=ppt/slides/_rels/slide1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2015.igem.org/Team:NYU_Shanghai/Attributions" TargetMode="External"/><Relationship Id="rId7" Type="http://schemas.openxmlformats.org/officeDocument/2006/relationships/hyperlink" Target="https://purepng.com/photo/3570/gallery-icon-galaxy-s6"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s://pixabay.com/en/math-function-symbol-icon-27248/" TargetMode="External"/><Relationship Id="rId4" Type="http://schemas.openxmlformats.org/officeDocument/2006/relationships/image" Target="../media/image2.png"/><Relationship Id="rId9" Type="http://schemas.openxmlformats.org/officeDocument/2006/relationships/hyperlink" Target="https://www.iconexperience.com/o_collection/icons/?icon=compress2" TargetMode="External"/></Relationships>
</file>

<file path=ppt/slides/_rels/slide19.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16.png"/><Relationship Id="rId7" Type="http://schemas.openxmlformats.org/officeDocument/2006/relationships/image" Target="../media/image510.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500.png"/><Relationship Id="rId4" Type="http://schemas.openxmlformats.org/officeDocument/2006/relationships/hyperlink" Target="https://www.iconfinder.com/icons/2973057/award_prize_ribbon_star_trophy_win_winner_icon" TargetMode="External"/><Relationship Id="rId9" Type="http://schemas.openxmlformats.org/officeDocument/2006/relationships/image" Target="../media/image64.png"/></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2015.igem.org/Team:NYU_Shanghai/Attributions" TargetMode="External"/><Relationship Id="rId7" Type="http://schemas.openxmlformats.org/officeDocument/2006/relationships/hyperlink" Target="https://purepng.com/photo/3570/gallery-icon-galaxy-s6"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s://pixabay.com/en/math-function-symbol-icon-27248/" TargetMode="External"/><Relationship Id="rId4" Type="http://schemas.openxmlformats.org/officeDocument/2006/relationships/image" Target="../media/image2.png"/><Relationship Id="rId9" Type="http://schemas.openxmlformats.org/officeDocument/2006/relationships/hyperlink" Target="https://www.iconexperience.com/o_collection/icons/?icon=compress2"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63.png"/><Relationship Id="rId7" Type="http://schemas.openxmlformats.org/officeDocument/2006/relationships/image" Target="../media/image66.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hyperlink" Target="https://www.iconfinder.com/icons/2973057/award_prize_ribbon_star_trophy_win_winner_icon" TargetMode="Externa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530.png"/><Relationship Id="rId2" Type="http://schemas.openxmlformats.org/officeDocument/2006/relationships/image" Target="../media/image67.png"/><Relationship Id="rId1" Type="http://schemas.openxmlformats.org/officeDocument/2006/relationships/slideLayout" Target="../slideLayouts/slideLayout2.xml"/><Relationship Id="rId4" Type="http://schemas.openxmlformats.org/officeDocument/2006/relationships/image" Target="../media/image540.png"/></Relationships>
</file>

<file path=ppt/slides/_rels/slide22.xml.rels><?xml version="1.0" encoding="UTF-8" standalone="yes"?>
<Relationships xmlns="http://schemas.openxmlformats.org/package/2006/relationships"><Relationship Id="rId8" Type="http://schemas.openxmlformats.org/officeDocument/2006/relationships/image" Target="../media/image70.jpeg"/><Relationship Id="rId3" Type="http://schemas.openxmlformats.org/officeDocument/2006/relationships/image" Target="../media/image68.png"/><Relationship Id="rId7" Type="http://schemas.openxmlformats.org/officeDocument/2006/relationships/hyperlink" Target="https://pixabay.com/en/warning-danger-dangerous-sign-36073/" TargetMode="External"/><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hyperlink" Target="https://nl.wikipedia.org/wiki/Bestand:Lol_question_mark.png" TargetMode="Externa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hyperlink" Target="https://commons.wikimedia.org/wiki/File:FAQ_icon.svg" TargetMode="External"/><Relationship Id="rId2" Type="http://schemas.openxmlformats.org/officeDocument/2006/relationships/image" Target="../media/image7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73.svg"/><Relationship Id="rId2" Type="http://schemas.openxmlformats.org/officeDocument/2006/relationships/image" Target="../media/image72.png"/><Relationship Id="rId1" Type="http://schemas.openxmlformats.org/officeDocument/2006/relationships/slideLayout" Target="../slideLayouts/slideLayout3.xml"/><Relationship Id="rId5" Type="http://schemas.openxmlformats.org/officeDocument/2006/relationships/image" Target="../media/image75.svg"/><Relationship Id="rId4" Type="http://schemas.openxmlformats.org/officeDocument/2006/relationships/image" Target="../media/image74.png"/></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2015.igem.org/Team:NYU_Shanghai/Attributions" TargetMode="External"/><Relationship Id="rId7" Type="http://schemas.openxmlformats.org/officeDocument/2006/relationships/hyperlink" Target="https://purepng.com/photo/3570/gallery-icon-galaxy-s6"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s://pixabay.com/en/math-function-symbol-icon-27248/" TargetMode="External"/><Relationship Id="rId4" Type="http://schemas.openxmlformats.org/officeDocument/2006/relationships/image" Target="../media/image2.png"/><Relationship Id="rId9" Type="http://schemas.openxmlformats.org/officeDocument/2006/relationships/hyperlink" Target="https://www.iconexperience.com/o_collection/icons/?icon=compress2"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2015.igem.org/Team:NYU_Shanghai/Attributions" TargetMode="External"/><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hyperlink" Target="https://ar.wikipedia.org/wiki/%D9%85%D9%84%D9%81:OOjs_UI_icon_quotes-ltr.svg" TargetMode="Externa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2015.igem.org/Team:NYU_Shanghai/Attributions" TargetMode="External"/><Relationship Id="rId7"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hyperlink" Target="https://fr.wikipedia.org/wiki/Fichier:VisualEditor_-_Icon_-_Remove.svg" TargetMode="External"/><Relationship Id="rId10" Type="http://schemas.openxmlformats.org/officeDocument/2006/relationships/hyperlink" Target="https://sites.google.com/a/buffaloisd.net/2015-2016-bisd-teacher-lesson-plans/buffalo-junior-high-grades-6-7-8/seventh-grade" TargetMode="External"/><Relationship Id="rId4" Type="http://schemas.openxmlformats.org/officeDocument/2006/relationships/image" Target="../media/image9.png"/><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0.png"/><Relationship Id="rId3" Type="http://schemas.openxmlformats.org/officeDocument/2006/relationships/hyperlink" Target="https://pixabay.com/en/math-function-symbol-icon-27248/" TargetMode="External"/><Relationship Id="rId7" Type="http://schemas.openxmlformats.org/officeDocument/2006/relationships/image" Target="../media/image15.png"/><Relationship Id="rId12"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fr.wikipedia.org/wiki/Fichier:VisualEditor_-_Icon_-_Remove.svg" TargetMode="External"/><Relationship Id="rId11" Type="http://schemas.openxmlformats.org/officeDocument/2006/relationships/image" Target="../media/image18.png"/><Relationship Id="rId5" Type="http://schemas.openxmlformats.org/officeDocument/2006/relationships/image" Target="../media/image9.png"/><Relationship Id="rId15" Type="http://schemas.openxmlformats.org/officeDocument/2006/relationships/image" Target="../media/image21.png"/><Relationship Id="rId10" Type="http://schemas.openxmlformats.org/officeDocument/2006/relationships/image" Target="../media/image17.png"/><Relationship Id="rId4" Type="http://schemas.openxmlformats.org/officeDocument/2006/relationships/image" Target="../media/image14.png"/><Relationship Id="rId9" Type="http://schemas.openxmlformats.org/officeDocument/2006/relationships/hyperlink" Target="https://www.iconfinder.com/icons/2973057/award_prize_ribbon_star_trophy_win_winner_icon" TargetMode="External"/><Relationship Id="rId14" Type="http://schemas.openxmlformats.org/officeDocument/2006/relationships/hyperlink" Target="https://nl.wikipedia.org/wiki/Bestand:Lol_question_mark.png"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7.png"/><Relationship Id="rId3" Type="http://schemas.openxmlformats.org/officeDocument/2006/relationships/hyperlink" Target="https://pixabay.com/en/math-function-symbol-icon-27248/" TargetMode="External"/><Relationship Id="rId7" Type="http://schemas.openxmlformats.org/officeDocument/2006/relationships/hyperlink" Target="https://www.iconfinder.com/icons/2973057/award_prize_ribbon_star_trophy_win_winner_icon" TargetMode="External"/><Relationship Id="rId12"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5.png"/><Relationship Id="rId5" Type="http://schemas.openxmlformats.org/officeDocument/2006/relationships/image" Target="../media/image22.png"/><Relationship Id="rId10" Type="http://schemas.openxmlformats.org/officeDocument/2006/relationships/image" Target="../media/image24.png"/><Relationship Id="rId4" Type="http://schemas.openxmlformats.org/officeDocument/2006/relationships/image" Target="../media/image14.png"/><Relationship Id="rId9" Type="http://schemas.openxmlformats.org/officeDocument/2006/relationships/image" Target="../media/image23.png"/></Relationships>
</file>

<file path=ppt/slides/_rels/slide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2015.igem.org/Team:NYU_Shanghai/Attributions" TargetMode="External"/><Relationship Id="rId7" Type="http://schemas.openxmlformats.org/officeDocument/2006/relationships/hyperlink" Target="https://purepng.com/photo/3570/gallery-icon-galaxy-s6"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s://pixabay.com/en/math-function-symbol-icon-27248/" TargetMode="External"/><Relationship Id="rId4" Type="http://schemas.openxmlformats.org/officeDocument/2006/relationships/image" Target="../media/image2.png"/><Relationship Id="rId9" Type="http://schemas.openxmlformats.org/officeDocument/2006/relationships/hyperlink" Target="https://www.iconexperience.com/o_collection/icons/?icon=compress2"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hyperlink" Target="https://purepng.com/photo/3570/gallery-icon-galaxy-s6" TargetMode="External"/><Relationship Id="rId7" Type="http://schemas.openxmlformats.org/officeDocument/2006/relationships/image" Target="../media/image31.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94AA0-F1CB-4167-AC2A-C265763D52FC}"/>
              </a:ext>
            </a:extLst>
          </p:cNvPr>
          <p:cNvSpPr>
            <a:spLocks noGrp="1"/>
          </p:cNvSpPr>
          <p:nvPr>
            <p:ph type="ctrTitle"/>
          </p:nvPr>
        </p:nvSpPr>
        <p:spPr>
          <a:xfrm>
            <a:off x="1524000" y="2245809"/>
            <a:ext cx="9144000" cy="2175080"/>
          </a:xfrm>
        </p:spPr>
        <p:txBody>
          <a:bodyPr>
            <a:normAutofit/>
          </a:bodyPr>
          <a:lstStyle/>
          <a:p>
            <a:pPr algn="l"/>
            <a:r>
              <a:rPr lang="sv-SE" sz="4800" dirty="0"/>
              <a:t>GSEA (GENE SEQUENCE EVOLUTION ALGORITHM) used in IMAGE COMPRESSION</a:t>
            </a:r>
          </a:p>
        </p:txBody>
      </p:sp>
      <p:sp>
        <p:nvSpPr>
          <p:cNvPr id="3" name="Subtitle 2">
            <a:extLst>
              <a:ext uri="{FF2B5EF4-FFF2-40B4-BE49-F238E27FC236}">
                <a16:creationId xmlns:a16="http://schemas.microsoft.com/office/drawing/2014/main" id="{A5374E8A-95CA-422D-82EB-8B93F56FF19D}"/>
              </a:ext>
            </a:extLst>
          </p:cNvPr>
          <p:cNvSpPr>
            <a:spLocks noGrp="1"/>
          </p:cNvSpPr>
          <p:nvPr>
            <p:ph type="subTitle" idx="1"/>
          </p:nvPr>
        </p:nvSpPr>
        <p:spPr>
          <a:xfrm>
            <a:off x="1348619" y="5303239"/>
            <a:ext cx="4801102" cy="572583"/>
          </a:xfrm>
        </p:spPr>
        <p:txBody>
          <a:bodyPr>
            <a:normAutofit lnSpcReduction="10000"/>
          </a:bodyPr>
          <a:lstStyle/>
          <a:p>
            <a:pPr algn="l"/>
            <a:r>
              <a:rPr lang="sv-SE" sz="3600" dirty="0"/>
              <a:t>Mo</a:t>
            </a:r>
          </a:p>
        </p:txBody>
      </p:sp>
      <p:sp>
        <p:nvSpPr>
          <p:cNvPr id="8"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4"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 outdoor, sign&#10;&#10;Description automatically generated">
            <a:extLst>
              <a:ext uri="{FF2B5EF4-FFF2-40B4-BE49-F238E27FC236}">
                <a16:creationId xmlns:a16="http://schemas.microsoft.com/office/drawing/2014/main" id="{FAE28E7C-26CE-4205-8C2B-9F403975C55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920619" y="695042"/>
            <a:ext cx="798680" cy="798680"/>
          </a:xfrm>
          <a:prstGeom prst="rect">
            <a:avLst/>
          </a:prstGeom>
        </p:spPr>
      </p:pic>
      <p:pic>
        <p:nvPicPr>
          <p:cNvPr id="9" name="Picture 8" descr="Icon&#10;&#10;Description automatically generated">
            <a:extLst>
              <a:ext uri="{FF2B5EF4-FFF2-40B4-BE49-F238E27FC236}">
                <a16:creationId xmlns:a16="http://schemas.microsoft.com/office/drawing/2014/main" id="{70D591A0-FFAE-4EF3-A586-1FC477D9E96D}"/>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390296" y="695042"/>
            <a:ext cx="738244" cy="815239"/>
          </a:xfrm>
          <a:prstGeom prst="rect">
            <a:avLst/>
          </a:prstGeom>
        </p:spPr>
      </p:pic>
      <p:cxnSp>
        <p:nvCxnSpPr>
          <p:cNvPr id="13" name="Straight Arrow Connector 12">
            <a:extLst>
              <a:ext uri="{FF2B5EF4-FFF2-40B4-BE49-F238E27FC236}">
                <a16:creationId xmlns:a16="http://schemas.microsoft.com/office/drawing/2014/main" id="{35AAC2A0-D1BD-4C1F-A952-6B753CF2B21B}"/>
              </a:ext>
            </a:extLst>
          </p:cNvPr>
          <p:cNvCxnSpPr>
            <a:stCxn id="5" idx="3"/>
            <a:endCxn id="9" idx="1"/>
          </p:cNvCxnSpPr>
          <p:nvPr/>
        </p:nvCxnSpPr>
        <p:spPr>
          <a:xfrm>
            <a:off x="6719299" y="1094382"/>
            <a:ext cx="670997" cy="8280"/>
          </a:xfrm>
          <a:prstGeom prst="straightConnector1">
            <a:avLst/>
          </a:prstGeom>
          <a:ln w="63500">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57F43A71-3BA7-4C3A-A5F8-75EA2FBED8FD}"/>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7268329" y="5309912"/>
            <a:ext cx="982178" cy="982178"/>
          </a:xfrm>
          <a:prstGeom prst="rect">
            <a:avLst/>
          </a:prstGeom>
        </p:spPr>
      </p:pic>
      <p:pic>
        <p:nvPicPr>
          <p:cNvPr id="20" name="Picture 19">
            <a:extLst>
              <a:ext uri="{FF2B5EF4-FFF2-40B4-BE49-F238E27FC236}">
                <a16:creationId xmlns:a16="http://schemas.microsoft.com/office/drawing/2014/main" id="{9AA7326A-C85E-4E53-8ABA-3F91AC0279DD}"/>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8959244" y="5419149"/>
            <a:ext cx="763703" cy="763703"/>
          </a:xfrm>
          <a:prstGeom prst="rect">
            <a:avLst/>
          </a:prstGeom>
        </p:spPr>
      </p:pic>
      <p:cxnSp>
        <p:nvCxnSpPr>
          <p:cNvPr id="21" name="Straight Arrow Connector 20">
            <a:extLst>
              <a:ext uri="{FF2B5EF4-FFF2-40B4-BE49-F238E27FC236}">
                <a16:creationId xmlns:a16="http://schemas.microsoft.com/office/drawing/2014/main" id="{6678C228-967A-4442-B463-73826CA0320A}"/>
              </a:ext>
            </a:extLst>
          </p:cNvPr>
          <p:cNvCxnSpPr>
            <a:cxnSpLocks/>
            <a:stCxn id="6" idx="3"/>
            <a:endCxn id="20" idx="1"/>
          </p:cNvCxnSpPr>
          <p:nvPr/>
        </p:nvCxnSpPr>
        <p:spPr>
          <a:xfrm>
            <a:off x="8250507" y="5801001"/>
            <a:ext cx="708737" cy="0"/>
          </a:xfrm>
          <a:prstGeom prst="straightConnector1">
            <a:avLst/>
          </a:prstGeom>
          <a:ln w="63500">
            <a:solidFill>
              <a:schemeClr val="accent4">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1981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7" name="Picture 6">
            <a:extLst>
              <a:ext uri="{FF2B5EF4-FFF2-40B4-BE49-F238E27FC236}">
                <a16:creationId xmlns:a16="http://schemas.microsoft.com/office/drawing/2014/main" id="{E96D37EF-D1E9-4BA4-AE52-5F60D060D71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0465" y="-125965"/>
            <a:ext cx="982178" cy="982178"/>
          </a:xfrm>
          <a:prstGeom prst="rect">
            <a:avLst/>
          </a:prstGeom>
        </p:spPr>
      </p:pic>
      <p:pic>
        <p:nvPicPr>
          <p:cNvPr id="5" name="Picture 4">
            <a:extLst>
              <a:ext uri="{FF2B5EF4-FFF2-40B4-BE49-F238E27FC236}">
                <a16:creationId xmlns:a16="http://schemas.microsoft.com/office/drawing/2014/main" id="{457A96B4-435C-485A-9C4A-53DBD51256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509329"/>
            <a:ext cx="5023011" cy="3348672"/>
          </a:xfrm>
          <a:prstGeom prst="rect">
            <a:avLst/>
          </a:prstGeom>
        </p:spPr>
      </p:pic>
      <p:pic>
        <p:nvPicPr>
          <p:cNvPr id="17" name="Picture 16">
            <a:extLst>
              <a:ext uri="{FF2B5EF4-FFF2-40B4-BE49-F238E27FC236}">
                <a16:creationId xmlns:a16="http://schemas.microsoft.com/office/drawing/2014/main" id="{799F69C6-C623-4DD7-B06C-B60E7EE4A5A1}"/>
              </a:ext>
            </a:extLst>
          </p:cNvPr>
          <p:cNvPicPr>
            <a:picLocks noChangeAspect="1"/>
          </p:cNvPicPr>
          <p:nvPr/>
        </p:nvPicPr>
        <p:blipFill>
          <a:blip r:embed="rId5"/>
          <a:stretch>
            <a:fillRect/>
          </a:stretch>
        </p:blipFill>
        <p:spPr>
          <a:xfrm>
            <a:off x="1228023" y="2260461"/>
            <a:ext cx="457200" cy="447675"/>
          </a:xfrm>
          <a:prstGeom prst="rect">
            <a:avLst/>
          </a:prstGeom>
          <a:ln w="63500">
            <a:solidFill>
              <a:schemeClr val="tx1"/>
            </a:solidFill>
          </a:ln>
        </p:spPr>
      </p:pic>
      <p:sp>
        <p:nvSpPr>
          <p:cNvPr id="18" name="Oval 17">
            <a:extLst>
              <a:ext uri="{FF2B5EF4-FFF2-40B4-BE49-F238E27FC236}">
                <a16:creationId xmlns:a16="http://schemas.microsoft.com/office/drawing/2014/main" id="{D03196FF-8792-454E-90CB-5908B1D1AE85}"/>
              </a:ext>
            </a:extLst>
          </p:cNvPr>
          <p:cNvSpPr/>
          <p:nvPr/>
        </p:nvSpPr>
        <p:spPr>
          <a:xfrm>
            <a:off x="4063825" y="4702101"/>
            <a:ext cx="416560" cy="418540"/>
          </a:xfrm>
          <a:prstGeom prst="ellipse">
            <a:avLst/>
          </a:prstGeom>
          <a:noFill/>
          <a:ln w="1016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20" name="Straight Connector 19">
            <a:extLst>
              <a:ext uri="{FF2B5EF4-FFF2-40B4-BE49-F238E27FC236}">
                <a16:creationId xmlns:a16="http://schemas.microsoft.com/office/drawing/2014/main" id="{16C6035A-E715-43C2-9DC5-1E2E1C612885}"/>
              </a:ext>
            </a:extLst>
          </p:cNvPr>
          <p:cNvCxnSpPr>
            <a:cxnSpLocks/>
            <a:stCxn id="18" idx="1"/>
            <a:endCxn id="17" idx="2"/>
          </p:cNvCxnSpPr>
          <p:nvPr/>
        </p:nvCxnSpPr>
        <p:spPr>
          <a:xfrm flipH="1" flipV="1">
            <a:off x="1456623" y="2708136"/>
            <a:ext cx="2668206" cy="2055259"/>
          </a:xfrm>
          <a:prstGeom prst="line">
            <a:avLst/>
          </a:prstGeom>
          <a:ln w="38100">
            <a:solidFill>
              <a:schemeClr val="tx1"/>
            </a:solidFill>
            <a:prstDash val="sysDot"/>
            <a:tailEnd type="oval" w="lg" len="lg"/>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5DEDE02-99DB-4713-8D1A-07BF58D45016}"/>
              </a:ext>
            </a:extLst>
          </p:cNvPr>
          <p:cNvSpPr txBox="1"/>
          <p:nvPr/>
        </p:nvSpPr>
        <p:spPr>
          <a:xfrm>
            <a:off x="3366764" y="1914525"/>
            <a:ext cx="1226811" cy="369332"/>
          </a:xfrm>
          <a:prstGeom prst="rect">
            <a:avLst/>
          </a:prstGeom>
          <a:noFill/>
        </p:spPr>
        <p:txBody>
          <a:bodyPr wrap="none" rtlCol="0">
            <a:spAutoFit/>
          </a:bodyPr>
          <a:lstStyle/>
          <a:p>
            <a:r>
              <a:rPr lang="sv-SE" dirty="0"/>
              <a:t>Green: 198</a:t>
            </a:r>
          </a:p>
        </p:txBody>
      </p:sp>
      <p:pic>
        <p:nvPicPr>
          <p:cNvPr id="29" name="Picture 28">
            <a:extLst>
              <a:ext uri="{FF2B5EF4-FFF2-40B4-BE49-F238E27FC236}">
                <a16:creationId xmlns:a16="http://schemas.microsoft.com/office/drawing/2014/main" id="{FC63B336-0C7A-4C2E-8843-2AE131FD3141}"/>
              </a:ext>
            </a:extLst>
          </p:cNvPr>
          <p:cNvPicPr>
            <a:picLocks noChangeAspect="1"/>
          </p:cNvPicPr>
          <p:nvPr/>
        </p:nvPicPr>
        <p:blipFill>
          <a:blip r:embed="rId6"/>
          <a:stretch>
            <a:fillRect/>
          </a:stretch>
        </p:blipFill>
        <p:spPr>
          <a:xfrm>
            <a:off x="2805027" y="1240970"/>
            <a:ext cx="514350" cy="457200"/>
          </a:xfrm>
          <a:prstGeom prst="rect">
            <a:avLst/>
          </a:prstGeom>
          <a:ln>
            <a:solidFill>
              <a:schemeClr val="tx1"/>
            </a:solidFill>
          </a:ln>
        </p:spPr>
      </p:pic>
      <p:pic>
        <p:nvPicPr>
          <p:cNvPr id="31" name="Picture 30">
            <a:extLst>
              <a:ext uri="{FF2B5EF4-FFF2-40B4-BE49-F238E27FC236}">
                <a16:creationId xmlns:a16="http://schemas.microsoft.com/office/drawing/2014/main" id="{CCC3B207-EBF3-4C5C-AA5D-48419F95E4EB}"/>
              </a:ext>
            </a:extLst>
          </p:cNvPr>
          <p:cNvPicPr>
            <a:picLocks noChangeAspect="1"/>
          </p:cNvPicPr>
          <p:nvPr/>
        </p:nvPicPr>
        <p:blipFill>
          <a:blip r:embed="rId7"/>
          <a:stretch>
            <a:fillRect/>
          </a:stretch>
        </p:blipFill>
        <p:spPr>
          <a:xfrm>
            <a:off x="2814102" y="1901104"/>
            <a:ext cx="514350" cy="388348"/>
          </a:xfrm>
          <a:prstGeom prst="rect">
            <a:avLst/>
          </a:prstGeom>
          <a:ln>
            <a:solidFill>
              <a:schemeClr val="tx1"/>
            </a:solidFill>
          </a:ln>
        </p:spPr>
      </p:pic>
      <p:pic>
        <p:nvPicPr>
          <p:cNvPr id="2049" name="Picture 2048">
            <a:extLst>
              <a:ext uri="{FF2B5EF4-FFF2-40B4-BE49-F238E27FC236}">
                <a16:creationId xmlns:a16="http://schemas.microsoft.com/office/drawing/2014/main" id="{BE6A1181-8095-456B-8DC1-7FA67EA80FDD}"/>
              </a:ext>
            </a:extLst>
          </p:cNvPr>
          <p:cNvPicPr>
            <a:picLocks noChangeAspect="1"/>
          </p:cNvPicPr>
          <p:nvPr/>
        </p:nvPicPr>
        <p:blipFill>
          <a:blip r:embed="rId8"/>
          <a:stretch>
            <a:fillRect/>
          </a:stretch>
        </p:blipFill>
        <p:spPr>
          <a:xfrm>
            <a:off x="2804577" y="2515635"/>
            <a:ext cx="523875" cy="428625"/>
          </a:xfrm>
          <a:prstGeom prst="rect">
            <a:avLst/>
          </a:prstGeom>
          <a:ln>
            <a:solidFill>
              <a:schemeClr val="tx1"/>
            </a:solidFill>
          </a:ln>
        </p:spPr>
      </p:pic>
      <p:cxnSp>
        <p:nvCxnSpPr>
          <p:cNvPr id="35" name="Straight Connector 34">
            <a:extLst>
              <a:ext uri="{FF2B5EF4-FFF2-40B4-BE49-F238E27FC236}">
                <a16:creationId xmlns:a16="http://schemas.microsoft.com/office/drawing/2014/main" id="{0062E13D-822E-4BA7-8939-675362C3B1F9}"/>
              </a:ext>
            </a:extLst>
          </p:cNvPr>
          <p:cNvCxnSpPr>
            <a:cxnSpLocks/>
            <a:stCxn id="17" idx="3"/>
            <a:endCxn id="29" idx="1"/>
          </p:cNvCxnSpPr>
          <p:nvPr/>
        </p:nvCxnSpPr>
        <p:spPr>
          <a:xfrm flipV="1">
            <a:off x="1685223" y="1469570"/>
            <a:ext cx="1119804" cy="1014729"/>
          </a:xfrm>
          <a:prstGeom prst="line">
            <a:avLst/>
          </a:prstGeom>
          <a:ln w="38100">
            <a:solidFill>
              <a:schemeClr val="tx1"/>
            </a:solidFill>
            <a:prstDash val="sysDot"/>
            <a:tailEnd type="oval" w="lg" len="lg"/>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0A5DFE2-0878-4466-99A1-81403208E006}"/>
              </a:ext>
            </a:extLst>
          </p:cNvPr>
          <p:cNvCxnSpPr>
            <a:cxnSpLocks/>
            <a:stCxn id="17" idx="3"/>
            <a:endCxn id="31" idx="1"/>
          </p:cNvCxnSpPr>
          <p:nvPr/>
        </p:nvCxnSpPr>
        <p:spPr>
          <a:xfrm flipV="1">
            <a:off x="1685223" y="2095278"/>
            <a:ext cx="1128879" cy="389021"/>
          </a:xfrm>
          <a:prstGeom prst="line">
            <a:avLst/>
          </a:prstGeom>
          <a:ln w="38100">
            <a:solidFill>
              <a:schemeClr val="tx1"/>
            </a:solidFill>
            <a:prstDash val="sysDot"/>
            <a:tailEnd type="oval" w="lg" len="lg"/>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E7FBC64-3C39-4EA7-B520-13BFA1974047}"/>
              </a:ext>
            </a:extLst>
          </p:cNvPr>
          <p:cNvCxnSpPr>
            <a:cxnSpLocks/>
            <a:endCxn id="2049" idx="1"/>
          </p:cNvCxnSpPr>
          <p:nvPr/>
        </p:nvCxnSpPr>
        <p:spPr>
          <a:xfrm>
            <a:off x="1789681" y="2512688"/>
            <a:ext cx="1014896" cy="217260"/>
          </a:xfrm>
          <a:prstGeom prst="line">
            <a:avLst/>
          </a:prstGeom>
          <a:ln w="38100">
            <a:solidFill>
              <a:schemeClr val="tx1"/>
            </a:solidFill>
            <a:prstDash val="sysDot"/>
            <a:tailEnd type="oval" w="lg" len="lg"/>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4F0A8A9C-ADBF-46C5-ABBD-D6D3CA20FD73}"/>
              </a:ext>
            </a:extLst>
          </p:cNvPr>
          <p:cNvSpPr txBox="1"/>
          <p:nvPr/>
        </p:nvSpPr>
        <p:spPr>
          <a:xfrm>
            <a:off x="116193" y="1721189"/>
            <a:ext cx="2109360" cy="369332"/>
          </a:xfrm>
          <a:prstGeom prst="rect">
            <a:avLst/>
          </a:prstGeom>
          <a:noFill/>
        </p:spPr>
        <p:txBody>
          <a:bodyPr wrap="none" rtlCol="0">
            <a:spAutoFit/>
          </a:bodyPr>
          <a:lstStyle/>
          <a:p>
            <a:r>
              <a:rPr lang="sv-SE" dirty="0"/>
              <a:t>RGB: (237, 198, 133)</a:t>
            </a:r>
          </a:p>
        </p:txBody>
      </p:sp>
      <p:sp>
        <p:nvSpPr>
          <p:cNvPr id="46" name="TextBox 45">
            <a:extLst>
              <a:ext uri="{FF2B5EF4-FFF2-40B4-BE49-F238E27FC236}">
                <a16:creationId xmlns:a16="http://schemas.microsoft.com/office/drawing/2014/main" id="{701AFDA8-036F-4A14-BF0F-B79CBE9C7D30}"/>
              </a:ext>
            </a:extLst>
          </p:cNvPr>
          <p:cNvSpPr txBox="1"/>
          <p:nvPr/>
        </p:nvSpPr>
        <p:spPr>
          <a:xfrm>
            <a:off x="3356366" y="1303111"/>
            <a:ext cx="1009379" cy="369332"/>
          </a:xfrm>
          <a:prstGeom prst="rect">
            <a:avLst/>
          </a:prstGeom>
          <a:noFill/>
        </p:spPr>
        <p:txBody>
          <a:bodyPr wrap="none" rtlCol="0">
            <a:spAutoFit/>
          </a:bodyPr>
          <a:lstStyle/>
          <a:p>
            <a:r>
              <a:rPr lang="sv-SE" dirty="0"/>
              <a:t>Red: 237</a:t>
            </a:r>
          </a:p>
        </p:txBody>
      </p:sp>
      <p:sp>
        <p:nvSpPr>
          <p:cNvPr id="47" name="TextBox 46">
            <a:extLst>
              <a:ext uri="{FF2B5EF4-FFF2-40B4-BE49-F238E27FC236}">
                <a16:creationId xmlns:a16="http://schemas.microsoft.com/office/drawing/2014/main" id="{52B6BCD5-7B0F-47AE-81C8-966A5C6F4DBE}"/>
              </a:ext>
            </a:extLst>
          </p:cNvPr>
          <p:cNvSpPr txBox="1"/>
          <p:nvPr/>
        </p:nvSpPr>
        <p:spPr>
          <a:xfrm>
            <a:off x="3437855" y="2574928"/>
            <a:ext cx="1066318" cy="369332"/>
          </a:xfrm>
          <a:prstGeom prst="rect">
            <a:avLst/>
          </a:prstGeom>
          <a:noFill/>
        </p:spPr>
        <p:txBody>
          <a:bodyPr wrap="none" rtlCol="0">
            <a:spAutoFit/>
          </a:bodyPr>
          <a:lstStyle/>
          <a:p>
            <a:r>
              <a:rPr lang="sv-SE" dirty="0"/>
              <a:t>Blue: 133</a:t>
            </a:r>
          </a:p>
        </p:txBody>
      </p:sp>
      <p:pic>
        <p:nvPicPr>
          <p:cNvPr id="11" name="Picture 10">
            <a:extLst>
              <a:ext uri="{FF2B5EF4-FFF2-40B4-BE49-F238E27FC236}">
                <a16:creationId xmlns:a16="http://schemas.microsoft.com/office/drawing/2014/main" id="{0A8F5F3B-E9DD-4605-ABCF-00D9C0704C6F}"/>
              </a:ext>
            </a:extLst>
          </p:cNvPr>
          <p:cNvPicPr>
            <a:picLocks noChangeAspect="1"/>
          </p:cNvPicPr>
          <p:nvPr/>
        </p:nvPicPr>
        <p:blipFill>
          <a:blip r:embed="rId9"/>
          <a:stretch>
            <a:fillRect/>
          </a:stretch>
        </p:blipFill>
        <p:spPr>
          <a:xfrm>
            <a:off x="7387712" y="941176"/>
            <a:ext cx="4499488" cy="1785789"/>
          </a:xfrm>
          <a:prstGeom prst="rect">
            <a:avLst/>
          </a:prstGeom>
        </p:spPr>
      </p:pic>
      <p:sp>
        <p:nvSpPr>
          <p:cNvPr id="32" name="Oval 31">
            <a:extLst>
              <a:ext uri="{FF2B5EF4-FFF2-40B4-BE49-F238E27FC236}">
                <a16:creationId xmlns:a16="http://schemas.microsoft.com/office/drawing/2014/main" id="{84C38DC3-8450-427F-9726-AB47D49EA18D}"/>
              </a:ext>
            </a:extLst>
          </p:cNvPr>
          <p:cNvSpPr/>
          <p:nvPr/>
        </p:nvSpPr>
        <p:spPr>
          <a:xfrm>
            <a:off x="1268663" y="4480050"/>
            <a:ext cx="416560" cy="418540"/>
          </a:xfrm>
          <a:prstGeom prst="ellipse">
            <a:avLst/>
          </a:prstGeom>
          <a:noFill/>
          <a:ln w="1016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33" name="Straight Connector 32">
            <a:extLst>
              <a:ext uri="{FF2B5EF4-FFF2-40B4-BE49-F238E27FC236}">
                <a16:creationId xmlns:a16="http://schemas.microsoft.com/office/drawing/2014/main" id="{8073785F-DAE4-45BE-92C7-1184DD097764}"/>
              </a:ext>
            </a:extLst>
          </p:cNvPr>
          <p:cNvCxnSpPr>
            <a:cxnSpLocks/>
            <a:stCxn id="32" idx="0"/>
            <a:endCxn id="17" idx="2"/>
          </p:cNvCxnSpPr>
          <p:nvPr/>
        </p:nvCxnSpPr>
        <p:spPr>
          <a:xfrm flipH="1" flipV="1">
            <a:off x="1456623" y="2708136"/>
            <a:ext cx="20320" cy="1771914"/>
          </a:xfrm>
          <a:prstGeom prst="line">
            <a:avLst/>
          </a:prstGeom>
          <a:ln w="38100">
            <a:solidFill>
              <a:schemeClr val="tx1"/>
            </a:solidFill>
            <a:prstDash val="sysDot"/>
            <a:tailEnd type="oval" w="lg" len="lg"/>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2347D75C-4262-40AD-82DA-53948DC9B26E}"/>
              </a:ext>
            </a:extLst>
          </p:cNvPr>
          <p:cNvSpPr txBox="1"/>
          <p:nvPr/>
        </p:nvSpPr>
        <p:spPr>
          <a:xfrm>
            <a:off x="7415285" y="936024"/>
            <a:ext cx="301686" cy="369332"/>
          </a:xfrm>
          <a:prstGeom prst="rect">
            <a:avLst/>
          </a:prstGeom>
          <a:noFill/>
        </p:spPr>
        <p:txBody>
          <a:bodyPr wrap="none" rtlCol="0">
            <a:spAutoFit/>
          </a:bodyPr>
          <a:lstStyle/>
          <a:p>
            <a:r>
              <a:rPr lang="sv-SE" dirty="0"/>
              <a:t>0</a:t>
            </a:r>
          </a:p>
        </p:txBody>
      </p:sp>
      <p:sp>
        <p:nvSpPr>
          <p:cNvPr id="37" name="TextBox 36">
            <a:extLst>
              <a:ext uri="{FF2B5EF4-FFF2-40B4-BE49-F238E27FC236}">
                <a16:creationId xmlns:a16="http://schemas.microsoft.com/office/drawing/2014/main" id="{3F9C6A59-8AEB-4A38-B4E3-520FE7947C8B}"/>
              </a:ext>
            </a:extLst>
          </p:cNvPr>
          <p:cNvSpPr txBox="1"/>
          <p:nvPr/>
        </p:nvSpPr>
        <p:spPr>
          <a:xfrm>
            <a:off x="11653228" y="808476"/>
            <a:ext cx="535724" cy="369332"/>
          </a:xfrm>
          <a:prstGeom prst="rect">
            <a:avLst/>
          </a:prstGeom>
          <a:noFill/>
        </p:spPr>
        <p:txBody>
          <a:bodyPr wrap="none" rtlCol="0">
            <a:spAutoFit/>
          </a:bodyPr>
          <a:lstStyle/>
          <a:p>
            <a:r>
              <a:rPr lang="sv-SE" dirty="0"/>
              <a:t>255</a:t>
            </a:r>
          </a:p>
        </p:txBody>
      </p:sp>
      <p:sp>
        <p:nvSpPr>
          <p:cNvPr id="22" name="Rectangle 21">
            <a:extLst>
              <a:ext uri="{FF2B5EF4-FFF2-40B4-BE49-F238E27FC236}">
                <a16:creationId xmlns:a16="http://schemas.microsoft.com/office/drawing/2014/main" id="{C560BD99-920A-4194-B58B-FFDE4706A5EC}"/>
              </a:ext>
            </a:extLst>
          </p:cNvPr>
          <p:cNvSpPr/>
          <p:nvPr/>
        </p:nvSpPr>
        <p:spPr>
          <a:xfrm>
            <a:off x="11613635" y="2183222"/>
            <a:ext cx="81581" cy="59182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44" name="Straight Connector 43">
            <a:extLst>
              <a:ext uri="{FF2B5EF4-FFF2-40B4-BE49-F238E27FC236}">
                <a16:creationId xmlns:a16="http://schemas.microsoft.com/office/drawing/2014/main" id="{0C9DD374-7079-4BCB-ABDB-61DAD6D99597}"/>
              </a:ext>
            </a:extLst>
          </p:cNvPr>
          <p:cNvCxnSpPr>
            <a:cxnSpLocks/>
            <a:stCxn id="69" idx="3"/>
            <a:endCxn id="22" idx="0"/>
          </p:cNvCxnSpPr>
          <p:nvPr/>
        </p:nvCxnSpPr>
        <p:spPr>
          <a:xfrm>
            <a:off x="6418262" y="1513504"/>
            <a:ext cx="5236164" cy="669718"/>
          </a:xfrm>
          <a:prstGeom prst="line">
            <a:avLst/>
          </a:prstGeom>
          <a:ln w="38100">
            <a:solidFill>
              <a:schemeClr val="tx1"/>
            </a:solidFill>
            <a:prstDash val="sysDot"/>
            <a:tailEnd type="diamond" w="lg" len="lg"/>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04CDC4E0-5C9A-411C-BAD5-D9ECEF703080}"/>
              </a:ext>
            </a:extLst>
          </p:cNvPr>
          <p:cNvPicPr>
            <a:picLocks noChangeAspect="1"/>
          </p:cNvPicPr>
          <p:nvPr/>
        </p:nvPicPr>
        <p:blipFill>
          <a:blip r:embed="rId10"/>
          <a:stretch>
            <a:fillRect/>
          </a:stretch>
        </p:blipFill>
        <p:spPr>
          <a:xfrm>
            <a:off x="7383146" y="3016696"/>
            <a:ext cx="4482842" cy="1775557"/>
          </a:xfrm>
          <a:prstGeom prst="rect">
            <a:avLst/>
          </a:prstGeom>
        </p:spPr>
      </p:pic>
      <p:sp>
        <p:nvSpPr>
          <p:cNvPr id="2" name="Title 1">
            <a:extLst>
              <a:ext uri="{FF2B5EF4-FFF2-40B4-BE49-F238E27FC236}">
                <a16:creationId xmlns:a16="http://schemas.microsoft.com/office/drawing/2014/main" id="{5092C302-8F48-4BFA-A43F-FFFF6A90736B}"/>
              </a:ext>
            </a:extLst>
          </p:cNvPr>
          <p:cNvSpPr>
            <a:spLocks noGrp="1"/>
          </p:cNvSpPr>
          <p:nvPr>
            <p:ph type="title"/>
          </p:nvPr>
        </p:nvSpPr>
        <p:spPr>
          <a:xfrm>
            <a:off x="838200" y="365125"/>
            <a:ext cx="10515600" cy="1325563"/>
          </a:xfrm>
        </p:spPr>
        <p:txBody>
          <a:bodyPr anchor="t" anchorCtr="0">
            <a:normAutofit/>
          </a:bodyPr>
          <a:lstStyle/>
          <a:p>
            <a:r>
              <a:rPr lang="sv-SE" dirty="0"/>
              <a:t>Image pixel statistics: Histogram</a:t>
            </a:r>
          </a:p>
        </p:txBody>
      </p:sp>
      <p:pic>
        <p:nvPicPr>
          <p:cNvPr id="2048" name="Picture 2047">
            <a:extLst>
              <a:ext uri="{FF2B5EF4-FFF2-40B4-BE49-F238E27FC236}">
                <a16:creationId xmlns:a16="http://schemas.microsoft.com/office/drawing/2014/main" id="{74AED7B9-7720-49F0-9844-577331073676}"/>
              </a:ext>
            </a:extLst>
          </p:cNvPr>
          <p:cNvPicPr>
            <a:picLocks noChangeAspect="1"/>
          </p:cNvPicPr>
          <p:nvPr/>
        </p:nvPicPr>
        <p:blipFill>
          <a:blip r:embed="rId11"/>
          <a:stretch>
            <a:fillRect/>
          </a:stretch>
        </p:blipFill>
        <p:spPr>
          <a:xfrm>
            <a:off x="7372470" y="5003511"/>
            <a:ext cx="4521673" cy="1836929"/>
          </a:xfrm>
          <a:prstGeom prst="rect">
            <a:avLst/>
          </a:prstGeom>
        </p:spPr>
      </p:pic>
      <p:cxnSp>
        <p:nvCxnSpPr>
          <p:cNvPr id="51" name="Straight Connector 50">
            <a:extLst>
              <a:ext uri="{FF2B5EF4-FFF2-40B4-BE49-F238E27FC236}">
                <a16:creationId xmlns:a16="http://schemas.microsoft.com/office/drawing/2014/main" id="{71D445C6-2515-49A4-93BE-B60B425F84CA}"/>
              </a:ext>
            </a:extLst>
          </p:cNvPr>
          <p:cNvCxnSpPr>
            <a:cxnSpLocks/>
          </p:cNvCxnSpPr>
          <p:nvPr/>
        </p:nvCxnSpPr>
        <p:spPr>
          <a:xfrm flipV="1">
            <a:off x="7337836" y="1055010"/>
            <a:ext cx="52703" cy="5835426"/>
          </a:xfrm>
          <a:prstGeom prst="line">
            <a:avLst/>
          </a:prstGeom>
          <a:ln w="1270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CAAC75FA-D406-4BC1-AD82-454C1B998EA7}"/>
              </a:ext>
            </a:extLst>
          </p:cNvPr>
          <p:cNvSpPr txBox="1"/>
          <p:nvPr/>
        </p:nvSpPr>
        <p:spPr>
          <a:xfrm>
            <a:off x="11420587" y="1310195"/>
            <a:ext cx="535724" cy="369332"/>
          </a:xfrm>
          <a:prstGeom prst="rect">
            <a:avLst/>
          </a:prstGeom>
          <a:noFill/>
        </p:spPr>
        <p:txBody>
          <a:bodyPr wrap="none" rtlCol="0">
            <a:spAutoFit/>
          </a:bodyPr>
          <a:lstStyle/>
          <a:p>
            <a:r>
              <a:rPr lang="sv-SE" dirty="0"/>
              <a:t>237</a:t>
            </a:r>
          </a:p>
        </p:txBody>
      </p:sp>
      <p:cxnSp>
        <p:nvCxnSpPr>
          <p:cNvPr id="54" name="Straight Connector 53">
            <a:extLst>
              <a:ext uri="{FF2B5EF4-FFF2-40B4-BE49-F238E27FC236}">
                <a16:creationId xmlns:a16="http://schemas.microsoft.com/office/drawing/2014/main" id="{A8DCAF3C-D238-4079-8ECD-3D3BFB2B68B0}"/>
              </a:ext>
            </a:extLst>
          </p:cNvPr>
          <p:cNvCxnSpPr>
            <a:cxnSpLocks/>
          </p:cNvCxnSpPr>
          <p:nvPr/>
        </p:nvCxnSpPr>
        <p:spPr>
          <a:xfrm flipV="1">
            <a:off x="11852116" y="1204400"/>
            <a:ext cx="52703" cy="5835426"/>
          </a:xfrm>
          <a:prstGeom prst="line">
            <a:avLst/>
          </a:prstGeom>
          <a:ln w="1270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088424D0-8D5E-4EC2-89F2-0475D7219617}"/>
              </a:ext>
            </a:extLst>
          </p:cNvPr>
          <p:cNvSpPr txBox="1"/>
          <p:nvPr/>
        </p:nvSpPr>
        <p:spPr>
          <a:xfrm>
            <a:off x="10808037" y="3886359"/>
            <a:ext cx="535724" cy="369332"/>
          </a:xfrm>
          <a:prstGeom prst="rect">
            <a:avLst/>
          </a:prstGeom>
          <a:noFill/>
        </p:spPr>
        <p:txBody>
          <a:bodyPr wrap="none" rtlCol="0">
            <a:spAutoFit/>
          </a:bodyPr>
          <a:lstStyle/>
          <a:p>
            <a:r>
              <a:rPr lang="sv-SE" dirty="0"/>
              <a:t>198</a:t>
            </a:r>
          </a:p>
        </p:txBody>
      </p:sp>
      <p:sp>
        <p:nvSpPr>
          <p:cNvPr id="60" name="Rectangle 59">
            <a:extLst>
              <a:ext uri="{FF2B5EF4-FFF2-40B4-BE49-F238E27FC236}">
                <a16:creationId xmlns:a16="http://schemas.microsoft.com/office/drawing/2014/main" id="{E484425B-4202-47CD-8B2E-CA4ED30ED8E4}"/>
              </a:ext>
            </a:extLst>
          </p:cNvPr>
          <p:cNvSpPr/>
          <p:nvPr/>
        </p:nvSpPr>
        <p:spPr>
          <a:xfrm>
            <a:off x="11094269" y="4312118"/>
            <a:ext cx="95694" cy="5095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1" name="Rectangle 60">
            <a:extLst>
              <a:ext uri="{FF2B5EF4-FFF2-40B4-BE49-F238E27FC236}">
                <a16:creationId xmlns:a16="http://schemas.microsoft.com/office/drawing/2014/main" id="{366DA02E-C7F2-49CB-930D-6D4DD8A6A560}"/>
              </a:ext>
            </a:extLst>
          </p:cNvPr>
          <p:cNvSpPr/>
          <p:nvPr/>
        </p:nvSpPr>
        <p:spPr>
          <a:xfrm>
            <a:off x="10208694" y="6492875"/>
            <a:ext cx="101231" cy="28836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2" name="TextBox 61">
            <a:extLst>
              <a:ext uri="{FF2B5EF4-FFF2-40B4-BE49-F238E27FC236}">
                <a16:creationId xmlns:a16="http://schemas.microsoft.com/office/drawing/2014/main" id="{F3F5F514-235C-4819-A5CF-C42425E14BFD}"/>
              </a:ext>
            </a:extLst>
          </p:cNvPr>
          <p:cNvSpPr txBox="1"/>
          <p:nvPr/>
        </p:nvSpPr>
        <p:spPr>
          <a:xfrm>
            <a:off x="9940832" y="6066817"/>
            <a:ext cx="535724" cy="369332"/>
          </a:xfrm>
          <a:prstGeom prst="rect">
            <a:avLst/>
          </a:prstGeom>
          <a:noFill/>
        </p:spPr>
        <p:txBody>
          <a:bodyPr wrap="none" rtlCol="0">
            <a:spAutoFit/>
          </a:bodyPr>
          <a:lstStyle/>
          <a:p>
            <a:r>
              <a:rPr lang="sv-SE" dirty="0"/>
              <a:t>133</a:t>
            </a:r>
          </a:p>
        </p:txBody>
      </p:sp>
      <p:cxnSp>
        <p:nvCxnSpPr>
          <p:cNvPr id="63" name="Straight Connector 62">
            <a:extLst>
              <a:ext uri="{FF2B5EF4-FFF2-40B4-BE49-F238E27FC236}">
                <a16:creationId xmlns:a16="http://schemas.microsoft.com/office/drawing/2014/main" id="{2973CEEC-075C-446E-ADA0-D93FBC831DD6}"/>
              </a:ext>
            </a:extLst>
          </p:cNvPr>
          <p:cNvCxnSpPr>
            <a:cxnSpLocks/>
            <a:stCxn id="74" idx="3"/>
            <a:endCxn id="60" idx="0"/>
          </p:cNvCxnSpPr>
          <p:nvPr/>
        </p:nvCxnSpPr>
        <p:spPr>
          <a:xfrm>
            <a:off x="6406444" y="2107398"/>
            <a:ext cx="4735672" cy="2204720"/>
          </a:xfrm>
          <a:prstGeom prst="line">
            <a:avLst/>
          </a:prstGeom>
          <a:ln w="38100">
            <a:solidFill>
              <a:schemeClr val="tx1"/>
            </a:solidFill>
            <a:prstDash val="sysDot"/>
            <a:tailEnd type="diamond" w="lg" len="lg"/>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C6BD857B-9E0E-4C99-BDDB-DBAD5FDE8CEA}"/>
              </a:ext>
            </a:extLst>
          </p:cNvPr>
          <p:cNvCxnSpPr>
            <a:cxnSpLocks/>
            <a:stCxn id="80" idx="3"/>
            <a:endCxn id="61" idx="0"/>
          </p:cNvCxnSpPr>
          <p:nvPr/>
        </p:nvCxnSpPr>
        <p:spPr>
          <a:xfrm>
            <a:off x="6422682" y="2775044"/>
            <a:ext cx="3836628" cy="3717831"/>
          </a:xfrm>
          <a:prstGeom prst="line">
            <a:avLst/>
          </a:prstGeom>
          <a:ln w="38100">
            <a:solidFill>
              <a:schemeClr val="tx1"/>
            </a:solidFill>
            <a:prstDash val="sysDot"/>
            <a:tailEnd type="diamond" w="lg" len="lg"/>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4AC874B2-974B-47A2-8D66-3F647A9A7462}"/>
              </a:ext>
            </a:extLst>
          </p:cNvPr>
          <p:cNvSpPr txBox="1"/>
          <p:nvPr/>
        </p:nvSpPr>
        <p:spPr>
          <a:xfrm>
            <a:off x="4628990" y="1328838"/>
            <a:ext cx="1789272" cy="369332"/>
          </a:xfrm>
          <a:prstGeom prst="rect">
            <a:avLst/>
          </a:prstGeom>
          <a:noFill/>
          <a:ln>
            <a:solidFill>
              <a:schemeClr val="tx1"/>
            </a:solidFill>
          </a:ln>
        </p:spPr>
        <p:txBody>
          <a:bodyPr wrap="none" rtlCol="0">
            <a:spAutoFit/>
          </a:bodyPr>
          <a:lstStyle/>
          <a:p>
            <a:r>
              <a:rPr lang="sv-SE" dirty="0"/>
              <a:t>1110 1101 (8 bit)</a:t>
            </a:r>
          </a:p>
        </p:txBody>
      </p:sp>
      <p:sp>
        <p:nvSpPr>
          <p:cNvPr id="74" name="TextBox 73">
            <a:extLst>
              <a:ext uri="{FF2B5EF4-FFF2-40B4-BE49-F238E27FC236}">
                <a16:creationId xmlns:a16="http://schemas.microsoft.com/office/drawing/2014/main" id="{9C2A9678-E641-44E8-BA2B-2CAC1BC345A4}"/>
              </a:ext>
            </a:extLst>
          </p:cNvPr>
          <p:cNvSpPr txBox="1"/>
          <p:nvPr/>
        </p:nvSpPr>
        <p:spPr>
          <a:xfrm>
            <a:off x="4617172" y="1922732"/>
            <a:ext cx="1789272" cy="369332"/>
          </a:xfrm>
          <a:prstGeom prst="rect">
            <a:avLst/>
          </a:prstGeom>
          <a:noFill/>
          <a:ln>
            <a:solidFill>
              <a:schemeClr val="tx1"/>
            </a:solidFill>
          </a:ln>
        </p:spPr>
        <p:txBody>
          <a:bodyPr wrap="none" rtlCol="0">
            <a:spAutoFit/>
          </a:bodyPr>
          <a:lstStyle/>
          <a:p>
            <a:r>
              <a:rPr lang="sv-SE" dirty="0"/>
              <a:t>1100 0110 (8 bit)</a:t>
            </a:r>
          </a:p>
        </p:txBody>
      </p:sp>
      <p:sp>
        <p:nvSpPr>
          <p:cNvPr id="80" name="TextBox 79">
            <a:extLst>
              <a:ext uri="{FF2B5EF4-FFF2-40B4-BE49-F238E27FC236}">
                <a16:creationId xmlns:a16="http://schemas.microsoft.com/office/drawing/2014/main" id="{0C942965-0691-43A6-81BE-328E4DCC02BE}"/>
              </a:ext>
            </a:extLst>
          </p:cNvPr>
          <p:cNvSpPr txBox="1"/>
          <p:nvPr/>
        </p:nvSpPr>
        <p:spPr>
          <a:xfrm>
            <a:off x="4633410" y="2590378"/>
            <a:ext cx="1789272" cy="369332"/>
          </a:xfrm>
          <a:prstGeom prst="rect">
            <a:avLst/>
          </a:prstGeom>
          <a:noFill/>
          <a:ln>
            <a:solidFill>
              <a:schemeClr val="tx1"/>
            </a:solidFill>
          </a:ln>
        </p:spPr>
        <p:txBody>
          <a:bodyPr wrap="none" rtlCol="0">
            <a:spAutoFit/>
          </a:bodyPr>
          <a:lstStyle/>
          <a:p>
            <a:r>
              <a:rPr lang="sv-SE" dirty="0"/>
              <a:t>1000 0101 (8 bit)</a:t>
            </a:r>
          </a:p>
        </p:txBody>
      </p:sp>
    </p:spTree>
    <p:extLst>
      <p:ext uri="{BB962C8B-B14F-4D97-AF65-F5344CB8AC3E}">
        <p14:creationId xmlns:p14="http://schemas.microsoft.com/office/powerpoint/2010/main" val="3908012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itle 1">
            <a:extLst>
              <a:ext uri="{FF2B5EF4-FFF2-40B4-BE49-F238E27FC236}">
                <a16:creationId xmlns:a16="http://schemas.microsoft.com/office/drawing/2014/main" id="{5092C302-8F48-4BFA-A43F-FFFF6A90736B}"/>
              </a:ext>
            </a:extLst>
          </p:cNvPr>
          <p:cNvSpPr>
            <a:spLocks noGrp="1"/>
          </p:cNvSpPr>
          <p:nvPr>
            <p:ph type="title"/>
          </p:nvPr>
        </p:nvSpPr>
        <p:spPr>
          <a:xfrm>
            <a:off x="838200" y="365125"/>
            <a:ext cx="10515600" cy="1325563"/>
          </a:xfrm>
        </p:spPr>
        <p:txBody>
          <a:bodyPr anchor="t" anchorCtr="0">
            <a:normAutofit/>
          </a:bodyPr>
          <a:lstStyle/>
          <a:p>
            <a:r>
              <a:rPr lang="sv-SE" dirty="0"/>
              <a:t>Bildkompression: overview</a:t>
            </a:r>
          </a:p>
        </p:txBody>
      </p:sp>
      <p:sp>
        <p:nvSpPr>
          <p:cNvPr id="9" name="TextBox 8">
            <a:extLst>
              <a:ext uri="{FF2B5EF4-FFF2-40B4-BE49-F238E27FC236}">
                <a16:creationId xmlns:a16="http://schemas.microsoft.com/office/drawing/2014/main" id="{BDA7F30C-A828-4CBD-B55C-040DC9C916BA}"/>
              </a:ext>
            </a:extLst>
          </p:cNvPr>
          <p:cNvSpPr txBox="1"/>
          <p:nvPr/>
        </p:nvSpPr>
        <p:spPr>
          <a:xfrm>
            <a:off x="371812" y="1027906"/>
            <a:ext cx="11515388" cy="5970865"/>
          </a:xfrm>
          <a:prstGeom prst="rect">
            <a:avLst/>
          </a:prstGeom>
          <a:noFill/>
        </p:spPr>
        <p:txBody>
          <a:bodyPr wrap="square" rtlCol="0">
            <a:spAutoFit/>
          </a:bodyPr>
          <a:lstStyle/>
          <a:p>
            <a:r>
              <a:rPr lang="sv-SE" sz="2000" dirty="0"/>
              <a:t>Bildkompression: Destruktiv komprimering (Lossy compression) och Icke-förstörande komprimering (Lossless compression).</a:t>
            </a:r>
          </a:p>
          <a:p>
            <a:pPr marL="342900" indent="-342900">
              <a:buFont typeface="Wingdings" panose="05000000000000000000" pitchFamily="2" charset="2"/>
              <a:buChar char="§"/>
            </a:pPr>
            <a:r>
              <a:rPr lang="sv-SE" b="1" i="0" dirty="0">
                <a:solidFill>
                  <a:srgbClr val="202122"/>
                </a:solidFill>
                <a:effectLst/>
                <a:latin typeface="Arial" panose="020B0604020202020204" pitchFamily="34" charset="0"/>
              </a:rPr>
              <a:t>Destruktiv komprimering</a:t>
            </a:r>
            <a:r>
              <a:rPr lang="sv-SE" b="0" i="0" dirty="0">
                <a:solidFill>
                  <a:srgbClr val="202122"/>
                </a:solidFill>
                <a:effectLst/>
                <a:latin typeface="Arial" panose="020B0604020202020204" pitchFamily="34" charset="0"/>
              </a:rPr>
              <a:t> (</a:t>
            </a:r>
            <a:r>
              <a:rPr lang="sv-SE" b="0" i="0" u="none" strike="noStrike" dirty="0">
                <a:effectLst/>
                <a:latin typeface="Arial" panose="020B0604020202020204" pitchFamily="34" charset="0"/>
              </a:rPr>
              <a:t>engelska</a:t>
            </a:r>
            <a:r>
              <a:rPr lang="sv-SE" b="0" i="0" dirty="0">
                <a:effectLst/>
                <a:latin typeface="Arial" panose="020B0604020202020204" pitchFamily="34" charset="0"/>
              </a:rPr>
              <a:t>: </a:t>
            </a:r>
            <a:r>
              <a:rPr lang="sv-SE" b="0" i="1" dirty="0">
                <a:effectLst/>
                <a:latin typeface="Arial" panose="020B0604020202020204" pitchFamily="34" charset="0"/>
              </a:rPr>
              <a:t>lossy compression</a:t>
            </a:r>
            <a:r>
              <a:rPr lang="sv-SE" b="0" i="0" dirty="0">
                <a:effectLst/>
                <a:latin typeface="Arial" panose="020B0604020202020204" pitchFamily="34" charset="0"/>
              </a:rPr>
              <a:t> eller </a:t>
            </a:r>
            <a:r>
              <a:rPr lang="sv-SE" b="0" i="1" dirty="0">
                <a:effectLst/>
                <a:latin typeface="Arial" panose="020B0604020202020204" pitchFamily="34" charset="0"/>
              </a:rPr>
              <a:t>degrading compression</a:t>
            </a:r>
            <a:r>
              <a:rPr lang="sv-SE" b="0" i="0" dirty="0">
                <a:effectLst/>
                <a:latin typeface="Arial" panose="020B0604020202020204" pitchFamily="34" charset="0"/>
              </a:rPr>
              <a:t>) betecknar metoder för </a:t>
            </a:r>
            <a:r>
              <a:rPr lang="sv-SE" b="0" i="0" u="none" strike="noStrike" dirty="0">
                <a:effectLst/>
                <a:latin typeface="Arial" panose="020B0604020202020204" pitchFamily="34" charset="0"/>
              </a:rPr>
              <a:t>datakompression</a:t>
            </a:r>
            <a:r>
              <a:rPr lang="sv-SE" b="0" i="0" dirty="0">
                <a:effectLst/>
                <a:latin typeface="Arial" panose="020B0604020202020204" pitchFamily="34" charset="0"/>
              </a:rPr>
              <a:t> i </a:t>
            </a:r>
            <a:r>
              <a:rPr lang="sv-SE" b="0" i="0" dirty="0">
                <a:solidFill>
                  <a:srgbClr val="202122"/>
                </a:solidFill>
                <a:effectLst/>
                <a:latin typeface="Arial" panose="020B0604020202020204" pitchFamily="34" charset="0"/>
              </a:rPr>
              <a:t>vilka en del av informationen går förlorad vid kompressionen, inte bara packas tätare. </a:t>
            </a:r>
            <a:r>
              <a:rPr lang="sv-SE" dirty="0">
                <a:solidFill>
                  <a:srgbClr val="202122"/>
                </a:solidFill>
                <a:latin typeface="Arial" panose="020B0604020202020204" pitchFamily="34" charset="0"/>
              </a:rPr>
              <a:t>It could gain better compression rate.</a:t>
            </a:r>
            <a:endParaRPr lang="sv-SE" b="0" i="0" dirty="0">
              <a:solidFill>
                <a:srgbClr val="202122"/>
              </a:solidFill>
              <a:effectLst/>
              <a:latin typeface="Arial" panose="020B0604020202020204" pitchFamily="34" charset="0"/>
            </a:endParaRPr>
          </a:p>
          <a:p>
            <a:pPr marL="800100" lvl="1" indent="-342900">
              <a:buFont typeface="Wingdings" panose="05000000000000000000" pitchFamily="2" charset="2"/>
              <a:buChar char="§"/>
            </a:pPr>
            <a:r>
              <a:rPr lang="en-US" dirty="0"/>
              <a:t>Transform coding – This is the most commonly used method.</a:t>
            </a:r>
          </a:p>
          <a:p>
            <a:pPr marL="800100" lvl="1" indent="-342900">
              <a:buFont typeface="Wingdings" panose="05000000000000000000" pitchFamily="2" charset="2"/>
              <a:buChar char="§"/>
            </a:pPr>
            <a:r>
              <a:rPr lang="en-US" dirty="0"/>
              <a:t>Reducing the color space to the most common colors in the image. </a:t>
            </a:r>
          </a:p>
          <a:p>
            <a:pPr marL="800100" lvl="1" indent="-342900">
              <a:buFont typeface="Wingdings" panose="05000000000000000000" pitchFamily="2" charset="2"/>
              <a:buChar char="§"/>
            </a:pPr>
            <a:r>
              <a:rPr lang="en-US" dirty="0"/>
              <a:t>Chroma subsampling.</a:t>
            </a:r>
          </a:p>
          <a:p>
            <a:pPr marL="800100" lvl="1" indent="-342900">
              <a:buFont typeface="Wingdings" panose="05000000000000000000" pitchFamily="2" charset="2"/>
              <a:buChar char="§"/>
            </a:pPr>
            <a:r>
              <a:rPr lang="en-US" dirty="0"/>
              <a:t>Fractal compression.</a:t>
            </a:r>
          </a:p>
          <a:p>
            <a:pPr marL="342900" indent="-342900">
              <a:buFont typeface="Wingdings" panose="05000000000000000000" pitchFamily="2" charset="2"/>
              <a:buChar char="§"/>
            </a:pPr>
            <a:r>
              <a:rPr lang="sv-SE" b="1" i="0" dirty="0">
                <a:solidFill>
                  <a:srgbClr val="202122"/>
                </a:solidFill>
                <a:effectLst/>
                <a:latin typeface="Arial" panose="020B0604020202020204" pitchFamily="34" charset="0"/>
              </a:rPr>
              <a:t>Icke-förstörande komprimering</a:t>
            </a:r>
            <a:r>
              <a:rPr lang="sv-SE" b="0" i="0" dirty="0">
                <a:solidFill>
                  <a:srgbClr val="202122"/>
                </a:solidFill>
                <a:effectLst/>
                <a:latin typeface="Arial" panose="020B0604020202020204" pitchFamily="34" charset="0"/>
              </a:rPr>
              <a:t>, alternativt </a:t>
            </a:r>
            <a:r>
              <a:rPr lang="sv-SE" b="1" i="0" dirty="0">
                <a:solidFill>
                  <a:srgbClr val="202122"/>
                </a:solidFill>
                <a:effectLst/>
                <a:latin typeface="Arial" panose="020B0604020202020204" pitchFamily="34" charset="0"/>
              </a:rPr>
              <a:t>felfri kompression</a:t>
            </a:r>
            <a:r>
              <a:rPr lang="sv-SE" b="0" i="0" dirty="0">
                <a:solidFill>
                  <a:srgbClr val="202122"/>
                </a:solidFill>
                <a:effectLst/>
                <a:latin typeface="Arial" panose="020B0604020202020204" pitchFamily="34" charset="0"/>
              </a:rPr>
              <a:t> eller </a:t>
            </a:r>
            <a:r>
              <a:rPr lang="sv-SE" b="1" i="0" dirty="0">
                <a:solidFill>
                  <a:srgbClr val="202122"/>
                </a:solidFill>
                <a:effectLst/>
                <a:latin typeface="Arial" panose="020B0604020202020204" pitchFamily="34" charset="0"/>
              </a:rPr>
              <a:t>förlustfri kompression</a:t>
            </a:r>
            <a:r>
              <a:rPr lang="sv-SE" b="0" i="0" dirty="0">
                <a:solidFill>
                  <a:srgbClr val="202122"/>
                </a:solidFill>
                <a:effectLst/>
                <a:latin typeface="Arial" panose="020B0604020202020204" pitchFamily="34" charset="0"/>
              </a:rPr>
              <a:t>, kallas, till skillnad från </a:t>
            </a:r>
            <a:r>
              <a:rPr lang="sv-SE" b="0" i="0" u="none" strike="noStrike" dirty="0">
                <a:solidFill>
                  <a:srgbClr val="0645AD"/>
                </a:solidFill>
                <a:effectLst/>
                <a:latin typeface="Arial" panose="020B0604020202020204" pitchFamily="34" charset="0"/>
                <a:hlinkClick r:id="rId2" tooltip="Förstörande komprimering"/>
              </a:rPr>
              <a:t>förstörande komprimering</a:t>
            </a:r>
            <a:r>
              <a:rPr lang="sv-SE" b="0" i="0" dirty="0">
                <a:solidFill>
                  <a:srgbClr val="202122"/>
                </a:solidFill>
                <a:effectLst/>
                <a:latin typeface="Arial" panose="020B0604020202020204" pitchFamily="34" charset="0"/>
              </a:rPr>
              <a:t>, sådana metoder för </a:t>
            </a:r>
            <a:r>
              <a:rPr lang="sv-SE" b="0" i="0" u="none" strike="noStrike" dirty="0">
                <a:solidFill>
                  <a:srgbClr val="0645AD"/>
                </a:solidFill>
                <a:effectLst/>
                <a:latin typeface="Arial" panose="020B0604020202020204" pitchFamily="34" charset="0"/>
                <a:hlinkClick r:id="rId3" tooltip="Datakompression"/>
              </a:rPr>
              <a:t>datakompression</a:t>
            </a:r>
            <a:r>
              <a:rPr lang="sv-SE" b="0" i="0" dirty="0">
                <a:solidFill>
                  <a:srgbClr val="202122"/>
                </a:solidFill>
                <a:effectLst/>
                <a:latin typeface="Arial" panose="020B0604020202020204" pitchFamily="34" charset="0"/>
              </a:rPr>
              <a:t> som komprimerar på ett sådant sätt att all ursprunglig data går att återskapa. But the compression rate is lower than destruktiv komprimering.</a:t>
            </a:r>
          </a:p>
          <a:p>
            <a:pPr marL="800100" lvl="1" indent="-342900">
              <a:buFont typeface="Wingdings" panose="05000000000000000000" pitchFamily="2" charset="2"/>
              <a:buChar char="§"/>
            </a:pPr>
            <a:r>
              <a:rPr lang="en-US" dirty="0"/>
              <a:t>Run-length encoding – used in default method in PCX and as one of possible in BMP, TGA, TIFF</a:t>
            </a:r>
          </a:p>
          <a:p>
            <a:pPr marL="800100" lvl="1" indent="-342900">
              <a:buFont typeface="Wingdings" panose="05000000000000000000" pitchFamily="2" charset="2"/>
              <a:buChar char="§"/>
            </a:pPr>
            <a:r>
              <a:rPr lang="en-US" dirty="0"/>
              <a:t>Area image compression</a:t>
            </a:r>
          </a:p>
          <a:p>
            <a:pPr marL="800100" lvl="1" indent="-342900">
              <a:buFont typeface="Wingdings" panose="05000000000000000000" pitchFamily="2" charset="2"/>
              <a:buChar char="§"/>
            </a:pPr>
            <a:r>
              <a:rPr lang="en-US" dirty="0"/>
              <a:t>Predictive coding – used in DPCM</a:t>
            </a:r>
          </a:p>
          <a:p>
            <a:pPr marL="800100" lvl="1" indent="-342900">
              <a:buFont typeface="Wingdings" panose="05000000000000000000" pitchFamily="2" charset="2"/>
              <a:buChar char="§"/>
            </a:pPr>
            <a:r>
              <a:rPr lang="en-US" dirty="0"/>
              <a:t>Entropy encoding – the two most common entropy encoding techniques are arithmetic coding and Huffman coding</a:t>
            </a:r>
          </a:p>
          <a:p>
            <a:pPr marL="800100" lvl="1" indent="-342900">
              <a:buFont typeface="Wingdings" panose="05000000000000000000" pitchFamily="2" charset="2"/>
              <a:buChar char="§"/>
            </a:pPr>
            <a:r>
              <a:rPr lang="en-US" dirty="0"/>
              <a:t>Adaptive dictionary algorithms such as LZW – used in GIF and TIFF</a:t>
            </a:r>
          </a:p>
          <a:p>
            <a:pPr marL="800100" lvl="1" indent="-342900">
              <a:buFont typeface="Wingdings" panose="05000000000000000000" pitchFamily="2" charset="2"/>
              <a:buChar char="§"/>
            </a:pPr>
            <a:r>
              <a:rPr lang="en-US" dirty="0"/>
              <a:t>DEFLATE – used in PNG, MNG, and TIFF</a:t>
            </a:r>
          </a:p>
          <a:p>
            <a:pPr marL="800100" lvl="1" indent="-342900">
              <a:buFont typeface="Wingdings" panose="05000000000000000000" pitchFamily="2" charset="2"/>
              <a:buChar char="§"/>
            </a:pPr>
            <a:r>
              <a:rPr lang="en-US" dirty="0"/>
              <a:t>Chain codes</a:t>
            </a:r>
            <a:endParaRPr lang="sv-SE" dirty="0"/>
          </a:p>
        </p:txBody>
      </p:sp>
      <p:sp>
        <p:nvSpPr>
          <p:cNvPr id="13" name="Rectangle 12">
            <a:extLst>
              <a:ext uri="{FF2B5EF4-FFF2-40B4-BE49-F238E27FC236}">
                <a16:creationId xmlns:a16="http://schemas.microsoft.com/office/drawing/2014/main" id="{E6E4169B-346C-4540-81E0-B7350FE06246}"/>
              </a:ext>
            </a:extLst>
          </p:cNvPr>
          <p:cNvSpPr/>
          <p:nvPr/>
        </p:nvSpPr>
        <p:spPr>
          <a:xfrm>
            <a:off x="555710" y="2714324"/>
            <a:ext cx="7683515" cy="385012"/>
          </a:xfrm>
          <a:prstGeom prst="rect">
            <a:avLst/>
          </a:prstGeom>
          <a:noFill/>
          <a:ln w="381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4" name="TextBox 13">
            <a:extLst>
              <a:ext uri="{FF2B5EF4-FFF2-40B4-BE49-F238E27FC236}">
                <a16:creationId xmlns:a16="http://schemas.microsoft.com/office/drawing/2014/main" id="{4C63280C-D3E1-4FED-861B-3F7420EC6F4F}"/>
              </a:ext>
            </a:extLst>
          </p:cNvPr>
          <p:cNvSpPr txBox="1"/>
          <p:nvPr/>
        </p:nvSpPr>
        <p:spPr>
          <a:xfrm>
            <a:off x="8961120" y="2661544"/>
            <a:ext cx="1915268" cy="461665"/>
          </a:xfrm>
          <a:prstGeom prst="rect">
            <a:avLst/>
          </a:prstGeom>
          <a:noFill/>
        </p:spPr>
        <p:txBody>
          <a:bodyPr wrap="none" rtlCol="0">
            <a:spAutoFit/>
          </a:bodyPr>
          <a:lstStyle/>
          <a:p>
            <a:r>
              <a:rPr lang="sv-SE" sz="2400" b="1" dirty="0">
                <a:solidFill>
                  <a:schemeClr val="accent2"/>
                </a:solidFill>
              </a:rPr>
              <a:t>used by GSEA</a:t>
            </a:r>
          </a:p>
        </p:txBody>
      </p:sp>
      <p:sp>
        <p:nvSpPr>
          <p:cNvPr id="49" name="Arrow: Right 48">
            <a:extLst>
              <a:ext uri="{FF2B5EF4-FFF2-40B4-BE49-F238E27FC236}">
                <a16:creationId xmlns:a16="http://schemas.microsoft.com/office/drawing/2014/main" id="{EAA8A472-0195-48E2-B5E7-A1824887ED0F}"/>
              </a:ext>
            </a:extLst>
          </p:cNvPr>
          <p:cNvSpPr/>
          <p:nvPr/>
        </p:nvSpPr>
        <p:spPr>
          <a:xfrm rot="10800000">
            <a:off x="8327907" y="2714324"/>
            <a:ext cx="544530" cy="401412"/>
          </a:xfrm>
          <a:prstGeom prst="rightArrow">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11" name="Picture 10">
            <a:extLst>
              <a:ext uri="{FF2B5EF4-FFF2-40B4-BE49-F238E27FC236}">
                <a16:creationId xmlns:a16="http://schemas.microsoft.com/office/drawing/2014/main" id="{5E07CABD-D2DB-4B13-8762-4F585B3D24FC}"/>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53846" y="-1"/>
            <a:ext cx="818859" cy="818859"/>
          </a:xfrm>
          <a:prstGeom prst="rect">
            <a:avLst/>
          </a:prstGeom>
        </p:spPr>
      </p:pic>
      <p:pic>
        <p:nvPicPr>
          <p:cNvPr id="15" name="Picture 14">
            <a:extLst>
              <a:ext uri="{FF2B5EF4-FFF2-40B4-BE49-F238E27FC236}">
                <a16:creationId xmlns:a16="http://schemas.microsoft.com/office/drawing/2014/main" id="{A3B0F692-2D91-4FA9-AA26-BA892C013A28}"/>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rot="10800000">
            <a:off x="11361260" y="6109526"/>
            <a:ext cx="818859" cy="818859"/>
          </a:xfrm>
          <a:prstGeom prst="rect">
            <a:avLst/>
          </a:prstGeom>
        </p:spPr>
      </p:pic>
      <p:sp>
        <p:nvSpPr>
          <p:cNvPr id="16" name="TextBox 15">
            <a:extLst>
              <a:ext uri="{FF2B5EF4-FFF2-40B4-BE49-F238E27FC236}">
                <a16:creationId xmlns:a16="http://schemas.microsoft.com/office/drawing/2014/main" id="{F33B2723-2D0E-4178-A999-CFBF1221A033}"/>
              </a:ext>
            </a:extLst>
          </p:cNvPr>
          <p:cNvSpPr txBox="1"/>
          <p:nvPr/>
        </p:nvSpPr>
        <p:spPr>
          <a:xfrm>
            <a:off x="5818675" y="6479966"/>
            <a:ext cx="5514138" cy="369332"/>
          </a:xfrm>
          <a:prstGeom prst="rect">
            <a:avLst/>
          </a:prstGeom>
          <a:noFill/>
        </p:spPr>
        <p:txBody>
          <a:bodyPr wrap="none" rtlCol="0">
            <a:spAutoFit/>
          </a:bodyPr>
          <a:lstStyle/>
          <a:p>
            <a:r>
              <a:rPr lang="sv-SE" b="1" i="1" dirty="0"/>
              <a:t>Hämtat från internet wiki: </a:t>
            </a:r>
            <a:r>
              <a:rPr lang="sv-SE" dirty="0">
                <a:hlinkClick r:id="rId6"/>
              </a:rPr>
              <a:t>Bildkompression – Wikipedia</a:t>
            </a:r>
            <a:r>
              <a:rPr lang="sv-SE" b="1" i="1" dirty="0"/>
              <a:t>.</a:t>
            </a:r>
          </a:p>
        </p:txBody>
      </p:sp>
    </p:spTree>
    <p:extLst>
      <p:ext uri="{BB962C8B-B14F-4D97-AF65-F5344CB8AC3E}">
        <p14:creationId xmlns:p14="http://schemas.microsoft.com/office/powerpoint/2010/main" val="4235744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5" name="Picture 4">
            <a:extLst>
              <a:ext uri="{FF2B5EF4-FFF2-40B4-BE49-F238E27FC236}">
                <a16:creationId xmlns:a16="http://schemas.microsoft.com/office/drawing/2014/main" id="{457A96B4-435C-485A-9C4A-53DBD51256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09329"/>
            <a:ext cx="5023011" cy="3348672"/>
          </a:xfrm>
          <a:prstGeom prst="rect">
            <a:avLst/>
          </a:prstGeom>
        </p:spPr>
      </p:pic>
      <p:pic>
        <p:nvPicPr>
          <p:cNvPr id="17" name="Picture 16">
            <a:extLst>
              <a:ext uri="{FF2B5EF4-FFF2-40B4-BE49-F238E27FC236}">
                <a16:creationId xmlns:a16="http://schemas.microsoft.com/office/drawing/2014/main" id="{799F69C6-C623-4DD7-B06C-B60E7EE4A5A1}"/>
              </a:ext>
            </a:extLst>
          </p:cNvPr>
          <p:cNvPicPr>
            <a:picLocks noChangeAspect="1"/>
          </p:cNvPicPr>
          <p:nvPr/>
        </p:nvPicPr>
        <p:blipFill>
          <a:blip r:embed="rId3"/>
          <a:stretch>
            <a:fillRect/>
          </a:stretch>
        </p:blipFill>
        <p:spPr>
          <a:xfrm>
            <a:off x="1228023" y="2260461"/>
            <a:ext cx="457200" cy="447675"/>
          </a:xfrm>
          <a:prstGeom prst="rect">
            <a:avLst/>
          </a:prstGeom>
          <a:ln w="63500">
            <a:solidFill>
              <a:schemeClr val="tx1"/>
            </a:solidFill>
          </a:ln>
        </p:spPr>
      </p:pic>
      <p:sp>
        <p:nvSpPr>
          <p:cNvPr id="18" name="Oval 17">
            <a:extLst>
              <a:ext uri="{FF2B5EF4-FFF2-40B4-BE49-F238E27FC236}">
                <a16:creationId xmlns:a16="http://schemas.microsoft.com/office/drawing/2014/main" id="{D03196FF-8792-454E-90CB-5908B1D1AE85}"/>
              </a:ext>
            </a:extLst>
          </p:cNvPr>
          <p:cNvSpPr/>
          <p:nvPr/>
        </p:nvSpPr>
        <p:spPr>
          <a:xfrm>
            <a:off x="4063825" y="4702100"/>
            <a:ext cx="416560" cy="481565"/>
          </a:xfrm>
          <a:prstGeom prst="ellipse">
            <a:avLst/>
          </a:prstGeom>
          <a:noFill/>
          <a:ln w="1016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20" name="Straight Connector 19">
            <a:extLst>
              <a:ext uri="{FF2B5EF4-FFF2-40B4-BE49-F238E27FC236}">
                <a16:creationId xmlns:a16="http://schemas.microsoft.com/office/drawing/2014/main" id="{16C6035A-E715-43C2-9DC5-1E2E1C612885}"/>
              </a:ext>
            </a:extLst>
          </p:cNvPr>
          <p:cNvCxnSpPr>
            <a:cxnSpLocks/>
            <a:stCxn id="18" idx="1"/>
            <a:endCxn id="17" idx="2"/>
          </p:cNvCxnSpPr>
          <p:nvPr/>
        </p:nvCxnSpPr>
        <p:spPr>
          <a:xfrm flipH="1" flipV="1">
            <a:off x="1456623" y="2708136"/>
            <a:ext cx="2668206" cy="2064488"/>
          </a:xfrm>
          <a:prstGeom prst="line">
            <a:avLst/>
          </a:prstGeom>
          <a:ln w="38100">
            <a:solidFill>
              <a:schemeClr val="tx1"/>
            </a:solidFill>
            <a:prstDash val="sysDot"/>
            <a:tailEnd type="oval" w="lg" len="lg"/>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5DEDE02-99DB-4713-8D1A-07BF58D45016}"/>
              </a:ext>
            </a:extLst>
          </p:cNvPr>
          <p:cNvSpPr txBox="1"/>
          <p:nvPr/>
        </p:nvSpPr>
        <p:spPr>
          <a:xfrm>
            <a:off x="3366764" y="1914525"/>
            <a:ext cx="1226811" cy="369332"/>
          </a:xfrm>
          <a:prstGeom prst="rect">
            <a:avLst/>
          </a:prstGeom>
          <a:noFill/>
        </p:spPr>
        <p:txBody>
          <a:bodyPr wrap="none" rtlCol="0">
            <a:spAutoFit/>
          </a:bodyPr>
          <a:lstStyle/>
          <a:p>
            <a:r>
              <a:rPr lang="sv-SE" dirty="0"/>
              <a:t>Green: 198</a:t>
            </a:r>
          </a:p>
        </p:txBody>
      </p:sp>
      <p:pic>
        <p:nvPicPr>
          <p:cNvPr id="29" name="Picture 28">
            <a:extLst>
              <a:ext uri="{FF2B5EF4-FFF2-40B4-BE49-F238E27FC236}">
                <a16:creationId xmlns:a16="http://schemas.microsoft.com/office/drawing/2014/main" id="{FC63B336-0C7A-4C2E-8843-2AE131FD3141}"/>
              </a:ext>
            </a:extLst>
          </p:cNvPr>
          <p:cNvPicPr>
            <a:picLocks noChangeAspect="1"/>
          </p:cNvPicPr>
          <p:nvPr/>
        </p:nvPicPr>
        <p:blipFill>
          <a:blip r:embed="rId4"/>
          <a:stretch>
            <a:fillRect/>
          </a:stretch>
        </p:blipFill>
        <p:spPr>
          <a:xfrm>
            <a:off x="2805027" y="1240970"/>
            <a:ext cx="514350" cy="457200"/>
          </a:xfrm>
          <a:prstGeom prst="rect">
            <a:avLst/>
          </a:prstGeom>
          <a:ln>
            <a:solidFill>
              <a:schemeClr val="tx1"/>
            </a:solidFill>
          </a:ln>
        </p:spPr>
      </p:pic>
      <p:pic>
        <p:nvPicPr>
          <p:cNvPr id="31" name="Picture 30">
            <a:extLst>
              <a:ext uri="{FF2B5EF4-FFF2-40B4-BE49-F238E27FC236}">
                <a16:creationId xmlns:a16="http://schemas.microsoft.com/office/drawing/2014/main" id="{CCC3B207-EBF3-4C5C-AA5D-48419F95E4EB}"/>
              </a:ext>
            </a:extLst>
          </p:cNvPr>
          <p:cNvPicPr>
            <a:picLocks noChangeAspect="1"/>
          </p:cNvPicPr>
          <p:nvPr/>
        </p:nvPicPr>
        <p:blipFill>
          <a:blip r:embed="rId5"/>
          <a:stretch>
            <a:fillRect/>
          </a:stretch>
        </p:blipFill>
        <p:spPr>
          <a:xfrm>
            <a:off x="2814102" y="1901104"/>
            <a:ext cx="514350" cy="388348"/>
          </a:xfrm>
          <a:prstGeom prst="rect">
            <a:avLst/>
          </a:prstGeom>
          <a:ln>
            <a:solidFill>
              <a:schemeClr val="tx1"/>
            </a:solidFill>
          </a:ln>
        </p:spPr>
      </p:pic>
      <p:pic>
        <p:nvPicPr>
          <p:cNvPr id="2049" name="Picture 2048">
            <a:extLst>
              <a:ext uri="{FF2B5EF4-FFF2-40B4-BE49-F238E27FC236}">
                <a16:creationId xmlns:a16="http://schemas.microsoft.com/office/drawing/2014/main" id="{BE6A1181-8095-456B-8DC1-7FA67EA80FDD}"/>
              </a:ext>
            </a:extLst>
          </p:cNvPr>
          <p:cNvPicPr>
            <a:picLocks noChangeAspect="1"/>
          </p:cNvPicPr>
          <p:nvPr/>
        </p:nvPicPr>
        <p:blipFill>
          <a:blip r:embed="rId6"/>
          <a:stretch>
            <a:fillRect/>
          </a:stretch>
        </p:blipFill>
        <p:spPr>
          <a:xfrm>
            <a:off x="2804577" y="2515635"/>
            <a:ext cx="523875" cy="428625"/>
          </a:xfrm>
          <a:prstGeom prst="rect">
            <a:avLst/>
          </a:prstGeom>
          <a:ln>
            <a:solidFill>
              <a:schemeClr val="tx1"/>
            </a:solidFill>
          </a:ln>
        </p:spPr>
      </p:pic>
      <p:cxnSp>
        <p:nvCxnSpPr>
          <p:cNvPr id="35" name="Straight Connector 34">
            <a:extLst>
              <a:ext uri="{FF2B5EF4-FFF2-40B4-BE49-F238E27FC236}">
                <a16:creationId xmlns:a16="http://schemas.microsoft.com/office/drawing/2014/main" id="{0062E13D-822E-4BA7-8939-675362C3B1F9}"/>
              </a:ext>
            </a:extLst>
          </p:cNvPr>
          <p:cNvCxnSpPr>
            <a:cxnSpLocks/>
            <a:stCxn id="17" idx="3"/>
            <a:endCxn id="29" idx="1"/>
          </p:cNvCxnSpPr>
          <p:nvPr/>
        </p:nvCxnSpPr>
        <p:spPr>
          <a:xfrm flipV="1">
            <a:off x="1685223" y="1469570"/>
            <a:ext cx="1119804" cy="1014729"/>
          </a:xfrm>
          <a:prstGeom prst="line">
            <a:avLst/>
          </a:prstGeom>
          <a:ln w="38100">
            <a:solidFill>
              <a:schemeClr val="tx1"/>
            </a:solidFill>
            <a:prstDash val="sysDot"/>
            <a:tailEnd type="oval" w="lg" len="lg"/>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0A5DFE2-0878-4466-99A1-81403208E006}"/>
              </a:ext>
            </a:extLst>
          </p:cNvPr>
          <p:cNvCxnSpPr>
            <a:cxnSpLocks/>
            <a:stCxn id="17" idx="3"/>
            <a:endCxn id="31" idx="1"/>
          </p:cNvCxnSpPr>
          <p:nvPr/>
        </p:nvCxnSpPr>
        <p:spPr>
          <a:xfrm flipV="1">
            <a:off x="1685223" y="2095278"/>
            <a:ext cx="1128879" cy="389021"/>
          </a:xfrm>
          <a:prstGeom prst="line">
            <a:avLst/>
          </a:prstGeom>
          <a:ln w="38100">
            <a:solidFill>
              <a:schemeClr val="tx1"/>
            </a:solidFill>
            <a:prstDash val="sysDot"/>
            <a:tailEnd type="oval" w="lg" len="lg"/>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E7FBC64-3C39-4EA7-B520-13BFA1974047}"/>
              </a:ext>
            </a:extLst>
          </p:cNvPr>
          <p:cNvCxnSpPr>
            <a:cxnSpLocks/>
            <a:endCxn id="2049" idx="1"/>
          </p:cNvCxnSpPr>
          <p:nvPr/>
        </p:nvCxnSpPr>
        <p:spPr>
          <a:xfrm>
            <a:off x="1789681" y="2512688"/>
            <a:ext cx="1014896" cy="217260"/>
          </a:xfrm>
          <a:prstGeom prst="line">
            <a:avLst/>
          </a:prstGeom>
          <a:ln w="38100">
            <a:solidFill>
              <a:schemeClr val="tx1"/>
            </a:solidFill>
            <a:prstDash val="sysDot"/>
            <a:tailEnd type="oval" w="lg" len="lg"/>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4F0A8A9C-ADBF-46C5-ABBD-D6D3CA20FD73}"/>
              </a:ext>
            </a:extLst>
          </p:cNvPr>
          <p:cNvSpPr txBox="1"/>
          <p:nvPr/>
        </p:nvSpPr>
        <p:spPr>
          <a:xfrm>
            <a:off x="116193" y="1721189"/>
            <a:ext cx="2109360" cy="369332"/>
          </a:xfrm>
          <a:prstGeom prst="rect">
            <a:avLst/>
          </a:prstGeom>
          <a:noFill/>
        </p:spPr>
        <p:txBody>
          <a:bodyPr wrap="none" rtlCol="0">
            <a:spAutoFit/>
          </a:bodyPr>
          <a:lstStyle/>
          <a:p>
            <a:r>
              <a:rPr lang="sv-SE" dirty="0"/>
              <a:t>RGB: (237, 198, 133)</a:t>
            </a:r>
          </a:p>
        </p:txBody>
      </p:sp>
      <p:sp>
        <p:nvSpPr>
          <p:cNvPr id="46" name="TextBox 45">
            <a:extLst>
              <a:ext uri="{FF2B5EF4-FFF2-40B4-BE49-F238E27FC236}">
                <a16:creationId xmlns:a16="http://schemas.microsoft.com/office/drawing/2014/main" id="{701AFDA8-036F-4A14-BF0F-B79CBE9C7D30}"/>
              </a:ext>
            </a:extLst>
          </p:cNvPr>
          <p:cNvSpPr txBox="1"/>
          <p:nvPr/>
        </p:nvSpPr>
        <p:spPr>
          <a:xfrm>
            <a:off x="3356366" y="1303111"/>
            <a:ext cx="1009379" cy="369332"/>
          </a:xfrm>
          <a:prstGeom prst="rect">
            <a:avLst/>
          </a:prstGeom>
          <a:noFill/>
        </p:spPr>
        <p:txBody>
          <a:bodyPr wrap="none" rtlCol="0">
            <a:spAutoFit/>
          </a:bodyPr>
          <a:lstStyle/>
          <a:p>
            <a:r>
              <a:rPr lang="sv-SE" dirty="0"/>
              <a:t>Red: 237</a:t>
            </a:r>
          </a:p>
        </p:txBody>
      </p:sp>
      <p:sp>
        <p:nvSpPr>
          <p:cNvPr id="47" name="TextBox 46">
            <a:extLst>
              <a:ext uri="{FF2B5EF4-FFF2-40B4-BE49-F238E27FC236}">
                <a16:creationId xmlns:a16="http://schemas.microsoft.com/office/drawing/2014/main" id="{52B6BCD5-7B0F-47AE-81C8-966A5C6F4DBE}"/>
              </a:ext>
            </a:extLst>
          </p:cNvPr>
          <p:cNvSpPr txBox="1"/>
          <p:nvPr/>
        </p:nvSpPr>
        <p:spPr>
          <a:xfrm>
            <a:off x="3437855" y="2574928"/>
            <a:ext cx="1066318" cy="369332"/>
          </a:xfrm>
          <a:prstGeom prst="rect">
            <a:avLst/>
          </a:prstGeom>
          <a:noFill/>
        </p:spPr>
        <p:txBody>
          <a:bodyPr wrap="none" rtlCol="0">
            <a:spAutoFit/>
          </a:bodyPr>
          <a:lstStyle/>
          <a:p>
            <a:r>
              <a:rPr lang="sv-SE" dirty="0"/>
              <a:t>Blue: 133</a:t>
            </a:r>
          </a:p>
        </p:txBody>
      </p:sp>
      <p:sp>
        <p:nvSpPr>
          <p:cNvPr id="2" name="Title 1">
            <a:extLst>
              <a:ext uri="{FF2B5EF4-FFF2-40B4-BE49-F238E27FC236}">
                <a16:creationId xmlns:a16="http://schemas.microsoft.com/office/drawing/2014/main" id="{5092C302-8F48-4BFA-A43F-FFFF6A90736B}"/>
              </a:ext>
            </a:extLst>
          </p:cNvPr>
          <p:cNvSpPr>
            <a:spLocks noGrp="1"/>
          </p:cNvSpPr>
          <p:nvPr>
            <p:ph type="title"/>
          </p:nvPr>
        </p:nvSpPr>
        <p:spPr>
          <a:xfrm>
            <a:off x="838200" y="365125"/>
            <a:ext cx="10515600" cy="1325563"/>
          </a:xfrm>
        </p:spPr>
        <p:txBody>
          <a:bodyPr anchor="t" anchorCtr="0">
            <a:normAutofit/>
          </a:bodyPr>
          <a:lstStyle/>
          <a:p>
            <a:r>
              <a:rPr lang="sv-SE" dirty="0"/>
              <a:t>Destruktiv komprimering</a:t>
            </a:r>
          </a:p>
        </p:txBody>
      </p:sp>
      <p:sp>
        <p:nvSpPr>
          <p:cNvPr id="69" name="TextBox 68">
            <a:extLst>
              <a:ext uri="{FF2B5EF4-FFF2-40B4-BE49-F238E27FC236}">
                <a16:creationId xmlns:a16="http://schemas.microsoft.com/office/drawing/2014/main" id="{4AC874B2-974B-47A2-8D66-3F647A9A7462}"/>
              </a:ext>
            </a:extLst>
          </p:cNvPr>
          <p:cNvSpPr txBox="1"/>
          <p:nvPr/>
        </p:nvSpPr>
        <p:spPr>
          <a:xfrm>
            <a:off x="4628990" y="1328838"/>
            <a:ext cx="1789272" cy="369332"/>
          </a:xfrm>
          <a:prstGeom prst="rect">
            <a:avLst/>
          </a:prstGeom>
          <a:noFill/>
          <a:ln>
            <a:solidFill>
              <a:schemeClr val="tx1"/>
            </a:solidFill>
          </a:ln>
        </p:spPr>
        <p:txBody>
          <a:bodyPr wrap="none" rtlCol="0">
            <a:spAutoFit/>
          </a:bodyPr>
          <a:lstStyle/>
          <a:p>
            <a:r>
              <a:rPr lang="sv-SE" dirty="0"/>
              <a:t>1110 1101 (8 bit)</a:t>
            </a:r>
          </a:p>
        </p:txBody>
      </p:sp>
      <p:sp>
        <p:nvSpPr>
          <p:cNvPr id="74" name="TextBox 73">
            <a:extLst>
              <a:ext uri="{FF2B5EF4-FFF2-40B4-BE49-F238E27FC236}">
                <a16:creationId xmlns:a16="http://schemas.microsoft.com/office/drawing/2014/main" id="{9C2A9678-E641-44E8-BA2B-2CAC1BC345A4}"/>
              </a:ext>
            </a:extLst>
          </p:cNvPr>
          <p:cNvSpPr txBox="1"/>
          <p:nvPr/>
        </p:nvSpPr>
        <p:spPr>
          <a:xfrm>
            <a:off x="4617172" y="1922732"/>
            <a:ext cx="1789272" cy="369332"/>
          </a:xfrm>
          <a:prstGeom prst="rect">
            <a:avLst/>
          </a:prstGeom>
          <a:noFill/>
          <a:ln>
            <a:solidFill>
              <a:schemeClr val="tx1"/>
            </a:solidFill>
          </a:ln>
        </p:spPr>
        <p:txBody>
          <a:bodyPr wrap="none" rtlCol="0">
            <a:spAutoFit/>
          </a:bodyPr>
          <a:lstStyle/>
          <a:p>
            <a:r>
              <a:rPr lang="sv-SE" dirty="0"/>
              <a:t>1100 0110 (8 bit)</a:t>
            </a:r>
          </a:p>
        </p:txBody>
      </p:sp>
      <p:sp>
        <p:nvSpPr>
          <p:cNvPr id="80" name="TextBox 79">
            <a:extLst>
              <a:ext uri="{FF2B5EF4-FFF2-40B4-BE49-F238E27FC236}">
                <a16:creationId xmlns:a16="http://schemas.microsoft.com/office/drawing/2014/main" id="{0C942965-0691-43A6-81BE-328E4DCC02BE}"/>
              </a:ext>
            </a:extLst>
          </p:cNvPr>
          <p:cNvSpPr txBox="1"/>
          <p:nvPr/>
        </p:nvSpPr>
        <p:spPr>
          <a:xfrm>
            <a:off x="4633410" y="2590378"/>
            <a:ext cx="1789272" cy="369332"/>
          </a:xfrm>
          <a:prstGeom prst="rect">
            <a:avLst/>
          </a:prstGeom>
          <a:noFill/>
          <a:ln>
            <a:solidFill>
              <a:schemeClr val="tx1"/>
            </a:solidFill>
          </a:ln>
        </p:spPr>
        <p:txBody>
          <a:bodyPr wrap="none" rtlCol="0">
            <a:spAutoFit/>
          </a:bodyPr>
          <a:lstStyle/>
          <a:p>
            <a:r>
              <a:rPr lang="sv-SE" dirty="0"/>
              <a:t>1000 0101 (8 bit)</a:t>
            </a:r>
          </a:p>
        </p:txBody>
      </p:sp>
      <p:pic>
        <p:nvPicPr>
          <p:cNvPr id="43" name="Picture 42">
            <a:extLst>
              <a:ext uri="{FF2B5EF4-FFF2-40B4-BE49-F238E27FC236}">
                <a16:creationId xmlns:a16="http://schemas.microsoft.com/office/drawing/2014/main" id="{51488503-E7A2-42D8-B4DA-89FAFA86319A}"/>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10039" y="0"/>
            <a:ext cx="763703" cy="763703"/>
          </a:xfrm>
          <a:prstGeom prst="rect">
            <a:avLst/>
          </a:prstGeom>
        </p:spPr>
      </p:pic>
      <p:sp>
        <p:nvSpPr>
          <p:cNvPr id="48" name="TextBox 47">
            <a:extLst>
              <a:ext uri="{FF2B5EF4-FFF2-40B4-BE49-F238E27FC236}">
                <a16:creationId xmlns:a16="http://schemas.microsoft.com/office/drawing/2014/main" id="{4E0AA2D1-E017-4E4F-B572-879F884A7AD1}"/>
              </a:ext>
            </a:extLst>
          </p:cNvPr>
          <p:cNvSpPr txBox="1"/>
          <p:nvPr/>
        </p:nvSpPr>
        <p:spPr>
          <a:xfrm>
            <a:off x="4274348" y="3278542"/>
            <a:ext cx="1173719" cy="369332"/>
          </a:xfrm>
          <a:prstGeom prst="rect">
            <a:avLst/>
          </a:prstGeom>
          <a:noFill/>
          <a:ln>
            <a:solidFill>
              <a:schemeClr val="tx1"/>
            </a:solidFill>
          </a:ln>
        </p:spPr>
        <p:txBody>
          <a:bodyPr wrap="none" rtlCol="0">
            <a:spAutoFit/>
          </a:bodyPr>
          <a:lstStyle/>
          <a:p>
            <a:r>
              <a:rPr lang="sv-SE" dirty="0"/>
              <a:t>1110 1101</a:t>
            </a:r>
          </a:p>
        </p:txBody>
      </p:sp>
      <p:sp>
        <p:nvSpPr>
          <p:cNvPr id="49" name="TextBox 48">
            <a:extLst>
              <a:ext uri="{FF2B5EF4-FFF2-40B4-BE49-F238E27FC236}">
                <a16:creationId xmlns:a16="http://schemas.microsoft.com/office/drawing/2014/main" id="{8CBD29B1-FACB-4FBC-8876-C7B46880D2CF}"/>
              </a:ext>
            </a:extLst>
          </p:cNvPr>
          <p:cNvSpPr txBox="1"/>
          <p:nvPr/>
        </p:nvSpPr>
        <p:spPr>
          <a:xfrm>
            <a:off x="5461154" y="3278542"/>
            <a:ext cx="1173719" cy="369332"/>
          </a:xfrm>
          <a:prstGeom prst="rect">
            <a:avLst/>
          </a:prstGeom>
          <a:noFill/>
          <a:ln>
            <a:solidFill>
              <a:schemeClr val="tx1"/>
            </a:solidFill>
          </a:ln>
        </p:spPr>
        <p:txBody>
          <a:bodyPr wrap="none" rtlCol="0">
            <a:spAutoFit/>
          </a:bodyPr>
          <a:lstStyle/>
          <a:p>
            <a:r>
              <a:rPr lang="sv-SE" dirty="0"/>
              <a:t>1100 0110</a:t>
            </a:r>
          </a:p>
        </p:txBody>
      </p:sp>
      <p:sp>
        <p:nvSpPr>
          <p:cNvPr id="50" name="TextBox 49">
            <a:extLst>
              <a:ext uri="{FF2B5EF4-FFF2-40B4-BE49-F238E27FC236}">
                <a16:creationId xmlns:a16="http://schemas.microsoft.com/office/drawing/2014/main" id="{E0C4D9EF-2BE5-431C-902D-E839DE0B08AF}"/>
              </a:ext>
            </a:extLst>
          </p:cNvPr>
          <p:cNvSpPr txBox="1"/>
          <p:nvPr/>
        </p:nvSpPr>
        <p:spPr>
          <a:xfrm>
            <a:off x="6656016" y="3273807"/>
            <a:ext cx="1173719" cy="369332"/>
          </a:xfrm>
          <a:prstGeom prst="rect">
            <a:avLst/>
          </a:prstGeom>
          <a:noFill/>
          <a:ln>
            <a:solidFill>
              <a:schemeClr val="tx1"/>
            </a:solidFill>
          </a:ln>
        </p:spPr>
        <p:txBody>
          <a:bodyPr wrap="none" rtlCol="0">
            <a:spAutoFit/>
          </a:bodyPr>
          <a:lstStyle/>
          <a:p>
            <a:r>
              <a:rPr lang="sv-SE" dirty="0"/>
              <a:t>1000 0101</a:t>
            </a:r>
          </a:p>
        </p:txBody>
      </p: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4E12BD68-92DE-4279-8072-7094C91E1CDA}"/>
                  </a:ext>
                </a:extLst>
              </p:cNvPr>
              <p:cNvSpPr txBox="1"/>
              <p:nvPr/>
            </p:nvSpPr>
            <p:spPr>
              <a:xfrm>
                <a:off x="7242876" y="855396"/>
                <a:ext cx="4777442" cy="922497"/>
              </a:xfrm>
              <a:prstGeom prst="rect">
                <a:avLst/>
              </a:prstGeom>
              <a:noFill/>
            </p:spPr>
            <p:txBody>
              <a:bodyPr wrap="square" rtlCol="0">
                <a:spAutoFit/>
              </a:bodyPr>
              <a:lstStyle/>
              <a:p>
                <a:r>
                  <a:rPr lang="sv-SE" dirty="0"/>
                  <a:t>So 24 bit to present the color and total:</a:t>
                </a:r>
              </a:p>
              <a:p>
                <a:r>
                  <a:rPr lang="sv-SE" dirty="0"/>
                  <a:t> </a:t>
                </a:r>
                <a14:m>
                  <m:oMath xmlns:m="http://schemas.openxmlformats.org/officeDocument/2006/math">
                    <m:sSup>
                      <m:sSupPr>
                        <m:ctrlPr>
                          <a:rPr lang="sv-SE" i="1" smtClean="0">
                            <a:latin typeface="Cambria Math" panose="02040503050406030204" pitchFamily="18" charset="0"/>
                          </a:rPr>
                        </m:ctrlPr>
                      </m:sSupPr>
                      <m:e>
                        <m:r>
                          <a:rPr lang="sv-SE" b="0" i="1" smtClean="0">
                            <a:latin typeface="Cambria Math" panose="02040503050406030204" pitchFamily="18" charset="0"/>
                          </a:rPr>
                          <m:t>2</m:t>
                        </m:r>
                      </m:e>
                      <m:sup>
                        <m:r>
                          <a:rPr lang="sv-SE" b="0" i="1" smtClean="0">
                            <a:latin typeface="Cambria Math" panose="02040503050406030204" pitchFamily="18" charset="0"/>
                          </a:rPr>
                          <m:t>8</m:t>
                        </m:r>
                      </m:sup>
                    </m:sSup>
                    <m:r>
                      <a:rPr lang="sv-SE" i="1" smtClean="0">
                        <a:latin typeface="Cambria Math" panose="02040503050406030204" pitchFamily="18" charset="0"/>
                        <a:ea typeface="Cambria Math" panose="02040503050406030204" pitchFamily="18" charset="0"/>
                      </a:rPr>
                      <m:t>×</m:t>
                    </m:r>
                    <m:sSup>
                      <m:sSupPr>
                        <m:ctrlPr>
                          <a:rPr lang="sv-SE" i="1" smtClean="0">
                            <a:latin typeface="Cambria Math" panose="02040503050406030204" pitchFamily="18" charset="0"/>
                            <a:ea typeface="Cambria Math" panose="02040503050406030204" pitchFamily="18" charset="0"/>
                          </a:rPr>
                        </m:ctrlPr>
                      </m:sSupPr>
                      <m:e>
                        <m:r>
                          <a:rPr lang="sv-SE" b="0" i="1" smtClean="0">
                            <a:latin typeface="Cambria Math" panose="02040503050406030204" pitchFamily="18" charset="0"/>
                            <a:ea typeface="Cambria Math" panose="02040503050406030204" pitchFamily="18" charset="0"/>
                          </a:rPr>
                          <m:t>2</m:t>
                        </m:r>
                      </m:e>
                      <m:sup>
                        <m:r>
                          <a:rPr lang="sv-SE" b="0" i="1" smtClean="0">
                            <a:latin typeface="Cambria Math" panose="02040503050406030204" pitchFamily="18" charset="0"/>
                            <a:ea typeface="Cambria Math" panose="02040503050406030204" pitchFamily="18" charset="0"/>
                          </a:rPr>
                          <m:t>8</m:t>
                        </m:r>
                      </m:sup>
                    </m:sSup>
                    <m:r>
                      <a:rPr lang="sv-SE" i="1" smtClean="0">
                        <a:latin typeface="Cambria Math" panose="02040503050406030204" pitchFamily="18" charset="0"/>
                        <a:ea typeface="Cambria Math" panose="02040503050406030204" pitchFamily="18" charset="0"/>
                      </a:rPr>
                      <m:t>×</m:t>
                    </m:r>
                    <m:sSup>
                      <m:sSupPr>
                        <m:ctrlPr>
                          <a:rPr lang="sv-SE" i="1" smtClean="0">
                            <a:latin typeface="Cambria Math" panose="02040503050406030204" pitchFamily="18" charset="0"/>
                            <a:ea typeface="Cambria Math" panose="02040503050406030204" pitchFamily="18" charset="0"/>
                          </a:rPr>
                        </m:ctrlPr>
                      </m:sSupPr>
                      <m:e>
                        <m:r>
                          <a:rPr lang="sv-SE" b="0" i="1" smtClean="0">
                            <a:latin typeface="Cambria Math" panose="02040503050406030204" pitchFamily="18" charset="0"/>
                            <a:ea typeface="Cambria Math" panose="02040503050406030204" pitchFamily="18" charset="0"/>
                          </a:rPr>
                          <m:t>2</m:t>
                        </m:r>
                      </m:e>
                      <m:sup>
                        <m:r>
                          <a:rPr lang="sv-SE" b="0" i="1" smtClean="0">
                            <a:latin typeface="Cambria Math" panose="02040503050406030204" pitchFamily="18" charset="0"/>
                            <a:ea typeface="Cambria Math" panose="02040503050406030204" pitchFamily="18" charset="0"/>
                          </a:rPr>
                          <m:t>8</m:t>
                        </m:r>
                      </m:sup>
                    </m:sSup>
                    <m:r>
                      <a:rPr lang="sv-SE" i="1" smtClean="0">
                        <a:latin typeface="Cambria Math" panose="02040503050406030204" pitchFamily="18" charset="0"/>
                        <a:ea typeface="Cambria Math" panose="02040503050406030204" pitchFamily="18" charset="0"/>
                      </a:rPr>
                      <m:t>=</m:t>
                    </m:r>
                    <m:sSup>
                      <m:sSupPr>
                        <m:ctrlPr>
                          <a:rPr lang="sv-SE" i="1" smtClean="0">
                            <a:latin typeface="Cambria Math" panose="02040503050406030204" pitchFamily="18" charset="0"/>
                            <a:ea typeface="Cambria Math" panose="02040503050406030204" pitchFamily="18" charset="0"/>
                          </a:rPr>
                        </m:ctrlPr>
                      </m:sSupPr>
                      <m:e>
                        <m:r>
                          <a:rPr lang="sv-SE" b="0" i="1" smtClean="0">
                            <a:latin typeface="Cambria Math" panose="02040503050406030204" pitchFamily="18" charset="0"/>
                            <a:ea typeface="Cambria Math" panose="02040503050406030204" pitchFamily="18" charset="0"/>
                          </a:rPr>
                          <m:t>2</m:t>
                        </m:r>
                      </m:e>
                      <m:sup>
                        <m:r>
                          <a:rPr lang="sv-SE" b="0" i="1" smtClean="0">
                            <a:latin typeface="Cambria Math" panose="02040503050406030204" pitchFamily="18" charset="0"/>
                            <a:ea typeface="Cambria Math" panose="02040503050406030204" pitchFamily="18" charset="0"/>
                          </a:rPr>
                          <m:t>24</m:t>
                        </m:r>
                      </m:sup>
                    </m:sSup>
                    <m:r>
                      <a:rPr lang="sv-SE" i="1" smtClean="0">
                        <a:latin typeface="Cambria Math" panose="02040503050406030204" pitchFamily="18" charset="0"/>
                        <a:ea typeface="Cambria Math" panose="02040503050406030204" pitchFamily="18" charset="0"/>
                      </a:rPr>
                      <m:t>=</m:t>
                    </m:r>
                    <m:r>
                      <a:rPr lang="sv-SE" altLang="zh-CN" i="1">
                        <a:latin typeface="Cambria Math" panose="02040503050406030204" pitchFamily="18" charset="0"/>
                        <a:ea typeface="Cambria Math" panose="02040503050406030204" pitchFamily="18" charset="0"/>
                      </a:rPr>
                      <m:t>1</m:t>
                    </m:r>
                    <m:r>
                      <a:rPr lang="sv-SE" altLang="zh-CN" i="1" smtClean="0">
                        <a:latin typeface="Cambria Math" panose="02040503050406030204" pitchFamily="18" charset="0"/>
                        <a:ea typeface="Cambria Math" panose="02040503050406030204" pitchFamily="18" charset="0"/>
                      </a:rPr>
                      <m:t>6</m:t>
                    </m:r>
                    <m:r>
                      <a:rPr lang="sv-SE" altLang="zh-CN" b="0" i="1" smtClean="0">
                        <a:latin typeface="Cambria Math" panose="02040503050406030204" pitchFamily="18" charset="0"/>
                        <a:ea typeface="Cambria Math" panose="02040503050406030204" pitchFamily="18" charset="0"/>
                      </a:rPr>
                      <m:t> </m:t>
                    </m:r>
                    <m:r>
                      <a:rPr lang="sv-SE" altLang="zh-CN" i="1">
                        <a:latin typeface="Cambria Math" panose="02040503050406030204" pitchFamily="18" charset="0"/>
                        <a:ea typeface="Cambria Math" panose="02040503050406030204" pitchFamily="18" charset="0"/>
                      </a:rPr>
                      <m:t>7</m:t>
                    </m:r>
                    <m:r>
                      <a:rPr lang="sv-SE" altLang="zh-CN" i="1" smtClean="0">
                        <a:latin typeface="Cambria Math" panose="02040503050406030204" pitchFamily="18" charset="0"/>
                        <a:ea typeface="Cambria Math" panose="02040503050406030204" pitchFamily="18" charset="0"/>
                      </a:rPr>
                      <m:t>7</m:t>
                    </m:r>
                    <m:r>
                      <a:rPr lang="sv-SE" altLang="zh-CN" i="1">
                        <a:latin typeface="Cambria Math" panose="02040503050406030204" pitchFamily="18" charset="0"/>
                        <a:ea typeface="Cambria Math" panose="02040503050406030204" pitchFamily="18" charset="0"/>
                      </a:rPr>
                      <m:t>7</m:t>
                    </m:r>
                    <m:r>
                      <a:rPr lang="sv-SE" altLang="zh-CN" b="0" i="1" smtClean="0">
                        <a:latin typeface="Cambria Math" panose="02040503050406030204" pitchFamily="18" charset="0"/>
                        <a:ea typeface="Cambria Math" panose="02040503050406030204" pitchFamily="18" charset="0"/>
                      </a:rPr>
                      <m:t> </m:t>
                    </m:r>
                    <m:r>
                      <a:rPr lang="sv-SE" altLang="zh-CN" i="1">
                        <a:latin typeface="Cambria Math" panose="02040503050406030204" pitchFamily="18" charset="0"/>
                        <a:ea typeface="Cambria Math" panose="02040503050406030204" pitchFamily="18" charset="0"/>
                      </a:rPr>
                      <m:t>2</m:t>
                    </m:r>
                    <m:r>
                      <a:rPr lang="sv-SE" altLang="zh-CN" i="1" smtClean="0">
                        <a:latin typeface="Cambria Math" panose="02040503050406030204" pitchFamily="18" charset="0"/>
                        <a:ea typeface="Cambria Math" panose="02040503050406030204" pitchFamily="18" charset="0"/>
                      </a:rPr>
                      <m:t>1</m:t>
                    </m:r>
                    <m:r>
                      <a:rPr lang="sv-SE" altLang="zh-CN" i="1">
                        <a:latin typeface="Cambria Math" panose="02040503050406030204" pitchFamily="18" charset="0"/>
                        <a:ea typeface="Cambria Math" panose="02040503050406030204" pitchFamily="18" charset="0"/>
                      </a:rPr>
                      <m:t>6</m:t>
                    </m:r>
                    <m:r>
                      <a:rPr lang="sv-SE" i="1" smtClean="0">
                        <a:latin typeface="Cambria Math" panose="02040503050406030204" pitchFamily="18" charset="0"/>
                        <a:ea typeface="Cambria Math" panose="02040503050406030204" pitchFamily="18" charset="0"/>
                      </a:rPr>
                      <m:t>≈</m:t>
                    </m:r>
                    <m:r>
                      <a:rPr lang="sv-SE" b="0" i="1" smtClean="0">
                        <a:latin typeface="Cambria Math" panose="02040503050406030204" pitchFamily="18" charset="0"/>
                        <a:ea typeface="Cambria Math" panose="02040503050406030204" pitchFamily="18" charset="0"/>
                      </a:rPr>
                      <m:t>16,8</m:t>
                    </m:r>
                    <m:r>
                      <a:rPr lang="sv-SE" b="0" i="1" smtClean="0">
                        <a:latin typeface="Cambria Math" panose="02040503050406030204" pitchFamily="18" charset="0"/>
                        <a:ea typeface="Cambria Math" panose="02040503050406030204" pitchFamily="18" charset="0"/>
                      </a:rPr>
                      <m:t>𝑀</m:t>
                    </m:r>
                  </m:oMath>
                </a14:m>
                <a:r>
                  <a:rPr lang="sv-SE" dirty="0"/>
                  <a:t> different types of colors</a:t>
                </a:r>
              </a:p>
            </p:txBody>
          </p:sp>
        </mc:Choice>
        <mc:Fallback xmlns="">
          <p:sp>
            <p:nvSpPr>
              <p:cNvPr id="52" name="TextBox 51">
                <a:extLst>
                  <a:ext uri="{FF2B5EF4-FFF2-40B4-BE49-F238E27FC236}">
                    <a16:creationId xmlns:a16="http://schemas.microsoft.com/office/drawing/2014/main" id="{4E12BD68-92DE-4279-8072-7094C91E1CDA}"/>
                  </a:ext>
                </a:extLst>
              </p:cNvPr>
              <p:cNvSpPr txBox="1">
                <a:spLocks noRot="1" noChangeAspect="1" noMove="1" noResize="1" noEditPoints="1" noAdjustHandles="1" noChangeArrowheads="1" noChangeShapeType="1" noTextEdit="1"/>
              </p:cNvSpPr>
              <p:nvPr/>
            </p:nvSpPr>
            <p:spPr>
              <a:xfrm>
                <a:off x="7242876" y="855396"/>
                <a:ext cx="4777442" cy="922497"/>
              </a:xfrm>
              <a:prstGeom prst="rect">
                <a:avLst/>
              </a:prstGeom>
              <a:blipFill>
                <a:blip r:embed="rId9"/>
                <a:stretch>
                  <a:fillRect l="-1020" t="-3289" b="-9211"/>
                </a:stretch>
              </a:blipFill>
            </p:spPr>
            <p:txBody>
              <a:bodyPr/>
              <a:lstStyle/>
              <a:p>
                <a:r>
                  <a:rPr lang="sv-SE">
                    <a:noFill/>
                  </a:rPr>
                  <a:t> </a:t>
                </a:r>
              </a:p>
            </p:txBody>
          </p:sp>
        </mc:Fallback>
      </mc:AlternateContent>
      <p:pic>
        <p:nvPicPr>
          <p:cNvPr id="14" name="Picture 13">
            <a:extLst>
              <a:ext uri="{FF2B5EF4-FFF2-40B4-BE49-F238E27FC236}">
                <a16:creationId xmlns:a16="http://schemas.microsoft.com/office/drawing/2014/main" id="{40F2E821-05C0-41BD-93AD-76A4AFD97B97}"/>
              </a:ext>
            </a:extLst>
          </p:cNvPr>
          <p:cNvPicPr>
            <a:picLocks noChangeAspect="1"/>
          </p:cNvPicPr>
          <p:nvPr/>
        </p:nvPicPr>
        <p:blipFill>
          <a:blip r:embed="rId10"/>
          <a:stretch>
            <a:fillRect/>
          </a:stretch>
        </p:blipFill>
        <p:spPr>
          <a:xfrm>
            <a:off x="8326847" y="1811047"/>
            <a:ext cx="3602766" cy="1415873"/>
          </a:xfrm>
          <a:prstGeom prst="rect">
            <a:avLst/>
          </a:prstGeom>
        </p:spPr>
      </p:pic>
      <p:pic>
        <p:nvPicPr>
          <p:cNvPr id="68" name="Picture 67">
            <a:extLst>
              <a:ext uri="{FF2B5EF4-FFF2-40B4-BE49-F238E27FC236}">
                <a16:creationId xmlns:a16="http://schemas.microsoft.com/office/drawing/2014/main" id="{F9AB83F7-625B-49E6-9E7B-BE2D12CCA86F}"/>
              </a:ext>
            </a:extLst>
          </p:cNvPr>
          <p:cNvPicPr>
            <a:picLocks noChangeAspect="1"/>
          </p:cNvPicPr>
          <p:nvPr/>
        </p:nvPicPr>
        <p:blipFill>
          <a:blip r:embed="rId11"/>
          <a:stretch>
            <a:fillRect/>
          </a:stretch>
        </p:blipFill>
        <p:spPr>
          <a:xfrm>
            <a:off x="8381940" y="3392670"/>
            <a:ext cx="3574729" cy="1415873"/>
          </a:xfrm>
          <a:prstGeom prst="rect">
            <a:avLst/>
          </a:prstGeom>
        </p:spPr>
      </p:pic>
      <p:pic>
        <p:nvPicPr>
          <p:cNvPr id="70" name="Picture 69">
            <a:extLst>
              <a:ext uri="{FF2B5EF4-FFF2-40B4-BE49-F238E27FC236}">
                <a16:creationId xmlns:a16="http://schemas.microsoft.com/office/drawing/2014/main" id="{3EC982B3-E21F-489F-9510-8443C16EDBFF}"/>
              </a:ext>
            </a:extLst>
          </p:cNvPr>
          <p:cNvPicPr>
            <a:picLocks noChangeAspect="1"/>
          </p:cNvPicPr>
          <p:nvPr/>
        </p:nvPicPr>
        <p:blipFill>
          <a:blip r:embed="rId12"/>
          <a:stretch>
            <a:fillRect/>
          </a:stretch>
        </p:blipFill>
        <p:spPr>
          <a:xfrm>
            <a:off x="8397072" y="5071430"/>
            <a:ext cx="3623246" cy="1471943"/>
          </a:xfrm>
          <a:prstGeom prst="rect">
            <a:avLst/>
          </a:prstGeom>
        </p:spPr>
      </p:pic>
      <p:sp>
        <p:nvSpPr>
          <p:cNvPr id="56" name="TextBox 55">
            <a:extLst>
              <a:ext uri="{FF2B5EF4-FFF2-40B4-BE49-F238E27FC236}">
                <a16:creationId xmlns:a16="http://schemas.microsoft.com/office/drawing/2014/main" id="{2048F391-42BA-47B9-B0DC-1BD54987DB22}"/>
              </a:ext>
            </a:extLst>
          </p:cNvPr>
          <p:cNvSpPr txBox="1"/>
          <p:nvPr/>
        </p:nvSpPr>
        <p:spPr>
          <a:xfrm>
            <a:off x="7930090" y="3288080"/>
            <a:ext cx="1173719" cy="369332"/>
          </a:xfrm>
          <a:prstGeom prst="rect">
            <a:avLst/>
          </a:prstGeom>
          <a:noFill/>
        </p:spPr>
        <p:txBody>
          <a:bodyPr wrap="none" rtlCol="0">
            <a:spAutoFit/>
          </a:bodyPr>
          <a:lstStyle/>
          <a:p>
            <a:r>
              <a:rPr lang="sv-SE" dirty="0"/>
              <a:t>0000 0000</a:t>
            </a:r>
          </a:p>
        </p:txBody>
      </p:sp>
      <p:sp>
        <p:nvSpPr>
          <p:cNvPr id="57" name="TextBox 56">
            <a:extLst>
              <a:ext uri="{FF2B5EF4-FFF2-40B4-BE49-F238E27FC236}">
                <a16:creationId xmlns:a16="http://schemas.microsoft.com/office/drawing/2014/main" id="{A1BFE183-6979-4770-A841-E0B8BCFAA3E3}"/>
              </a:ext>
            </a:extLst>
          </p:cNvPr>
          <p:cNvSpPr txBox="1"/>
          <p:nvPr/>
        </p:nvSpPr>
        <p:spPr>
          <a:xfrm>
            <a:off x="10998972" y="3219916"/>
            <a:ext cx="1173719" cy="369332"/>
          </a:xfrm>
          <a:prstGeom prst="rect">
            <a:avLst/>
          </a:prstGeom>
          <a:noFill/>
        </p:spPr>
        <p:txBody>
          <a:bodyPr wrap="none" rtlCol="0">
            <a:spAutoFit/>
          </a:bodyPr>
          <a:lstStyle/>
          <a:p>
            <a:r>
              <a:rPr lang="sv-SE" dirty="0"/>
              <a:t>1111 1111</a:t>
            </a:r>
          </a:p>
        </p:txBody>
      </p:sp>
      <p:cxnSp>
        <p:nvCxnSpPr>
          <p:cNvPr id="44" name="Straight Connector 43">
            <a:extLst>
              <a:ext uri="{FF2B5EF4-FFF2-40B4-BE49-F238E27FC236}">
                <a16:creationId xmlns:a16="http://schemas.microsoft.com/office/drawing/2014/main" id="{0C9DD374-7079-4BCB-ABDB-61DAD6D99597}"/>
              </a:ext>
            </a:extLst>
          </p:cNvPr>
          <p:cNvCxnSpPr>
            <a:cxnSpLocks/>
            <a:stCxn id="48" idx="0"/>
            <a:endCxn id="14" idx="1"/>
          </p:cNvCxnSpPr>
          <p:nvPr/>
        </p:nvCxnSpPr>
        <p:spPr>
          <a:xfrm flipV="1">
            <a:off x="4861208" y="2518984"/>
            <a:ext cx="3465639" cy="759558"/>
          </a:xfrm>
          <a:prstGeom prst="line">
            <a:avLst/>
          </a:prstGeom>
          <a:ln w="12700">
            <a:solidFill>
              <a:schemeClr val="tx1"/>
            </a:solidFill>
            <a:prstDash val="lgDash"/>
            <a:tailEnd type="diamond" w="lg" len="lg"/>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973CEEC-075C-446E-ADA0-D93FBC831DD6}"/>
              </a:ext>
            </a:extLst>
          </p:cNvPr>
          <p:cNvCxnSpPr>
            <a:cxnSpLocks/>
            <a:stCxn id="49" idx="2"/>
            <a:endCxn id="68" idx="1"/>
          </p:cNvCxnSpPr>
          <p:nvPr/>
        </p:nvCxnSpPr>
        <p:spPr>
          <a:xfrm>
            <a:off x="6048014" y="3647874"/>
            <a:ext cx="2333926" cy="452733"/>
          </a:xfrm>
          <a:prstGeom prst="line">
            <a:avLst/>
          </a:prstGeom>
          <a:ln w="12700">
            <a:solidFill>
              <a:schemeClr val="tx1"/>
            </a:solidFill>
            <a:prstDash val="lgDash"/>
            <a:tailEnd type="diamond" w="lg" len="lg"/>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C6BD857B-9E0E-4C99-BDDB-DBAD5FDE8CEA}"/>
              </a:ext>
            </a:extLst>
          </p:cNvPr>
          <p:cNvCxnSpPr>
            <a:cxnSpLocks/>
            <a:stCxn id="50" idx="2"/>
            <a:endCxn id="70" idx="1"/>
          </p:cNvCxnSpPr>
          <p:nvPr/>
        </p:nvCxnSpPr>
        <p:spPr>
          <a:xfrm>
            <a:off x="7242876" y="3643139"/>
            <a:ext cx="1154196" cy="2164263"/>
          </a:xfrm>
          <a:prstGeom prst="line">
            <a:avLst/>
          </a:prstGeom>
          <a:ln w="12700">
            <a:solidFill>
              <a:schemeClr val="tx1"/>
            </a:solidFill>
            <a:prstDash val="lgDash"/>
            <a:tailEnd type="diamond" w="lg" len="lg"/>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9F6FCA0A-B472-4681-9CD9-FE9CF1A9F58F}"/>
              </a:ext>
            </a:extLst>
          </p:cNvPr>
          <p:cNvSpPr txBox="1"/>
          <p:nvPr/>
        </p:nvSpPr>
        <p:spPr>
          <a:xfrm>
            <a:off x="8147258" y="4816690"/>
            <a:ext cx="1173719" cy="369332"/>
          </a:xfrm>
          <a:prstGeom prst="rect">
            <a:avLst/>
          </a:prstGeom>
          <a:noFill/>
        </p:spPr>
        <p:txBody>
          <a:bodyPr wrap="none" rtlCol="0">
            <a:spAutoFit/>
          </a:bodyPr>
          <a:lstStyle/>
          <a:p>
            <a:r>
              <a:rPr lang="sv-SE" dirty="0"/>
              <a:t>0000 0000</a:t>
            </a:r>
          </a:p>
        </p:txBody>
      </p:sp>
      <p:sp>
        <p:nvSpPr>
          <p:cNvPr id="75" name="TextBox 74">
            <a:extLst>
              <a:ext uri="{FF2B5EF4-FFF2-40B4-BE49-F238E27FC236}">
                <a16:creationId xmlns:a16="http://schemas.microsoft.com/office/drawing/2014/main" id="{7E723354-803F-4E67-A1F0-86812F749430}"/>
              </a:ext>
            </a:extLst>
          </p:cNvPr>
          <p:cNvSpPr txBox="1"/>
          <p:nvPr/>
        </p:nvSpPr>
        <p:spPr>
          <a:xfrm>
            <a:off x="10998971" y="4789627"/>
            <a:ext cx="1173719" cy="369332"/>
          </a:xfrm>
          <a:prstGeom prst="rect">
            <a:avLst/>
          </a:prstGeom>
          <a:noFill/>
        </p:spPr>
        <p:txBody>
          <a:bodyPr wrap="none" rtlCol="0">
            <a:spAutoFit/>
          </a:bodyPr>
          <a:lstStyle/>
          <a:p>
            <a:r>
              <a:rPr lang="sv-SE" dirty="0"/>
              <a:t>1111 1111</a:t>
            </a:r>
          </a:p>
        </p:txBody>
      </p:sp>
    </p:spTree>
    <p:extLst>
      <p:ext uri="{BB962C8B-B14F-4D97-AF65-F5344CB8AC3E}">
        <p14:creationId xmlns:p14="http://schemas.microsoft.com/office/powerpoint/2010/main" val="2087765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itle 1">
            <a:extLst>
              <a:ext uri="{FF2B5EF4-FFF2-40B4-BE49-F238E27FC236}">
                <a16:creationId xmlns:a16="http://schemas.microsoft.com/office/drawing/2014/main" id="{5092C302-8F48-4BFA-A43F-FFFF6A90736B}"/>
              </a:ext>
            </a:extLst>
          </p:cNvPr>
          <p:cNvSpPr>
            <a:spLocks noGrp="1"/>
          </p:cNvSpPr>
          <p:nvPr>
            <p:ph type="title"/>
          </p:nvPr>
        </p:nvSpPr>
        <p:spPr>
          <a:xfrm>
            <a:off x="838200" y="365125"/>
            <a:ext cx="10515600" cy="1325563"/>
          </a:xfrm>
        </p:spPr>
        <p:txBody>
          <a:bodyPr anchor="t" anchorCtr="0">
            <a:normAutofit/>
          </a:bodyPr>
          <a:lstStyle/>
          <a:p>
            <a:r>
              <a:rPr lang="sv-SE" dirty="0"/>
              <a:t>Destruktiv komprimering</a:t>
            </a:r>
          </a:p>
        </p:txBody>
      </p:sp>
      <p:pic>
        <p:nvPicPr>
          <p:cNvPr id="43" name="Picture 42">
            <a:extLst>
              <a:ext uri="{FF2B5EF4-FFF2-40B4-BE49-F238E27FC236}">
                <a16:creationId xmlns:a16="http://schemas.microsoft.com/office/drawing/2014/main" id="{51488503-E7A2-42D8-B4DA-89FAFA86319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039" y="0"/>
            <a:ext cx="763703" cy="763703"/>
          </a:xfrm>
          <a:prstGeom prst="rect">
            <a:avLst/>
          </a:prstGeom>
        </p:spPr>
      </p:pic>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5F5B4954-7D3A-4F6A-8754-AF3240C3AD37}"/>
                  </a:ext>
                </a:extLst>
              </p:cNvPr>
              <p:cNvSpPr txBox="1"/>
              <p:nvPr/>
            </p:nvSpPr>
            <p:spPr>
              <a:xfrm>
                <a:off x="8345103" y="978267"/>
                <a:ext cx="3759022" cy="946991"/>
              </a:xfrm>
              <a:prstGeom prst="rect">
                <a:avLst/>
              </a:prstGeom>
              <a:noFill/>
            </p:spPr>
            <p:txBody>
              <a:bodyPr wrap="square" rtlCol="0">
                <a:spAutoFit/>
              </a:bodyPr>
              <a:lstStyle/>
              <a:p>
                <a:r>
                  <a:rPr lang="sv-SE" dirty="0"/>
                  <a:t>So 9 bit to present the color and total </a:t>
                </a:r>
                <a14:m>
                  <m:oMath xmlns:m="http://schemas.openxmlformats.org/officeDocument/2006/math">
                    <m:sSup>
                      <m:sSupPr>
                        <m:ctrlPr>
                          <a:rPr lang="sv-SE" i="1" smtClean="0">
                            <a:latin typeface="Cambria Math" panose="02040503050406030204" pitchFamily="18" charset="0"/>
                          </a:rPr>
                        </m:ctrlPr>
                      </m:sSupPr>
                      <m:e>
                        <m:r>
                          <a:rPr lang="sv-SE" b="0" i="1" smtClean="0">
                            <a:latin typeface="Cambria Math" panose="02040503050406030204" pitchFamily="18" charset="0"/>
                          </a:rPr>
                          <m:t>2</m:t>
                        </m:r>
                      </m:e>
                      <m:sup>
                        <m:r>
                          <a:rPr lang="sv-SE" b="0" i="1" smtClean="0">
                            <a:latin typeface="Cambria Math" panose="02040503050406030204" pitchFamily="18" charset="0"/>
                          </a:rPr>
                          <m:t>3</m:t>
                        </m:r>
                      </m:sup>
                    </m:sSup>
                    <m:r>
                      <a:rPr lang="sv-SE" i="1" smtClean="0">
                        <a:latin typeface="Cambria Math" panose="02040503050406030204" pitchFamily="18" charset="0"/>
                        <a:ea typeface="Cambria Math" panose="02040503050406030204" pitchFamily="18" charset="0"/>
                      </a:rPr>
                      <m:t>×</m:t>
                    </m:r>
                    <m:sSup>
                      <m:sSupPr>
                        <m:ctrlPr>
                          <a:rPr lang="sv-SE" i="1" smtClean="0">
                            <a:latin typeface="Cambria Math" panose="02040503050406030204" pitchFamily="18" charset="0"/>
                            <a:ea typeface="Cambria Math" panose="02040503050406030204" pitchFamily="18" charset="0"/>
                          </a:rPr>
                        </m:ctrlPr>
                      </m:sSupPr>
                      <m:e>
                        <m:r>
                          <a:rPr lang="sv-SE" b="0" i="1" smtClean="0">
                            <a:latin typeface="Cambria Math" panose="02040503050406030204" pitchFamily="18" charset="0"/>
                            <a:ea typeface="Cambria Math" panose="02040503050406030204" pitchFamily="18" charset="0"/>
                          </a:rPr>
                          <m:t>2</m:t>
                        </m:r>
                      </m:e>
                      <m:sup>
                        <m:r>
                          <a:rPr lang="sv-SE" b="0" i="1" smtClean="0">
                            <a:latin typeface="Cambria Math" panose="02040503050406030204" pitchFamily="18" charset="0"/>
                            <a:ea typeface="Cambria Math" panose="02040503050406030204" pitchFamily="18" charset="0"/>
                          </a:rPr>
                          <m:t>3</m:t>
                        </m:r>
                      </m:sup>
                    </m:sSup>
                    <m:r>
                      <a:rPr lang="sv-SE" i="1" smtClean="0">
                        <a:latin typeface="Cambria Math" panose="02040503050406030204" pitchFamily="18" charset="0"/>
                        <a:ea typeface="Cambria Math" panose="02040503050406030204" pitchFamily="18" charset="0"/>
                      </a:rPr>
                      <m:t>×</m:t>
                    </m:r>
                    <m:sSup>
                      <m:sSupPr>
                        <m:ctrlPr>
                          <a:rPr lang="sv-SE" i="1" smtClean="0">
                            <a:latin typeface="Cambria Math" panose="02040503050406030204" pitchFamily="18" charset="0"/>
                            <a:ea typeface="Cambria Math" panose="02040503050406030204" pitchFamily="18" charset="0"/>
                          </a:rPr>
                        </m:ctrlPr>
                      </m:sSupPr>
                      <m:e>
                        <m:r>
                          <a:rPr lang="sv-SE" b="0" i="1" smtClean="0">
                            <a:latin typeface="Cambria Math" panose="02040503050406030204" pitchFamily="18" charset="0"/>
                            <a:ea typeface="Cambria Math" panose="02040503050406030204" pitchFamily="18" charset="0"/>
                          </a:rPr>
                          <m:t>2</m:t>
                        </m:r>
                      </m:e>
                      <m:sup>
                        <m:r>
                          <a:rPr lang="sv-SE" b="0" i="1" smtClean="0">
                            <a:latin typeface="Cambria Math" panose="02040503050406030204" pitchFamily="18" charset="0"/>
                            <a:ea typeface="Cambria Math" panose="02040503050406030204" pitchFamily="18" charset="0"/>
                          </a:rPr>
                          <m:t>3</m:t>
                        </m:r>
                      </m:sup>
                    </m:sSup>
                    <m:r>
                      <a:rPr lang="sv-SE" i="1" smtClean="0">
                        <a:latin typeface="Cambria Math" panose="02040503050406030204" pitchFamily="18" charset="0"/>
                        <a:ea typeface="Cambria Math" panose="02040503050406030204" pitchFamily="18" charset="0"/>
                      </a:rPr>
                      <m:t>=</m:t>
                    </m:r>
                    <m:sSup>
                      <m:sSupPr>
                        <m:ctrlPr>
                          <a:rPr lang="sv-SE" i="1" smtClean="0">
                            <a:latin typeface="Cambria Math" panose="02040503050406030204" pitchFamily="18" charset="0"/>
                            <a:ea typeface="Cambria Math" panose="02040503050406030204" pitchFamily="18" charset="0"/>
                          </a:rPr>
                        </m:ctrlPr>
                      </m:sSupPr>
                      <m:e>
                        <m:r>
                          <a:rPr lang="sv-SE" b="0" i="1" smtClean="0">
                            <a:latin typeface="Cambria Math" panose="02040503050406030204" pitchFamily="18" charset="0"/>
                            <a:ea typeface="Cambria Math" panose="02040503050406030204" pitchFamily="18" charset="0"/>
                          </a:rPr>
                          <m:t>2</m:t>
                        </m:r>
                      </m:e>
                      <m:sup>
                        <m:r>
                          <a:rPr lang="sv-SE" b="0" i="1" smtClean="0">
                            <a:latin typeface="Cambria Math" panose="02040503050406030204" pitchFamily="18" charset="0"/>
                            <a:ea typeface="Cambria Math" panose="02040503050406030204" pitchFamily="18" charset="0"/>
                          </a:rPr>
                          <m:t>9</m:t>
                        </m:r>
                      </m:sup>
                    </m:sSup>
                    <m:r>
                      <a:rPr lang="sv-SE" i="1" smtClean="0">
                        <a:latin typeface="Cambria Math" panose="02040503050406030204" pitchFamily="18" charset="0"/>
                        <a:ea typeface="Cambria Math" panose="02040503050406030204" pitchFamily="18" charset="0"/>
                      </a:rPr>
                      <m:t>=</m:t>
                    </m:r>
                    <m:r>
                      <a:rPr lang="sv-SE" b="0" i="1" smtClean="0">
                        <a:latin typeface="Cambria Math" panose="02040503050406030204" pitchFamily="18" charset="0"/>
                        <a:ea typeface="Cambria Math" panose="02040503050406030204" pitchFamily="18" charset="0"/>
                      </a:rPr>
                      <m:t>512</m:t>
                    </m:r>
                    <m:r>
                      <a:rPr lang="sv-SE" i="1" smtClean="0">
                        <a:latin typeface="Cambria Math" panose="02040503050406030204" pitchFamily="18" charset="0"/>
                        <a:ea typeface="Cambria Math" panose="02040503050406030204" pitchFamily="18" charset="0"/>
                      </a:rPr>
                      <m:t>≈</m:t>
                    </m:r>
                    <m:r>
                      <a:rPr lang="sv-SE" b="0" i="1" smtClean="0">
                        <a:latin typeface="Cambria Math" panose="02040503050406030204" pitchFamily="18" charset="0"/>
                        <a:ea typeface="Cambria Math" panose="02040503050406030204" pitchFamily="18" charset="0"/>
                      </a:rPr>
                      <m:t>0,5</m:t>
                    </m:r>
                    <m:r>
                      <a:rPr lang="sv-SE" b="0" i="1" smtClean="0">
                        <a:latin typeface="Cambria Math" panose="02040503050406030204" pitchFamily="18" charset="0"/>
                        <a:ea typeface="Cambria Math" panose="02040503050406030204" pitchFamily="18" charset="0"/>
                      </a:rPr>
                      <m:t>𝐾</m:t>
                    </m:r>
                  </m:oMath>
                </a14:m>
                <a:r>
                  <a:rPr lang="sv-SE" dirty="0"/>
                  <a:t> different types of colors</a:t>
                </a:r>
              </a:p>
            </p:txBody>
          </p:sp>
        </mc:Choice>
        <mc:Fallback xmlns="">
          <p:sp>
            <p:nvSpPr>
              <p:cNvPr id="67" name="TextBox 66">
                <a:extLst>
                  <a:ext uri="{FF2B5EF4-FFF2-40B4-BE49-F238E27FC236}">
                    <a16:creationId xmlns:a16="http://schemas.microsoft.com/office/drawing/2014/main" id="{5F5B4954-7D3A-4F6A-8754-AF3240C3AD37}"/>
                  </a:ext>
                </a:extLst>
              </p:cNvPr>
              <p:cNvSpPr txBox="1">
                <a:spLocks noRot="1" noChangeAspect="1" noMove="1" noResize="1" noEditPoints="1" noAdjustHandles="1" noChangeArrowheads="1" noChangeShapeType="1" noTextEdit="1"/>
              </p:cNvSpPr>
              <p:nvPr/>
            </p:nvSpPr>
            <p:spPr>
              <a:xfrm>
                <a:off x="8345103" y="978267"/>
                <a:ext cx="3759022" cy="946991"/>
              </a:xfrm>
              <a:prstGeom prst="rect">
                <a:avLst/>
              </a:prstGeom>
              <a:blipFill>
                <a:blip r:embed="rId4"/>
                <a:stretch>
                  <a:fillRect l="-1459" t="-3205" b="-6410"/>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993F91DA-9E39-4AD6-A3D2-9D8A52264F4C}"/>
                  </a:ext>
                </a:extLst>
              </p:cNvPr>
              <p:cNvSpPr txBox="1"/>
              <p:nvPr/>
            </p:nvSpPr>
            <p:spPr>
              <a:xfrm>
                <a:off x="87875" y="991997"/>
                <a:ext cx="4777442" cy="922497"/>
              </a:xfrm>
              <a:prstGeom prst="rect">
                <a:avLst/>
              </a:prstGeom>
              <a:noFill/>
            </p:spPr>
            <p:txBody>
              <a:bodyPr wrap="square" rtlCol="0">
                <a:spAutoFit/>
              </a:bodyPr>
              <a:lstStyle/>
              <a:p>
                <a:r>
                  <a:rPr lang="sv-SE" dirty="0"/>
                  <a:t>So 24 bit to present the color and total:</a:t>
                </a:r>
              </a:p>
              <a:p>
                <a:r>
                  <a:rPr lang="sv-SE" dirty="0"/>
                  <a:t> </a:t>
                </a:r>
                <a14:m>
                  <m:oMath xmlns:m="http://schemas.openxmlformats.org/officeDocument/2006/math">
                    <m:sSup>
                      <m:sSupPr>
                        <m:ctrlPr>
                          <a:rPr lang="sv-SE" i="1" smtClean="0">
                            <a:latin typeface="Cambria Math" panose="02040503050406030204" pitchFamily="18" charset="0"/>
                          </a:rPr>
                        </m:ctrlPr>
                      </m:sSupPr>
                      <m:e>
                        <m:r>
                          <a:rPr lang="sv-SE" b="0" i="1" smtClean="0">
                            <a:latin typeface="Cambria Math" panose="02040503050406030204" pitchFamily="18" charset="0"/>
                          </a:rPr>
                          <m:t>2</m:t>
                        </m:r>
                      </m:e>
                      <m:sup>
                        <m:r>
                          <a:rPr lang="sv-SE" b="0" i="1" smtClean="0">
                            <a:latin typeface="Cambria Math" panose="02040503050406030204" pitchFamily="18" charset="0"/>
                          </a:rPr>
                          <m:t>8</m:t>
                        </m:r>
                      </m:sup>
                    </m:sSup>
                    <m:r>
                      <a:rPr lang="sv-SE" i="1" smtClean="0">
                        <a:latin typeface="Cambria Math" panose="02040503050406030204" pitchFamily="18" charset="0"/>
                        <a:ea typeface="Cambria Math" panose="02040503050406030204" pitchFamily="18" charset="0"/>
                      </a:rPr>
                      <m:t>×</m:t>
                    </m:r>
                    <m:sSup>
                      <m:sSupPr>
                        <m:ctrlPr>
                          <a:rPr lang="sv-SE" i="1" smtClean="0">
                            <a:latin typeface="Cambria Math" panose="02040503050406030204" pitchFamily="18" charset="0"/>
                            <a:ea typeface="Cambria Math" panose="02040503050406030204" pitchFamily="18" charset="0"/>
                          </a:rPr>
                        </m:ctrlPr>
                      </m:sSupPr>
                      <m:e>
                        <m:r>
                          <a:rPr lang="sv-SE" b="0" i="1" smtClean="0">
                            <a:latin typeface="Cambria Math" panose="02040503050406030204" pitchFamily="18" charset="0"/>
                            <a:ea typeface="Cambria Math" panose="02040503050406030204" pitchFamily="18" charset="0"/>
                          </a:rPr>
                          <m:t>2</m:t>
                        </m:r>
                      </m:e>
                      <m:sup>
                        <m:r>
                          <a:rPr lang="sv-SE" b="0" i="1" smtClean="0">
                            <a:latin typeface="Cambria Math" panose="02040503050406030204" pitchFamily="18" charset="0"/>
                            <a:ea typeface="Cambria Math" panose="02040503050406030204" pitchFamily="18" charset="0"/>
                          </a:rPr>
                          <m:t>8</m:t>
                        </m:r>
                      </m:sup>
                    </m:sSup>
                    <m:r>
                      <a:rPr lang="sv-SE" i="1" smtClean="0">
                        <a:latin typeface="Cambria Math" panose="02040503050406030204" pitchFamily="18" charset="0"/>
                        <a:ea typeface="Cambria Math" panose="02040503050406030204" pitchFamily="18" charset="0"/>
                      </a:rPr>
                      <m:t>×</m:t>
                    </m:r>
                    <m:sSup>
                      <m:sSupPr>
                        <m:ctrlPr>
                          <a:rPr lang="sv-SE" i="1" smtClean="0">
                            <a:latin typeface="Cambria Math" panose="02040503050406030204" pitchFamily="18" charset="0"/>
                            <a:ea typeface="Cambria Math" panose="02040503050406030204" pitchFamily="18" charset="0"/>
                          </a:rPr>
                        </m:ctrlPr>
                      </m:sSupPr>
                      <m:e>
                        <m:r>
                          <a:rPr lang="sv-SE" b="0" i="1" smtClean="0">
                            <a:latin typeface="Cambria Math" panose="02040503050406030204" pitchFamily="18" charset="0"/>
                            <a:ea typeface="Cambria Math" panose="02040503050406030204" pitchFamily="18" charset="0"/>
                          </a:rPr>
                          <m:t>2</m:t>
                        </m:r>
                      </m:e>
                      <m:sup>
                        <m:r>
                          <a:rPr lang="sv-SE" b="0" i="1" smtClean="0">
                            <a:latin typeface="Cambria Math" panose="02040503050406030204" pitchFamily="18" charset="0"/>
                            <a:ea typeface="Cambria Math" panose="02040503050406030204" pitchFamily="18" charset="0"/>
                          </a:rPr>
                          <m:t>8</m:t>
                        </m:r>
                      </m:sup>
                    </m:sSup>
                    <m:r>
                      <a:rPr lang="sv-SE" i="1" smtClean="0">
                        <a:latin typeface="Cambria Math" panose="02040503050406030204" pitchFamily="18" charset="0"/>
                        <a:ea typeface="Cambria Math" panose="02040503050406030204" pitchFamily="18" charset="0"/>
                      </a:rPr>
                      <m:t>=</m:t>
                    </m:r>
                    <m:sSup>
                      <m:sSupPr>
                        <m:ctrlPr>
                          <a:rPr lang="sv-SE" i="1" smtClean="0">
                            <a:latin typeface="Cambria Math" panose="02040503050406030204" pitchFamily="18" charset="0"/>
                            <a:ea typeface="Cambria Math" panose="02040503050406030204" pitchFamily="18" charset="0"/>
                          </a:rPr>
                        </m:ctrlPr>
                      </m:sSupPr>
                      <m:e>
                        <m:r>
                          <a:rPr lang="sv-SE" b="0" i="1" smtClean="0">
                            <a:latin typeface="Cambria Math" panose="02040503050406030204" pitchFamily="18" charset="0"/>
                            <a:ea typeface="Cambria Math" panose="02040503050406030204" pitchFamily="18" charset="0"/>
                          </a:rPr>
                          <m:t>2</m:t>
                        </m:r>
                      </m:e>
                      <m:sup>
                        <m:r>
                          <a:rPr lang="sv-SE" b="0" i="1" smtClean="0">
                            <a:latin typeface="Cambria Math" panose="02040503050406030204" pitchFamily="18" charset="0"/>
                            <a:ea typeface="Cambria Math" panose="02040503050406030204" pitchFamily="18" charset="0"/>
                          </a:rPr>
                          <m:t>24</m:t>
                        </m:r>
                      </m:sup>
                    </m:sSup>
                    <m:r>
                      <a:rPr lang="sv-SE" i="1" smtClean="0">
                        <a:latin typeface="Cambria Math" panose="02040503050406030204" pitchFamily="18" charset="0"/>
                        <a:ea typeface="Cambria Math" panose="02040503050406030204" pitchFamily="18" charset="0"/>
                      </a:rPr>
                      <m:t>=</m:t>
                    </m:r>
                    <m:r>
                      <a:rPr lang="sv-SE" altLang="zh-CN" i="1">
                        <a:latin typeface="Cambria Math" panose="02040503050406030204" pitchFamily="18" charset="0"/>
                        <a:ea typeface="Cambria Math" panose="02040503050406030204" pitchFamily="18" charset="0"/>
                      </a:rPr>
                      <m:t>1</m:t>
                    </m:r>
                    <m:r>
                      <a:rPr lang="sv-SE" altLang="zh-CN" i="1" smtClean="0">
                        <a:latin typeface="Cambria Math" panose="02040503050406030204" pitchFamily="18" charset="0"/>
                        <a:ea typeface="Cambria Math" panose="02040503050406030204" pitchFamily="18" charset="0"/>
                      </a:rPr>
                      <m:t>6</m:t>
                    </m:r>
                    <m:r>
                      <a:rPr lang="sv-SE" altLang="zh-CN" b="0" i="1" smtClean="0">
                        <a:latin typeface="Cambria Math" panose="02040503050406030204" pitchFamily="18" charset="0"/>
                        <a:ea typeface="Cambria Math" panose="02040503050406030204" pitchFamily="18" charset="0"/>
                      </a:rPr>
                      <m:t> </m:t>
                    </m:r>
                    <m:r>
                      <a:rPr lang="sv-SE" altLang="zh-CN" i="1">
                        <a:latin typeface="Cambria Math" panose="02040503050406030204" pitchFamily="18" charset="0"/>
                        <a:ea typeface="Cambria Math" panose="02040503050406030204" pitchFamily="18" charset="0"/>
                      </a:rPr>
                      <m:t>7</m:t>
                    </m:r>
                    <m:r>
                      <a:rPr lang="sv-SE" altLang="zh-CN" i="1" smtClean="0">
                        <a:latin typeface="Cambria Math" panose="02040503050406030204" pitchFamily="18" charset="0"/>
                        <a:ea typeface="Cambria Math" panose="02040503050406030204" pitchFamily="18" charset="0"/>
                      </a:rPr>
                      <m:t>7</m:t>
                    </m:r>
                    <m:r>
                      <a:rPr lang="sv-SE" altLang="zh-CN" i="1">
                        <a:latin typeface="Cambria Math" panose="02040503050406030204" pitchFamily="18" charset="0"/>
                        <a:ea typeface="Cambria Math" panose="02040503050406030204" pitchFamily="18" charset="0"/>
                      </a:rPr>
                      <m:t>7</m:t>
                    </m:r>
                    <m:r>
                      <a:rPr lang="sv-SE" altLang="zh-CN" b="0" i="1" smtClean="0">
                        <a:latin typeface="Cambria Math" panose="02040503050406030204" pitchFamily="18" charset="0"/>
                        <a:ea typeface="Cambria Math" panose="02040503050406030204" pitchFamily="18" charset="0"/>
                      </a:rPr>
                      <m:t> </m:t>
                    </m:r>
                    <m:r>
                      <a:rPr lang="sv-SE" altLang="zh-CN" i="1">
                        <a:latin typeface="Cambria Math" panose="02040503050406030204" pitchFamily="18" charset="0"/>
                        <a:ea typeface="Cambria Math" panose="02040503050406030204" pitchFamily="18" charset="0"/>
                      </a:rPr>
                      <m:t>2</m:t>
                    </m:r>
                    <m:r>
                      <a:rPr lang="sv-SE" altLang="zh-CN" i="1" smtClean="0">
                        <a:latin typeface="Cambria Math" panose="02040503050406030204" pitchFamily="18" charset="0"/>
                        <a:ea typeface="Cambria Math" panose="02040503050406030204" pitchFamily="18" charset="0"/>
                      </a:rPr>
                      <m:t>1</m:t>
                    </m:r>
                    <m:r>
                      <a:rPr lang="sv-SE" altLang="zh-CN" i="1">
                        <a:latin typeface="Cambria Math" panose="02040503050406030204" pitchFamily="18" charset="0"/>
                        <a:ea typeface="Cambria Math" panose="02040503050406030204" pitchFamily="18" charset="0"/>
                      </a:rPr>
                      <m:t>6</m:t>
                    </m:r>
                    <m:r>
                      <a:rPr lang="sv-SE" i="1" smtClean="0">
                        <a:latin typeface="Cambria Math" panose="02040503050406030204" pitchFamily="18" charset="0"/>
                        <a:ea typeface="Cambria Math" panose="02040503050406030204" pitchFamily="18" charset="0"/>
                      </a:rPr>
                      <m:t>≈</m:t>
                    </m:r>
                    <m:r>
                      <a:rPr lang="sv-SE" b="0" i="1" smtClean="0">
                        <a:latin typeface="Cambria Math" panose="02040503050406030204" pitchFamily="18" charset="0"/>
                        <a:ea typeface="Cambria Math" panose="02040503050406030204" pitchFamily="18" charset="0"/>
                      </a:rPr>
                      <m:t>16,8</m:t>
                    </m:r>
                    <m:r>
                      <a:rPr lang="sv-SE" b="0" i="1" smtClean="0">
                        <a:latin typeface="Cambria Math" panose="02040503050406030204" pitchFamily="18" charset="0"/>
                        <a:ea typeface="Cambria Math" panose="02040503050406030204" pitchFamily="18" charset="0"/>
                      </a:rPr>
                      <m:t>𝑀</m:t>
                    </m:r>
                  </m:oMath>
                </a14:m>
                <a:r>
                  <a:rPr lang="sv-SE" dirty="0"/>
                  <a:t> different types of colors</a:t>
                </a:r>
              </a:p>
            </p:txBody>
          </p:sp>
        </mc:Choice>
        <mc:Fallback xmlns="">
          <p:sp>
            <p:nvSpPr>
              <p:cNvPr id="40" name="TextBox 39">
                <a:extLst>
                  <a:ext uri="{FF2B5EF4-FFF2-40B4-BE49-F238E27FC236}">
                    <a16:creationId xmlns:a16="http://schemas.microsoft.com/office/drawing/2014/main" id="{993F91DA-9E39-4AD6-A3D2-9D8A52264F4C}"/>
                  </a:ext>
                </a:extLst>
              </p:cNvPr>
              <p:cNvSpPr txBox="1">
                <a:spLocks noRot="1" noChangeAspect="1" noMove="1" noResize="1" noEditPoints="1" noAdjustHandles="1" noChangeArrowheads="1" noChangeShapeType="1" noTextEdit="1"/>
              </p:cNvSpPr>
              <p:nvPr/>
            </p:nvSpPr>
            <p:spPr>
              <a:xfrm>
                <a:off x="87875" y="991997"/>
                <a:ext cx="4777442" cy="922497"/>
              </a:xfrm>
              <a:prstGeom prst="rect">
                <a:avLst/>
              </a:prstGeom>
              <a:blipFill>
                <a:blip r:embed="rId5"/>
                <a:stretch>
                  <a:fillRect l="-1020" t="-3974" b="-9934"/>
                </a:stretch>
              </a:blipFill>
            </p:spPr>
            <p:txBody>
              <a:bodyPr/>
              <a:lstStyle/>
              <a:p>
                <a:r>
                  <a:rPr lang="sv-SE">
                    <a:noFill/>
                  </a:rPr>
                  <a:t> </a:t>
                </a:r>
              </a:p>
            </p:txBody>
          </p:sp>
        </mc:Fallback>
      </mc:AlternateContent>
      <p:pic>
        <p:nvPicPr>
          <p:cNvPr id="41" name="Picture 40">
            <a:extLst>
              <a:ext uri="{FF2B5EF4-FFF2-40B4-BE49-F238E27FC236}">
                <a16:creationId xmlns:a16="http://schemas.microsoft.com/office/drawing/2014/main" id="{A0DD5B75-6E61-4A15-8D9D-DF6E13BEDF30}"/>
              </a:ext>
            </a:extLst>
          </p:cNvPr>
          <p:cNvPicPr>
            <a:picLocks noChangeAspect="1"/>
          </p:cNvPicPr>
          <p:nvPr/>
        </p:nvPicPr>
        <p:blipFill>
          <a:blip r:embed="rId6"/>
          <a:stretch>
            <a:fillRect/>
          </a:stretch>
        </p:blipFill>
        <p:spPr>
          <a:xfrm>
            <a:off x="267464" y="2084478"/>
            <a:ext cx="3602766" cy="1415873"/>
          </a:xfrm>
          <a:prstGeom prst="rect">
            <a:avLst/>
          </a:prstGeom>
        </p:spPr>
      </p:pic>
      <p:pic>
        <p:nvPicPr>
          <p:cNvPr id="51" name="Picture 50">
            <a:extLst>
              <a:ext uri="{FF2B5EF4-FFF2-40B4-BE49-F238E27FC236}">
                <a16:creationId xmlns:a16="http://schemas.microsoft.com/office/drawing/2014/main" id="{73EC962E-F738-4A99-8373-D3D5F00C0711}"/>
              </a:ext>
            </a:extLst>
          </p:cNvPr>
          <p:cNvPicPr>
            <a:picLocks noChangeAspect="1"/>
          </p:cNvPicPr>
          <p:nvPr/>
        </p:nvPicPr>
        <p:blipFill>
          <a:blip r:embed="rId7"/>
          <a:stretch>
            <a:fillRect/>
          </a:stretch>
        </p:blipFill>
        <p:spPr>
          <a:xfrm>
            <a:off x="322557" y="3666101"/>
            <a:ext cx="3574729" cy="1415873"/>
          </a:xfrm>
          <a:prstGeom prst="rect">
            <a:avLst/>
          </a:prstGeom>
        </p:spPr>
      </p:pic>
      <p:pic>
        <p:nvPicPr>
          <p:cNvPr id="53" name="Picture 52">
            <a:extLst>
              <a:ext uri="{FF2B5EF4-FFF2-40B4-BE49-F238E27FC236}">
                <a16:creationId xmlns:a16="http://schemas.microsoft.com/office/drawing/2014/main" id="{D92E125B-0964-49D4-A5B4-FC5AB3A40336}"/>
              </a:ext>
            </a:extLst>
          </p:cNvPr>
          <p:cNvPicPr>
            <a:picLocks noChangeAspect="1"/>
          </p:cNvPicPr>
          <p:nvPr/>
        </p:nvPicPr>
        <p:blipFill>
          <a:blip r:embed="rId8"/>
          <a:stretch>
            <a:fillRect/>
          </a:stretch>
        </p:blipFill>
        <p:spPr>
          <a:xfrm>
            <a:off x="267464" y="5375248"/>
            <a:ext cx="3623246" cy="1471943"/>
          </a:xfrm>
          <a:prstGeom prst="rect">
            <a:avLst/>
          </a:prstGeom>
        </p:spPr>
      </p:pic>
      <p:sp>
        <p:nvSpPr>
          <p:cNvPr id="55" name="TextBox 54">
            <a:extLst>
              <a:ext uri="{FF2B5EF4-FFF2-40B4-BE49-F238E27FC236}">
                <a16:creationId xmlns:a16="http://schemas.microsoft.com/office/drawing/2014/main" id="{607279D7-FA84-4ABF-85D9-BB8B38C5B2B2}"/>
              </a:ext>
            </a:extLst>
          </p:cNvPr>
          <p:cNvSpPr txBox="1"/>
          <p:nvPr/>
        </p:nvSpPr>
        <p:spPr>
          <a:xfrm>
            <a:off x="2650900" y="2483535"/>
            <a:ext cx="1173719" cy="369332"/>
          </a:xfrm>
          <a:prstGeom prst="rect">
            <a:avLst/>
          </a:prstGeom>
          <a:noFill/>
        </p:spPr>
        <p:txBody>
          <a:bodyPr wrap="none" rtlCol="0">
            <a:spAutoFit/>
          </a:bodyPr>
          <a:lstStyle/>
          <a:p>
            <a:r>
              <a:rPr lang="sv-SE" dirty="0"/>
              <a:t>1110 1101</a:t>
            </a:r>
          </a:p>
        </p:txBody>
      </p:sp>
      <p:sp>
        <p:nvSpPr>
          <p:cNvPr id="59" name="TextBox 58">
            <a:extLst>
              <a:ext uri="{FF2B5EF4-FFF2-40B4-BE49-F238E27FC236}">
                <a16:creationId xmlns:a16="http://schemas.microsoft.com/office/drawing/2014/main" id="{4ED6A6F0-42AE-4D13-9CA0-927C45FCC876}"/>
              </a:ext>
            </a:extLst>
          </p:cNvPr>
          <p:cNvSpPr txBox="1"/>
          <p:nvPr/>
        </p:nvSpPr>
        <p:spPr>
          <a:xfrm>
            <a:off x="1716750" y="6138455"/>
            <a:ext cx="1173719" cy="369332"/>
          </a:xfrm>
          <a:prstGeom prst="rect">
            <a:avLst/>
          </a:prstGeom>
          <a:noFill/>
        </p:spPr>
        <p:txBody>
          <a:bodyPr wrap="none" rtlCol="0">
            <a:spAutoFit/>
          </a:bodyPr>
          <a:lstStyle/>
          <a:p>
            <a:r>
              <a:rPr lang="sv-SE" dirty="0"/>
              <a:t>1000 0101</a:t>
            </a:r>
          </a:p>
        </p:txBody>
      </p:sp>
      <p:sp>
        <p:nvSpPr>
          <p:cNvPr id="60" name="TextBox 59">
            <a:extLst>
              <a:ext uri="{FF2B5EF4-FFF2-40B4-BE49-F238E27FC236}">
                <a16:creationId xmlns:a16="http://schemas.microsoft.com/office/drawing/2014/main" id="{B3768002-AF94-4876-9F2B-9184BDA0ACA8}"/>
              </a:ext>
            </a:extLst>
          </p:cNvPr>
          <p:cNvSpPr txBox="1"/>
          <p:nvPr/>
        </p:nvSpPr>
        <p:spPr>
          <a:xfrm>
            <a:off x="2449168" y="4101232"/>
            <a:ext cx="1173719" cy="369332"/>
          </a:xfrm>
          <a:prstGeom prst="rect">
            <a:avLst/>
          </a:prstGeom>
          <a:noFill/>
        </p:spPr>
        <p:txBody>
          <a:bodyPr wrap="none" rtlCol="0">
            <a:spAutoFit/>
          </a:bodyPr>
          <a:lstStyle/>
          <a:p>
            <a:r>
              <a:rPr lang="sv-SE" dirty="0"/>
              <a:t>1100 0110</a:t>
            </a:r>
          </a:p>
        </p:txBody>
      </p:sp>
      <p:pic>
        <p:nvPicPr>
          <p:cNvPr id="21" name="Picture 20">
            <a:extLst>
              <a:ext uri="{FF2B5EF4-FFF2-40B4-BE49-F238E27FC236}">
                <a16:creationId xmlns:a16="http://schemas.microsoft.com/office/drawing/2014/main" id="{0177AFFF-B7D1-42EE-9FBA-D1E3B6D84B58}"/>
              </a:ext>
            </a:extLst>
          </p:cNvPr>
          <p:cNvPicPr>
            <a:picLocks noChangeAspect="1"/>
          </p:cNvPicPr>
          <p:nvPr/>
        </p:nvPicPr>
        <p:blipFill>
          <a:blip r:embed="rId9"/>
          <a:stretch>
            <a:fillRect/>
          </a:stretch>
        </p:blipFill>
        <p:spPr>
          <a:xfrm>
            <a:off x="8507085" y="1914494"/>
            <a:ext cx="3640978" cy="1447055"/>
          </a:xfrm>
          <a:prstGeom prst="rect">
            <a:avLst/>
          </a:prstGeom>
        </p:spPr>
      </p:pic>
      <p:grpSp>
        <p:nvGrpSpPr>
          <p:cNvPr id="3" name="Group 2">
            <a:extLst>
              <a:ext uri="{FF2B5EF4-FFF2-40B4-BE49-F238E27FC236}">
                <a16:creationId xmlns:a16="http://schemas.microsoft.com/office/drawing/2014/main" id="{A05CF89C-F05D-4170-986C-DB8F276DDCB2}"/>
              </a:ext>
            </a:extLst>
          </p:cNvPr>
          <p:cNvGrpSpPr/>
          <p:nvPr/>
        </p:nvGrpSpPr>
        <p:grpSpPr>
          <a:xfrm>
            <a:off x="3019647" y="1678863"/>
            <a:ext cx="3555387" cy="374067"/>
            <a:chOff x="3363812" y="2159829"/>
            <a:chExt cx="3555387" cy="374067"/>
          </a:xfrm>
        </p:grpSpPr>
        <p:sp>
          <p:nvSpPr>
            <p:cNvPr id="61" name="TextBox 60">
              <a:extLst>
                <a:ext uri="{FF2B5EF4-FFF2-40B4-BE49-F238E27FC236}">
                  <a16:creationId xmlns:a16="http://schemas.microsoft.com/office/drawing/2014/main" id="{3715B1C2-2537-4993-8011-29C4EC5E8ED9}"/>
                </a:ext>
              </a:extLst>
            </p:cNvPr>
            <p:cNvSpPr txBox="1"/>
            <p:nvPr/>
          </p:nvSpPr>
          <p:spPr>
            <a:xfrm>
              <a:off x="3363812" y="2164564"/>
              <a:ext cx="1173719" cy="369332"/>
            </a:xfrm>
            <a:prstGeom prst="rect">
              <a:avLst/>
            </a:prstGeom>
            <a:noFill/>
            <a:ln>
              <a:solidFill>
                <a:schemeClr val="tx1"/>
              </a:solidFill>
            </a:ln>
          </p:spPr>
          <p:txBody>
            <a:bodyPr wrap="none" rtlCol="0">
              <a:spAutoFit/>
            </a:bodyPr>
            <a:lstStyle/>
            <a:p>
              <a:r>
                <a:rPr lang="sv-SE" dirty="0"/>
                <a:t>1110 1101</a:t>
              </a:r>
            </a:p>
          </p:txBody>
        </p:sp>
        <p:sp>
          <p:nvSpPr>
            <p:cNvPr id="62" name="TextBox 61">
              <a:extLst>
                <a:ext uri="{FF2B5EF4-FFF2-40B4-BE49-F238E27FC236}">
                  <a16:creationId xmlns:a16="http://schemas.microsoft.com/office/drawing/2014/main" id="{96F0A4DB-E920-46E6-8268-616C3A25A31B}"/>
                </a:ext>
              </a:extLst>
            </p:cNvPr>
            <p:cNvSpPr txBox="1"/>
            <p:nvPr/>
          </p:nvSpPr>
          <p:spPr>
            <a:xfrm>
              <a:off x="4550618" y="2164564"/>
              <a:ext cx="1173719" cy="369332"/>
            </a:xfrm>
            <a:prstGeom prst="rect">
              <a:avLst/>
            </a:prstGeom>
            <a:noFill/>
            <a:ln>
              <a:solidFill>
                <a:schemeClr val="tx1"/>
              </a:solidFill>
            </a:ln>
          </p:spPr>
          <p:txBody>
            <a:bodyPr wrap="none" rtlCol="0">
              <a:spAutoFit/>
            </a:bodyPr>
            <a:lstStyle/>
            <a:p>
              <a:r>
                <a:rPr lang="sv-SE" dirty="0"/>
                <a:t>1100 0110</a:t>
              </a:r>
            </a:p>
          </p:txBody>
        </p:sp>
        <p:sp>
          <p:nvSpPr>
            <p:cNvPr id="68" name="TextBox 67">
              <a:extLst>
                <a:ext uri="{FF2B5EF4-FFF2-40B4-BE49-F238E27FC236}">
                  <a16:creationId xmlns:a16="http://schemas.microsoft.com/office/drawing/2014/main" id="{041B0E8D-8329-4CE8-B105-C08389D8805C}"/>
                </a:ext>
              </a:extLst>
            </p:cNvPr>
            <p:cNvSpPr txBox="1"/>
            <p:nvPr/>
          </p:nvSpPr>
          <p:spPr>
            <a:xfrm>
              <a:off x="5745480" y="2159829"/>
              <a:ext cx="1173719" cy="369332"/>
            </a:xfrm>
            <a:prstGeom prst="rect">
              <a:avLst/>
            </a:prstGeom>
            <a:noFill/>
            <a:ln>
              <a:solidFill>
                <a:schemeClr val="tx1"/>
              </a:solidFill>
            </a:ln>
          </p:spPr>
          <p:txBody>
            <a:bodyPr wrap="none" rtlCol="0">
              <a:spAutoFit/>
            </a:bodyPr>
            <a:lstStyle/>
            <a:p>
              <a:r>
                <a:rPr lang="sv-SE" dirty="0"/>
                <a:t>1000 0101</a:t>
              </a:r>
            </a:p>
          </p:txBody>
        </p:sp>
      </p:grpSp>
      <p:pic>
        <p:nvPicPr>
          <p:cNvPr id="9" name="Picture 8">
            <a:extLst>
              <a:ext uri="{FF2B5EF4-FFF2-40B4-BE49-F238E27FC236}">
                <a16:creationId xmlns:a16="http://schemas.microsoft.com/office/drawing/2014/main" id="{7B3DC8D9-CBCE-4BA6-99FA-03B5554C2763}"/>
              </a:ext>
            </a:extLst>
          </p:cNvPr>
          <p:cNvPicPr>
            <a:picLocks noChangeAspect="1"/>
          </p:cNvPicPr>
          <p:nvPr/>
        </p:nvPicPr>
        <p:blipFill>
          <a:blip r:embed="rId10"/>
          <a:stretch>
            <a:fillRect/>
          </a:stretch>
        </p:blipFill>
        <p:spPr>
          <a:xfrm>
            <a:off x="8397072" y="3493347"/>
            <a:ext cx="3623246" cy="1443637"/>
          </a:xfrm>
          <a:prstGeom prst="rect">
            <a:avLst/>
          </a:prstGeom>
        </p:spPr>
      </p:pic>
      <p:sp>
        <p:nvSpPr>
          <p:cNvPr id="70" name="Rectangle 69">
            <a:extLst>
              <a:ext uri="{FF2B5EF4-FFF2-40B4-BE49-F238E27FC236}">
                <a16:creationId xmlns:a16="http://schemas.microsoft.com/office/drawing/2014/main" id="{C7D5FA19-A81F-4323-9E9B-76405537758A}"/>
              </a:ext>
            </a:extLst>
          </p:cNvPr>
          <p:cNvSpPr/>
          <p:nvPr/>
        </p:nvSpPr>
        <p:spPr>
          <a:xfrm>
            <a:off x="3452338" y="2890716"/>
            <a:ext cx="81581" cy="59182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1" name="Rectangle 70">
            <a:extLst>
              <a:ext uri="{FF2B5EF4-FFF2-40B4-BE49-F238E27FC236}">
                <a16:creationId xmlns:a16="http://schemas.microsoft.com/office/drawing/2014/main" id="{7A80613F-535B-46D0-A93B-5529008A8756}"/>
              </a:ext>
            </a:extLst>
          </p:cNvPr>
          <p:cNvSpPr/>
          <p:nvPr/>
        </p:nvSpPr>
        <p:spPr>
          <a:xfrm>
            <a:off x="3155331" y="4534558"/>
            <a:ext cx="95694" cy="5095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2" name="Rectangle 71">
            <a:extLst>
              <a:ext uri="{FF2B5EF4-FFF2-40B4-BE49-F238E27FC236}">
                <a16:creationId xmlns:a16="http://schemas.microsoft.com/office/drawing/2014/main" id="{701CDF8F-DB1D-4F10-969A-EF0EFB90C67C}"/>
              </a:ext>
            </a:extLst>
          </p:cNvPr>
          <p:cNvSpPr/>
          <p:nvPr/>
        </p:nvSpPr>
        <p:spPr>
          <a:xfrm>
            <a:off x="2202379" y="6520449"/>
            <a:ext cx="101231" cy="28836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13" name="Picture 12">
            <a:extLst>
              <a:ext uri="{FF2B5EF4-FFF2-40B4-BE49-F238E27FC236}">
                <a16:creationId xmlns:a16="http://schemas.microsoft.com/office/drawing/2014/main" id="{344A8064-6D08-4F56-B74B-47C3A101DE5F}"/>
              </a:ext>
            </a:extLst>
          </p:cNvPr>
          <p:cNvPicPr>
            <a:picLocks noChangeAspect="1"/>
          </p:cNvPicPr>
          <p:nvPr/>
        </p:nvPicPr>
        <p:blipFill>
          <a:blip r:embed="rId11"/>
          <a:stretch>
            <a:fillRect/>
          </a:stretch>
        </p:blipFill>
        <p:spPr>
          <a:xfrm>
            <a:off x="8397072" y="5392437"/>
            <a:ext cx="3629822" cy="1454754"/>
          </a:xfrm>
          <a:prstGeom prst="rect">
            <a:avLst/>
          </a:prstGeom>
        </p:spPr>
      </p:pic>
      <p:sp>
        <p:nvSpPr>
          <p:cNvPr id="65" name="TextBox 64">
            <a:extLst>
              <a:ext uri="{FF2B5EF4-FFF2-40B4-BE49-F238E27FC236}">
                <a16:creationId xmlns:a16="http://schemas.microsoft.com/office/drawing/2014/main" id="{572E46E4-8EF1-4555-AD65-6397F5500EE8}"/>
              </a:ext>
            </a:extLst>
          </p:cNvPr>
          <p:cNvSpPr txBox="1"/>
          <p:nvPr/>
        </p:nvSpPr>
        <p:spPr>
          <a:xfrm>
            <a:off x="8482301" y="3297872"/>
            <a:ext cx="535724" cy="369332"/>
          </a:xfrm>
          <a:prstGeom prst="rect">
            <a:avLst/>
          </a:prstGeom>
          <a:noFill/>
        </p:spPr>
        <p:txBody>
          <a:bodyPr wrap="none" rtlCol="0">
            <a:spAutoFit/>
          </a:bodyPr>
          <a:lstStyle/>
          <a:p>
            <a:r>
              <a:rPr lang="sv-SE" dirty="0"/>
              <a:t>000</a:t>
            </a:r>
          </a:p>
        </p:txBody>
      </p:sp>
      <p:sp>
        <p:nvSpPr>
          <p:cNvPr id="66" name="TextBox 65">
            <a:extLst>
              <a:ext uri="{FF2B5EF4-FFF2-40B4-BE49-F238E27FC236}">
                <a16:creationId xmlns:a16="http://schemas.microsoft.com/office/drawing/2014/main" id="{D184ACE9-04D0-45B8-8A4E-8F9E96C97686}"/>
              </a:ext>
            </a:extLst>
          </p:cNvPr>
          <p:cNvSpPr txBox="1"/>
          <p:nvPr/>
        </p:nvSpPr>
        <p:spPr>
          <a:xfrm>
            <a:off x="11601581" y="3363499"/>
            <a:ext cx="535724" cy="369332"/>
          </a:xfrm>
          <a:prstGeom prst="rect">
            <a:avLst/>
          </a:prstGeom>
          <a:noFill/>
        </p:spPr>
        <p:txBody>
          <a:bodyPr wrap="none" rtlCol="0">
            <a:spAutoFit/>
          </a:bodyPr>
          <a:lstStyle/>
          <a:p>
            <a:r>
              <a:rPr lang="sv-SE" dirty="0"/>
              <a:t>111</a:t>
            </a:r>
          </a:p>
        </p:txBody>
      </p:sp>
      <p:sp>
        <p:nvSpPr>
          <p:cNvPr id="75" name="TextBox 74">
            <a:extLst>
              <a:ext uri="{FF2B5EF4-FFF2-40B4-BE49-F238E27FC236}">
                <a16:creationId xmlns:a16="http://schemas.microsoft.com/office/drawing/2014/main" id="{E15FED6E-BF55-44BD-A23B-4EFB5D088A44}"/>
              </a:ext>
            </a:extLst>
          </p:cNvPr>
          <p:cNvSpPr txBox="1"/>
          <p:nvPr/>
        </p:nvSpPr>
        <p:spPr>
          <a:xfrm>
            <a:off x="8345103" y="4954707"/>
            <a:ext cx="535724" cy="369332"/>
          </a:xfrm>
          <a:prstGeom prst="rect">
            <a:avLst/>
          </a:prstGeom>
          <a:noFill/>
        </p:spPr>
        <p:txBody>
          <a:bodyPr wrap="none" rtlCol="0">
            <a:spAutoFit/>
          </a:bodyPr>
          <a:lstStyle/>
          <a:p>
            <a:r>
              <a:rPr lang="sv-SE" dirty="0"/>
              <a:t>000</a:t>
            </a:r>
          </a:p>
        </p:txBody>
      </p:sp>
      <p:sp>
        <p:nvSpPr>
          <p:cNvPr id="76" name="TextBox 75">
            <a:extLst>
              <a:ext uri="{FF2B5EF4-FFF2-40B4-BE49-F238E27FC236}">
                <a16:creationId xmlns:a16="http://schemas.microsoft.com/office/drawing/2014/main" id="{E2CB42F0-8A36-4475-A1C3-8881B1283124}"/>
              </a:ext>
            </a:extLst>
          </p:cNvPr>
          <p:cNvSpPr txBox="1"/>
          <p:nvPr/>
        </p:nvSpPr>
        <p:spPr>
          <a:xfrm>
            <a:off x="11601581" y="4907768"/>
            <a:ext cx="535724" cy="369332"/>
          </a:xfrm>
          <a:prstGeom prst="rect">
            <a:avLst/>
          </a:prstGeom>
          <a:noFill/>
        </p:spPr>
        <p:txBody>
          <a:bodyPr wrap="none" rtlCol="0">
            <a:spAutoFit/>
          </a:bodyPr>
          <a:lstStyle/>
          <a:p>
            <a:r>
              <a:rPr lang="sv-SE" dirty="0"/>
              <a:t>111</a:t>
            </a:r>
          </a:p>
        </p:txBody>
      </p:sp>
      <p:sp>
        <p:nvSpPr>
          <p:cNvPr id="78" name="Rectangle 77">
            <a:extLst>
              <a:ext uri="{FF2B5EF4-FFF2-40B4-BE49-F238E27FC236}">
                <a16:creationId xmlns:a16="http://schemas.microsoft.com/office/drawing/2014/main" id="{2E596354-8D81-44D2-B501-708D1C27EBE6}"/>
              </a:ext>
            </a:extLst>
          </p:cNvPr>
          <p:cNvSpPr/>
          <p:nvPr/>
        </p:nvSpPr>
        <p:spPr>
          <a:xfrm>
            <a:off x="11398219" y="2785712"/>
            <a:ext cx="81581" cy="59182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9" name="TextBox 78">
            <a:extLst>
              <a:ext uri="{FF2B5EF4-FFF2-40B4-BE49-F238E27FC236}">
                <a16:creationId xmlns:a16="http://schemas.microsoft.com/office/drawing/2014/main" id="{3FD52B72-30A5-48AB-802A-717A2D8C6139}"/>
              </a:ext>
            </a:extLst>
          </p:cNvPr>
          <p:cNvSpPr txBox="1"/>
          <p:nvPr/>
        </p:nvSpPr>
        <p:spPr>
          <a:xfrm>
            <a:off x="11171147" y="2366476"/>
            <a:ext cx="535724" cy="369332"/>
          </a:xfrm>
          <a:prstGeom prst="rect">
            <a:avLst/>
          </a:prstGeom>
          <a:noFill/>
        </p:spPr>
        <p:txBody>
          <a:bodyPr wrap="none" rtlCol="0">
            <a:spAutoFit/>
          </a:bodyPr>
          <a:lstStyle/>
          <a:p>
            <a:r>
              <a:rPr lang="sv-SE" dirty="0"/>
              <a:t>110</a:t>
            </a:r>
          </a:p>
        </p:txBody>
      </p:sp>
      <p:sp>
        <p:nvSpPr>
          <p:cNvPr id="81" name="Rectangle 80">
            <a:extLst>
              <a:ext uri="{FF2B5EF4-FFF2-40B4-BE49-F238E27FC236}">
                <a16:creationId xmlns:a16="http://schemas.microsoft.com/office/drawing/2014/main" id="{9FF4D51A-F032-4DF6-9B9B-721391C4B941}"/>
              </a:ext>
            </a:extLst>
          </p:cNvPr>
          <p:cNvSpPr/>
          <p:nvPr/>
        </p:nvSpPr>
        <p:spPr>
          <a:xfrm>
            <a:off x="11252728" y="3732831"/>
            <a:ext cx="145491" cy="122187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2" name="TextBox 81">
            <a:extLst>
              <a:ext uri="{FF2B5EF4-FFF2-40B4-BE49-F238E27FC236}">
                <a16:creationId xmlns:a16="http://schemas.microsoft.com/office/drawing/2014/main" id="{F95DE4B3-9166-4DCD-8E63-6602D5AB49E1}"/>
              </a:ext>
            </a:extLst>
          </p:cNvPr>
          <p:cNvSpPr txBox="1"/>
          <p:nvPr/>
        </p:nvSpPr>
        <p:spPr>
          <a:xfrm>
            <a:off x="10808037" y="3395748"/>
            <a:ext cx="535724" cy="369332"/>
          </a:xfrm>
          <a:prstGeom prst="rect">
            <a:avLst/>
          </a:prstGeom>
          <a:noFill/>
        </p:spPr>
        <p:txBody>
          <a:bodyPr wrap="none" rtlCol="0">
            <a:spAutoFit/>
          </a:bodyPr>
          <a:lstStyle/>
          <a:p>
            <a:r>
              <a:rPr lang="sv-SE" dirty="0"/>
              <a:t>101</a:t>
            </a:r>
          </a:p>
        </p:txBody>
      </p:sp>
      <p:sp>
        <p:nvSpPr>
          <p:cNvPr id="84" name="Rectangle 83">
            <a:extLst>
              <a:ext uri="{FF2B5EF4-FFF2-40B4-BE49-F238E27FC236}">
                <a16:creationId xmlns:a16="http://schemas.microsoft.com/office/drawing/2014/main" id="{FB58208B-151B-4B84-B7DF-CAAA60C7FB16}"/>
              </a:ext>
            </a:extLst>
          </p:cNvPr>
          <p:cNvSpPr/>
          <p:nvPr/>
        </p:nvSpPr>
        <p:spPr>
          <a:xfrm>
            <a:off x="10795142" y="6138454"/>
            <a:ext cx="139158" cy="67187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5" name="TextBox 84">
            <a:extLst>
              <a:ext uri="{FF2B5EF4-FFF2-40B4-BE49-F238E27FC236}">
                <a16:creationId xmlns:a16="http://schemas.microsoft.com/office/drawing/2014/main" id="{F4F12A8B-84B3-4B4C-B12E-660CFE39D2F7}"/>
              </a:ext>
            </a:extLst>
          </p:cNvPr>
          <p:cNvSpPr txBox="1"/>
          <p:nvPr/>
        </p:nvSpPr>
        <p:spPr>
          <a:xfrm>
            <a:off x="10596859" y="5711454"/>
            <a:ext cx="535724" cy="369332"/>
          </a:xfrm>
          <a:prstGeom prst="rect">
            <a:avLst/>
          </a:prstGeom>
          <a:noFill/>
        </p:spPr>
        <p:txBody>
          <a:bodyPr wrap="none" rtlCol="0">
            <a:spAutoFit/>
          </a:bodyPr>
          <a:lstStyle/>
          <a:p>
            <a:r>
              <a:rPr lang="sv-SE" dirty="0"/>
              <a:t>100</a:t>
            </a:r>
          </a:p>
        </p:txBody>
      </p:sp>
      <p:grpSp>
        <p:nvGrpSpPr>
          <p:cNvPr id="86" name="Group 85">
            <a:extLst>
              <a:ext uri="{FF2B5EF4-FFF2-40B4-BE49-F238E27FC236}">
                <a16:creationId xmlns:a16="http://schemas.microsoft.com/office/drawing/2014/main" id="{0B29CFB4-695E-4EAF-9840-20B9DA8A9CE5}"/>
              </a:ext>
            </a:extLst>
          </p:cNvPr>
          <p:cNvGrpSpPr/>
          <p:nvPr/>
        </p:nvGrpSpPr>
        <p:grpSpPr>
          <a:xfrm>
            <a:off x="5988174" y="2852867"/>
            <a:ext cx="1607425" cy="375149"/>
            <a:chOff x="3363812" y="2158747"/>
            <a:chExt cx="1607425" cy="375149"/>
          </a:xfrm>
        </p:grpSpPr>
        <p:sp>
          <p:nvSpPr>
            <p:cNvPr id="87" name="TextBox 86">
              <a:extLst>
                <a:ext uri="{FF2B5EF4-FFF2-40B4-BE49-F238E27FC236}">
                  <a16:creationId xmlns:a16="http://schemas.microsoft.com/office/drawing/2014/main" id="{F6B48ADE-002C-42A1-A278-5B45439D8797}"/>
                </a:ext>
              </a:extLst>
            </p:cNvPr>
            <p:cNvSpPr txBox="1"/>
            <p:nvPr/>
          </p:nvSpPr>
          <p:spPr>
            <a:xfrm>
              <a:off x="3363812" y="2164564"/>
              <a:ext cx="535724" cy="369332"/>
            </a:xfrm>
            <a:prstGeom prst="rect">
              <a:avLst/>
            </a:prstGeom>
            <a:noFill/>
            <a:ln>
              <a:solidFill>
                <a:schemeClr val="tx1"/>
              </a:solidFill>
            </a:ln>
          </p:spPr>
          <p:txBody>
            <a:bodyPr wrap="none" rtlCol="0">
              <a:spAutoFit/>
            </a:bodyPr>
            <a:lstStyle/>
            <a:p>
              <a:r>
                <a:rPr lang="sv-SE" dirty="0"/>
                <a:t>110</a:t>
              </a:r>
            </a:p>
          </p:txBody>
        </p:sp>
        <p:sp>
          <p:nvSpPr>
            <p:cNvPr id="88" name="TextBox 87">
              <a:extLst>
                <a:ext uri="{FF2B5EF4-FFF2-40B4-BE49-F238E27FC236}">
                  <a16:creationId xmlns:a16="http://schemas.microsoft.com/office/drawing/2014/main" id="{A4995B3C-B932-44BD-9CA1-AA357071D740}"/>
                </a:ext>
              </a:extLst>
            </p:cNvPr>
            <p:cNvSpPr txBox="1"/>
            <p:nvPr/>
          </p:nvSpPr>
          <p:spPr>
            <a:xfrm>
              <a:off x="3886702" y="2159829"/>
              <a:ext cx="535724" cy="369332"/>
            </a:xfrm>
            <a:prstGeom prst="rect">
              <a:avLst/>
            </a:prstGeom>
            <a:noFill/>
            <a:ln>
              <a:solidFill>
                <a:schemeClr val="tx1"/>
              </a:solidFill>
            </a:ln>
          </p:spPr>
          <p:txBody>
            <a:bodyPr wrap="none" rtlCol="0">
              <a:spAutoFit/>
            </a:bodyPr>
            <a:lstStyle/>
            <a:p>
              <a:r>
                <a:rPr lang="sv-SE" dirty="0"/>
                <a:t>101</a:t>
              </a:r>
            </a:p>
          </p:txBody>
        </p:sp>
        <p:sp>
          <p:nvSpPr>
            <p:cNvPr id="89" name="TextBox 88">
              <a:extLst>
                <a:ext uri="{FF2B5EF4-FFF2-40B4-BE49-F238E27FC236}">
                  <a16:creationId xmlns:a16="http://schemas.microsoft.com/office/drawing/2014/main" id="{AFA3BB14-E44A-47DC-A938-59D10B40994B}"/>
                </a:ext>
              </a:extLst>
            </p:cNvPr>
            <p:cNvSpPr txBox="1"/>
            <p:nvPr/>
          </p:nvSpPr>
          <p:spPr>
            <a:xfrm>
              <a:off x="4435513" y="2158747"/>
              <a:ext cx="535724" cy="369332"/>
            </a:xfrm>
            <a:prstGeom prst="rect">
              <a:avLst/>
            </a:prstGeom>
            <a:noFill/>
            <a:ln>
              <a:solidFill>
                <a:schemeClr val="tx1"/>
              </a:solidFill>
            </a:ln>
          </p:spPr>
          <p:txBody>
            <a:bodyPr wrap="none" rtlCol="0">
              <a:spAutoFit/>
            </a:bodyPr>
            <a:lstStyle/>
            <a:p>
              <a:r>
                <a:rPr lang="sv-SE" dirty="0"/>
                <a:t>100</a:t>
              </a:r>
            </a:p>
          </p:txBody>
        </p:sp>
      </p:grpSp>
      <p:sp>
        <p:nvSpPr>
          <p:cNvPr id="15" name="Arrow: Bent-Up 14">
            <a:extLst>
              <a:ext uri="{FF2B5EF4-FFF2-40B4-BE49-F238E27FC236}">
                <a16:creationId xmlns:a16="http://schemas.microsoft.com/office/drawing/2014/main" id="{AE810428-A22B-4BA8-9B50-E9B65CBBE38F}"/>
              </a:ext>
            </a:extLst>
          </p:cNvPr>
          <p:cNvSpPr/>
          <p:nvPr/>
        </p:nvSpPr>
        <p:spPr>
          <a:xfrm rot="5400000">
            <a:off x="5043519" y="2415941"/>
            <a:ext cx="867253" cy="739542"/>
          </a:xfrm>
          <a:prstGeom prst="bentUpArrow">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9F98F63F-98AD-4234-BCFC-6851B7605BFF}"/>
                  </a:ext>
                </a:extLst>
              </p:cNvPr>
              <p:cNvSpPr txBox="1"/>
              <p:nvPr/>
            </p:nvSpPr>
            <p:spPr>
              <a:xfrm>
                <a:off x="3870230" y="3833572"/>
                <a:ext cx="4573111" cy="617157"/>
              </a:xfrm>
              <a:prstGeom prst="rect">
                <a:avLst/>
              </a:prstGeom>
              <a:noFill/>
            </p:spPr>
            <p:txBody>
              <a:bodyPr wrap="none" rtlCol="0">
                <a:spAutoFit/>
              </a:bodyPr>
              <a:lstStyle/>
              <a:p>
                <a:r>
                  <a:rPr lang="sv-SE" sz="2400" dirty="0"/>
                  <a:t>Compressing rate</a:t>
                </a:r>
                <a14:m>
                  <m:oMath xmlns:m="http://schemas.openxmlformats.org/officeDocument/2006/math">
                    <m:r>
                      <a:rPr lang="sv-SE" sz="2400" b="0" i="1" smtClean="0">
                        <a:latin typeface="Cambria Math" panose="02040503050406030204" pitchFamily="18" charset="0"/>
                      </a:rPr>
                      <m:t>=</m:t>
                    </m:r>
                    <m:f>
                      <m:fPr>
                        <m:ctrlPr>
                          <a:rPr lang="sv-SE" sz="2400" b="0" i="1" smtClean="0">
                            <a:latin typeface="Cambria Math" panose="02040503050406030204" pitchFamily="18" charset="0"/>
                          </a:rPr>
                        </m:ctrlPr>
                      </m:fPr>
                      <m:num>
                        <m:r>
                          <a:rPr lang="sv-SE" sz="2400" b="0" i="1" smtClean="0">
                            <a:latin typeface="Cambria Math" panose="02040503050406030204" pitchFamily="18" charset="0"/>
                          </a:rPr>
                          <m:t>3−8</m:t>
                        </m:r>
                      </m:num>
                      <m:den>
                        <m:r>
                          <a:rPr lang="sv-SE" sz="2400" b="0" i="1" smtClean="0">
                            <a:latin typeface="Cambria Math" panose="02040503050406030204" pitchFamily="18" charset="0"/>
                          </a:rPr>
                          <m:t>8</m:t>
                        </m:r>
                      </m:den>
                    </m:f>
                    <m:r>
                      <a:rPr lang="sv-SE" sz="2400" b="0" i="1" smtClean="0">
                        <a:latin typeface="Cambria Math" panose="02040503050406030204" pitchFamily="18" charset="0"/>
                      </a:rPr>
                      <m:t>=</m:t>
                    </m:r>
                    <m:r>
                      <a:rPr lang="sv-SE" sz="2400" b="0" i="1" smtClean="0">
                        <a:latin typeface="Cambria Math" panose="02040503050406030204" pitchFamily="18" charset="0"/>
                      </a:rPr>
                      <m:t>−</m:t>
                    </m:r>
                    <m:r>
                      <a:rPr lang="sv-SE" sz="2400" b="0" i="1" smtClean="0">
                        <a:latin typeface="Cambria Math" panose="02040503050406030204" pitchFamily="18" charset="0"/>
                      </a:rPr>
                      <m:t>67,5%</m:t>
                    </m:r>
                  </m:oMath>
                </a14:m>
                <a:endParaRPr lang="sv-SE" sz="2400" dirty="0"/>
              </a:p>
            </p:txBody>
          </p:sp>
        </mc:Choice>
        <mc:Fallback>
          <p:sp>
            <p:nvSpPr>
              <p:cNvPr id="19" name="TextBox 18">
                <a:extLst>
                  <a:ext uri="{FF2B5EF4-FFF2-40B4-BE49-F238E27FC236}">
                    <a16:creationId xmlns:a16="http://schemas.microsoft.com/office/drawing/2014/main" id="{9F98F63F-98AD-4234-BCFC-6851B7605BFF}"/>
                  </a:ext>
                </a:extLst>
              </p:cNvPr>
              <p:cNvSpPr txBox="1">
                <a:spLocks noRot="1" noChangeAspect="1" noMove="1" noResize="1" noEditPoints="1" noAdjustHandles="1" noChangeArrowheads="1" noChangeShapeType="1" noTextEdit="1"/>
              </p:cNvSpPr>
              <p:nvPr/>
            </p:nvSpPr>
            <p:spPr>
              <a:xfrm>
                <a:off x="3870230" y="3833572"/>
                <a:ext cx="4573111" cy="617157"/>
              </a:xfrm>
              <a:prstGeom prst="rect">
                <a:avLst/>
              </a:prstGeom>
              <a:blipFill>
                <a:blip r:embed="rId12"/>
                <a:stretch>
                  <a:fillRect l="-2133" b="-9901"/>
                </a:stretch>
              </a:blipFill>
            </p:spPr>
            <p:txBody>
              <a:bodyPr/>
              <a:lstStyle/>
              <a:p>
                <a:r>
                  <a:rPr lang="sv-SE">
                    <a:noFill/>
                  </a:rPr>
                  <a:t> </a:t>
                </a:r>
              </a:p>
            </p:txBody>
          </p:sp>
        </mc:Fallback>
      </mc:AlternateContent>
      <p:grpSp>
        <p:nvGrpSpPr>
          <p:cNvPr id="23" name="Group 22">
            <a:extLst>
              <a:ext uri="{FF2B5EF4-FFF2-40B4-BE49-F238E27FC236}">
                <a16:creationId xmlns:a16="http://schemas.microsoft.com/office/drawing/2014/main" id="{025CA0B8-FA2E-4FC2-833F-FDD5643B04F6}"/>
              </a:ext>
            </a:extLst>
          </p:cNvPr>
          <p:cNvGrpSpPr/>
          <p:nvPr/>
        </p:nvGrpSpPr>
        <p:grpSpPr>
          <a:xfrm>
            <a:off x="4013985" y="4679545"/>
            <a:ext cx="3828217" cy="1564909"/>
            <a:chOff x="4013985" y="4679545"/>
            <a:chExt cx="3828217" cy="1564909"/>
          </a:xfrm>
        </p:grpSpPr>
        <p:sp>
          <p:nvSpPr>
            <p:cNvPr id="22" name="TextBox 21">
              <a:extLst>
                <a:ext uri="{FF2B5EF4-FFF2-40B4-BE49-F238E27FC236}">
                  <a16:creationId xmlns:a16="http://schemas.microsoft.com/office/drawing/2014/main" id="{EA2FDA06-23C6-42B1-B952-EFB3D3E0F604}"/>
                </a:ext>
              </a:extLst>
            </p:cNvPr>
            <p:cNvSpPr txBox="1"/>
            <p:nvPr/>
          </p:nvSpPr>
          <p:spPr>
            <a:xfrm>
              <a:off x="4138968" y="5044125"/>
              <a:ext cx="3703234" cy="1200329"/>
            </a:xfrm>
            <a:prstGeom prst="rect">
              <a:avLst/>
            </a:prstGeom>
            <a:noFill/>
          </p:spPr>
          <p:txBody>
            <a:bodyPr wrap="square" rtlCol="0">
              <a:spAutoFit/>
            </a:bodyPr>
            <a:lstStyle/>
            <a:p>
              <a:r>
                <a:rPr lang="sv-SE" dirty="0"/>
                <a:t>But also 67,5% types of colors have been lost. How to keep the image best quality when losing the majority colors?</a:t>
              </a:r>
            </a:p>
          </p:txBody>
        </p:sp>
        <p:pic>
          <p:nvPicPr>
            <p:cNvPr id="90" name="Picture 89">
              <a:extLst>
                <a:ext uri="{FF2B5EF4-FFF2-40B4-BE49-F238E27FC236}">
                  <a16:creationId xmlns:a16="http://schemas.microsoft.com/office/drawing/2014/main" id="{163F7D78-21AB-424B-8F8F-FECF2DCDBE39}"/>
                </a:ext>
              </a:extLst>
            </p:cNvPr>
            <p:cNvPicPr>
              <a:picLocks noChangeAspect="1"/>
            </p:cNvPicPr>
            <p:nvPr/>
          </p:nvPicPr>
          <p:blipFill>
            <a:blip r:embed="rId13">
              <a:extLst>
                <a:ext uri="{28A0092B-C50C-407E-A947-70E740481C1C}">
                  <a14:useLocalDpi xmlns:a14="http://schemas.microsoft.com/office/drawing/2010/main" val="0"/>
                </a:ext>
                <a:ext uri="{837473B0-CC2E-450A-ABE3-18F120FF3D39}">
                  <a1611:picAttrSrcUrl xmlns:a1611="http://schemas.microsoft.com/office/drawing/2016/11/main" r:id="rId14"/>
                </a:ext>
              </a:extLst>
            </a:blip>
            <a:stretch>
              <a:fillRect/>
            </a:stretch>
          </p:blipFill>
          <p:spPr>
            <a:xfrm>
              <a:off x="4013985" y="4679545"/>
              <a:ext cx="452399" cy="448660"/>
            </a:xfrm>
            <a:prstGeom prst="rect">
              <a:avLst/>
            </a:prstGeom>
          </p:spPr>
        </p:pic>
      </p:grpSp>
    </p:spTree>
    <p:extLst>
      <p:ext uri="{BB962C8B-B14F-4D97-AF65-F5344CB8AC3E}">
        <p14:creationId xmlns:p14="http://schemas.microsoft.com/office/powerpoint/2010/main" val="4194710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43" name="Picture 42">
            <a:extLst>
              <a:ext uri="{FF2B5EF4-FFF2-40B4-BE49-F238E27FC236}">
                <a16:creationId xmlns:a16="http://schemas.microsoft.com/office/drawing/2014/main" id="{51488503-E7A2-42D8-B4DA-89FAFA86319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039" y="0"/>
            <a:ext cx="763703" cy="763703"/>
          </a:xfrm>
          <a:prstGeom prst="rect">
            <a:avLst/>
          </a:prstGeom>
        </p:spPr>
      </p:pic>
      <p:pic>
        <p:nvPicPr>
          <p:cNvPr id="14" name="Picture 13">
            <a:extLst>
              <a:ext uri="{FF2B5EF4-FFF2-40B4-BE49-F238E27FC236}">
                <a16:creationId xmlns:a16="http://schemas.microsoft.com/office/drawing/2014/main" id="{40F2E821-05C0-41BD-93AD-76A4AFD97B97}"/>
              </a:ext>
            </a:extLst>
          </p:cNvPr>
          <p:cNvPicPr>
            <a:picLocks noChangeAspect="1"/>
          </p:cNvPicPr>
          <p:nvPr/>
        </p:nvPicPr>
        <p:blipFill>
          <a:blip r:embed="rId4"/>
          <a:stretch>
            <a:fillRect/>
          </a:stretch>
        </p:blipFill>
        <p:spPr>
          <a:xfrm>
            <a:off x="289751" y="1694334"/>
            <a:ext cx="4523485" cy="1777712"/>
          </a:xfrm>
          <a:prstGeom prst="rect">
            <a:avLst/>
          </a:prstGeom>
        </p:spPr>
      </p:pic>
      <p:pic>
        <p:nvPicPr>
          <p:cNvPr id="38" name="Picture 37">
            <a:extLst>
              <a:ext uri="{FF2B5EF4-FFF2-40B4-BE49-F238E27FC236}">
                <a16:creationId xmlns:a16="http://schemas.microsoft.com/office/drawing/2014/main" id="{8804B0B9-DF07-40FA-9623-7D912C8F7492}"/>
              </a:ext>
            </a:extLst>
          </p:cNvPr>
          <p:cNvPicPr>
            <a:picLocks noChangeAspect="1"/>
          </p:cNvPicPr>
          <p:nvPr/>
        </p:nvPicPr>
        <p:blipFill>
          <a:blip r:embed="rId5"/>
          <a:stretch>
            <a:fillRect/>
          </a:stretch>
        </p:blipFill>
        <p:spPr>
          <a:xfrm>
            <a:off x="-29080" y="4489953"/>
            <a:ext cx="4849995" cy="1927562"/>
          </a:xfrm>
          <a:prstGeom prst="rect">
            <a:avLst/>
          </a:prstGeom>
        </p:spPr>
      </p:pic>
      <p:sp>
        <p:nvSpPr>
          <p:cNvPr id="3" name="Rectangle 2">
            <a:extLst>
              <a:ext uri="{FF2B5EF4-FFF2-40B4-BE49-F238E27FC236}">
                <a16:creationId xmlns:a16="http://schemas.microsoft.com/office/drawing/2014/main" id="{1E1B74A7-8386-4229-8928-4FAE47D8810C}"/>
              </a:ext>
            </a:extLst>
          </p:cNvPr>
          <p:cNvSpPr/>
          <p:nvPr/>
        </p:nvSpPr>
        <p:spPr>
          <a:xfrm>
            <a:off x="4385530" y="1770808"/>
            <a:ext cx="321224" cy="1824672"/>
          </a:xfrm>
          <a:prstGeom prst="rect">
            <a:avLst/>
          </a:prstGeom>
          <a:noFill/>
          <a:ln w="254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6" name="Picture 5">
            <a:extLst>
              <a:ext uri="{FF2B5EF4-FFF2-40B4-BE49-F238E27FC236}">
                <a16:creationId xmlns:a16="http://schemas.microsoft.com/office/drawing/2014/main" id="{4A475C78-BAAA-4D75-9BEE-C9322CE5DE7E}"/>
              </a:ext>
            </a:extLst>
          </p:cNvPr>
          <p:cNvPicPr>
            <a:picLocks noChangeAspect="1"/>
          </p:cNvPicPr>
          <p:nvPr/>
        </p:nvPicPr>
        <p:blipFill>
          <a:blip r:embed="rId6"/>
          <a:stretch>
            <a:fillRect/>
          </a:stretch>
        </p:blipFill>
        <p:spPr>
          <a:xfrm>
            <a:off x="6968139" y="18586"/>
            <a:ext cx="1325662" cy="6486274"/>
          </a:xfrm>
          <a:prstGeom prst="rect">
            <a:avLst/>
          </a:prstGeom>
        </p:spPr>
      </p:pic>
      <p:sp>
        <p:nvSpPr>
          <p:cNvPr id="2" name="Title 1">
            <a:extLst>
              <a:ext uri="{FF2B5EF4-FFF2-40B4-BE49-F238E27FC236}">
                <a16:creationId xmlns:a16="http://schemas.microsoft.com/office/drawing/2014/main" id="{5092C302-8F48-4BFA-A43F-FFFF6A90736B}"/>
              </a:ext>
            </a:extLst>
          </p:cNvPr>
          <p:cNvSpPr>
            <a:spLocks noGrp="1"/>
          </p:cNvSpPr>
          <p:nvPr>
            <p:ph type="title"/>
          </p:nvPr>
        </p:nvSpPr>
        <p:spPr>
          <a:xfrm>
            <a:off x="838200" y="365125"/>
            <a:ext cx="10515600" cy="1325563"/>
          </a:xfrm>
        </p:spPr>
        <p:txBody>
          <a:bodyPr anchor="t" anchorCtr="0">
            <a:normAutofit/>
          </a:bodyPr>
          <a:lstStyle/>
          <a:p>
            <a:r>
              <a:rPr lang="sv-SE" dirty="0"/>
              <a:t>Destruktiv komprimering</a:t>
            </a:r>
          </a:p>
        </p:txBody>
      </p:sp>
      <p:pic>
        <p:nvPicPr>
          <p:cNvPr id="9" name="Picture 8">
            <a:extLst>
              <a:ext uri="{FF2B5EF4-FFF2-40B4-BE49-F238E27FC236}">
                <a16:creationId xmlns:a16="http://schemas.microsoft.com/office/drawing/2014/main" id="{CDEEBAB8-42E4-4043-B2F7-E6FCD7C16010}"/>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5202309" y="2142417"/>
            <a:ext cx="465351" cy="465351"/>
          </a:xfrm>
          <a:prstGeom prst="rect">
            <a:avLst/>
          </a:prstGeom>
        </p:spPr>
      </p:pic>
      <p:sp>
        <p:nvSpPr>
          <p:cNvPr id="54" name="Rectangle 53">
            <a:extLst>
              <a:ext uri="{FF2B5EF4-FFF2-40B4-BE49-F238E27FC236}">
                <a16:creationId xmlns:a16="http://schemas.microsoft.com/office/drawing/2014/main" id="{C4E34C4E-0927-431F-92D1-2BE88EB580D3}"/>
              </a:ext>
            </a:extLst>
          </p:cNvPr>
          <p:cNvSpPr/>
          <p:nvPr/>
        </p:nvSpPr>
        <p:spPr>
          <a:xfrm>
            <a:off x="4383619" y="4642071"/>
            <a:ext cx="321224" cy="1824672"/>
          </a:xfrm>
          <a:prstGeom prst="rect">
            <a:avLst/>
          </a:prstGeom>
          <a:noFill/>
          <a:ln w="254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5" name="Rectangle 54">
            <a:extLst>
              <a:ext uri="{FF2B5EF4-FFF2-40B4-BE49-F238E27FC236}">
                <a16:creationId xmlns:a16="http://schemas.microsoft.com/office/drawing/2014/main" id="{C1382902-8C5B-49A8-BB74-8DAC7C508557}"/>
              </a:ext>
            </a:extLst>
          </p:cNvPr>
          <p:cNvSpPr/>
          <p:nvPr/>
        </p:nvSpPr>
        <p:spPr>
          <a:xfrm>
            <a:off x="6902439" y="2437461"/>
            <a:ext cx="458659" cy="4095749"/>
          </a:xfrm>
          <a:prstGeom prst="rect">
            <a:avLst/>
          </a:prstGeom>
          <a:noFill/>
          <a:ln w="254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8" name="Rectangle 57">
            <a:extLst>
              <a:ext uri="{FF2B5EF4-FFF2-40B4-BE49-F238E27FC236}">
                <a16:creationId xmlns:a16="http://schemas.microsoft.com/office/drawing/2014/main" id="{D3761450-86F4-47FF-8284-1F169153393D}"/>
              </a:ext>
            </a:extLst>
          </p:cNvPr>
          <p:cNvSpPr/>
          <p:nvPr/>
        </p:nvSpPr>
        <p:spPr>
          <a:xfrm>
            <a:off x="7506493" y="2437461"/>
            <a:ext cx="853008" cy="4095749"/>
          </a:xfrm>
          <a:prstGeom prst="rect">
            <a:avLst/>
          </a:prstGeom>
          <a:noFill/>
          <a:ln w="254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 name="Arrow: Circular 12">
            <a:extLst>
              <a:ext uri="{FF2B5EF4-FFF2-40B4-BE49-F238E27FC236}">
                <a16:creationId xmlns:a16="http://schemas.microsoft.com/office/drawing/2014/main" id="{42E1DB79-3D24-4A28-B4A9-ACADFD3925F2}"/>
              </a:ext>
            </a:extLst>
          </p:cNvPr>
          <p:cNvSpPr/>
          <p:nvPr/>
        </p:nvSpPr>
        <p:spPr>
          <a:xfrm rot="16200000">
            <a:off x="6739533" y="1729299"/>
            <a:ext cx="1157814" cy="1221302"/>
          </a:xfrm>
          <a:prstGeom prst="circularArrow">
            <a:avLst>
              <a:gd name="adj1" fmla="val 12500"/>
              <a:gd name="adj2" fmla="val 1142319"/>
              <a:gd name="adj3" fmla="val 20457681"/>
              <a:gd name="adj4" fmla="val 17155494"/>
              <a:gd name="adj5" fmla="val 16478"/>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61" name="Arrow: Circular 60">
            <a:extLst>
              <a:ext uri="{FF2B5EF4-FFF2-40B4-BE49-F238E27FC236}">
                <a16:creationId xmlns:a16="http://schemas.microsoft.com/office/drawing/2014/main" id="{1982D4F9-67E0-4518-936B-5CFDCE749F4A}"/>
              </a:ext>
            </a:extLst>
          </p:cNvPr>
          <p:cNvSpPr/>
          <p:nvPr/>
        </p:nvSpPr>
        <p:spPr>
          <a:xfrm rot="5400000" flipH="1">
            <a:off x="7097975" y="1700948"/>
            <a:ext cx="1157814" cy="1221302"/>
          </a:xfrm>
          <a:prstGeom prst="circularArrow">
            <a:avLst>
              <a:gd name="adj1" fmla="val 12500"/>
              <a:gd name="adj2" fmla="val 1142319"/>
              <a:gd name="adj3" fmla="val 20457681"/>
              <a:gd name="adj4" fmla="val 16743428"/>
              <a:gd name="adj5" fmla="val 16478"/>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nvGrpSpPr>
          <p:cNvPr id="15" name="Group 14">
            <a:extLst>
              <a:ext uri="{FF2B5EF4-FFF2-40B4-BE49-F238E27FC236}">
                <a16:creationId xmlns:a16="http://schemas.microsoft.com/office/drawing/2014/main" id="{B235208C-A388-4C04-A868-78213429F5DE}"/>
              </a:ext>
            </a:extLst>
          </p:cNvPr>
          <p:cNvGrpSpPr/>
          <p:nvPr/>
        </p:nvGrpSpPr>
        <p:grpSpPr>
          <a:xfrm>
            <a:off x="9561400" y="105878"/>
            <a:ext cx="1473990" cy="6408746"/>
            <a:chOff x="8835640" y="9765"/>
            <a:chExt cx="1466687" cy="6514624"/>
          </a:xfrm>
        </p:grpSpPr>
        <p:pic>
          <p:nvPicPr>
            <p:cNvPr id="65" name="Picture 64">
              <a:extLst>
                <a:ext uri="{FF2B5EF4-FFF2-40B4-BE49-F238E27FC236}">
                  <a16:creationId xmlns:a16="http://schemas.microsoft.com/office/drawing/2014/main" id="{9ADEF30D-6251-438C-93F4-3BF02583C287}"/>
                </a:ext>
              </a:extLst>
            </p:cNvPr>
            <p:cNvPicPr>
              <a:picLocks noChangeAspect="1"/>
            </p:cNvPicPr>
            <p:nvPr/>
          </p:nvPicPr>
          <p:blipFill>
            <a:blip r:embed="rId6"/>
            <a:stretch>
              <a:fillRect/>
            </a:stretch>
          </p:blipFill>
          <p:spPr>
            <a:xfrm>
              <a:off x="8920590" y="9765"/>
              <a:ext cx="1325662" cy="6486274"/>
            </a:xfrm>
            <a:prstGeom prst="rect">
              <a:avLst/>
            </a:prstGeom>
          </p:spPr>
        </p:pic>
        <p:sp>
          <p:nvSpPr>
            <p:cNvPr id="66" name="Rectangle 65">
              <a:extLst>
                <a:ext uri="{FF2B5EF4-FFF2-40B4-BE49-F238E27FC236}">
                  <a16:creationId xmlns:a16="http://schemas.microsoft.com/office/drawing/2014/main" id="{69B71840-000A-4CAE-B95B-DD9CE5B51C1A}"/>
                </a:ext>
              </a:extLst>
            </p:cNvPr>
            <p:cNvSpPr/>
            <p:nvPr/>
          </p:nvSpPr>
          <p:spPr>
            <a:xfrm>
              <a:off x="8835640" y="2428640"/>
              <a:ext cx="458659" cy="4095749"/>
            </a:xfrm>
            <a:prstGeom prst="rect">
              <a:avLst/>
            </a:prstGeom>
            <a:solidFill>
              <a:schemeClr val="bg1"/>
            </a:solidFill>
            <a:ln w="25400">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7" name="Rectangle 66">
              <a:extLst>
                <a:ext uri="{FF2B5EF4-FFF2-40B4-BE49-F238E27FC236}">
                  <a16:creationId xmlns:a16="http://schemas.microsoft.com/office/drawing/2014/main" id="{AB56D501-42B7-4A7C-B534-3218296AD4D5}"/>
                </a:ext>
              </a:extLst>
            </p:cNvPr>
            <p:cNvSpPr/>
            <p:nvPr/>
          </p:nvSpPr>
          <p:spPr>
            <a:xfrm>
              <a:off x="9449319" y="2428640"/>
              <a:ext cx="853008" cy="4095749"/>
            </a:xfrm>
            <a:prstGeom prst="rect">
              <a:avLst/>
            </a:prstGeom>
            <a:solidFill>
              <a:schemeClr val="bg1"/>
            </a:solidFill>
            <a:ln w="25400">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sp>
        <p:nvSpPr>
          <p:cNvPr id="76" name="Arrow: Right 75">
            <a:extLst>
              <a:ext uri="{FF2B5EF4-FFF2-40B4-BE49-F238E27FC236}">
                <a16:creationId xmlns:a16="http://schemas.microsoft.com/office/drawing/2014/main" id="{EB954218-5DA3-4B2D-BF09-44CDA3778876}"/>
              </a:ext>
            </a:extLst>
          </p:cNvPr>
          <p:cNvSpPr/>
          <p:nvPr/>
        </p:nvSpPr>
        <p:spPr>
          <a:xfrm>
            <a:off x="5370930" y="2718151"/>
            <a:ext cx="544530" cy="401412"/>
          </a:xfrm>
          <a:prstGeom prst="right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7" name="Arrow: Right 76">
            <a:extLst>
              <a:ext uri="{FF2B5EF4-FFF2-40B4-BE49-F238E27FC236}">
                <a16:creationId xmlns:a16="http://schemas.microsoft.com/office/drawing/2014/main" id="{D0AF8258-D703-4C88-8815-1CB35CA5E096}"/>
              </a:ext>
            </a:extLst>
          </p:cNvPr>
          <p:cNvSpPr/>
          <p:nvPr/>
        </p:nvSpPr>
        <p:spPr>
          <a:xfrm>
            <a:off x="8913776" y="2841725"/>
            <a:ext cx="544530" cy="401412"/>
          </a:xfrm>
          <a:prstGeom prst="right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6" name="TextBox 25">
            <a:extLst>
              <a:ext uri="{FF2B5EF4-FFF2-40B4-BE49-F238E27FC236}">
                <a16:creationId xmlns:a16="http://schemas.microsoft.com/office/drawing/2014/main" id="{1302CD86-CAEE-443F-A664-327D63E84D73}"/>
              </a:ext>
            </a:extLst>
          </p:cNvPr>
          <p:cNvSpPr txBox="1"/>
          <p:nvPr/>
        </p:nvSpPr>
        <p:spPr>
          <a:xfrm>
            <a:off x="7873793" y="657798"/>
            <a:ext cx="3836155" cy="646331"/>
          </a:xfrm>
          <a:prstGeom prst="rect">
            <a:avLst/>
          </a:prstGeom>
          <a:noFill/>
        </p:spPr>
        <p:txBody>
          <a:bodyPr wrap="square">
            <a:spAutoFit/>
          </a:bodyPr>
          <a:lstStyle/>
          <a:p>
            <a:r>
              <a:rPr lang="en-US" dirty="0"/>
              <a:t>Reducing the color space to the most common colors in the image. </a:t>
            </a:r>
          </a:p>
        </p:txBody>
      </p:sp>
    </p:spTree>
    <p:extLst>
      <p:ext uri="{BB962C8B-B14F-4D97-AF65-F5344CB8AC3E}">
        <p14:creationId xmlns:p14="http://schemas.microsoft.com/office/powerpoint/2010/main" val="2249503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6" name="Picture 5">
            <a:extLst>
              <a:ext uri="{FF2B5EF4-FFF2-40B4-BE49-F238E27FC236}">
                <a16:creationId xmlns:a16="http://schemas.microsoft.com/office/drawing/2014/main" id="{4A475C78-BAAA-4D75-9BEE-C9322CE5DE7E}"/>
              </a:ext>
            </a:extLst>
          </p:cNvPr>
          <p:cNvPicPr>
            <a:picLocks noChangeAspect="1"/>
          </p:cNvPicPr>
          <p:nvPr/>
        </p:nvPicPr>
        <p:blipFill>
          <a:blip r:embed="rId2"/>
          <a:stretch>
            <a:fillRect/>
          </a:stretch>
        </p:blipFill>
        <p:spPr>
          <a:xfrm>
            <a:off x="571892" y="205741"/>
            <a:ext cx="1325662" cy="6486274"/>
          </a:xfrm>
          <a:prstGeom prst="rect">
            <a:avLst/>
          </a:prstGeom>
        </p:spPr>
      </p:pic>
      <p:sp>
        <p:nvSpPr>
          <p:cNvPr id="55" name="Rectangle 54">
            <a:extLst>
              <a:ext uri="{FF2B5EF4-FFF2-40B4-BE49-F238E27FC236}">
                <a16:creationId xmlns:a16="http://schemas.microsoft.com/office/drawing/2014/main" id="{C1382902-8C5B-49A8-BB74-8DAC7C508557}"/>
              </a:ext>
            </a:extLst>
          </p:cNvPr>
          <p:cNvSpPr/>
          <p:nvPr/>
        </p:nvSpPr>
        <p:spPr>
          <a:xfrm>
            <a:off x="506192" y="2624616"/>
            <a:ext cx="458659" cy="4095749"/>
          </a:xfrm>
          <a:prstGeom prst="rect">
            <a:avLst/>
          </a:prstGeom>
          <a:solidFill>
            <a:schemeClr val="bg1">
              <a:alpha val="80000"/>
            </a:schemeClr>
          </a:solidFill>
          <a:ln w="254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8" name="Rectangle 57">
            <a:extLst>
              <a:ext uri="{FF2B5EF4-FFF2-40B4-BE49-F238E27FC236}">
                <a16:creationId xmlns:a16="http://schemas.microsoft.com/office/drawing/2014/main" id="{D3761450-86F4-47FF-8284-1F169153393D}"/>
              </a:ext>
            </a:extLst>
          </p:cNvPr>
          <p:cNvSpPr/>
          <p:nvPr/>
        </p:nvSpPr>
        <p:spPr>
          <a:xfrm>
            <a:off x="1110246" y="2624616"/>
            <a:ext cx="853008" cy="4095749"/>
          </a:xfrm>
          <a:prstGeom prst="rect">
            <a:avLst/>
          </a:prstGeom>
          <a:solidFill>
            <a:schemeClr val="bg1">
              <a:alpha val="80000"/>
            </a:schemeClr>
          </a:solidFill>
          <a:ln w="254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nvGrpSpPr>
          <p:cNvPr id="15" name="Group 14">
            <a:extLst>
              <a:ext uri="{FF2B5EF4-FFF2-40B4-BE49-F238E27FC236}">
                <a16:creationId xmlns:a16="http://schemas.microsoft.com/office/drawing/2014/main" id="{B235208C-A388-4C04-A868-78213429F5DE}"/>
              </a:ext>
            </a:extLst>
          </p:cNvPr>
          <p:cNvGrpSpPr/>
          <p:nvPr/>
        </p:nvGrpSpPr>
        <p:grpSpPr>
          <a:xfrm>
            <a:off x="3165153" y="293033"/>
            <a:ext cx="1473990" cy="6408746"/>
            <a:chOff x="8835640" y="9765"/>
            <a:chExt cx="1466687" cy="6514624"/>
          </a:xfrm>
        </p:grpSpPr>
        <p:pic>
          <p:nvPicPr>
            <p:cNvPr id="65" name="Picture 64">
              <a:extLst>
                <a:ext uri="{FF2B5EF4-FFF2-40B4-BE49-F238E27FC236}">
                  <a16:creationId xmlns:a16="http://schemas.microsoft.com/office/drawing/2014/main" id="{9ADEF30D-6251-438C-93F4-3BF02583C287}"/>
                </a:ext>
              </a:extLst>
            </p:cNvPr>
            <p:cNvPicPr>
              <a:picLocks noChangeAspect="1"/>
            </p:cNvPicPr>
            <p:nvPr/>
          </p:nvPicPr>
          <p:blipFill>
            <a:blip r:embed="rId2"/>
            <a:stretch>
              <a:fillRect/>
            </a:stretch>
          </p:blipFill>
          <p:spPr>
            <a:xfrm>
              <a:off x="8920590" y="9765"/>
              <a:ext cx="1325662" cy="6486274"/>
            </a:xfrm>
            <a:prstGeom prst="rect">
              <a:avLst/>
            </a:prstGeom>
          </p:spPr>
        </p:pic>
        <p:sp>
          <p:nvSpPr>
            <p:cNvPr id="66" name="Rectangle 65">
              <a:extLst>
                <a:ext uri="{FF2B5EF4-FFF2-40B4-BE49-F238E27FC236}">
                  <a16:creationId xmlns:a16="http://schemas.microsoft.com/office/drawing/2014/main" id="{69B71840-000A-4CAE-B95B-DD9CE5B51C1A}"/>
                </a:ext>
              </a:extLst>
            </p:cNvPr>
            <p:cNvSpPr/>
            <p:nvPr/>
          </p:nvSpPr>
          <p:spPr>
            <a:xfrm>
              <a:off x="8835640" y="2428640"/>
              <a:ext cx="458659" cy="4095749"/>
            </a:xfrm>
            <a:prstGeom prst="rect">
              <a:avLst/>
            </a:prstGeom>
            <a:solidFill>
              <a:schemeClr val="bg1"/>
            </a:solidFill>
            <a:ln w="25400">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7" name="Rectangle 66">
              <a:extLst>
                <a:ext uri="{FF2B5EF4-FFF2-40B4-BE49-F238E27FC236}">
                  <a16:creationId xmlns:a16="http://schemas.microsoft.com/office/drawing/2014/main" id="{AB56D501-42B7-4A7C-B534-3218296AD4D5}"/>
                </a:ext>
              </a:extLst>
            </p:cNvPr>
            <p:cNvSpPr/>
            <p:nvPr/>
          </p:nvSpPr>
          <p:spPr>
            <a:xfrm>
              <a:off x="9449319" y="2428640"/>
              <a:ext cx="853008" cy="4095749"/>
            </a:xfrm>
            <a:prstGeom prst="rect">
              <a:avLst/>
            </a:prstGeom>
            <a:solidFill>
              <a:schemeClr val="bg1"/>
            </a:solidFill>
            <a:ln w="25400">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sp>
        <p:nvSpPr>
          <p:cNvPr id="77" name="Arrow: Right 76">
            <a:extLst>
              <a:ext uri="{FF2B5EF4-FFF2-40B4-BE49-F238E27FC236}">
                <a16:creationId xmlns:a16="http://schemas.microsoft.com/office/drawing/2014/main" id="{D0AF8258-D703-4C88-8815-1CB35CA5E096}"/>
              </a:ext>
            </a:extLst>
          </p:cNvPr>
          <p:cNvSpPr/>
          <p:nvPr/>
        </p:nvSpPr>
        <p:spPr>
          <a:xfrm>
            <a:off x="2517529" y="3028880"/>
            <a:ext cx="544530" cy="401412"/>
          </a:xfrm>
          <a:prstGeom prst="right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43" name="Picture 42">
            <a:extLst>
              <a:ext uri="{FF2B5EF4-FFF2-40B4-BE49-F238E27FC236}">
                <a16:creationId xmlns:a16="http://schemas.microsoft.com/office/drawing/2014/main" id="{51488503-E7A2-42D8-B4DA-89FAFA86319A}"/>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0039" y="0"/>
            <a:ext cx="763703" cy="763703"/>
          </a:xfrm>
          <a:prstGeom prst="rect">
            <a:avLst/>
          </a:prstGeom>
        </p:spPr>
      </p:pic>
      <p:sp>
        <p:nvSpPr>
          <p:cNvPr id="2" name="Title 1">
            <a:extLst>
              <a:ext uri="{FF2B5EF4-FFF2-40B4-BE49-F238E27FC236}">
                <a16:creationId xmlns:a16="http://schemas.microsoft.com/office/drawing/2014/main" id="{5092C302-8F48-4BFA-A43F-FFFF6A90736B}"/>
              </a:ext>
            </a:extLst>
          </p:cNvPr>
          <p:cNvSpPr>
            <a:spLocks noGrp="1"/>
          </p:cNvSpPr>
          <p:nvPr>
            <p:ph type="title"/>
          </p:nvPr>
        </p:nvSpPr>
        <p:spPr>
          <a:xfrm>
            <a:off x="838200" y="365125"/>
            <a:ext cx="10515600" cy="1325563"/>
          </a:xfrm>
        </p:spPr>
        <p:txBody>
          <a:bodyPr anchor="t" anchorCtr="0">
            <a:normAutofit/>
          </a:bodyPr>
          <a:lstStyle/>
          <a:p>
            <a:r>
              <a:rPr lang="sv-SE" dirty="0"/>
              <a:t>Destruktiv komprimering</a:t>
            </a:r>
          </a:p>
        </p:txBody>
      </p:sp>
      <p:sp>
        <p:nvSpPr>
          <p:cNvPr id="4" name="TextBox 3">
            <a:extLst>
              <a:ext uri="{FF2B5EF4-FFF2-40B4-BE49-F238E27FC236}">
                <a16:creationId xmlns:a16="http://schemas.microsoft.com/office/drawing/2014/main" id="{DAA690AE-A412-4471-B80B-E61FA8482BAC}"/>
              </a:ext>
            </a:extLst>
          </p:cNvPr>
          <p:cNvSpPr txBox="1"/>
          <p:nvPr/>
        </p:nvSpPr>
        <p:spPr>
          <a:xfrm>
            <a:off x="389876" y="1163820"/>
            <a:ext cx="2834237" cy="369332"/>
          </a:xfrm>
          <a:prstGeom prst="rect">
            <a:avLst/>
          </a:prstGeom>
          <a:noFill/>
        </p:spPr>
        <p:txBody>
          <a:bodyPr wrap="none" rtlCol="0">
            <a:spAutoFit/>
          </a:bodyPr>
          <a:lstStyle/>
          <a:p>
            <a:r>
              <a:rPr lang="sv-SE" dirty="0"/>
              <a:t>Targeted Color (</a:t>
            </a:r>
            <a:r>
              <a:rPr lang="sv-SE" b="1" dirty="0"/>
              <a:t>TC</a:t>
            </a:r>
            <a:r>
              <a:rPr lang="sv-SE" dirty="0"/>
              <a:t>), e.g. 193</a:t>
            </a:r>
          </a:p>
        </p:txBody>
      </p:sp>
      <p:sp>
        <p:nvSpPr>
          <p:cNvPr id="25" name="Rectangle 24">
            <a:extLst>
              <a:ext uri="{FF2B5EF4-FFF2-40B4-BE49-F238E27FC236}">
                <a16:creationId xmlns:a16="http://schemas.microsoft.com/office/drawing/2014/main" id="{8504690A-75C9-4C5C-8B30-D260F220C4CE}"/>
              </a:ext>
            </a:extLst>
          </p:cNvPr>
          <p:cNvSpPr/>
          <p:nvPr/>
        </p:nvSpPr>
        <p:spPr>
          <a:xfrm>
            <a:off x="1321110" y="4542183"/>
            <a:ext cx="142415" cy="2217007"/>
          </a:xfrm>
          <a:prstGeom prst="rect">
            <a:avLst/>
          </a:prstGeom>
          <a:solidFill>
            <a:srgbClr val="FF0000"/>
          </a:solidFill>
          <a:ln w="635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7" name="TextBox 26">
            <a:extLst>
              <a:ext uri="{FF2B5EF4-FFF2-40B4-BE49-F238E27FC236}">
                <a16:creationId xmlns:a16="http://schemas.microsoft.com/office/drawing/2014/main" id="{330AB89B-BA29-4511-B1ED-1E5756131E82}"/>
              </a:ext>
            </a:extLst>
          </p:cNvPr>
          <p:cNvSpPr txBox="1"/>
          <p:nvPr/>
        </p:nvSpPr>
        <p:spPr>
          <a:xfrm>
            <a:off x="1184983" y="4125709"/>
            <a:ext cx="2391296" cy="369332"/>
          </a:xfrm>
          <a:prstGeom prst="rect">
            <a:avLst/>
          </a:prstGeom>
          <a:solidFill>
            <a:schemeClr val="bg1"/>
          </a:solidFill>
        </p:spPr>
        <p:txBody>
          <a:bodyPr wrap="none" rtlCol="0">
            <a:spAutoFit/>
          </a:bodyPr>
          <a:lstStyle/>
          <a:p>
            <a:r>
              <a:rPr lang="sv-SE" dirty="0"/>
              <a:t>Old Color (</a:t>
            </a:r>
            <a:r>
              <a:rPr lang="sv-SE" b="1" dirty="0"/>
              <a:t>OC</a:t>
            </a:r>
            <a:r>
              <a:rPr lang="sv-SE" dirty="0"/>
              <a:t>), e.g. 201</a:t>
            </a:r>
          </a:p>
        </p:txBody>
      </p:sp>
      <p:sp>
        <p:nvSpPr>
          <p:cNvPr id="61" name="Arrow: Circular 60">
            <a:extLst>
              <a:ext uri="{FF2B5EF4-FFF2-40B4-BE49-F238E27FC236}">
                <a16:creationId xmlns:a16="http://schemas.microsoft.com/office/drawing/2014/main" id="{1982D4F9-67E0-4518-936B-5CFDCE749F4A}"/>
              </a:ext>
            </a:extLst>
          </p:cNvPr>
          <p:cNvSpPr/>
          <p:nvPr/>
        </p:nvSpPr>
        <p:spPr>
          <a:xfrm rot="5400000" flipH="1">
            <a:off x="602548" y="3527167"/>
            <a:ext cx="1157814" cy="1059309"/>
          </a:xfrm>
          <a:prstGeom prst="circularArrow">
            <a:avLst>
              <a:gd name="adj1" fmla="val 12500"/>
              <a:gd name="adj2" fmla="val 1142319"/>
              <a:gd name="adj3" fmla="val 20457681"/>
              <a:gd name="adj4" fmla="val 16743428"/>
              <a:gd name="adj5" fmla="val 16478"/>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28" name="Rectangle 27">
            <a:extLst>
              <a:ext uri="{FF2B5EF4-FFF2-40B4-BE49-F238E27FC236}">
                <a16:creationId xmlns:a16="http://schemas.microsoft.com/office/drawing/2014/main" id="{0BFF2C21-5B04-4FF5-8E5B-940E4C2A18BE}"/>
              </a:ext>
            </a:extLst>
          </p:cNvPr>
          <p:cNvSpPr/>
          <p:nvPr/>
        </p:nvSpPr>
        <p:spPr>
          <a:xfrm>
            <a:off x="4092216" y="4475008"/>
            <a:ext cx="142415" cy="2217007"/>
          </a:xfrm>
          <a:prstGeom prst="rect">
            <a:avLst/>
          </a:prstGeom>
          <a:solidFill>
            <a:schemeClr val="bg1"/>
          </a:solidFill>
          <a:ln w="635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9" name="Arrow: Circular 28">
            <a:extLst>
              <a:ext uri="{FF2B5EF4-FFF2-40B4-BE49-F238E27FC236}">
                <a16:creationId xmlns:a16="http://schemas.microsoft.com/office/drawing/2014/main" id="{AF0E6914-C627-4A4A-933B-5CCEA1EA4431}"/>
              </a:ext>
            </a:extLst>
          </p:cNvPr>
          <p:cNvSpPr/>
          <p:nvPr/>
        </p:nvSpPr>
        <p:spPr>
          <a:xfrm rot="5400000" flipH="1">
            <a:off x="3351549" y="3523518"/>
            <a:ext cx="1157814" cy="1059309"/>
          </a:xfrm>
          <a:prstGeom prst="circularArrow">
            <a:avLst>
              <a:gd name="adj1" fmla="val 12500"/>
              <a:gd name="adj2" fmla="val 1142319"/>
              <a:gd name="adj3" fmla="val 20457681"/>
              <a:gd name="adj4" fmla="val 16743428"/>
              <a:gd name="adj5" fmla="val 16478"/>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cxnSp>
        <p:nvCxnSpPr>
          <p:cNvPr id="7" name="Straight Connector 6">
            <a:extLst>
              <a:ext uri="{FF2B5EF4-FFF2-40B4-BE49-F238E27FC236}">
                <a16:creationId xmlns:a16="http://schemas.microsoft.com/office/drawing/2014/main" id="{E8BDB5FB-BB88-49D7-A6E6-454B5AEB6192}"/>
              </a:ext>
            </a:extLst>
          </p:cNvPr>
          <p:cNvCxnSpPr>
            <a:cxnSpLocks/>
          </p:cNvCxnSpPr>
          <p:nvPr/>
        </p:nvCxnSpPr>
        <p:spPr>
          <a:xfrm>
            <a:off x="1636295" y="4532787"/>
            <a:ext cx="1328286" cy="93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7DF7158-B2B2-459E-BBEE-A06A5874F78F}"/>
              </a:ext>
            </a:extLst>
          </p:cNvPr>
          <p:cNvCxnSpPr>
            <a:cxnSpLocks/>
          </p:cNvCxnSpPr>
          <p:nvPr/>
        </p:nvCxnSpPr>
        <p:spPr>
          <a:xfrm>
            <a:off x="1540245" y="6698654"/>
            <a:ext cx="1328286" cy="93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B82E8E9A-1CB0-4359-97A4-2A66D058F36F}"/>
              </a:ext>
            </a:extLst>
          </p:cNvPr>
          <p:cNvSpPr txBox="1"/>
          <p:nvPr/>
        </p:nvSpPr>
        <p:spPr>
          <a:xfrm>
            <a:off x="1586479" y="4922574"/>
            <a:ext cx="1824050" cy="1200329"/>
          </a:xfrm>
          <a:prstGeom prst="rect">
            <a:avLst/>
          </a:prstGeom>
          <a:solidFill>
            <a:schemeClr val="bg1"/>
          </a:solidFill>
        </p:spPr>
        <p:txBody>
          <a:bodyPr wrap="square" rtlCol="0">
            <a:spAutoFit/>
          </a:bodyPr>
          <a:lstStyle/>
          <a:p>
            <a:r>
              <a:rPr lang="sv-SE" dirty="0"/>
              <a:t>Pixel Quantity of this color (</a:t>
            </a:r>
            <a:r>
              <a:rPr lang="sv-SE" b="1" dirty="0"/>
              <a:t>PQ</a:t>
            </a:r>
            <a:r>
              <a:rPr lang="sv-SE" dirty="0"/>
              <a:t>), e.g. 156 in this image</a:t>
            </a:r>
          </a:p>
        </p:txBody>
      </p:sp>
      <p:cxnSp>
        <p:nvCxnSpPr>
          <p:cNvPr id="17" name="Straight Arrow Connector 16">
            <a:extLst>
              <a:ext uri="{FF2B5EF4-FFF2-40B4-BE49-F238E27FC236}">
                <a16:creationId xmlns:a16="http://schemas.microsoft.com/office/drawing/2014/main" id="{B2198E07-02B3-4E6A-8D0B-FC70E00CCBFE}"/>
              </a:ext>
            </a:extLst>
          </p:cNvPr>
          <p:cNvCxnSpPr>
            <a:stCxn id="33" idx="0"/>
          </p:cNvCxnSpPr>
          <p:nvPr/>
        </p:nvCxnSpPr>
        <p:spPr>
          <a:xfrm flipV="1">
            <a:off x="2498504" y="4542183"/>
            <a:ext cx="0" cy="3803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774159C-4392-40E9-96F1-4407CD32FEAC}"/>
              </a:ext>
            </a:extLst>
          </p:cNvPr>
          <p:cNvCxnSpPr>
            <a:cxnSpLocks/>
            <a:stCxn id="33" idx="2"/>
          </p:cNvCxnSpPr>
          <p:nvPr/>
        </p:nvCxnSpPr>
        <p:spPr>
          <a:xfrm flipH="1">
            <a:off x="2491959" y="6122903"/>
            <a:ext cx="6545" cy="5851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668A041-CB55-4A80-90F2-E469FDB43256}"/>
              </a:ext>
            </a:extLst>
          </p:cNvPr>
          <p:cNvCxnSpPr>
            <a:cxnSpLocks/>
          </p:cNvCxnSpPr>
          <p:nvPr/>
        </p:nvCxnSpPr>
        <p:spPr>
          <a:xfrm>
            <a:off x="4410174" y="4446582"/>
            <a:ext cx="1328286" cy="93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CBA533F-9E9C-44C4-BC0E-FD4336B16EEF}"/>
              </a:ext>
            </a:extLst>
          </p:cNvPr>
          <p:cNvCxnSpPr>
            <a:cxnSpLocks/>
          </p:cNvCxnSpPr>
          <p:nvPr/>
        </p:nvCxnSpPr>
        <p:spPr>
          <a:xfrm>
            <a:off x="4314124" y="6612449"/>
            <a:ext cx="1328286" cy="93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9E6705D2-EDA9-41A0-943F-697798FBEEFC}"/>
              </a:ext>
            </a:extLst>
          </p:cNvPr>
          <p:cNvCxnSpPr>
            <a:cxnSpLocks/>
            <a:stCxn id="69" idx="0"/>
          </p:cNvCxnSpPr>
          <p:nvPr/>
        </p:nvCxnSpPr>
        <p:spPr>
          <a:xfrm flipV="1">
            <a:off x="5027719" y="4455978"/>
            <a:ext cx="14091" cy="3865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61E43D6D-000C-4194-8837-ACF1AC452C75}"/>
              </a:ext>
            </a:extLst>
          </p:cNvPr>
          <p:cNvCxnSpPr>
            <a:cxnSpLocks/>
            <a:stCxn id="69" idx="2"/>
          </p:cNvCxnSpPr>
          <p:nvPr/>
        </p:nvCxnSpPr>
        <p:spPr>
          <a:xfrm flipH="1">
            <a:off x="4995402" y="5211868"/>
            <a:ext cx="32317" cy="14099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1" name="TextBox 50">
                <a:extLst>
                  <a:ext uri="{FF2B5EF4-FFF2-40B4-BE49-F238E27FC236}">
                    <a16:creationId xmlns:a16="http://schemas.microsoft.com/office/drawing/2014/main" id="{0CEE1F3E-84DA-4C0D-B70C-853337C7F9EB}"/>
                  </a:ext>
                </a:extLst>
              </p:cNvPr>
              <p:cNvSpPr txBox="1"/>
              <p:nvPr/>
            </p:nvSpPr>
            <p:spPr>
              <a:xfrm>
                <a:off x="6509839" y="749159"/>
                <a:ext cx="5603216" cy="4087209"/>
              </a:xfrm>
              <a:prstGeom prst="rect">
                <a:avLst/>
              </a:prstGeom>
              <a:noFill/>
            </p:spPr>
            <p:txBody>
              <a:bodyPr wrap="square" rtlCol="0">
                <a:spAutoFit/>
              </a:bodyPr>
              <a:lstStyle/>
              <a:p>
                <a:r>
                  <a:rPr lang="sv-SE" dirty="0"/>
                  <a:t>The Delta Chaning of this compression (DC) of one color (color value is i) could be calculated as:</a:t>
                </a:r>
              </a:p>
              <a:p>
                <a:pPr/>
                <a14:m>
                  <m:oMathPara xmlns:m="http://schemas.openxmlformats.org/officeDocument/2006/math">
                    <m:oMathParaPr>
                      <m:jc m:val="left"/>
                    </m:oMathParaPr>
                    <m:oMath xmlns:m="http://schemas.openxmlformats.org/officeDocument/2006/math">
                      <m:sSub>
                        <m:sSubPr>
                          <m:ctrlPr>
                            <a:rPr lang="sv-SE" sz="2000" b="0" i="1" smtClean="0">
                              <a:latin typeface="Cambria Math" panose="02040503050406030204" pitchFamily="18" charset="0"/>
                            </a:rPr>
                          </m:ctrlPr>
                        </m:sSubPr>
                        <m:e>
                          <m:r>
                            <a:rPr lang="sv-SE" sz="2000" b="0" i="1" smtClean="0">
                              <a:latin typeface="Cambria Math" panose="02040503050406030204" pitchFamily="18" charset="0"/>
                            </a:rPr>
                            <m:t>𝐷𝐶</m:t>
                          </m:r>
                        </m:e>
                        <m:sub>
                          <m:r>
                            <a:rPr lang="sv-SE" sz="2000" b="0" i="1" smtClean="0">
                              <a:latin typeface="Cambria Math" panose="02040503050406030204" pitchFamily="18" charset="0"/>
                            </a:rPr>
                            <m:t>𝑖</m:t>
                          </m:r>
                        </m:sub>
                      </m:sSub>
                      <m:r>
                        <a:rPr lang="sv-SE" sz="2000" b="0" i="1" smtClean="0">
                          <a:latin typeface="Cambria Math" panose="02040503050406030204" pitchFamily="18" charset="0"/>
                        </a:rPr>
                        <m:t>=</m:t>
                      </m:r>
                      <m:f>
                        <m:fPr>
                          <m:ctrlPr>
                            <a:rPr lang="sv-SE" sz="2000" b="0" i="1" smtClean="0">
                              <a:latin typeface="Cambria Math" panose="02040503050406030204" pitchFamily="18" charset="0"/>
                            </a:rPr>
                          </m:ctrlPr>
                        </m:fPr>
                        <m:num>
                          <m:d>
                            <m:dPr>
                              <m:begChr m:val="|"/>
                              <m:endChr m:val="|"/>
                              <m:ctrlPr>
                                <a:rPr lang="sv-SE" sz="2000" b="0" i="1" smtClean="0">
                                  <a:latin typeface="Cambria Math" panose="02040503050406030204" pitchFamily="18" charset="0"/>
                                </a:rPr>
                              </m:ctrlPr>
                            </m:dPr>
                            <m:e>
                              <m:sSub>
                                <m:sSubPr>
                                  <m:ctrlPr>
                                    <a:rPr lang="sv-SE" sz="2000" b="0" i="1" smtClean="0">
                                      <a:latin typeface="Cambria Math" panose="02040503050406030204" pitchFamily="18" charset="0"/>
                                    </a:rPr>
                                  </m:ctrlPr>
                                </m:sSubPr>
                                <m:e>
                                  <m:r>
                                    <a:rPr lang="sv-SE" sz="2000" b="0" i="1" smtClean="0">
                                      <a:latin typeface="Cambria Math" panose="02040503050406030204" pitchFamily="18" charset="0"/>
                                    </a:rPr>
                                    <m:t>𝑇𝐶</m:t>
                                  </m:r>
                                </m:e>
                                <m:sub>
                                  <m:r>
                                    <a:rPr lang="sv-SE" sz="2000" b="0" i="1" smtClean="0">
                                      <a:latin typeface="Cambria Math" panose="02040503050406030204" pitchFamily="18" charset="0"/>
                                    </a:rPr>
                                    <m:t>𝑖</m:t>
                                  </m:r>
                                </m:sub>
                              </m:sSub>
                              <m:r>
                                <a:rPr lang="sv-SE" sz="2000" b="0" i="1" smtClean="0">
                                  <a:latin typeface="Cambria Math" panose="02040503050406030204" pitchFamily="18" charset="0"/>
                                </a:rPr>
                                <m:t>−</m:t>
                              </m:r>
                              <m:sSub>
                                <m:sSubPr>
                                  <m:ctrlPr>
                                    <a:rPr lang="sv-SE" sz="2000" b="0" i="1" smtClean="0">
                                      <a:latin typeface="Cambria Math" panose="02040503050406030204" pitchFamily="18" charset="0"/>
                                    </a:rPr>
                                  </m:ctrlPr>
                                </m:sSubPr>
                                <m:e>
                                  <m:r>
                                    <a:rPr lang="sv-SE" sz="2000" b="0" i="1" smtClean="0">
                                      <a:latin typeface="Cambria Math" panose="02040503050406030204" pitchFamily="18" charset="0"/>
                                    </a:rPr>
                                    <m:t>𝑂𝐶</m:t>
                                  </m:r>
                                </m:e>
                                <m:sub>
                                  <m:r>
                                    <a:rPr lang="sv-SE" sz="2000" b="0" i="1" smtClean="0">
                                      <a:latin typeface="Cambria Math" panose="02040503050406030204" pitchFamily="18" charset="0"/>
                                    </a:rPr>
                                    <m:t>𝑖</m:t>
                                  </m:r>
                                </m:sub>
                              </m:sSub>
                            </m:e>
                          </m:d>
                          <m:r>
                            <a:rPr lang="sv-SE" sz="2000" b="0" i="1" smtClean="0">
                              <a:latin typeface="Cambria Math" panose="02040503050406030204" pitchFamily="18" charset="0"/>
                              <a:ea typeface="Cambria Math" panose="02040503050406030204" pitchFamily="18" charset="0"/>
                            </a:rPr>
                            <m:t>×</m:t>
                          </m:r>
                          <m:sSub>
                            <m:sSubPr>
                              <m:ctrlPr>
                                <a:rPr lang="sv-SE" sz="2000" b="0" i="1" smtClean="0">
                                  <a:latin typeface="Cambria Math" panose="02040503050406030204" pitchFamily="18" charset="0"/>
                                  <a:ea typeface="Cambria Math" panose="02040503050406030204" pitchFamily="18" charset="0"/>
                                </a:rPr>
                              </m:ctrlPr>
                            </m:sSubPr>
                            <m:e>
                              <m:r>
                                <a:rPr lang="sv-SE" sz="2000" b="0" i="1" smtClean="0">
                                  <a:latin typeface="Cambria Math" panose="02040503050406030204" pitchFamily="18" charset="0"/>
                                  <a:ea typeface="Cambria Math" panose="02040503050406030204" pitchFamily="18" charset="0"/>
                                </a:rPr>
                                <m:t>𝑃𝑄</m:t>
                              </m:r>
                            </m:e>
                            <m:sub>
                              <m:r>
                                <a:rPr lang="sv-SE" sz="2000" b="0" i="1" smtClean="0">
                                  <a:latin typeface="Cambria Math" panose="02040503050406030204" pitchFamily="18" charset="0"/>
                                  <a:ea typeface="Cambria Math" panose="02040503050406030204" pitchFamily="18" charset="0"/>
                                </a:rPr>
                                <m:t>𝑖</m:t>
                              </m:r>
                            </m:sub>
                          </m:sSub>
                        </m:num>
                        <m:den>
                          <m:r>
                            <a:rPr lang="sv-SE" sz="2000" b="0" i="1" smtClean="0">
                              <a:latin typeface="Cambria Math" panose="02040503050406030204" pitchFamily="18" charset="0"/>
                            </a:rPr>
                            <m:t>256</m:t>
                          </m:r>
                          <m:r>
                            <a:rPr lang="sv-SE" sz="2000" b="0" i="1" smtClean="0">
                              <a:latin typeface="Cambria Math" panose="02040503050406030204" pitchFamily="18" charset="0"/>
                              <a:ea typeface="Cambria Math" panose="02040503050406030204" pitchFamily="18" charset="0"/>
                            </a:rPr>
                            <m:t>×</m:t>
                          </m:r>
                          <m:r>
                            <a:rPr lang="sv-SE" sz="2000" b="0" i="1" smtClean="0">
                              <a:latin typeface="Cambria Math" panose="02040503050406030204" pitchFamily="18" charset="0"/>
                            </a:rPr>
                            <m:t>𝐼𝑚𝑎𝑔𝑒𝑆𝑖𝑧𝑒</m:t>
                          </m:r>
                        </m:den>
                      </m:f>
                      <m:r>
                        <a:rPr lang="sv-SE" sz="2000" b="0" i="1" smtClean="0">
                          <a:latin typeface="Cambria Math" panose="02040503050406030204" pitchFamily="18" charset="0"/>
                          <a:ea typeface="Cambria Math" panose="02040503050406030204" pitchFamily="18" charset="0"/>
                        </a:rPr>
                        <m:t>×100%</m:t>
                      </m:r>
                    </m:oMath>
                  </m:oMathPara>
                </a14:m>
                <a:endParaRPr lang="sv-SE" sz="2000" b="0" dirty="0">
                  <a:ea typeface="Cambria Math" panose="02040503050406030204" pitchFamily="18" charset="0"/>
                </a:endParaRPr>
              </a:p>
              <a:p>
                <a:pPr/>
                <a:endParaRPr lang="sv-SE" sz="2000" b="0" dirty="0">
                  <a:ea typeface="Cambria Math" panose="02040503050406030204" pitchFamily="18" charset="0"/>
                </a:endParaRPr>
              </a:p>
              <a:p>
                <a:pPr/>
                <a:r>
                  <a:rPr lang="sv-SE" dirty="0"/>
                  <a:t>For example, the DC of chaning color 201 to 193:</a:t>
                </a:r>
              </a:p>
              <a:p>
                <a:pPr/>
                <a14:m>
                  <m:oMathPara xmlns:m="http://schemas.openxmlformats.org/officeDocument/2006/math">
                    <m:oMathParaPr>
                      <m:jc m:val="left"/>
                    </m:oMathParaPr>
                    <m:oMath xmlns:m="http://schemas.openxmlformats.org/officeDocument/2006/math">
                      <m:sSub>
                        <m:sSubPr>
                          <m:ctrlPr>
                            <a:rPr lang="sv-SE" b="0" i="1" smtClean="0">
                              <a:latin typeface="Cambria Math" panose="02040503050406030204" pitchFamily="18" charset="0"/>
                            </a:rPr>
                          </m:ctrlPr>
                        </m:sSubPr>
                        <m:e>
                          <m:r>
                            <a:rPr lang="sv-SE" b="0" i="1" smtClean="0">
                              <a:latin typeface="Cambria Math" panose="02040503050406030204" pitchFamily="18" charset="0"/>
                            </a:rPr>
                            <m:t>𝐷𝐶</m:t>
                          </m:r>
                        </m:e>
                        <m:sub>
                          <m:r>
                            <a:rPr lang="sv-SE" b="0" i="1" smtClean="0">
                              <a:latin typeface="Cambria Math" panose="02040503050406030204" pitchFamily="18" charset="0"/>
                            </a:rPr>
                            <m:t>201</m:t>
                          </m:r>
                        </m:sub>
                      </m:sSub>
                      <m:r>
                        <a:rPr lang="sv-SE" b="0" i="1" smtClean="0">
                          <a:latin typeface="Cambria Math" panose="02040503050406030204" pitchFamily="18" charset="0"/>
                        </a:rPr>
                        <m:t>=</m:t>
                      </m:r>
                      <m:f>
                        <m:fPr>
                          <m:ctrlPr>
                            <a:rPr lang="sv-SE" b="0" i="1" smtClean="0">
                              <a:latin typeface="Cambria Math" panose="02040503050406030204" pitchFamily="18" charset="0"/>
                            </a:rPr>
                          </m:ctrlPr>
                        </m:fPr>
                        <m:num>
                          <m:d>
                            <m:dPr>
                              <m:begChr m:val="|"/>
                              <m:endChr m:val="|"/>
                              <m:ctrlPr>
                                <a:rPr lang="sv-SE" b="0" i="1" smtClean="0">
                                  <a:latin typeface="Cambria Math" panose="02040503050406030204" pitchFamily="18" charset="0"/>
                                </a:rPr>
                              </m:ctrlPr>
                            </m:dPr>
                            <m:e>
                              <m:r>
                                <a:rPr lang="sv-SE" b="0" i="1" smtClean="0">
                                  <a:latin typeface="Cambria Math" panose="02040503050406030204" pitchFamily="18" charset="0"/>
                                </a:rPr>
                                <m:t>193−201</m:t>
                              </m:r>
                            </m:e>
                          </m:d>
                          <m:r>
                            <a:rPr lang="sv-SE" b="0" i="1" smtClean="0">
                              <a:latin typeface="Cambria Math" panose="02040503050406030204" pitchFamily="18" charset="0"/>
                              <a:ea typeface="Cambria Math" panose="02040503050406030204" pitchFamily="18" charset="0"/>
                            </a:rPr>
                            <m:t>×156</m:t>
                          </m:r>
                        </m:num>
                        <m:den>
                          <m:r>
                            <a:rPr lang="sv-SE" b="0" i="1" smtClean="0">
                              <a:latin typeface="Cambria Math" panose="02040503050406030204" pitchFamily="18" charset="0"/>
                            </a:rPr>
                            <m:t>256</m:t>
                          </m:r>
                          <m:r>
                            <a:rPr lang="sv-SE" b="0" i="1" smtClean="0">
                              <a:latin typeface="Cambria Math" panose="02040503050406030204" pitchFamily="18" charset="0"/>
                              <a:ea typeface="Cambria Math" panose="02040503050406030204" pitchFamily="18" charset="0"/>
                            </a:rPr>
                            <m:t>×</m:t>
                          </m:r>
                          <m:r>
                            <a:rPr lang="sv-SE" b="0" i="1" smtClean="0">
                              <a:latin typeface="Cambria Math" panose="02040503050406030204" pitchFamily="18" charset="0"/>
                            </a:rPr>
                            <m:t>525</m:t>
                          </m:r>
                          <m:r>
                            <a:rPr lang="sv-SE" b="0" i="1" smtClean="0">
                              <a:latin typeface="Cambria Math" panose="02040503050406030204" pitchFamily="18" charset="0"/>
                              <a:ea typeface="Cambria Math" panose="02040503050406030204" pitchFamily="18" charset="0"/>
                            </a:rPr>
                            <m:t>×350</m:t>
                          </m:r>
                        </m:den>
                      </m:f>
                      <m:r>
                        <a:rPr lang="sv-SE" b="0" i="1" smtClean="0">
                          <a:latin typeface="Cambria Math" panose="02040503050406030204" pitchFamily="18" charset="0"/>
                          <a:ea typeface="Cambria Math" panose="02040503050406030204" pitchFamily="18" charset="0"/>
                        </a:rPr>
                        <m:t>×100%=0,002653%</m:t>
                      </m:r>
                    </m:oMath>
                  </m:oMathPara>
                </a14:m>
                <a:endParaRPr lang="sv-SE" dirty="0"/>
              </a:p>
              <a:p>
                <a:pPr/>
                <a:endParaRPr lang="sv-SE" dirty="0"/>
              </a:p>
              <a:p>
                <a:pPr/>
                <a:endParaRPr lang="sv-SE" dirty="0"/>
              </a:p>
              <a:p>
                <a:pPr/>
                <a:r>
                  <a:rPr lang="sv-SE" dirty="0"/>
                  <a:t>So the whole picture DC is calculated as:</a:t>
                </a:r>
              </a:p>
              <a:p>
                <a:pPr/>
                <a14:m>
                  <m:oMathPara xmlns:m="http://schemas.openxmlformats.org/officeDocument/2006/math">
                    <m:oMathParaPr>
                      <m:jc m:val="left"/>
                    </m:oMathParaPr>
                    <m:oMath xmlns:m="http://schemas.openxmlformats.org/officeDocument/2006/math">
                      <m:r>
                        <a:rPr lang="sv-SE" sz="2000" b="0" i="1" smtClean="0">
                          <a:latin typeface="Cambria Math" panose="02040503050406030204" pitchFamily="18" charset="0"/>
                        </a:rPr>
                        <m:t>𝐷𝐶</m:t>
                      </m:r>
                      <m:r>
                        <a:rPr lang="sv-SE" sz="2000" b="0" i="1" smtClean="0">
                          <a:latin typeface="Cambria Math" panose="02040503050406030204" pitchFamily="18" charset="0"/>
                        </a:rPr>
                        <m:t>=</m:t>
                      </m:r>
                      <m:nary>
                        <m:naryPr>
                          <m:chr m:val="∑"/>
                          <m:ctrlPr>
                            <a:rPr lang="sv-SE" sz="2000" b="0" i="1" smtClean="0">
                              <a:latin typeface="Cambria Math" panose="02040503050406030204" pitchFamily="18" charset="0"/>
                            </a:rPr>
                          </m:ctrlPr>
                        </m:naryPr>
                        <m:sub>
                          <m:r>
                            <m:rPr>
                              <m:brk m:alnAt="23"/>
                            </m:rPr>
                            <a:rPr lang="sv-SE" sz="2000" b="0" i="1" smtClean="0">
                              <a:latin typeface="Cambria Math" panose="02040503050406030204" pitchFamily="18" charset="0"/>
                            </a:rPr>
                            <m:t>𝑖</m:t>
                          </m:r>
                          <m:r>
                            <a:rPr lang="sv-SE" sz="2000" b="0" i="1" smtClean="0">
                              <a:latin typeface="Cambria Math" panose="02040503050406030204" pitchFamily="18" charset="0"/>
                            </a:rPr>
                            <m:t>=0</m:t>
                          </m:r>
                        </m:sub>
                        <m:sup>
                          <m:r>
                            <a:rPr lang="sv-SE" sz="2000" b="0" i="1" smtClean="0">
                              <a:latin typeface="Cambria Math" panose="02040503050406030204" pitchFamily="18" charset="0"/>
                            </a:rPr>
                            <m:t>𝑛</m:t>
                          </m:r>
                        </m:sup>
                        <m:e>
                          <m:sSub>
                            <m:sSubPr>
                              <m:ctrlPr>
                                <a:rPr lang="sv-SE" sz="2000" b="0" i="1" smtClean="0">
                                  <a:latin typeface="Cambria Math" panose="02040503050406030204" pitchFamily="18" charset="0"/>
                                </a:rPr>
                              </m:ctrlPr>
                            </m:sSubPr>
                            <m:e>
                              <m:r>
                                <a:rPr lang="sv-SE" sz="2000" b="0" i="1" smtClean="0">
                                  <a:latin typeface="Cambria Math" panose="02040503050406030204" pitchFamily="18" charset="0"/>
                                </a:rPr>
                                <m:t>𝐷𝐶</m:t>
                              </m:r>
                            </m:e>
                            <m:sub>
                              <m:r>
                                <a:rPr lang="sv-SE" sz="2000" b="0" i="1" smtClean="0">
                                  <a:latin typeface="Cambria Math" panose="02040503050406030204" pitchFamily="18" charset="0"/>
                                </a:rPr>
                                <m:t>𝑖</m:t>
                              </m:r>
                            </m:sub>
                          </m:sSub>
                        </m:e>
                      </m:nary>
                      <m:r>
                        <a:rPr lang="sv-SE" sz="2000" b="0" i="1" smtClean="0">
                          <a:latin typeface="Cambria Math" panose="02040503050406030204" pitchFamily="18" charset="0"/>
                        </a:rPr>
                        <m:t>=</m:t>
                      </m:r>
                      <m:nary>
                        <m:naryPr>
                          <m:chr m:val="∑"/>
                          <m:ctrlPr>
                            <a:rPr lang="sv-SE" sz="2000" b="0" i="1" smtClean="0">
                              <a:latin typeface="Cambria Math" panose="02040503050406030204" pitchFamily="18" charset="0"/>
                            </a:rPr>
                          </m:ctrlPr>
                        </m:naryPr>
                        <m:sub>
                          <m:r>
                            <m:rPr>
                              <m:brk m:alnAt="23"/>
                            </m:rPr>
                            <a:rPr lang="sv-SE" sz="2000" b="0" i="1" smtClean="0">
                              <a:latin typeface="Cambria Math" panose="02040503050406030204" pitchFamily="18" charset="0"/>
                            </a:rPr>
                            <m:t>𝑖</m:t>
                          </m:r>
                          <m:r>
                            <a:rPr lang="sv-SE" sz="2000" b="0" i="1" smtClean="0">
                              <a:latin typeface="Cambria Math" panose="02040503050406030204" pitchFamily="18" charset="0"/>
                            </a:rPr>
                            <m:t>=0</m:t>
                          </m:r>
                        </m:sub>
                        <m:sup>
                          <m:r>
                            <a:rPr lang="sv-SE" sz="2000" b="0" i="1" smtClean="0">
                              <a:latin typeface="Cambria Math" panose="02040503050406030204" pitchFamily="18" charset="0"/>
                            </a:rPr>
                            <m:t>𝑛</m:t>
                          </m:r>
                        </m:sup>
                        <m:e>
                          <m:f>
                            <m:fPr>
                              <m:ctrlPr>
                                <a:rPr lang="sv-SE" sz="2000" b="0" i="1" smtClean="0">
                                  <a:latin typeface="Cambria Math" panose="02040503050406030204" pitchFamily="18" charset="0"/>
                                </a:rPr>
                              </m:ctrlPr>
                            </m:fPr>
                            <m:num>
                              <m:d>
                                <m:dPr>
                                  <m:begChr m:val="|"/>
                                  <m:endChr m:val="|"/>
                                  <m:ctrlPr>
                                    <a:rPr lang="sv-SE" sz="2000" b="0" i="1" smtClean="0">
                                      <a:latin typeface="Cambria Math" panose="02040503050406030204" pitchFamily="18" charset="0"/>
                                    </a:rPr>
                                  </m:ctrlPr>
                                </m:dPr>
                                <m:e>
                                  <m:sSub>
                                    <m:sSubPr>
                                      <m:ctrlPr>
                                        <a:rPr lang="sv-SE" sz="2000" b="0" i="1" smtClean="0">
                                          <a:latin typeface="Cambria Math" panose="02040503050406030204" pitchFamily="18" charset="0"/>
                                        </a:rPr>
                                      </m:ctrlPr>
                                    </m:sSubPr>
                                    <m:e>
                                      <m:r>
                                        <a:rPr lang="sv-SE" sz="2000" b="0" i="1" smtClean="0">
                                          <a:latin typeface="Cambria Math" panose="02040503050406030204" pitchFamily="18" charset="0"/>
                                        </a:rPr>
                                        <m:t>𝑇𝐶</m:t>
                                      </m:r>
                                    </m:e>
                                    <m:sub>
                                      <m:r>
                                        <a:rPr lang="sv-SE" sz="2000" b="0" i="1" smtClean="0">
                                          <a:latin typeface="Cambria Math" panose="02040503050406030204" pitchFamily="18" charset="0"/>
                                        </a:rPr>
                                        <m:t>𝑖</m:t>
                                      </m:r>
                                    </m:sub>
                                  </m:sSub>
                                  <m:r>
                                    <a:rPr lang="sv-SE" sz="2000" b="0" i="1" smtClean="0">
                                      <a:latin typeface="Cambria Math" panose="02040503050406030204" pitchFamily="18" charset="0"/>
                                    </a:rPr>
                                    <m:t>−</m:t>
                                  </m:r>
                                  <m:sSub>
                                    <m:sSubPr>
                                      <m:ctrlPr>
                                        <a:rPr lang="sv-SE" sz="2000" b="0" i="1" smtClean="0">
                                          <a:latin typeface="Cambria Math" panose="02040503050406030204" pitchFamily="18" charset="0"/>
                                        </a:rPr>
                                      </m:ctrlPr>
                                    </m:sSubPr>
                                    <m:e>
                                      <m:r>
                                        <a:rPr lang="sv-SE" sz="2000" b="0" i="1" smtClean="0">
                                          <a:latin typeface="Cambria Math" panose="02040503050406030204" pitchFamily="18" charset="0"/>
                                        </a:rPr>
                                        <m:t>𝑂𝐶</m:t>
                                      </m:r>
                                    </m:e>
                                    <m:sub>
                                      <m:r>
                                        <a:rPr lang="sv-SE" sz="2000" b="0" i="1" smtClean="0">
                                          <a:latin typeface="Cambria Math" panose="02040503050406030204" pitchFamily="18" charset="0"/>
                                        </a:rPr>
                                        <m:t>𝑖</m:t>
                                      </m:r>
                                    </m:sub>
                                  </m:sSub>
                                </m:e>
                              </m:d>
                              <m:r>
                                <a:rPr lang="sv-SE" sz="2000" b="0" i="1" smtClean="0">
                                  <a:latin typeface="Cambria Math" panose="02040503050406030204" pitchFamily="18" charset="0"/>
                                  <a:ea typeface="Cambria Math" panose="02040503050406030204" pitchFamily="18" charset="0"/>
                                </a:rPr>
                                <m:t>×</m:t>
                              </m:r>
                              <m:sSub>
                                <m:sSubPr>
                                  <m:ctrlPr>
                                    <a:rPr lang="sv-SE" sz="2000" b="0" i="1" smtClean="0">
                                      <a:latin typeface="Cambria Math" panose="02040503050406030204" pitchFamily="18" charset="0"/>
                                      <a:ea typeface="Cambria Math" panose="02040503050406030204" pitchFamily="18" charset="0"/>
                                    </a:rPr>
                                  </m:ctrlPr>
                                </m:sSubPr>
                                <m:e>
                                  <m:r>
                                    <a:rPr lang="sv-SE" sz="2000" b="0" i="1" smtClean="0">
                                      <a:latin typeface="Cambria Math" panose="02040503050406030204" pitchFamily="18" charset="0"/>
                                      <a:ea typeface="Cambria Math" panose="02040503050406030204" pitchFamily="18" charset="0"/>
                                    </a:rPr>
                                    <m:t>𝑃𝑄</m:t>
                                  </m:r>
                                </m:e>
                                <m:sub>
                                  <m:r>
                                    <a:rPr lang="sv-SE" sz="2000" b="0" i="1" smtClean="0">
                                      <a:latin typeface="Cambria Math" panose="02040503050406030204" pitchFamily="18" charset="0"/>
                                      <a:ea typeface="Cambria Math" panose="02040503050406030204" pitchFamily="18" charset="0"/>
                                    </a:rPr>
                                    <m:t>𝑖</m:t>
                                  </m:r>
                                </m:sub>
                              </m:sSub>
                            </m:num>
                            <m:den>
                              <m:r>
                                <a:rPr lang="sv-SE" sz="2000" b="0" i="1" smtClean="0">
                                  <a:latin typeface="Cambria Math" panose="02040503050406030204" pitchFamily="18" charset="0"/>
                                </a:rPr>
                                <m:t>256</m:t>
                              </m:r>
                              <m:r>
                                <a:rPr lang="sv-SE" sz="2000" b="0" i="1" smtClean="0">
                                  <a:latin typeface="Cambria Math" panose="02040503050406030204" pitchFamily="18" charset="0"/>
                                  <a:ea typeface="Cambria Math" panose="02040503050406030204" pitchFamily="18" charset="0"/>
                                </a:rPr>
                                <m:t>×</m:t>
                              </m:r>
                              <m:r>
                                <a:rPr lang="sv-SE" sz="2000" b="0" i="1" smtClean="0">
                                  <a:latin typeface="Cambria Math" panose="02040503050406030204" pitchFamily="18" charset="0"/>
                                </a:rPr>
                                <m:t>𝑛</m:t>
                              </m:r>
                            </m:den>
                          </m:f>
                        </m:e>
                      </m:nary>
                    </m:oMath>
                  </m:oMathPara>
                </a14:m>
                <a:endParaRPr lang="sv-SE" sz="2000" dirty="0"/>
              </a:p>
            </p:txBody>
          </p:sp>
        </mc:Choice>
        <mc:Fallback>
          <p:sp>
            <p:nvSpPr>
              <p:cNvPr id="51" name="TextBox 50">
                <a:extLst>
                  <a:ext uri="{FF2B5EF4-FFF2-40B4-BE49-F238E27FC236}">
                    <a16:creationId xmlns:a16="http://schemas.microsoft.com/office/drawing/2014/main" id="{0CEE1F3E-84DA-4C0D-B70C-853337C7F9EB}"/>
                  </a:ext>
                </a:extLst>
              </p:cNvPr>
              <p:cNvSpPr txBox="1">
                <a:spLocks noRot="1" noChangeAspect="1" noMove="1" noResize="1" noEditPoints="1" noAdjustHandles="1" noChangeArrowheads="1" noChangeShapeType="1" noTextEdit="1"/>
              </p:cNvSpPr>
              <p:nvPr/>
            </p:nvSpPr>
            <p:spPr>
              <a:xfrm>
                <a:off x="6509839" y="749159"/>
                <a:ext cx="5603216" cy="4087209"/>
              </a:xfrm>
              <a:prstGeom prst="rect">
                <a:avLst/>
              </a:prstGeom>
              <a:blipFill>
                <a:blip r:embed="rId5"/>
                <a:stretch>
                  <a:fillRect l="-979" t="-896"/>
                </a:stretch>
              </a:blipFill>
            </p:spPr>
            <p:txBody>
              <a:bodyPr/>
              <a:lstStyle/>
              <a:p>
                <a:r>
                  <a:rPr lang="sv-SE">
                    <a:noFill/>
                  </a:rPr>
                  <a:t> </a:t>
                </a:r>
              </a:p>
            </p:txBody>
          </p:sp>
        </mc:Fallback>
      </mc:AlternateContent>
      <mc:AlternateContent xmlns:mc="http://schemas.openxmlformats.org/markup-compatibility/2006">
        <mc:Choice xmlns:a14="http://schemas.microsoft.com/office/drawing/2010/main" Requires="a14">
          <p:sp>
            <p:nvSpPr>
              <p:cNvPr id="53" name="TextBox 52">
                <a:extLst>
                  <a:ext uri="{FF2B5EF4-FFF2-40B4-BE49-F238E27FC236}">
                    <a16:creationId xmlns:a16="http://schemas.microsoft.com/office/drawing/2014/main" id="{ED5C9ACF-37EE-463D-920F-6153BBF7E9C9}"/>
                  </a:ext>
                </a:extLst>
              </p:cNvPr>
              <p:cNvSpPr txBox="1"/>
              <p:nvPr/>
            </p:nvSpPr>
            <p:spPr>
              <a:xfrm>
                <a:off x="3196712" y="1171584"/>
                <a:ext cx="159756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sv-SE" sz="1800" b="0" i="1" smtClean="0">
                              <a:latin typeface="Cambria Math" panose="02040503050406030204" pitchFamily="18" charset="0"/>
                            </a:rPr>
                          </m:ctrlPr>
                        </m:dPr>
                        <m:e>
                          <m:sSub>
                            <m:sSubPr>
                              <m:ctrlPr>
                                <a:rPr lang="sv-SE" sz="1800" b="0" i="1" smtClean="0">
                                  <a:latin typeface="Cambria Math" panose="02040503050406030204" pitchFamily="18" charset="0"/>
                                </a:rPr>
                              </m:ctrlPr>
                            </m:sSubPr>
                            <m:e>
                              <m:r>
                                <a:rPr lang="sv-SE" sz="1800" b="0" i="1" smtClean="0">
                                  <a:latin typeface="Cambria Math" panose="02040503050406030204" pitchFamily="18" charset="0"/>
                                </a:rPr>
                                <m:t>𝑇𝐶</m:t>
                              </m:r>
                            </m:e>
                            <m:sub>
                              <m:r>
                                <a:rPr lang="sv-SE" sz="1800" b="0" i="1" smtClean="0">
                                  <a:latin typeface="Cambria Math" panose="02040503050406030204" pitchFamily="18" charset="0"/>
                                </a:rPr>
                                <m:t>𝑖</m:t>
                              </m:r>
                            </m:sub>
                          </m:sSub>
                          <m:r>
                            <a:rPr lang="sv-SE" sz="1800" b="0" i="1" smtClean="0">
                              <a:latin typeface="Cambria Math" panose="02040503050406030204" pitchFamily="18" charset="0"/>
                            </a:rPr>
                            <m:t>−</m:t>
                          </m:r>
                          <m:sSub>
                            <m:sSubPr>
                              <m:ctrlPr>
                                <a:rPr lang="sv-SE" sz="1800" b="0" i="1" smtClean="0">
                                  <a:latin typeface="Cambria Math" panose="02040503050406030204" pitchFamily="18" charset="0"/>
                                </a:rPr>
                              </m:ctrlPr>
                            </m:sSubPr>
                            <m:e>
                              <m:r>
                                <a:rPr lang="sv-SE" sz="1800" b="0" i="1" smtClean="0">
                                  <a:latin typeface="Cambria Math" panose="02040503050406030204" pitchFamily="18" charset="0"/>
                                </a:rPr>
                                <m:t>𝑂𝐶</m:t>
                              </m:r>
                            </m:e>
                            <m:sub>
                              <m:r>
                                <a:rPr lang="sv-SE" sz="1800" b="0" i="1" smtClean="0">
                                  <a:latin typeface="Cambria Math" panose="02040503050406030204" pitchFamily="18" charset="0"/>
                                </a:rPr>
                                <m:t>𝑖</m:t>
                              </m:r>
                            </m:sub>
                          </m:sSub>
                        </m:e>
                      </m:d>
                    </m:oMath>
                  </m:oMathPara>
                </a14:m>
                <a:endParaRPr lang="sv-SE" dirty="0"/>
              </a:p>
            </p:txBody>
          </p:sp>
        </mc:Choice>
        <mc:Fallback>
          <p:sp>
            <p:nvSpPr>
              <p:cNvPr id="53" name="TextBox 52">
                <a:extLst>
                  <a:ext uri="{FF2B5EF4-FFF2-40B4-BE49-F238E27FC236}">
                    <a16:creationId xmlns:a16="http://schemas.microsoft.com/office/drawing/2014/main" id="{ED5C9ACF-37EE-463D-920F-6153BBF7E9C9}"/>
                  </a:ext>
                </a:extLst>
              </p:cNvPr>
              <p:cNvSpPr txBox="1">
                <a:spLocks noRot="1" noChangeAspect="1" noMove="1" noResize="1" noEditPoints="1" noAdjustHandles="1" noChangeArrowheads="1" noChangeShapeType="1" noTextEdit="1"/>
              </p:cNvSpPr>
              <p:nvPr/>
            </p:nvSpPr>
            <p:spPr>
              <a:xfrm>
                <a:off x="3196712" y="1171584"/>
                <a:ext cx="1597560" cy="369332"/>
              </a:xfrm>
              <a:prstGeom prst="rect">
                <a:avLst/>
              </a:prstGeom>
              <a:blipFill>
                <a:blip r:embed="rId6"/>
                <a:stretch>
                  <a:fillRect/>
                </a:stretch>
              </a:blipFill>
            </p:spPr>
            <p:txBody>
              <a:bodyPr/>
              <a:lstStyle/>
              <a:p>
                <a:r>
                  <a:rPr lang="sv-SE">
                    <a:noFill/>
                  </a:rPr>
                  <a:t> </a:t>
                </a:r>
              </a:p>
            </p:txBody>
          </p:sp>
        </mc:Fallback>
      </mc:AlternateContent>
      <p:cxnSp>
        <p:nvCxnSpPr>
          <p:cNvPr id="56" name="Straight Connector 55">
            <a:extLst>
              <a:ext uri="{FF2B5EF4-FFF2-40B4-BE49-F238E27FC236}">
                <a16:creationId xmlns:a16="http://schemas.microsoft.com/office/drawing/2014/main" id="{00EE7D29-D22E-4F86-A7D3-B50777B4440F}"/>
              </a:ext>
            </a:extLst>
          </p:cNvPr>
          <p:cNvCxnSpPr>
            <a:cxnSpLocks/>
          </p:cNvCxnSpPr>
          <p:nvPr/>
        </p:nvCxnSpPr>
        <p:spPr>
          <a:xfrm flipV="1">
            <a:off x="3703098" y="1533152"/>
            <a:ext cx="0" cy="7231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070F2F43-7AFD-453A-8F3E-4A34BABDBC50}"/>
              </a:ext>
            </a:extLst>
          </p:cNvPr>
          <p:cNvCxnSpPr>
            <a:cxnSpLocks/>
          </p:cNvCxnSpPr>
          <p:nvPr/>
        </p:nvCxnSpPr>
        <p:spPr>
          <a:xfrm flipV="1">
            <a:off x="4163423" y="1533152"/>
            <a:ext cx="0" cy="29541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78610C0D-B365-4F70-9CA1-321548E1C62B}"/>
              </a:ext>
            </a:extLst>
          </p:cNvPr>
          <p:cNvCxnSpPr>
            <a:cxnSpLocks/>
          </p:cNvCxnSpPr>
          <p:nvPr/>
        </p:nvCxnSpPr>
        <p:spPr>
          <a:xfrm flipH="1">
            <a:off x="4153749" y="1659405"/>
            <a:ext cx="44212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E13A5B0-CA92-4C47-BEBD-086F902B77D2}"/>
              </a:ext>
            </a:extLst>
          </p:cNvPr>
          <p:cNvCxnSpPr>
            <a:cxnSpLocks/>
          </p:cNvCxnSpPr>
          <p:nvPr/>
        </p:nvCxnSpPr>
        <p:spPr>
          <a:xfrm flipV="1">
            <a:off x="3165153" y="1659405"/>
            <a:ext cx="539249"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9" name="TextBox 68">
                <a:extLst>
                  <a:ext uri="{FF2B5EF4-FFF2-40B4-BE49-F238E27FC236}">
                    <a16:creationId xmlns:a16="http://schemas.microsoft.com/office/drawing/2014/main" id="{86BB35B0-D028-4963-A14C-6683A2812C66}"/>
                  </a:ext>
                </a:extLst>
              </p:cNvPr>
              <p:cNvSpPr txBox="1"/>
              <p:nvPr/>
            </p:nvSpPr>
            <p:spPr>
              <a:xfrm>
                <a:off x="4757607" y="4842536"/>
                <a:ext cx="54022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sv-SE" sz="1800" b="0" i="1" smtClean="0">
                              <a:latin typeface="Cambria Math" panose="02040503050406030204" pitchFamily="18" charset="0"/>
                              <a:ea typeface="Cambria Math" panose="02040503050406030204" pitchFamily="18" charset="0"/>
                            </a:rPr>
                          </m:ctrlPr>
                        </m:sSubPr>
                        <m:e>
                          <m:r>
                            <a:rPr lang="sv-SE" sz="1800" b="0" i="1" smtClean="0">
                              <a:latin typeface="Cambria Math" panose="02040503050406030204" pitchFamily="18" charset="0"/>
                              <a:ea typeface="Cambria Math" panose="02040503050406030204" pitchFamily="18" charset="0"/>
                            </a:rPr>
                            <m:t>𝑃𝑄</m:t>
                          </m:r>
                        </m:e>
                        <m:sub>
                          <m:r>
                            <a:rPr lang="sv-SE" sz="1800" b="0" i="1" smtClean="0">
                              <a:latin typeface="Cambria Math" panose="02040503050406030204" pitchFamily="18" charset="0"/>
                              <a:ea typeface="Cambria Math" panose="02040503050406030204" pitchFamily="18" charset="0"/>
                            </a:rPr>
                            <m:t>𝑖</m:t>
                          </m:r>
                        </m:sub>
                      </m:sSub>
                    </m:oMath>
                  </m:oMathPara>
                </a14:m>
                <a:endParaRPr lang="sv-SE" dirty="0"/>
              </a:p>
            </p:txBody>
          </p:sp>
        </mc:Choice>
        <mc:Fallback>
          <p:sp>
            <p:nvSpPr>
              <p:cNvPr id="69" name="TextBox 68">
                <a:extLst>
                  <a:ext uri="{FF2B5EF4-FFF2-40B4-BE49-F238E27FC236}">
                    <a16:creationId xmlns:a16="http://schemas.microsoft.com/office/drawing/2014/main" id="{86BB35B0-D028-4963-A14C-6683A2812C66}"/>
                  </a:ext>
                </a:extLst>
              </p:cNvPr>
              <p:cNvSpPr txBox="1">
                <a:spLocks noRot="1" noChangeAspect="1" noMove="1" noResize="1" noEditPoints="1" noAdjustHandles="1" noChangeArrowheads="1" noChangeShapeType="1" noTextEdit="1"/>
              </p:cNvSpPr>
              <p:nvPr/>
            </p:nvSpPr>
            <p:spPr>
              <a:xfrm>
                <a:off x="4757607" y="4842536"/>
                <a:ext cx="540223" cy="369332"/>
              </a:xfrm>
              <a:prstGeom prst="rect">
                <a:avLst/>
              </a:prstGeom>
              <a:blipFill>
                <a:blip r:embed="rId7"/>
                <a:stretch>
                  <a:fillRect l="-2247" b="-9836"/>
                </a:stretch>
              </a:blipFill>
            </p:spPr>
            <p:txBody>
              <a:bodyPr/>
              <a:lstStyle/>
              <a:p>
                <a:r>
                  <a:rPr lang="sv-SE">
                    <a:noFill/>
                  </a:rPr>
                  <a:t> </a:t>
                </a:r>
              </a:p>
            </p:txBody>
          </p:sp>
        </mc:Fallback>
      </mc:AlternateContent>
    </p:spTree>
    <p:extLst>
      <p:ext uri="{BB962C8B-B14F-4D97-AF65-F5344CB8AC3E}">
        <p14:creationId xmlns:p14="http://schemas.microsoft.com/office/powerpoint/2010/main" val="2836210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itle 1">
            <a:extLst>
              <a:ext uri="{FF2B5EF4-FFF2-40B4-BE49-F238E27FC236}">
                <a16:creationId xmlns:a16="http://schemas.microsoft.com/office/drawing/2014/main" id="{5092C302-8F48-4BFA-A43F-FFFF6A90736B}"/>
              </a:ext>
            </a:extLst>
          </p:cNvPr>
          <p:cNvSpPr>
            <a:spLocks noGrp="1"/>
          </p:cNvSpPr>
          <p:nvPr>
            <p:ph type="title"/>
          </p:nvPr>
        </p:nvSpPr>
        <p:spPr>
          <a:xfrm>
            <a:off x="838200" y="365125"/>
            <a:ext cx="10515600" cy="1325563"/>
          </a:xfrm>
        </p:spPr>
        <p:txBody>
          <a:bodyPr anchor="t" anchorCtr="0">
            <a:normAutofit/>
          </a:bodyPr>
          <a:lstStyle/>
          <a:p>
            <a:r>
              <a:rPr lang="sv-SE" dirty="0"/>
              <a:t>Destruktiv komprimering</a:t>
            </a:r>
          </a:p>
        </p:txBody>
      </p:sp>
      <p:pic>
        <p:nvPicPr>
          <p:cNvPr id="43" name="Picture 42">
            <a:extLst>
              <a:ext uri="{FF2B5EF4-FFF2-40B4-BE49-F238E27FC236}">
                <a16:creationId xmlns:a16="http://schemas.microsoft.com/office/drawing/2014/main" id="{8085130C-CFA3-4413-AB7D-E1AEDA36780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039" y="0"/>
            <a:ext cx="763703" cy="763703"/>
          </a:xfrm>
          <a:prstGeom prst="rect">
            <a:avLst/>
          </a:prstGeom>
        </p:spPr>
      </p:pic>
      <p:pic>
        <p:nvPicPr>
          <p:cNvPr id="22" name="Picture 21">
            <a:extLst>
              <a:ext uri="{FF2B5EF4-FFF2-40B4-BE49-F238E27FC236}">
                <a16:creationId xmlns:a16="http://schemas.microsoft.com/office/drawing/2014/main" id="{34016B4E-48B8-42D0-A8D8-17874965F41D}"/>
              </a:ext>
            </a:extLst>
          </p:cNvPr>
          <p:cNvPicPr>
            <a:picLocks noChangeAspect="1"/>
          </p:cNvPicPr>
          <p:nvPr/>
        </p:nvPicPr>
        <p:blipFill>
          <a:blip r:embed="rId4"/>
          <a:stretch>
            <a:fillRect/>
          </a:stretch>
        </p:blipFill>
        <p:spPr>
          <a:xfrm>
            <a:off x="788956" y="1704847"/>
            <a:ext cx="1050299" cy="5138962"/>
          </a:xfrm>
          <a:prstGeom prst="rect">
            <a:avLst/>
          </a:prstGeom>
        </p:spPr>
      </p:pic>
      <p:grpSp>
        <p:nvGrpSpPr>
          <p:cNvPr id="27" name="Group 26">
            <a:extLst>
              <a:ext uri="{FF2B5EF4-FFF2-40B4-BE49-F238E27FC236}">
                <a16:creationId xmlns:a16="http://schemas.microsoft.com/office/drawing/2014/main" id="{D5E3AAF6-D189-4777-A3FD-66A5F4119A5D}"/>
              </a:ext>
            </a:extLst>
          </p:cNvPr>
          <p:cNvGrpSpPr/>
          <p:nvPr/>
        </p:nvGrpSpPr>
        <p:grpSpPr>
          <a:xfrm>
            <a:off x="5745008" y="1687873"/>
            <a:ext cx="1075295" cy="5148726"/>
            <a:chOff x="8835640" y="9765"/>
            <a:chExt cx="1466687" cy="6514624"/>
          </a:xfrm>
        </p:grpSpPr>
        <p:pic>
          <p:nvPicPr>
            <p:cNvPr id="28" name="Picture 27">
              <a:extLst>
                <a:ext uri="{FF2B5EF4-FFF2-40B4-BE49-F238E27FC236}">
                  <a16:creationId xmlns:a16="http://schemas.microsoft.com/office/drawing/2014/main" id="{C59C23EA-9402-418A-BC58-128E1EE9072A}"/>
                </a:ext>
              </a:extLst>
            </p:cNvPr>
            <p:cNvPicPr>
              <a:picLocks noChangeAspect="1"/>
            </p:cNvPicPr>
            <p:nvPr/>
          </p:nvPicPr>
          <p:blipFill>
            <a:blip r:embed="rId4"/>
            <a:stretch>
              <a:fillRect/>
            </a:stretch>
          </p:blipFill>
          <p:spPr>
            <a:xfrm>
              <a:off x="8920590" y="9765"/>
              <a:ext cx="1325662" cy="6486274"/>
            </a:xfrm>
            <a:prstGeom prst="rect">
              <a:avLst/>
            </a:prstGeom>
          </p:spPr>
        </p:pic>
        <p:sp>
          <p:nvSpPr>
            <p:cNvPr id="29" name="Rectangle 28">
              <a:extLst>
                <a:ext uri="{FF2B5EF4-FFF2-40B4-BE49-F238E27FC236}">
                  <a16:creationId xmlns:a16="http://schemas.microsoft.com/office/drawing/2014/main" id="{C93694DD-5327-491A-B835-8F75AD266EFF}"/>
                </a:ext>
              </a:extLst>
            </p:cNvPr>
            <p:cNvSpPr/>
            <p:nvPr/>
          </p:nvSpPr>
          <p:spPr>
            <a:xfrm>
              <a:off x="8835640" y="2428640"/>
              <a:ext cx="458659" cy="4095749"/>
            </a:xfrm>
            <a:prstGeom prst="rect">
              <a:avLst/>
            </a:prstGeom>
            <a:solidFill>
              <a:schemeClr val="bg1">
                <a:alpha val="80000"/>
              </a:schemeClr>
            </a:solidFill>
            <a:ln w="25400">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0" name="Rectangle 29">
              <a:extLst>
                <a:ext uri="{FF2B5EF4-FFF2-40B4-BE49-F238E27FC236}">
                  <a16:creationId xmlns:a16="http://schemas.microsoft.com/office/drawing/2014/main" id="{69931510-BCB5-43DF-A177-244191176E84}"/>
                </a:ext>
              </a:extLst>
            </p:cNvPr>
            <p:cNvSpPr/>
            <p:nvPr/>
          </p:nvSpPr>
          <p:spPr>
            <a:xfrm>
              <a:off x="9449319" y="2428640"/>
              <a:ext cx="853008" cy="4095749"/>
            </a:xfrm>
            <a:prstGeom prst="rect">
              <a:avLst/>
            </a:prstGeom>
            <a:solidFill>
              <a:schemeClr val="bg1">
                <a:alpha val="80000"/>
              </a:schemeClr>
            </a:solidFill>
            <a:ln w="25400">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sp>
        <p:nvSpPr>
          <p:cNvPr id="32" name="Arrow: Right 31">
            <a:extLst>
              <a:ext uri="{FF2B5EF4-FFF2-40B4-BE49-F238E27FC236}">
                <a16:creationId xmlns:a16="http://schemas.microsoft.com/office/drawing/2014/main" id="{49DFDBED-4EFC-4722-89FC-55A75B651B57}"/>
              </a:ext>
            </a:extLst>
          </p:cNvPr>
          <p:cNvSpPr/>
          <p:nvPr/>
        </p:nvSpPr>
        <p:spPr>
          <a:xfrm>
            <a:off x="2678966" y="4878381"/>
            <a:ext cx="544530" cy="401412"/>
          </a:xfrm>
          <a:prstGeom prst="right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3" name="Rectangle 32">
            <a:extLst>
              <a:ext uri="{FF2B5EF4-FFF2-40B4-BE49-F238E27FC236}">
                <a16:creationId xmlns:a16="http://schemas.microsoft.com/office/drawing/2014/main" id="{8CB24847-776D-492E-A7B2-288821842185}"/>
              </a:ext>
            </a:extLst>
          </p:cNvPr>
          <p:cNvSpPr/>
          <p:nvPr/>
        </p:nvSpPr>
        <p:spPr>
          <a:xfrm>
            <a:off x="1050645" y="2744287"/>
            <a:ext cx="200639" cy="4095749"/>
          </a:xfrm>
          <a:prstGeom prst="rect">
            <a:avLst/>
          </a:prstGeom>
          <a:noFill/>
          <a:ln w="254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4" name="Rectangle 33">
            <a:extLst>
              <a:ext uri="{FF2B5EF4-FFF2-40B4-BE49-F238E27FC236}">
                <a16:creationId xmlns:a16="http://schemas.microsoft.com/office/drawing/2014/main" id="{7ECEAAF0-B804-40F7-A678-11E701DE5A43}"/>
              </a:ext>
            </a:extLst>
          </p:cNvPr>
          <p:cNvSpPr/>
          <p:nvPr/>
        </p:nvSpPr>
        <p:spPr>
          <a:xfrm>
            <a:off x="793180" y="5226518"/>
            <a:ext cx="200639" cy="1613518"/>
          </a:xfrm>
          <a:prstGeom prst="rect">
            <a:avLst/>
          </a:prstGeom>
          <a:noFill/>
          <a:ln w="254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5" name="Rectangle 34">
            <a:extLst>
              <a:ext uri="{FF2B5EF4-FFF2-40B4-BE49-F238E27FC236}">
                <a16:creationId xmlns:a16="http://schemas.microsoft.com/office/drawing/2014/main" id="{4ACE9B94-8BDD-4501-9845-0969B002CD46}"/>
              </a:ext>
            </a:extLst>
          </p:cNvPr>
          <p:cNvSpPr/>
          <p:nvPr/>
        </p:nvSpPr>
        <p:spPr>
          <a:xfrm>
            <a:off x="1312334" y="5157350"/>
            <a:ext cx="234147" cy="1682685"/>
          </a:xfrm>
          <a:prstGeom prst="rect">
            <a:avLst/>
          </a:prstGeom>
          <a:noFill/>
          <a:ln w="254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6" name="Rectangle 35">
            <a:extLst>
              <a:ext uri="{FF2B5EF4-FFF2-40B4-BE49-F238E27FC236}">
                <a16:creationId xmlns:a16="http://schemas.microsoft.com/office/drawing/2014/main" id="{FA9D391B-3B83-45E8-BCD7-D235EE6027AC}"/>
              </a:ext>
            </a:extLst>
          </p:cNvPr>
          <p:cNvSpPr/>
          <p:nvPr/>
        </p:nvSpPr>
        <p:spPr>
          <a:xfrm>
            <a:off x="1620188" y="6381549"/>
            <a:ext cx="219067" cy="458486"/>
          </a:xfrm>
          <a:prstGeom prst="rect">
            <a:avLst/>
          </a:prstGeom>
          <a:noFill/>
          <a:ln w="254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nvGrpSpPr>
          <p:cNvPr id="37" name="Group 36">
            <a:extLst>
              <a:ext uri="{FF2B5EF4-FFF2-40B4-BE49-F238E27FC236}">
                <a16:creationId xmlns:a16="http://schemas.microsoft.com/office/drawing/2014/main" id="{816347B0-761F-47C7-AA26-8FDE72857272}"/>
              </a:ext>
            </a:extLst>
          </p:cNvPr>
          <p:cNvGrpSpPr/>
          <p:nvPr/>
        </p:nvGrpSpPr>
        <p:grpSpPr>
          <a:xfrm>
            <a:off x="4085640" y="1688762"/>
            <a:ext cx="1075295" cy="5148726"/>
            <a:chOff x="8835640" y="9765"/>
            <a:chExt cx="1466687" cy="6514624"/>
          </a:xfrm>
        </p:grpSpPr>
        <p:pic>
          <p:nvPicPr>
            <p:cNvPr id="38" name="Picture 37">
              <a:extLst>
                <a:ext uri="{FF2B5EF4-FFF2-40B4-BE49-F238E27FC236}">
                  <a16:creationId xmlns:a16="http://schemas.microsoft.com/office/drawing/2014/main" id="{D314BD23-A4E4-4309-9747-89041EF16C10}"/>
                </a:ext>
              </a:extLst>
            </p:cNvPr>
            <p:cNvPicPr>
              <a:picLocks noChangeAspect="1"/>
            </p:cNvPicPr>
            <p:nvPr/>
          </p:nvPicPr>
          <p:blipFill>
            <a:blip r:embed="rId4"/>
            <a:stretch>
              <a:fillRect/>
            </a:stretch>
          </p:blipFill>
          <p:spPr>
            <a:xfrm>
              <a:off x="8920590" y="9765"/>
              <a:ext cx="1325662" cy="6486274"/>
            </a:xfrm>
            <a:prstGeom prst="rect">
              <a:avLst/>
            </a:prstGeom>
          </p:spPr>
        </p:pic>
        <p:sp>
          <p:nvSpPr>
            <p:cNvPr id="39" name="Rectangle 38">
              <a:extLst>
                <a:ext uri="{FF2B5EF4-FFF2-40B4-BE49-F238E27FC236}">
                  <a16:creationId xmlns:a16="http://schemas.microsoft.com/office/drawing/2014/main" id="{093B7489-A16C-4F3A-B96E-EDC51B40642B}"/>
                </a:ext>
              </a:extLst>
            </p:cNvPr>
            <p:cNvSpPr/>
            <p:nvPr/>
          </p:nvSpPr>
          <p:spPr>
            <a:xfrm>
              <a:off x="8835640" y="2428640"/>
              <a:ext cx="142193" cy="4095749"/>
            </a:xfrm>
            <a:prstGeom prst="rect">
              <a:avLst/>
            </a:prstGeom>
            <a:solidFill>
              <a:schemeClr val="bg1">
                <a:alpha val="80000"/>
              </a:schemeClr>
            </a:solidFill>
            <a:ln w="25400">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0" name="Rectangle 39">
              <a:extLst>
                <a:ext uri="{FF2B5EF4-FFF2-40B4-BE49-F238E27FC236}">
                  <a16:creationId xmlns:a16="http://schemas.microsoft.com/office/drawing/2014/main" id="{40537B59-D2D5-45C3-924D-9DA0DCAE1A12}"/>
                </a:ext>
              </a:extLst>
            </p:cNvPr>
            <p:cNvSpPr/>
            <p:nvPr/>
          </p:nvSpPr>
          <p:spPr>
            <a:xfrm>
              <a:off x="9132852" y="1381142"/>
              <a:ext cx="1169475" cy="5143247"/>
            </a:xfrm>
            <a:prstGeom prst="rect">
              <a:avLst/>
            </a:prstGeom>
            <a:solidFill>
              <a:schemeClr val="bg1">
                <a:alpha val="80000"/>
              </a:schemeClr>
            </a:solidFill>
            <a:ln w="25400">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grpSp>
        <p:nvGrpSpPr>
          <p:cNvPr id="41" name="Group 40">
            <a:extLst>
              <a:ext uri="{FF2B5EF4-FFF2-40B4-BE49-F238E27FC236}">
                <a16:creationId xmlns:a16="http://schemas.microsoft.com/office/drawing/2014/main" id="{058CDC5A-C6ED-4E39-8165-21DB7774F43A}"/>
              </a:ext>
            </a:extLst>
          </p:cNvPr>
          <p:cNvGrpSpPr/>
          <p:nvPr/>
        </p:nvGrpSpPr>
        <p:grpSpPr>
          <a:xfrm>
            <a:off x="7795377" y="1709274"/>
            <a:ext cx="1075295" cy="5148726"/>
            <a:chOff x="8835640" y="9765"/>
            <a:chExt cx="1466687" cy="6514624"/>
          </a:xfrm>
        </p:grpSpPr>
        <p:pic>
          <p:nvPicPr>
            <p:cNvPr id="42" name="Picture 41">
              <a:extLst>
                <a:ext uri="{FF2B5EF4-FFF2-40B4-BE49-F238E27FC236}">
                  <a16:creationId xmlns:a16="http://schemas.microsoft.com/office/drawing/2014/main" id="{CFDACED6-5822-4EC3-8D8B-F632813D2DD5}"/>
                </a:ext>
              </a:extLst>
            </p:cNvPr>
            <p:cNvPicPr>
              <a:picLocks noChangeAspect="1"/>
            </p:cNvPicPr>
            <p:nvPr/>
          </p:nvPicPr>
          <p:blipFill>
            <a:blip r:embed="rId4"/>
            <a:stretch>
              <a:fillRect/>
            </a:stretch>
          </p:blipFill>
          <p:spPr>
            <a:xfrm>
              <a:off x="8920590" y="9765"/>
              <a:ext cx="1325662" cy="6486274"/>
            </a:xfrm>
            <a:prstGeom prst="rect">
              <a:avLst/>
            </a:prstGeom>
          </p:spPr>
        </p:pic>
        <p:sp>
          <p:nvSpPr>
            <p:cNvPr id="44" name="Rectangle 43">
              <a:extLst>
                <a:ext uri="{FF2B5EF4-FFF2-40B4-BE49-F238E27FC236}">
                  <a16:creationId xmlns:a16="http://schemas.microsoft.com/office/drawing/2014/main" id="{6D6C3EA2-C836-4A3F-81AE-7EA1CE4B2C5C}"/>
                </a:ext>
              </a:extLst>
            </p:cNvPr>
            <p:cNvSpPr/>
            <p:nvPr/>
          </p:nvSpPr>
          <p:spPr>
            <a:xfrm>
              <a:off x="8835640" y="1319355"/>
              <a:ext cx="733344" cy="5205034"/>
            </a:xfrm>
            <a:prstGeom prst="rect">
              <a:avLst/>
            </a:prstGeom>
            <a:solidFill>
              <a:schemeClr val="bg1">
                <a:alpha val="80000"/>
              </a:schemeClr>
            </a:solidFill>
            <a:ln w="25400">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5" name="Rectangle 44">
              <a:extLst>
                <a:ext uri="{FF2B5EF4-FFF2-40B4-BE49-F238E27FC236}">
                  <a16:creationId xmlns:a16="http://schemas.microsoft.com/office/drawing/2014/main" id="{C3CB1FBE-9F21-4822-BC55-5230C1028065}"/>
                </a:ext>
              </a:extLst>
            </p:cNvPr>
            <p:cNvSpPr/>
            <p:nvPr/>
          </p:nvSpPr>
          <p:spPr>
            <a:xfrm>
              <a:off x="9787593" y="2428640"/>
              <a:ext cx="514734" cy="4095749"/>
            </a:xfrm>
            <a:prstGeom prst="rect">
              <a:avLst/>
            </a:prstGeom>
            <a:solidFill>
              <a:schemeClr val="bg1">
                <a:alpha val="80000"/>
              </a:schemeClr>
            </a:solidFill>
            <a:ln w="25400">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grpSp>
        <p:nvGrpSpPr>
          <p:cNvPr id="46" name="Group 45">
            <a:extLst>
              <a:ext uri="{FF2B5EF4-FFF2-40B4-BE49-F238E27FC236}">
                <a16:creationId xmlns:a16="http://schemas.microsoft.com/office/drawing/2014/main" id="{11D499CB-04B6-4131-AC90-DDA3D4C37DB3}"/>
              </a:ext>
            </a:extLst>
          </p:cNvPr>
          <p:cNvGrpSpPr/>
          <p:nvPr/>
        </p:nvGrpSpPr>
        <p:grpSpPr>
          <a:xfrm>
            <a:off x="9795097" y="1699965"/>
            <a:ext cx="1075295" cy="5148726"/>
            <a:chOff x="8835640" y="9765"/>
            <a:chExt cx="1466687" cy="6514624"/>
          </a:xfrm>
        </p:grpSpPr>
        <p:pic>
          <p:nvPicPr>
            <p:cNvPr id="47" name="Picture 46">
              <a:extLst>
                <a:ext uri="{FF2B5EF4-FFF2-40B4-BE49-F238E27FC236}">
                  <a16:creationId xmlns:a16="http://schemas.microsoft.com/office/drawing/2014/main" id="{EC402D99-C117-47C4-8340-9283177DF302}"/>
                </a:ext>
              </a:extLst>
            </p:cNvPr>
            <p:cNvPicPr>
              <a:picLocks noChangeAspect="1"/>
            </p:cNvPicPr>
            <p:nvPr/>
          </p:nvPicPr>
          <p:blipFill>
            <a:blip r:embed="rId4"/>
            <a:stretch>
              <a:fillRect/>
            </a:stretch>
          </p:blipFill>
          <p:spPr>
            <a:xfrm>
              <a:off x="8920590" y="9765"/>
              <a:ext cx="1325662" cy="6486274"/>
            </a:xfrm>
            <a:prstGeom prst="rect">
              <a:avLst/>
            </a:prstGeom>
          </p:spPr>
        </p:pic>
        <p:sp>
          <p:nvSpPr>
            <p:cNvPr id="48" name="Rectangle 47">
              <a:extLst>
                <a:ext uri="{FF2B5EF4-FFF2-40B4-BE49-F238E27FC236}">
                  <a16:creationId xmlns:a16="http://schemas.microsoft.com/office/drawing/2014/main" id="{2A1D177B-B828-4C71-8A62-588456EE16BA}"/>
                </a:ext>
              </a:extLst>
            </p:cNvPr>
            <p:cNvSpPr/>
            <p:nvPr/>
          </p:nvSpPr>
          <p:spPr>
            <a:xfrm>
              <a:off x="8835640" y="1331134"/>
              <a:ext cx="1091418" cy="5193255"/>
            </a:xfrm>
            <a:prstGeom prst="rect">
              <a:avLst/>
            </a:prstGeom>
            <a:solidFill>
              <a:schemeClr val="bg1">
                <a:alpha val="80000"/>
              </a:schemeClr>
            </a:solidFill>
            <a:ln w="25400">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9" name="Rectangle 48">
              <a:extLst>
                <a:ext uri="{FF2B5EF4-FFF2-40B4-BE49-F238E27FC236}">
                  <a16:creationId xmlns:a16="http://schemas.microsoft.com/office/drawing/2014/main" id="{95D83642-6618-4530-9AE2-1B7330655145}"/>
                </a:ext>
              </a:extLst>
            </p:cNvPr>
            <p:cNvSpPr/>
            <p:nvPr/>
          </p:nvSpPr>
          <p:spPr>
            <a:xfrm>
              <a:off x="10153178" y="2428640"/>
              <a:ext cx="149149" cy="4095749"/>
            </a:xfrm>
            <a:prstGeom prst="rect">
              <a:avLst/>
            </a:prstGeom>
            <a:solidFill>
              <a:schemeClr val="bg1">
                <a:alpha val="80000"/>
              </a:schemeClr>
            </a:solidFill>
            <a:ln w="25400">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sp>
        <p:nvSpPr>
          <p:cNvPr id="3" name="Oval 2">
            <a:extLst>
              <a:ext uri="{FF2B5EF4-FFF2-40B4-BE49-F238E27FC236}">
                <a16:creationId xmlns:a16="http://schemas.microsoft.com/office/drawing/2014/main" id="{A5AEAB7C-A8E3-4EBC-B328-F02882C19E1E}"/>
              </a:ext>
            </a:extLst>
          </p:cNvPr>
          <p:cNvSpPr/>
          <p:nvPr/>
        </p:nvSpPr>
        <p:spPr>
          <a:xfrm>
            <a:off x="438725" y="4596697"/>
            <a:ext cx="368904" cy="390634"/>
          </a:xfrm>
          <a:prstGeom prst="ellipse">
            <a:avLst/>
          </a:prstGeom>
          <a:noFill/>
          <a:ln w="6350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b="1" dirty="0">
                <a:solidFill>
                  <a:schemeClr val="tx1"/>
                </a:solidFill>
              </a:rPr>
              <a:t>1</a:t>
            </a:r>
          </a:p>
        </p:txBody>
      </p:sp>
      <p:sp>
        <p:nvSpPr>
          <p:cNvPr id="50" name="Oval 49">
            <a:extLst>
              <a:ext uri="{FF2B5EF4-FFF2-40B4-BE49-F238E27FC236}">
                <a16:creationId xmlns:a16="http://schemas.microsoft.com/office/drawing/2014/main" id="{C778B2DF-BDE2-4D32-AD37-717309B4A4EA}"/>
              </a:ext>
            </a:extLst>
          </p:cNvPr>
          <p:cNvSpPr/>
          <p:nvPr/>
        </p:nvSpPr>
        <p:spPr>
          <a:xfrm>
            <a:off x="966512" y="2179448"/>
            <a:ext cx="368904" cy="390634"/>
          </a:xfrm>
          <a:prstGeom prst="ellipse">
            <a:avLst/>
          </a:prstGeom>
          <a:noFill/>
          <a:ln w="6350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b="1" dirty="0">
                <a:solidFill>
                  <a:schemeClr val="tx1"/>
                </a:solidFill>
              </a:rPr>
              <a:t>2</a:t>
            </a:r>
          </a:p>
        </p:txBody>
      </p:sp>
      <p:grpSp>
        <p:nvGrpSpPr>
          <p:cNvPr id="14" name="Group 13">
            <a:extLst>
              <a:ext uri="{FF2B5EF4-FFF2-40B4-BE49-F238E27FC236}">
                <a16:creationId xmlns:a16="http://schemas.microsoft.com/office/drawing/2014/main" id="{E554F815-F0C9-45BC-BECF-014BF7C188A6}"/>
              </a:ext>
            </a:extLst>
          </p:cNvPr>
          <p:cNvGrpSpPr/>
          <p:nvPr/>
        </p:nvGrpSpPr>
        <p:grpSpPr>
          <a:xfrm>
            <a:off x="175232" y="903897"/>
            <a:ext cx="10895356" cy="1176177"/>
            <a:chOff x="4018025" y="4526303"/>
            <a:chExt cx="10895356" cy="1176177"/>
          </a:xfrm>
        </p:grpSpPr>
        <p:pic>
          <p:nvPicPr>
            <p:cNvPr id="16" name="Picture 15">
              <a:extLst>
                <a:ext uri="{FF2B5EF4-FFF2-40B4-BE49-F238E27FC236}">
                  <a16:creationId xmlns:a16="http://schemas.microsoft.com/office/drawing/2014/main" id="{DA118EBF-35A6-487A-BE10-B3C9BD17F95D}"/>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4018025" y="4526303"/>
              <a:ext cx="452399" cy="448660"/>
            </a:xfrm>
            <a:prstGeom prst="rect">
              <a:avLst/>
            </a:prstGeom>
          </p:spPr>
        </p:pic>
        <p:sp>
          <p:nvSpPr>
            <p:cNvPr id="15" name="TextBox 14">
              <a:extLst>
                <a:ext uri="{FF2B5EF4-FFF2-40B4-BE49-F238E27FC236}">
                  <a16:creationId xmlns:a16="http://schemas.microsoft.com/office/drawing/2014/main" id="{C04C28E3-181D-4096-A2FC-EE1A13623571}"/>
                </a:ext>
              </a:extLst>
            </p:cNvPr>
            <p:cNvSpPr txBox="1"/>
            <p:nvPr/>
          </p:nvSpPr>
          <p:spPr>
            <a:xfrm>
              <a:off x="4188628" y="4871483"/>
              <a:ext cx="10724753" cy="830997"/>
            </a:xfrm>
            <a:prstGeom prst="rect">
              <a:avLst/>
            </a:prstGeom>
            <a:noFill/>
          </p:spPr>
          <p:txBody>
            <a:bodyPr wrap="square" rtlCol="0">
              <a:spAutoFit/>
            </a:bodyPr>
            <a:lstStyle/>
            <a:p>
              <a:r>
                <a:rPr lang="sv-SE" sz="2400" dirty="0"/>
                <a:t>How to keep the image best quality when losing the color types?</a:t>
              </a:r>
            </a:p>
            <a:p>
              <a:r>
                <a:rPr lang="sv-SE" sz="2400" dirty="0"/>
                <a:t>Answer: to keep the </a:t>
              </a:r>
              <a:r>
                <a:rPr lang="en-US" sz="2400" dirty="0"/>
                <a:t>the most common colors which the delta changings are lest</a:t>
              </a:r>
              <a:r>
                <a:rPr lang="sv-SE" sz="2400" dirty="0"/>
                <a:t>.</a:t>
              </a:r>
            </a:p>
          </p:txBody>
        </p:sp>
      </p:grpSp>
      <p:sp>
        <p:nvSpPr>
          <p:cNvPr id="51" name="Oval 50">
            <a:extLst>
              <a:ext uri="{FF2B5EF4-FFF2-40B4-BE49-F238E27FC236}">
                <a16:creationId xmlns:a16="http://schemas.microsoft.com/office/drawing/2014/main" id="{0A193232-ED52-473E-8F8A-397E7CD36884}"/>
              </a:ext>
            </a:extLst>
          </p:cNvPr>
          <p:cNvSpPr/>
          <p:nvPr/>
        </p:nvSpPr>
        <p:spPr>
          <a:xfrm>
            <a:off x="1379358" y="4651823"/>
            <a:ext cx="368904" cy="390634"/>
          </a:xfrm>
          <a:prstGeom prst="ellipse">
            <a:avLst/>
          </a:prstGeom>
          <a:noFill/>
          <a:ln w="6350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b="1" dirty="0">
                <a:solidFill>
                  <a:schemeClr val="tx1"/>
                </a:solidFill>
              </a:rPr>
              <a:t>3</a:t>
            </a:r>
          </a:p>
        </p:txBody>
      </p:sp>
      <p:sp>
        <p:nvSpPr>
          <p:cNvPr id="52" name="Oval 51">
            <a:extLst>
              <a:ext uri="{FF2B5EF4-FFF2-40B4-BE49-F238E27FC236}">
                <a16:creationId xmlns:a16="http://schemas.microsoft.com/office/drawing/2014/main" id="{D80E9719-9469-451E-BC6D-8AF86DE40EE6}"/>
              </a:ext>
            </a:extLst>
          </p:cNvPr>
          <p:cNvSpPr/>
          <p:nvPr/>
        </p:nvSpPr>
        <p:spPr>
          <a:xfrm>
            <a:off x="1601257" y="5890181"/>
            <a:ext cx="368904" cy="390634"/>
          </a:xfrm>
          <a:prstGeom prst="ellipse">
            <a:avLst/>
          </a:prstGeom>
          <a:noFill/>
          <a:ln w="6350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b="1" dirty="0">
                <a:solidFill>
                  <a:schemeClr val="tx1"/>
                </a:solidFill>
              </a:rPr>
              <a:t>4</a:t>
            </a:r>
          </a:p>
        </p:txBody>
      </p:sp>
      <p:sp>
        <p:nvSpPr>
          <p:cNvPr id="53" name="Oval 52">
            <a:extLst>
              <a:ext uri="{FF2B5EF4-FFF2-40B4-BE49-F238E27FC236}">
                <a16:creationId xmlns:a16="http://schemas.microsoft.com/office/drawing/2014/main" id="{5103CAA5-CA88-4F7D-A3FA-8B6A4BE1B712}"/>
              </a:ext>
            </a:extLst>
          </p:cNvPr>
          <p:cNvSpPr/>
          <p:nvPr/>
        </p:nvSpPr>
        <p:spPr>
          <a:xfrm>
            <a:off x="4021463" y="4379028"/>
            <a:ext cx="368904" cy="390634"/>
          </a:xfrm>
          <a:prstGeom prst="ellipse">
            <a:avLst/>
          </a:prstGeom>
          <a:noFill/>
          <a:ln w="6350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b="1" dirty="0">
                <a:solidFill>
                  <a:schemeClr val="tx1"/>
                </a:solidFill>
              </a:rPr>
              <a:t>1</a:t>
            </a:r>
          </a:p>
        </p:txBody>
      </p:sp>
      <p:sp>
        <p:nvSpPr>
          <p:cNvPr id="54" name="Oval 53">
            <a:extLst>
              <a:ext uri="{FF2B5EF4-FFF2-40B4-BE49-F238E27FC236}">
                <a16:creationId xmlns:a16="http://schemas.microsoft.com/office/drawing/2014/main" id="{3F25D709-D9D7-4326-BB68-67C9EAC7B064}"/>
              </a:ext>
            </a:extLst>
          </p:cNvPr>
          <p:cNvSpPr/>
          <p:nvPr/>
        </p:nvSpPr>
        <p:spPr>
          <a:xfrm>
            <a:off x="5891127" y="2255129"/>
            <a:ext cx="368904" cy="390634"/>
          </a:xfrm>
          <a:prstGeom prst="ellipse">
            <a:avLst/>
          </a:prstGeom>
          <a:noFill/>
          <a:ln w="6350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b="1" dirty="0">
                <a:solidFill>
                  <a:schemeClr val="tx1"/>
                </a:solidFill>
              </a:rPr>
              <a:t>2</a:t>
            </a:r>
          </a:p>
        </p:txBody>
      </p:sp>
      <p:sp>
        <p:nvSpPr>
          <p:cNvPr id="55" name="Oval 54">
            <a:extLst>
              <a:ext uri="{FF2B5EF4-FFF2-40B4-BE49-F238E27FC236}">
                <a16:creationId xmlns:a16="http://schemas.microsoft.com/office/drawing/2014/main" id="{38EDA79C-A4C4-4A1A-AB3C-D22572706CC4}"/>
              </a:ext>
            </a:extLst>
          </p:cNvPr>
          <p:cNvSpPr/>
          <p:nvPr/>
        </p:nvSpPr>
        <p:spPr>
          <a:xfrm>
            <a:off x="8251990" y="4605826"/>
            <a:ext cx="368904" cy="390634"/>
          </a:xfrm>
          <a:prstGeom prst="ellipse">
            <a:avLst/>
          </a:prstGeom>
          <a:noFill/>
          <a:ln w="6350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b="1" dirty="0">
                <a:solidFill>
                  <a:schemeClr val="tx1"/>
                </a:solidFill>
              </a:rPr>
              <a:t>3</a:t>
            </a:r>
          </a:p>
        </p:txBody>
      </p:sp>
      <p:sp>
        <p:nvSpPr>
          <p:cNvPr id="56" name="Oval 55">
            <a:extLst>
              <a:ext uri="{FF2B5EF4-FFF2-40B4-BE49-F238E27FC236}">
                <a16:creationId xmlns:a16="http://schemas.microsoft.com/office/drawing/2014/main" id="{BEE22F29-E597-4FD8-8420-9F6291EB8958}"/>
              </a:ext>
            </a:extLst>
          </p:cNvPr>
          <p:cNvSpPr/>
          <p:nvPr/>
        </p:nvSpPr>
        <p:spPr>
          <a:xfrm>
            <a:off x="10532856" y="5726551"/>
            <a:ext cx="368904" cy="390634"/>
          </a:xfrm>
          <a:prstGeom prst="ellipse">
            <a:avLst/>
          </a:prstGeom>
          <a:noFill/>
          <a:ln w="6350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b="1" dirty="0">
                <a:solidFill>
                  <a:schemeClr val="tx1"/>
                </a:solidFill>
              </a:rPr>
              <a:t>4</a:t>
            </a:r>
          </a:p>
        </p:txBody>
      </p:sp>
      <p:pic>
        <p:nvPicPr>
          <p:cNvPr id="57" name="Picture 56">
            <a:extLst>
              <a:ext uri="{FF2B5EF4-FFF2-40B4-BE49-F238E27FC236}">
                <a16:creationId xmlns:a16="http://schemas.microsoft.com/office/drawing/2014/main" id="{00D459D3-E9FE-4150-8182-801E6F053B47}"/>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6399188" y="2219034"/>
            <a:ext cx="528913" cy="528913"/>
          </a:xfrm>
          <a:prstGeom prst="rect">
            <a:avLst/>
          </a:prstGeom>
        </p:spPr>
      </p:pic>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A71D0F40-A2A2-452C-B9AB-281C5059A27B}"/>
                  </a:ext>
                </a:extLst>
              </p:cNvPr>
              <p:cNvSpPr txBox="1"/>
              <p:nvPr/>
            </p:nvSpPr>
            <p:spPr>
              <a:xfrm>
                <a:off x="5632328" y="3344375"/>
                <a:ext cx="189718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sv-SE" i="1" smtClean="0">
                              <a:latin typeface="Cambria Math" panose="02040503050406030204" pitchFamily="18" charset="0"/>
                            </a:rPr>
                          </m:ctrlPr>
                        </m:sSubPr>
                        <m:e>
                          <m:r>
                            <a:rPr lang="sv-SE" b="0" i="1" smtClean="0">
                              <a:latin typeface="Cambria Math" panose="02040503050406030204" pitchFamily="18" charset="0"/>
                            </a:rPr>
                            <m:t>𝐷𝐶</m:t>
                          </m:r>
                        </m:e>
                        <m:sub>
                          <m:r>
                            <a:rPr lang="sv-SE" b="0" i="1" smtClean="0">
                              <a:latin typeface="Cambria Math" panose="02040503050406030204" pitchFamily="18" charset="0"/>
                            </a:rPr>
                            <m:t>2</m:t>
                          </m:r>
                        </m:sub>
                      </m:sSub>
                      <m:r>
                        <a:rPr lang="sv-SE" b="0" i="1" smtClean="0">
                          <a:latin typeface="Cambria Math" panose="02040503050406030204" pitchFamily="18" charset="0"/>
                        </a:rPr>
                        <m:t>=0,165831%</m:t>
                      </m:r>
                    </m:oMath>
                  </m:oMathPara>
                </a14:m>
                <a:endParaRPr lang="sv-SE" dirty="0"/>
              </a:p>
            </p:txBody>
          </p:sp>
        </mc:Choice>
        <mc:Fallback>
          <p:sp>
            <p:nvSpPr>
              <p:cNvPr id="7" name="TextBox 6">
                <a:extLst>
                  <a:ext uri="{FF2B5EF4-FFF2-40B4-BE49-F238E27FC236}">
                    <a16:creationId xmlns:a16="http://schemas.microsoft.com/office/drawing/2014/main" id="{A71D0F40-A2A2-452C-B9AB-281C5059A27B}"/>
                  </a:ext>
                </a:extLst>
              </p:cNvPr>
              <p:cNvSpPr txBox="1">
                <a:spLocks noRot="1" noChangeAspect="1" noMove="1" noResize="1" noEditPoints="1" noAdjustHandles="1" noChangeArrowheads="1" noChangeShapeType="1" noTextEdit="1"/>
              </p:cNvSpPr>
              <p:nvPr/>
            </p:nvSpPr>
            <p:spPr>
              <a:xfrm>
                <a:off x="5632328" y="3344375"/>
                <a:ext cx="1897186" cy="276999"/>
              </a:xfrm>
              <a:prstGeom prst="rect">
                <a:avLst/>
              </a:prstGeom>
              <a:blipFill>
                <a:blip r:embed="rId9"/>
                <a:stretch>
                  <a:fillRect l="-2572" r="-3215" b="-15556"/>
                </a:stretch>
              </a:blipFill>
            </p:spPr>
            <p:txBody>
              <a:bodyPr/>
              <a:lstStyle/>
              <a:p>
                <a:r>
                  <a:rPr lang="sv-SE">
                    <a:noFill/>
                  </a:rPr>
                  <a:t> </a:t>
                </a:r>
              </a:p>
            </p:txBody>
          </p:sp>
        </mc:Fallback>
      </mc:AlternateContent>
      <mc:AlternateContent xmlns:mc="http://schemas.openxmlformats.org/markup-compatibility/2006">
        <mc:Choice xmlns:a14="http://schemas.microsoft.com/office/drawing/2010/main" Requires="a14">
          <p:sp>
            <p:nvSpPr>
              <p:cNvPr id="62" name="TextBox 61">
                <a:extLst>
                  <a:ext uri="{FF2B5EF4-FFF2-40B4-BE49-F238E27FC236}">
                    <a16:creationId xmlns:a16="http://schemas.microsoft.com/office/drawing/2014/main" id="{80A0C69D-F5B5-461D-9DA2-764CE8D09C3D}"/>
                  </a:ext>
                </a:extLst>
              </p:cNvPr>
              <p:cNvSpPr txBox="1"/>
              <p:nvPr/>
            </p:nvSpPr>
            <p:spPr>
              <a:xfrm>
                <a:off x="3188265" y="3786114"/>
                <a:ext cx="189186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sv-SE" i="1" smtClean="0">
                              <a:latin typeface="Cambria Math" panose="02040503050406030204" pitchFamily="18" charset="0"/>
                            </a:rPr>
                          </m:ctrlPr>
                        </m:sSubPr>
                        <m:e>
                          <m:r>
                            <a:rPr lang="sv-SE" b="0" i="1" smtClean="0">
                              <a:latin typeface="Cambria Math" panose="02040503050406030204" pitchFamily="18" charset="0"/>
                            </a:rPr>
                            <m:t>𝐷𝐶</m:t>
                          </m:r>
                        </m:e>
                        <m:sub>
                          <m:r>
                            <a:rPr lang="sv-SE" b="0" i="1" smtClean="0">
                              <a:latin typeface="Cambria Math" panose="02040503050406030204" pitchFamily="18" charset="0"/>
                            </a:rPr>
                            <m:t>1</m:t>
                          </m:r>
                        </m:sub>
                      </m:sSub>
                      <m:r>
                        <a:rPr lang="sv-SE" b="0" i="1" smtClean="0">
                          <a:latin typeface="Cambria Math" panose="02040503050406030204" pitchFamily="18" charset="0"/>
                        </a:rPr>
                        <m:t>=1,430928%</m:t>
                      </m:r>
                    </m:oMath>
                  </m:oMathPara>
                </a14:m>
                <a:endParaRPr lang="sv-SE" dirty="0"/>
              </a:p>
            </p:txBody>
          </p:sp>
        </mc:Choice>
        <mc:Fallback>
          <p:sp>
            <p:nvSpPr>
              <p:cNvPr id="62" name="TextBox 61">
                <a:extLst>
                  <a:ext uri="{FF2B5EF4-FFF2-40B4-BE49-F238E27FC236}">
                    <a16:creationId xmlns:a16="http://schemas.microsoft.com/office/drawing/2014/main" id="{80A0C69D-F5B5-461D-9DA2-764CE8D09C3D}"/>
                  </a:ext>
                </a:extLst>
              </p:cNvPr>
              <p:cNvSpPr txBox="1">
                <a:spLocks noRot="1" noChangeAspect="1" noMove="1" noResize="1" noEditPoints="1" noAdjustHandles="1" noChangeArrowheads="1" noChangeShapeType="1" noTextEdit="1"/>
              </p:cNvSpPr>
              <p:nvPr/>
            </p:nvSpPr>
            <p:spPr>
              <a:xfrm>
                <a:off x="3188265" y="3786114"/>
                <a:ext cx="1891865" cy="276999"/>
              </a:xfrm>
              <a:prstGeom prst="rect">
                <a:avLst/>
              </a:prstGeom>
              <a:blipFill>
                <a:blip r:embed="rId10"/>
                <a:stretch>
                  <a:fillRect l="-2258" r="-3226" b="-15217"/>
                </a:stretch>
              </a:blipFill>
            </p:spPr>
            <p:txBody>
              <a:bodyPr/>
              <a:lstStyle/>
              <a:p>
                <a:r>
                  <a:rPr lang="sv-SE">
                    <a:noFill/>
                  </a:rPr>
                  <a:t> </a:t>
                </a:r>
              </a:p>
            </p:txBody>
          </p:sp>
        </mc:Fallback>
      </mc:AlternateContent>
      <mc:AlternateContent xmlns:mc="http://schemas.openxmlformats.org/markup-compatibility/2006">
        <mc:Choice xmlns:a14="http://schemas.microsoft.com/office/drawing/2010/main" Requires="a14">
          <p:sp>
            <p:nvSpPr>
              <p:cNvPr id="63" name="TextBox 62">
                <a:extLst>
                  <a:ext uri="{FF2B5EF4-FFF2-40B4-BE49-F238E27FC236}">
                    <a16:creationId xmlns:a16="http://schemas.microsoft.com/office/drawing/2014/main" id="{2D91F128-76F4-466E-89C4-07C81C72F6B6}"/>
                  </a:ext>
                </a:extLst>
              </p:cNvPr>
              <p:cNvSpPr txBox="1"/>
              <p:nvPr/>
            </p:nvSpPr>
            <p:spPr>
              <a:xfrm>
                <a:off x="7451604" y="4226952"/>
                <a:ext cx="189718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sv-SE" i="1" smtClean="0">
                              <a:latin typeface="Cambria Math" panose="02040503050406030204" pitchFamily="18" charset="0"/>
                            </a:rPr>
                          </m:ctrlPr>
                        </m:sSubPr>
                        <m:e>
                          <m:r>
                            <a:rPr lang="sv-SE" b="0" i="1" smtClean="0">
                              <a:latin typeface="Cambria Math" panose="02040503050406030204" pitchFamily="18" charset="0"/>
                            </a:rPr>
                            <m:t>𝐷𝐶</m:t>
                          </m:r>
                        </m:e>
                        <m:sub>
                          <m:r>
                            <a:rPr lang="sv-SE" b="0" i="1" smtClean="0">
                              <a:latin typeface="Cambria Math" panose="02040503050406030204" pitchFamily="18" charset="0"/>
                            </a:rPr>
                            <m:t>3</m:t>
                          </m:r>
                        </m:sub>
                      </m:sSub>
                      <m:r>
                        <a:rPr lang="sv-SE" b="0" i="1" smtClean="0">
                          <a:latin typeface="Cambria Math" panose="02040503050406030204" pitchFamily="18" charset="0"/>
                        </a:rPr>
                        <m:t>=0,375213%</m:t>
                      </m:r>
                    </m:oMath>
                  </m:oMathPara>
                </a14:m>
                <a:endParaRPr lang="sv-SE" dirty="0"/>
              </a:p>
            </p:txBody>
          </p:sp>
        </mc:Choice>
        <mc:Fallback>
          <p:sp>
            <p:nvSpPr>
              <p:cNvPr id="63" name="TextBox 62">
                <a:extLst>
                  <a:ext uri="{FF2B5EF4-FFF2-40B4-BE49-F238E27FC236}">
                    <a16:creationId xmlns:a16="http://schemas.microsoft.com/office/drawing/2014/main" id="{2D91F128-76F4-466E-89C4-07C81C72F6B6}"/>
                  </a:ext>
                </a:extLst>
              </p:cNvPr>
              <p:cNvSpPr txBox="1">
                <a:spLocks noRot="1" noChangeAspect="1" noMove="1" noResize="1" noEditPoints="1" noAdjustHandles="1" noChangeArrowheads="1" noChangeShapeType="1" noTextEdit="1"/>
              </p:cNvSpPr>
              <p:nvPr/>
            </p:nvSpPr>
            <p:spPr>
              <a:xfrm>
                <a:off x="7451604" y="4226952"/>
                <a:ext cx="1897186" cy="276999"/>
              </a:xfrm>
              <a:prstGeom prst="rect">
                <a:avLst/>
              </a:prstGeom>
              <a:blipFill>
                <a:blip r:embed="rId11"/>
                <a:stretch>
                  <a:fillRect l="-2244" r="-2885" b="-15217"/>
                </a:stretch>
              </a:blipFill>
            </p:spPr>
            <p:txBody>
              <a:bodyPr/>
              <a:lstStyle/>
              <a:p>
                <a:r>
                  <a:rPr lang="sv-SE">
                    <a:noFill/>
                  </a:rPr>
                  <a:t> </a:t>
                </a:r>
              </a:p>
            </p:txBody>
          </p:sp>
        </mc:Fallback>
      </mc:AlternateContent>
      <mc:AlternateContent xmlns:mc="http://schemas.openxmlformats.org/markup-compatibility/2006">
        <mc:Choice xmlns:a14="http://schemas.microsoft.com/office/drawing/2010/main" Requires="a14">
          <p:sp>
            <p:nvSpPr>
              <p:cNvPr id="64" name="TextBox 63">
                <a:extLst>
                  <a:ext uri="{FF2B5EF4-FFF2-40B4-BE49-F238E27FC236}">
                    <a16:creationId xmlns:a16="http://schemas.microsoft.com/office/drawing/2014/main" id="{485B0A78-E61E-4E4B-B9D3-F5A014945115}"/>
                  </a:ext>
                </a:extLst>
              </p:cNvPr>
              <p:cNvSpPr txBox="1"/>
              <p:nvPr/>
            </p:nvSpPr>
            <p:spPr>
              <a:xfrm>
                <a:off x="9726901" y="5369155"/>
                <a:ext cx="196842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sv-SE" i="1" smtClean="0">
                              <a:latin typeface="Cambria Math" panose="02040503050406030204" pitchFamily="18" charset="0"/>
                            </a:rPr>
                          </m:ctrlPr>
                        </m:sSubPr>
                        <m:e>
                          <m:r>
                            <a:rPr lang="sv-SE" b="0" i="1" smtClean="0">
                              <a:latin typeface="Cambria Math" panose="02040503050406030204" pitchFamily="18" charset="0"/>
                            </a:rPr>
                            <m:t>𝐷𝐶</m:t>
                          </m:r>
                        </m:e>
                        <m:sub>
                          <m:r>
                            <a:rPr lang="sv-SE" b="0" i="1" smtClean="0">
                              <a:latin typeface="Cambria Math" panose="02040503050406030204" pitchFamily="18" charset="0"/>
                            </a:rPr>
                            <m:t>4</m:t>
                          </m:r>
                        </m:sub>
                      </m:sSub>
                      <m:r>
                        <a:rPr lang="sv-SE" b="0" i="1" smtClean="0">
                          <a:latin typeface="Cambria Math" panose="02040503050406030204" pitchFamily="18" charset="0"/>
                        </a:rPr>
                        <m:t>=4,862309%</m:t>
                      </m:r>
                    </m:oMath>
                  </m:oMathPara>
                </a14:m>
                <a:endParaRPr lang="sv-SE" dirty="0"/>
              </a:p>
            </p:txBody>
          </p:sp>
        </mc:Choice>
        <mc:Fallback>
          <p:sp>
            <p:nvSpPr>
              <p:cNvPr id="64" name="TextBox 63">
                <a:extLst>
                  <a:ext uri="{FF2B5EF4-FFF2-40B4-BE49-F238E27FC236}">
                    <a16:creationId xmlns:a16="http://schemas.microsoft.com/office/drawing/2014/main" id="{485B0A78-E61E-4E4B-B9D3-F5A014945115}"/>
                  </a:ext>
                </a:extLst>
              </p:cNvPr>
              <p:cNvSpPr txBox="1">
                <a:spLocks noRot="1" noChangeAspect="1" noMove="1" noResize="1" noEditPoints="1" noAdjustHandles="1" noChangeArrowheads="1" noChangeShapeType="1" noTextEdit="1"/>
              </p:cNvSpPr>
              <p:nvPr/>
            </p:nvSpPr>
            <p:spPr>
              <a:xfrm>
                <a:off x="9726901" y="5369155"/>
                <a:ext cx="1968424" cy="276999"/>
              </a:xfrm>
              <a:prstGeom prst="rect">
                <a:avLst/>
              </a:prstGeom>
              <a:blipFill>
                <a:blip r:embed="rId12"/>
                <a:stretch>
                  <a:fillRect l="-619" r="-929" b="-15556"/>
                </a:stretch>
              </a:blipFill>
            </p:spPr>
            <p:txBody>
              <a:bodyPr/>
              <a:lstStyle/>
              <a:p>
                <a:r>
                  <a:rPr lang="sv-SE">
                    <a:noFill/>
                  </a:rPr>
                  <a:t> </a:t>
                </a:r>
              </a:p>
            </p:txBody>
          </p:sp>
        </mc:Fallback>
      </mc:AlternateContent>
      <p:sp>
        <p:nvSpPr>
          <p:cNvPr id="65" name="TextBox 64">
            <a:extLst>
              <a:ext uri="{FF2B5EF4-FFF2-40B4-BE49-F238E27FC236}">
                <a16:creationId xmlns:a16="http://schemas.microsoft.com/office/drawing/2014/main" id="{62E10E72-501F-485F-A6C2-80F23682745C}"/>
              </a:ext>
            </a:extLst>
          </p:cNvPr>
          <p:cNvSpPr txBox="1"/>
          <p:nvPr/>
        </p:nvSpPr>
        <p:spPr>
          <a:xfrm>
            <a:off x="3291040" y="4040273"/>
            <a:ext cx="1977016" cy="369332"/>
          </a:xfrm>
          <a:prstGeom prst="rect">
            <a:avLst/>
          </a:prstGeom>
          <a:noFill/>
        </p:spPr>
        <p:txBody>
          <a:bodyPr wrap="none" rtlCol="0">
            <a:spAutoFit/>
          </a:bodyPr>
          <a:lstStyle/>
          <a:p>
            <a:r>
              <a:rPr lang="sv-SE" dirty="0"/>
              <a:t>Targeted Color (</a:t>
            </a:r>
            <a:r>
              <a:rPr lang="sv-SE" b="1" dirty="0"/>
              <a:t>TC</a:t>
            </a:r>
            <a:r>
              <a:rPr lang="sv-SE" dirty="0"/>
              <a:t>)</a:t>
            </a:r>
          </a:p>
        </p:txBody>
      </p:sp>
    </p:spTree>
    <p:extLst>
      <p:ext uri="{BB962C8B-B14F-4D97-AF65-F5344CB8AC3E}">
        <p14:creationId xmlns:p14="http://schemas.microsoft.com/office/powerpoint/2010/main" val="67938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itle 1">
            <a:extLst>
              <a:ext uri="{FF2B5EF4-FFF2-40B4-BE49-F238E27FC236}">
                <a16:creationId xmlns:a16="http://schemas.microsoft.com/office/drawing/2014/main" id="{5092C302-8F48-4BFA-A43F-FFFF6A90736B}"/>
              </a:ext>
            </a:extLst>
          </p:cNvPr>
          <p:cNvSpPr>
            <a:spLocks noGrp="1"/>
          </p:cNvSpPr>
          <p:nvPr>
            <p:ph type="title"/>
          </p:nvPr>
        </p:nvSpPr>
        <p:spPr>
          <a:xfrm>
            <a:off x="838200" y="365125"/>
            <a:ext cx="10515600" cy="1325563"/>
          </a:xfrm>
        </p:spPr>
        <p:txBody>
          <a:bodyPr anchor="t" anchorCtr="0">
            <a:normAutofit/>
          </a:bodyPr>
          <a:lstStyle/>
          <a:p>
            <a:r>
              <a:rPr lang="sv-SE" dirty="0"/>
              <a:t>Destruktiv komprimering</a:t>
            </a:r>
          </a:p>
        </p:txBody>
      </p:sp>
      <p:pic>
        <p:nvPicPr>
          <p:cNvPr id="43" name="Picture 42">
            <a:extLst>
              <a:ext uri="{FF2B5EF4-FFF2-40B4-BE49-F238E27FC236}">
                <a16:creationId xmlns:a16="http://schemas.microsoft.com/office/drawing/2014/main" id="{8085130C-CFA3-4413-AB7D-E1AEDA36780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039" y="0"/>
            <a:ext cx="763703" cy="763703"/>
          </a:xfrm>
          <a:prstGeom prst="rect">
            <a:avLst/>
          </a:prstGeom>
        </p:spPr>
      </p:pic>
      <p:pic>
        <p:nvPicPr>
          <p:cNvPr id="66" name="Picture 65">
            <a:extLst>
              <a:ext uri="{FF2B5EF4-FFF2-40B4-BE49-F238E27FC236}">
                <a16:creationId xmlns:a16="http://schemas.microsoft.com/office/drawing/2014/main" id="{F5D355EB-7DF8-4FC8-AF60-F71AA54E7E26}"/>
              </a:ext>
            </a:extLst>
          </p:cNvPr>
          <p:cNvPicPr>
            <a:picLocks noChangeAspect="1"/>
          </p:cNvPicPr>
          <p:nvPr/>
        </p:nvPicPr>
        <p:blipFill>
          <a:blip r:embed="rId4"/>
          <a:stretch>
            <a:fillRect/>
          </a:stretch>
        </p:blipFill>
        <p:spPr>
          <a:xfrm>
            <a:off x="171254" y="2055812"/>
            <a:ext cx="3602766" cy="1415873"/>
          </a:xfrm>
          <a:prstGeom prst="rect">
            <a:avLst/>
          </a:prstGeom>
        </p:spPr>
      </p:pic>
      <p:pic>
        <p:nvPicPr>
          <p:cNvPr id="67" name="Picture 66">
            <a:extLst>
              <a:ext uri="{FF2B5EF4-FFF2-40B4-BE49-F238E27FC236}">
                <a16:creationId xmlns:a16="http://schemas.microsoft.com/office/drawing/2014/main" id="{A6650C09-A437-46B1-A574-34960B1DD72F}"/>
              </a:ext>
            </a:extLst>
          </p:cNvPr>
          <p:cNvPicPr>
            <a:picLocks noChangeAspect="1"/>
          </p:cNvPicPr>
          <p:nvPr/>
        </p:nvPicPr>
        <p:blipFill>
          <a:blip r:embed="rId5"/>
          <a:stretch>
            <a:fillRect/>
          </a:stretch>
        </p:blipFill>
        <p:spPr>
          <a:xfrm>
            <a:off x="4275511" y="2055812"/>
            <a:ext cx="3640978" cy="1447055"/>
          </a:xfrm>
          <a:prstGeom prst="rect">
            <a:avLst/>
          </a:prstGeom>
          <a:ln>
            <a:solidFill>
              <a:schemeClr val="tx1"/>
            </a:solidFill>
            <a:prstDash val="lgDash"/>
          </a:ln>
        </p:spPr>
      </p:pic>
      <p:pic>
        <p:nvPicPr>
          <p:cNvPr id="68" name="Picture 67">
            <a:extLst>
              <a:ext uri="{FF2B5EF4-FFF2-40B4-BE49-F238E27FC236}">
                <a16:creationId xmlns:a16="http://schemas.microsoft.com/office/drawing/2014/main" id="{6DE771B7-C11C-4D44-AE5F-7EAAAE7C6F05}"/>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175232" y="903897"/>
            <a:ext cx="452399" cy="448660"/>
          </a:xfrm>
          <a:prstGeom prst="rect">
            <a:avLst/>
          </a:prstGeom>
        </p:spPr>
      </p:pic>
      <p:sp>
        <p:nvSpPr>
          <p:cNvPr id="69" name="TextBox 68">
            <a:extLst>
              <a:ext uri="{FF2B5EF4-FFF2-40B4-BE49-F238E27FC236}">
                <a16:creationId xmlns:a16="http://schemas.microsoft.com/office/drawing/2014/main" id="{9A8A34CE-A826-4323-9B18-AEB7491A69F5}"/>
              </a:ext>
            </a:extLst>
          </p:cNvPr>
          <p:cNvSpPr txBox="1"/>
          <p:nvPr/>
        </p:nvSpPr>
        <p:spPr>
          <a:xfrm>
            <a:off x="345835" y="1249077"/>
            <a:ext cx="11262232" cy="461665"/>
          </a:xfrm>
          <a:prstGeom prst="rect">
            <a:avLst/>
          </a:prstGeom>
          <a:noFill/>
        </p:spPr>
        <p:txBody>
          <a:bodyPr wrap="square" rtlCol="0">
            <a:spAutoFit/>
          </a:bodyPr>
          <a:lstStyle/>
          <a:p>
            <a:r>
              <a:rPr lang="sv-SE" sz="2400" dirty="0"/>
              <a:t>What is the bestkomprimering? To calculate the DC (Delta Changing) in the whole picture.</a:t>
            </a:r>
          </a:p>
        </p:txBody>
      </p:sp>
      <p:pic>
        <p:nvPicPr>
          <p:cNvPr id="9" name="Picture 8">
            <a:extLst>
              <a:ext uri="{FF2B5EF4-FFF2-40B4-BE49-F238E27FC236}">
                <a16:creationId xmlns:a16="http://schemas.microsoft.com/office/drawing/2014/main" id="{F7E24F36-A4B3-48E3-BC7C-AE8FA19DB2F6}"/>
              </a:ext>
            </a:extLst>
          </p:cNvPr>
          <p:cNvPicPr>
            <a:picLocks noChangeAspect="1"/>
          </p:cNvPicPr>
          <p:nvPr/>
        </p:nvPicPr>
        <p:blipFill>
          <a:blip r:embed="rId8"/>
          <a:stretch>
            <a:fillRect/>
          </a:stretch>
        </p:blipFill>
        <p:spPr>
          <a:xfrm>
            <a:off x="8358944" y="2035868"/>
            <a:ext cx="3600450" cy="1419225"/>
          </a:xfrm>
          <a:prstGeom prst="rect">
            <a:avLst/>
          </a:prstGeom>
          <a:ln>
            <a:solidFill>
              <a:schemeClr val="tx1"/>
            </a:solidFill>
            <a:prstDash val="lgDash"/>
          </a:ln>
        </p:spPr>
      </p:pic>
      <p:pic>
        <p:nvPicPr>
          <p:cNvPr id="13" name="Picture 12">
            <a:extLst>
              <a:ext uri="{FF2B5EF4-FFF2-40B4-BE49-F238E27FC236}">
                <a16:creationId xmlns:a16="http://schemas.microsoft.com/office/drawing/2014/main" id="{462CA0DF-AF1F-4C89-BF1B-64AF06F5D63F}"/>
              </a:ext>
            </a:extLst>
          </p:cNvPr>
          <p:cNvPicPr>
            <a:picLocks noChangeAspect="1"/>
          </p:cNvPicPr>
          <p:nvPr/>
        </p:nvPicPr>
        <p:blipFill>
          <a:blip r:embed="rId9"/>
          <a:stretch>
            <a:fillRect/>
          </a:stretch>
        </p:blipFill>
        <p:spPr>
          <a:xfrm>
            <a:off x="4268414" y="4593535"/>
            <a:ext cx="3648075" cy="1447800"/>
          </a:xfrm>
          <a:prstGeom prst="rect">
            <a:avLst/>
          </a:prstGeom>
          <a:ln>
            <a:solidFill>
              <a:schemeClr val="tx1"/>
            </a:solidFill>
            <a:prstDash val="lgDash"/>
          </a:ln>
        </p:spPr>
      </p:pic>
      <p:pic>
        <p:nvPicPr>
          <p:cNvPr id="18" name="Picture 17">
            <a:extLst>
              <a:ext uri="{FF2B5EF4-FFF2-40B4-BE49-F238E27FC236}">
                <a16:creationId xmlns:a16="http://schemas.microsoft.com/office/drawing/2014/main" id="{39ED5DEB-0E72-426F-B831-7A6E4BB1FF88}"/>
              </a:ext>
            </a:extLst>
          </p:cNvPr>
          <p:cNvPicPr>
            <a:picLocks noChangeAspect="1"/>
          </p:cNvPicPr>
          <p:nvPr/>
        </p:nvPicPr>
        <p:blipFill>
          <a:blip r:embed="rId10"/>
          <a:stretch>
            <a:fillRect/>
          </a:stretch>
        </p:blipFill>
        <p:spPr>
          <a:xfrm>
            <a:off x="8231981" y="4593535"/>
            <a:ext cx="3648075" cy="1447800"/>
          </a:xfrm>
          <a:prstGeom prst="rect">
            <a:avLst/>
          </a:prstGeom>
          <a:ln>
            <a:solidFill>
              <a:schemeClr val="tx1"/>
            </a:solidFill>
            <a:prstDash val="lgDash"/>
          </a:ln>
        </p:spPr>
      </p:pic>
      <p:sp>
        <p:nvSpPr>
          <p:cNvPr id="72" name="Oval 71">
            <a:extLst>
              <a:ext uri="{FF2B5EF4-FFF2-40B4-BE49-F238E27FC236}">
                <a16:creationId xmlns:a16="http://schemas.microsoft.com/office/drawing/2014/main" id="{F3CD6545-CFC3-4038-9E7B-DECDFB892D4D}"/>
              </a:ext>
            </a:extLst>
          </p:cNvPr>
          <p:cNvSpPr/>
          <p:nvPr/>
        </p:nvSpPr>
        <p:spPr>
          <a:xfrm>
            <a:off x="4092000" y="1903703"/>
            <a:ext cx="368904" cy="390634"/>
          </a:xfrm>
          <a:prstGeom prst="ellipse">
            <a:avLst/>
          </a:prstGeom>
          <a:noFill/>
          <a:ln w="6350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b="1" dirty="0">
                <a:solidFill>
                  <a:schemeClr val="tx1"/>
                </a:solidFill>
              </a:rPr>
              <a:t>1</a:t>
            </a:r>
          </a:p>
        </p:txBody>
      </p:sp>
      <p:sp>
        <p:nvSpPr>
          <p:cNvPr id="73" name="Oval 72">
            <a:extLst>
              <a:ext uri="{FF2B5EF4-FFF2-40B4-BE49-F238E27FC236}">
                <a16:creationId xmlns:a16="http://schemas.microsoft.com/office/drawing/2014/main" id="{9763D8F9-7844-45DD-9551-EFCEEA4F58C8}"/>
              </a:ext>
            </a:extLst>
          </p:cNvPr>
          <p:cNvSpPr/>
          <p:nvPr/>
        </p:nvSpPr>
        <p:spPr>
          <a:xfrm>
            <a:off x="8234469" y="1840550"/>
            <a:ext cx="368904" cy="390634"/>
          </a:xfrm>
          <a:prstGeom prst="ellipse">
            <a:avLst/>
          </a:prstGeom>
          <a:noFill/>
          <a:ln w="6350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b="1" dirty="0">
                <a:solidFill>
                  <a:schemeClr val="tx1"/>
                </a:solidFill>
              </a:rPr>
              <a:t>2</a:t>
            </a:r>
          </a:p>
        </p:txBody>
      </p:sp>
      <p:sp>
        <p:nvSpPr>
          <p:cNvPr id="74" name="Oval 73">
            <a:extLst>
              <a:ext uri="{FF2B5EF4-FFF2-40B4-BE49-F238E27FC236}">
                <a16:creationId xmlns:a16="http://schemas.microsoft.com/office/drawing/2014/main" id="{38A79E9F-2B2D-40FD-9D81-425F18607D65}"/>
              </a:ext>
            </a:extLst>
          </p:cNvPr>
          <p:cNvSpPr/>
          <p:nvPr/>
        </p:nvSpPr>
        <p:spPr>
          <a:xfrm>
            <a:off x="4142230" y="4398217"/>
            <a:ext cx="368904" cy="390634"/>
          </a:xfrm>
          <a:prstGeom prst="ellipse">
            <a:avLst/>
          </a:prstGeom>
          <a:noFill/>
          <a:ln w="6350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b="1" dirty="0">
                <a:solidFill>
                  <a:schemeClr val="tx1"/>
                </a:solidFill>
              </a:rPr>
              <a:t>3</a:t>
            </a:r>
          </a:p>
        </p:txBody>
      </p:sp>
      <p:sp>
        <p:nvSpPr>
          <p:cNvPr id="75" name="Oval 74">
            <a:extLst>
              <a:ext uri="{FF2B5EF4-FFF2-40B4-BE49-F238E27FC236}">
                <a16:creationId xmlns:a16="http://schemas.microsoft.com/office/drawing/2014/main" id="{04EA9A51-0C2C-43A8-AE68-A419DA843E1E}"/>
              </a:ext>
            </a:extLst>
          </p:cNvPr>
          <p:cNvSpPr/>
          <p:nvPr/>
        </p:nvSpPr>
        <p:spPr>
          <a:xfrm>
            <a:off x="8039386" y="4378164"/>
            <a:ext cx="368904" cy="390634"/>
          </a:xfrm>
          <a:prstGeom prst="ellipse">
            <a:avLst/>
          </a:prstGeom>
          <a:noFill/>
          <a:ln w="6350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b="1" dirty="0">
                <a:solidFill>
                  <a:schemeClr val="tx1"/>
                </a:solidFill>
              </a:rPr>
              <a:t>4</a:t>
            </a:r>
          </a:p>
        </p:txBody>
      </p:sp>
      <mc:AlternateContent xmlns:mc="http://schemas.openxmlformats.org/markup-compatibility/2006">
        <mc:Choice xmlns:a14="http://schemas.microsoft.com/office/drawing/2010/main" Requires="a14">
          <p:sp>
            <p:nvSpPr>
              <p:cNvPr id="76" name="TextBox 75">
                <a:extLst>
                  <a:ext uri="{FF2B5EF4-FFF2-40B4-BE49-F238E27FC236}">
                    <a16:creationId xmlns:a16="http://schemas.microsoft.com/office/drawing/2014/main" id="{FAF08E3A-4C3D-4668-B6A6-264818B35F60}"/>
                  </a:ext>
                </a:extLst>
              </p:cNvPr>
              <p:cNvSpPr txBox="1"/>
              <p:nvPr/>
            </p:nvSpPr>
            <p:spPr>
              <a:xfrm>
                <a:off x="8778308" y="1734403"/>
                <a:ext cx="20254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sv-SE" i="1" smtClean="0">
                              <a:latin typeface="Cambria Math" panose="02040503050406030204" pitchFamily="18" charset="0"/>
                            </a:rPr>
                          </m:ctrlPr>
                        </m:sSubPr>
                        <m:e>
                          <m:r>
                            <a:rPr lang="sv-SE" b="0" i="1" smtClean="0">
                              <a:latin typeface="Cambria Math" panose="02040503050406030204" pitchFamily="18" charset="0"/>
                            </a:rPr>
                            <m:t>𝐷𝐶</m:t>
                          </m:r>
                        </m:e>
                        <m:sub>
                          <m:r>
                            <a:rPr lang="sv-SE" b="0" i="1" smtClean="0">
                              <a:latin typeface="Cambria Math" panose="02040503050406030204" pitchFamily="18" charset="0"/>
                            </a:rPr>
                            <m:t>2</m:t>
                          </m:r>
                        </m:sub>
                      </m:sSub>
                      <m:r>
                        <a:rPr lang="sv-SE" i="1">
                          <a:latin typeface="Cambria Math" panose="02040503050406030204" pitchFamily="18" charset="0"/>
                        </a:rPr>
                        <m:t>=22.394558%</m:t>
                      </m:r>
                    </m:oMath>
                  </m:oMathPara>
                </a14:m>
                <a:endParaRPr lang="sv-SE" dirty="0"/>
              </a:p>
            </p:txBody>
          </p:sp>
        </mc:Choice>
        <mc:Fallback>
          <p:sp>
            <p:nvSpPr>
              <p:cNvPr id="76" name="TextBox 75">
                <a:extLst>
                  <a:ext uri="{FF2B5EF4-FFF2-40B4-BE49-F238E27FC236}">
                    <a16:creationId xmlns:a16="http://schemas.microsoft.com/office/drawing/2014/main" id="{FAF08E3A-4C3D-4668-B6A6-264818B35F60}"/>
                  </a:ext>
                </a:extLst>
              </p:cNvPr>
              <p:cNvSpPr txBox="1">
                <a:spLocks noRot="1" noChangeAspect="1" noMove="1" noResize="1" noEditPoints="1" noAdjustHandles="1" noChangeArrowheads="1" noChangeShapeType="1" noTextEdit="1"/>
              </p:cNvSpPr>
              <p:nvPr/>
            </p:nvSpPr>
            <p:spPr>
              <a:xfrm>
                <a:off x="8778308" y="1734403"/>
                <a:ext cx="2025426" cy="276999"/>
              </a:xfrm>
              <a:prstGeom prst="rect">
                <a:avLst/>
              </a:prstGeom>
              <a:blipFill>
                <a:blip r:embed="rId11"/>
                <a:stretch>
                  <a:fillRect l="-2108" r="-3012" b="-15556"/>
                </a:stretch>
              </a:blipFill>
            </p:spPr>
            <p:txBody>
              <a:bodyPr/>
              <a:lstStyle/>
              <a:p>
                <a:r>
                  <a:rPr lang="sv-SE">
                    <a:noFill/>
                  </a:rPr>
                  <a:t> </a:t>
                </a:r>
              </a:p>
            </p:txBody>
          </p:sp>
        </mc:Fallback>
      </mc:AlternateContent>
      <mc:AlternateContent xmlns:mc="http://schemas.openxmlformats.org/markup-compatibility/2006">
        <mc:Choice xmlns:a14="http://schemas.microsoft.com/office/drawing/2010/main" Requires="a14">
          <p:sp>
            <p:nvSpPr>
              <p:cNvPr id="77" name="TextBox 76">
                <a:extLst>
                  <a:ext uri="{FF2B5EF4-FFF2-40B4-BE49-F238E27FC236}">
                    <a16:creationId xmlns:a16="http://schemas.microsoft.com/office/drawing/2014/main" id="{7B5E3AA8-74B0-477D-B56E-308F5EB078C8}"/>
                  </a:ext>
                </a:extLst>
              </p:cNvPr>
              <p:cNvSpPr txBox="1"/>
              <p:nvPr/>
            </p:nvSpPr>
            <p:spPr>
              <a:xfrm>
                <a:off x="4511134" y="1716477"/>
                <a:ext cx="202010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sv-SE" i="1" smtClean="0">
                              <a:latin typeface="Cambria Math" panose="02040503050406030204" pitchFamily="18" charset="0"/>
                            </a:rPr>
                          </m:ctrlPr>
                        </m:sSubPr>
                        <m:e>
                          <m:r>
                            <a:rPr lang="sv-SE" b="0" i="1" smtClean="0">
                              <a:latin typeface="Cambria Math" panose="02040503050406030204" pitchFamily="18" charset="0"/>
                            </a:rPr>
                            <m:t>𝐷𝐶</m:t>
                          </m:r>
                        </m:e>
                        <m:sub>
                          <m:r>
                            <a:rPr lang="sv-SE" b="0" i="1" smtClean="0">
                              <a:latin typeface="Cambria Math" panose="02040503050406030204" pitchFamily="18" charset="0"/>
                            </a:rPr>
                            <m:t>1</m:t>
                          </m:r>
                        </m:sub>
                      </m:sSub>
                      <m:r>
                        <a:rPr lang="sv-SE" b="0" i="1" smtClean="0">
                          <a:latin typeface="Cambria Math" panose="02040503050406030204" pitchFamily="18" charset="0"/>
                        </a:rPr>
                        <m:t>=25,174365%</m:t>
                      </m:r>
                    </m:oMath>
                  </m:oMathPara>
                </a14:m>
                <a:endParaRPr lang="sv-SE" dirty="0"/>
              </a:p>
            </p:txBody>
          </p:sp>
        </mc:Choice>
        <mc:Fallback>
          <p:sp>
            <p:nvSpPr>
              <p:cNvPr id="77" name="TextBox 76">
                <a:extLst>
                  <a:ext uri="{FF2B5EF4-FFF2-40B4-BE49-F238E27FC236}">
                    <a16:creationId xmlns:a16="http://schemas.microsoft.com/office/drawing/2014/main" id="{7B5E3AA8-74B0-477D-B56E-308F5EB078C8}"/>
                  </a:ext>
                </a:extLst>
              </p:cNvPr>
              <p:cNvSpPr txBox="1">
                <a:spLocks noRot="1" noChangeAspect="1" noMove="1" noResize="1" noEditPoints="1" noAdjustHandles="1" noChangeArrowheads="1" noChangeShapeType="1" noTextEdit="1"/>
              </p:cNvSpPr>
              <p:nvPr/>
            </p:nvSpPr>
            <p:spPr>
              <a:xfrm>
                <a:off x="4511134" y="1716477"/>
                <a:ext cx="2020105" cy="276999"/>
              </a:xfrm>
              <a:prstGeom prst="rect">
                <a:avLst/>
              </a:prstGeom>
              <a:blipFill>
                <a:blip r:embed="rId12"/>
                <a:stretch>
                  <a:fillRect l="-2115" r="-3021" b="-15556"/>
                </a:stretch>
              </a:blipFill>
            </p:spPr>
            <p:txBody>
              <a:bodyPr/>
              <a:lstStyle/>
              <a:p>
                <a:r>
                  <a:rPr lang="sv-SE">
                    <a:noFill/>
                  </a:rPr>
                  <a:t> </a:t>
                </a:r>
              </a:p>
            </p:txBody>
          </p:sp>
        </mc:Fallback>
      </mc:AlternateContent>
      <mc:AlternateContent xmlns:mc="http://schemas.openxmlformats.org/markup-compatibility/2006">
        <mc:Choice xmlns:a14="http://schemas.microsoft.com/office/drawing/2010/main" Requires="a14">
          <p:sp>
            <p:nvSpPr>
              <p:cNvPr id="78" name="TextBox 77">
                <a:extLst>
                  <a:ext uri="{FF2B5EF4-FFF2-40B4-BE49-F238E27FC236}">
                    <a16:creationId xmlns:a16="http://schemas.microsoft.com/office/drawing/2014/main" id="{26B388E9-E592-41AB-9FC0-AB4806698331}"/>
                  </a:ext>
                </a:extLst>
              </p:cNvPr>
              <p:cNvSpPr txBox="1"/>
              <p:nvPr/>
            </p:nvSpPr>
            <p:spPr>
              <a:xfrm>
                <a:off x="4633812" y="4218796"/>
                <a:ext cx="20254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sv-SE" i="1" smtClean="0">
                              <a:latin typeface="Cambria Math" panose="02040503050406030204" pitchFamily="18" charset="0"/>
                            </a:rPr>
                          </m:ctrlPr>
                        </m:sSubPr>
                        <m:e>
                          <m:r>
                            <a:rPr lang="sv-SE" b="0" i="1" smtClean="0">
                              <a:latin typeface="Cambria Math" panose="02040503050406030204" pitchFamily="18" charset="0"/>
                            </a:rPr>
                            <m:t>𝐷𝐶</m:t>
                          </m:r>
                        </m:e>
                        <m:sub>
                          <m:r>
                            <a:rPr lang="sv-SE" b="0" i="1" smtClean="0">
                              <a:latin typeface="Cambria Math" panose="02040503050406030204" pitchFamily="18" charset="0"/>
                            </a:rPr>
                            <m:t>3</m:t>
                          </m:r>
                        </m:sub>
                      </m:sSub>
                      <m:r>
                        <a:rPr lang="sv-SE" b="0" i="1" smtClean="0">
                          <a:latin typeface="Cambria Math" panose="02040503050406030204" pitchFamily="18" charset="0"/>
                        </a:rPr>
                        <m:t>=37,305892%</m:t>
                      </m:r>
                    </m:oMath>
                  </m:oMathPara>
                </a14:m>
                <a:endParaRPr lang="sv-SE" dirty="0"/>
              </a:p>
            </p:txBody>
          </p:sp>
        </mc:Choice>
        <mc:Fallback>
          <p:sp>
            <p:nvSpPr>
              <p:cNvPr id="78" name="TextBox 77">
                <a:extLst>
                  <a:ext uri="{FF2B5EF4-FFF2-40B4-BE49-F238E27FC236}">
                    <a16:creationId xmlns:a16="http://schemas.microsoft.com/office/drawing/2014/main" id="{26B388E9-E592-41AB-9FC0-AB4806698331}"/>
                  </a:ext>
                </a:extLst>
              </p:cNvPr>
              <p:cNvSpPr txBox="1">
                <a:spLocks noRot="1" noChangeAspect="1" noMove="1" noResize="1" noEditPoints="1" noAdjustHandles="1" noChangeArrowheads="1" noChangeShapeType="1" noTextEdit="1"/>
              </p:cNvSpPr>
              <p:nvPr/>
            </p:nvSpPr>
            <p:spPr>
              <a:xfrm>
                <a:off x="4633812" y="4218796"/>
                <a:ext cx="2025426" cy="276999"/>
              </a:xfrm>
              <a:prstGeom prst="rect">
                <a:avLst/>
              </a:prstGeom>
              <a:blipFill>
                <a:blip r:embed="rId13"/>
                <a:stretch>
                  <a:fillRect l="-2108" r="-3012" b="-17778"/>
                </a:stretch>
              </a:blipFill>
            </p:spPr>
            <p:txBody>
              <a:bodyPr/>
              <a:lstStyle/>
              <a:p>
                <a:r>
                  <a:rPr lang="sv-SE">
                    <a:noFill/>
                  </a:rPr>
                  <a:t> </a:t>
                </a:r>
              </a:p>
            </p:txBody>
          </p:sp>
        </mc:Fallback>
      </mc:AlternateContent>
      <mc:AlternateContent xmlns:mc="http://schemas.openxmlformats.org/markup-compatibility/2006">
        <mc:Choice xmlns:a14="http://schemas.microsoft.com/office/drawing/2010/main" Requires="a14">
          <p:sp>
            <p:nvSpPr>
              <p:cNvPr id="79" name="TextBox 78">
                <a:extLst>
                  <a:ext uri="{FF2B5EF4-FFF2-40B4-BE49-F238E27FC236}">
                    <a16:creationId xmlns:a16="http://schemas.microsoft.com/office/drawing/2014/main" id="{46208AB2-3B05-4BD2-BE40-22A26FF60962}"/>
                  </a:ext>
                </a:extLst>
              </p:cNvPr>
              <p:cNvSpPr txBox="1"/>
              <p:nvPr/>
            </p:nvSpPr>
            <p:spPr>
              <a:xfrm>
                <a:off x="8717245" y="4218796"/>
                <a:ext cx="20254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sv-SE" i="1" smtClean="0">
                              <a:latin typeface="Cambria Math" panose="02040503050406030204" pitchFamily="18" charset="0"/>
                            </a:rPr>
                          </m:ctrlPr>
                        </m:sSubPr>
                        <m:e>
                          <m:r>
                            <a:rPr lang="sv-SE" b="0" i="1" smtClean="0">
                              <a:latin typeface="Cambria Math" panose="02040503050406030204" pitchFamily="18" charset="0"/>
                            </a:rPr>
                            <m:t>𝐷𝐶</m:t>
                          </m:r>
                        </m:e>
                        <m:sub>
                          <m:r>
                            <a:rPr lang="sv-SE" b="0" i="1" smtClean="0">
                              <a:latin typeface="Cambria Math" panose="02040503050406030204" pitchFamily="18" charset="0"/>
                            </a:rPr>
                            <m:t>4</m:t>
                          </m:r>
                        </m:sub>
                      </m:sSub>
                      <m:r>
                        <a:rPr lang="sv-SE" b="0" i="1" smtClean="0">
                          <a:latin typeface="Cambria Math" panose="02040503050406030204" pitchFamily="18" charset="0"/>
                        </a:rPr>
                        <m:t>=64,097246%</m:t>
                      </m:r>
                    </m:oMath>
                  </m:oMathPara>
                </a14:m>
                <a:endParaRPr lang="sv-SE" dirty="0"/>
              </a:p>
            </p:txBody>
          </p:sp>
        </mc:Choice>
        <mc:Fallback>
          <p:sp>
            <p:nvSpPr>
              <p:cNvPr id="79" name="TextBox 78">
                <a:extLst>
                  <a:ext uri="{FF2B5EF4-FFF2-40B4-BE49-F238E27FC236}">
                    <a16:creationId xmlns:a16="http://schemas.microsoft.com/office/drawing/2014/main" id="{46208AB2-3B05-4BD2-BE40-22A26FF60962}"/>
                  </a:ext>
                </a:extLst>
              </p:cNvPr>
              <p:cNvSpPr txBox="1">
                <a:spLocks noRot="1" noChangeAspect="1" noMove="1" noResize="1" noEditPoints="1" noAdjustHandles="1" noChangeArrowheads="1" noChangeShapeType="1" noTextEdit="1"/>
              </p:cNvSpPr>
              <p:nvPr/>
            </p:nvSpPr>
            <p:spPr>
              <a:xfrm>
                <a:off x="8717245" y="4218796"/>
                <a:ext cx="2025426" cy="276999"/>
              </a:xfrm>
              <a:prstGeom prst="rect">
                <a:avLst/>
              </a:prstGeom>
              <a:blipFill>
                <a:blip r:embed="rId14"/>
                <a:stretch>
                  <a:fillRect l="-2410" r="-2711" b="-17778"/>
                </a:stretch>
              </a:blipFill>
            </p:spPr>
            <p:txBody>
              <a:bodyPr/>
              <a:lstStyle/>
              <a:p>
                <a:r>
                  <a:rPr lang="sv-SE">
                    <a:noFill/>
                  </a:rPr>
                  <a:t> </a:t>
                </a:r>
              </a:p>
            </p:txBody>
          </p:sp>
        </mc:Fallback>
      </mc:AlternateContent>
      <p:pic>
        <p:nvPicPr>
          <p:cNvPr id="80" name="Picture 79">
            <a:extLst>
              <a:ext uri="{FF2B5EF4-FFF2-40B4-BE49-F238E27FC236}">
                <a16:creationId xmlns:a16="http://schemas.microsoft.com/office/drawing/2014/main" id="{C4973E50-899F-4C5D-B8E6-F1BA76EBAF73}"/>
              </a:ext>
            </a:extLst>
          </p:cNvPr>
          <p:cNvPicPr>
            <a:picLocks noChangeAspect="1"/>
          </p:cNvPicPr>
          <p:nvPr/>
        </p:nvPicPr>
        <p:blipFill>
          <a:blip r:embed="rId15">
            <a:extLst>
              <a:ext uri="{28A0092B-C50C-407E-A947-70E740481C1C}">
                <a14:useLocalDpi xmlns:a14="http://schemas.microsoft.com/office/drawing/2010/main" val="0"/>
              </a:ext>
              <a:ext uri="{837473B0-CC2E-450A-ABE3-18F120FF3D39}">
                <a1611:picAttrSrcUrl xmlns:a1611="http://schemas.microsoft.com/office/drawing/2016/11/main" r:id="rId16"/>
              </a:ext>
            </a:extLst>
          </a:blip>
          <a:stretch>
            <a:fillRect/>
          </a:stretch>
        </p:blipFill>
        <p:spPr>
          <a:xfrm>
            <a:off x="11505997" y="2029880"/>
            <a:ext cx="528913" cy="528913"/>
          </a:xfrm>
          <a:prstGeom prst="rect">
            <a:avLst/>
          </a:prstGeom>
        </p:spPr>
      </p:pic>
      <p:grpSp>
        <p:nvGrpSpPr>
          <p:cNvPr id="81" name="Group 80">
            <a:extLst>
              <a:ext uri="{FF2B5EF4-FFF2-40B4-BE49-F238E27FC236}">
                <a16:creationId xmlns:a16="http://schemas.microsoft.com/office/drawing/2014/main" id="{46388E91-A032-41B7-806C-AF532EF9EBB8}"/>
              </a:ext>
            </a:extLst>
          </p:cNvPr>
          <p:cNvGrpSpPr/>
          <p:nvPr/>
        </p:nvGrpSpPr>
        <p:grpSpPr>
          <a:xfrm>
            <a:off x="367376" y="4373920"/>
            <a:ext cx="3222555" cy="1200329"/>
            <a:chOff x="4013985" y="4619313"/>
            <a:chExt cx="3222555" cy="1200329"/>
          </a:xfrm>
        </p:grpSpPr>
        <p:sp>
          <p:nvSpPr>
            <p:cNvPr id="82" name="TextBox 81">
              <a:extLst>
                <a:ext uri="{FF2B5EF4-FFF2-40B4-BE49-F238E27FC236}">
                  <a16:creationId xmlns:a16="http://schemas.microsoft.com/office/drawing/2014/main" id="{CC21C633-00CD-48A5-AB53-2377A1E7AF31}"/>
                </a:ext>
              </a:extLst>
            </p:cNvPr>
            <p:cNvSpPr txBox="1"/>
            <p:nvPr/>
          </p:nvSpPr>
          <p:spPr>
            <a:xfrm>
              <a:off x="4411665" y="4619313"/>
              <a:ext cx="2824875" cy="1200329"/>
            </a:xfrm>
            <a:prstGeom prst="rect">
              <a:avLst/>
            </a:prstGeom>
            <a:noFill/>
          </p:spPr>
          <p:txBody>
            <a:bodyPr wrap="square" rtlCol="0">
              <a:spAutoFit/>
            </a:bodyPr>
            <a:lstStyle/>
            <a:p>
              <a:r>
                <a:rPr lang="sv-SE" dirty="0"/>
                <a:t>Futher question: should we calculate all of combinations to find most common colors?</a:t>
              </a:r>
            </a:p>
          </p:txBody>
        </p:sp>
        <p:pic>
          <p:nvPicPr>
            <p:cNvPr id="83" name="Picture 82">
              <a:extLst>
                <a:ext uri="{FF2B5EF4-FFF2-40B4-BE49-F238E27FC236}">
                  <a16:creationId xmlns:a16="http://schemas.microsoft.com/office/drawing/2014/main" id="{28401359-13C4-48E5-857A-65A880B5FEE0}"/>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4013985" y="4679545"/>
              <a:ext cx="452399" cy="448660"/>
            </a:xfrm>
            <a:prstGeom prst="rect">
              <a:avLst/>
            </a:prstGeom>
          </p:spPr>
        </p:pic>
      </p:grpSp>
      <p:grpSp>
        <p:nvGrpSpPr>
          <p:cNvPr id="84" name="Group 83">
            <a:extLst>
              <a:ext uri="{FF2B5EF4-FFF2-40B4-BE49-F238E27FC236}">
                <a16:creationId xmlns:a16="http://schemas.microsoft.com/office/drawing/2014/main" id="{8FA694ED-4D50-4E90-A8A1-7D27E460CC0D}"/>
              </a:ext>
            </a:extLst>
          </p:cNvPr>
          <p:cNvGrpSpPr/>
          <p:nvPr/>
        </p:nvGrpSpPr>
        <p:grpSpPr>
          <a:xfrm>
            <a:off x="944110" y="5741685"/>
            <a:ext cx="2011791" cy="528913"/>
            <a:chOff x="9068422" y="3675667"/>
            <a:chExt cx="2011791" cy="528913"/>
          </a:xfrm>
        </p:grpSpPr>
        <p:sp>
          <p:nvSpPr>
            <p:cNvPr id="85" name="TextBox 84">
              <a:extLst>
                <a:ext uri="{FF2B5EF4-FFF2-40B4-BE49-F238E27FC236}">
                  <a16:creationId xmlns:a16="http://schemas.microsoft.com/office/drawing/2014/main" id="{5981B37F-2AEB-4AA5-9218-5336672656B1}"/>
                </a:ext>
              </a:extLst>
            </p:cNvPr>
            <p:cNvSpPr txBox="1"/>
            <p:nvPr/>
          </p:nvSpPr>
          <p:spPr>
            <a:xfrm>
              <a:off x="9517541" y="3694867"/>
              <a:ext cx="1562672" cy="461665"/>
            </a:xfrm>
            <a:prstGeom prst="rect">
              <a:avLst/>
            </a:prstGeom>
            <a:noFill/>
          </p:spPr>
          <p:txBody>
            <a:bodyPr wrap="none" rtlCol="0">
              <a:spAutoFit/>
            </a:bodyPr>
            <a:lstStyle/>
            <a:p>
              <a:r>
                <a:rPr lang="sv-SE" sz="2400" b="1" dirty="0"/>
                <a:t>Usng GSEA</a:t>
              </a:r>
            </a:p>
          </p:txBody>
        </p:sp>
        <p:pic>
          <p:nvPicPr>
            <p:cNvPr id="86" name="Picture 85">
              <a:extLst>
                <a:ext uri="{FF2B5EF4-FFF2-40B4-BE49-F238E27FC236}">
                  <a16:creationId xmlns:a16="http://schemas.microsoft.com/office/drawing/2014/main" id="{B429F7A2-ACC3-4E1D-A985-1B21C01EDA6C}"/>
                </a:ext>
              </a:extLst>
            </p:cNvPr>
            <p:cNvPicPr>
              <a:picLocks noChangeAspect="1"/>
            </p:cNvPicPr>
            <p:nvPr/>
          </p:nvPicPr>
          <p:blipFill>
            <a:blip r:embed="rId15">
              <a:extLst>
                <a:ext uri="{28A0092B-C50C-407E-A947-70E740481C1C}">
                  <a14:useLocalDpi xmlns:a14="http://schemas.microsoft.com/office/drawing/2010/main" val="0"/>
                </a:ext>
                <a:ext uri="{837473B0-CC2E-450A-ABE3-18F120FF3D39}">
                  <a1611:picAttrSrcUrl xmlns:a1611="http://schemas.microsoft.com/office/drawing/2016/11/main" r:id="rId16"/>
                </a:ext>
              </a:extLst>
            </a:blip>
            <a:stretch>
              <a:fillRect/>
            </a:stretch>
          </p:blipFill>
          <p:spPr>
            <a:xfrm>
              <a:off x="9068422" y="3675667"/>
              <a:ext cx="528913" cy="528913"/>
            </a:xfrm>
            <a:prstGeom prst="rect">
              <a:avLst/>
            </a:prstGeom>
          </p:spPr>
        </p:pic>
      </p:grpSp>
    </p:spTree>
    <p:extLst>
      <p:ext uri="{BB962C8B-B14F-4D97-AF65-F5344CB8AC3E}">
        <p14:creationId xmlns:p14="http://schemas.microsoft.com/office/powerpoint/2010/main" val="620086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fade">
                                      <p:cBhvr>
                                        <p:cTn id="7" dur="500"/>
                                        <p:tgtEl>
                                          <p:spTgt spid="8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8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84"/>
                                        </p:tgtEl>
                                        <p:attrNameLst>
                                          <p:attrName>style.visibility</p:attrName>
                                        </p:attrNameLst>
                                      </p:cBhvr>
                                      <p:to>
                                        <p:strVal val="visible"/>
                                      </p:to>
                                    </p:set>
                                    <p:animEffect transition="in" filter="fade">
                                      <p:cBhvr>
                                        <p:cTn id="16"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A9E4F-9019-402E-B320-B0E580B90937}"/>
              </a:ext>
            </a:extLst>
          </p:cNvPr>
          <p:cNvSpPr>
            <a:spLocks noGrp="1"/>
          </p:cNvSpPr>
          <p:nvPr>
            <p:ph type="title"/>
          </p:nvPr>
        </p:nvSpPr>
        <p:spPr>
          <a:xfrm>
            <a:off x="1653363" y="365760"/>
            <a:ext cx="9367203" cy="1188720"/>
          </a:xfrm>
        </p:spPr>
        <p:txBody>
          <a:bodyPr>
            <a:normAutofit/>
          </a:bodyPr>
          <a:lstStyle/>
          <a:p>
            <a:r>
              <a:rPr lang="sv-SE" dirty="0"/>
              <a:t>GSEA och DEMO</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395B24B-D16B-42FB-BA05-5B073216EB7A}"/>
              </a:ext>
            </a:extLst>
          </p:cNvPr>
          <p:cNvSpPr>
            <a:spLocks noGrp="1"/>
          </p:cNvSpPr>
          <p:nvPr>
            <p:ph idx="1"/>
          </p:nvPr>
        </p:nvSpPr>
        <p:spPr>
          <a:xfrm>
            <a:off x="1653363" y="1819275"/>
            <a:ext cx="10129062" cy="4886325"/>
          </a:xfrm>
        </p:spPr>
        <p:txBody>
          <a:bodyPr anchor="t">
            <a:normAutofit/>
          </a:bodyPr>
          <a:lstStyle/>
          <a:p>
            <a:r>
              <a:rPr lang="sv-SE" dirty="0">
                <a:solidFill>
                  <a:schemeClr val="bg1">
                    <a:lumMod val="65000"/>
                  </a:schemeClr>
                </a:solidFill>
              </a:rPr>
              <a:t>GSEA: en matematik algoritm från biologi</a:t>
            </a:r>
          </a:p>
          <a:p>
            <a:pPr lvl="1"/>
            <a:r>
              <a:rPr lang="sv-SE" dirty="0">
                <a:solidFill>
                  <a:schemeClr val="bg1">
                    <a:lumMod val="65000"/>
                  </a:schemeClr>
                </a:solidFill>
              </a:rPr>
              <a:t>Utvecklingsläran: Det naturliga urvalet grunden för evolutionen</a:t>
            </a:r>
          </a:p>
          <a:p>
            <a:pPr lvl="1"/>
            <a:r>
              <a:rPr lang="sv-SE" dirty="0">
                <a:solidFill>
                  <a:schemeClr val="bg1">
                    <a:lumMod val="65000"/>
                  </a:schemeClr>
                </a:solidFill>
              </a:rPr>
              <a:t>idé: från biologi evolution till matematik</a:t>
            </a:r>
          </a:p>
          <a:p>
            <a:pPr lvl="1"/>
            <a:r>
              <a:rPr lang="sv-SE" dirty="0">
                <a:solidFill>
                  <a:schemeClr val="bg1">
                    <a:lumMod val="65000"/>
                  </a:schemeClr>
                </a:solidFill>
              </a:rPr>
              <a:t>GSEA (GENE SEQUENCE EVOLUTION ALGORITHM)</a:t>
            </a:r>
          </a:p>
          <a:p>
            <a:r>
              <a:rPr lang="sv-SE" dirty="0">
                <a:solidFill>
                  <a:schemeClr val="bg1">
                    <a:lumMod val="65000"/>
                  </a:schemeClr>
                </a:solidFill>
              </a:rPr>
              <a:t>Image processing concepts</a:t>
            </a:r>
          </a:p>
          <a:p>
            <a:pPr lvl="1"/>
            <a:r>
              <a:rPr lang="sv-SE" dirty="0">
                <a:solidFill>
                  <a:schemeClr val="bg1">
                    <a:lumMod val="65000"/>
                  </a:schemeClr>
                </a:solidFill>
              </a:rPr>
              <a:t>Image pixel color: RGB</a:t>
            </a:r>
          </a:p>
          <a:p>
            <a:pPr lvl="1"/>
            <a:r>
              <a:rPr lang="sv-SE" dirty="0">
                <a:solidFill>
                  <a:schemeClr val="bg1">
                    <a:lumMod val="65000"/>
                  </a:schemeClr>
                </a:solidFill>
              </a:rPr>
              <a:t>Image pixel statistics: Histogram</a:t>
            </a:r>
          </a:p>
          <a:p>
            <a:pPr lvl="1"/>
            <a:r>
              <a:rPr lang="sv-SE" dirty="0">
                <a:solidFill>
                  <a:schemeClr val="bg1">
                    <a:lumMod val="65000"/>
                  </a:schemeClr>
                </a:solidFill>
              </a:rPr>
              <a:t>Bildkompression: overview</a:t>
            </a:r>
          </a:p>
          <a:p>
            <a:pPr lvl="1"/>
            <a:r>
              <a:rPr lang="sv-SE" dirty="0">
                <a:solidFill>
                  <a:schemeClr val="bg1">
                    <a:lumMod val="65000"/>
                  </a:schemeClr>
                </a:solidFill>
              </a:rPr>
              <a:t>Bildkompression: Destruktiv komprimering</a:t>
            </a:r>
          </a:p>
          <a:p>
            <a:r>
              <a:rPr lang="sv-SE" dirty="0"/>
              <a:t>Destruktiv komprimering by GSEA</a:t>
            </a:r>
          </a:p>
          <a:p>
            <a:r>
              <a:rPr lang="sv-SE" dirty="0"/>
              <a:t>DEMO and result</a:t>
            </a:r>
          </a:p>
        </p:txBody>
      </p:sp>
      <p:pic>
        <p:nvPicPr>
          <p:cNvPr id="7" name="Picture 6" descr="A picture containing text, outdoor, sign&#10;&#10;Description automatically generated">
            <a:extLst>
              <a:ext uri="{FF2B5EF4-FFF2-40B4-BE49-F238E27FC236}">
                <a16:creationId xmlns:a16="http://schemas.microsoft.com/office/drawing/2014/main" id="{63395493-158B-48A0-A4B2-F28B711CBAA0}"/>
              </a:ext>
            </a:extLst>
          </p:cNvPr>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555683" y="2335238"/>
            <a:ext cx="510263" cy="510263"/>
          </a:xfrm>
          <a:prstGeom prst="rect">
            <a:avLst/>
          </a:prstGeom>
        </p:spPr>
      </p:pic>
      <p:pic>
        <p:nvPicPr>
          <p:cNvPr id="9" name="Picture 8" descr="Icon&#10;&#10;Description automatically generated">
            <a:extLst>
              <a:ext uri="{FF2B5EF4-FFF2-40B4-BE49-F238E27FC236}">
                <a16:creationId xmlns:a16="http://schemas.microsoft.com/office/drawing/2014/main" id="{0A547634-6F4E-4078-8B70-439D56F7303D}"/>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555683" y="2928522"/>
            <a:ext cx="416834" cy="460308"/>
          </a:xfrm>
          <a:prstGeom prst="rect">
            <a:avLst/>
          </a:prstGeom>
        </p:spPr>
      </p:pic>
      <p:pic>
        <p:nvPicPr>
          <p:cNvPr id="11" name="Picture 10">
            <a:extLst>
              <a:ext uri="{FF2B5EF4-FFF2-40B4-BE49-F238E27FC236}">
                <a16:creationId xmlns:a16="http://schemas.microsoft.com/office/drawing/2014/main" id="{5786B79A-B217-4FCE-8A1C-B6C24C52D2FB}"/>
              </a:ext>
            </a:extLst>
          </p:cNvPr>
          <p:cNvPicPr>
            <a:picLocks noChangeAspect="1"/>
          </p:cNvPicPr>
          <p:nvPr/>
        </p:nvPicPr>
        <p:blipFill>
          <a:blip r:embed="rId6">
            <a:duotone>
              <a:schemeClr val="bg2">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1475883" y="4070030"/>
            <a:ext cx="641950" cy="641950"/>
          </a:xfrm>
          <a:prstGeom prst="rect">
            <a:avLst/>
          </a:prstGeom>
        </p:spPr>
      </p:pic>
      <p:pic>
        <p:nvPicPr>
          <p:cNvPr id="13" name="Picture 12">
            <a:extLst>
              <a:ext uri="{FF2B5EF4-FFF2-40B4-BE49-F238E27FC236}">
                <a16:creationId xmlns:a16="http://schemas.microsoft.com/office/drawing/2014/main" id="{8EFA10B4-29AD-4489-BC8C-61B7938C1748}"/>
              </a:ext>
            </a:extLst>
          </p:cNvPr>
          <p:cNvPicPr>
            <a:picLocks noChangeAspect="1"/>
          </p:cNvPicPr>
          <p:nvPr/>
        </p:nvPicPr>
        <p:blipFill>
          <a:blip r:embed="rId8">
            <a:duotone>
              <a:schemeClr val="bg2">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1502263" y="4888139"/>
            <a:ext cx="523673" cy="523673"/>
          </a:xfrm>
          <a:prstGeom prst="rect">
            <a:avLst/>
          </a:prstGeom>
        </p:spPr>
      </p:pic>
    </p:spTree>
    <p:extLst>
      <p:ext uri="{BB962C8B-B14F-4D97-AF65-F5344CB8AC3E}">
        <p14:creationId xmlns:p14="http://schemas.microsoft.com/office/powerpoint/2010/main" val="161897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24787-3237-4653-9B0A-031ECA079E68}"/>
              </a:ext>
            </a:extLst>
          </p:cNvPr>
          <p:cNvSpPr>
            <a:spLocks noGrp="1"/>
          </p:cNvSpPr>
          <p:nvPr>
            <p:ph type="title"/>
          </p:nvPr>
        </p:nvSpPr>
        <p:spPr>
          <a:xfrm>
            <a:off x="1653363" y="365760"/>
            <a:ext cx="9367203" cy="1188720"/>
          </a:xfrm>
        </p:spPr>
        <p:txBody>
          <a:bodyPr>
            <a:normAutofit/>
          </a:bodyPr>
          <a:lstStyle/>
          <a:p>
            <a:r>
              <a:rPr lang="sv-SE" dirty="0"/>
              <a:t>Destruktiv komprimering by GSEA</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Picture 8">
            <a:extLst>
              <a:ext uri="{FF2B5EF4-FFF2-40B4-BE49-F238E27FC236}">
                <a16:creationId xmlns:a16="http://schemas.microsoft.com/office/drawing/2014/main" id="{BEAFD760-E3AE-4AF6-B10C-3B6168C3BA55}"/>
              </a:ext>
            </a:extLst>
          </p:cNvPr>
          <p:cNvPicPr>
            <a:picLocks noChangeAspect="1"/>
          </p:cNvPicPr>
          <p:nvPr/>
        </p:nvPicPr>
        <p:blipFill>
          <a:blip r:embed="rId2"/>
          <a:stretch>
            <a:fillRect/>
          </a:stretch>
        </p:blipFill>
        <p:spPr>
          <a:xfrm>
            <a:off x="971654" y="1776349"/>
            <a:ext cx="4523485" cy="1777712"/>
          </a:xfrm>
          <a:prstGeom prst="rect">
            <a:avLst/>
          </a:prstGeom>
        </p:spPr>
      </p:pic>
      <p:sp>
        <p:nvSpPr>
          <p:cNvPr id="4" name="TextBox 3">
            <a:extLst>
              <a:ext uri="{FF2B5EF4-FFF2-40B4-BE49-F238E27FC236}">
                <a16:creationId xmlns:a16="http://schemas.microsoft.com/office/drawing/2014/main" id="{7C8D5718-485C-4D11-B24A-1C0FD4081729}"/>
              </a:ext>
            </a:extLst>
          </p:cNvPr>
          <p:cNvSpPr txBox="1"/>
          <p:nvPr/>
        </p:nvSpPr>
        <p:spPr>
          <a:xfrm>
            <a:off x="882050" y="3554061"/>
            <a:ext cx="301686" cy="369332"/>
          </a:xfrm>
          <a:prstGeom prst="rect">
            <a:avLst/>
          </a:prstGeom>
          <a:noFill/>
        </p:spPr>
        <p:txBody>
          <a:bodyPr wrap="none" rtlCol="0">
            <a:spAutoFit/>
          </a:bodyPr>
          <a:lstStyle/>
          <a:p>
            <a:r>
              <a:rPr lang="sv-SE" dirty="0"/>
              <a:t>0</a:t>
            </a:r>
          </a:p>
        </p:txBody>
      </p:sp>
      <p:sp>
        <p:nvSpPr>
          <p:cNvPr id="13" name="TextBox 12">
            <a:extLst>
              <a:ext uri="{FF2B5EF4-FFF2-40B4-BE49-F238E27FC236}">
                <a16:creationId xmlns:a16="http://schemas.microsoft.com/office/drawing/2014/main" id="{9A27551D-8117-4FF0-8EB7-CCF5D2C7FA60}"/>
              </a:ext>
            </a:extLst>
          </p:cNvPr>
          <p:cNvSpPr txBox="1"/>
          <p:nvPr/>
        </p:nvSpPr>
        <p:spPr>
          <a:xfrm>
            <a:off x="5227278" y="3502823"/>
            <a:ext cx="535724" cy="369332"/>
          </a:xfrm>
          <a:prstGeom prst="rect">
            <a:avLst/>
          </a:prstGeom>
          <a:noFill/>
        </p:spPr>
        <p:txBody>
          <a:bodyPr wrap="none" rtlCol="0">
            <a:spAutoFit/>
          </a:bodyPr>
          <a:lstStyle/>
          <a:p>
            <a:r>
              <a:rPr lang="sv-SE" dirty="0"/>
              <a:t>255</a:t>
            </a:r>
          </a:p>
        </p:txBody>
      </p:sp>
      <p:sp>
        <p:nvSpPr>
          <p:cNvPr id="35" name="TextBox 34">
            <a:extLst>
              <a:ext uri="{FF2B5EF4-FFF2-40B4-BE49-F238E27FC236}">
                <a16:creationId xmlns:a16="http://schemas.microsoft.com/office/drawing/2014/main" id="{D6EC3F46-67D9-49DE-BED7-A40B1A66606E}"/>
              </a:ext>
            </a:extLst>
          </p:cNvPr>
          <p:cNvSpPr txBox="1"/>
          <p:nvPr/>
        </p:nvSpPr>
        <p:spPr>
          <a:xfrm>
            <a:off x="1192844" y="4067316"/>
            <a:ext cx="3182281" cy="369332"/>
          </a:xfrm>
          <a:prstGeom prst="rect">
            <a:avLst/>
          </a:prstGeom>
          <a:noFill/>
        </p:spPr>
        <p:txBody>
          <a:bodyPr wrap="none" rtlCol="0">
            <a:spAutoFit/>
          </a:bodyPr>
          <a:lstStyle/>
          <a:p>
            <a:r>
              <a:rPr lang="sv-SE" dirty="0"/>
              <a:t>0, 10, 32, 87, 127, 193, 224, 252</a:t>
            </a:r>
          </a:p>
        </p:txBody>
      </p:sp>
      <p:sp>
        <p:nvSpPr>
          <p:cNvPr id="36" name="TextBox 35">
            <a:extLst>
              <a:ext uri="{FF2B5EF4-FFF2-40B4-BE49-F238E27FC236}">
                <a16:creationId xmlns:a16="http://schemas.microsoft.com/office/drawing/2014/main" id="{078E7248-0F80-4B5F-BFD5-3AFCAA9B40E7}"/>
              </a:ext>
            </a:extLst>
          </p:cNvPr>
          <p:cNvSpPr txBox="1"/>
          <p:nvPr/>
        </p:nvSpPr>
        <p:spPr>
          <a:xfrm>
            <a:off x="1145410" y="4385410"/>
            <a:ext cx="3065263" cy="369332"/>
          </a:xfrm>
          <a:prstGeom prst="rect">
            <a:avLst/>
          </a:prstGeom>
          <a:noFill/>
        </p:spPr>
        <p:txBody>
          <a:bodyPr wrap="none" rtlCol="0">
            <a:spAutoFit/>
          </a:bodyPr>
          <a:lstStyle/>
          <a:p>
            <a:r>
              <a:rPr lang="sv-SE" dirty="0"/>
              <a:t>1, 27, 35, 49, 99, 138, 178, 225</a:t>
            </a:r>
          </a:p>
        </p:txBody>
      </p:sp>
      <p:sp>
        <p:nvSpPr>
          <p:cNvPr id="37" name="TextBox 36">
            <a:extLst>
              <a:ext uri="{FF2B5EF4-FFF2-40B4-BE49-F238E27FC236}">
                <a16:creationId xmlns:a16="http://schemas.microsoft.com/office/drawing/2014/main" id="{3B80604E-0A77-482A-9C60-4564180C2D27}"/>
              </a:ext>
            </a:extLst>
          </p:cNvPr>
          <p:cNvSpPr txBox="1"/>
          <p:nvPr/>
        </p:nvSpPr>
        <p:spPr>
          <a:xfrm>
            <a:off x="1149122" y="5684996"/>
            <a:ext cx="3299301" cy="369332"/>
          </a:xfrm>
          <a:prstGeom prst="rect">
            <a:avLst/>
          </a:prstGeom>
          <a:noFill/>
        </p:spPr>
        <p:txBody>
          <a:bodyPr wrap="none" rtlCol="0">
            <a:spAutoFit/>
          </a:bodyPr>
          <a:lstStyle/>
          <a:p>
            <a:r>
              <a:rPr lang="sv-SE" dirty="0"/>
              <a:t>10, 23, 37, 46, 100, 185, 210, 243</a:t>
            </a:r>
          </a:p>
        </p:txBody>
      </p:sp>
      <p:sp>
        <p:nvSpPr>
          <p:cNvPr id="38" name="TextBox 37">
            <a:extLst>
              <a:ext uri="{FF2B5EF4-FFF2-40B4-BE49-F238E27FC236}">
                <a16:creationId xmlns:a16="http://schemas.microsoft.com/office/drawing/2014/main" id="{C4CE3C96-F398-4958-8B17-B1F1822B3632}"/>
              </a:ext>
            </a:extLst>
          </p:cNvPr>
          <p:cNvSpPr txBox="1"/>
          <p:nvPr/>
        </p:nvSpPr>
        <p:spPr>
          <a:xfrm>
            <a:off x="1383160" y="6077193"/>
            <a:ext cx="3065263" cy="369332"/>
          </a:xfrm>
          <a:prstGeom prst="rect">
            <a:avLst/>
          </a:prstGeom>
          <a:noFill/>
        </p:spPr>
        <p:txBody>
          <a:bodyPr wrap="none" rtlCol="0">
            <a:spAutoFit/>
          </a:bodyPr>
          <a:lstStyle/>
          <a:p>
            <a:r>
              <a:rPr lang="sv-SE" dirty="0"/>
              <a:t>7, 15, 26, 56, 78, 158, 182, 193</a:t>
            </a:r>
          </a:p>
        </p:txBody>
      </p:sp>
      <p:cxnSp>
        <p:nvCxnSpPr>
          <p:cNvPr id="39" name="Straight Connector 38">
            <a:extLst>
              <a:ext uri="{FF2B5EF4-FFF2-40B4-BE49-F238E27FC236}">
                <a16:creationId xmlns:a16="http://schemas.microsoft.com/office/drawing/2014/main" id="{1179DC7B-AED1-41FB-A6CA-85047A6578A0}"/>
              </a:ext>
            </a:extLst>
          </p:cNvPr>
          <p:cNvCxnSpPr>
            <a:cxnSpLocks/>
          </p:cNvCxnSpPr>
          <p:nvPr/>
        </p:nvCxnSpPr>
        <p:spPr>
          <a:xfrm>
            <a:off x="2473198" y="4067316"/>
            <a:ext cx="0" cy="797653"/>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D34A422-83D6-44DD-B737-2A7EB9B8BFC1}"/>
              </a:ext>
            </a:extLst>
          </p:cNvPr>
          <p:cNvCxnSpPr>
            <a:cxnSpLocks/>
          </p:cNvCxnSpPr>
          <p:nvPr/>
        </p:nvCxnSpPr>
        <p:spPr>
          <a:xfrm>
            <a:off x="3041089" y="5684996"/>
            <a:ext cx="0" cy="797653"/>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7ABFC881-9103-41CA-95A6-A0D98180701B}"/>
              </a:ext>
            </a:extLst>
          </p:cNvPr>
          <p:cNvSpPr txBox="1"/>
          <p:nvPr/>
        </p:nvSpPr>
        <p:spPr>
          <a:xfrm>
            <a:off x="4673669" y="4058410"/>
            <a:ext cx="3182281" cy="369332"/>
          </a:xfrm>
          <a:prstGeom prst="rect">
            <a:avLst/>
          </a:prstGeom>
          <a:noFill/>
        </p:spPr>
        <p:txBody>
          <a:bodyPr wrap="none" rtlCol="0">
            <a:spAutoFit/>
          </a:bodyPr>
          <a:lstStyle/>
          <a:p>
            <a:r>
              <a:rPr lang="sv-SE" dirty="0"/>
              <a:t>0, 10, 32, 87, 99, 138, 178, 225</a:t>
            </a:r>
          </a:p>
        </p:txBody>
      </p:sp>
      <p:sp>
        <p:nvSpPr>
          <p:cNvPr id="47" name="TextBox 46">
            <a:extLst>
              <a:ext uri="{FF2B5EF4-FFF2-40B4-BE49-F238E27FC236}">
                <a16:creationId xmlns:a16="http://schemas.microsoft.com/office/drawing/2014/main" id="{6CF37D81-69D6-4C71-9DAD-8EEC93C618EA}"/>
              </a:ext>
            </a:extLst>
          </p:cNvPr>
          <p:cNvSpPr txBox="1"/>
          <p:nvPr/>
        </p:nvSpPr>
        <p:spPr>
          <a:xfrm>
            <a:off x="4631923" y="4445288"/>
            <a:ext cx="3182281" cy="369332"/>
          </a:xfrm>
          <a:prstGeom prst="rect">
            <a:avLst/>
          </a:prstGeom>
          <a:noFill/>
        </p:spPr>
        <p:txBody>
          <a:bodyPr wrap="none" rtlCol="0">
            <a:spAutoFit/>
          </a:bodyPr>
          <a:lstStyle/>
          <a:p>
            <a:r>
              <a:rPr lang="sv-SE" dirty="0"/>
              <a:t>1, 27, 35, 49, 127, 193, 224, 252</a:t>
            </a:r>
          </a:p>
        </p:txBody>
      </p:sp>
      <p:sp>
        <p:nvSpPr>
          <p:cNvPr id="49" name="TextBox 48">
            <a:extLst>
              <a:ext uri="{FF2B5EF4-FFF2-40B4-BE49-F238E27FC236}">
                <a16:creationId xmlns:a16="http://schemas.microsoft.com/office/drawing/2014/main" id="{E626C606-75F8-421C-9E61-400ED42F2ACB}"/>
              </a:ext>
            </a:extLst>
          </p:cNvPr>
          <p:cNvSpPr txBox="1"/>
          <p:nvPr/>
        </p:nvSpPr>
        <p:spPr>
          <a:xfrm>
            <a:off x="4615158" y="5659014"/>
            <a:ext cx="3299301" cy="369332"/>
          </a:xfrm>
          <a:prstGeom prst="rect">
            <a:avLst/>
          </a:prstGeom>
          <a:noFill/>
        </p:spPr>
        <p:txBody>
          <a:bodyPr wrap="none" rtlCol="0">
            <a:spAutoFit/>
          </a:bodyPr>
          <a:lstStyle/>
          <a:p>
            <a:r>
              <a:rPr lang="sv-SE" dirty="0"/>
              <a:t>10, 23, 37, 46, 100, 158, 182, 193</a:t>
            </a:r>
          </a:p>
        </p:txBody>
      </p:sp>
      <p:sp>
        <p:nvSpPr>
          <p:cNvPr id="50" name="TextBox 49">
            <a:extLst>
              <a:ext uri="{FF2B5EF4-FFF2-40B4-BE49-F238E27FC236}">
                <a16:creationId xmlns:a16="http://schemas.microsoft.com/office/drawing/2014/main" id="{A218E613-23B6-4C4D-964B-A57023CC2D35}"/>
              </a:ext>
            </a:extLst>
          </p:cNvPr>
          <p:cNvSpPr txBox="1"/>
          <p:nvPr/>
        </p:nvSpPr>
        <p:spPr>
          <a:xfrm>
            <a:off x="4673669" y="6077193"/>
            <a:ext cx="3065263" cy="369332"/>
          </a:xfrm>
          <a:prstGeom prst="rect">
            <a:avLst/>
          </a:prstGeom>
          <a:noFill/>
        </p:spPr>
        <p:txBody>
          <a:bodyPr wrap="none" rtlCol="0">
            <a:spAutoFit/>
          </a:bodyPr>
          <a:lstStyle/>
          <a:p>
            <a:r>
              <a:rPr lang="sv-SE" dirty="0"/>
              <a:t>7, 15, 26, 56, 78, 185, 210, 243</a:t>
            </a:r>
          </a:p>
        </p:txBody>
      </p:sp>
      <p:pic>
        <p:nvPicPr>
          <p:cNvPr id="51" name="Picture 50">
            <a:extLst>
              <a:ext uri="{FF2B5EF4-FFF2-40B4-BE49-F238E27FC236}">
                <a16:creationId xmlns:a16="http://schemas.microsoft.com/office/drawing/2014/main" id="{5073D288-F2DA-4F91-B617-0AA7751B199D}"/>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333284" y="3860957"/>
            <a:ext cx="224016" cy="224016"/>
          </a:xfrm>
          <a:prstGeom prst="rect">
            <a:avLst/>
          </a:prstGeom>
        </p:spPr>
      </p:pic>
      <p:pic>
        <p:nvPicPr>
          <p:cNvPr id="52" name="Picture 51">
            <a:extLst>
              <a:ext uri="{FF2B5EF4-FFF2-40B4-BE49-F238E27FC236}">
                <a16:creationId xmlns:a16="http://schemas.microsoft.com/office/drawing/2014/main" id="{EA2B1964-C97B-40D6-9C54-FF903372C6A4}"/>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527419" y="5478426"/>
            <a:ext cx="224016" cy="224016"/>
          </a:xfrm>
          <a:prstGeom prst="rect">
            <a:avLst/>
          </a:prstGeom>
        </p:spPr>
      </p:pic>
      <p:cxnSp>
        <p:nvCxnSpPr>
          <p:cNvPr id="55" name="Straight Connector 54">
            <a:extLst>
              <a:ext uri="{FF2B5EF4-FFF2-40B4-BE49-F238E27FC236}">
                <a16:creationId xmlns:a16="http://schemas.microsoft.com/office/drawing/2014/main" id="{8CE46429-5CB9-4517-BF11-4BE738DB9357}"/>
              </a:ext>
            </a:extLst>
          </p:cNvPr>
          <p:cNvCxnSpPr>
            <a:cxnSpLocks/>
          </p:cNvCxnSpPr>
          <p:nvPr/>
        </p:nvCxnSpPr>
        <p:spPr>
          <a:xfrm>
            <a:off x="4448423" y="3788620"/>
            <a:ext cx="0" cy="3013676"/>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44" name="Arrow: Right 43">
            <a:extLst>
              <a:ext uri="{FF2B5EF4-FFF2-40B4-BE49-F238E27FC236}">
                <a16:creationId xmlns:a16="http://schemas.microsoft.com/office/drawing/2014/main" id="{5EA74644-F53C-4ED4-8EE4-510D41B16EEE}"/>
              </a:ext>
            </a:extLst>
          </p:cNvPr>
          <p:cNvSpPr/>
          <p:nvPr/>
        </p:nvSpPr>
        <p:spPr>
          <a:xfrm>
            <a:off x="4375235" y="4274398"/>
            <a:ext cx="297802" cy="298179"/>
          </a:xfrm>
          <a:prstGeom prst="rightArrow">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8" name="Arrow: Right 47">
            <a:extLst>
              <a:ext uri="{FF2B5EF4-FFF2-40B4-BE49-F238E27FC236}">
                <a16:creationId xmlns:a16="http://schemas.microsoft.com/office/drawing/2014/main" id="{37142564-BA12-4D42-895D-44CF852B3727}"/>
              </a:ext>
            </a:extLst>
          </p:cNvPr>
          <p:cNvSpPr/>
          <p:nvPr/>
        </p:nvSpPr>
        <p:spPr>
          <a:xfrm>
            <a:off x="4365630" y="5933091"/>
            <a:ext cx="297802" cy="298179"/>
          </a:xfrm>
          <a:prstGeom prst="rightArrow">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53" name="Picture 52">
            <a:extLst>
              <a:ext uri="{FF2B5EF4-FFF2-40B4-BE49-F238E27FC236}">
                <a16:creationId xmlns:a16="http://schemas.microsoft.com/office/drawing/2014/main" id="{E0C6E607-1179-4790-9574-0D3642439B19}"/>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030055" y="3918322"/>
            <a:ext cx="224016" cy="224016"/>
          </a:xfrm>
          <a:prstGeom prst="rect">
            <a:avLst/>
          </a:prstGeom>
        </p:spPr>
      </p:pic>
      <p:pic>
        <p:nvPicPr>
          <p:cNvPr id="54" name="Picture 53">
            <a:extLst>
              <a:ext uri="{FF2B5EF4-FFF2-40B4-BE49-F238E27FC236}">
                <a16:creationId xmlns:a16="http://schemas.microsoft.com/office/drawing/2014/main" id="{CBA6D53C-A2CD-4BCE-BC4B-5F0F14CD0E39}"/>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040908" y="5462761"/>
            <a:ext cx="224016" cy="224016"/>
          </a:xfrm>
          <a:prstGeom prst="rect">
            <a:avLst/>
          </a:prstGeom>
        </p:spPr>
      </p:pic>
      <p:grpSp>
        <p:nvGrpSpPr>
          <p:cNvPr id="80" name="Group 79">
            <a:extLst>
              <a:ext uri="{FF2B5EF4-FFF2-40B4-BE49-F238E27FC236}">
                <a16:creationId xmlns:a16="http://schemas.microsoft.com/office/drawing/2014/main" id="{8EB13BA6-9F63-439D-B9E5-C746BDC91370}"/>
              </a:ext>
            </a:extLst>
          </p:cNvPr>
          <p:cNvGrpSpPr/>
          <p:nvPr/>
        </p:nvGrpSpPr>
        <p:grpSpPr>
          <a:xfrm>
            <a:off x="1145410" y="6480755"/>
            <a:ext cx="3303013" cy="400110"/>
            <a:chOff x="1145410" y="6480755"/>
            <a:chExt cx="3303013" cy="400110"/>
          </a:xfrm>
        </p:grpSpPr>
        <p:cxnSp>
          <p:nvCxnSpPr>
            <p:cNvPr id="58" name="Straight Arrow Connector 57">
              <a:extLst>
                <a:ext uri="{FF2B5EF4-FFF2-40B4-BE49-F238E27FC236}">
                  <a16:creationId xmlns:a16="http://schemas.microsoft.com/office/drawing/2014/main" id="{15DF89D7-EF1A-4512-9A57-07298B1FBD4B}"/>
                </a:ext>
              </a:extLst>
            </p:cNvPr>
            <p:cNvCxnSpPr>
              <a:cxnSpLocks/>
              <a:stCxn id="60" idx="3"/>
            </p:cNvCxnSpPr>
            <p:nvPr/>
          </p:nvCxnSpPr>
          <p:spPr>
            <a:xfrm>
              <a:off x="2973111" y="6680810"/>
              <a:ext cx="147531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A7FCF8E6-9D5D-48FB-A0F6-441D6D124F18}"/>
                </a:ext>
              </a:extLst>
            </p:cNvPr>
            <p:cNvCxnSpPr>
              <a:cxnSpLocks/>
              <a:stCxn id="60" idx="1"/>
            </p:cNvCxnSpPr>
            <p:nvPr/>
          </p:nvCxnSpPr>
          <p:spPr>
            <a:xfrm flipH="1">
              <a:off x="1145410" y="6680810"/>
              <a:ext cx="116222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3D9B1326-37C7-4476-97BB-F682328181D0}"/>
                    </a:ext>
                  </a:extLst>
                </p:cNvPr>
                <p:cNvSpPr txBox="1"/>
                <p:nvPr/>
              </p:nvSpPr>
              <p:spPr>
                <a:xfrm>
                  <a:off x="2307631" y="6480755"/>
                  <a:ext cx="665480" cy="40011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sv-SE" sz="2000" b="0" i="1" smtClean="0">
                            <a:latin typeface="Cambria Math" panose="02040503050406030204" pitchFamily="18" charset="0"/>
                          </a:rPr>
                          <m:t>𝐺</m:t>
                        </m:r>
                        <m:d>
                          <m:dPr>
                            <m:ctrlPr>
                              <a:rPr lang="sv-SE" sz="2000" b="0" i="1" smtClean="0">
                                <a:latin typeface="Cambria Math" panose="02040503050406030204" pitchFamily="18" charset="0"/>
                              </a:rPr>
                            </m:ctrlPr>
                          </m:dPr>
                          <m:e>
                            <m:r>
                              <a:rPr lang="sv-SE" sz="2000" b="0" i="1" smtClean="0">
                                <a:latin typeface="Cambria Math" panose="02040503050406030204" pitchFamily="18" charset="0"/>
                              </a:rPr>
                              <m:t>𝑛</m:t>
                            </m:r>
                          </m:e>
                        </m:d>
                      </m:oMath>
                    </m:oMathPara>
                  </a14:m>
                  <a:endParaRPr lang="sv-SE" sz="2000" b="0" dirty="0"/>
                </a:p>
              </p:txBody>
            </p:sp>
          </mc:Choice>
          <mc:Fallback xmlns="">
            <p:sp>
              <p:nvSpPr>
                <p:cNvPr id="60" name="TextBox 59">
                  <a:extLst>
                    <a:ext uri="{FF2B5EF4-FFF2-40B4-BE49-F238E27FC236}">
                      <a16:creationId xmlns:a16="http://schemas.microsoft.com/office/drawing/2014/main" id="{3D9B1326-37C7-4476-97BB-F682328181D0}"/>
                    </a:ext>
                  </a:extLst>
                </p:cNvPr>
                <p:cNvSpPr txBox="1">
                  <a:spLocks noRot="1" noChangeAspect="1" noMove="1" noResize="1" noEditPoints="1" noAdjustHandles="1" noChangeArrowheads="1" noChangeShapeType="1" noTextEdit="1"/>
                </p:cNvSpPr>
                <p:nvPr/>
              </p:nvSpPr>
              <p:spPr>
                <a:xfrm>
                  <a:off x="2307631" y="6480755"/>
                  <a:ext cx="665480" cy="400110"/>
                </a:xfrm>
                <a:prstGeom prst="rect">
                  <a:avLst/>
                </a:prstGeom>
                <a:blipFill>
                  <a:blip r:embed="rId6"/>
                  <a:stretch>
                    <a:fillRect/>
                  </a:stretch>
                </a:blipFill>
              </p:spPr>
              <p:txBody>
                <a:bodyPr/>
                <a:lstStyle/>
                <a:p>
                  <a:r>
                    <a:rPr lang="sv-SE">
                      <a:noFill/>
                    </a:rPr>
                    <a:t> </a:t>
                  </a:r>
                </a:p>
              </p:txBody>
            </p:sp>
          </mc:Fallback>
        </mc:AlternateContent>
      </p:grpSp>
      <p:cxnSp>
        <p:nvCxnSpPr>
          <p:cNvPr id="63" name="Straight Connector 62">
            <a:extLst>
              <a:ext uri="{FF2B5EF4-FFF2-40B4-BE49-F238E27FC236}">
                <a16:creationId xmlns:a16="http://schemas.microsoft.com/office/drawing/2014/main" id="{43961108-B141-463F-85C0-C6B00256E1AF}"/>
              </a:ext>
            </a:extLst>
          </p:cNvPr>
          <p:cNvCxnSpPr>
            <a:cxnSpLocks/>
          </p:cNvCxnSpPr>
          <p:nvPr/>
        </p:nvCxnSpPr>
        <p:spPr>
          <a:xfrm>
            <a:off x="7894268" y="3788620"/>
            <a:ext cx="0" cy="3013676"/>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AA1B1064-1FCC-463C-97F7-22867A16F7B2}"/>
              </a:ext>
            </a:extLst>
          </p:cNvPr>
          <p:cNvSpPr txBox="1"/>
          <p:nvPr/>
        </p:nvSpPr>
        <p:spPr>
          <a:xfrm>
            <a:off x="7944666" y="4037880"/>
            <a:ext cx="3182281" cy="369332"/>
          </a:xfrm>
          <a:prstGeom prst="rect">
            <a:avLst/>
          </a:prstGeom>
          <a:noFill/>
        </p:spPr>
        <p:txBody>
          <a:bodyPr wrap="none" rtlCol="0">
            <a:spAutoFit/>
          </a:bodyPr>
          <a:lstStyle/>
          <a:p>
            <a:r>
              <a:rPr lang="sv-SE" dirty="0"/>
              <a:t>0, 10, 32, 87, 99, 138, 178, 225</a:t>
            </a:r>
          </a:p>
        </p:txBody>
      </p:sp>
      <p:sp>
        <p:nvSpPr>
          <p:cNvPr id="65" name="TextBox 64">
            <a:extLst>
              <a:ext uri="{FF2B5EF4-FFF2-40B4-BE49-F238E27FC236}">
                <a16:creationId xmlns:a16="http://schemas.microsoft.com/office/drawing/2014/main" id="{7FC2CCD3-FBAD-4BFE-A4F8-C19BBDD680E6}"/>
              </a:ext>
            </a:extLst>
          </p:cNvPr>
          <p:cNvSpPr txBox="1"/>
          <p:nvPr/>
        </p:nvSpPr>
        <p:spPr>
          <a:xfrm>
            <a:off x="7897676" y="4432293"/>
            <a:ext cx="3299301" cy="369332"/>
          </a:xfrm>
          <a:prstGeom prst="rect">
            <a:avLst/>
          </a:prstGeom>
          <a:noFill/>
        </p:spPr>
        <p:txBody>
          <a:bodyPr wrap="none" rtlCol="0">
            <a:spAutoFit/>
          </a:bodyPr>
          <a:lstStyle/>
          <a:p>
            <a:r>
              <a:rPr lang="sv-SE" dirty="0"/>
              <a:t>10, 23, 37, 46, 100, 158, 182, 193</a:t>
            </a:r>
          </a:p>
        </p:txBody>
      </p:sp>
      <p:sp>
        <p:nvSpPr>
          <p:cNvPr id="66" name="TextBox 65">
            <a:extLst>
              <a:ext uri="{FF2B5EF4-FFF2-40B4-BE49-F238E27FC236}">
                <a16:creationId xmlns:a16="http://schemas.microsoft.com/office/drawing/2014/main" id="{4B54B85D-93B1-4F42-81AC-752C55BAABBD}"/>
              </a:ext>
            </a:extLst>
          </p:cNvPr>
          <p:cNvSpPr txBox="1"/>
          <p:nvPr/>
        </p:nvSpPr>
        <p:spPr>
          <a:xfrm>
            <a:off x="8007263" y="5628908"/>
            <a:ext cx="3182281" cy="369332"/>
          </a:xfrm>
          <a:prstGeom prst="rect">
            <a:avLst/>
          </a:prstGeom>
          <a:noFill/>
        </p:spPr>
        <p:txBody>
          <a:bodyPr wrap="none" rtlCol="0">
            <a:spAutoFit/>
          </a:bodyPr>
          <a:lstStyle/>
          <a:p>
            <a:r>
              <a:rPr lang="sv-SE" dirty="0"/>
              <a:t>0, 10, 32, 87, 127, 193, 224, 252</a:t>
            </a:r>
          </a:p>
        </p:txBody>
      </p:sp>
      <p:sp>
        <p:nvSpPr>
          <p:cNvPr id="67" name="TextBox 66">
            <a:extLst>
              <a:ext uri="{FF2B5EF4-FFF2-40B4-BE49-F238E27FC236}">
                <a16:creationId xmlns:a16="http://schemas.microsoft.com/office/drawing/2014/main" id="{D93728FC-80A4-4DCF-8CD4-7533D4749CA9}"/>
              </a:ext>
            </a:extLst>
          </p:cNvPr>
          <p:cNvSpPr txBox="1"/>
          <p:nvPr/>
        </p:nvSpPr>
        <p:spPr>
          <a:xfrm>
            <a:off x="7877503" y="6028346"/>
            <a:ext cx="3299301" cy="369332"/>
          </a:xfrm>
          <a:prstGeom prst="rect">
            <a:avLst/>
          </a:prstGeom>
          <a:noFill/>
        </p:spPr>
        <p:txBody>
          <a:bodyPr wrap="none" rtlCol="0">
            <a:spAutoFit/>
          </a:bodyPr>
          <a:lstStyle/>
          <a:p>
            <a:r>
              <a:rPr lang="sv-SE" dirty="0"/>
              <a:t>10, 23, 37, 46, 100, 185, 210, 243</a:t>
            </a:r>
          </a:p>
        </p:txBody>
      </p:sp>
      <p:grpSp>
        <p:nvGrpSpPr>
          <p:cNvPr id="81" name="Group 80">
            <a:extLst>
              <a:ext uri="{FF2B5EF4-FFF2-40B4-BE49-F238E27FC236}">
                <a16:creationId xmlns:a16="http://schemas.microsoft.com/office/drawing/2014/main" id="{E168CBB3-22AD-4BFB-83FD-95124192FC45}"/>
              </a:ext>
            </a:extLst>
          </p:cNvPr>
          <p:cNvGrpSpPr/>
          <p:nvPr/>
        </p:nvGrpSpPr>
        <p:grpSpPr>
          <a:xfrm>
            <a:off x="7873794" y="6457891"/>
            <a:ext cx="3303010" cy="400110"/>
            <a:chOff x="7873794" y="6457891"/>
            <a:chExt cx="3303010" cy="400110"/>
          </a:xfrm>
        </p:grpSpPr>
        <p:cxnSp>
          <p:nvCxnSpPr>
            <p:cNvPr id="68" name="Straight Arrow Connector 67">
              <a:extLst>
                <a:ext uri="{FF2B5EF4-FFF2-40B4-BE49-F238E27FC236}">
                  <a16:creationId xmlns:a16="http://schemas.microsoft.com/office/drawing/2014/main" id="{0A7B6BCF-476E-431B-9C91-063362736E83}"/>
                </a:ext>
              </a:extLst>
            </p:cNvPr>
            <p:cNvCxnSpPr>
              <a:cxnSpLocks/>
              <a:stCxn id="70" idx="3"/>
            </p:cNvCxnSpPr>
            <p:nvPr/>
          </p:nvCxnSpPr>
          <p:spPr>
            <a:xfrm>
              <a:off x="10260536" y="6657946"/>
              <a:ext cx="91626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94B3D188-E125-4829-8038-0418B1EAD40F}"/>
                </a:ext>
              </a:extLst>
            </p:cNvPr>
            <p:cNvCxnSpPr>
              <a:cxnSpLocks/>
              <a:stCxn id="70" idx="1"/>
            </p:cNvCxnSpPr>
            <p:nvPr/>
          </p:nvCxnSpPr>
          <p:spPr>
            <a:xfrm flipH="1">
              <a:off x="7873794" y="6657946"/>
              <a:ext cx="116221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95C92C04-5795-43AE-B5E0-E46A7DC53C7D}"/>
                    </a:ext>
                  </a:extLst>
                </p:cNvPr>
                <p:cNvSpPr txBox="1"/>
                <p:nvPr/>
              </p:nvSpPr>
              <p:spPr>
                <a:xfrm>
                  <a:off x="9036012" y="6457891"/>
                  <a:ext cx="1224524" cy="40011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sv-SE" sz="2000" b="0" i="1" smtClean="0">
                            <a:latin typeface="Cambria Math" panose="02040503050406030204" pitchFamily="18" charset="0"/>
                          </a:rPr>
                          <m:t>𝐺</m:t>
                        </m:r>
                        <m:d>
                          <m:dPr>
                            <m:ctrlPr>
                              <a:rPr lang="sv-SE" sz="2000" b="0" i="1" smtClean="0">
                                <a:latin typeface="Cambria Math" panose="02040503050406030204" pitchFamily="18" charset="0"/>
                              </a:rPr>
                            </m:ctrlPr>
                          </m:dPr>
                          <m:e>
                            <m:r>
                              <a:rPr lang="sv-SE" sz="2000" b="0" i="1" smtClean="0">
                                <a:latin typeface="Cambria Math" panose="02040503050406030204" pitchFamily="18" charset="0"/>
                              </a:rPr>
                              <m:t>𝑛</m:t>
                            </m:r>
                            <m:r>
                              <a:rPr lang="sv-SE" sz="2000" b="0" i="1" smtClean="0">
                                <a:latin typeface="Cambria Math" panose="02040503050406030204" pitchFamily="18" charset="0"/>
                              </a:rPr>
                              <m:t>+1</m:t>
                            </m:r>
                          </m:e>
                        </m:d>
                      </m:oMath>
                    </m:oMathPara>
                  </a14:m>
                  <a:endParaRPr lang="sv-SE" sz="2000" b="0" dirty="0"/>
                </a:p>
              </p:txBody>
            </p:sp>
          </mc:Choice>
          <mc:Fallback xmlns="">
            <p:sp>
              <p:nvSpPr>
                <p:cNvPr id="70" name="TextBox 69">
                  <a:extLst>
                    <a:ext uri="{FF2B5EF4-FFF2-40B4-BE49-F238E27FC236}">
                      <a16:creationId xmlns:a16="http://schemas.microsoft.com/office/drawing/2014/main" id="{95C92C04-5795-43AE-B5E0-E46A7DC53C7D}"/>
                    </a:ext>
                  </a:extLst>
                </p:cNvPr>
                <p:cNvSpPr txBox="1">
                  <a:spLocks noRot="1" noChangeAspect="1" noMove="1" noResize="1" noEditPoints="1" noAdjustHandles="1" noChangeArrowheads="1" noChangeShapeType="1" noTextEdit="1"/>
                </p:cNvSpPr>
                <p:nvPr/>
              </p:nvSpPr>
              <p:spPr>
                <a:xfrm>
                  <a:off x="9036012" y="6457891"/>
                  <a:ext cx="1224524" cy="400110"/>
                </a:xfrm>
                <a:prstGeom prst="rect">
                  <a:avLst/>
                </a:prstGeom>
                <a:blipFill>
                  <a:blip r:embed="rId7"/>
                  <a:stretch>
                    <a:fillRect/>
                  </a:stretch>
                </a:blipFill>
              </p:spPr>
              <p:txBody>
                <a:bodyPr/>
                <a:lstStyle/>
                <a:p>
                  <a:r>
                    <a:rPr lang="sv-SE">
                      <a:noFill/>
                    </a:rPr>
                    <a:t> </a:t>
                  </a:r>
                </a:p>
              </p:txBody>
            </p:sp>
          </mc:Fallback>
        </mc:AlternateContent>
      </p:grpSp>
      <p:sp>
        <p:nvSpPr>
          <p:cNvPr id="78" name="Multiplication Sign 77">
            <a:extLst>
              <a:ext uri="{FF2B5EF4-FFF2-40B4-BE49-F238E27FC236}">
                <a16:creationId xmlns:a16="http://schemas.microsoft.com/office/drawing/2014/main" id="{88C545AE-5DEC-41D5-8A25-8F7CEB1A850B}"/>
              </a:ext>
            </a:extLst>
          </p:cNvPr>
          <p:cNvSpPr/>
          <p:nvPr/>
        </p:nvSpPr>
        <p:spPr>
          <a:xfrm>
            <a:off x="643077" y="4158662"/>
            <a:ext cx="549135" cy="497099"/>
          </a:xfrm>
          <a:prstGeom prst="mathMultiply">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9" name="Multiplication Sign 78">
            <a:extLst>
              <a:ext uri="{FF2B5EF4-FFF2-40B4-BE49-F238E27FC236}">
                <a16:creationId xmlns:a16="http://schemas.microsoft.com/office/drawing/2014/main" id="{C8F7A388-5C0B-4900-BFF8-6A1E57E545F3}"/>
              </a:ext>
            </a:extLst>
          </p:cNvPr>
          <p:cNvSpPr/>
          <p:nvPr/>
        </p:nvSpPr>
        <p:spPr>
          <a:xfrm>
            <a:off x="610015" y="5749690"/>
            <a:ext cx="549135" cy="497099"/>
          </a:xfrm>
          <a:prstGeom prst="mathMultiply">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TextBox 2">
            <a:extLst>
              <a:ext uri="{FF2B5EF4-FFF2-40B4-BE49-F238E27FC236}">
                <a16:creationId xmlns:a16="http://schemas.microsoft.com/office/drawing/2014/main" id="{3E6BA2FC-2608-4955-A7E8-0E48515DD05F}"/>
              </a:ext>
            </a:extLst>
          </p:cNvPr>
          <p:cNvSpPr txBox="1"/>
          <p:nvPr/>
        </p:nvSpPr>
        <p:spPr>
          <a:xfrm>
            <a:off x="1149643" y="3802175"/>
            <a:ext cx="1140056" cy="369332"/>
          </a:xfrm>
          <a:prstGeom prst="rect">
            <a:avLst/>
          </a:prstGeom>
          <a:noFill/>
          <a:ln>
            <a:solidFill>
              <a:schemeClr val="tx1"/>
            </a:solidFill>
          </a:ln>
        </p:spPr>
        <p:txBody>
          <a:bodyPr wrap="none" rtlCol="0">
            <a:spAutoFit/>
          </a:bodyPr>
          <a:lstStyle/>
          <a:p>
            <a:r>
              <a:rPr lang="sv-SE" dirty="0"/>
              <a:t>DC=32,3%</a:t>
            </a:r>
          </a:p>
        </p:txBody>
      </p:sp>
      <p:pic>
        <p:nvPicPr>
          <p:cNvPr id="57" name="Picture 56">
            <a:extLst>
              <a:ext uri="{FF2B5EF4-FFF2-40B4-BE49-F238E27FC236}">
                <a16:creationId xmlns:a16="http://schemas.microsoft.com/office/drawing/2014/main" id="{EECA422A-E58F-4607-A235-759D67441D09}"/>
              </a:ext>
            </a:extLst>
          </p:cNvPr>
          <p:cNvPicPr>
            <a:picLocks noChangeAspect="1"/>
          </p:cNvPicPr>
          <p:nvPr/>
        </p:nvPicPr>
        <p:blipFill>
          <a:blip r:embed="rId8"/>
          <a:stretch>
            <a:fillRect/>
          </a:stretch>
        </p:blipFill>
        <p:spPr>
          <a:xfrm>
            <a:off x="7488575" y="1746809"/>
            <a:ext cx="4524375" cy="1781175"/>
          </a:xfrm>
          <a:prstGeom prst="rect">
            <a:avLst/>
          </a:prstGeom>
        </p:spPr>
      </p:pic>
      <p:pic>
        <p:nvPicPr>
          <p:cNvPr id="5" name="Picture 4">
            <a:extLst>
              <a:ext uri="{FF2B5EF4-FFF2-40B4-BE49-F238E27FC236}">
                <a16:creationId xmlns:a16="http://schemas.microsoft.com/office/drawing/2014/main" id="{A1546DA2-6654-44A4-8281-479614535754}"/>
              </a:ext>
            </a:extLst>
          </p:cNvPr>
          <p:cNvPicPr>
            <a:picLocks noChangeAspect="1"/>
          </p:cNvPicPr>
          <p:nvPr/>
        </p:nvPicPr>
        <p:blipFill>
          <a:blip r:embed="rId9"/>
          <a:stretch>
            <a:fillRect/>
          </a:stretch>
        </p:blipFill>
        <p:spPr>
          <a:xfrm>
            <a:off x="11425761" y="1874536"/>
            <a:ext cx="451143" cy="451143"/>
          </a:xfrm>
          <a:prstGeom prst="rect">
            <a:avLst/>
          </a:prstGeom>
        </p:spPr>
      </p:pic>
      <p:sp>
        <p:nvSpPr>
          <p:cNvPr id="62" name="TextBox 61">
            <a:extLst>
              <a:ext uri="{FF2B5EF4-FFF2-40B4-BE49-F238E27FC236}">
                <a16:creationId xmlns:a16="http://schemas.microsoft.com/office/drawing/2014/main" id="{F13435BA-0177-4117-9793-22B4B7FCEE1E}"/>
              </a:ext>
            </a:extLst>
          </p:cNvPr>
          <p:cNvSpPr txBox="1"/>
          <p:nvPr/>
        </p:nvSpPr>
        <p:spPr>
          <a:xfrm>
            <a:off x="1146521" y="5365155"/>
            <a:ext cx="1140056" cy="369332"/>
          </a:xfrm>
          <a:prstGeom prst="rect">
            <a:avLst/>
          </a:prstGeom>
          <a:noFill/>
          <a:ln>
            <a:solidFill>
              <a:schemeClr val="tx1"/>
            </a:solidFill>
          </a:ln>
        </p:spPr>
        <p:txBody>
          <a:bodyPr wrap="none" rtlCol="0">
            <a:spAutoFit/>
          </a:bodyPr>
          <a:lstStyle/>
          <a:p>
            <a:r>
              <a:rPr lang="sv-SE" dirty="0"/>
              <a:t>DC=40,8%</a:t>
            </a:r>
          </a:p>
        </p:txBody>
      </p:sp>
      <p:sp>
        <p:nvSpPr>
          <p:cNvPr id="71" name="TextBox 70">
            <a:extLst>
              <a:ext uri="{FF2B5EF4-FFF2-40B4-BE49-F238E27FC236}">
                <a16:creationId xmlns:a16="http://schemas.microsoft.com/office/drawing/2014/main" id="{BF14515D-A030-4E83-9C6B-0DF16CF9FD82}"/>
              </a:ext>
            </a:extLst>
          </p:cNvPr>
          <p:cNvSpPr txBox="1"/>
          <p:nvPr/>
        </p:nvSpPr>
        <p:spPr>
          <a:xfrm>
            <a:off x="1149643" y="4739419"/>
            <a:ext cx="1140056" cy="369332"/>
          </a:xfrm>
          <a:prstGeom prst="rect">
            <a:avLst/>
          </a:prstGeom>
          <a:noFill/>
          <a:ln>
            <a:solidFill>
              <a:schemeClr val="tx1"/>
            </a:solidFill>
          </a:ln>
        </p:spPr>
        <p:txBody>
          <a:bodyPr wrap="none" rtlCol="0">
            <a:spAutoFit/>
          </a:bodyPr>
          <a:lstStyle/>
          <a:p>
            <a:r>
              <a:rPr lang="sv-SE" dirty="0"/>
              <a:t>DC=42,7%</a:t>
            </a:r>
          </a:p>
        </p:txBody>
      </p:sp>
      <p:sp>
        <p:nvSpPr>
          <p:cNvPr id="72" name="TextBox 71">
            <a:extLst>
              <a:ext uri="{FF2B5EF4-FFF2-40B4-BE49-F238E27FC236}">
                <a16:creationId xmlns:a16="http://schemas.microsoft.com/office/drawing/2014/main" id="{5C5C0734-66A8-4E0A-845E-789E17586B8C}"/>
              </a:ext>
            </a:extLst>
          </p:cNvPr>
          <p:cNvSpPr txBox="1"/>
          <p:nvPr/>
        </p:nvSpPr>
        <p:spPr>
          <a:xfrm>
            <a:off x="1156492" y="6384515"/>
            <a:ext cx="1140056" cy="369332"/>
          </a:xfrm>
          <a:prstGeom prst="rect">
            <a:avLst/>
          </a:prstGeom>
          <a:noFill/>
          <a:ln>
            <a:solidFill>
              <a:schemeClr val="tx1"/>
            </a:solidFill>
          </a:ln>
        </p:spPr>
        <p:txBody>
          <a:bodyPr wrap="none" rtlCol="0">
            <a:spAutoFit/>
          </a:bodyPr>
          <a:lstStyle/>
          <a:p>
            <a:r>
              <a:rPr lang="sv-SE" dirty="0"/>
              <a:t>DC=41,2%</a:t>
            </a:r>
          </a:p>
        </p:txBody>
      </p:sp>
      <p:sp>
        <p:nvSpPr>
          <p:cNvPr id="73" name="TextBox 72">
            <a:extLst>
              <a:ext uri="{FF2B5EF4-FFF2-40B4-BE49-F238E27FC236}">
                <a16:creationId xmlns:a16="http://schemas.microsoft.com/office/drawing/2014/main" id="{E15326CB-4D30-4EDE-9805-ECAB658A8A21}"/>
              </a:ext>
            </a:extLst>
          </p:cNvPr>
          <p:cNvSpPr txBox="1"/>
          <p:nvPr/>
        </p:nvSpPr>
        <p:spPr>
          <a:xfrm>
            <a:off x="4590238" y="3802535"/>
            <a:ext cx="1140056" cy="369332"/>
          </a:xfrm>
          <a:prstGeom prst="rect">
            <a:avLst/>
          </a:prstGeom>
          <a:noFill/>
          <a:ln>
            <a:solidFill>
              <a:schemeClr val="tx1"/>
            </a:solidFill>
          </a:ln>
        </p:spPr>
        <p:txBody>
          <a:bodyPr wrap="none" rtlCol="0">
            <a:spAutoFit/>
          </a:bodyPr>
          <a:lstStyle/>
          <a:p>
            <a:r>
              <a:rPr lang="sv-SE" dirty="0"/>
              <a:t>DC=26,9%</a:t>
            </a:r>
          </a:p>
        </p:txBody>
      </p:sp>
      <p:sp>
        <p:nvSpPr>
          <p:cNvPr id="74" name="TextBox 73">
            <a:extLst>
              <a:ext uri="{FF2B5EF4-FFF2-40B4-BE49-F238E27FC236}">
                <a16:creationId xmlns:a16="http://schemas.microsoft.com/office/drawing/2014/main" id="{00F1337B-7CD4-494F-8FAA-0E459870E6B1}"/>
              </a:ext>
            </a:extLst>
          </p:cNvPr>
          <p:cNvSpPr txBox="1"/>
          <p:nvPr/>
        </p:nvSpPr>
        <p:spPr>
          <a:xfrm>
            <a:off x="4642775" y="5383882"/>
            <a:ext cx="1140056" cy="369332"/>
          </a:xfrm>
          <a:prstGeom prst="rect">
            <a:avLst/>
          </a:prstGeom>
          <a:noFill/>
          <a:ln>
            <a:solidFill>
              <a:schemeClr val="tx1"/>
            </a:solidFill>
          </a:ln>
        </p:spPr>
        <p:txBody>
          <a:bodyPr wrap="none" rtlCol="0">
            <a:spAutoFit/>
          </a:bodyPr>
          <a:lstStyle/>
          <a:p>
            <a:r>
              <a:rPr lang="sv-SE" dirty="0"/>
              <a:t>DC=31,5%</a:t>
            </a:r>
          </a:p>
        </p:txBody>
      </p:sp>
      <p:sp>
        <p:nvSpPr>
          <p:cNvPr id="75" name="TextBox 74">
            <a:extLst>
              <a:ext uri="{FF2B5EF4-FFF2-40B4-BE49-F238E27FC236}">
                <a16:creationId xmlns:a16="http://schemas.microsoft.com/office/drawing/2014/main" id="{34B3BEDC-CE77-4092-B8AF-D94144E25802}"/>
              </a:ext>
            </a:extLst>
          </p:cNvPr>
          <p:cNvSpPr txBox="1"/>
          <p:nvPr/>
        </p:nvSpPr>
        <p:spPr>
          <a:xfrm>
            <a:off x="4622946" y="4731416"/>
            <a:ext cx="1140056" cy="369332"/>
          </a:xfrm>
          <a:prstGeom prst="rect">
            <a:avLst/>
          </a:prstGeom>
          <a:noFill/>
          <a:ln>
            <a:solidFill>
              <a:schemeClr val="tx1"/>
            </a:solidFill>
          </a:ln>
        </p:spPr>
        <p:txBody>
          <a:bodyPr wrap="none" rtlCol="0">
            <a:spAutoFit/>
          </a:bodyPr>
          <a:lstStyle/>
          <a:p>
            <a:r>
              <a:rPr lang="sv-SE" dirty="0"/>
              <a:t>DC=48,1%</a:t>
            </a:r>
          </a:p>
        </p:txBody>
      </p:sp>
      <p:sp>
        <p:nvSpPr>
          <p:cNvPr id="76" name="TextBox 75">
            <a:extLst>
              <a:ext uri="{FF2B5EF4-FFF2-40B4-BE49-F238E27FC236}">
                <a16:creationId xmlns:a16="http://schemas.microsoft.com/office/drawing/2014/main" id="{91F0B269-B2F4-4685-B65B-D23420CD8697}"/>
              </a:ext>
            </a:extLst>
          </p:cNvPr>
          <p:cNvSpPr txBox="1"/>
          <p:nvPr/>
        </p:nvSpPr>
        <p:spPr>
          <a:xfrm>
            <a:off x="4662962" y="6353971"/>
            <a:ext cx="1140056" cy="369332"/>
          </a:xfrm>
          <a:prstGeom prst="rect">
            <a:avLst/>
          </a:prstGeom>
          <a:noFill/>
          <a:ln>
            <a:solidFill>
              <a:schemeClr val="tx1"/>
            </a:solidFill>
          </a:ln>
        </p:spPr>
        <p:txBody>
          <a:bodyPr wrap="none" rtlCol="0">
            <a:spAutoFit/>
          </a:bodyPr>
          <a:lstStyle/>
          <a:p>
            <a:r>
              <a:rPr lang="sv-SE"/>
              <a:t>DC=50,5</a:t>
            </a:r>
            <a:r>
              <a:rPr lang="sv-SE" dirty="0"/>
              <a:t>%</a:t>
            </a:r>
          </a:p>
        </p:txBody>
      </p:sp>
      <p:sp>
        <p:nvSpPr>
          <p:cNvPr id="77" name="TextBox 76">
            <a:extLst>
              <a:ext uri="{FF2B5EF4-FFF2-40B4-BE49-F238E27FC236}">
                <a16:creationId xmlns:a16="http://schemas.microsoft.com/office/drawing/2014/main" id="{2D098E32-6D64-4D23-A5A2-2984FFE81B20}"/>
              </a:ext>
            </a:extLst>
          </p:cNvPr>
          <p:cNvSpPr txBox="1"/>
          <p:nvPr/>
        </p:nvSpPr>
        <p:spPr>
          <a:xfrm>
            <a:off x="7974333" y="3792854"/>
            <a:ext cx="1140056" cy="369332"/>
          </a:xfrm>
          <a:prstGeom prst="rect">
            <a:avLst/>
          </a:prstGeom>
          <a:noFill/>
          <a:ln>
            <a:solidFill>
              <a:schemeClr val="tx1"/>
            </a:solidFill>
          </a:ln>
        </p:spPr>
        <p:txBody>
          <a:bodyPr wrap="none" rtlCol="0">
            <a:spAutoFit/>
          </a:bodyPr>
          <a:lstStyle/>
          <a:p>
            <a:r>
              <a:rPr lang="sv-SE" dirty="0"/>
              <a:t>DC=26,9%</a:t>
            </a:r>
          </a:p>
        </p:txBody>
      </p:sp>
      <p:sp>
        <p:nvSpPr>
          <p:cNvPr id="82" name="TextBox 81">
            <a:extLst>
              <a:ext uri="{FF2B5EF4-FFF2-40B4-BE49-F238E27FC236}">
                <a16:creationId xmlns:a16="http://schemas.microsoft.com/office/drawing/2014/main" id="{2F7E5114-9A76-4EFE-9D18-80DD29FDAFEA}"/>
              </a:ext>
            </a:extLst>
          </p:cNvPr>
          <p:cNvSpPr txBox="1"/>
          <p:nvPr/>
        </p:nvSpPr>
        <p:spPr>
          <a:xfrm>
            <a:off x="7974333" y="4739419"/>
            <a:ext cx="1140056" cy="369332"/>
          </a:xfrm>
          <a:prstGeom prst="rect">
            <a:avLst/>
          </a:prstGeom>
          <a:noFill/>
          <a:ln>
            <a:solidFill>
              <a:schemeClr val="tx1"/>
            </a:solidFill>
          </a:ln>
        </p:spPr>
        <p:txBody>
          <a:bodyPr wrap="none" rtlCol="0">
            <a:spAutoFit/>
          </a:bodyPr>
          <a:lstStyle/>
          <a:p>
            <a:r>
              <a:rPr lang="sv-SE" dirty="0"/>
              <a:t>DC=31,5%</a:t>
            </a:r>
          </a:p>
        </p:txBody>
      </p:sp>
      <p:sp>
        <p:nvSpPr>
          <p:cNvPr id="83" name="TextBox 82">
            <a:extLst>
              <a:ext uri="{FF2B5EF4-FFF2-40B4-BE49-F238E27FC236}">
                <a16:creationId xmlns:a16="http://schemas.microsoft.com/office/drawing/2014/main" id="{BFAA2C50-EBC6-4FFF-9260-2EAD322914AE}"/>
              </a:ext>
            </a:extLst>
          </p:cNvPr>
          <p:cNvSpPr txBox="1"/>
          <p:nvPr/>
        </p:nvSpPr>
        <p:spPr>
          <a:xfrm>
            <a:off x="7951007" y="5383882"/>
            <a:ext cx="1140056" cy="369332"/>
          </a:xfrm>
          <a:prstGeom prst="rect">
            <a:avLst/>
          </a:prstGeom>
          <a:noFill/>
          <a:ln>
            <a:solidFill>
              <a:schemeClr val="tx1"/>
            </a:solidFill>
          </a:ln>
        </p:spPr>
        <p:txBody>
          <a:bodyPr wrap="none" rtlCol="0">
            <a:spAutoFit/>
          </a:bodyPr>
          <a:lstStyle/>
          <a:p>
            <a:r>
              <a:rPr lang="sv-SE" dirty="0"/>
              <a:t>DC=32,3%</a:t>
            </a:r>
          </a:p>
        </p:txBody>
      </p:sp>
      <p:sp>
        <p:nvSpPr>
          <p:cNvPr id="84" name="TextBox 83">
            <a:extLst>
              <a:ext uri="{FF2B5EF4-FFF2-40B4-BE49-F238E27FC236}">
                <a16:creationId xmlns:a16="http://schemas.microsoft.com/office/drawing/2014/main" id="{2C7F8851-84CA-43A6-8CB8-B40A3E3ACED2}"/>
              </a:ext>
            </a:extLst>
          </p:cNvPr>
          <p:cNvSpPr txBox="1"/>
          <p:nvPr/>
        </p:nvSpPr>
        <p:spPr>
          <a:xfrm>
            <a:off x="7965972" y="6296089"/>
            <a:ext cx="1140056" cy="369332"/>
          </a:xfrm>
          <a:prstGeom prst="rect">
            <a:avLst/>
          </a:prstGeom>
          <a:noFill/>
          <a:ln>
            <a:solidFill>
              <a:schemeClr val="tx1"/>
            </a:solidFill>
          </a:ln>
        </p:spPr>
        <p:txBody>
          <a:bodyPr wrap="none" rtlCol="0">
            <a:spAutoFit/>
          </a:bodyPr>
          <a:lstStyle/>
          <a:p>
            <a:r>
              <a:rPr lang="sv-SE" dirty="0"/>
              <a:t>DC=40,8%</a:t>
            </a:r>
          </a:p>
        </p:txBody>
      </p:sp>
    </p:spTree>
    <p:extLst>
      <p:ext uri="{BB962C8B-B14F-4D97-AF65-F5344CB8AC3E}">
        <p14:creationId xmlns:p14="http://schemas.microsoft.com/office/powerpoint/2010/main" val="1225319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wipe(up)">
                                      <p:cBhvr>
                                        <p:cTn id="7" dur="500"/>
                                        <p:tgtEl>
                                          <p:spTgt spid="55"/>
                                        </p:tgtEl>
                                      </p:cBhvr>
                                    </p:animEffect>
                                  </p:childTnLst>
                                </p:cTn>
                              </p:par>
                            </p:childTnLst>
                          </p:cTn>
                        </p:par>
                        <p:par>
                          <p:cTn id="8" fill="hold">
                            <p:stCondLst>
                              <p:cond delay="500"/>
                            </p:stCondLst>
                            <p:childTnLst>
                              <p:par>
                                <p:cTn id="9" presetID="16" presetClass="entr" presetSubtype="37" fill="hold" nodeType="afterEffect">
                                  <p:stCondLst>
                                    <p:cond delay="0"/>
                                  </p:stCondLst>
                                  <p:childTnLst>
                                    <p:set>
                                      <p:cBhvr>
                                        <p:cTn id="10" dur="1" fill="hold">
                                          <p:stCondLst>
                                            <p:cond delay="0"/>
                                          </p:stCondLst>
                                        </p:cTn>
                                        <p:tgtEl>
                                          <p:spTgt spid="80"/>
                                        </p:tgtEl>
                                        <p:attrNameLst>
                                          <p:attrName>style.visibility</p:attrName>
                                        </p:attrNameLst>
                                      </p:cBhvr>
                                      <p:to>
                                        <p:strVal val="visible"/>
                                      </p:to>
                                    </p:set>
                                    <p:animEffect transition="in" filter="barn(outVertical)">
                                      <p:cBhvr>
                                        <p:cTn id="11" dur="500"/>
                                        <p:tgtEl>
                                          <p:spTgt spid="8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animEffect transition="in" filter="fade">
                                      <p:cBhvr>
                                        <p:cTn id="19" dur="500"/>
                                        <p:tgtEl>
                                          <p:spTgt spid="7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2"/>
                                        </p:tgtEl>
                                        <p:attrNameLst>
                                          <p:attrName>style.visibility</p:attrName>
                                        </p:attrNameLst>
                                      </p:cBhvr>
                                      <p:to>
                                        <p:strVal val="visible"/>
                                      </p:to>
                                    </p:set>
                                    <p:animEffect transition="in" filter="fade">
                                      <p:cBhvr>
                                        <p:cTn id="22" dur="500"/>
                                        <p:tgtEl>
                                          <p:spTgt spid="6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2"/>
                                        </p:tgtEl>
                                        <p:attrNameLst>
                                          <p:attrName>style.visibility</p:attrName>
                                        </p:attrNameLst>
                                      </p:cBhvr>
                                      <p:to>
                                        <p:strVal val="visible"/>
                                      </p:to>
                                    </p:set>
                                    <p:animEffect transition="in" filter="fade">
                                      <p:cBhvr>
                                        <p:cTn id="25" dur="500"/>
                                        <p:tgtEl>
                                          <p:spTgt spid="7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8"/>
                                        </p:tgtEl>
                                        <p:attrNameLst>
                                          <p:attrName>style.visibility</p:attrName>
                                        </p:attrNameLst>
                                      </p:cBhvr>
                                      <p:to>
                                        <p:strVal val="visible"/>
                                      </p:to>
                                    </p:set>
                                    <p:animEffect transition="in" filter="fade">
                                      <p:cBhvr>
                                        <p:cTn id="30" dur="500"/>
                                        <p:tgtEl>
                                          <p:spTgt spid="78"/>
                                        </p:tgtEl>
                                      </p:cBhvr>
                                    </p:animEffect>
                                  </p:childTnLst>
                                </p:cTn>
                              </p:par>
                            </p:childTnLst>
                          </p:cTn>
                        </p:par>
                        <p:par>
                          <p:cTn id="31" fill="hold">
                            <p:stCondLst>
                              <p:cond delay="500"/>
                            </p:stCondLst>
                            <p:childTnLst>
                              <p:par>
                                <p:cTn id="32" presetID="22" presetClass="entr" presetSubtype="1" fill="hold" nodeType="after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wipe(up)">
                                      <p:cBhvr>
                                        <p:cTn id="34" dur="500"/>
                                        <p:tgtEl>
                                          <p:spTgt spid="39"/>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44"/>
                                        </p:tgtEl>
                                        <p:attrNameLst>
                                          <p:attrName>style.visibility</p:attrName>
                                        </p:attrNameLst>
                                      </p:cBhvr>
                                      <p:to>
                                        <p:strVal val="visible"/>
                                      </p:to>
                                    </p:set>
                                    <p:animEffect transition="in" filter="wipe(left)">
                                      <p:cBhvr>
                                        <p:cTn id="39" dur="500"/>
                                        <p:tgtEl>
                                          <p:spTgt spid="44"/>
                                        </p:tgtEl>
                                      </p:cBhvr>
                                    </p:animEffect>
                                  </p:childTnLst>
                                </p:cTn>
                              </p:par>
                            </p:childTnLst>
                          </p:cTn>
                        </p:par>
                        <p:par>
                          <p:cTn id="40" fill="hold">
                            <p:stCondLst>
                              <p:cond delay="500"/>
                            </p:stCondLst>
                            <p:childTnLst>
                              <p:par>
                                <p:cTn id="41" presetID="10" presetClass="entr" presetSubtype="0" fill="hold" grpId="0" nodeType="afterEffect">
                                  <p:stCondLst>
                                    <p:cond delay="0"/>
                                  </p:stCondLst>
                                  <p:childTnLst>
                                    <p:set>
                                      <p:cBhvr>
                                        <p:cTn id="42" dur="1" fill="hold">
                                          <p:stCondLst>
                                            <p:cond delay="0"/>
                                          </p:stCondLst>
                                        </p:cTn>
                                        <p:tgtEl>
                                          <p:spTgt spid="43"/>
                                        </p:tgtEl>
                                        <p:attrNameLst>
                                          <p:attrName>style.visibility</p:attrName>
                                        </p:attrNameLst>
                                      </p:cBhvr>
                                      <p:to>
                                        <p:strVal val="visible"/>
                                      </p:to>
                                    </p:set>
                                    <p:animEffect transition="in" filter="fade">
                                      <p:cBhvr>
                                        <p:cTn id="43" dur="500"/>
                                        <p:tgtEl>
                                          <p:spTgt spid="4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7"/>
                                        </p:tgtEl>
                                        <p:attrNameLst>
                                          <p:attrName>style.visibility</p:attrName>
                                        </p:attrNameLst>
                                      </p:cBhvr>
                                      <p:to>
                                        <p:strVal val="visible"/>
                                      </p:to>
                                    </p:set>
                                    <p:animEffect transition="in" filter="fade">
                                      <p:cBhvr>
                                        <p:cTn id="46" dur="500"/>
                                        <p:tgtEl>
                                          <p:spTgt spid="47"/>
                                        </p:tgtEl>
                                      </p:cBhvr>
                                    </p:animEffect>
                                  </p:childTnLst>
                                </p:cTn>
                              </p:par>
                            </p:childTnLst>
                          </p:cTn>
                        </p:par>
                        <p:par>
                          <p:cTn id="47" fill="hold">
                            <p:stCondLst>
                              <p:cond delay="1000"/>
                            </p:stCondLst>
                            <p:childTnLst>
                              <p:par>
                                <p:cTn id="48" presetID="10" presetClass="entr" presetSubtype="0" fill="hold" grpId="0" nodeType="afterEffect">
                                  <p:stCondLst>
                                    <p:cond delay="0"/>
                                  </p:stCondLst>
                                  <p:childTnLst>
                                    <p:set>
                                      <p:cBhvr>
                                        <p:cTn id="49" dur="1" fill="hold">
                                          <p:stCondLst>
                                            <p:cond delay="0"/>
                                          </p:stCondLst>
                                        </p:cTn>
                                        <p:tgtEl>
                                          <p:spTgt spid="73"/>
                                        </p:tgtEl>
                                        <p:attrNameLst>
                                          <p:attrName>style.visibility</p:attrName>
                                        </p:attrNameLst>
                                      </p:cBhvr>
                                      <p:to>
                                        <p:strVal val="visible"/>
                                      </p:to>
                                    </p:set>
                                    <p:animEffect transition="in" filter="fade">
                                      <p:cBhvr>
                                        <p:cTn id="50" dur="500"/>
                                        <p:tgtEl>
                                          <p:spTgt spid="73"/>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75"/>
                                        </p:tgtEl>
                                        <p:attrNameLst>
                                          <p:attrName>style.visibility</p:attrName>
                                        </p:attrNameLst>
                                      </p:cBhvr>
                                      <p:to>
                                        <p:strVal val="visible"/>
                                      </p:to>
                                    </p:set>
                                    <p:animEffect transition="in" filter="fade">
                                      <p:cBhvr>
                                        <p:cTn id="53" dur="500"/>
                                        <p:tgtEl>
                                          <p:spTgt spid="75"/>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79"/>
                                        </p:tgtEl>
                                        <p:attrNameLst>
                                          <p:attrName>style.visibility</p:attrName>
                                        </p:attrNameLst>
                                      </p:cBhvr>
                                      <p:to>
                                        <p:strVal val="visible"/>
                                      </p:to>
                                    </p:set>
                                    <p:animEffect transition="in" filter="fade">
                                      <p:cBhvr>
                                        <p:cTn id="58" dur="500"/>
                                        <p:tgtEl>
                                          <p:spTgt spid="79"/>
                                        </p:tgtEl>
                                      </p:cBhvr>
                                    </p:animEffect>
                                  </p:childTnLst>
                                </p:cTn>
                              </p:par>
                            </p:childTnLst>
                          </p:cTn>
                        </p:par>
                        <p:par>
                          <p:cTn id="59" fill="hold">
                            <p:stCondLst>
                              <p:cond delay="500"/>
                            </p:stCondLst>
                            <p:childTnLst>
                              <p:par>
                                <p:cTn id="60" presetID="22" presetClass="entr" presetSubtype="1" fill="hold" nodeType="afterEffect">
                                  <p:stCondLst>
                                    <p:cond delay="0"/>
                                  </p:stCondLst>
                                  <p:childTnLst>
                                    <p:set>
                                      <p:cBhvr>
                                        <p:cTn id="61" dur="1" fill="hold">
                                          <p:stCondLst>
                                            <p:cond delay="0"/>
                                          </p:stCondLst>
                                        </p:cTn>
                                        <p:tgtEl>
                                          <p:spTgt spid="42"/>
                                        </p:tgtEl>
                                        <p:attrNameLst>
                                          <p:attrName>style.visibility</p:attrName>
                                        </p:attrNameLst>
                                      </p:cBhvr>
                                      <p:to>
                                        <p:strVal val="visible"/>
                                      </p:to>
                                    </p:set>
                                    <p:animEffect transition="in" filter="wipe(up)">
                                      <p:cBhvr>
                                        <p:cTn id="62" dur="500"/>
                                        <p:tgtEl>
                                          <p:spTgt spid="4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48"/>
                                        </p:tgtEl>
                                        <p:attrNameLst>
                                          <p:attrName>style.visibility</p:attrName>
                                        </p:attrNameLst>
                                      </p:cBhvr>
                                      <p:to>
                                        <p:strVal val="visible"/>
                                      </p:to>
                                    </p:set>
                                    <p:animEffect transition="in" filter="wipe(left)">
                                      <p:cBhvr>
                                        <p:cTn id="67" dur="500"/>
                                        <p:tgtEl>
                                          <p:spTgt spid="48"/>
                                        </p:tgtEl>
                                      </p:cBhvr>
                                    </p:animEffect>
                                  </p:childTnLst>
                                </p:cTn>
                              </p:par>
                            </p:childTnLst>
                          </p:cTn>
                        </p:par>
                        <p:par>
                          <p:cTn id="68" fill="hold">
                            <p:stCondLst>
                              <p:cond delay="500"/>
                            </p:stCondLst>
                            <p:childTnLst>
                              <p:par>
                                <p:cTn id="69" presetID="10" presetClass="entr" presetSubtype="0" fill="hold" grpId="0" nodeType="afterEffect">
                                  <p:stCondLst>
                                    <p:cond delay="0"/>
                                  </p:stCondLst>
                                  <p:childTnLst>
                                    <p:set>
                                      <p:cBhvr>
                                        <p:cTn id="70" dur="1" fill="hold">
                                          <p:stCondLst>
                                            <p:cond delay="0"/>
                                          </p:stCondLst>
                                        </p:cTn>
                                        <p:tgtEl>
                                          <p:spTgt spid="49"/>
                                        </p:tgtEl>
                                        <p:attrNameLst>
                                          <p:attrName>style.visibility</p:attrName>
                                        </p:attrNameLst>
                                      </p:cBhvr>
                                      <p:to>
                                        <p:strVal val="visible"/>
                                      </p:to>
                                    </p:set>
                                    <p:animEffect transition="in" filter="fade">
                                      <p:cBhvr>
                                        <p:cTn id="71" dur="500"/>
                                        <p:tgtEl>
                                          <p:spTgt spid="49"/>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50"/>
                                        </p:tgtEl>
                                        <p:attrNameLst>
                                          <p:attrName>style.visibility</p:attrName>
                                        </p:attrNameLst>
                                      </p:cBhvr>
                                      <p:to>
                                        <p:strVal val="visible"/>
                                      </p:to>
                                    </p:set>
                                    <p:animEffect transition="in" filter="fade">
                                      <p:cBhvr>
                                        <p:cTn id="74" dur="500"/>
                                        <p:tgtEl>
                                          <p:spTgt spid="50"/>
                                        </p:tgtEl>
                                      </p:cBhvr>
                                    </p:animEffect>
                                  </p:childTnLst>
                                </p:cTn>
                              </p:par>
                            </p:childTnLst>
                          </p:cTn>
                        </p:par>
                        <p:par>
                          <p:cTn id="75" fill="hold">
                            <p:stCondLst>
                              <p:cond delay="1000"/>
                            </p:stCondLst>
                            <p:childTnLst>
                              <p:par>
                                <p:cTn id="76" presetID="10" presetClass="entr" presetSubtype="0" fill="hold" grpId="0" nodeType="afterEffect">
                                  <p:stCondLst>
                                    <p:cond delay="0"/>
                                  </p:stCondLst>
                                  <p:childTnLst>
                                    <p:set>
                                      <p:cBhvr>
                                        <p:cTn id="77" dur="1" fill="hold">
                                          <p:stCondLst>
                                            <p:cond delay="0"/>
                                          </p:stCondLst>
                                        </p:cTn>
                                        <p:tgtEl>
                                          <p:spTgt spid="74"/>
                                        </p:tgtEl>
                                        <p:attrNameLst>
                                          <p:attrName>style.visibility</p:attrName>
                                        </p:attrNameLst>
                                      </p:cBhvr>
                                      <p:to>
                                        <p:strVal val="visible"/>
                                      </p:to>
                                    </p:set>
                                    <p:animEffect transition="in" filter="fade">
                                      <p:cBhvr>
                                        <p:cTn id="78" dur="500"/>
                                        <p:tgtEl>
                                          <p:spTgt spid="74"/>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76"/>
                                        </p:tgtEl>
                                        <p:attrNameLst>
                                          <p:attrName>style.visibility</p:attrName>
                                        </p:attrNameLst>
                                      </p:cBhvr>
                                      <p:to>
                                        <p:strVal val="visible"/>
                                      </p:to>
                                    </p:set>
                                    <p:animEffect transition="in" filter="fade">
                                      <p:cBhvr>
                                        <p:cTn id="81" dur="500"/>
                                        <p:tgtEl>
                                          <p:spTgt spid="76"/>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1" fill="hold" nodeType="clickEffect">
                                  <p:stCondLst>
                                    <p:cond delay="0"/>
                                  </p:stCondLst>
                                  <p:childTnLst>
                                    <p:set>
                                      <p:cBhvr>
                                        <p:cTn id="85" dur="1" fill="hold">
                                          <p:stCondLst>
                                            <p:cond delay="0"/>
                                          </p:stCondLst>
                                        </p:cTn>
                                        <p:tgtEl>
                                          <p:spTgt spid="63"/>
                                        </p:tgtEl>
                                        <p:attrNameLst>
                                          <p:attrName>style.visibility</p:attrName>
                                        </p:attrNameLst>
                                      </p:cBhvr>
                                      <p:to>
                                        <p:strVal val="visible"/>
                                      </p:to>
                                    </p:set>
                                    <p:animEffect transition="in" filter="wipe(up)">
                                      <p:cBhvr>
                                        <p:cTn id="86" dur="500"/>
                                        <p:tgtEl>
                                          <p:spTgt spid="63"/>
                                        </p:tgtEl>
                                      </p:cBhvr>
                                    </p:animEffect>
                                  </p:childTnLst>
                                </p:cTn>
                              </p:par>
                            </p:childTnLst>
                          </p:cTn>
                        </p:par>
                        <p:par>
                          <p:cTn id="87" fill="hold">
                            <p:stCondLst>
                              <p:cond delay="500"/>
                            </p:stCondLst>
                            <p:childTnLst>
                              <p:par>
                                <p:cTn id="88" presetID="16" presetClass="entr" presetSubtype="37" fill="hold" nodeType="afterEffect">
                                  <p:stCondLst>
                                    <p:cond delay="0"/>
                                  </p:stCondLst>
                                  <p:childTnLst>
                                    <p:set>
                                      <p:cBhvr>
                                        <p:cTn id="89" dur="1" fill="hold">
                                          <p:stCondLst>
                                            <p:cond delay="0"/>
                                          </p:stCondLst>
                                        </p:cTn>
                                        <p:tgtEl>
                                          <p:spTgt spid="81"/>
                                        </p:tgtEl>
                                        <p:attrNameLst>
                                          <p:attrName>style.visibility</p:attrName>
                                        </p:attrNameLst>
                                      </p:cBhvr>
                                      <p:to>
                                        <p:strVal val="visible"/>
                                      </p:to>
                                    </p:set>
                                    <p:animEffect transition="in" filter="barn(outVertical)">
                                      <p:cBhvr>
                                        <p:cTn id="90" dur="500"/>
                                        <p:tgtEl>
                                          <p:spTgt spid="81"/>
                                        </p:tgtEl>
                                      </p:cBhvr>
                                    </p:animEffect>
                                  </p:childTnLst>
                                </p:cTn>
                              </p:par>
                            </p:childTnLst>
                          </p:cTn>
                        </p:par>
                      </p:childTnLst>
                    </p:cTn>
                  </p:par>
                  <p:par>
                    <p:cTn id="91" fill="hold">
                      <p:stCondLst>
                        <p:cond delay="indefinite"/>
                      </p:stCondLst>
                      <p:childTnLst>
                        <p:par>
                          <p:cTn id="92" fill="hold">
                            <p:stCondLst>
                              <p:cond delay="0"/>
                            </p:stCondLst>
                            <p:childTnLst>
                              <p:par>
                                <p:cTn id="93" presetID="2" presetClass="entr" presetSubtype="9" fill="hold" nodeType="clickEffect">
                                  <p:stCondLst>
                                    <p:cond delay="0"/>
                                  </p:stCondLst>
                                  <p:childTnLst>
                                    <p:set>
                                      <p:cBhvr>
                                        <p:cTn id="94" dur="1" fill="hold">
                                          <p:stCondLst>
                                            <p:cond delay="0"/>
                                          </p:stCondLst>
                                        </p:cTn>
                                        <p:tgtEl>
                                          <p:spTgt spid="51"/>
                                        </p:tgtEl>
                                        <p:attrNameLst>
                                          <p:attrName>style.visibility</p:attrName>
                                        </p:attrNameLst>
                                      </p:cBhvr>
                                      <p:to>
                                        <p:strVal val="visible"/>
                                      </p:to>
                                    </p:set>
                                    <p:anim calcmode="lin" valueType="num">
                                      <p:cBhvr additive="base">
                                        <p:cTn id="95" dur="500" fill="hold"/>
                                        <p:tgtEl>
                                          <p:spTgt spid="51"/>
                                        </p:tgtEl>
                                        <p:attrNameLst>
                                          <p:attrName>ppt_x</p:attrName>
                                        </p:attrNameLst>
                                      </p:cBhvr>
                                      <p:tavLst>
                                        <p:tav tm="0">
                                          <p:val>
                                            <p:strVal val="0-#ppt_w/2"/>
                                          </p:val>
                                        </p:tav>
                                        <p:tav tm="100000">
                                          <p:val>
                                            <p:strVal val="#ppt_x"/>
                                          </p:val>
                                        </p:tav>
                                      </p:tavLst>
                                    </p:anim>
                                    <p:anim calcmode="lin" valueType="num">
                                      <p:cBhvr additive="base">
                                        <p:cTn id="96" dur="500" fill="hold"/>
                                        <p:tgtEl>
                                          <p:spTgt spid="51"/>
                                        </p:tgtEl>
                                        <p:attrNameLst>
                                          <p:attrName>ppt_y</p:attrName>
                                        </p:attrNameLst>
                                      </p:cBhvr>
                                      <p:tavLst>
                                        <p:tav tm="0">
                                          <p:val>
                                            <p:strVal val="0-#ppt_h/2"/>
                                          </p:val>
                                        </p:tav>
                                        <p:tav tm="100000">
                                          <p:val>
                                            <p:strVal val="#ppt_y"/>
                                          </p:val>
                                        </p:tav>
                                      </p:tavLst>
                                    </p:anim>
                                  </p:childTnLst>
                                </p:cTn>
                              </p:par>
                            </p:childTnLst>
                          </p:cTn>
                        </p:par>
                        <p:par>
                          <p:cTn id="97" fill="hold">
                            <p:stCondLst>
                              <p:cond delay="500"/>
                            </p:stCondLst>
                            <p:childTnLst>
                              <p:par>
                                <p:cTn id="98" presetID="10" presetClass="entr" presetSubtype="0" fill="hold" grpId="0" nodeType="afterEffect">
                                  <p:stCondLst>
                                    <p:cond delay="0"/>
                                  </p:stCondLst>
                                  <p:childTnLst>
                                    <p:set>
                                      <p:cBhvr>
                                        <p:cTn id="99" dur="1" fill="hold">
                                          <p:stCondLst>
                                            <p:cond delay="0"/>
                                          </p:stCondLst>
                                        </p:cTn>
                                        <p:tgtEl>
                                          <p:spTgt spid="64"/>
                                        </p:tgtEl>
                                        <p:attrNameLst>
                                          <p:attrName>style.visibility</p:attrName>
                                        </p:attrNameLst>
                                      </p:cBhvr>
                                      <p:to>
                                        <p:strVal val="visible"/>
                                      </p:to>
                                    </p:set>
                                    <p:animEffect transition="in" filter="fade">
                                      <p:cBhvr>
                                        <p:cTn id="100" dur="500"/>
                                        <p:tgtEl>
                                          <p:spTgt spid="64"/>
                                        </p:tgtEl>
                                      </p:cBhvr>
                                    </p:animEffect>
                                  </p:childTnLst>
                                </p:cTn>
                              </p:par>
                            </p:childTnLst>
                          </p:cTn>
                        </p:par>
                        <p:par>
                          <p:cTn id="101" fill="hold">
                            <p:stCondLst>
                              <p:cond delay="1000"/>
                            </p:stCondLst>
                            <p:childTnLst>
                              <p:par>
                                <p:cTn id="102" presetID="10" presetClass="entr" presetSubtype="0" fill="hold" grpId="0" nodeType="afterEffect">
                                  <p:stCondLst>
                                    <p:cond delay="0"/>
                                  </p:stCondLst>
                                  <p:childTnLst>
                                    <p:set>
                                      <p:cBhvr>
                                        <p:cTn id="103" dur="1" fill="hold">
                                          <p:stCondLst>
                                            <p:cond delay="0"/>
                                          </p:stCondLst>
                                        </p:cTn>
                                        <p:tgtEl>
                                          <p:spTgt spid="77"/>
                                        </p:tgtEl>
                                        <p:attrNameLst>
                                          <p:attrName>style.visibility</p:attrName>
                                        </p:attrNameLst>
                                      </p:cBhvr>
                                      <p:to>
                                        <p:strVal val="visible"/>
                                      </p:to>
                                    </p:set>
                                    <p:animEffect transition="in" filter="fade">
                                      <p:cBhvr>
                                        <p:cTn id="104" dur="500"/>
                                        <p:tgtEl>
                                          <p:spTgt spid="77"/>
                                        </p:tgtEl>
                                      </p:cBhvr>
                                    </p:animEffect>
                                  </p:childTnLst>
                                </p:cTn>
                              </p:par>
                            </p:childTnLst>
                          </p:cTn>
                        </p:par>
                      </p:childTnLst>
                    </p:cTn>
                  </p:par>
                  <p:par>
                    <p:cTn id="105" fill="hold">
                      <p:stCondLst>
                        <p:cond delay="indefinite"/>
                      </p:stCondLst>
                      <p:childTnLst>
                        <p:par>
                          <p:cTn id="106" fill="hold">
                            <p:stCondLst>
                              <p:cond delay="0"/>
                            </p:stCondLst>
                            <p:childTnLst>
                              <p:par>
                                <p:cTn id="107" presetID="2" presetClass="entr" presetSubtype="9" fill="hold" nodeType="clickEffect">
                                  <p:stCondLst>
                                    <p:cond delay="0"/>
                                  </p:stCondLst>
                                  <p:childTnLst>
                                    <p:set>
                                      <p:cBhvr>
                                        <p:cTn id="108" dur="1" fill="hold">
                                          <p:stCondLst>
                                            <p:cond delay="0"/>
                                          </p:stCondLst>
                                        </p:cTn>
                                        <p:tgtEl>
                                          <p:spTgt spid="52"/>
                                        </p:tgtEl>
                                        <p:attrNameLst>
                                          <p:attrName>style.visibility</p:attrName>
                                        </p:attrNameLst>
                                      </p:cBhvr>
                                      <p:to>
                                        <p:strVal val="visible"/>
                                      </p:to>
                                    </p:set>
                                    <p:anim calcmode="lin" valueType="num">
                                      <p:cBhvr additive="base">
                                        <p:cTn id="109" dur="500" fill="hold"/>
                                        <p:tgtEl>
                                          <p:spTgt spid="52"/>
                                        </p:tgtEl>
                                        <p:attrNameLst>
                                          <p:attrName>ppt_x</p:attrName>
                                        </p:attrNameLst>
                                      </p:cBhvr>
                                      <p:tavLst>
                                        <p:tav tm="0">
                                          <p:val>
                                            <p:strVal val="0-#ppt_w/2"/>
                                          </p:val>
                                        </p:tav>
                                        <p:tav tm="100000">
                                          <p:val>
                                            <p:strVal val="#ppt_x"/>
                                          </p:val>
                                        </p:tav>
                                      </p:tavLst>
                                    </p:anim>
                                    <p:anim calcmode="lin" valueType="num">
                                      <p:cBhvr additive="base">
                                        <p:cTn id="110" dur="500" fill="hold"/>
                                        <p:tgtEl>
                                          <p:spTgt spid="52"/>
                                        </p:tgtEl>
                                        <p:attrNameLst>
                                          <p:attrName>ppt_y</p:attrName>
                                        </p:attrNameLst>
                                      </p:cBhvr>
                                      <p:tavLst>
                                        <p:tav tm="0">
                                          <p:val>
                                            <p:strVal val="0-#ppt_h/2"/>
                                          </p:val>
                                        </p:tav>
                                        <p:tav tm="100000">
                                          <p:val>
                                            <p:strVal val="#ppt_y"/>
                                          </p:val>
                                        </p:tav>
                                      </p:tavLst>
                                    </p:anim>
                                  </p:childTnLst>
                                </p:cTn>
                              </p:par>
                            </p:childTnLst>
                          </p:cTn>
                        </p:par>
                        <p:par>
                          <p:cTn id="111" fill="hold">
                            <p:stCondLst>
                              <p:cond delay="500"/>
                            </p:stCondLst>
                            <p:childTnLst>
                              <p:par>
                                <p:cTn id="112" presetID="10" presetClass="entr" presetSubtype="0" fill="hold" grpId="0" nodeType="afterEffect">
                                  <p:stCondLst>
                                    <p:cond delay="0"/>
                                  </p:stCondLst>
                                  <p:childTnLst>
                                    <p:set>
                                      <p:cBhvr>
                                        <p:cTn id="113" dur="1" fill="hold">
                                          <p:stCondLst>
                                            <p:cond delay="0"/>
                                          </p:stCondLst>
                                        </p:cTn>
                                        <p:tgtEl>
                                          <p:spTgt spid="65"/>
                                        </p:tgtEl>
                                        <p:attrNameLst>
                                          <p:attrName>style.visibility</p:attrName>
                                        </p:attrNameLst>
                                      </p:cBhvr>
                                      <p:to>
                                        <p:strVal val="visible"/>
                                      </p:to>
                                    </p:set>
                                    <p:animEffect transition="in" filter="fade">
                                      <p:cBhvr>
                                        <p:cTn id="114" dur="500"/>
                                        <p:tgtEl>
                                          <p:spTgt spid="65"/>
                                        </p:tgtEl>
                                      </p:cBhvr>
                                    </p:animEffect>
                                  </p:childTnLst>
                                </p:cTn>
                              </p:par>
                            </p:childTnLst>
                          </p:cTn>
                        </p:par>
                        <p:par>
                          <p:cTn id="115" fill="hold">
                            <p:stCondLst>
                              <p:cond delay="1000"/>
                            </p:stCondLst>
                            <p:childTnLst>
                              <p:par>
                                <p:cTn id="116" presetID="10" presetClass="entr" presetSubtype="0" fill="hold" grpId="0" nodeType="afterEffect">
                                  <p:stCondLst>
                                    <p:cond delay="0"/>
                                  </p:stCondLst>
                                  <p:childTnLst>
                                    <p:set>
                                      <p:cBhvr>
                                        <p:cTn id="117" dur="1" fill="hold">
                                          <p:stCondLst>
                                            <p:cond delay="0"/>
                                          </p:stCondLst>
                                        </p:cTn>
                                        <p:tgtEl>
                                          <p:spTgt spid="82"/>
                                        </p:tgtEl>
                                        <p:attrNameLst>
                                          <p:attrName>style.visibility</p:attrName>
                                        </p:attrNameLst>
                                      </p:cBhvr>
                                      <p:to>
                                        <p:strVal val="visible"/>
                                      </p:to>
                                    </p:set>
                                    <p:animEffect transition="in" filter="fade">
                                      <p:cBhvr>
                                        <p:cTn id="118" dur="500"/>
                                        <p:tgtEl>
                                          <p:spTgt spid="82"/>
                                        </p:tgtEl>
                                      </p:cBhvr>
                                    </p:animEffect>
                                  </p:childTnLst>
                                </p:cTn>
                              </p:par>
                            </p:childTnLst>
                          </p:cTn>
                        </p:par>
                      </p:childTnLst>
                    </p:cTn>
                  </p:par>
                  <p:par>
                    <p:cTn id="119" fill="hold">
                      <p:stCondLst>
                        <p:cond delay="indefinite"/>
                      </p:stCondLst>
                      <p:childTnLst>
                        <p:par>
                          <p:cTn id="120" fill="hold">
                            <p:stCondLst>
                              <p:cond delay="0"/>
                            </p:stCondLst>
                            <p:childTnLst>
                              <p:par>
                                <p:cTn id="121" presetID="2" presetClass="entr" presetSubtype="9" fill="hold" nodeType="clickEffect">
                                  <p:stCondLst>
                                    <p:cond delay="0"/>
                                  </p:stCondLst>
                                  <p:childTnLst>
                                    <p:set>
                                      <p:cBhvr>
                                        <p:cTn id="122" dur="1" fill="hold">
                                          <p:stCondLst>
                                            <p:cond delay="0"/>
                                          </p:stCondLst>
                                        </p:cTn>
                                        <p:tgtEl>
                                          <p:spTgt spid="53"/>
                                        </p:tgtEl>
                                        <p:attrNameLst>
                                          <p:attrName>style.visibility</p:attrName>
                                        </p:attrNameLst>
                                      </p:cBhvr>
                                      <p:to>
                                        <p:strVal val="visible"/>
                                      </p:to>
                                    </p:set>
                                    <p:anim calcmode="lin" valueType="num">
                                      <p:cBhvr additive="base">
                                        <p:cTn id="123" dur="500" fill="hold"/>
                                        <p:tgtEl>
                                          <p:spTgt spid="53"/>
                                        </p:tgtEl>
                                        <p:attrNameLst>
                                          <p:attrName>ppt_x</p:attrName>
                                        </p:attrNameLst>
                                      </p:cBhvr>
                                      <p:tavLst>
                                        <p:tav tm="0">
                                          <p:val>
                                            <p:strVal val="0-#ppt_w/2"/>
                                          </p:val>
                                        </p:tav>
                                        <p:tav tm="100000">
                                          <p:val>
                                            <p:strVal val="#ppt_x"/>
                                          </p:val>
                                        </p:tav>
                                      </p:tavLst>
                                    </p:anim>
                                    <p:anim calcmode="lin" valueType="num">
                                      <p:cBhvr additive="base">
                                        <p:cTn id="124" dur="500" fill="hold"/>
                                        <p:tgtEl>
                                          <p:spTgt spid="53"/>
                                        </p:tgtEl>
                                        <p:attrNameLst>
                                          <p:attrName>ppt_y</p:attrName>
                                        </p:attrNameLst>
                                      </p:cBhvr>
                                      <p:tavLst>
                                        <p:tav tm="0">
                                          <p:val>
                                            <p:strVal val="0-#ppt_h/2"/>
                                          </p:val>
                                        </p:tav>
                                        <p:tav tm="100000">
                                          <p:val>
                                            <p:strVal val="#ppt_y"/>
                                          </p:val>
                                        </p:tav>
                                      </p:tavLst>
                                    </p:anim>
                                  </p:childTnLst>
                                </p:cTn>
                              </p:par>
                            </p:childTnLst>
                          </p:cTn>
                        </p:par>
                        <p:par>
                          <p:cTn id="125" fill="hold">
                            <p:stCondLst>
                              <p:cond delay="500"/>
                            </p:stCondLst>
                            <p:childTnLst>
                              <p:par>
                                <p:cTn id="126" presetID="10" presetClass="entr" presetSubtype="0" fill="hold" grpId="0" nodeType="afterEffect">
                                  <p:stCondLst>
                                    <p:cond delay="0"/>
                                  </p:stCondLst>
                                  <p:childTnLst>
                                    <p:set>
                                      <p:cBhvr>
                                        <p:cTn id="127" dur="1" fill="hold">
                                          <p:stCondLst>
                                            <p:cond delay="0"/>
                                          </p:stCondLst>
                                        </p:cTn>
                                        <p:tgtEl>
                                          <p:spTgt spid="66"/>
                                        </p:tgtEl>
                                        <p:attrNameLst>
                                          <p:attrName>style.visibility</p:attrName>
                                        </p:attrNameLst>
                                      </p:cBhvr>
                                      <p:to>
                                        <p:strVal val="visible"/>
                                      </p:to>
                                    </p:set>
                                    <p:animEffect transition="in" filter="fade">
                                      <p:cBhvr>
                                        <p:cTn id="128" dur="500"/>
                                        <p:tgtEl>
                                          <p:spTgt spid="66"/>
                                        </p:tgtEl>
                                      </p:cBhvr>
                                    </p:animEffect>
                                  </p:childTnLst>
                                </p:cTn>
                              </p:par>
                            </p:childTnLst>
                          </p:cTn>
                        </p:par>
                        <p:par>
                          <p:cTn id="129" fill="hold">
                            <p:stCondLst>
                              <p:cond delay="1000"/>
                            </p:stCondLst>
                            <p:childTnLst>
                              <p:par>
                                <p:cTn id="130" presetID="10" presetClass="entr" presetSubtype="0" fill="hold" grpId="0" nodeType="afterEffect">
                                  <p:stCondLst>
                                    <p:cond delay="0"/>
                                  </p:stCondLst>
                                  <p:childTnLst>
                                    <p:set>
                                      <p:cBhvr>
                                        <p:cTn id="131" dur="1" fill="hold">
                                          <p:stCondLst>
                                            <p:cond delay="0"/>
                                          </p:stCondLst>
                                        </p:cTn>
                                        <p:tgtEl>
                                          <p:spTgt spid="83"/>
                                        </p:tgtEl>
                                        <p:attrNameLst>
                                          <p:attrName>style.visibility</p:attrName>
                                        </p:attrNameLst>
                                      </p:cBhvr>
                                      <p:to>
                                        <p:strVal val="visible"/>
                                      </p:to>
                                    </p:set>
                                    <p:animEffect transition="in" filter="fade">
                                      <p:cBhvr>
                                        <p:cTn id="132" dur="500"/>
                                        <p:tgtEl>
                                          <p:spTgt spid="83"/>
                                        </p:tgtEl>
                                      </p:cBhvr>
                                    </p:animEffect>
                                  </p:childTnLst>
                                </p:cTn>
                              </p:par>
                            </p:childTnLst>
                          </p:cTn>
                        </p:par>
                      </p:childTnLst>
                    </p:cTn>
                  </p:par>
                  <p:par>
                    <p:cTn id="133" fill="hold">
                      <p:stCondLst>
                        <p:cond delay="indefinite"/>
                      </p:stCondLst>
                      <p:childTnLst>
                        <p:par>
                          <p:cTn id="134" fill="hold">
                            <p:stCondLst>
                              <p:cond delay="0"/>
                            </p:stCondLst>
                            <p:childTnLst>
                              <p:par>
                                <p:cTn id="135" presetID="2" presetClass="entr" presetSubtype="9" fill="hold" nodeType="clickEffect">
                                  <p:stCondLst>
                                    <p:cond delay="0"/>
                                  </p:stCondLst>
                                  <p:childTnLst>
                                    <p:set>
                                      <p:cBhvr>
                                        <p:cTn id="136" dur="1" fill="hold">
                                          <p:stCondLst>
                                            <p:cond delay="0"/>
                                          </p:stCondLst>
                                        </p:cTn>
                                        <p:tgtEl>
                                          <p:spTgt spid="54"/>
                                        </p:tgtEl>
                                        <p:attrNameLst>
                                          <p:attrName>style.visibility</p:attrName>
                                        </p:attrNameLst>
                                      </p:cBhvr>
                                      <p:to>
                                        <p:strVal val="visible"/>
                                      </p:to>
                                    </p:set>
                                    <p:anim calcmode="lin" valueType="num">
                                      <p:cBhvr additive="base">
                                        <p:cTn id="137" dur="500" fill="hold"/>
                                        <p:tgtEl>
                                          <p:spTgt spid="54"/>
                                        </p:tgtEl>
                                        <p:attrNameLst>
                                          <p:attrName>ppt_x</p:attrName>
                                        </p:attrNameLst>
                                      </p:cBhvr>
                                      <p:tavLst>
                                        <p:tav tm="0">
                                          <p:val>
                                            <p:strVal val="0-#ppt_w/2"/>
                                          </p:val>
                                        </p:tav>
                                        <p:tav tm="100000">
                                          <p:val>
                                            <p:strVal val="#ppt_x"/>
                                          </p:val>
                                        </p:tav>
                                      </p:tavLst>
                                    </p:anim>
                                    <p:anim calcmode="lin" valueType="num">
                                      <p:cBhvr additive="base">
                                        <p:cTn id="138" dur="500" fill="hold"/>
                                        <p:tgtEl>
                                          <p:spTgt spid="54"/>
                                        </p:tgtEl>
                                        <p:attrNameLst>
                                          <p:attrName>ppt_y</p:attrName>
                                        </p:attrNameLst>
                                      </p:cBhvr>
                                      <p:tavLst>
                                        <p:tav tm="0">
                                          <p:val>
                                            <p:strVal val="0-#ppt_h/2"/>
                                          </p:val>
                                        </p:tav>
                                        <p:tav tm="100000">
                                          <p:val>
                                            <p:strVal val="#ppt_y"/>
                                          </p:val>
                                        </p:tav>
                                      </p:tavLst>
                                    </p:anim>
                                  </p:childTnLst>
                                </p:cTn>
                              </p:par>
                            </p:childTnLst>
                          </p:cTn>
                        </p:par>
                        <p:par>
                          <p:cTn id="139" fill="hold">
                            <p:stCondLst>
                              <p:cond delay="500"/>
                            </p:stCondLst>
                            <p:childTnLst>
                              <p:par>
                                <p:cTn id="140" presetID="10" presetClass="entr" presetSubtype="0" fill="hold" grpId="0" nodeType="afterEffect">
                                  <p:stCondLst>
                                    <p:cond delay="0"/>
                                  </p:stCondLst>
                                  <p:childTnLst>
                                    <p:set>
                                      <p:cBhvr>
                                        <p:cTn id="141" dur="1" fill="hold">
                                          <p:stCondLst>
                                            <p:cond delay="0"/>
                                          </p:stCondLst>
                                        </p:cTn>
                                        <p:tgtEl>
                                          <p:spTgt spid="67"/>
                                        </p:tgtEl>
                                        <p:attrNameLst>
                                          <p:attrName>style.visibility</p:attrName>
                                        </p:attrNameLst>
                                      </p:cBhvr>
                                      <p:to>
                                        <p:strVal val="visible"/>
                                      </p:to>
                                    </p:set>
                                    <p:animEffect transition="in" filter="fade">
                                      <p:cBhvr>
                                        <p:cTn id="142" dur="500"/>
                                        <p:tgtEl>
                                          <p:spTgt spid="67"/>
                                        </p:tgtEl>
                                      </p:cBhvr>
                                    </p:animEffect>
                                  </p:childTnLst>
                                </p:cTn>
                              </p:par>
                            </p:childTnLst>
                          </p:cTn>
                        </p:par>
                        <p:par>
                          <p:cTn id="143" fill="hold">
                            <p:stCondLst>
                              <p:cond delay="1000"/>
                            </p:stCondLst>
                            <p:childTnLst>
                              <p:par>
                                <p:cTn id="144" presetID="10" presetClass="entr" presetSubtype="0" fill="hold" grpId="0" nodeType="afterEffect">
                                  <p:stCondLst>
                                    <p:cond delay="0"/>
                                  </p:stCondLst>
                                  <p:childTnLst>
                                    <p:set>
                                      <p:cBhvr>
                                        <p:cTn id="145" dur="1" fill="hold">
                                          <p:stCondLst>
                                            <p:cond delay="0"/>
                                          </p:stCondLst>
                                        </p:cTn>
                                        <p:tgtEl>
                                          <p:spTgt spid="84"/>
                                        </p:tgtEl>
                                        <p:attrNameLst>
                                          <p:attrName>style.visibility</p:attrName>
                                        </p:attrNameLst>
                                      </p:cBhvr>
                                      <p:to>
                                        <p:strVal val="visible"/>
                                      </p:to>
                                    </p:set>
                                    <p:animEffect transition="in" filter="fade">
                                      <p:cBhvr>
                                        <p:cTn id="146"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7" grpId="0"/>
      <p:bldP spid="49" grpId="0"/>
      <p:bldP spid="50" grpId="0"/>
      <p:bldP spid="44" grpId="0" animBg="1"/>
      <p:bldP spid="48" grpId="0" animBg="1"/>
      <p:bldP spid="64" grpId="0"/>
      <p:bldP spid="65" grpId="0"/>
      <p:bldP spid="66" grpId="0"/>
      <p:bldP spid="67" grpId="0"/>
      <p:bldP spid="78" grpId="0" animBg="1"/>
      <p:bldP spid="79" grpId="0" animBg="1"/>
      <p:bldP spid="3" grpId="0" animBg="1"/>
      <p:bldP spid="62" grpId="0" animBg="1"/>
      <p:bldP spid="71" grpId="0" animBg="1"/>
      <p:bldP spid="72" grpId="0" animBg="1"/>
      <p:bldP spid="73" grpId="0" animBg="1"/>
      <p:bldP spid="74" grpId="0" animBg="1"/>
      <p:bldP spid="75" grpId="0" animBg="1"/>
      <p:bldP spid="76" grpId="0" animBg="1"/>
      <p:bldP spid="77" grpId="0" animBg="1"/>
      <p:bldP spid="82" grpId="0" animBg="1"/>
      <p:bldP spid="83" grpId="0" animBg="1"/>
      <p:bldP spid="8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A9E4F-9019-402E-B320-B0E580B90937}"/>
              </a:ext>
            </a:extLst>
          </p:cNvPr>
          <p:cNvSpPr>
            <a:spLocks noGrp="1"/>
          </p:cNvSpPr>
          <p:nvPr>
            <p:ph type="title"/>
          </p:nvPr>
        </p:nvSpPr>
        <p:spPr>
          <a:xfrm>
            <a:off x="1653363" y="365760"/>
            <a:ext cx="9367203" cy="1188720"/>
          </a:xfrm>
        </p:spPr>
        <p:txBody>
          <a:bodyPr>
            <a:normAutofit/>
          </a:bodyPr>
          <a:lstStyle/>
          <a:p>
            <a:r>
              <a:rPr lang="sv-SE" dirty="0"/>
              <a:t>CONTENTS</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395B24B-D16B-42FB-BA05-5B073216EB7A}"/>
              </a:ext>
            </a:extLst>
          </p:cNvPr>
          <p:cNvSpPr>
            <a:spLocks noGrp="1"/>
          </p:cNvSpPr>
          <p:nvPr>
            <p:ph idx="1"/>
          </p:nvPr>
        </p:nvSpPr>
        <p:spPr>
          <a:xfrm>
            <a:off x="1653363" y="1819275"/>
            <a:ext cx="10129062" cy="4886325"/>
          </a:xfrm>
        </p:spPr>
        <p:txBody>
          <a:bodyPr anchor="t">
            <a:normAutofit/>
          </a:bodyPr>
          <a:lstStyle/>
          <a:p>
            <a:r>
              <a:rPr lang="sv-SE" dirty="0"/>
              <a:t>GSEA: en matematik algoritm från biologi</a:t>
            </a:r>
          </a:p>
          <a:p>
            <a:pPr lvl="1"/>
            <a:r>
              <a:rPr lang="sv-SE" dirty="0"/>
              <a:t>Utvecklingsläran: Det naturliga urvalet grunden för evolutionen</a:t>
            </a:r>
          </a:p>
          <a:p>
            <a:pPr lvl="1"/>
            <a:r>
              <a:rPr lang="sv-SE" dirty="0"/>
              <a:t>idé: från biologi evolution till matematik</a:t>
            </a:r>
          </a:p>
          <a:p>
            <a:pPr lvl="1"/>
            <a:r>
              <a:rPr lang="sv-SE" dirty="0">
                <a:solidFill>
                  <a:schemeClr val="tx1">
                    <a:lumMod val="85000"/>
                    <a:lumOff val="15000"/>
                  </a:schemeClr>
                </a:solidFill>
              </a:rPr>
              <a:t>GSEA (GENE SEQUENCE EVOLUTION ALGORITHM)</a:t>
            </a:r>
          </a:p>
          <a:p>
            <a:r>
              <a:rPr lang="sv-SE" dirty="0">
                <a:solidFill>
                  <a:schemeClr val="tx1">
                    <a:lumMod val="85000"/>
                    <a:lumOff val="15000"/>
                  </a:schemeClr>
                </a:solidFill>
              </a:rPr>
              <a:t>Image processing concepts</a:t>
            </a:r>
          </a:p>
          <a:p>
            <a:pPr lvl="1"/>
            <a:r>
              <a:rPr lang="sv-SE" dirty="0">
                <a:solidFill>
                  <a:schemeClr val="tx1">
                    <a:lumMod val="85000"/>
                    <a:lumOff val="15000"/>
                  </a:schemeClr>
                </a:solidFill>
              </a:rPr>
              <a:t>Image pixel color: RGB</a:t>
            </a:r>
          </a:p>
          <a:p>
            <a:pPr lvl="1"/>
            <a:r>
              <a:rPr lang="sv-SE" dirty="0"/>
              <a:t>Image pixel statistics: Histogram</a:t>
            </a:r>
          </a:p>
          <a:p>
            <a:pPr lvl="1"/>
            <a:r>
              <a:rPr lang="sv-SE" dirty="0"/>
              <a:t>Bildkompression: overview</a:t>
            </a:r>
          </a:p>
          <a:p>
            <a:pPr lvl="1"/>
            <a:r>
              <a:rPr lang="sv-SE" dirty="0"/>
              <a:t>Bildkompression: Destruktiv komprimering</a:t>
            </a:r>
          </a:p>
          <a:p>
            <a:r>
              <a:rPr lang="sv-SE" dirty="0"/>
              <a:t>Destruktiv komprimering by GSEA</a:t>
            </a:r>
          </a:p>
          <a:p>
            <a:r>
              <a:rPr lang="sv-SE" dirty="0"/>
              <a:t>DEMO and result</a:t>
            </a:r>
          </a:p>
        </p:txBody>
      </p:sp>
      <p:pic>
        <p:nvPicPr>
          <p:cNvPr id="7" name="Picture 6" descr="A picture containing text, outdoor, sign&#10;&#10;Description automatically generated">
            <a:extLst>
              <a:ext uri="{FF2B5EF4-FFF2-40B4-BE49-F238E27FC236}">
                <a16:creationId xmlns:a16="http://schemas.microsoft.com/office/drawing/2014/main" id="{63395493-158B-48A0-A4B2-F28B711CBAA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555683" y="2335238"/>
            <a:ext cx="510263" cy="510263"/>
          </a:xfrm>
          <a:prstGeom prst="rect">
            <a:avLst/>
          </a:prstGeom>
        </p:spPr>
      </p:pic>
      <p:pic>
        <p:nvPicPr>
          <p:cNvPr id="9" name="Picture 8" descr="Icon&#10;&#10;Description automatically generated">
            <a:extLst>
              <a:ext uri="{FF2B5EF4-FFF2-40B4-BE49-F238E27FC236}">
                <a16:creationId xmlns:a16="http://schemas.microsoft.com/office/drawing/2014/main" id="{0A547634-6F4E-4078-8B70-439D56F7303D}"/>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555683" y="2928522"/>
            <a:ext cx="416834" cy="460308"/>
          </a:xfrm>
          <a:prstGeom prst="rect">
            <a:avLst/>
          </a:prstGeom>
        </p:spPr>
      </p:pic>
      <p:pic>
        <p:nvPicPr>
          <p:cNvPr id="11" name="Picture 10">
            <a:extLst>
              <a:ext uri="{FF2B5EF4-FFF2-40B4-BE49-F238E27FC236}">
                <a16:creationId xmlns:a16="http://schemas.microsoft.com/office/drawing/2014/main" id="{5786B79A-B217-4FCE-8A1C-B6C24C52D2FB}"/>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1475883" y="4070030"/>
            <a:ext cx="641950" cy="641950"/>
          </a:xfrm>
          <a:prstGeom prst="rect">
            <a:avLst/>
          </a:prstGeom>
        </p:spPr>
      </p:pic>
      <p:pic>
        <p:nvPicPr>
          <p:cNvPr id="13" name="Picture 12">
            <a:extLst>
              <a:ext uri="{FF2B5EF4-FFF2-40B4-BE49-F238E27FC236}">
                <a16:creationId xmlns:a16="http://schemas.microsoft.com/office/drawing/2014/main" id="{8EFA10B4-29AD-4489-BC8C-61B7938C1748}"/>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1502263" y="4888139"/>
            <a:ext cx="523673" cy="523673"/>
          </a:xfrm>
          <a:prstGeom prst="rect">
            <a:avLst/>
          </a:prstGeom>
        </p:spPr>
      </p:pic>
    </p:spTree>
    <p:extLst>
      <p:ext uri="{BB962C8B-B14F-4D97-AF65-F5344CB8AC3E}">
        <p14:creationId xmlns:p14="http://schemas.microsoft.com/office/powerpoint/2010/main" val="11676878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24787-3237-4653-9B0A-031ECA079E68}"/>
              </a:ext>
            </a:extLst>
          </p:cNvPr>
          <p:cNvSpPr>
            <a:spLocks noGrp="1"/>
          </p:cNvSpPr>
          <p:nvPr>
            <p:ph type="title"/>
          </p:nvPr>
        </p:nvSpPr>
        <p:spPr>
          <a:xfrm>
            <a:off x="1653363" y="365760"/>
            <a:ext cx="9367203" cy="1188720"/>
          </a:xfrm>
        </p:spPr>
        <p:txBody>
          <a:bodyPr>
            <a:normAutofit/>
          </a:bodyPr>
          <a:lstStyle/>
          <a:p>
            <a:r>
              <a:rPr lang="sv-SE" dirty="0"/>
              <a:t>Destruktiv komprimering by GSEA</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Picture 8">
            <a:extLst>
              <a:ext uri="{FF2B5EF4-FFF2-40B4-BE49-F238E27FC236}">
                <a16:creationId xmlns:a16="http://schemas.microsoft.com/office/drawing/2014/main" id="{BEAFD760-E3AE-4AF6-B10C-3B6168C3BA55}"/>
              </a:ext>
            </a:extLst>
          </p:cNvPr>
          <p:cNvPicPr>
            <a:picLocks noChangeAspect="1"/>
          </p:cNvPicPr>
          <p:nvPr/>
        </p:nvPicPr>
        <p:blipFill>
          <a:blip r:embed="rId2"/>
          <a:stretch>
            <a:fillRect/>
          </a:stretch>
        </p:blipFill>
        <p:spPr>
          <a:xfrm>
            <a:off x="971654" y="1776349"/>
            <a:ext cx="4523485" cy="1777712"/>
          </a:xfrm>
          <a:prstGeom prst="rect">
            <a:avLst/>
          </a:prstGeom>
        </p:spPr>
      </p:pic>
      <p:sp>
        <p:nvSpPr>
          <p:cNvPr id="4" name="TextBox 3">
            <a:extLst>
              <a:ext uri="{FF2B5EF4-FFF2-40B4-BE49-F238E27FC236}">
                <a16:creationId xmlns:a16="http://schemas.microsoft.com/office/drawing/2014/main" id="{7C8D5718-485C-4D11-B24A-1C0FD4081729}"/>
              </a:ext>
            </a:extLst>
          </p:cNvPr>
          <p:cNvSpPr txBox="1"/>
          <p:nvPr/>
        </p:nvSpPr>
        <p:spPr>
          <a:xfrm>
            <a:off x="882050" y="3554061"/>
            <a:ext cx="301686" cy="369332"/>
          </a:xfrm>
          <a:prstGeom prst="rect">
            <a:avLst/>
          </a:prstGeom>
          <a:noFill/>
        </p:spPr>
        <p:txBody>
          <a:bodyPr wrap="none" rtlCol="0">
            <a:spAutoFit/>
          </a:bodyPr>
          <a:lstStyle/>
          <a:p>
            <a:r>
              <a:rPr lang="sv-SE" dirty="0"/>
              <a:t>0</a:t>
            </a:r>
          </a:p>
        </p:txBody>
      </p:sp>
      <p:sp>
        <p:nvSpPr>
          <p:cNvPr id="13" name="TextBox 12">
            <a:extLst>
              <a:ext uri="{FF2B5EF4-FFF2-40B4-BE49-F238E27FC236}">
                <a16:creationId xmlns:a16="http://schemas.microsoft.com/office/drawing/2014/main" id="{9A27551D-8117-4FF0-8EB7-CCF5D2C7FA60}"/>
              </a:ext>
            </a:extLst>
          </p:cNvPr>
          <p:cNvSpPr txBox="1"/>
          <p:nvPr/>
        </p:nvSpPr>
        <p:spPr>
          <a:xfrm>
            <a:off x="5227278" y="3502823"/>
            <a:ext cx="535724" cy="369332"/>
          </a:xfrm>
          <a:prstGeom prst="rect">
            <a:avLst/>
          </a:prstGeom>
          <a:noFill/>
        </p:spPr>
        <p:txBody>
          <a:bodyPr wrap="none" rtlCol="0">
            <a:spAutoFit/>
          </a:bodyPr>
          <a:lstStyle/>
          <a:p>
            <a:r>
              <a:rPr lang="sv-SE" dirty="0"/>
              <a:t>255</a:t>
            </a:r>
          </a:p>
        </p:txBody>
      </p:sp>
      <p:pic>
        <p:nvPicPr>
          <p:cNvPr id="23" name="Picture 22">
            <a:extLst>
              <a:ext uri="{FF2B5EF4-FFF2-40B4-BE49-F238E27FC236}">
                <a16:creationId xmlns:a16="http://schemas.microsoft.com/office/drawing/2014/main" id="{B7E63250-D904-4992-B696-388903E73C2E}"/>
              </a:ext>
            </a:extLst>
          </p:cNvPr>
          <p:cNvPicPr>
            <a:picLocks noChangeAspect="1"/>
          </p:cNvPicPr>
          <p:nvPr/>
        </p:nvPicPr>
        <p:blipFill>
          <a:blip r:embed="rId3"/>
          <a:stretch>
            <a:fillRect/>
          </a:stretch>
        </p:blipFill>
        <p:spPr>
          <a:xfrm>
            <a:off x="7488575" y="1746809"/>
            <a:ext cx="4524375" cy="1781175"/>
          </a:xfrm>
          <a:prstGeom prst="rect">
            <a:avLst/>
          </a:prstGeom>
        </p:spPr>
      </p:pic>
      <p:sp>
        <p:nvSpPr>
          <p:cNvPr id="27" name="TextBox 26">
            <a:extLst>
              <a:ext uri="{FF2B5EF4-FFF2-40B4-BE49-F238E27FC236}">
                <a16:creationId xmlns:a16="http://schemas.microsoft.com/office/drawing/2014/main" id="{F9EAC2B8-B954-4690-842F-C55093289F32}"/>
              </a:ext>
            </a:extLst>
          </p:cNvPr>
          <p:cNvSpPr txBox="1"/>
          <p:nvPr/>
        </p:nvSpPr>
        <p:spPr>
          <a:xfrm>
            <a:off x="7030393" y="3527983"/>
            <a:ext cx="291164" cy="369332"/>
          </a:xfrm>
          <a:prstGeom prst="rect">
            <a:avLst/>
          </a:prstGeom>
          <a:noFill/>
        </p:spPr>
        <p:txBody>
          <a:bodyPr wrap="square">
            <a:spAutoFit/>
          </a:bodyPr>
          <a:lstStyle/>
          <a:p>
            <a:r>
              <a:rPr lang="sv-SE" dirty="0">
                <a:solidFill>
                  <a:srgbClr val="C00000"/>
                </a:solidFill>
              </a:rPr>
              <a:t>0</a:t>
            </a:r>
          </a:p>
        </p:txBody>
      </p:sp>
      <p:sp>
        <p:nvSpPr>
          <p:cNvPr id="28" name="TextBox 27">
            <a:extLst>
              <a:ext uri="{FF2B5EF4-FFF2-40B4-BE49-F238E27FC236}">
                <a16:creationId xmlns:a16="http://schemas.microsoft.com/office/drawing/2014/main" id="{3D43D80C-3419-4911-9DC7-0B9620755EEA}"/>
              </a:ext>
            </a:extLst>
          </p:cNvPr>
          <p:cNvSpPr txBox="1"/>
          <p:nvPr/>
        </p:nvSpPr>
        <p:spPr>
          <a:xfrm>
            <a:off x="7220498" y="3527984"/>
            <a:ext cx="291164" cy="369332"/>
          </a:xfrm>
          <a:prstGeom prst="rect">
            <a:avLst/>
          </a:prstGeom>
          <a:noFill/>
        </p:spPr>
        <p:txBody>
          <a:bodyPr wrap="square">
            <a:spAutoFit/>
          </a:bodyPr>
          <a:lstStyle/>
          <a:p>
            <a:r>
              <a:rPr lang="sv-SE" dirty="0">
                <a:solidFill>
                  <a:srgbClr val="C00000"/>
                </a:solidFill>
              </a:rPr>
              <a:t>9</a:t>
            </a:r>
          </a:p>
        </p:txBody>
      </p:sp>
      <p:sp>
        <p:nvSpPr>
          <p:cNvPr id="29" name="TextBox 28">
            <a:extLst>
              <a:ext uri="{FF2B5EF4-FFF2-40B4-BE49-F238E27FC236}">
                <a16:creationId xmlns:a16="http://schemas.microsoft.com/office/drawing/2014/main" id="{FCD25075-54B5-4B07-A6EA-D83A993A68DC}"/>
              </a:ext>
            </a:extLst>
          </p:cNvPr>
          <p:cNvSpPr txBox="1"/>
          <p:nvPr/>
        </p:nvSpPr>
        <p:spPr>
          <a:xfrm>
            <a:off x="7522717" y="3554061"/>
            <a:ext cx="452287" cy="369332"/>
          </a:xfrm>
          <a:prstGeom prst="rect">
            <a:avLst/>
          </a:prstGeom>
          <a:noFill/>
        </p:spPr>
        <p:txBody>
          <a:bodyPr wrap="square">
            <a:spAutoFit/>
          </a:bodyPr>
          <a:lstStyle/>
          <a:p>
            <a:r>
              <a:rPr lang="sv-SE" dirty="0">
                <a:solidFill>
                  <a:srgbClr val="C00000"/>
                </a:solidFill>
              </a:rPr>
              <a:t>32</a:t>
            </a:r>
          </a:p>
        </p:txBody>
      </p:sp>
      <p:sp>
        <p:nvSpPr>
          <p:cNvPr id="30" name="TextBox 29">
            <a:extLst>
              <a:ext uri="{FF2B5EF4-FFF2-40B4-BE49-F238E27FC236}">
                <a16:creationId xmlns:a16="http://schemas.microsoft.com/office/drawing/2014/main" id="{D2B7D5E7-CE05-4D0F-8B03-6110988688C7}"/>
              </a:ext>
            </a:extLst>
          </p:cNvPr>
          <p:cNvSpPr txBox="1"/>
          <p:nvPr/>
        </p:nvSpPr>
        <p:spPr>
          <a:xfrm>
            <a:off x="7897629" y="3554061"/>
            <a:ext cx="452287" cy="369332"/>
          </a:xfrm>
          <a:prstGeom prst="rect">
            <a:avLst/>
          </a:prstGeom>
          <a:noFill/>
        </p:spPr>
        <p:txBody>
          <a:bodyPr wrap="square">
            <a:spAutoFit/>
          </a:bodyPr>
          <a:lstStyle/>
          <a:p>
            <a:r>
              <a:rPr lang="sv-SE" dirty="0">
                <a:solidFill>
                  <a:srgbClr val="C00000"/>
                </a:solidFill>
              </a:rPr>
              <a:t>46</a:t>
            </a:r>
          </a:p>
        </p:txBody>
      </p:sp>
      <p:sp>
        <p:nvSpPr>
          <p:cNvPr id="31" name="TextBox 30">
            <a:extLst>
              <a:ext uri="{FF2B5EF4-FFF2-40B4-BE49-F238E27FC236}">
                <a16:creationId xmlns:a16="http://schemas.microsoft.com/office/drawing/2014/main" id="{BCB39757-5622-495B-97A5-B6AC6147D888}"/>
              </a:ext>
            </a:extLst>
          </p:cNvPr>
          <p:cNvSpPr txBox="1"/>
          <p:nvPr/>
        </p:nvSpPr>
        <p:spPr>
          <a:xfrm>
            <a:off x="8754204" y="3554061"/>
            <a:ext cx="452287" cy="369332"/>
          </a:xfrm>
          <a:prstGeom prst="rect">
            <a:avLst/>
          </a:prstGeom>
          <a:noFill/>
        </p:spPr>
        <p:txBody>
          <a:bodyPr wrap="square">
            <a:spAutoFit/>
          </a:bodyPr>
          <a:lstStyle/>
          <a:p>
            <a:r>
              <a:rPr lang="sv-SE" dirty="0">
                <a:solidFill>
                  <a:srgbClr val="C00000"/>
                </a:solidFill>
              </a:rPr>
              <a:t>99</a:t>
            </a:r>
          </a:p>
        </p:txBody>
      </p:sp>
      <p:sp>
        <p:nvSpPr>
          <p:cNvPr id="32" name="TextBox 31">
            <a:extLst>
              <a:ext uri="{FF2B5EF4-FFF2-40B4-BE49-F238E27FC236}">
                <a16:creationId xmlns:a16="http://schemas.microsoft.com/office/drawing/2014/main" id="{9466EA3E-F4F8-453E-B56A-ACB35F132F80}"/>
              </a:ext>
            </a:extLst>
          </p:cNvPr>
          <p:cNvSpPr txBox="1"/>
          <p:nvPr/>
        </p:nvSpPr>
        <p:spPr>
          <a:xfrm>
            <a:off x="9527412" y="3554061"/>
            <a:ext cx="586947" cy="369332"/>
          </a:xfrm>
          <a:prstGeom prst="rect">
            <a:avLst/>
          </a:prstGeom>
          <a:noFill/>
        </p:spPr>
        <p:txBody>
          <a:bodyPr wrap="square">
            <a:spAutoFit/>
          </a:bodyPr>
          <a:lstStyle/>
          <a:p>
            <a:r>
              <a:rPr lang="sv-SE" dirty="0">
                <a:solidFill>
                  <a:srgbClr val="C00000"/>
                </a:solidFill>
              </a:rPr>
              <a:t>146</a:t>
            </a:r>
          </a:p>
        </p:txBody>
      </p:sp>
      <p:sp>
        <p:nvSpPr>
          <p:cNvPr id="33" name="TextBox 32">
            <a:extLst>
              <a:ext uri="{FF2B5EF4-FFF2-40B4-BE49-F238E27FC236}">
                <a16:creationId xmlns:a16="http://schemas.microsoft.com/office/drawing/2014/main" id="{E8014BB1-B54E-4EBA-B9D5-E9D485BA8CCA}"/>
              </a:ext>
            </a:extLst>
          </p:cNvPr>
          <p:cNvSpPr txBox="1"/>
          <p:nvPr/>
        </p:nvSpPr>
        <p:spPr>
          <a:xfrm>
            <a:off x="10393491" y="3562771"/>
            <a:ext cx="586947" cy="369332"/>
          </a:xfrm>
          <a:prstGeom prst="rect">
            <a:avLst/>
          </a:prstGeom>
          <a:noFill/>
        </p:spPr>
        <p:txBody>
          <a:bodyPr wrap="square">
            <a:spAutoFit/>
          </a:bodyPr>
          <a:lstStyle/>
          <a:p>
            <a:r>
              <a:rPr lang="sv-SE" dirty="0">
                <a:solidFill>
                  <a:srgbClr val="C00000"/>
                </a:solidFill>
              </a:rPr>
              <a:t>182</a:t>
            </a:r>
          </a:p>
        </p:txBody>
      </p:sp>
      <p:sp>
        <p:nvSpPr>
          <p:cNvPr id="34" name="TextBox 33">
            <a:extLst>
              <a:ext uri="{FF2B5EF4-FFF2-40B4-BE49-F238E27FC236}">
                <a16:creationId xmlns:a16="http://schemas.microsoft.com/office/drawing/2014/main" id="{2E3D199B-B084-4BD9-B698-0BC169EB23F4}"/>
              </a:ext>
            </a:extLst>
          </p:cNvPr>
          <p:cNvSpPr txBox="1"/>
          <p:nvPr/>
        </p:nvSpPr>
        <p:spPr>
          <a:xfrm>
            <a:off x="11090903" y="3562771"/>
            <a:ext cx="586947" cy="369332"/>
          </a:xfrm>
          <a:prstGeom prst="rect">
            <a:avLst/>
          </a:prstGeom>
          <a:noFill/>
        </p:spPr>
        <p:txBody>
          <a:bodyPr wrap="square">
            <a:spAutoFit/>
          </a:bodyPr>
          <a:lstStyle/>
          <a:p>
            <a:r>
              <a:rPr lang="sv-SE" dirty="0">
                <a:solidFill>
                  <a:srgbClr val="C00000"/>
                </a:solidFill>
              </a:rPr>
              <a:t>219</a:t>
            </a:r>
          </a:p>
        </p:txBody>
      </p:sp>
      <p:sp>
        <p:nvSpPr>
          <p:cNvPr id="35" name="TextBox 34">
            <a:extLst>
              <a:ext uri="{FF2B5EF4-FFF2-40B4-BE49-F238E27FC236}">
                <a16:creationId xmlns:a16="http://schemas.microsoft.com/office/drawing/2014/main" id="{D6EC3F46-67D9-49DE-BED7-A40B1A66606E}"/>
              </a:ext>
            </a:extLst>
          </p:cNvPr>
          <p:cNvSpPr txBox="1"/>
          <p:nvPr/>
        </p:nvSpPr>
        <p:spPr>
          <a:xfrm>
            <a:off x="1192844" y="4467366"/>
            <a:ext cx="3182281" cy="369332"/>
          </a:xfrm>
          <a:prstGeom prst="rect">
            <a:avLst/>
          </a:prstGeom>
          <a:noFill/>
        </p:spPr>
        <p:txBody>
          <a:bodyPr wrap="none" rtlCol="0">
            <a:spAutoFit/>
          </a:bodyPr>
          <a:lstStyle/>
          <a:p>
            <a:r>
              <a:rPr lang="sv-SE" b="1" dirty="0">
                <a:solidFill>
                  <a:srgbClr val="C00000"/>
                </a:solidFill>
              </a:rPr>
              <a:t>0</a:t>
            </a:r>
            <a:r>
              <a:rPr lang="sv-SE" dirty="0"/>
              <a:t>, 10, </a:t>
            </a:r>
            <a:r>
              <a:rPr lang="sv-SE" b="1" dirty="0">
                <a:solidFill>
                  <a:srgbClr val="C00000"/>
                </a:solidFill>
              </a:rPr>
              <a:t>32</a:t>
            </a:r>
            <a:r>
              <a:rPr lang="sv-SE" dirty="0"/>
              <a:t>, 87, 127, 193, 224, 252</a:t>
            </a:r>
          </a:p>
        </p:txBody>
      </p:sp>
      <p:sp>
        <p:nvSpPr>
          <p:cNvPr id="36" name="TextBox 35">
            <a:extLst>
              <a:ext uri="{FF2B5EF4-FFF2-40B4-BE49-F238E27FC236}">
                <a16:creationId xmlns:a16="http://schemas.microsoft.com/office/drawing/2014/main" id="{078E7248-0F80-4B5F-BFD5-3AFCAA9B40E7}"/>
              </a:ext>
            </a:extLst>
          </p:cNvPr>
          <p:cNvSpPr txBox="1"/>
          <p:nvPr/>
        </p:nvSpPr>
        <p:spPr>
          <a:xfrm>
            <a:off x="1145410" y="4785460"/>
            <a:ext cx="3065263" cy="369332"/>
          </a:xfrm>
          <a:prstGeom prst="rect">
            <a:avLst/>
          </a:prstGeom>
          <a:noFill/>
        </p:spPr>
        <p:txBody>
          <a:bodyPr wrap="none" rtlCol="0">
            <a:spAutoFit/>
          </a:bodyPr>
          <a:lstStyle/>
          <a:p>
            <a:r>
              <a:rPr lang="sv-SE" dirty="0"/>
              <a:t>1, 27, 35, 49, </a:t>
            </a:r>
            <a:r>
              <a:rPr lang="sv-SE" b="1" dirty="0">
                <a:solidFill>
                  <a:srgbClr val="C00000"/>
                </a:solidFill>
              </a:rPr>
              <a:t>99</a:t>
            </a:r>
            <a:r>
              <a:rPr lang="sv-SE" dirty="0"/>
              <a:t>, 138, 178, 225</a:t>
            </a:r>
          </a:p>
        </p:txBody>
      </p:sp>
      <p:sp>
        <p:nvSpPr>
          <p:cNvPr id="37" name="TextBox 36">
            <a:extLst>
              <a:ext uri="{FF2B5EF4-FFF2-40B4-BE49-F238E27FC236}">
                <a16:creationId xmlns:a16="http://schemas.microsoft.com/office/drawing/2014/main" id="{3B80604E-0A77-482A-9C60-4564180C2D27}"/>
              </a:ext>
            </a:extLst>
          </p:cNvPr>
          <p:cNvSpPr txBox="1"/>
          <p:nvPr/>
        </p:nvSpPr>
        <p:spPr>
          <a:xfrm>
            <a:off x="1149122" y="5684996"/>
            <a:ext cx="3299301" cy="369332"/>
          </a:xfrm>
          <a:prstGeom prst="rect">
            <a:avLst/>
          </a:prstGeom>
          <a:noFill/>
        </p:spPr>
        <p:txBody>
          <a:bodyPr wrap="none" rtlCol="0">
            <a:spAutoFit/>
          </a:bodyPr>
          <a:lstStyle/>
          <a:p>
            <a:r>
              <a:rPr lang="sv-SE" dirty="0"/>
              <a:t>10, 23, 37, </a:t>
            </a:r>
            <a:r>
              <a:rPr lang="sv-SE" b="1" dirty="0">
                <a:solidFill>
                  <a:srgbClr val="C00000"/>
                </a:solidFill>
              </a:rPr>
              <a:t>46</a:t>
            </a:r>
            <a:r>
              <a:rPr lang="sv-SE" dirty="0"/>
              <a:t>, 100, 185, 210, 243</a:t>
            </a:r>
          </a:p>
        </p:txBody>
      </p:sp>
      <p:sp>
        <p:nvSpPr>
          <p:cNvPr id="38" name="TextBox 37">
            <a:extLst>
              <a:ext uri="{FF2B5EF4-FFF2-40B4-BE49-F238E27FC236}">
                <a16:creationId xmlns:a16="http://schemas.microsoft.com/office/drawing/2014/main" id="{C4CE3C96-F398-4958-8B17-B1F1822B3632}"/>
              </a:ext>
            </a:extLst>
          </p:cNvPr>
          <p:cNvSpPr txBox="1"/>
          <p:nvPr/>
        </p:nvSpPr>
        <p:spPr>
          <a:xfrm>
            <a:off x="1383160" y="6077193"/>
            <a:ext cx="3065263" cy="369332"/>
          </a:xfrm>
          <a:prstGeom prst="rect">
            <a:avLst/>
          </a:prstGeom>
          <a:noFill/>
        </p:spPr>
        <p:txBody>
          <a:bodyPr wrap="none" rtlCol="0">
            <a:spAutoFit/>
          </a:bodyPr>
          <a:lstStyle/>
          <a:p>
            <a:r>
              <a:rPr lang="sv-SE" dirty="0"/>
              <a:t>7, 15, 26, 56, 78, 158, </a:t>
            </a:r>
            <a:r>
              <a:rPr lang="sv-SE" b="1" dirty="0">
                <a:solidFill>
                  <a:srgbClr val="C00000"/>
                </a:solidFill>
              </a:rPr>
              <a:t>182</a:t>
            </a:r>
            <a:r>
              <a:rPr lang="sv-SE" dirty="0"/>
              <a:t>, 193</a:t>
            </a:r>
          </a:p>
        </p:txBody>
      </p:sp>
      <p:cxnSp>
        <p:nvCxnSpPr>
          <p:cNvPr id="39" name="Straight Connector 38">
            <a:extLst>
              <a:ext uri="{FF2B5EF4-FFF2-40B4-BE49-F238E27FC236}">
                <a16:creationId xmlns:a16="http://schemas.microsoft.com/office/drawing/2014/main" id="{1179DC7B-AED1-41FB-A6CA-85047A6578A0}"/>
              </a:ext>
            </a:extLst>
          </p:cNvPr>
          <p:cNvCxnSpPr>
            <a:cxnSpLocks/>
          </p:cNvCxnSpPr>
          <p:nvPr/>
        </p:nvCxnSpPr>
        <p:spPr>
          <a:xfrm>
            <a:off x="2473198" y="4467366"/>
            <a:ext cx="0" cy="797653"/>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D34A422-83D6-44DD-B737-2A7EB9B8BFC1}"/>
              </a:ext>
            </a:extLst>
          </p:cNvPr>
          <p:cNvCxnSpPr>
            <a:cxnSpLocks/>
          </p:cNvCxnSpPr>
          <p:nvPr/>
        </p:nvCxnSpPr>
        <p:spPr>
          <a:xfrm>
            <a:off x="3041089" y="5684996"/>
            <a:ext cx="0" cy="797653"/>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7ABFC881-9103-41CA-95A6-A0D98180701B}"/>
              </a:ext>
            </a:extLst>
          </p:cNvPr>
          <p:cNvSpPr txBox="1"/>
          <p:nvPr/>
        </p:nvSpPr>
        <p:spPr>
          <a:xfrm>
            <a:off x="4673669" y="4458460"/>
            <a:ext cx="3182281" cy="369332"/>
          </a:xfrm>
          <a:prstGeom prst="rect">
            <a:avLst/>
          </a:prstGeom>
          <a:noFill/>
        </p:spPr>
        <p:txBody>
          <a:bodyPr wrap="none" rtlCol="0">
            <a:spAutoFit/>
          </a:bodyPr>
          <a:lstStyle/>
          <a:p>
            <a:r>
              <a:rPr lang="sv-SE" b="1" dirty="0">
                <a:solidFill>
                  <a:srgbClr val="C00000"/>
                </a:solidFill>
              </a:rPr>
              <a:t>0</a:t>
            </a:r>
            <a:r>
              <a:rPr lang="sv-SE" dirty="0"/>
              <a:t>, 10, </a:t>
            </a:r>
            <a:r>
              <a:rPr lang="sv-SE" b="1" dirty="0">
                <a:solidFill>
                  <a:srgbClr val="C00000"/>
                </a:solidFill>
              </a:rPr>
              <a:t>32</a:t>
            </a:r>
            <a:r>
              <a:rPr lang="sv-SE" dirty="0"/>
              <a:t>, 87, </a:t>
            </a:r>
            <a:r>
              <a:rPr lang="sv-SE" b="1" dirty="0">
                <a:solidFill>
                  <a:srgbClr val="C00000"/>
                </a:solidFill>
              </a:rPr>
              <a:t>99</a:t>
            </a:r>
            <a:r>
              <a:rPr lang="sv-SE" dirty="0"/>
              <a:t>, 138, 178, 225</a:t>
            </a:r>
          </a:p>
        </p:txBody>
      </p:sp>
      <p:sp>
        <p:nvSpPr>
          <p:cNvPr id="47" name="TextBox 46">
            <a:extLst>
              <a:ext uri="{FF2B5EF4-FFF2-40B4-BE49-F238E27FC236}">
                <a16:creationId xmlns:a16="http://schemas.microsoft.com/office/drawing/2014/main" id="{6CF37D81-69D6-4C71-9DAD-8EEC93C618EA}"/>
              </a:ext>
            </a:extLst>
          </p:cNvPr>
          <p:cNvSpPr txBox="1"/>
          <p:nvPr/>
        </p:nvSpPr>
        <p:spPr>
          <a:xfrm>
            <a:off x="4631923" y="4845338"/>
            <a:ext cx="3182281" cy="369332"/>
          </a:xfrm>
          <a:prstGeom prst="rect">
            <a:avLst/>
          </a:prstGeom>
          <a:noFill/>
        </p:spPr>
        <p:txBody>
          <a:bodyPr wrap="none" rtlCol="0">
            <a:spAutoFit/>
          </a:bodyPr>
          <a:lstStyle/>
          <a:p>
            <a:r>
              <a:rPr lang="sv-SE" dirty="0"/>
              <a:t>1, 27, 35, 49, 127, 193, 224, 252</a:t>
            </a:r>
          </a:p>
        </p:txBody>
      </p:sp>
      <p:sp>
        <p:nvSpPr>
          <p:cNvPr id="49" name="TextBox 48">
            <a:extLst>
              <a:ext uri="{FF2B5EF4-FFF2-40B4-BE49-F238E27FC236}">
                <a16:creationId xmlns:a16="http://schemas.microsoft.com/office/drawing/2014/main" id="{E626C606-75F8-421C-9E61-400ED42F2ACB}"/>
              </a:ext>
            </a:extLst>
          </p:cNvPr>
          <p:cNvSpPr txBox="1"/>
          <p:nvPr/>
        </p:nvSpPr>
        <p:spPr>
          <a:xfrm>
            <a:off x="4615158" y="5659014"/>
            <a:ext cx="3299301" cy="369332"/>
          </a:xfrm>
          <a:prstGeom prst="rect">
            <a:avLst/>
          </a:prstGeom>
          <a:noFill/>
        </p:spPr>
        <p:txBody>
          <a:bodyPr wrap="none" rtlCol="0">
            <a:spAutoFit/>
          </a:bodyPr>
          <a:lstStyle/>
          <a:p>
            <a:r>
              <a:rPr lang="sv-SE" dirty="0"/>
              <a:t>10, 23, 37, </a:t>
            </a:r>
            <a:r>
              <a:rPr lang="sv-SE" b="1" dirty="0">
                <a:solidFill>
                  <a:srgbClr val="C00000"/>
                </a:solidFill>
              </a:rPr>
              <a:t>46</a:t>
            </a:r>
            <a:r>
              <a:rPr lang="sv-SE" dirty="0"/>
              <a:t>, 100, 158, </a:t>
            </a:r>
            <a:r>
              <a:rPr lang="sv-SE" b="1" dirty="0">
                <a:solidFill>
                  <a:srgbClr val="C00000"/>
                </a:solidFill>
              </a:rPr>
              <a:t>182</a:t>
            </a:r>
            <a:r>
              <a:rPr lang="sv-SE" dirty="0"/>
              <a:t>, 193</a:t>
            </a:r>
          </a:p>
        </p:txBody>
      </p:sp>
      <p:sp>
        <p:nvSpPr>
          <p:cNvPr id="50" name="TextBox 49">
            <a:extLst>
              <a:ext uri="{FF2B5EF4-FFF2-40B4-BE49-F238E27FC236}">
                <a16:creationId xmlns:a16="http://schemas.microsoft.com/office/drawing/2014/main" id="{A218E613-23B6-4C4D-964B-A57023CC2D35}"/>
              </a:ext>
            </a:extLst>
          </p:cNvPr>
          <p:cNvSpPr txBox="1"/>
          <p:nvPr/>
        </p:nvSpPr>
        <p:spPr>
          <a:xfrm>
            <a:off x="4673669" y="6077193"/>
            <a:ext cx="3065263" cy="369332"/>
          </a:xfrm>
          <a:prstGeom prst="rect">
            <a:avLst/>
          </a:prstGeom>
          <a:noFill/>
        </p:spPr>
        <p:txBody>
          <a:bodyPr wrap="none" rtlCol="0">
            <a:spAutoFit/>
          </a:bodyPr>
          <a:lstStyle/>
          <a:p>
            <a:r>
              <a:rPr lang="sv-SE" dirty="0"/>
              <a:t>7, 15, 26, 56, 78, 185, 210, 243</a:t>
            </a:r>
          </a:p>
        </p:txBody>
      </p:sp>
      <p:pic>
        <p:nvPicPr>
          <p:cNvPr id="51" name="Picture 50">
            <a:extLst>
              <a:ext uri="{FF2B5EF4-FFF2-40B4-BE49-F238E27FC236}">
                <a16:creationId xmlns:a16="http://schemas.microsoft.com/office/drawing/2014/main" id="{5073D288-F2DA-4F91-B617-0AA7751B199D}"/>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333284" y="4261007"/>
            <a:ext cx="224016" cy="224016"/>
          </a:xfrm>
          <a:prstGeom prst="rect">
            <a:avLst/>
          </a:prstGeom>
        </p:spPr>
      </p:pic>
      <p:pic>
        <p:nvPicPr>
          <p:cNvPr id="52" name="Picture 51">
            <a:extLst>
              <a:ext uri="{FF2B5EF4-FFF2-40B4-BE49-F238E27FC236}">
                <a16:creationId xmlns:a16="http://schemas.microsoft.com/office/drawing/2014/main" id="{EA2B1964-C97B-40D6-9C54-FF903372C6A4}"/>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527419" y="5478426"/>
            <a:ext cx="224016" cy="224016"/>
          </a:xfrm>
          <a:prstGeom prst="rect">
            <a:avLst/>
          </a:prstGeom>
        </p:spPr>
      </p:pic>
      <p:cxnSp>
        <p:nvCxnSpPr>
          <p:cNvPr id="55" name="Straight Connector 54">
            <a:extLst>
              <a:ext uri="{FF2B5EF4-FFF2-40B4-BE49-F238E27FC236}">
                <a16:creationId xmlns:a16="http://schemas.microsoft.com/office/drawing/2014/main" id="{8CE46429-5CB9-4517-BF11-4BE738DB9357}"/>
              </a:ext>
            </a:extLst>
          </p:cNvPr>
          <p:cNvCxnSpPr>
            <a:cxnSpLocks/>
          </p:cNvCxnSpPr>
          <p:nvPr/>
        </p:nvCxnSpPr>
        <p:spPr>
          <a:xfrm>
            <a:off x="4448423" y="3788620"/>
            <a:ext cx="0" cy="3013676"/>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44" name="Arrow: Right 43">
            <a:extLst>
              <a:ext uri="{FF2B5EF4-FFF2-40B4-BE49-F238E27FC236}">
                <a16:creationId xmlns:a16="http://schemas.microsoft.com/office/drawing/2014/main" id="{5EA74644-F53C-4ED4-8EE4-510D41B16EEE}"/>
              </a:ext>
            </a:extLst>
          </p:cNvPr>
          <p:cNvSpPr/>
          <p:nvPr/>
        </p:nvSpPr>
        <p:spPr>
          <a:xfrm>
            <a:off x="4375235" y="4674448"/>
            <a:ext cx="297802" cy="298179"/>
          </a:xfrm>
          <a:prstGeom prst="rightArrow">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8" name="Arrow: Right 47">
            <a:extLst>
              <a:ext uri="{FF2B5EF4-FFF2-40B4-BE49-F238E27FC236}">
                <a16:creationId xmlns:a16="http://schemas.microsoft.com/office/drawing/2014/main" id="{37142564-BA12-4D42-895D-44CF852B3727}"/>
              </a:ext>
            </a:extLst>
          </p:cNvPr>
          <p:cNvSpPr/>
          <p:nvPr/>
        </p:nvSpPr>
        <p:spPr>
          <a:xfrm>
            <a:off x="4365630" y="5933091"/>
            <a:ext cx="297802" cy="298179"/>
          </a:xfrm>
          <a:prstGeom prst="rightArrow">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53" name="Picture 52">
            <a:extLst>
              <a:ext uri="{FF2B5EF4-FFF2-40B4-BE49-F238E27FC236}">
                <a16:creationId xmlns:a16="http://schemas.microsoft.com/office/drawing/2014/main" id="{E0C6E607-1179-4790-9574-0D3642439B19}"/>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030055" y="4318372"/>
            <a:ext cx="224016" cy="224016"/>
          </a:xfrm>
          <a:prstGeom prst="rect">
            <a:avLst/>
          </a:prstGeom>
        </p:spPr>
      </p:pic>
      <p:pic>
        <p:nvPicPr>
          <p:cNvPr id="54" name="Picture 53">
            <a:extLst>
              <a:ext uri="{FF2B5EF4-FFF2-40B4-BE49-F238E27FC236}">
                <a16:creationId xmlns:a16="http://schemas.microsoft.com/office/drawing/2014/main" id="{CBA6D53C-A2CD-4BCE-BC4B-5F0F14CD0E39}"/>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040908" y="5462761"/>
            <a:ext cx="224016" cy="224016"/>
          </a:xfrm>
          <a:prstGeom prst="rect">
            <a:avLst/>
          </a:prstGeom>
        </p:spPr>
      </p:pic>
      <p:grpSp>
        <p:nvGrpSpPr>
          <p:cNvPr id="80" name="Group 79">
            <a:extLst>
              <a:ext uri="{FF2B5EF4-FFF2-40B4-BE49-F238E27FC236}">
                <a16:creationId xmlns:a16="http://schemas.microsoft.com/office/drawing/2014/main" id="{8EB13BA6-9F63-439D-B9E5-C746BDC91370}"/>
              </a:ext>
            </a:extLst>
          </p:cNvPr>
          <p:cNvGrpSpPr/>
          <p:nvPr/>
        </p:nvGrpSpPr>
        <p:grpSpPr>
          <a:xfrm>
            <a:off x="1145410" y="6480755"/>
            <a:ext cx="3303013" cy="400110"/>
            <a:chOff x="1145410" y="6480755"/>
            <a:chExt cx="3303013" cy="400110"/>
          </a:xfrm>
        </p:grpSpPr>
        <p:cxnSp>
          <p:nvCxnSpPr>
            <p:cNvPr id="58" name="Straight Arrow Connector 57">
              <a:extLst>
                <a:ext uri="{FF2B5EF4-FFF2-40B4-BE49-F238E27FC236}">
                  <a16:creationId xmlns:a16="http://schemas.microsoft.com/office/drawing/2014/main" id="{15DF89D7-EF1A-4512-9A57-07298B1FBD4B}"/>
                </a:ext>
              </a:extLst>
            </p:cNvPr>
            <p:cNvCxnSpPr>
              <a:cxnSpLocks/>
              <a:stCxn id="60" idx="3"/>
            </p:cNvCxnSpPr>
            <p:nvPr/>
          </p:nvCxnSpPr>
          <p:spPr>
            <a:xfrm>
              <a:off x="2973111" y="6680810"/>
              <a:ext cx="147531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A7FCF8E6-9D5D-48FB-A0F6-441D6D124F18}"/>
                </a:ext>
              </a:extLst>
            </p:cNvPr>
            <p:cNvCxnSpPr>
              <a:cxnSpLocks/>
              <a:stCxn id="60" idx="1"/>
            </p:cNvCxnSpPr>
            <p:nvPr/>
          </p:nvCxnSpPr>
          <p:spPr>
            <a:xfrm flipH="1">
              <a:off x="1145410" y="6680810"/>
              <a:ext cx="116222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0" name="TextBox 59">
                  <a:extLst>
                    <a:ext uri="{FF2B5EF4-FFF2-40B4-BE49-F238E27FC236}">
                      <a16:creationId xmlns:a16="http://schemas.microsoft.com/office/drawing/2014/main" id="{3D9B1326-37C7-4476-97BB-F682328181D0}"/>
                    </a:ext>
                  </a:extLst>
                </p:cNvPr>
                <p:cNvSpPr txBox="1"/>
                <p:nvPr/>
              </p:nvSpPr>
              <p:spPr>
                <a:xfrm>
                  <a:off x="2307631" y="6480755"/>
                  <a:ext cx="665480" cy="40011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sv-SE" sz="2000" b="0" i="1" smtClean="0">
                            <a:latin typeface="Cambria Math" panose="02040503050406030204" pitchFamily="18" charset="0"/>
                          </a:rPr>
                          <m:t>𝐺</m:t>
                        </m:r>
                        <m:d>
                          <m:dPr>
                            <m:ctrlPr>
                              <a:rPr lang="sv-SE" sz="2000" b="0" i="1" smtClean="0">
                                <a:latin typeface="Cambria Math" panose="02040503050406030204" pitchFamily="18" charset="0"/>
                              </a:rPr>
                            </m:ctrlPr>
                          </m:dPr>
                          <m:e>
                            <m:r>
                              <a:rPr lang="sv-SE" sz="2000" b="0" i="1" smtClean="0">
                                <a:latin typeface="Cambria Math" panose="02040503050406030204" pitchFamily="18" charset="0"/>
                              </a:rPr>
                              <m:t>𝑛</m:t>
                            </m:r>
                          </m:e>
                        </m:d>
                      </m:oMath>
                    </m:oMathPara>
                  </a14:m>
                  <a:endParaRPr lang="sv-SE" sz="2000" b="0" dirty="0"/>
                </a:p>
              </p:txBody>
            </p:sp>
          </mc:Choice>
          <mc:Fallback>
            <p:sp>
              <p:nvSpPr>
                <p:cNvPr id="60" name="TextBox 59">
                  <a:extLst>
                    <a:ext uri="{FF2B5EF4-FFF2-40B4-BE49-F238E27FC236}">
                      <a16:creationId xmlns:a16="http://schemas.microsoft.com/office/drawing/2014/main" id="{3D9B1326-37C7-4476-97BB-F682328181D0}"/>
                    </a:ext>
                  </a:extLst>
                </p:cNvPr>
                <p:cNvSpPr txBox="1">
                  <a:spLocks noRot="1" noChangeAspect="1" noMove="1" noResize="1" noEditPoints="1" noAdjustHandles="1" noChangeArrowheads="1" noChangeShapeType="1" noTextEdit="1"/>
                </p:cNvSpPr>
                <p:nvPr/>
              </p:nvSpPr>
              <p:spPr>
                <a:xfrm>
                  <a:off x="2307631" y="6480755"/>
                  <a:ext cx="665480" cy="400110"/>
                </a:xfrm>
                <a:prstGeom prst="rect">
                  <a:avLst/>
                </a:prstGeom>
                <a:blipFill>
                  <a:blip r:embed="rId6"/>
                  <a:stretch>
                    <a:fillRect/>
                  </a:stretch>
                </a:blipFill>
              </p:spPr>
              <p:txBody>
                <a:bodyPr/>
                <a:lstStyle/>
                <a:p>
                  <a:r>
                    <a:rPr lang="sv-SE">
                      <a:noFill/>
                    </a:rPr>
                    <a:t> </a:t>
                  </a:r>
                </a:p>
              </p:txBody>
            </p:sp>
          </mc:Fallback>
        </mc:AlternateContent>
      </p:grpSp>
      <p:cxnSp>
        <p:nvCxnSpPr>
          <p:cNvPr id="63" name="Straight Connector 62">
            <a:extLst>
              <a:ext uri="{FF2B5EF4-FFF2-40B4-BE49-F238E27FC236}">
                <a16:creationId xmlns:a16="http://schemas.microsoft.com/office/drawing/2014/main" id="{43961108-B141-463F-85C0-C6B00256E1AF}"/>
              </a:ext>
            </a:extLst>
          </p:cNvPr>
          <p:cNvCxnSpPr>
            <a:cxnSpLocks/>
          </p:cNvCxnSpPr>
          <p:nvPr/>
        </p:nvCxnSpPr>
        <p:spPr>
          <a:xfrm>
            <a:off x="7894268" y="3788620"/>
            <a:ext cx="0" cy="3013676"/>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AA1B1064-1FCC-463C-97F7-22867A16F7B2}"/>
              </a:ext>
            </a:extLst>
          </p:cNvPr>
          <p:cNvSpPr txBox="1"/>
          <p:nvPr/>
        </p:nvSpPr>
        <p:spPr>
          <a:xfrm>
            <a:off x="7944666" y="4437930"/>
            <a:ext cx="3182281" cy="369332"/>
          </a:xfrm>
          <a:prstGeom prst="rect">
            <a:avLst/>
          </a:prstGeom>
          <a:noFill/>
        </p:spPr>
        <p:txBody>
          <a:bodyPr wrap="none" rtlCol="0">
            <a:spAutoFit/>
          </a:bodyPr>
          <a:lstStyle/>
          <a:p>
            <a:r>
              <a:rPr lang="sv-SE" b="1" dirty="0">
                <a:solidFill>
                  <a:srgbClr val="C00000"/>
                </a:solidFill>
              </a:rPr>
              <a:t>0</a:t>
            </a:r>
            <a:r>
              <a:rPr lang="sv-SE" dirty="0"/>
              <a:t>, 10, </a:t>
            </a:r>
            <a:r>
              <a:rPr lang="sv-SE" b="1" dirty="0">
                <a:solidFill>
                  <a:srgbClr val="C00000"/>
                </a:solidFill>
              </a:rPr>
              <a:t>32</a:t>
            </a:r>
            <a:r>
              <a:rPr lang="sv-SE" dirty="0"/>
              <a:t>, 87, </a:t>
            </a:r>
            <a:r>
              <a:rPr lang="sv-SE" b="1" dirty="0">
                <a:solidFill>
                  <a:srgbClr val="C00000"/>
                </a:solidFill>
              </a:rPr>
              <a:t>99</a:t>
            </a:r>
            <a:r>
              <a:rPr lang="sv-SE" dirty="0"/>
              <a:t>, 138, 178, 225</a:t>
            </a:r>
          </a:p>
        </p:txBody>
      </p:sp>
      <p:sp>
        <p:nvSpPr>
          <p:cNvPr id="65" name="TextBox 64">
            <a:extLst>
              <a:ext uri="{FF2B5EF4-FFF2-40B4-BE49-F238E27FC236}">
                <a16:creationId xmlns:a16="http://schemas.microsoft.com/office/drawing/2014/main" id="{7FC2CCD3-FBAD-4BFE-A4F8-C19BBDD680E6}"/>
              </a:ext>
            </a:extLst>
          </p:cNvPr>
          <p:cNvSpPr txBox="1"/>
          <p:nvPr/>
        </p:nvSpPr>
        <p:spPr>
          <a:xfrm>
            <a:off x="7897676" y="4832343"/>
            <a:ext cx="3299301" cy="369332"/>
          </a:xfrm>
          <a:prstGeom prst="rect">
            <a:avLst/>
          </a:prstGeom>
          <a:noFill/>
        </p:spPr>
        <p:txBody>
          <a:bodyPr wrap="none" rtlCol="0">
            <a:spAutoFit/>
          </a:bodyPr>
          <a:lstStyle/>
          <a:p>
            <a:r>
              <a:rPr lang="sv-SE" dirty="0"/>
              <a:t>10, 23, 37, </a:t>
            </a:r>
            <a:r>
              <a:rPr lang="sv-SE" b="1" dirty="0">
                <a:solidFill>
                  <a:srgbClr val="C00000"/>
                </a:solidFill>
              </a:rPr>
              <a:t>46</a:t>
            </a:r>
            <a:r>
              <a:rPr lang="sv-SE" dirty="0"/>
              <a:t>, 100, 158, </a:t>
            </a:r>
            <a:r>
              <a:rPr lang="sv-SE" b="1" dirty="0">
                <a:solidFill>
                  <a:srgbClr val="C00000"/>
                </a:solidFill>
              </a:rPr>
              <a:t>182</a:t>
            </a:r>
            <a:r>
              <a:rPr lang="sv-SE" dirty="0"/>
              <a:t>, 193</a:t>
            </a:r>
          </a:p>
        </p:txBody>
      </p:sp>
      <p:sp>
        <p:nvSpPr>
          <p:cNvPr id="66" name="TextBox 65">
            <a:extLst>
              <a:ext uri="{FF2B5EF4-FFF2-40B4-BE49-F238E27FC236}">
                <a16:creationId xmlns:a16="http://schemas.microsoft.com/office/drawing/2014/main" id="{4B54B85D-93B1-4F42-81AC-752C55BAABBD}"/>
              </a:ext>
            </a:extLst>
          </p:cNvPr>
          <p:cNvSpPr txBox="1"/>
          <p:nvPr/>
        </p:nvSpPr>
        <p:spPr>
          <a:xfrm>
            <a:off x="8007263" y="5628908"/>
            <a:ext cx="3182281" cy="369332"/>
          </a:xfrm>
          <a:prstGeom prst="rect">
            <a:avLst/>
          </a:prstGeom>
          <a:noFill/>
        </p:spPr>
        <p:txBody>
          <a:bodyPr wrap="none" rtlCol="0">
            <a:spAutoFit/>
          </a:bodyPr>
          <a:lstStyle/>
          <a:p>
            <a:r>
              <a:rPr lang="sv-SE" b="1" dirty="0">
                <a:solidFill>
                  <a:srgbClr val="C00000"/>
                </a:solidFill>
              </a:rPr>
              <a:t>0</a:t>
            </a:r>
            <a:r>
              <a:rPr lang="sv-SE" dirty="0"/>
              <a:t>, 10, </a:t>
            </a:r>
            <a:r>
              <a:rPr lang="sv-SE" b="1" dirty="0">
                <a:solidFill>
                  <a:srgbClr val="C00000"/>
                </a:solidFill>
              </a:rPr>
              <a:t>32</a:t>
            </a:r>
            <a:r>
              <a:rPr lang="sv-SE" dirty="0"/>
              <a:t>, 87, 127, 193, 224, 252</a:t>
            </a:r>
          </a:p>
        </p:txBody>
      </p:sp>
      <p:sp>
        <p:nvSpPr>
          <p:cNvPr id="67" name="TextBox 66">
            <a:extLst>
              <a:ext uri="{FF2B5EF4-FFF2-40B4-BE49-F238E27FC236}">
                <a16:creationId xmlns:a16="http://schemas.microsoft.com/office/drawing/2014/main" id="{D93728FC-80A4-4DCF-8CD4-7533D4749CA9}"/>
              </a:ext>
            </a:extLst>
          </p:cNvPr>
          <p:cNvSpPr txBox="1"/>
          <p:nvPr/>
        </p:nvSpPr>
        <p:spPr>
          <a:xfrm>
            <a:off x="7877503" y="6028346"/>
            <a:ext cx="3299301" cy="369332"/>
          </a:xfrm>
          <a:prstGeom prst="rect">
            <a:avLst/>
          </a:prstGeom>
          <a:noFill/>
        </p:spPr>
        <p:txBody>
          <a:bodyPr wrap="none" rtlCol="0">
            <a:spAutoFit/>
          </a:bodyPr>
          <a:lstStyle/>
          <a:p>
            <a:r>
              <a:rPr lang="sv-SE" dirty="0"/>
              <a:t>10, 23, 37, </a:t>
            </a:r>
            <a:r>
              <a:rPr lang="sv-SE" b="1" dirty="0">
                <a:solidFill>
                  <a:srgbClr val="C00000"/>
                </a:solidFill>
              </a:rPr>
              <a:t>46</a:t>
            </a:r>
            <a:r>
              <a:rPr lang="sv-SE" dirty="0"/>
              <a:t>, 100, 185, 210, 243</a:t>
            </a:r>
          </a:p>
        </p:txBody>
      </p:sp>
      <p:grpSp>
        <p:nvGrpSpPr>
          <p:cNvPr id="81" name="Group 80">
            <a:extLst>
              <a:ext uri="{FF2B5EF4-FFF2-40B4-BE49-F238E27FC236}">
                <a16:creationId xmlns:a16="http://schemas.microsoft.com/office/drawing/2014/main" id="{E168CBB3-22AD-4BFB-83FD-95124192FC45}"/>
              </a:ext>
            </a:extLst>
          </p:cNvPr>
          <p:cNvGrpSpPr/>
          <p:nvPr/>
        </p:nvGrpSpPr>
        <p:grpSpPr>
          <a:xfrm>
            <a:off x="7873794" y="6457891"/>
            <a:ext cx="3303010" cy="400110"/>
            <a:chOff x="7873794" y="6457891"/>
            <a:chExt cx="3303010" cy="400110"/>
          </a:xfrm>
        </p:grpSpPr>
        <p:cxnSp>
          <p:nvCxnSpPr>
            <p:cNvPr id="68" name="Straight Arrow Connector 67">
              <a:extLst>
                <a:ext uri="{FF2B5EF4-FFF2-40B4-BE49-F238E27FC236}">
                  <a16:creationId xmlns:a16="http://schemas.microsoft.com/office/drawing/2014/main" id="{0A7B6BCF-476E-431B-9C91-063362736E83}"/>
                </a:ext>
              </a:extLst>
            </p:cNvPr>
            <p:cNvCxnSpPr>
              <a:cxnSpLocks/>
              <a:stCxn id="70" idx="3"/>
            </p:cNvCxnSpPr>
            <p:nvPr/>
          </p:nvCxnSpPr>
          <p:spPr>
            <a:xfrm>
              <a:off x="10260536" y="6657946"/>
              <a:ext cx="91626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94B3D188-E125-4829-8038-0418B1EAD40F}"/>
                </a:ext>
              </a:extLst>
            </p:cNvPr>
            <p:cNvCxnSpPr>
              <a:cxnSpLocks/>
              <a:stCxn id="70" idx="1"/>
            </p:cNvCxnSpPr>
            <p:nvPr/>
          </p:nvCxnSpPr>
          <p:spPr>
            <a:xfrm flipH="1">
              <a:off x="7873794" y="6657946"/>
              <a:ext cx="116221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0" name="TextBox 69">
                  <a:extLst>
                    <a:ext uri="{FF2B5EF4-FFF2-40B4-BE49-F238E27FC236}">
                      <a16:creationId xmlns:a16="http://schemas.microsoft.com/office/drawing/2014/main" id="{95C92C04-5795-43AE-B5E0-E46A7DC53C7D}"/>
                    </a:ext>
                  </a:extLst>
                </p:cNvPr>
                <p:cNvSpPr txBox="1"/>
                <p:nvPr/>
              </p:nvSpPr>
              <p:spPr>
                <a:xfrm>
                  <a:off x="9036012" y="6457891"/>
                  <a:ext cx="1224524" cy="40011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sv-SE" sz="2000" b="0" i="1" smtClean="0">
                            <a:latin typeface="Cambria Math" panose="02040503050406030204" pitchFamily="18" charset="0"/>
                          </a:rPr>
                          <m:t>𝐺</m:t>
                        </m:r>
                        <m:d>
                          <m:dPr>
                            <m:ctrlPr>
                              <a:rPr lang="sv-SE" sz="2000" b="0" i="1" smtClean="0">
                                <a:latin typeface="Cambria Math" panose="02040503050406030204" pitchFamily="18" charset="0"/>
                              </a:rPr>
                            </m:ctrlPr>
                          </m:dPr>
                          <m:e>
                            <m:r>
                              <a:rPr lang="sv-SE" sz="2000" b="0" i="1" smtClean="0">
                                <a:latin typeface="Cambria Math" panose="02040503050406030204" pitchFamily="18" charset="0"/>
                              </a:rPr>
                              <m:t>𝑛</m:t>
                            </m:r>
                            <m:r>
                              <a:rPr lang="sv-SE" sz="2000" b="0" i="1" smtClean="0">
                                <a:latin typeface="Cambria Math" panose="02040503050406030204" pitchFamily="18" charset="0"/>
                              </a:rPr>
                              <m:t>+1</m:t>
                            </m:r>
                          </m:e>
                        </m:d>
                      </m:oMath>
                    </m:oMathPara>
                  </a14:m>
                  <a:endParaRPr lang="sv-SE" sz="2000" b="0" dirty="0"/>
                </a:p>
              </p:txBody>
            </p:sp>
          </mc:Choice>
          <mc:Fallback>
            <p:sp>
              <p:nvSpPr>
                <p:cNvPr id="70" name="TextBox 69">
                  <a:extLst>
                    <a:ext uri="{FF2B5EF4-FFF2-40B4-BE49-F238E27FC236}">
                      <a16:creationId xmlns:a16="http://schemas.microsoft.com/office/drawing/2014/main" id="{95C92C04-5795-43AE-B5E0-E46A7DC53C7D}"/>
                    </a:ext>
                  </a:extLst>
                </p:cNvPr>
                <p:cNvSpPr txBox="1">
                  <a:spLocks noRot="1" noChangeAspect="1" noMove="1" noResize="1" noEditPoints="1" noAdjustHandles="1" noChangeArrowheads="1" noChangeShapeType="1" noTextEdit="1"/>
                </p:cNvSpPr>
                <p:nvPr/>
              </p:nvSpPr>
              <p:spPr>
                <a:xfrm>
                  <a:off x="9036012" y="6457891"/>
                  <a:ext cx="1224524" cy="400110"/>
                </a:xfrm>
                <a:prstGeom prst="rect">
                  <a:avLst/>
                </a:prstGeom>
                <a:blipFill>
                  <a:blip r:embed="rId7"/>
                  <a:stretch>
                    <a:fillRect/>
                  </a:stretch>
                </a:blipFill>
              </p:spPr>
              <p:txBody>
                <a:bodyPr/>
                <a:lstStyle/>
                <a:p>
                  <a:r>
                    <a:rPr lang="sv-SE">
                      <a:noFill/>
                    </a:rPr>
                    <a:t> </a:t>
                  </a:r>
                </a:p>
              </p:txBody>
            </p:sp>
          </mc:Fallback>
        </mc:AlternateContent>
      </p:grpSp>
      <p:sp>
        <p:nvSpPr>
          <p:cNvPr id="78" name="Multiplication Sign 77">
            <a:extLst>
              <a:ext uri="{FF2B5EF4-FFF2-40B4-BE49-F238E27FC236}">
                <a16:creationId xmlns:a16="http://schemas.microsoft.com/office/drawing/2014/main" id="{88C545AE-5DEC-41D5-8A25-8F7CEB1A850B}"/>
              </a:ext>
            </a:extLst>
          </p:cNvPr>
          <p:cNvSpPr/>
          <p:nvPr/>
        </p:nvSpPr>
        <p:spPr>
          <a:xfrm>
            <a:off x="643077" y="4558712"/>
            <a:ext cx="549135" cy="497099"/>
          </a:xfrm>
          <a:prstGeom prst="mathMultiply">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9" name="Multiplication Sign 78">
            <a:extLst>
              <a:ext uri="{FF2B5EF4-FFF2-40B4-BE49-F238E27FC236}">
                <a16:creationId xmlns:a16="http://schemas.microsoft.com/office/drawing/2014/main" id="{C8F7A388-5C0B-4900-BFF8-6A1E57E545F3}"/>
              </a:ext>
            </a:extLst>
          </p:cNvPr>
          <p:cNvSpPr/>
          <p:nvPr/>
        </p:nvSpPr>
        <p:spPr>
          <a:xfrm>
            <a:off x="610015" y="5749690"/>
            <a:ext cx="549135" cy="497099"/>
          </a:xfrm>
          <a:prstGeom prst="mathMultiply">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56" name="Picture 55">
            <a:extLst>
              <a:ext uri="{FF2B5EF4-FFF2-40B4-BE49-F238E27FC236}">
                <a16:creationId xmlns:a16="http://schemas.microsoft.com/office/drawing/2014/main" id="{7B85BBCA-719F-4921-9B4F-A7C79F1D0C9C}"/>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1532562" y="1776349"/>
            <a:ext cx="528913" cy="528913"/>
          </a:xfrm>
          <a:prstGeom prst="rect">
            <a:avLst/>
          </a:prstGeom>
        </p:spPr>
      </p:pic>
    </p:spTree>
    <p:extLst>
      <p:ext uri="{BB962C8B-B14F-4D97-AF65-F5344CB8AC3E}">
        <p14:creationId xmlns:p14="http://schemas.microsoft.com/office/powerpoint/2010/main" val="2923582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wipe(up)">
                                      <p:cBhvr>
                                        <p:cTn id="7" dur="500"/>
                                        <p:tgtEl>
                                          <p:spTgt spid="55"/>
                                        </p:tgtEl>
                                      </p:cBhvr>
                                    </p:animEffect>
                                  </p:childTnLst>
                                </p:cTn>
                              </p:par>
                            </p:childTnLst>
                          </p:cTn>
                        </p:par>
                        <p:par>
                          <p:cTn id="8" fill="hold">
                            <p:stCondLst>
                              <p:cond delay="500"/>
                            </p:stCondLst>
                            <p:childTnLst>
                              <p:par>
                                <p:cTn id="9" presetID="16" presetClass="entr" presetSubtype="37" fill="hold" nodeType="afterEffect">
                                  <p:stCondLst>
                                    <p:cond delay="0"/>
                                  </p:stCondLst>
                                  <p:childTnLst>
                                    <p:set>
                                      <p:cBhvr>
                                        <p:cTn id="10" dur="1" fill="hold">
                                          <p:stCondLst>
                                            <p:cond delay="0"/>
                                          </p:stCondLst>
                                        </p:cTn>
                                        <p:tgtEl>
                                          <p:spTgt spid="80"/>
                                        </p:tgtEl>
                                        <p:attrNameLst>
                                          <p:attrName>style.visibility</p:attrName>
                                        </p:attrNameLst>
                                      </p:cBhvr>
                                      <p:to>
                                        <p:strVal val="visible"/>
                                      </p:to>
                                    </p:set>
                                    <p:animEffect transition="in" filter="barn(outVertical)">
                                      <p:cBhvr>
                                        <p:cTn id="11" dur="500"/>
                                        <p:tgtEl>
                                          <p:spTgt spid="8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8"/>
                                        </p:tgtEl>
                                        <p:attrNameLst>
                                          <p:attrName>style.visibility</p:attrName>
                                        </p:attrNameLst>
                                      </p:cBhvr>
                                      <p:to>
                                        <p:strVal val="visible"/>
                                      </p:to>
                                    </p:set>
                                    <p:animEffect transition="in" filter="fade">
                                      <p:cBhvr>
                                        <p:cTn id="16" dur="500"/>
                                        <p:tgtEl>
                                          <p:spTgt spid="78"/>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wipe(up)">
                                      <p:cBhvr>
                                        <p:cTn id="20" dur="500"/>
                                        <p:tgtEl>
                                          <p:spTgt spid="3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wipe(left)">
                                      <p:cBhvr>
                                        <p:cTn id="25" dur="500"/>
                                        <p:tgtEl>
                                          <p:spTgt spid="44"/>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43"/>
                                        </p:tgtEl>
                                        <p:attrNameLst>
                                          <p:attrName>style.visibility</p:attrName>
                                        </p:attrNameLst>
                                      </p:cBhvr>
                                      <p:to>
                                        <p:strVal val="visible"/>
                                      </p:to>
                                    </p:set>
                                    <p:animEffect transition="in" filter="fade">
                                      <p:cBhvr>
                                        <p:cTn id="29" dur="500"/>
                                        <p:tgtEl>
                                          <p:spTgt spid="4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fade">
                                      <p:cBhvr>
                                        <p:cTn id="32" dur="500"/>
                                        <p:tgtEl>
                                          <p:spTgt spid="4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9"/>
                                        </p:tgtEl>
                                        <p:attrNameLst>
                                          <p:attrName>style.visibility</p:attrName>
                                        </p:attrNameLst>
                                      </p:cBhvr>
                                      <p:to>
                                        <p:strVal val="visible"/>
                                      </p:to>
                                    </p:set>
                                    <p:animEffect transition="in" filter="fade">
                                      <p:cBhvr>
                                        <p:cTn id="37" dur="500"/>
                                        <p:tgtEl>
                                          <p:spTgt spid="79"/>
                                        </p:tgtEl>
                                      </p:cBhvr>
                                    </p:animEffect>
                                  </p:childTnLst>
                                </p:cTn>
                              </p:par>
                            </p:childTnLst>
                          </p:cTn>
                        </p:par>
                        <p:par>
                          <p:cTn id="38" fill="hold">
                            <p:stCondLst>
                              <p:cond delay="500"/>
                            </p:stCondLst>
                            <p:childTnLst>
                              <p:par>
                                <p:cTn id="39" presetID="22" presetClass="entr" presetSubtype="1" fill="hold" nodeType="afterEffect">
                                  <p:stCondLst>
                                    <p:cond delay="0"/>
                                  </p:stCondLst>
                                  <p:childTnLst>
                                    <p:set>
                                      <p:cBhvr>
                                        <p:cTn id="40" dur="1" fill="hold">
                                          <p:stCondLst>
                                            <p:cond delay="0"/>
                                          </p:stCondLst>
                                        </p:cTn>
                                        <p:tgtEl>
                                          <p:spTgt spid="42"/>
                                        </p:tgtEl>
                                        <p:attrNameLst>
                                          <p:attrName>style.visibility</p:attrName>
                                        </p:attrNameLst>
                                      </p:cBhvr>
                                      <p:to>
                                        <p:strVal val="visible"/>
                                      </p:to>
                                    </p:set>
                                    <p:animEffect transition="in" filter="wipe(up)">
                                      <p:cBhvr>
                                        <p:cTn id="41" dur="500"/>
                                        <p:tgtEl>
                                          <p:spTgt spid="4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48"/>
                                        </p:tgtEl>
                                        <p:attrNameLst>
                                          <p:attrName>style.visibility</p:attrName>
                                        </p:attrNameLst>
                                      </p:cBhvr>
                                      <p:to>
                                        <p:strVal val="visible"/>
                                      </p:to>
                                    </p:set>
                                    <p:animEffect transition="in" filter="wipe(left)">
                                      <p:cBhvr>
                                        <p:cTn id="46" dur="500"/>
                                        <p:tgtEl>
                                          <p:spTgt spid="48"/>
                                        </p:tgtEl>
                                      </p:cBhvr>
                                    </p:animEffect>
                                  </p:childTnLst>
                                </p:cTn>
                              </p:par>
                            </p:childTnLst>
                          </p:cTn>
                        </p:par>
                        <p:par>
                          <p:cTn id="47" fill="hold">
                            <p:stCondLst>
                              <p:cond delay="500"/>
                            </p:stCondLst>
                            <p:childTnLst>
                              <p:par>
                                <p:cTn id="48" presetID="10" presetClass="entr" presetSubtype="0" fill="hold" grpId="0" nodeType="afterEffect">
                                  <p:stCondLst>
                                    <p:cond delay="0"/>
                                  </p:stCondLst>
                                  <p:childTnLst>
                                    <p:set>
                                      <p:cBhvr>
                                        <p:cTn id="49" dur="1" fill="hold">
                                          <p:stCondLst>
                                            <p:cond delay="0"/>
                                          </p:stCondLst>
                                        </p:cTn>
                                        <p:tgtEl>
                                          <p:spTgt spid="49"/>
                                        </p:tgtEl>
                                        <p:attrNameLst>
                                          <p:attrName>style.visibility</p:attrName>
                                        </p:attrNameLst>
                                      </p:cBhvr>
                                      <p:to>
                                        <p:strVal val="visible"/>
                                      </p:to>
                                    </p:set>
                                    <p:animEffect transition="in" filter="fade">
                                      <p:cBhvr>
                                        <p:cTn id="50" dur="500"/>
                                        <p:tgtEl>
                                          <p:spTgt spid="49"/>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50"/>
                                        </p:tgtEl>
                                        <p:attrNameLst>
                                          <p:attrName>style.visibility</p:attrName>
                                        </p:attrNameLst>
                                      </p:cBhvr>
                                      <p:to>
                                        <p:strVal val="visible"/>
                                      </p:to>
                                    </p:set>
                                    <p:animEffect transition="in" filter="fade">
                                      <p:cBhvr>
                                        <p:cTn id="53" dur="500"/>
                                        <p:tgtEl>
                                          <p:spTgt spid="50"/>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nodeType="clickEffect">
                                  <p:stCondLst>
                                    <p:cond delay="0"/>
                                  </p:stCondLst>
                                  <p:childTnLst>
                                    <p:set>
                                      <p:cBhvr>
                                        <p:cTn id="57" dur="1" fill="hold">
                                          <p:stCondLst>
                                            <p:cond delay="0"/>
                                          </p:stCondLst>
                                        </p:cTn>
                                        <p:tgtEl>
                                          <p:spTgt spid="63"/>
                                        </p:tgtEl>
                                        <p:attrNameLst>
                                          <p:attrName>style.visibility</p:attrName>
                                        </p:attrNameLst>
                                      </p:cBhvr>
                                      <p:to>
                                        <p:strVal val="visible"/>
                                      </p:to>
                                    </p:set>
                                    <p:animEffect transition="in" filter="wipe(up)">
                                      <p:cBhvr>
                                        <p:cTn id="58" dur="500"/>
                                        <p:tgtEl>
                                          <p:spTgt spid="63"/>
                                        </p:tgtEl>
                                      </p:cBhvr>
                                    </p:animEffect>
                                  </p:childTnLst>
                                </p:cTn>
                              </p:par>
                            </p:childTnLst>
                          </p:cTn>
                        </p:par>
                        <p:par>
                          <p:cTn id="59" fill="hold">
                            <p:stCondLst>
                              <p:cond delay="500"/>
                            </p:stCondLst>
                            <p:childTnLst>
                              <p:par>
                                <p:cTn id="60" presetID="16" presetClass="entr" presetSubtype="37" fill="hold" nodeType="afterEffect">
                                  <p:stCondLst>
                                    <p:cond delay="0"/>
                                  </p:stCondLst>
                                  <p:childTnLst>
                                    <p:set>
                                      <p:cBhvr>
                                        <p:cTn id="61" dur="1" fill="hold">
                                          <p:stCondLst>
                                            <p:cond delay="0"/>
                                          </p:stCondLst>
                                        </p:cTn>
                                        <p:tgtEl>
                                          <p:spTgt spid="81"/>
                                        </p:tgtEl>
                                        <p:attrNameLst>
                                          <p:attrName>style.visibility</p:attrName>
                                        </p:attrNameLst>
                                      </p:cBhvr>
                                      <p:to>
                                        <p:strVal val="visible"/>
                                      </p:to>
                                    </p:set>
                                    <p:animEffect transition="in" filter="barn(outVertical)">
                                      <p:cBhvr>
                                        <p:cTn id="62" dur="500"/>
                                        <p:tgtEl>
                                          <p:spTgt spid="81"/>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9" fill="hold" nodeType="clickEffect">
                                  <p:stCondLst>
                                    <p:cond delay="0"/>
                                  </p:stCondLst>
                                  <p:childTnLst>
                                    <p:set>
                                      <p:cBhvr>
                                        <p:cTn id="66" dur="1" fill="hold">
                                          <p:stCondLst>
                                            <p:cond delay="0"/>
                                          </p:stCondLst>
                                        </p:cTn>
                                        <p:tgtEl>
                                          <p:spTgt spid="51"/>
                                        </p:tgtEl>
                                        <p:attrNameLst>
                                          <p:attrName>style.visibility</p:attrName>
                                        </p:attrNameLst>
                                      </p:cBhvr>
                                      <p:to>
                                        <p:strVal val="visible"/>
                                      </p:to>
                                    </p:set>
                                    <p:anim calcmode="lin" valueType="num">
                                      <p:cBhvr additive="base">
                                        <p:cTn id="67" dur="500" fill="hold"/>
                                        <p:tgtEl>
                                          <p:spTgt spid="51"/>
                                        </p:tgtEl>
                                        <p:attrNameLst>
                                          <p:attrName>ppt_x</p:attrName>
                                        </p:attrNameLst>
                                      </p:cBhvr>
                                      <p:tavLst>
                                        <p:tav tm="0">
                                          <p:val>
                                            <p:strVal val="0-#ppt_w/2"/>
                                          </p:val>
                                        </p:tav>
                                        <p:tav tm="100000">
                                          <p:val>
                                            <p:strVal val="#ppt_x"/>
                                          </p:val>
                                        </p:tav>
                                      </p:tavLst>
                                    </p:anim>
                                    <p:anim calcmode="lin" valueType="num">
                                      <p:cBhvr additive="base">
                                        <p:cTn id="68" dur="500" fill="hold"/>
                                        <p:tgtEl>
                                          <p:spTgt spid="51"/>
                                        </p:tgtEl>
                                        <p:attrNameLst>
                                          <p:attrName>ppt_y</p:attrName>
                                        </p:attrNameLst>
                                      </p:cBhvr>
                                      <p:tavLst>
                                        <p:tav tm="0">
                                          <p:val>
                                            <p:strVal val="0-#ppt_h/2"/>
                                          </p:val>
                                        </p:tav>
                                        <p:tav tm="100000">
                                          <p:val>
                                            <p:strVal val="#ppt_y"/>
                                          </p:val>
                                        </p:tav>
                                      </p:tavLst>
                                    </p:anim>
                                  </p:childTnLst>
                                </p:cTn>
                              </p:par>
                            </p:childTnLst>
                          </p:cTn>
                        </p:par>
                        <p:par>
                          <p:cTn id="69" fill="hold">
                            <p:stCondLst>
                              <p:cond delay="500"/>
                            </p:stCondLst>
                            <p:childTnLst>
                              <p:par>
                                <p:cTn id="70" presetID="10" presetClass="entr" presetSubtype="0" fill="hold" grpId="0" nodeType="afterEffect">
                                  <p:stCondLst>
                                    <p:cond delay="0"/>
                                  </p:stCondLst>
                                  <p:childTnLst>
                                    <p:set>
                                      <p:cBhvr>
                                        <p:cTn id="71" dur="1" fill="hold">
                                          <p:stCondLst>
                                            <p:cond delay="0"/>
                                          </p:stCondLst>
                                        </p:cTn>
                                        <p:tgtEl>
                                          <p:spTgt spid="64"/>
                                        </p:tgtEl>
                                        <p:attrNameLst>
                                          <p:attrName>style.visibility</p:attrName>
                                        </p:attrNameLst>
                                      </p:cBhvr>
                                      <p:to>
                                        <p:strVal val="visible"/>
                                      </p:to>
                                    </p:set>
                                    <p:animEffect transition="in" filter="fade">
                                      <p:cBhvr>
                                        <p:cTn id="72" dur="500"/>
                                        <p:tgtEl>
                                          <p:spTgt spid="64"/>
                                        </p:tgtEl>
                                      </p:cBhvr>
                                    </p:animEffect>
                                  </p:childTnLst>
                                </p:cTn>
                              </p:par>
                            </p:childTnLst>
                          </p:cTn>
                        </p:par>
                      </p:childTnLst>
                    </p:cTn>
                  </p:par>
                  <p:par>
                    <p:cTn id="73" fill="hold">
                      <p:stCondLst>
                        <p:cond delay="indefinite"/>
                      </p:stCondLst>
                      <p:childTnLst>
                        <p:par>
                          <p:cTn id="74" fill="hold">
                            <p:stCondLst>
                              <p:cond delay="0"/>
                            </p:stCondLst>
                            <p:childTnLst>
                              <p:par>
                                <p:cTn id="75" presetID="2" presetClass="entr" presetSubtype="9" fill="hold" nodeType="clickEffect">
                                  <p:stCondLst>
                                    <p:cond delay="0"/>
                                  </p:stCondLst>
                                  <p:childTnLst>
                                    <p:set>
                                      <p:cBhvr>
                                        <p:cTn id="76" dur="1" fill="hold">
                                          <p:stCondLst>
                                            <p:cond delay="0"/>
                                          </p:stCondLst>
                                        </p:cTn>
                                        <p:tgtEl>
                                          <p:spTgt spid="52"/>
                                        </p:tgtEl>
                                        <p:attrNameLst>
                                          <p:attrName>style.visibility</p:attrName>
                                        </p:attrNameLst>
                                      </p:cBhvr>
                                      <p:to>
                                        <p:strVal val="visible"/>
                                      </p:to>
                                    </p:set>
                                    <p:anim calcmode="lin" valueType="num">
                                      <p:cBhvr additive="base">
                                        <p:cTn id="77" dur="500" fill="hold"/>
                                        <p:tgtEl>
                                          <p:spTgt spid="52"/>
                                        </p:tgtEl>
                                        <p:attrNameLst>
                                          <p:attrName>ppt_x</p:attrName>
                                        </p:attrNameLst>
                                      </p:cBhvr>
                                      <p:tavLst>
                                        <p:tav tm="0">
                                          <p:val>
                                            <p:strVal val="0-#ppt_w/2"/>
                                          </p:val>
                                        </p:tav>
                                        <p:tav tm="100000">
                                          <p:val>
                                            <p:strVal val="#ppt_x"/>
                                          </p:val>
                                        </p:tav>
                                      </p:tavLst>
                                    </p:anim>
                                    <p:anim calcmode="lin" valueType="num">
                                      <p:cBhvr additive="base">
                                        <p:cTn id="78" dur="500" fill="hold"/>
                                        <p:tgtEl>
                                          <p:spTgt spid="52"/>
                                        </p:tgtEl>
                                        <p:attrNameLst>
                                          <p:attrName>ppt_y</p:attrName>
                                        </p:attrNameLst>
                                      </p:cBhvr>
                                      <p:tavLst>
                                        <p:tav tm="0">
                                          <p:val>
                                            <p:strVal val="0-#ppt_h/2"/>
                                          </p:val>
                                        </p:tav>
                                        <p:tav tm="100000">
                                          <p:val>
                                            <p:strVal val="#ppt_y"/>
                                          </p:val>
                                        </p:tav>
                                      </p:tavLst>
                                    </p:anim>
                                  </p:childTnLst>
                                </p:cTn>
                              </p:par>
                            </p:childTnLst>
                          </p:cTn>
                        </p:par>
                        <p:par>
                          <p:cTn id="79" fill="hold">
                            <p:stCondLst>
                              <p:cond delay="500"/>
                            </p:stCondLst>
                            <p:childTnLst>
                              <p:par>
                                <p:cTn id="80" presetID="10" presetClass="entr" presetSubtype="0" fill="hold" grpId="0" nodeType="afterEffect">
                                  <p:stCondLst>
                                    <p:cond delay="0"/>
                                  </p:stCondLst>
                                  <p:childTnLst>
                                    <p:set>
                                      <p:cBhvr>
                                        <p:cTn id="81" dur="1" fill="hold">
                                          <p:stCondLst>
                                            <p:cond delay="0"/>
                                          </p:stCondLst>
                                        </p:cTn>
                                        <p:tgtEl>
                                          <p:spTgt spid="65"/>
                                        </p:tgtEl>
                                        <p:attrNameLst>
                                          <p:attrName>style.visibility</p:attrName>
                                        </p:attrNameLst>
                                      </p:cBhvr>
                                      <p:to>
                                        <p:strVal val="visible"/>
                                      </p:to>
                                    </p:set>
                                    <p:animEffect transition="in" filter="fade">
                                      <p:cBhvr>
                                        <p:cTn id="82" dur="500"/>
                                        <p:tgtEl>
                                          <p:spTgt spid="65"/>
                                        </p:tgtEl>
                                      </p:cBhvr>
                                    </p:animEffect>
                                  </p:childTnLst>
                                </p:cTn>
                              </p:par>
                            </p:childTnLst>
                          </p:cTn>
                        </p:par>
                      </p:childTnLst>
                    </p:cTn>
                  </p:par>
                  <p:par>
                    <p:cTn id="83" fill="hold">
                      <p:stCondLst>
                        <p:cond delay="indefinite"/>
                      </p:stCondLst>
                      <p:childTnLst>
                        <p:par>
                          <p:cTn id="84" fill="hold">
                            <p:stCondLst>
                              <p:cond delay="0"/>
                            </p:stCondLst>
                            <p:childTnLst>
                              <p:par>
                                <p:cTn id="85" presetID="2" presetClass="entr" presetSubtype="9" fill="hold" nodeType="clickEffect">
                                  <p:stCondLst>
                                    <p:cond delay="0"/>
                                  </p:stCondLst>
                                  <p:childTnLst>
                                    <p:set>
                                      <p:cBhvr>
                                        <p:cTn id="86" dur="1" fill="hold">
                                          <p:stCondLst>
                                            <p:cond delay="0"/>
                                          </p:stCondLst>
                                        </p:cTn>
                                        <p:tgtEl>
                                          <p:spTgt spid="53"/>
                                        </p:tgtEl>
                                        <p:attrNameLst>
                                          <p:attrName>style.visibility</p:attrName>
                                        </p:attrNameLst>
                                      </p:cBhvr>
                                      <p:to>
                                        <p:strVal val="visible"/>
                                      </p:to>
                                    </p:set>
                                    <p:anim calcmode="lin" valueType="num">
                                      <p:cBhvr additive="base">
                                        <p:cTn id="87" dur="500" fill="hold"/>
                                        <p:tgtEl>
                                          <p:spTgt spid="53"/>
                                        </p:tgtEl>
                                        <p:attrNameLst>
                                          <p:attrName>ppt_x</p:attrName>
                                        </p:attrNameLst>
                                      </p:cBhvr>
                                      <p:tavLst>
                                        <p:tav tm="0">
                                          <p:val>
                                            <p:strVal val="0-#ppt_w/2"/>
                                          </p:val>
                                        </p:tav>
                                        <p:tav tm="100000">
                                          <p:val>
                                            <p:strVal val="#ppt_x"/>
                                          </p:val>
                                        </p:tav>
                                      </p:tavLst>
                                    </p:anim>
                                    <p:anim calcmode="lin" valueType="num">
                                      <p:cBhvr additive="base">
                                        <p:cTn id="88" dur="500" fill="hold"/>
                                        <p:tgtEl>
                                          <p:spTgt spid="53"/>
                                        </p:tgtEl>
                                        <p:attrNameLst>
                                          <p:attrName>ppt_y</p:attrName>
                                        </p:attrNameLst>
                                      </p:cBhvr>
                                      <p:tavLst>
                                        <p:tav tm="0">
                                          <p:val>
                                            <p:strVal val="0-#ppt_h/2"/>
                                          </p:val>
                                        </p:tav>
                                        <p:tav tm="100000">
                                          <p:val>
                                            <p:strVal val="#ppt_y"/>
                                          </p:val>
                                        </p:tav>
                                      </p:tavLst>
                                    </p:anim>
                                  </p:childTnLst>
                                </p:cTn>
                              </p:par>
                            </p:childTnLst>
                          </p:cTn>
                        </p:par>
                        <p:par>
                          <p:cTn id="89" fill="hold">
                            <p:stCondLst>
                              <p:cond delay="500"/>
                            </p:stCondLst>
                            <p:childTnLst>
                              <p:par>
                                <p:cTn id="90" presetID="10" presetClass="entr" presetSubtype="0" fill="hold" grpId="0" nodeType="afterEffect">
                                  <p:stCondLst>
                                    <p:cond delay="0"/>
                                  </p:stCondLst>
                                  <p:childTnLst>
                                    <p:set>
                                      <p:cBhvr>
                                        <p:cTn id="91" dur="1" fill="hold">
                                          <p:stCondLst>
                                            <p:cond delay="0"/>
                                          </p:stCondLst>
                                        </p:cTn>
                                        <p:tgtEl>
                                          <p:spTgt spid="66"/>
                                        </p:tgtEl>
                                        <p:attrNameLst>
                                          <p:attrName>style.visibility</p:attrName>
                                        </p:attrNameLst>
                                      </p:cBhvr>
                                      <p:to>
                                        <p:strVal val="visible"/>
                                      </p:to>
                                    </p:set>
                                    <p:animEffect transition="in" filter="fade">
                                      <p:cBhvr>
                                        <p:cTn id="92" dur="500"/>
                                        <p:tgtEl>
                                          <p:spTgt spid="66"/>
                                        </p:tgtEl>
                                      </p:cBhvr>
                                    </p:animEffect>
                                  </p:childTnLst>
                                </p:cTn>
                              </p:par>
                            </p:childTnLst>
                          </p:cTn>
                        </p:par>
                      </p:childTnLst>
                    </p:cTn>
                  </p:par>
                  <p:par>
                    <p:cTn id="93" fill="hold">
                      <p:stCondLst>
                        <p:cond delay="indefinite"/>
                      </p:stCondLst>
                      <p:childTnLst>
                        <p:par>
                          <p:cTn id="94" fill="hold">
                            <p:stCondLst>
                              <p:cond delay="0"/>
                            </p:stCondLst>
                            <p:childTnLst>
                              <p:par>
                                <p:cTn id="95" presetID="2" presetClass="entr" presetSubtype="9" fill="hold" nodeType="clickEffect">
                                  <p:stCondLst>
                                    <p:cond delay="0"/>
                                  </p:stCondLst>
                                  <p:childTnLst>
                                    <p:set>
                                      <p:cBhvr>
                                        <p:cTn id="96" dur="1" fill="hold">
                                          <p:stCondLst>
                                            <p:cond delay="0"/>
                                          </p:stCondLst>
                                        </p:cTn>
                                        <p:tgtEl>
                                          <p:spTgt spid="54"/>
                                        </p:tgtEl>
                                        <p:attrNameLst>
                                          <p:attrName>style.visibility</p:attrName>
                                        </p:attrNameLst>
                                      </p:cBhvr>
                                      <p:to>
                                        <p:strVal val="visible"/>
                                      </p:to>
                                    </p:set>
                                    <p:anim calcmode="lin" valueType="num">
                                      <p:cBhvr additive="base">
                                        <p:cTn id="97" dur="500" fill="hold"/>
                                        <p:tgtEl>
                                          <p:spTgt spid="54"/>
                                        </p:tgtEl>
                                        <p:attrNameLst>
                                          <p:attrName>ppt_x</p:attrName>
                                        </p:attrNameLst>
                                      </p:cBhvr>
                                      <p:tavLst>
                                        <p:tav tm="0">
                                          <p:val>
                                            <p:strVal val="0-#ppt_w/2"/>
                                          </p:val>
                                        </p:tav>
                                        <p:tav tm="100000">
                                          <p:val>
                                            <p:strVal val="#ppt_x"/>
                                          </p:val>
                                        </p:tav>
                                      </p:tavLst>
                                    </p:anim>
                                    <p:anim calcmode="lin" valueType="num">
                                      <p:cBhvr additive="base">
                                        <p:cTn id="98" dur="500" fill="hold"/>
                                        <p:tgtEl>
                                          <p:spTgt spid="54"/>
                                        </p:tgtEl>
                                        <p:attrNameLst>
                                          <p:attrName>ppt_y</p:attrName>
                                        </p:attrNameLst>
                                      </p:cBhvr>
                                      <p:tavLst>
                                        <p:tav tm="0">
                                          <p:val>
                                            <p:strVal val="0-#ppt_h/2"/>
                                          </p:val>
                                        </p:tav>
                                        <p:tav tm="100000">
                                          <p:val>
                                            <p:strVal val="#ppt_y"/>
                                          </p:val>
                                        </p:tav>
                                      </p:tavLst>
                                    </p:anim>
                                  </p:childTnLst>
                                </p:cTn>
                              </p:par>
                            </p:childTnLst>
                          </p:cTn>
                        </p:par>
                        <p:par>
                          <p:cTn id="99" fill="hold">
                            <p:stCondLst>
                              <p:cond delay="500"/>
                            </p:stCondLst>
                            <p:childTnLst>
                              <p:par>
                                <p:cTn id="100" presetID="10" presetClass="entr" presetSubtype="0" fill="hold" grpId="0" nodeType="afterEffect">
                                  <p:stCondLst>
                                    <p:cond delay="0"/>
                                  </p:stCondLst>
                                  <p:childTnLst>
                                    <p:set>
                                      <p:cBhvr>
                                        <p:cTn id="101" dur="1" fill="hold">
                                          <p:stCondLst>
                                            <p:cond delay="0"/>
                                          </p:stCondLst>
                                        </p:cTn>
                                        <p:tgtEl>
                                          <p:spTgt spid="67"/>
                                        </p:tgtEl>
                                        <p:attrNameLst>
                                          <p:attrName>style.visibility</p:attrName>
                                        </p:attrNameLst>
                                      </p:cBhvr>
                                      <p:to>
                                        <p:strVal val="visible"/>
                                      </p:to>
                                    </p:set>
                                    <p:animEffect transition="in" filter="fade">
                                      <p:cBhvr>
                                        <p:cTn id="102"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7" grpId="0"/>
      <p:bldP spid="49" grpId="0"/>
      <p:bldP spid="50" grpId="0"/>
      <p:bldP spid="44" grpId="0" animBg="1"/>
      <p:bldP spid="48" grpId="0" animBg="1"/>
      <p:bldP spid="64" grpId="0"/>
      <p:bldP spid="65" grpId="0"/>
      <p:bldP spid="66" grpId="0"/>
      <p:bldP spid="67" grpId="0"/>
      <p:bldP spid="78" grpId="0" animBg="1"/>
      <p:bldP spid="7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24787-3237-4653-9B0A-031ECA079E68}"/>
              </a:ext>
            </a:extLst>
          </p:cNvPr>
          <p:cNvSpPr>
            <a:spLocks noGrp="1"/>
          </p:cNvSpPr>
          <p:nvPr>
            <p:ph type="title"/>
          </p:nvPr>
        </p:nvSpPr>
        <p:spPr>
          <a:xfrm>
            <a:off x="1653363" y="365760"/>
            <a:ext cx="9367203" cy="1188720"/>
          </a:xfrm>
        </p:spPr>
        <p:txBody>
          <a:bodyPr>
            <a:normAutofit/>
          </a:bodyPr>
          <a:lstStyle/>
          <a:p>
            <a:r>
              <a:rPr lang="sv-SE" dirty="0"/>
              <a:t>DEMO</a:t>
            </a:r>
          </a:p>
        </p:txBody>
      </p:sp>
      <p:sp>
        <p:nvSpPr>
          <p:cNvPr id="5"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 name="Picture 9">
            <a:extLst>
              <a:ext uri="{FF2B5EF4-FFF2-40B4-BE49-F238E27FC236}">
                <a16:creationId xmlns:a16="http://schemas.microsoft.com/office/drawing/2014/main" id="{95E3A399-D3EA-4B6B-BAD3-5DEB0624895F}"/>
              </a:ext>
            </a:extLst>
          </p:cNvPr>
          <p:cNvPicPr>
            <a:picLocks noChangeAspect="1"/>
          </p:cNvPicPr>
          <p:nvPr/>
        </p:nvPicPr>
        <p:blipFill>
          <a:blip r:embed="rId2"/>
          <a:stretch>
            <a:fillRect/>
          </a:stretch>
        </p:blipFill>
        <p:spPr>
          <a:xfrm>
            <a:off x="47435" y="4693735"/>
            <a:ext cx="5480288" cy="2136677"/>
          </a:xfrm>
          <a:prstGeom prst="rect">
            <a:avLst/>
          </a:prstGeom>
        </p:spPr>
      </p:pic>
      <p:sp>
        <p:nvSpPr>
          <p:cNvPr id="11" name="TextBox 10">
            <a:extLst>
              <a:ext uri="{FF2B5EF4-FFF2-40B4-BE49-F238E27FC236}">
                <a16:creationId xmlns:a16="http://schemas.microsoft.com/office/drawing/2014/main" id="{CDDEDE2D-9929-4450-B16C-E5CF8549DCB3}"/>
              </a:ext>
            </a:extLst>
          </p:cNvPr>
          <p:cNvSpPr txBox="1"/>
          <p:nvPr/>
        </p:nvSpPr>
        <p:spPr>
          <a:xfrm>
            <a:off x="4807750" y="2175925"/>
            <a:ext cx="3182281" cy="369332"/>
          </a:xfrm>
          <a:prstGeom prst="rect">
            <a:avLst/>
          </a:prstGeom>
          <a:noFill/>
        </p:spPr>
        <p:txBody>
          <a:bodyPr wrap="none" rtlCol="0">
            <a:spAutoFit/>
          </a:bodyPr>
          <a:lstStyle/>
          <a:p>
            <a:r>
              <a:rPr lang="sv-SE" b="1" dirty="0">
                <a:solidFill>
                  <a:srgbClr val="C00000"/>
                </a:solidFill>
              </a:rPr>
              <a:t>0</a:t>
            </a:r>
            <a:r>
              <a:rPr lang="sv-SE" dirty="0"/>
              <a:t>, 10, </a:t>
            </a:r>
            <a:r>
              <a:rPr lang="sv-SE" b="1" dirty="0">
                <a:solidFill>
                  <a:srgbClr val="C00000"/>
                </a:solidFill>
              </a:rPr>
              <a:t>32</a:t>
            </a:r>
            <a:r>
              <a:rPr lang="sv-SE" dirty="0"/>
              <a:t>, 87, 127, 193, 224, 252</a:t>
            </a:r>
          </a:p>
        </p:txBody>
      </p:sp>
      <p:sp>
        <p:nvSpPr>
          <p:cNvPr id="12" name="TextBox 11">
            <a:extLst>
              <a:ext uri="{FF2B5EF4-FFF2-40B4-BE49-F238E27FC236}">
                <a16:creationId xmlns:a16="http://schemas.microsoft.com/office/drawing/2014/main" id="{4C3BA384-767D-4A0D-9EDB-D1A0663C5FE9}"/>
              </a:ext>
            </a:extLst>
          </p:cNvPr>
          <p:cNvSpPr txBox="1"/>
          <p:nvPr/>
        </p:nvSpPr>
        <p:spPr>
          <a:xfrm>
            <a:off x="4760316" y="2494019"/>
            <a:ext cx="3065263" cy="369332"/>
          </a:xfrm>
          <a:prstGeom prst="rect">
            <a:avLst/>
          </a:prstGeom>
          <a:noFill/>
        </p:spPr>
        <p:txBody>
          <a:bodyPr wrap="none" rtlCol="0">
            <a:spAutoFit/>
          </a:bodyPr>
          <a:lstStyle/>
          <a:p>
            <a:r>
              <a:rPr lang="sv-SE" dirty="0"/>
              <a:t>1, 27, 35, 49, </a:t>
            </a:r>
            <a:r>
              <a:rPr lang="sv-SE" b="1" dirty="0">
                <a:solidFill>
                  <a:srgbClr val="C00000"/>
                </a:solidFill>
              </a:rPr>
              <a:t>99</a:t>
            </a:r>
            <a:r>
              <a:rPr lang="sv-SE" dirty="0"/>
              <a:t>, 138, 178, 225</a:t>
            </a:r>
          </a:p>
        </p:txBody>
      </p:sp>
      <p:sp>
        <p:nvSpPr>
          <p:cNvPr id="13" name="TextBox 12">
            <a:extLst>
              <a:ext uri="{FF2B5EF4-FFF2-40B4-BE49-F238E27FC236}">
                <a16:creationId xmlns:a16="http://schemas.microsoft.com/office/drawing/2014/main" id="{C7815BF5-A59E-4518-9DAA-6A2BA5E0A1A3}"/>
              </a:ext>
            </a:extLst>
          </p:cNvPr>
          <p:cNvSpPr txBox="1"/>
          <p:nvPr/>
        </p:nvSpPr>
        <p:spPr>
          <a:xfrm>
            <a:off x="4764028" y="3393555"/>
            <a:ext cx="3299301" cy="369332"/>
          </a:xfrm>
          <a:prstGeom prst="rect">
            <a:avLst/>
          </a:prstGeom>
          <a:noFill/>
        </p:spPr>
        <p:txBody>
          <a:bodyPr wrap="none" rtlCol="0">
            <a:spAutoFit/>
          </a:bodyPr>
          <a:lstStyle/>
          <a:p>
            <a:r>
              <a:rPr lang="sv-SE" dirty="0"/>
              <a:t>10, 23, 37, </a:t>
            </a:r>
            <a:r>
              <a:rPr lang="sv-SE" b="1" dirty="0">
                <a:solidFill>
                  <a:srgbClr val="C00000"/>
                </a:solidFill>
              </a:rPr>
              <a:t>46</a:t>
            </a:r>
            <a:r>
              <a:rPr lang="sv-SE" dirty="0"/>
              <a:t>, 100, 185, 210, 243</a:t>
            </a:r>
          </a:p>
        </p:txBody>
      </p:sp>
      <p:sp>
        <p:nvSpPr>
          <p:cNvPr id="14" name="TextBox 13">
            <a:extLst>
              <a:ext uri="{FF2B5EF4-FFF2-40B4-BE49-F238E27FC236}">
                <a16:creationId xmlns:a16="http://schemas.microsoft.com/office/drawing/2014/main" id="{6ADCB3BA-E532-44E5-BDBC-D0C04C17CDBD}"/>
              </a:ext>
            </a:extLst>
          </p:cNvPr>
          <p:cNvSpPr txBox="1"/>
          <p:nvPr/>
        </p:nvSpPr>
        <p:spPr>
          <a:xfrm>
            <a:off x="4998066" y="3785752"/>
            <a:ext cx="3065263" cy="369332"/>
          </a:xfrm>
          <a:prstGeom prst="rect">
            <a:avLst/>
          </a:prstGeom>
          <a:noFill/>
        </p:spPr>
        <p:txBody>
          <a:bodyPr wrap="none" rtlCol="0">
            <a:spAutoFit/>
          </a:bodyPr>
          <a:lstStyle/>
          <a:p>
            <a:r>
              <a:rPr lang="sv-SE" dirty="0"/>
              <a:t>7, 15, 26, 56, 78, 158, </a:t>
            </a:r>
            <a:r>
              <a:rPr lang="sv-SE" b="1" dirty="0">
                <a:solidFill>
                  <a:srgbClr val="C00000"/>
                </a:solidFill>
              </a:rPr>
              <a:t>182</a:t>
            </a:r>
            <a:r>
              <a:rPr lang="sv-SE" dirty="0"/>
              <a:t>, 193</a:t>
            </a:r>
          </a:p>
        </p:txBody>
      </p:sp>
      <p:grpSp>
        <p:nvGrpSpPr>
          <p:cNvPr id="19" name="Group 18">
            <a:extLst>
              <a:ext uri="{FF2B5EF4-FFF2-40B4-BE49-F238E27FC236}">
                <a16:creationId xmlns:a16="http://schemas.microsoft.com/office/drawing/2014/main" id="{A28C3D3F-F8A0-4139-B520-4DE8EAFF05A3}"/>
              </a:ext>
            </a:extLst>
          </p:cNvPr>
          <p:cNvGrpSpPr/>
          <p:nvPr/>
        </p:nvGrpSpPr>
        <p:grpSpPr>
          <a:xfrm>
            <a:off x="4760316" y="4189314"/>
            <a:ext cx="3303013" cy="400110"/>
            <a:chOff x="1145410" y="6480755"/>
            <a:chExt cx="3303013" cy="400110"/>
          </a:xfrm>
        </p:grpSpPr>
        <p:cxnSp>
          <p:nvCxnSpPr>
            <p:cNvPr id="20" name="Straight Arrow Connector 19">
              <a:extLst>
                <a:ext uri="{FF2B5EF4-FFF2-40B4-BE49-F238E27FC236}">
                  <a16:creationId xmlns:a16="http://schemas.microsoft.com/office/drawing/2014/main" id="{6A001613-E3C5-474C-A495-D70BF3451C58}"/>
                </a:ext>
              </a:extLst>
            </p:cNvPr>
            <p:cNvCxnSpPr>
              <a:cxnSpLocks/>
              <a:stCxn id="22" idx="3"/>
            </p:cNvCxnSpPr>
            <p:nvPr/>
          </p:nvCxnSpPr>
          <p:spPr>
            <a:xfrm>
              <a:off x="2973111" y="6680810"/>
              <a:ext cx="147531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EB646BC-A191-4C84-B56F-3235FFFB9157}"/>
                </a:ext>
              </a:extLst>
            </p:cNvPr>
            <p:cNvCxnSpPr>
              <a:cxnSpLocks/>
              <a:stCxn id="22" idx="1"/>
            </p:cNvCxnSpPr>
            <p:nvPr/>
          </p:nvCxnSpPr>
          <p:spPr>
            <a:xfrm flipH="1">
              <a:off x="1145410" y="6680810"/>
              <a:ext cx="116222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D4A44D4B-1E70-40EA-B758-C339777760E4}"/>
                    </a:ext>
                  </a:extLst>
                </p:cNvPr>
                <p:cNvSpPr txBox="1"/>
                <p:nvPr/>
              </p:nvSpPr>
              <p:spPr>
                <a:xfrm>
                  <a:off x="2307631" y="6480755"/>
                  <a:ext cx="665480" cy="40011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sv-SE" sz="2000" b="0" i="1" smtClean="0">
                            <a:latin typeface="Cambria Math" panose="02040503050406030204" pitchFamily="18" charset="0"/>
                          </a:rPr>
                          <m:t>𝐺</m:t>
                        </m:r>
                        <m:d>
                          <m:dPr>
                            <m:ctrlPr>
                              <a:rPr lang="sv-SE" sz="2000" b="0" i="1" smtClean="0">
                                <a:latin typeface="Cambria Math" panose="02040503050406030204" pitchFamily="18" charset="0"/>
                              </a:rPr>
                            </m:ctrlPr>
                          </m:dPr>
                          <m:e>
                            <m:r>
                              <a:rPr lang="sv-SE" sz="2000" b="0" i="1" smtClean="0">
                                <a:latin typeface="Cambria Math" panose="02040503050406030204" pitchFamily="18" charset="0"/>
                              </a:rPr>
                              <m:t>𝑛</m:t>
                            </m:r>
                          </m:e>
                        </m:d>
                      </m:oMath>
                    </m:oMathPara>
                  </a14:m>
                  <a:endParaRPr lang="sv-SE" sz="2000" b="0" dirty="0"/>
                </a:p>
              </p:txBody>
            </p:sp>
          </mc:Choice>
          <mc:Fallback xmlns="">
            <p:sp>
              <p:nvSpPr>
                <p:cNvPr id="22" name="TextBox 21">
                  <a:extLst>
                    <a:ext uri="{FF2B5EF4-FFF2-40B4-BE49-F238E27FC236}">
                      <a16:creationId xmlns:a16="http://schemas.microsoft.com/office/drawing/2014/main" id="{D4A44D4B-1E70-40EA-B758-C339777760E4}"/>
                    </a:ext>
                  </a:extLst>
                </p:cNvPr>
                <p:cNvSpPr txBox="1">
                  <a:spLocks noRot="1" noChangeAspect="1" noMove="1" noResize="1" noEditPoints="1" noAdjustHandles="1" noChangeArrowheads="1" noChangeShapeType="1" noTextEdit="1"/>
                </p:cNvSpPr>
                <p:nvPr/>
              </p:nvSpPr>
              <p:spPr>
                <a:xfrm>
                  <a:off x="2307631" y="6480755"/>
                  <a:ext cx="665480" cy="400110"/>
                </a:xfrm>
                <a:prstGeom prst="rect">
                  <a:avLst/>
                </a:prstGeom>
                <a:blipFill>
                  <a:blip r:embed="rId3"/>
                  <a:stretch>
                    <a:fillRect/>
                  </a:stretch>
                </a:blipFill>
              </p:spPr>
              <p:txBody>
                <a:bodyPr/>
                <a:lstStyle/>
                <a:p>
                  <a:r>
                    <a:rPr lang="sv-SE">
                      <a:noFill/>
                    </a:rPr>
                    <a:t> </a:t>
                  </a:r>
                </a:p>
              </p:txBody>
            </p:sp>
          </mc:Fallback>
        </mc:AlternateContent>
      </p:grpSp>
      <p:cxnSp>
        <p:nvCxnSpPr>
          <p:cNvPr id="23" name="Straight Connector 22">
            <a:extLst>
              <a:ext uri="{FF2B5EF4-FFF2-40B4-BE49-F238E27FC236}">
                <a16:creationId xmlns:a16="http://schemas.microsoft.com/office/drawing/2014/main" id="{7BEF883F-3A15-419A-AE74-8A0F05EF5DA8}"/>
              </a:ext>
            </a:extLst>
          </p:cNvPr>
          <p:cNvCxnSpPr>
            <a:cxnSpLocks/>
          </p:cNvCxnSpPr>
          <p:nvPr/>
        </p:nvCxnSpPr>
        <p:spPr>
          <a:xfrm>
            <a:off x="4760029" y="1760710"/>
            <a:ext cx="0" cy="3013676"/>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7EDA21C-1D41-4378-BC25-810C884F11FE}"/>
              </a:ext>
            </a:extLst>
          </p:cNvPr>
          <p:cNvCxnSpPr>
            <a:cxnSpLocks/>
          </p:cNvCxnSpPr>
          <p:nvPr/>
        </p:nvCxnSpPr>
        <p:spPr>
          <a:xfrm>
            <a:off x="8063329" y="1680059"/>
            <a:ext cx="0" cy="3013676"/>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AAC4418-A6B6-4A3C-A297-3F79257FD3ED}"/>
              </a:ext>
            </a:extLst>
          </p:cNvPr>
          <p:cNvCxnSpPr>
            <a:cxnSpLocks/>
          </p:cNvCxnSpPr>
          <p:nvPr/>
        </p:nvCxnSpPr>
        <p:spPr>
          <a:xfrm>
            <a:off x="8888847" y="1680059"/>
            <a:ext cx="0" cy="3013676"/>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E4D9265E-399B-4857-ACA0-EE9C860C182C}"/>
              </a:ext>
            </a:extLst>
          </p:cNvPr>
          <p:cNvSpPr txBox="1"/>
          <p:nvPr/>
        </p:nvSpPr>
        <p:spPr>
          <a:xfrm>
            <a:off x="8910140" y="2175925"/>
            <a:ext cx="3182281" cy="369332"/>
          </a:xfrm>
          <a:prstGeom prst="rect">
            <a:avLst/>
          </a:prstGeom>
          <a:noFill/>
        </p:spPr>
        <p:txBody>
          <a:bodyPr wrap="none" rtlCol="0">
            <a:spAutoFit/>
          </a:bodyPr>
          <a:lstStyle/>
          <a:p>
            <a:r>
              <a:rPr lang="sv-SE" b="1" dirty="0">
                <a:solidFill>
                  <a:srgbClr val="C00000"/>
                </a:solidFill>
              </a:rPr>
              <a:t>0</a:t>
            </a:r>
            <a:r>
              <a:rPr lang="sv-SE" dirty="0"/>
              <a:t>, 10, </a:t>
            </a:r>
            <a:r>
              <a:rPr lang="sv-SE" b="1" dirty="0">
                <a:solidFill>
                  <a:srgbClr val="C00000"/>
                </a:solidFill>
              </a:rPr>
              <a:t>32</a:t>
            </a:r>
            <a:r>
              <a:rPr lang="sv-SE" dirty="0"/>
              <a:t>, 87, </a:t>
            </a:r>
            <a:r>
              <a:rPr lang="sv-SE" b="1" dirty="0">
                <a:solidFill>
                  <a:srgbClr val="C00000"/>
                </a:solidFill>
              </a:rPr>
              <a:t>99</a:t>
            </a:r>
            <a:r>
              <a:rPr lang="sv-SE" dirty="0"/>
              <a:t>, 138, 178, 225</a:t>
            </a:r>
          </a:p>
        </p:txBody>
      </p:sp>
      <p:sp>
        <p:nvSpPr>
          <p:cNvPr id="27" name="TextBox 26">
            <a:extLst>
              <a:ext uri="{FF2B5EF4-FFF2-40B4-BE49-F238E27FC236}">
                <a16:creationId xmlns:a16="http://schemas.microsoft.com/office/drawing/2014/main" id="{32CDB5DB-1CE9-4950-B3B1-37D9DB40CADA}"/>
              </a:ext>
            </a:extLst>
          </p:cNvPr>
          <p:cNvSpPr txBox="1"/>
          <p:nvPr/>
        </p:nvSpPr>
        <p:spPr>
          <a:xfrm>
            <a:off x="8863150" y="2570338"/>
            <a:ext cx="3299301" cy="369332"/>
          </a:xfrm>
          <a:prstGeom prst="rect">
            <a:avLst/>
          </a:prstGeom>
          <a:noFill/>
        </p:spPr>
        <p:txBody>
          <a:bodyPr wrap="none" rtlCol="0">
            <a:spAutoFit/>
          </a:bodyPr>
          <a:lstStyle/>
          <a:p>
            <a:r>
              <a:rPr lang="sv-SE" dirty="0"/>
              <a:t>10, 23, 37, </a:t>
            </a:r>
            <a:r>
              <a:rPr lang="sv-SE" b="1" dirty="0">
                <a:solidFill>
                  <a:srgbClr val="C00000"/>
                </a:solidFill>
              </a:rPr>
              <a:t>46</a:t>
            </a:r>
            <a:r>
              <a:rPr lang="sv-SE" dirty="0"/>
              <a:t>, 100, 158, </a:t>
            </a:r>
            <a:r>
              <a:rPr lang="sv-SE" b="1" dirty="0">
                <a:solidFill>
                  <a:srgbClr val="C00000"/>
                </a:solidFill>
              </a:rPr>
              <a:t>182</a:t>
            </a:r>
            <a:r>
              <a:rPr lang="sv-SE" dirty="0"/>
              <a:t>, 193</a:t>
            </a:r>
          </a:p>
        </p:txBody>
      </p:sp>
      <p:sp>
        <p:nvSpPr>
          <p:cNvPr id="28" name="TextBox 27">
            <a:extLst>
              <a:ext uri="{FF2B5EF4-FFF2-40B4-BE49-F238E27FC236}">
                <a16:creationId xmlns:a16="http://schemas.microsoft.com/office/drawing/2014/main" id="{1DB49225-45B9-466E-829B-4488109FAC67}"/>
              </a:ext>
            </a:extLst>
          </p:cNvPr>
          <p:cNvSpPr txBox="1"/>
          <p:nvPr/>
        </p:nvSpPr>
        <p:spPr>
          <a:xfrm>
            <a:off x="8972737" y="3366903"/>
            <a:ext cx="3182281" cy="369332"/>
          </a:xfrm>
          <a:prstGeom prst="rect">
            <a:avLst/>
          </a:prstGeom>
          <a:noFill/>
        </p:spPr>
        <p:txBody>
          <a:bodyPr wrap="none" rtlCol="0">
            <a:spAutoFit/>
          </a:bodyPr>
          <a:lstStyle/>
          <a:p>
            <a:r>
              <a:rPr lang="sv-SE" b="1" dirty="0">
                <a:solidFill>
                  <a:srgbClr val="C00000"/>
                </a:solidFill>
              </a:rPr>
              <a:t>0</a:t>
            </a:r>
            <a:r>
              <a:rPr lang="sv-SE" dirty="0"/>
              <a:t>, 10, </a:t>
            </a:r>
            <a:r>
              <a:rPr lang="sv-SE" b="1" dirty="0">
                <a:solidFill>
                  <a:srgbClr val="C00000"/>
                </a:solidFill>
              </a:rPr>
              <a:t>32</a:t>
            </a:r>
            <a:r>
              <a:rPr lang="sv-SE" dirty="0"/>
              <a:t>, 87, 127, 193, 224, 252</a:t>
            </a:r>
          </a:p>
        </p:txBody>
      </p:sp>
      <p:sp>
        <p:nvSpPr>
          <p:cNvPr id="29" name="TextBox 28">
            <a:extLst>
              <a:ext uri="{FF2B5EF4-FFF2-40B4-BE49-F238E27FC236}">
                <a16:creationId xmlns:a16="http://schemas.microsoft.com/office/drawing/2014/main" id="{E327D9C2-03E6-4D34-94F6-DBF812E2922A}"/>
              </a:ext>
            </a:extLst>
          </p:cNvPr>
          <p:cNvSpPr txBox="1"/>
          <p:nvPr/>
        </p:nvSpPr>
        <p:spPr>
          <a:xfrm>
            <a:off x="8842977" y="3766341"/>
            <a:ext cx="3299301" cy="369332"/>
          </a:xfrm>
          <a:prstGeom prst="rect">
            <a:avLst/>
          </a:prstGeom>
          <a:noFill/>
        </p:spPr>
        <p:txBody>
          <a:bodyPr wrap="none" rtlCol="0">
            <a:spAutoFit/>
          </a:bodyPr>
          <a:lstStyle/>
          <a:p>
            <a:r>
              <a:rPr lang="sv-SE" dirty="0"/>
              <a:t>10, 23, 37, </a:t>
            </a:r>
            <a:r>
              <a:rPr lang="sv-SE" b="1" dirty="0">
                <a:solidFill>
                  <a:srgbClr val="C00000"/>
                </a:solidFill>
              </a:rPr>
              <a:t>46</a:t>
            </a:r>
            <a:r>
              <a:rPr lang="sv-SE" dirty="0"/>
              <a:t>, 100, 185, 210, 243</a:t>
            </a:r>
          </a:p>
        </p:txBody>
      </p:sp>
      <p:grpSp>
        <p:nvGrpSpPr>
          <p:cNvPr id="30" name="Group 29">
            <a:extLst>
              <a:ext uri="{FF2B5EF4-FFF2-40B4-BE49-F238E27FC236}">
                <a16:creationId xmlns:a16="http://schemas.microsoft.com/office/drawing/2014/main" id="{FA9694A5-4268-4B60-B3DE-515DBDBDE714}"/>
              </a:ext>
            </a:extLst>
          </p:cNvPr>
          <p:cNvGrpSpPr/>
          <p:nvPr/>
        </p:nvGrpSpPr>
        <p:grpSpPr>
          <a:xfrm>
            <a:off x="8839268" y="4195886"/>
            <a:ext cx="3303010" cy="400110"/>
            <a:chOff x="7873794" y="6457891"/>
            <a:chExt cx="3303010" cy="400110"/>
          </a:xfrm>
        </p:grpSpPr>
        <p:cxnSp>
          <p:nvCxnSpPr>
            <p:cNvPr id="31" name="Straight Arrow Connector 30">
              <a:extLst>
                <a:ext uri="{FF2B5EF4-FFF2-40B4-BE49-F238E27FC236}">
                  <a16:creationId xmlns:a16="http://schemas.microsoft.com/office/drawing/2014/main" id="{F4A2DB74-075C-412B-9F11-439A2BEE1C76}"/>
                </a:ext>
              </a:extLst>
            </p:cNvPr>
            <p:cNvCxnSpPr>
              <a:cxnSpLocks/>
              <a:stCxn id="33" idx="3"/>
            </p:cNvCxnSpPr>
            <p:nvPr/>
          </p:nvCxnSpPr>
          <p:spPr>
            <a:xfrm>
              <a:off x="10260536" y="6657946"/>
              <a:ext cx="91626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8AC5D3D-54C5-4006-8CAB-D0162F5D8480}"/>
                </a:ext>
              </a:extLst>
            </p:cNvPr>
            <p:cNvCxnSpPr>
              <a:cxnSpLocks/>
              <a:stCxn id="33" idx="1"/>
            </p:cNvCxnSpPr>
            <p:nvPr/>
          </p:nvCxnSpPr>
          <p:spPr>
            <a:xfrm flipH="1">
              <a:off x="7873794" y="6657946"/>
              <a:ext cx="116221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26D81A20-C397-478F-B017-7B9E7D16E155}"/>
                    </a:ext>
                  </a:extLst>
                </p:cNvPr>
                <p:cNvSpPr txBox="1"/>
                <p:nvPr/>
              </p:nvSpPr>
              <p:spPr>
                <a:xfrm>
                  <a:off x="9036012" y="6457891"/>
                  <a:ext cx="1224524" cy="40011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sv-SE" sz="2000" b="0" i="1" smtClean="0">
                            <a:latin typeface="Cambria Math" panose="02040503050406030204" pitchFamily="18" charset="0"/>
                          </a:rPr>
                          <m:t>𝐺</m:t>
                        </m:r>
                        <m:d>
                          <m:dPr>
                            <m:ctrlPr>
                              <a:rPr lang="sv-SE" sz="2000" b="0" i="1" smtClean="0">
                                <a:latin typeface="Cambria Math" panose="02040503050406030204" pitchFamily="18" charset="0"/>
                              </a:rPr>
                            </m:ctrlPr>
                          </m:dPr>
                          <m:e>
                            <m:r>
                              <a:rPr lang="sv-SE" sz="2000" b="0" i="1" smtClean="0">
                                <a:latin typeface="Cambria Math" panose="02040503050406030204" pitchFamily="18" charset="0"/>
                              </a:rPr>
                              <m:t>𝑛</m:t>
                            </m:r>
                            <m:r>
                              <a:rPr lang="sv-SE" sz="2000" b="0" i="1" smtClean="0">
                                <a:latin typeface="Cambria Math" panose="02040503050406030204" pitchFamily="18" charset="0"/>
                              </a:rPr>
                              <m:t>+1</m:t>
                            </m:r>
                          </m:e>
                        </m:d>
                      </m:oMath>
                    </m:oMathPara>
                  </a14:m>
                  <a:endParaRPr lang="sv-SE" sz="2000" b="0" dirty="0"/>
                </a:p>
              </p:txBody>
            </p:sp>
          </mc:Choice>
          <mc:Fallback xmlns="">
            <p:sp>
              <p:nvSpPr>
                <p:cNvPr id="33" name="TextBox 32">
                  <a:extLst>
                    <a:ext uri="{FF2B5EF4-FFF2-40B4-BE49-F238E27FC236}">
                      <a16:creationId xmlns:a16="http://schemas.microsoft.com/office/drawing/2014/main" id="{26D81A20-C397-478F-B017-7B9E7D16E155}"/>
                    </a:ext>
                  </a:extLst>
                </p:cNvPr>
                <p:cNvSpPr txBox="1">
                  <a:spLocks noRot="1" noChangeAspect="1" noMove="1" noResize="1" noEditPoints="1" noAdjustHandles="1" noChangeArrowheads="1" noChangeShapeType="1" noTextEdit="1"/>
                </p:cNvSpPr>
                <p:nvPr/>
              </p:nvSpPr>
              <p:spPr>
                <a:xfrm>
                  <a:off x="9036012" y="6457891"/>
                  <a:ext cx="1224524" cy="400110"/>
                </a:xfrm>
                <a:prstGeom prst="rect">
                  <a:avLst/>
                </a:prstGeom>
                <a:blipFill>
                  <a:blip r:embed="rId4"/>
                  <a:stretch>
                    <a:fillRect/>
                  </a:stretch>
                </a:blipFill>
              </p:spPr>
              <p:txBody>
                <a:bodyPr/>
                <a:lstStyle/>
                <a:p>
                  <a:r>
                    <a:rPr lang="sv-SE">
                      <a:noFill/>
                    </a:rPr>
                    <a:t> </a:t>
                  </a:r>
                </a:p>
              </p:txBody>
            </p:sp>
          </mc:Fallback>
        </mc:AlternateContent>
      </p:grpSp>
      <p:sp>
        <p:nvSpPr>
          <p:cNvPr id="34" name="TextBox 33">
            <a:extLst>
              <a:ext uri="{FF2B5EF4-FFF2-40B4-BE49-F238E27FC236}">
                <a16:creationId xmlns:a16="http://schemas.microsoft.com/office/drawing/2014/main" id="{A0F435C1-168E-423A-AC2E-BC8C9B5188ED}"/>
              </a:ext>
            </a:extLst>
          </p:cNvPr>
          <p:cNvSpPr txBox="1"/>
          <p:nvPr/>
        </p:nvSpPr>
        <p:spPr>
          <a:xfrm>
            <a:off x="8143155" y="2035643"/>
            <a:ext cx="679994" cy="830997"/>
          </a:xfrm>
          <a:prstGeom prst="rect">
            <a:avLst/>
          </a:prstGeom>
          <a:noFill/>
        </p:spPr>
        <p:txBody>
          <a:bodyPr wrap="none" rtlCol="0">
            <a:spAutoFit/>
          </a:bodyPr>
          <a:lstStyle/>
          <a:p>
            <a:r>
              <a:rPr lang="sv-SE" sz="4800" b="1" dirty="0"/>
              <a:t>...</a:t>
            </a:r>
          </a:p>
        </p:txBody>
      </p:sp>
      <p:sp>
        <p:nvSpPr>
          <p:cNvPr id="35" name="TextBox 34">
            <a:extLst>
              <a:ext uri="{FF2B5EF4-FFF2-40B4-BE49-F238E27FC236}">
                <a16:creationId xmlns:a16="http://schemas.microsoft.com/office/drawing/2014/main" id="{F88F7A45-0481-44D0-A680-4E9AF6EAB408}"/>
              </a:ext>
            </a:extLst>
          </p:cNvPr>
          <p:cNvSpPr txBox="1"/>
          <p:nvPr/>
        </p:nvSpPr>
        <p:spPr>
          <a:xfrm>
            <a:off x="8122982" y="3246220"/>
            <a:ext cx="679994" cy="830997"/>
          </a:xfrm>
          <a:prstGeom prst="rect">
            <a:avLst/>
          </a:prstGeom>
          <a:noFill/>
        </p:spPr>
        <p:txBody>
          <a:bodyPr wrap="none" rtlCol="0">
            <a:spAutoFit/>
          </a:bodyPr>
          <a:lstStyle/>
          <a:p>
            <a:r>
              <a:rPr lang="sv-SE" sz="4800" b="1" dirty="0"/>
              <a:t>...</a:t>
            </a:r>
          </a:p>
        </p:txBody>
      </p:sp>
      <p:sp>
        <p:nvSpPr>
          <p:cNvPr id="36" name="TextBox 35">
            <a:extLst>
              <a:ext uri="{FF2B5EF4-FFF2-40B4-BE49-F238E27FC236}">
                <a16:creationId xmlns:a16="http://schemas.microsoft.com/office/drawing/2014/main" id="{46FB138F-0ABB-41B2-B087-D3619EC3C277}"/>
              </a:ext>
            </a:extLst>
          </p:cNvPr>
          <p:cNvSpPr txBox="1"/>
          <p:nvPr/>
        </p:nvSpPr>
        <p:spPr>
          <a:xfrm rot="5400000">
            <a:off x="6275021" y="2705866"/>
            <a:ext cx="679994" cy="830997"/>
          </a:xfrm>
          <a:prstGeom prst="rect">
            <a:avLst/>
          </a:prstGeom>
          <a:noFill/>
        </p:spPr>
        <p:txBody>
          <a:bodyPr wrap="none" rtlCol="0">
            <a:spAutoFit/>
          </a:bodyPr>
          <a:lstStyle/>
          <a:p>
            <a:r>
              <a:rPr lang="sv-SE" sz="4800" b="1" dirty="0"/>
              <a:t>...</a:t>
            </a:r>
          </a:p>
        </p:txBody>
      </p:sp>
      <p:sp>
        <p:nvSpPr>
          <p:cNvPr id="37" name="TextBox 36">
            <a:extLst>
              <a:ext uri="{FF2B5EF4-FFF2-40B4-BE49-F238E27FC236}">
                <a16:creationId xmlns:a16="http://schemas.microsoft.com/office/drawing/2014/main" id="{FE7691AA-828E-42B2-9848-A7D031A5579F}"/>
              </a:ext>
            </a:extLst>
          </p:cNvPr>
          <p:cNvSpPr txBox="1"/>
          <p:nvPr/>
        </p:nvSpPr>
        <p:spPr>
          <a:xfrm rot="5400000">
            <a:off x="10223879" y="2768292"/>
            <a:ext cx="679994" cy="830997"/>
          </a:xfrm>
          <a:prstGeom prst="rect">
            <a:avLst/>
          </a:prstGeom>
          <a:noFill/>
        </p:spPr>
        <p:txBody>
          <a:bodyPr wrap="none" rtlCol="0">
            <a:spAutoFit/>
          </a:bodyPr>
          <a:lstStyle/>
          <a:p>
            <a:r>
              <a:rPr lang="sv-SE" sz="4800" b="1" dirty="0"/>
              <a:t>...</a:t>
            </a:r>
          </a:p>
        </p:txBody>
      </p:sp>
      <p:cxnSp>
        <p:nvCxnSpPr>
          <p:cNvPr id="39" name="Connector: Elbow 38">
            <a:extLst>
              <a:ext uri="{FF2B5EF4-FFF2-40B4-BE49-F238E27FC236}">
                <a16:creationId xmlns:a16="http://schemas.microsoft.com/office/drawing/2014/main" id="{942B82FB-0057-4E94-BFBD-16CBD1C9A443}"/>
              </a:ext>
            </a:extLst>
          </p:cNvPr>
          <p:cNvCxnSpPr>
            <a:cxnSpLocks/>
            <a:stCxn id="42" idx="0"/>
            <a:endCxn id="12" idx="1"/>
          </p:cNvCxnSpPr>
          <p:nvPr/>
        </p:nvCxnSpPr>
        <p:spPr>
          <a:xfrm rot="5400000" flipH="1" flipV="1">
            <a:off x="3003512" y="3523332"/>
            <a:ext cx="2601451" cy="912158"/>
          </a:xfrm>
          <a:prstGeom prst="bentConnector2">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563509F4-89DA-4218-9FF3-F7FD8CDCE6B8}"/>
              </a:ext>
            </a:extLst>
          </p:cNvPr>
          <p:cNvSpPr txBox="1"/>
          <p:nvPr/>
        </p:nvSpPr>
        <p:spPr>
          <a:xfrm>
            <a:off x="2787579" y="5280136"/>
            <a:ext cx="2121158" cy="369332"/>
          </a:xfrm>
          <a:prstGeom prst="rect">
            <a:avLst/>
          </a:prstGeom>
          <a:noFill/>
        </p:spPr>
        <p:txBody>
          <a:bodyPr wrap="none" rtlCol="0">
            <a:spAutoFit/>
          </a:bodyPr>
          <a:lstStyle/>
          <a:p>
            <a:r>
              <a:rPr lang="sv-SE" b="1" dirty="0">
                <a:solidFill>
                  <a:schemeClr val="accent6"/>
                </a:solidFill>
              </a:rPr>
              <a:t>Population Quantity</a:t>
            </a:r>
          </a:p>
        </p:txBody>
      </p:sp>
      <p:sp>
        <p:nvSpPr>
          <p:cNvPr id="45" name="TextBox 44">
            <a:extLst>
              <a:ext uri="{FF2B5EF4-FFF2-40B4-BE49-F238E27FC236}">
                <a16:creationId xmlns:a16="http://schemas.microsoft.com/office/drawing/2014/main" id="{8E4EAA75-D449-48B5-9E21-D2F75DF7AA80}"/>
              </a:ext>
            </a:extLst>
          </p:cNvPr>
          <p:cNvSpPr txBox="1"/>
          <p:nvPr/>
        </p:nvSpPr>
        <p:spPr>
          <a:xfrm>
            <a:off x="5138940" y="5800802"/>
            <a:ext cx="1881541" cy="369332"/>
          </a:xfrm>
          <a:prstGeom prst="rect">
            <a:avLst/>
          </a:prstGeom>
          <a:noFill/>
        </p:spPr>
        <p:txBody>
          <a:bodyPr wrap="none" rtlCol="0">
            <a:spAutoFit/>
          </a:bodyPr>
          <a:lstStyle/>
          <a:p>
            <a:r>
              <a:rPr lang="sv-SE" b="1" dirty="0">
                <a:solidFill>
                  <a:schemeClr val="accent6"/>
                </a:solidFill>
              </a:rPr>
              <a:t>Chromosome Size</a:t>
            </a:r>
          </a:p>
        </p:txBody>
      </p:sp>
      <p:cxnSp>
        <p:nvCxnSpPr>
          <p:cNvPr id="46" name="Connector: Elbow 45">
            <a:extLst>
              <a:ext uri="{FF2B5EF4-FFF2-40B4-BE49-F238E27FC236}">
                <a16:creationId xmlns:a16="http://schemas.microsoft.com/office/drawing/2014/main" id="{D01CA68C-53A6-4154-8716-02C1BFDA78C9}"/>
              </a:ext>
            </a:extLst>
          </p:cNvPr>
          <p:cNvCxnSpPr>
            <a:cxnSpLocks/>
            <a:stCxn id="45" idx="0"/>
          </p:cNvCxnSpPr>
          <p:nvPr/>
        </p:nvCxnSpPr>
        <p:spPr>
          <a:xfrm rot="16200000" flipV="1">
            <a:off x="4947274" y="4668364"/>
            <a:ext cx="1623438" cy="641437"/>
          </a:xfrm>
          <a:prstGeom prst="bentConnector3">
            <a:avLst>
              <a:gd name="adj1" fmla="val 50000"/>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184D9C7-3AD0-4E5D-9D24-45809191CA7D}"/>
              </a:ext>
            </a:extLst>
          </p:cNvPr>
          <p:cNvCxnSpPr/>
          <p:nvPr/>
        </p:nvCxnSpPr>
        <p:spPr>
          <a:xfrm>
            <a:off x="5069075" y="4135673"/>
            <a:ext cx="2804203"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0E7ECC04-E77D-436C-89BB-0643E8DF6A56}"/>
              </a:ext>
            </a:extLst>
          </p:cNvPr>
          <p:cNvSpPr txBox="1"/>
          <p:nvPr/>
        </p:nvSpPr>
        <p:spPr>
          <a:xfrm>
            <a:off x="5057396" y="6184743"/>
            <a:ext cx="1730282" cy="369332"/>
          </a:xfrm>
          <a:prstGeom prst="rect">
            <a:avLst/>
          </a:prstGeom>
          <a:noFill/>
        </p:spPr>
        <p:txBody>
          <a:bodyPr wrap="none" rtlCol="0">
            <a:spAutoFit/>
          </a:bodyPr>
          <a:lstStyle/>
          <a:p>
            <a:r>
              <a:rPr lang="sv-SE" b="1" dirty="0">
                <a:solidFill>
                  <a:schemeClr val="accent6"/>
                </a:solidFill>
              </a:rPr>
              <a:t>Max Generation</a:t>
            </a:r>
          </a:p>
        </p:txBody>
      </p:sp>
      <p:cxnSp>
        <p:nvCxnSpPr>
          <p:cNvPr id="55" name="Connector: Elbow 54">
            <a:extLst>
              <a:ext uri="{FF2B5EF4-FFF2-40B4-BE49-F238E27FC236}">
                <a16:creationId xmlns:a16="http://schemas.microsoft.com/office/drawing/2014/main" id="{CA60FED5-EB9E-4CC7-A8B8-ECD78C2C119A}"/>
              </a:ext>
            </a:extLst>
          </p:cNvPr>
          <p:cNvCxnSpPr>
            <a:cxnSpLocks/>
            <a:stCxn id="54" idx="3"/>
            <a:endCxn id="33" idx="2"/>
          </p:cNvCxnSpPr>
          <p:nvPr/>
        </p:nvCxnSpPr>
        <p:spPr>
          <a:xfrm flipV="1">
            <a:off x="6787678" y="4595996"/>
            <a:ext cx="3826070" cy="1773413"/>
          </a:xfrm>
          <a:prstGeom prst="bentConnector2">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20714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24787-3237-4653-9B0A-031ECA079E68}"/>
              </a:ext>
            </a:extLst>
          </p:cNvPr>
          <p:cNvSpPr>
            <a:spLocks noGrp="1"/>
          </p:cNvSpPr>
          <p:nvPr>
            <p:ph type="title"/>
          </p:nvPr>
        </p:nvSpPr>
        <p:spPr>
          <a:xfrm>
            <a:off x="1653363" y="365760"/>
            <a:ext cx="9367203" cy="1188720"/>
          </a:xfrm>
        </p:spPr>
        <p:txBody>
          <a:bodyPr>
            <a:normAutofit/>
          </a:bodyPr>
          <a:lstStyle/>
          <a:p>
            <a:r>
              <a:rPr lang="sv-SE" dirty="0"/>
              <a:t>DEMO RESULT</a:t>
            </a:r>
          </a:p>
        </p:txBody>
      </p:sp>
      <p:sp>
        <p:nvSpPr>
          <p:cNvPr id="5"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8" name="Picture 37">
            <a:extLst>
              <a:ext uri="{FF2B5EF4-FFF2-40B4-BE49-F238E27FC236}">
                <a16:creationId xmlns:a16="http://schemas.microsoft.com/office/drawing/2014/main" id="{EFEC4285-67F9-4DB3-94CC-641DEC8297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28" y="1817687"/>
            <a:ext cx="5023011" cy="3348672"/>
          </a:xfrm>
          <a:prstGeom prst="rect">
            <a:avLst/>
          </a:prstGeom>
        </p:spPr>
      </p:pic>
      <p:pic>
        <p:nvPicPr>
          <p:cNvPr id="1026" name="Picture 2">
            <a:extLst>
              <a:ext uri="{FF2B5EF4-FFF2-40B4-BE49-F238E27FC236}">
                <a16:creationId xmlns:a16="http://schemas.microsoft.com/office/drawing/2014/main" id="{C67129E7-3DDF-49B3-B5EC-5550FD3680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2358" y="1817687"/>
            <a:ext cx="5000625" cy="3333750"/>
          </a:xfrm>
          <a:prstGeom prst="rect">
            <a:avLst/>
          </a:prstGeom>
          <a:noFill/>
          <a:extLst>
            <a:ext uri="{909E8E84-426E-40DD-AFC4-6F175D3DCCD1}">
              <a14:hiddenFill xmlns:a14="http://schemas.microsoft.com/office/drawing/2010/main">
                <a:solidFill>
                  <a:srgbClr val="FFFFFF"/>
                </a:solidFill>
              </a14:hiddenFill>
            </a:ext>
          </a:extLst>
        </p:spPr>
      </p:pic>
      <p:sp>
        <p:nvSpPr>
          <p:cNvPr id="40" name="Arrow: Right 39">
            <a:extLst>
              <a:ext uri="{FF2B5EF4-FFF2-40B4-BE49-F238E27FC236}">
                <a16:creationId xmlns:a16="http://schemas.microsoft.com/office/drawing/2014/main" id="{CC50E81B-1DB2-4A15-8553-F9733A5C9D40}"/>
              </a:ext>
            </a:extLst>
          </p:cNvPr>
          <p:cNvSpPr/>
          <p:nvPr/>
        </p:nvSpPr>
        <p:spPr>
          <a:xfrm>
            <a:off x="5907618" y="2183802"/>
            <a:ext cx="297802" cy="298179"/>
          </a:xfrm>
          <a:prstGeom prst="rightArrow">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3" name="TextBox 42">
            <a:extLst>
              <a:ext uri="{FF2B5EF4-FFF2-40B4-BE49-F238E27FC236}">
                <a16:creationId xmlns:a16="http://schemas.microsoft.com/office/drawing/2014/main" id="{D4D8E12A-C441-4420-B3CD-DAAB9E645DC5}"/>
              </a:ext>
            </a:extLst>
          </p:cNvPr>
          <p:cNvSpPr txBox="1"/>
          <p:nvPr/>
        </p:nvSpPr>
        <p:spPr>
          <a:xfrm>
            <a:off x="5209787" y="2550561"/>
            <a:ext cx="1772425" cy="923330"/>
          </a:xfrm>
          <a:prstGeom prst="rect">
            <a:avLst/>
          </a:prstGeom>
          <a:noFill/>
        </p:spPr>
        <p:txBody>
          <a:bodyPr wrap="square">
            <a:spAutoFit/>
          </a:bodyPr>
          <a:lstStyle/>
          <a:p>
            <a:r>
              <a:rPr lang="sv-SE" dirty="0"/>
              <a:t>Destruktiv komprimering by GSEA</a:t>
            </a:r>
          </a:p>
        </p:txBody>
      </p:sp>
      <p:grpSp>
        <p:nvGrpSpPr>
          <p:cNvPr id="8" name="Group 7">
            <a:extLst>
              <a:ext uri="{FF2B5EF4-FFF2-40B4-BE49-F238E27FC236}">
                <a16:creationId xmlns:a16="http://schemas.microsoft.com/office/drawing/2014/main" id="{722D665B-F0BA-42DA-9319-49D97F382BC7}"/>
              </a:ext>
            </a:extLst>
          </p:cNvPr>
          <p:cNvGrpSpPr/>
          <p:nvPr/>
        </p:nvGrpSpPr>
        <p:grpSpPr>
          <a:xfrm>
            <a:off x="5109634" y="3482772"/>
            <a:ext cx="1872577" cy="1887133"/>
            <a:chOff x="5109634" y="3482772"/>
            <a:chExt cx="1872577" cy="1887133"/>
          </a:xfrm>
        </p:grpSpPr>
        <p:sp>
          <p:nvSpPr>
            <p:cNvPr id="44" name="TextBox 43">
              <a:extLst>
                <a:ext uri="{FF2B5EF4-FFF2-40B4-BE49-F238E27FC236}">
                  <a16:creationId xmlns:a16="http://schemas.microsoft.com/office/drawing/2014/main" id="{DDFA6348-F8B7-4221-8382-0791EBE8B6D2}"/>
                </a:ext>
              </a:extLst>
            </p:cNvPr>
            <p:cNvSpPr txBox="1"/>
            <p:nvPr/>
          </p:nvSpPr>
          <p:spPr>
            <a:xfrm>
              <a:off x="5209786" y="3892577"/>
              <a:ext cx="1772425" cy="1477328"/>
            </a:xfrm>
            <a:prstGeom prst="rect">
              <a:avLst/>
            </a:prstGeom>
            <a:noFill/>
          </p:spPr>
          <p:txBody>
            <a:bodyPr wrap="square">
              <a:spAutoFit/>
            </a:bodyPr>
            <a:lstStyle/>
            <a:p>
              <a:r>
                <a:rPr lang="sv-SE" dirty="0"/>
                <a:t>How do you think the quality loss after up to 67,5% high compression?</a:t>
              </a:r>
            </a:p>
          </p:txBody>
        </p:sp>
        <p:pic>
          <p:nvPicPr>
            <p:cNvPr id="47" name="Picture 46">
              <a:extLst>
                <a:ext uri="{FF2B5EF4-FFF2-40B4-BE49-F238E27FC236}">
                  <a16:creationId xmlns:a16="http://schemas.microsoft.com/office/drawing/2014/main" id="{93EC15C6-1B49-45EE-B33B-B3D426056AEC}"/>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5109634" y="3482772"/>
              <a:ext cx="452399" cy="448660"/>
            </a:xfrm>
            <a:prstGeom prst="rect">
              <a:avLst/>
            </a:prstGeom>
          </p:spPr>
        </p:pic>
      </p:grpSp>
      <p:grpSp>
        <p:nvGrpSpPr>
          <p:cNvPr id="17" name="Group 16">
            <a:extLst>
              <a:ext uri="{FF2B5EF4-FFF2-40B4-BE49-F238E27FC236}">
                <a16:creationId xmlns:a16="http://schemas.microsoft.com/office/drawing/2014/main" id="{5724E914-2BA8-4A97-8584-667918130A43}"/>
              </a:ext>
            </a:extLst>
          </p:cNvPr>
          <p:cNvGrpSpPr/>
          <p:nvPr/>
        </p:nvGrpSpPr>
        <p:grpSpPr>
          <a:xfrm>
            <a:off x="1038186" y="5581380"/>
            <a:ext cx="8009561" cy="1200329"/>
            <a:chOff x="1038186" y="5581380"/>
            <a:chExt cx="8009561" cy="1200329"/>
          </a:xfrm>
        </p:grpSpPr>
        <p:pic>
          <p:nvPicPr>
            <p:cNvPr id="15" name="Picture 14">
              <a:extLst>
                <a:ext uri="{FF2B5EF4-FFF2-40B4-BE49-F238E27FC236}">
                  <a16:creationId xmlns:a16="http://schemas.microsoft.com/office/drawing/2014/main" id="{1E2BC423-4AC0-40E0-8483-050A375C0EE7}"/>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1038186" y="5722564"/>
              <a:ext cx="725914" cy="639728"/>
            </a:xfrm>
            <a:prstGeom prst="rect">
              <a:avLst/>
            </a:prstGeom>
          </p:spPr>
        </p:pic>
        <p:sp>
          <p:nvSpPr>
            <p:cNvPr id="16" name="TextBox 15">
              <a:extLst>
                <a:ext uri="{FF2B5EF4-FFF2-40B4-BE49-F238E27FC236}">
                  <a16:creationId xmlns:a16="http://schemas.microsoft.com/office/drawing/2014/main" id="{56B364E1-D87F-4E84-B304-966D69932399}"/>
                </a:ext>
              </a:extLst>
            </p:cNvPr>
            <p:cNvSpPr txBox="1"/>
            <p:nvPr/>
          </p:nvSpPr>
          <p:spPr>
            <a:xfrm>
              <a:off x="1764100" y="5581380"/>
              <a:ext cx="7283647" cy="1200329"/>
            </a:xfrm>
            <a:prstGeom prst="rect">
              <a:avLst/>
            </a:prstGeom>
            <a:noFill/>
          </p:spPr>
          <p:txBody>
            <a:bodyPr wrap="square" rtlCol="0">
              <a:spAutoFit/>
            </a:bodyPr>
            <a:lstStyle/>
            <a:p>
              <a:r>
                <a:rPr lang="sv-SE" dirty="0"/>
                <a:t>The GSEA result is not always best, in some cases the evolution direction would go to the wrong track, the simplest solution is to skip it and re-do it.</a:t>
              </a:r>
            </a:p>
            <a:p>
              <a:r>
                <a:rPr lang="sv-SE" dirty="0"/>
                <a:t>In nature, it also happened, do you know there were </a:t>
              </a:r>
              <a:r>
                <a:rPr lang="sv-SE" altLang="zh-CN" dirty="0"/>
                <a:t>5 </a:t>
              </a:r>
              <a:r>
                <a:rPr lang="sv-SE" altLang="zh-CN" b="1" dirty="0"/>
                <a:t>Extinction events</a:t>
              </a:r>
              <a:r>
                <a:rPr lang="sv-SE" altLang="zh-CN" dirty="0"/>
                <a:t> (</a:t>
              </a:r>
              <a:r>
                <a:rPr lang="sv-SE" altLang="zh-CN" b="1" dirty="0"/>
                <a:t>Massutdöende</a:t>
              </a:r>
              <a:r>
                <a:rPr lang="sv-SE" altLang="zh-CN" dirty="0"/>
                <a:t>) in the natural world history.</a:t>
              </a:r>
              <a:endParaRPr lang="sv-SE" dirty="0"/>
            </a:p>
          </p:txBody>
        </p:sp>
      </p:grpSp>
      <p:pic>
        <p:nvPicPr>
          <p:cNvPr id="1028" name="Picture 4" descr="物种大灭绝正在发生！环境迅速变化生态恶化，人类正承受影响- 全网搜">
            <a:extLst>
              <a:ext uri="{FF2B5EF4-FFF2-40B4-BE49-F238E27FC236}">
                <a16:creationId xmlns:a16="http://schemas.microsoft.com/office/drawing/2014/main" id="{B515A3A9-C114-47C2-8B10-90617C23251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877425" y="5369905"/>
            <a:ext cx="2116764" cy="1445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1105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028"/>
                                        </p:tgtEl>
                                        <p:attrNameLst>
                                          <p:attrName>style.visibility</p:attrName>
                                        </p:attrNameLst>
                                      </p:cBhvr>
                                      <p:to>
                                        <p:strVal val="visible"/>
                                      </p:to>
                                    </p:set>
                                    <p:animEffect transition="in" filter="fade">
                                      <p:cBhvr>
                                        <p:cTn id="16"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32">
            <a:extLst>
              <a:ext uri="{FF2B5EF4-FFF2-40B4-BE49-F238E27FC236}">
                <a16:creationId xmlns:a16="http://schemas.microsoft.com/office/drawing/2014/main" id="{D5189306-04D9-4982-9EBE-938B344A1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4">
            <a:extLst>
              <a:ext uri="{FF2B5EF4-FFF2-40B4-BE49-F238E27FC236}">
                <a16:creationId xmlns:a16="http://schemas.microsoft.com/office/drawing/2014/main" id="{102C4642-2AB4-49A1-89D9-3E5C01E99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72577" y="1372793"/>
            <a:ext cx="6135300" cy="5537781"/>
          </a:xfrm>
          <a:custGeom>
            <a:avLst/>
            <a:gdLst>
              <a:gd name="connsiteX0" fmla="*/ 0 w 6135300"/>
              <a:gd name="connsiteY0" fmla="*/ 0 h 5537781"/>
              <a:gd name="connsiteX1" fmla="*/ 6135300 w 6135300"/>
              <a:gd name="connsiteY1" fmla="*/ 0 h 5537781"/>
              <a:gd name="connsiteX2" fmla="*/ 6135300 w 6135300"/>
              <a:gd name="connsiteY2" fmla="*/ 3548931 h 5537781"/>
              <a:gd name="connsiteX3" fmla="*/ 4146451 w 6135300"/>
              <a:gd name="connsiteY3" fmla="*/ 5537781 h 5537781"/>
              <a:gd name="connsiteX4" fmla="*/ 0 w 6135300"/>
              <a:gd name="connsiteY4" fmla="*/ 1391331 h 5537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5537781">
                <a:moveTo>
                  <a:pt x="0" y="0"/>
                </a:moveTo>
                <a:lnTo>
                  <a:pt x="6135300" y="0"/>
                </a:lnTo>
                <a:lnTo>
                  <a:pt x="6135300" y="3548931"/>
                </a:lnTo>
                <a:lnTo>
                  <a:pt x="4146451" y="5537781"/>
                </a:lnTo>
                <a:lnTo>
                  <a:pt x="0" y="1391331"/>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36">
            <a:extLst>
              <a:ext uri="{FF2B5EF4-FFF2-40B4-BE49-F238E27FC236}">
                <a16:creationId xmlns:a16="http://schemas.microsoft.com/office/drawing/2014/main" id="{82EAAEF9-78E9-4B67-93B4-CD09F7570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069931" y="-1536286"/>
            <a:ext cx="6135300" cy="6135298"/>
          </a:xfrm>
          <a:custGeom>
            <a:avLst/>
            <a:gdLst>
              <a:gd name="connsiteX0" fmla="*/ 0 w 6135300"/>
              <a:gd name="connsiteY0" fmla="*/ 3971712 h 6135298"/>
              <a:gd name="connsiteX1" fmla="*/ 3971712 w 6135300"/>
              <a:gd name="connsiteY1" fmla="*/ 0 h 6135298"/>
              <a:gd name="connsiteX2" fmla="*/ 6135300 w 6135300"/>
              <a:gd name="connsiteY2" fmla="*/ 0 h 6135298"/>
              <a:gd name="connsiteX3" fmla="*/ 6135300 w 6135300"/>
              <a:gd name="connsiteY3" fmla="*/ 6135298 h 6135298"/>
              <a:gd name="connsiteX4" fmla="*/ 0 w 6135300"/>
              <a:gd name="connsiteY4" fmla="*/ 6135298 h 6135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6135298">
                <a:moveTo>
                  <a:pt x="0" y="3971712"/>
                </a:moveTo>
                <a:lnTo>
                  <a:pt x="3971712" y="0"/>
                </a:lnTo>
                <a:lnTo>
                  <a:pt x="6135300" y="0"/>
                </a:lnTo>
                <a:lnTo>
                  <a:pt x="6135300" y="6135298"/>
                </a:lnTo>
                <a:lnTo>
                  <a:pt x="0" y="6135298"/>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8">
            <a:extLst>
              <a:ext uri="{FF2B5EF4-FFF2-40B4-BE49-F238E27FC236}">
                <a16:creationId xmlns:a16="http://schemas.microsoft.com/office/drawing/2014/main" id="{2CE23D09-8BA3-4FEE-892D-ACE847DC0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050242" y="292975"/>
            <a:ext cx="5056735" cy="9206602"/>
          </a:xfrm>
          <a:custGeom>
            <a:avLst/>
            <a:gdLst>
              <a:gd name="connsiteX0" fmla="*/ 0 w 5053652"/>
              <a:gd name="connsiteY0" fmla="*/ 209273 h 9200989"/>
              <a:gd name="connsiteX1" fmla="*/ 209274 w 5053652"/>
              <a:gd name="connsiteY1" fmla="*/ 0 h 9200989"/>
              <a:gd name="connsiteX2" fmla="*/ 5053652 w 5053652"/>
              <a:gd name="connsiteY2" fmla="*/ 4844379 h 9200989"/>
              <a:gd name="connsiteX3" fmla="*/ 697042 w 5053652"/>
              <a:gd name="connsiteY3" fmla="*/ 9200989 h 9200989"/>
              <a:gd name="connsiteX4" fmla="*/ 0 w 5053652"/>
              <a:gd name="connsiteY4" fmla="*/ 9200989 h 9200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3652" h="9200989">
                <a:moveTo>
                  <a:pt x="0" y="209273"/>
                </a:moveTo>
                <a:lnTo>
                  <a:pt x="209274" y="0"/>
                </a:lnTo>
                <a:lnTo>
                  <a:pt x="5053652" y="4844379"/>
                </a:lnTo>
                <a:lnTo>
                  <a:pt x="697042" y="9200989"/>
                </a:lnTo>
                <a:lnTo>
                  <a:pt x="0" y="9200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Rectangle 40">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38684"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8" name="Freeform: Shape 42">
            <a:extLst>
              <a:ext uri="{FF2B5EF4-FFF2-40B4-BE49-F238E27FC236}">
                <a16:creationId xmlns:a16="http://schemas.microsoft.com/office/drawing/2014/main" id="{6BFBE7AA-40DE-4FE5-B385-5CA874501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3919" y="753376"/>
            <a:ext cx="5353835" cy="5353835"/>
          </a:xfrm>
          <a:custGeom>
            <a:avLst/>
            <a:gdLst>
              <a:gd name="connsiteX0" fmla="*/ 690506 w 5353835"/>
              <a:gd name="connsiteY0" fmla="*/ 5273742 h 5353835"/>
              <a:gd name="connsiteX1" fmla="*/ 4927602 w 5353835"/>
              <a:gd name="connsiteY1" fmla="*/ 5273742 h 5353835"/>
              <a:gd name="connsiteX2" fmla="*/ 4847509 w 5353835"/>
              <a:gd name="connsiteY2" fmla="*/ 5353835 h 5353835"/>
              <a:gd name="connsiteX3" fmla="*/ 770599 w 5353835"/>
              <a:gd name="connsiteY3" fmla="*/ 5353835 h 5353835"/>
              <a:gd name="connsiteX4" fmla="*/ 422575 w 5353835"/>
              <a:gd name="connsiteY4" fmla="*/ 80093 h 5353835"/>
              <a:gd name="connsiteX5" fmla="*/ 502668 w 5353835"/>
              <a:gd name="connsiteY5" fmla="*/ 0 h 5353835"/>
              <a:gd name="connsiteX6" fmla="*/ 5353835 w 5353835"/>
              <a:gd name="connsiteY6" fmla="*/ 0 h 5353835"/>
              <a:gd name="connsiteX7" fmla="*/ 5353835 w 5353835"/>
              <a:gd name="connsiteY7" fmla="*/ 4847509 h 5353835"/>
              <a:gd name="connsiteX8" fmla="*/ 5273742 w 5353835"/>
              <a:gd name="connsiteY8" fmla="*/ 4927602 h 5353835"/>
              <a:gd name="connsiteX9" fmla="*/ 5273742 w 5353835"/>
              <a:gd name="connsiteY9" fmla="*/ 80093 h 5353835"/>
              <a:gd name="connsiteX10" fmla="*/ 0 w 5353835"/>
              <a:gd name="connsiteY10" fmla="*/ 502667 h 5353835"/>
              <a:gd name="connsiteX11" fmla="*/ 80093 w 5353835"/>
              <a:gd name="connsiteY11" fmla="*/ 422574 h 5353835"/>
              <a:gd name="connsiteX12" fmla="*/ 80093 w 5353835"/>
              <a:gd name="connsiteY12" fmla="*/ 4663329 h 5353835"/>
              <a:gd name="connsiteX13" fmla="*/ 0 w 5353835"/>
              <a:gd name="connsiteY13" fmla="*/ 4583236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6" y="5273742"/>
                </a:moveTo>
                <a:lnTo>
                  <a:pt x="4927602" y="5273742"/>
                </a:lnTo>
                <a:lnTo>
                  <a:pt x="4847509" y="5353835"/>
                </a:lnTo>
                <a:lnTo>
                  <a:pt x="770599" y="5353835"/>
                </a:lnTo>
                <a:close/>
                <a:moveTo>
                  <a:pt x="422575" y="80093"/>
                </a:moveTo>
                <a:lnTo>
                  <a:pt x="502668" y="0"/>
                </a:lnTo>
                <a:lnTo>
                  <a:pt x="5353835" y="0"/>
                </a:lnTo>
                <a:lnTo>
                  <a:pt x="5353835" y="4847509"/>
                </a:lnTo>
                <a:lnTo>
                  <a:pt x="5273742" y="4927602"/>
                </a:lnTo>
                <a:lnTo>
                  <a:pt x="5273742" y="80093"/>
                </a:lnTo>
                <a:close/>
                <a:moveTo>
                  <a:pt x="0" y="502667"/>
                </a:moveTo>
                <a:lnTo>
                  <a:pt x="80093" y="422574"/>
                </a:lnTo>
                <a:lnTo>
                  <a:pt x="80093" y="4663329"/>
                </a:lnTo>
                <a:lnTo>
                  <a:pt x="0" y="4583236"/>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6EF43AEF-F8C1-40B6-A767-F212DEBF3CAB}"/>
              </a:ext>
            </a:extLst>
          </p:cNvPr>
          <p:cNvSpPr>
            <a:spLocks noGrp="1"/>
          </p:cNvSpPr>
          <p:nvPr>
            <p:ph type="title"/>
          </p:nvPr>
        </p:nvSpPr>
        <p:spPr>
          <a:xfrm>
            <a:off x="799270" y="2452526"/>
            <a:ext cx="5296730" cy="1952947"/>
          </a:xfrm>
          <a:noFill/>
        </p:spPr>
        <p:txBody>
          <a:bodyPr vert="horz" lIns="91440" tIns="45720" rIns="91440" bIns="45720" rtlCol="0" anchor="ctr">
            <a:normAutofit/>
          </a:bodyPr>
          <a:lstStyle/>
          <a:p>
            <a:pPr algn="ctr"/>
            <a:r>
              <a:rPr lang="en-US" sz="6600" b="1" kern="1200" dirty="0" err="1">
                <a:solidFill>
                  <a:srgbClr val="080808"/>
                </a:solidFill>
                <a:latin typeface="+mj-lt"/>
                <a:ea typeface="+mj-ea"/>
                <a:cs typeface="+mj-cs"/>
              </a:rPr>
              <a:t>Fråga</a:t>
            </a:r>
            <a:r>
              <a:rPr lang="en-US" sz="6600" b="1" kern="1200" dirty="0">
                <a:solidFill>
                  <a:srgbClr val="080808"/>
                </a:solidFill>
                <a:latin typeface="+mj-lt"/>
                <a:ea typeface="+mj-ea"/>
                <a:cs typeface="+mj-cs"/>
              </a:rPr>
              <a:t> </a:t>
            </a:r>
            <a:r>
              <a:rPr lang="en-US" sz="6600" b="1" kern="1200" dirty="0" err="1">
                <a:solidFill>
                  <a:srgbClr val="080808"/>
                </a:solidFill>
                <a:latin typeface="+mj-lt"/>
                <a:ea typeface="+mj-ea"/>
                <a:cs typeface="+mj-cs"/>
              </a:rPr>
              <a:t>och</a:t>
            </a:r>
            <a:r>
              <a:rPr lang="en-US" sz="6600" b="1" kern="1200" dirty="0">
                <a:solidFill>
                  <a:srgbClr val="080808"/>
                </a:solidFill>
                <a:latin typeface="+mj-lt"/>
                <a:ea typeface="+mj-ea"/>
                <a:cs typeface="+mj-cs"/>
              </a:rPr>
              <a:t> </a:t>
            </a:r>
            <a:r>
              <a:rPr lang="en-US" sz="6600" b="1" kern="1200" dirty="0" err="1">
                <a:solidFill>
                  <a:srgbClr val="080808"/>
                </a:solidFill>
                <a:latin typeface="+mj-lt"/>
                <a:ea typeface="+mj-ea"/>
                <a:cs typeface="+mj-cs"/>
              </a:rPr>
              <a:t>svar</a:t>
            </a:r>
            <a:endParaRPr lang="en-US" sz="6600" b="1" kern="1200" dirty="0">
              <a:solidFill>
                <a:srgbClr val="080808"/>
              </a:solidFill>
              <a:latin typeface="+mj-lt"/>
              <a:ea typeface="+mj-ea"/>
              <a:cs typeface="+mj-cs"/>
            </a:endParaRPr>
          </a:p>
        </p:txBody>
      </p:sp>
      <p:sp>
        <p:nvSpPr>
          <p:cNvPr id="40" name="Isosceles Triangle 44">
            <a:extLst>
              <a:ext uri="{FF2B5EF4-FFF2-40B4-BE49-F238E27FC236}">
                <a16:creationId xmlns:a16="http://schemas.microsoft.com/office/drawing/2014/main" id="{41ACE746-85D5-45EE-8944-61B542B392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026569" y="0"/>
            <a:ext cx="3216074" cy="1608038"/>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Isosceles Triangle 46">
            <a:extLst>
              <a:ext uri="{FF2B5EF4-FFF2-40B4-BE49-F238E27FC236}">
                <a16:creationId xmlns:a16="http://schemas.microsoft.com/office/drawing/2014/main" id="{00BB3E03-CC38-4FA6-9A99-701C62D05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6059" y="4738109"/>
            <a:ext cx="4239780" cy="2119891"/>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74F806D-422B-4BBA-9176-BFD54BC05FF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258240" y="804019"/>
            <a:ext cx="4134491" cy="2997506"/>
          </a:xfrm>
          <a:prstGeom prst="rect">
            <a:avLst/>
          </a:prstGeom>
        </p:spPr>
      </p:pic>
    </p:spTree>
    <p:extLst>
      <p:ext uri="{BB962C8B-B14F-4D97-AF65-F5344CB8AC3E}">
        <p14:creationId xmlns:p14="http://schemas.microsoft.com/office/powerpoint/2010/main" val="23930306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1" name="Rectangle 120">
            <a:extLst>
              <a:ext uri="{FF2B5EF4-FFF2-40B4-BE49-F238E27FC236}">
                <a16:creationId xmlns:a16="http://schemas.microsoft.com/office/drawing/2014/main" id="{B4D3D850-2041-4B7C-AED9-54DA385B1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3" name="Group 122">
            <a:extLst>
              <a:ext uri="{FF2B5EF4-FFF2-40B4-BE49-F238E27FC236}">
                <a16:creationId xmlns:a16="http://schemas.microsoft.com/office/drawing/2014/main" id="{8F428E7C-CF72-4177-B907-662EDCB35B0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884544" y="2265762"/>
            <a:ext cx="6329167" cy="2547872"/>
            <a:chOff x="-2412483" y="5117355"/>
            <a:chExt cx="4342728" cy="1748210"/>
          </a:xfrm>
        </p:grpSpPr>
        <p:sp>
          <p:nvSpPr>
            <p:cNvPr id="124" name="Isosceles Triangle 123">
              <a:extLst>
                <a:ext uri="{FF2B5EF4-FFF2-40B4-BE49-F238E27FC236}">
                  <a16:creationId xmlns:a16="http://schemas.microsoft.com/office/drawing/2014/main" id="{E2C38613-1CC6-42DF-9D5B-1C3CFF915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6174" y="5117355"/>
              <a:ext cx="3496419" cy="1748210"/>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Isosceles Triangle 124">
              <a:extLst>
                <a:ext uri="{FF2B5EF4-FFF2-40B4-BE49-F238E27FC236}">
                  <a16:creationId xmlns:a16="http://schemas.microsoft.com/office/drawing/2014/main" id="{FA88567F-0B25-4895-A6DF-304638BE5B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12483" y="6202815"/>
              <a:ext cx="1325500" cy="662750"/>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7" name="Freeform: Shape 126">
            <a:extLst>
              <a:ext uri="{FF2B5EF4-FFF2-40B4-BE49-F238E27FC236}">
                <a16:creationId xmlns:a16="http://schemas.microsoft.com/office/drawing/2014/main" id="{4B7A2B20-C280-41CF-965D-FA68DA2BD6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7883073" y="-1094168"/>
            <a:ext cx="4864676" cy="3807333"/>
          </a:xfrm>
          <a:custGeom>
            <a:avLst/>
            <a:gdLst>
              <a:gd name="connsiteX0" fmla="*/ 0 w 4864676"/>
              <a:gd name="connsiteY0" fmla="*/ 3191201 h 3807333"/>
              <a:gd name="connsiteX1" fmla="*/ 3191202 w 4864676"/>
              <a:gd name="connsiteY1" fmla="*/ 0 h 3807333"/>
              <a:gd name="connsiteX2" fmla="*/ 4864676 w 4864676"/>
              <a:gd name="connsiteY2" fmla="*/ 1673474 h 3807333"/>
              <a:gd name="connsiteX3" fmla="*/ 4864676 w 4864676"/>
              <a:gd name="connsiteY3" fmla="*/ 3807333 h 3807333"/>
              <a:gd name="connsiteX4" fmla="*/ 0 w 4864676"/>
              <a:gd name="connsiteY4" fmla="*/ 3807333 h 38073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4676" h="3807333">
                <a:moveTo>
                  <a:pt x="0" y="3191201"/>
                </a:moveTo>
                <a:lnTo>
                  <a:pt x="3191202" y="0"/>
                </a:lnTo>
                <a:lnTo>
                  <a:pt x="4864676" y="1673474"/>
                </a:lnTo>
                <a:lnTo>
                  <a:pt x="4864676" y="3807333"/>
                </a:lnTo>
                <a:lnTo>
                  <a:pt x="0" y="380733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9" name="Freeform: Shape 128">
            <a:extLst>
              <a:ext uri="{FF2B5EF4-FFF2-40B4-BE49-F238E27FC236}">
                <a16:creationId xmlns:a16="http://schemas.microsoft.com/office/drawing/2014/main" id="{5CF218E6-E246-4EBB-BA8D-DB65AB59A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283537" y="3632636"/>
            <a:ext cx="1185708" cy="1185708"/>
          </a:xfrm>
          <a:custGeom>
            <a:avLst/>
            <a:gdLst>
              <a:gd name="connsiteX0" fmla="*/ 0 w 1185708"/>
              <a:gd name="connsiteY0" fmla="*/ 0 h 1185708"/>
              <a:gd name="connsiteX1" fmla="*/ 454971 w 1185708"/>
              <a:gd name="connsiteY1" fmla="*/ 0 h 1185708"/>
              <a:gd name="connsiteX2" fmla="*/ 1185708 w 1185708"/>
              <a:gd name="connsiteY2" fmla="*/ 730737 h 1185708"/>
              <a:gd name="connsiteX3" fmla="*/ 1185708 w 1185708"/>
              <a:gd name="connsiteY3" fmla="*/ 1185708 h 1185708"/>
              <a:gd name="connsiteX4" fmla="*/ 0 w 1185708"/>
              <a:gd name="connsiteY4" fmla="*/ 1185708 h 1185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5708" h="1185708">
                <a:moveTo>
                  <a:pt x="0" y="0"/>
                </a:moveTo>
                <a:lnTo>
                  <a:pt x="454971" y="0"/>
                </a:lnTo>
                <a:lnTo>
                  <a:pt x="1185708" y="730737"/>
                </a:lnTo>
                <a:lnTo>
                  <a:pt x="1185708" y="1185708"/>
                </a:lnTo>
                <a:lnTo>
                  <a:pt x="0" y="1185708"/>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1" name="Rectangle 130">
            <a:extLst>
              <a:ext uri="{FF2B5EF4-FFF2-40B4-BE49-F238E27FC236}">
                <a16:creationId xmlns:a16="http://schemas.microsoft.com/office/drawing/2014/main" id="{13B9D26D-939B-4838-886B-07E227F3A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303927" y="5624986"/>
            <a:ext cx="989294" cy="989294"/>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3" name="Freeform: Shape 132">
            <a:extLst>
              <a:ext uri="{FF2B5EF4-FFF2-40B4-BE49-F238E27FC236}">
                <a16:creationId xmlns:a16="http://schemas.microsoft.com/office/drawing/2014/main" id="{60A80B01-7FDA-4264-BAC7-CA797D4964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2" y="-723949"/>
            <a:ext cx="5389379" cy="5389379"/>
          </a:xfrm>
          <a:custGeom>
            <a:avLst/>
            <a:gdLst>
              <a:gd name="connsiteX0" fmla="*/ 0 w 5389379"/>
              <a:gd name="connsiteY0" fmla="*/ 2602331 h 5389379"/>
              <a:gd name="connsiteX1" fmla="*/ 2602331 w 5389379"/>
              <a:gd name="connsiteY1" fmla="*/ 0 h 5389379"/>
              <a:gd name="connsiteX2" fmla="*/ 5389379 w 5389379"/>
              <a:gd name="connsiteY2" fmla="*/ 0 h 5389379"/>
              <a:gd name="connsiteX3" fmla="*/ 5389379 w 5389379"/>
              <a:gd name="connsiteY3" fmla="*/ 5389379 h 5389379"/>
              <a:gd name="connsiteX4" fmla="*/ 0 w 5389379"/>
              <a:gd name="connsiteY4" fmla="*/ 5389379 h 5389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9379" h="5389379">
                <a:moveTo>
                  <a:pt x="0" y="2602331"/>
                </a:moveTo>
                <a:lnTo>
                  <a:pt x="2602331" y="0"/>
                </a:lnTo>
                <a:lnTo>
                  <a:pt x="5389379" y="0"/>
                </a:lnTo>
                <a:lnTo>
                  <a:pt x="5389379"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5" name="Freeform: Shape 134">
            <a:extLst>
              <a:ext uri="{FF2B5EF4-FFF2-40B4-BE49-F238E27FC236}">
                <a16:creationId xmlns:a16="http://schemas.microsoft.com/office/drawing/2014/main" id="{449E75B4-6C35-495B-850B-28CDE6E39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4" y="-1424977"/>
            <a:ext cx="6791435" cy="6791435"/>
          </a:xfrm>
          <a:custGeom>
            <a:avLst/>
            <a:gdLst>
              <a:gd name="connsiteX0" fmla="*/ 0 w 6791435"/>
              <a:gd name="connsiteY0" fmla="*/ 4004387 h 6791435"/>
              <a:gd name="connsiteX1" fmla="*/ 81158 w 6791435"/>
              <a:gd name="connsiteY1" fmla="*/ 3923229 h 6791435"/>
              <a:gd name="connsiteX2" fmla="*/ 81158 w 6791435"/>
              <a:gd name="connsiteY2" fmla="*/ 6710277 h 6791435"/>
              <a:gd name="connsiteX3" fmla="*/ 6710277 w 6791435"/>
              <a:gd name="connsiteY3" fmla="*/ 6710277 h 6791435"/>
              <a:gd name="connsiteX4" fmla="*/ 6710277 w 6791435"/>
              <a:gd name="connsiteY4" fmla="*/ 81158 h 6791435"/>
              <a:gd name="connsiteX5" fmla="*/ 3923229 w 6791435"/>
              <a:gd name="connsiteY5" fmla="*/ 81158 h 6791435"/>
              <a:gd name="connsiteX6" fmla="*/ 4004387 w 6791435"/>
              <a:gd name="connsiteY6" fmla="*/ 0 h 6791435"/>
              <a:gd name="connsiteX7" fmla="*/ 6791435 w 6791435"/>
              <a:gd name="connsiteY7" fmla="*/ 0 h 6791435"/>
              <a:gd name="connsiteX8" fmla="*/ 6791435 w 6791435"/>
              <a:gd name="connsiteY8" fmla="*/ 6791435 h 6791435"/>
              <a:gd name="connsiteX9" fmla="*/ 0 w 6791435"/>
              <a:gd name="connsiteY9"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91435" h="6791435">
                <a:moveTo>
                  <a:pt x="0" y="4004387"/>
                </a:moveTo>
                <a:lnTo>
                  <a:pt x="81158" y="3923229"/>
                </a:lnTo>
                <a:lnTo>
                  <a:pt x="81158" y="6710277"/>
                </a:lnTo>
                <a:lnTo>
                  <a:pt x="6710277" y="6710277"/>
                </a:lnTo>
                <a:lnTo>
                  <a:pt x="6710277" y="81158"/>
                </a:lnTo>
                <a:lnTo>
                  <a:pt x="3923229" y="81158"/>
                </a:lnTo>
                <a:lnTo>
                  <a:pt x="4004387" y="0"/>
                </a:lnTo>
                <a:lnTo>
                  <a:pt x="6791435" y="0"/>
                </a:lnTo>
                <a:lnTo>
                  <a:pt x="679143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6EF43AEF-F8C1-40B6-A767-F212DEBF3CAB}"/>
              </a:ext>
            </a:extLst>
          </p:cNvPr>
          <p:cNvSpPr>
            <a:spLocks noGrp="1"/>
          </p:cNvSpPr>
          <p:nvPr>
            <p:ph type="title"/>
          </p:nvPr>
        </p:nvSpPr>
        <p:spPr>
          <a:xfrm>
            <a:off x="3287021" y="895381"/>
            <a:ext cx="5782716" cy="2150719"/>
          </a:xfrm>
          <a:noFill/>
        </p:spPr>
        <p:txBody>
          <a:bodyPr vert="horz" lIns="91440" tIns="45720" rIns="91440" bIns="45720" rtlCol="0" anchor="ctr">
            <a:normAutofit/>
          </a:bodyPr>
          <a:lstStyle/>
          <a:p>
            <a:pPr algn="ctr"/>
            <a:r>
              <a:rPr lang="en-US" sz="13800" b="1" kern="1200" dirty="0">
                <a:solidFill>
                  <a:srgbClr val="080808"/>
                </a:solidFill>
                <a:latin typeface="+mj-lt"/>
                <a:ea typeface="+mj-ea"/>
                <a:cs typeface="+mj-cs"/>
              </a:rPr>
              <a:t>TACK!</a:t>
            </a:r>
          </a:p>
        </p:txBody>
      </p:sp>
      <p:sp>
        <p:nvSpPr>
          <p:cNvPr id="137" name="Isosceles Triangle 136">
            <a:extLst>
              <a:ext uri="{FF2B5EF4-FFF2-40B4-BE49-F238E27FC236}">
                <a16:creationId xmlns:a16="http://schemas.microsoft.com/office/drawing/2014/main" id="{0EB2D58A-B2F2-4B07-9595-4FED1037FF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67461" y="5398157"/>
            <a:ext cx="2934814" cy="146740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9" name="Isosceles Triangle 138">
            <a:extLst>
              <a:ext uri="{FF2B5EF4-FFF2-40B4-BE49-F238E27FC236}">
                <a16:creationId xmlns:a16="http://schemas.microsoft.com/office/drawing/2014/main" id="{DEB95C3F-0968-4E23-80BD-35CE22E83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5580" y="5117355"/>
            <a:ext cx="3496419" cy="1748210"/>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Isosceles Triangle 140">
            <a:extLst>
              <a:ext uri="{FF2B5EF4-FFF2-40B4-BE49-F238E27FC236}">
                <a16:creationId xmlns:a16="http://schemas.microsoft.com/office/drawing/2014/main" id="{16E9C92B-1893-4BFE-B7CF-905EB3F87D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49271" y="5949259"/>
            <a:ext cx="1832612" cy="916306"/>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Graphic 26" descr="Handshake">
            <a:extLst>
              <a:ext uri="{FF2B5EF4-FFF2-40B4-BE49-F238E27FC236}">
                <a16:creationId xmlns:a16="http://schemas.microsoft.com/office/drawing/2014/main" id="{E28ABD0E-6C78-42ED-B9D9-D5559CE1F09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2494" y="3306897"/>
            <a:ext cx="1699028" cy="1699028"/>
          </a:xfrm>
          <a:prstGeom prst="rect">
            <a:avLst/>
          </a:prstGeom>
          <a:ln>
            <a:noFill/>
          </a:ln>
        </p:spPr>
      </p:pic>
      <p:pic>
        <p:nvPicPr>
          <p:cNvPr id="28" name="Graphic 27" descr="Handshake">
            <a:extLst>
              <a:ext uri="{FF2B5EF4-FFF2-40B4-BE49-F238E27FC236}">
                <a16:creationId xmlns:a16="http://schemas.microsoft.com/office/drawing/2014/main" id="{B4B91AA8-79D2-4E72-8B7E-967E300A3FF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70481" y="209698"/>
            <a:ext cx="1699028" cy="1699028"/>
          </a:xfrm>
          <a:prstGeom prst="rect">
            <a:avLst/>
          </a:prstGeom>
          <a:ln>
            <a:noFill/>
          </a:ln>
        </p:spPr>
      </p:pic>
    </p:spTree>
    <p:extLst>
      <p:ext uri="{BB962C8B-B14F-4D97-AF65-F5344CB8AC3E}">
        <p14:creationId xmlns:p14="http://schemas.microsoft.com/office/powerpoint/2010/main" val="868120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A9E4F-9019-402E-B320-B0E580B90937}"/>
              </a:ext>
            </a:extLst>
          </p:cNvPr>
          <p:cNvSpPr>
            <a:spLocks noGrp="1"/>
          </p:cNvSpPr>
          <p:nvPr>
            <p:ph type="title"/>
          </p:nvPr>
        </p:nvSpPr>
        <p:spPr>
          <a:xfrm>
            <a:off x="1653363" y="365760"/>
            <a:ext cx="9367203" cy="1188720"/>
          </a:xfrm>
        </p:spPr>
        <p:txBody>
          <a:bodyPr>
            <a:normAutofit fontScale="90000"/>
          </a:bodyPr>
          <a:lstStyle/>
          <a:p>
            <a:r>
              <a:rPr lang="sv-SE" dirty="0"/>
              <a:t>GSEA: en matematik algoritm från biologi</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395B24B-D16B-42FB-BA05-5B073216EB7A}"/>
              </a:ext>
            </a:extLst>
          </p:cNvPr>
          <p:cNvSpPr>
            <a:spLocks noGrp="1"/>
          </p:cNvSpPr>
          <p:nvPr>
            <p:ph idx="1"/>
          </p:nvPr>
        </p:nvSpPr>
        <p:spPr>
          <a:xfrm>
            <a:off x="1653363" y="1819275"/>
            <a:ext cx="10129062" cy="4886325"/>
          </a:xfrm>
        </p:spPr>
        <p:txBody>
          <a:bodyPr anchor="t">
            <a:normAutofit/>
          </a:bodyPr>
          <a:lstStyle/>
          <a:p>
            <a:r>
              <a:rPr lang="sv-SE" dirty="0"/>
              <a:t>GSEA: en matematik algoritm från biologi</a:t>
            </a:r>
          </a:p>
          <a:p>
            <a:pPr lvl="1"/>
            <a:r>
              <a:rPr lang="sv-SE" dirty="0"/>
              <a:t>Utvecklingsläran: Det naturliga urvalet grunden för evolutionen</a:t>
            </a:r>
          </a:p>
          <a:p>
            <a:pPr lvl="1"/>
            <a:r>
              <a:rPr lang="sv-SE" dirty="0"/>
              <a:t>idé: från biologi evolution till matematik</a:t>
            </a:r>
          </a:p>
          <a:p>
            <a:pPr lvl="1"/>
            <a:r>
              <a:rPr lang="sv-SE" dirty="0">
                <a:solidFill>
                  <a:schemeClr val="tx1">
                    <a:lumMod val="85000"/>
                    <a:lumOff val="15000"/>
                  </a:schemeClr>
                </a:solidFill>
              </a:rPr>
              <a:t>GSEA (GENE SEQUENCE EVOLUTION ALGORITHM)</a:t>
            </a:r>
          </a:p>
          <a:p>
            <a:r>
              <a:rPr lang="sv-SE" dirty="0">
                <a:solidFill>
                  <a:schemeClr val="bg1">
                    <a:lumMod val="65000"/>
                  </a:schemeClr>
                </a:solidFill>
              </a:rPr>
              <a:t>Image processing concepts</a:t>
            </a:r>
          </a:p>
          <a:p>
            <a:pPr lvl="1"/>
            <a:r>
              <a:rPr lang="sv-SE" dirty="0">
                <a:solidFill>
                  <a:schemeClr val="bg1">
                    <a:lumMod val="65000"/>
                  </a:schemeClr>
                </a:solidFill>
              </a:rPr>
              <a:t>Image pixel color: RGB</a:t>
            </a:r>
          </a:p>
          <a:p>
            <a:pPr lvl="1"/>
            <a:r>
              <a:rPr lang="sv-SE" dirty="0">
                <a:solidFill>
                  <a:schemeClr val="bg1">
                    <a:lumMod val="65000"/>
                  </a:schemeClr>
                </a:solidFill>
              </a:rPr>
              <a:t>Image pixel statistics: Histogram</a:t>
            </a:r>
          </a:p>
          <a:p>
            <a:pPr lvl="1"/>
            <a:r>
              <a:rPr lang="sv-SE" dirty="0">
                <a:solidFill>
                  <a:schemeClr val="bg1">
                    <a:lumMod val="65000"/>
                  </a:schemeClr>
                </a:solidFill>
              </a:rPr>
              <a:t>Bildkompression: overview</a:t>
            </a:r>
          </a:p>
          <a:p>
            <a:pPr lvl="1"/>
            <a:r>
              <a:rPr lang="sv-SE" dirty="0">
                <a:solidFill>
                  <a:schemeClr val="bg1">
                    <a:lumMod val="65000"/>
                  </a:schemeClr>
                </a:solidFill>
              </a:rPr>
              <a:t>Bildkompression: Destruktiv komprimering</a:t>
            </a:r>
          </a:p>
          <a:p>
            <a:r>
              <a:rPr lang="sv-SE" dirty="0">
                <a:solidFill>
                  <a:schemeClr val="bg1">
                    <a:lumMod val="65000"/>
                  </a:schemeClr>
                </a:solidFill>
              </a:rPr>
              <a:t>Destruktiv komprimering by GSEA</a:t>
            </a:r>
          </a:p>
          <a:p>
            <a:r>
              <a:rPr lang="sv-SE" dirty="0">
                <a:solidFill>
                  <a:schemeClr val="bg1">
                    <a:lumMod val="65000"/>
                  </a:schemeClr>
                </a:solidFill>
              </a:rPr>
              <a:t>DEMO and result</a:t>
            </a:r>
          </a:p>
        </p:txBody>
      </p:sp>
      <p:pic>
        <p:nvPicPr>
          <p:cNvPr id="7" name="Picture 6" descr="A picture containing text, outdoor, sign&#10;&#10;Description automatically generated">
            <a:extLst>
              <a:ext uri="{FF2B5EF4-FFF2-40B4-BE49-F238E27FC236}">
                <a16:creationId xmlns:a16="http://schemas.microsoft.com/office/drawing/2014/main" id="{63395493-158B-48A0-A4B2-F28B711CBAA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555683" y="2335238"/>
            <a:ext cx="510263" cy="510263"/>
          </a:xfrm>
          <a:prstGeom prst="rect">
            <a:avLst/>
          </a:prstGeom>
        </p:spPr>
      </p:pic>
      <p:pic>
        <p:nvPicPr>
          <p:cNvPr id="9" name="Picture 8" descr="Icon&#10;&#10;Description automatically generated">
            <a:extLst>
              <a:ext uri="{FF2B5EF4-FFF2-40B4-BE49-F238E27FC236}">
                <a16:creationId xmlns:a16="http://schemas.microsoft.com/office/drawing/2014/main" id="{0A547634-6F4E-4078-8B70-439D56F7303D}"/>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555683" y="2928522"/>
            <a:ext cx="416834" cy="460308"/>
          </a:xfrm>
          <a:prstGeom prst="rect">
            <a:avLst/>
          </a:prstGeom>
        </p:spPr>
      </p:pic>
      <p:pic>
        <p:nvPicPr>
          <p:cNvPr id="11" name="Picture 10">
            <a:extLst>
              <a:ext uri="{FF2B5EF4-FFF2-40B4-BE49-F238E27FC236}">
                <a16:creationId xmlns:a16="http://schemas.microsoft.com/office/drawing/2014/main" id="{5786B79A-B217-4FCE-8A1C-B6C24C52D2FB}"/>
              </a:ext>
            </a:extLst>
          </p:cNvPr>
          <p:cNvPicPr>
            <a:picLocks noChangeAspect="1"/>
          </p:cNvPicPr>
          <p:nvPr/>
        </p:nvPicPr>
        <p:blipFill>
          <a:blip r:embed="rId6">
            <a:duotone>
              <a:schemeClr val="bg2">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1475883" y="4070030"/>
            <a:ext cx="641950" cy="641950"/>
          </a:xfrm>
          <a:prstGeom prst="rect">
            <a:avLst/>
          </a:prstGeom>
        </p:spPr>
      </p:pic>
      <p:pic>
        <p:nvPicPr>
          <p:cNvPr id="13" name="Picture 12">
            <a:extLst>
              <a:ext uri="{FF2B5EF4-FFF2-40B4-BE49-F238E27FC236}">
                <a16:creationId xmlns:a16="http://schemas.microsoft.com/office/drawing/2014/main" id="{8EFA10B4-29AD-4489-BC8C-61B7938C1748}"/>
              </a:ext>
            </a:extLst>
          </p:cNvPr>
          <p:cNvPicPr>
            <a:picLocks noChangeAspect="1"/>
          </p:cNvPicPr>
          <p:nvPr/>
        </p:nvPicPr>
        <p:blipFill>
          <a:blip r:embed="rId8">
            <a:duotone>
              <a:schemeClr val="bg2">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1502263" y="4888139"/>
            <a:ext cx="523673" cy="523673"/>
          </a:xfrm>
          <a:prstGeom prst="rect">
            <a:avLst/>
          </a:prstGeom>
        </p:spPr>
      </p:pic>
    </p:spTree>
    <p:extLst>
      <p:ext uri="{BB962C8B-B14F-4D97-AF65-F5344CB8AC3E}">
        <p14:creationId xmlns:p14="http://schemas.microsoft.com/office/powerpoint/2010/main" val="3460847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DB63033-3BD5-40FD-9DE8-16CB0DB72880}"/>
              </a:ext>
            </a:extLst>
          </p:cNvPr>
          <p:cNvSpPr>
            <a:spLocks noGrp="1"/>
          </p:cNvSpPr>
          <p:nvPr>
            <p:ph type="title"/>
          </p:nvPr>
        </p:nvSpPr>
        <p:spPr>
          <a:xfrm>
            <a:off x="1137036" y="548640"/>
            <a:ext cx="9543405" cy="1188720"/>
          </a:xfrm>
        </p:spPr>
        <p:txBody>
          <a:bodyPr>
            <a:normAutofit fontScale="90000"/>
          </a:bodyPr>
          <a:lstStyle/>
          <a:p>
            <a:r>
              <a:rPr lang="sv-SE" dirty="0">
                <a:solidFill>
                  <a:schemeClr val="tx1">
                    <a:lumMod val="85000"/>
                    <a:lumOff val="15000"/>
                  </a:schemeClr>
                </a:solidFill>
              </a:rPr>
              <a:t>Utvecklingsläran: Det naturliga urvalet grunden för evolutionen</a:t>
            </a:r>
          </a:p>
        </p:txBody>
      </p:sp>
      <p:sp>
        <p:nvSpPr>
          <p:cNvPr id="3" name="Content Placeholder 2">
            <a:extLst>
              <a:ext uri="{FF2B5EF4-FFF2-40B4-BE49-F238E27FC236}">
                <a16:creationId xmlns:a16="http://schemas.microsoft.com/office/drawing/2014/main" id="{0045BC41-07A3-46DC-AC55-41C1DCB62DB1}"/>
              </a:ext>
            </a:extLst>
          </p:cNvPr>
          <p:cNvSpPr>
            <a:spLocks noGrp="1"/>
          </p:cNvSpPr>
          <p:nvPr>
            <p:ph idx="1"/>
          </p:nvPr>
        </p:nvSpPr>
        <p:spPr>
          <a:xfrm>
            <a:off x="1386892" y="1729330"/>
            <a:ext cx="10154961" cy="1903929"/>
          </a:xfrm>
        </p:spPr>
        <p:txBody>
          <a:bodyPr anchor="t" anchorCtr="0">
            <a:normAutofit/>
          </a:bodyPr>
          <a:lstStyle/>
          <a:p>
            <a:pPr marL="0" indent="0">
              <a:buNone/>
            </a:pPr>
            <a:r>
              <a:rPr lang="sv-SE" sz="2000" dirty="0">
                <a:solidFill>
                  <a:schemeClr val="tx1">
                    <a:lumMod val="85000"/>
                    <a:lumOff val="15000"/>
                  </a:schemeClr>
                </a:solidFill>
              </a:rPr>
              <a:t>Darwin ansåg att det är ett naturligt urval som är grunden till all utveckling. Han insåg att det bygger på att både djur och växter får mer avkomma än som kan överleva till vuxen ålder. Och bland avkomman finns alltid en variation i egenskaperna. De individer som har någon egenskap som ger dem större chans i konkurrensen om att skaffa mat, bli vuxna och föröka sig har störst chans att överleva. Det naturliga urvalet beror med andra ord på hur väl individens egenskaper är anpassade till miljön den lever i. Den bist anpassade överlever.</a:t>
            </a: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text, outdoor, sign&#10;&#10;Description automatically generated">
            <a:extLst>
              <a:ext uri="{FF2B5EF4-FFF2-40B4-BE49-F238E27FC236}">
                <a16:creationId xmlns:a16="http://schemas.microsoft.com/office/drawing/2014/main" id="{F8F8A398-7D3C-4E8E-8A4D-2296A911DD8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798680" cy="798680"/>
          </a:xfrm>
          <a:prstGeom prst="rect">
            <a:avLst/>
          </a:prstGeom>
        </p:spPr>
      </p:pic>
      <p:pic>
        <p:nvPicPr>
          <p:cNvPr id="5" name="Picture 4">
            <a:extLst>
              <a:ext uri="{FF2B5EF4-FFF2-40B4-BE49-F238E27FC236}">
                <a16:creationId xmlns:a16="http://schemas.microsoft.com/office/drawing/2014/main" id="{EAEDE224-D65F-4BB2-95D8-6AA9B526FBCC}"/>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2080" y="1546256"/>
            <a:ext cx="1479479" cy="1479479"/>
          </a:xfrm>
          <a:prstGeom prst="rect">
            <a:avLst/>
          </a:prstGeom>
        </p:spPr>
      </p:pic>
      <p:pic>
        <p:nvPicPr>
          <p:cNvPr id="14" name="Picture 13">
            <a:extLst>
              <a:ext uri="{FF2B5EF4-FFF2-40B4-BE49-F238E27FC236}">
                <a16:creationId xmlns:a16="http://schemas.microsoft.com/office/drawing/2014/main" id="{C0C57222-F406-435E-AB55-E21F39529256}"/>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rot="10800000">
            <a:off x="10637074" y="2854258"/>
            <a:ext cx="1479479" cy="1479479"/>
          </a:xfrm>
          <a:prstGeom prst="rect">
            <a:avLst/>
          </a:prstGeom>
        </p:spPr>
      </p:pic>
      <p:sp>
        <p:nvSpPr>
          <p:cNvPr id="82" name="TextBox 81">
            <a:extLst>
              <a:ext uri="{FF2B5EF4-FFF2-40B4-BE49-F238E27FC236}">
                <a16:creationId xmlns:a16="http://schemas.microsoft.com/office/drawing/2014/main" id="{56E8D309-9959-4CFE-8FB4-17C05447221E}"/>
              </a:ext>
            </a:extLst>
          </p:cNvPr>
          <p:cNvSpPr txBox="1"/>
          <p:nvPr/>
        </p:nvSpPr>
        <p:spPr>
          <a:xfrm>
            <a:off x="5080105" y="3519678"/>
            <a:ext cx="5568256" cy="369332"/>
          </a:xfrm>
          <a:prstGeom prst="rect">
            <a:avLst/>
          </a:prstGeom>
          <a:noFill/>
        </p:spPr>
        <p:txBody>
          <a:bodyPr wrap="none" rtlCol="0">
            <a:spAutoFit/>
          </a:bodyPr>
          <a:lstStyle/>
          <a:p>
            <a:r>
              <a:rPr lang="sv-SE" b="1" i="1" dirty="0"/>
              <a:t>Hämtat från Sida 23, Chapter01, Spektrum Biologi Book.</a:t>
            </a:r>
          </a:p>
        </p:txBody>
      </p:sp>
      <p:sp>
        <p:nvSpPr>
          <p:cNvPr id="91" name="Arrow: Right 90">
            <a:extLst>
              <a:ext uri="{FF2B5EF4-FFF2-40B4-BE49-F238E27FC236}">
                <a16:creationId xmlns:a16="http://schemas.microsoft.com/office/drawing/2014/main" id="{6E5E10B4-1C9A-48F1-90AB-5A15BCD5A0B0}"/>
              </a:ext>
            </a:extLst>
          </p:cNvPr>
          <p:cNvSpPr/>
          <p:nvPr/>
        </p:nvSpPr>
        <p:spPr>
          <a:xfrm>
            <a:off x="3815762" y="5161879"/>
            <a:ext cx="544530" cy="40141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2" name="Arrow: Right 91">
            <a:extLst>
              <a:ext uri="{FF2B5EF4-FFF2-40B4-BE49-F238E27FC236}">
                <a16:creationId xmlns:a16="http://schemas.microsoft.com/office/drawing/2014/main" id="{BE6185CB-F47A-4FC7-BFA9-DC0158EBF008}"/>
              </a:ext>
            </a:extLst>
          </p:cNvPr>
          <p:cNvSpPr/>
          <p:nvPr/>
        </p:nvSpPr>
        <p:spPr>
          <a:xfrm>
            <a:off x="6464372" y="5219280"/>
            <a:ext cx="544530" cy="40141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17" name="Picture 16">
            <a:extLst>
              <a:ext uri="{FF2B5EF4-FFF2-40B4-BE49-F238E27FC236}">
                <a16:creationId xmlns:a16="http://schemas.microsoft.com/office/drawing/2014/main" id="{C1A72C68-385D-41DE-832A-7CF48F3DD1E6}"/>
              </a:ext>
            </a:extLst>
          </p:cNvPr>
          <p:cNvPicPr>
            <a:picLocks noChangeAspect="1"/>
          </p:cNvPicPr>
          <p:nvPr/>
        </p:nvPicPr>
        <p:blipFill>
          <a:blip r:embed="rId6"/>
          <a:stretch>
            <a:fillRect/>
          </a:stretch>
        </p:blipFill>
        <p:spPr>
          <a:xfrm>
            <a:off x="1806240" y="3995924"/>
            <a:ext cx="1838325" cy="2847975"/>
          </a:xfrm>
          <a:prstGeom prst="rect">
            <a:avLst/>
          </a:prstGeom>
        </p:spPr>
      </p:pic>
      <p:sp>
        <p:nvSpPr>
          <p:cNvPr id="93" name="TextBox 92">
            <a:extLst>
              <a:ext uri="{FF2B5EF4-FFF2-40B4-BE49-F238E27FC236}">
                <a16:creationId xmlns:a16="http://schemas.microsoft.com/office/drawing/2014/main" id="{6F2DF8FE-F2E1-4D51-B2B3-E34401B64676}"/>
              </a:ext>
            </a:extLst>
          </p:cNvPr>
          <p:cNvSpPr txBox="1"/>
          <p:nvPr/>
        </p:nvSpPr>
        <p:spPr>
          <a:xfrm>
            <a:off x="1775250" y="3988719"/>
            <a:ext cx="937517" cy="369332"/>
          </a:xfrm>
          <a:prstGeom prst="rect">
            <a:avLst/>
          </a:prstGeom>
          <a:noFill/>
        </p:spPr>
        <p:txBody>
          <a:bodyPr wrap="square">
            <a:spAutoFit/>
          </a:bodyPr>
          <a:lstStyle/>
          <a:p>
            <a:r>
              <a:rPr lang="sv-SE" b="1" dirty="0"/>
              <a:t>parning</a:t>
            </a:r>
          </a:p>
        </p:txBody>
      </p:sp>
      <p:pic>
        <p:nvPicPr>
          <p:cNvPr id="19" name="Picture 18">
            <a:extLst>
              <a:ext uri="{FF2B5EF4-FFF2-40B4-BE49-F238E27FC236}">
                <a16:creationId xmlns:a16="http://schemas.microsoft.com/office/drawing/2014/main" id="{8C3857FB-9CF3-4E13-AEF5-48E4D9E60382}"/>
              </a:ext>
            </a:extLst>
          </p:cNvPr>
          <p:cNvPicPr>
            <a:picLocks noChangeAspect="1"/>
          </p:cNvPicPr>
          <p:nvPr/>
        </p:nvPicPr>
        <p:blipFill>
          <a:blip r:embed="rId7"/>
          <a:stretch>
            <a:fillRect/>
          </a:stretch>
        </p:blipFill>
        <p:spPr>
          <a:xfrm>
            <a:off x="4516675" y="4002909"/>
            <a:ext cx="1835571" cy="2847974"/>
          </a:xfrm>
          <a:prstGeom prst="rect">
            <a:avLst/>
          </a:prstGeom>
        </p:spPr>
      </p:pic>
      <p:sp>
        <p:nvSpPr>
          <p:cNvPr id="94" name="TextBox 93">
            <a:extLst>
              <a:ext uri="{FF2B5EF4-FFF2-40B4-BE49-F238E27FC236}">
                <a16:creationId xmlns:a16="http://schemas.microsoft.com/office/drawing/2014/main" id="{3AC9B341-1B12-4E49-B16C-A65C63C53ECA}"/>
              </a:ext>
            </a:extLst>
          </p:cNvPr>
          <p:cNvSpPr txBox="1"/>
          <p:nvPr/>
        </p:nvSpPr>
        <p:spPr>
          <a:xfrm>
            <a:off x="4489900" y="3940063"/>
            <a:ext cx="1288098" cy="646331"/>
          </a:xfrm>
          <a:prstGeom prst="rect">
            <a:avLst/>
          </a:prstGeom>
          <a:noFill/>
        </p:spPr>
        <p:txBody>
          <a:bodyPr wrap="square">
            <a:spAutoFit/>
          </a:bodyPr>
          <a:lstStyle/>
          <a:p>
            <a:r>
              <a:rPr lang="sv-SE" b="1" dirty="0"/>
              <a:t>mer avkomma </a:t>
            </a:r>
          </a:p>
        </p:txBody>
      </p:sp>
      <p:pic>
        <p:nvPicPr>
          <p:cNvPr id="21" name="Picture 20">
            <a:extLst>
              <a:ext uri="{FF2B5EF4-FFF2-40B4-BE49-F238E27FC236}">
                <a16:creationId xmlns:a16="http://schemas.microsoft.com/office/drawing/2014/main" id="{2C5EB79D-FB9D-496A-AC65-EE79112128F1}"/>
              </a:ext>
            </a:extLst>
          </p:cNvPr>
          <p:cNvPicPr>
            <a:picLocks noChangeAspect="1"/>
          </p:cNvPicPr>
          <p:nvPr/>
        </p:nvPicPr>
        <p:blipFill>
          <a:blip r:embed="rId8"/>
          <a:stretch>
            <a:fillRect/>
          </a:stretch>
        </p:blipFill>
        <p:spPr>
          <a:xfrm>
            <a:off x="7313621" y="3989027"/>
            <a:ext cx="1838323" cy="2847973"/>
          </a:xfrm>
          <a:prstGeom prst="rect">
            <a:avLst/>
          </a:prstGeom>
        </p:spPr>
      </p:pic>
      <p:sp>
        <p:nvSpPr>
          <p:cNvPr id="95" name="TextBox 94">
            <a:extLst>
              <a:ext uri="{FF2B5EF4-FFF2-40B4-BE49-F238E27FC236}">
                <a16:creationId xmlns:a16="http://schemas.microsoft.com/office/drawing/2014/main" id="{D39A255C-BDD0-41BD-8823-111252A49508}"/>
              </a:ext>
            </a:extLst>
          </p:cNvPr>
          <p:cNvSpPr txBox="1"/>
          <p:nvPr/>
        </p:nvSpPr>
        <p:spPr>
          <a:xfrm>
            <a:off x="7312888" y="3983463"/>
            <a:ext cx="1091404" cy="646331"/>
          </a:xfrm>
          <a:prstGeom prst="rect">
            <a:avLst/>
          </a:prstGeom>
          <a:noFill/>
        </p:spPr>
        <p:txBody>
          <a:bodyPr wrap="square">
            <a:spAutoFit/>
          </a:bodyPr>
          <a:lstStyle/>
          <a:p>
            <a:r>
              <a:rPr lang="sv-SE" b="1" dirty="0"/>
              <a:t>naturliga urvalet </a:t>
            </a:r>
          </a:p>
        </p:txBody>
      </p:sp>
    </p:spTree>
    <p:extLst>
      <p:ext uri="{BB962C8B-B14F-4D97-AF65-F5344CB8AC3E}">
        <p14:creationId xmlns:p14="http://schemas.microsoft.com/office/powerpoint/2010/main" val="787985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DB63033-3BD5-40FD-9DE8-16CB0DB72880}"/>
              </a:ext>
            </a:extLst>
          </p:cNvPr>
          <p:cNvSpPr>
            <a:spLocks noGrp="1"/>
          </p:cNvSpPr>
          <p:nvPr>
            <p:ph type="title"/>
          </p:nvPr>
        </p:nvSpPr>
        <p:spPr>
          <a:xfrm>
            <a:off x="1137036" y="548640"/>
            <a:ext cx="9543405" cy="1188720"/>
          </a:xfrm>
        </p:spPr>
        <p:txBody>
          <a:bodyPr anchor="t" anchorCtr="0">
            <a:normAutofit/>
          </a:bodyPr>
          <a:lstStyle/>
          <a:p>
            <a:r>
              <a:rPr lang="sv-SE" dirty="0">
                <a:solidFill>
                  <a:schemeClr val="tx1">
                    <a:lumMod val="85000"/>
                    <a:lumOff val="15000"/>
                  </a:schemeClr>
                </a:solidFill>
              </a:rPr>
              <a:t>idé: från biologi evolution till matematik</a:t>
            </a: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text, outdoor, sign&#10;&#10;Description automatically generated">
            <a:extLst>
              <a:ext uri="{FF2B5EF4-FFF2-40B4-BE49-F238E27FC236}">
                <a16:creationId xmlns:a16="http://schemas.microsoft.com/office/drawing/2014/main" id="{F8F8A398-7D3C-4E8E-8A4D-2296A911DD8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798680" cy="798680"/>
          </a:xfrm>
          <a:prstGeom prst="rect">
            <a:avLst/>
          </a:prstGeom>
        </p:spPr>
      </p:pic>
      <p:sp>
        <p:nvSpPr>
          <p:cNvPr id="11" name="Oval 10">
            <a:extLst>
              <a:ext uri="{FF2B5EF4-FFF2-40B4-BE49-F238E27FC236}">
                <a16:creationId xmlns:a16="http://schemas.microsoft.com/office/drawing/2014/main" id="{A74F72A9-948B-4309-A0F2-D7BC625C35E3}"/>
              </a:ext>
            </a:extLst>
          </p:cNvPr>
          <p:cNvSpPr/>
          <p:nvPr/>
        </p:nvSpPr>
        <p:spPr>
          <a:xfrm>
            <a:off x="287334" y="1646572"/>
            <a:ext cx="475316" cy="493164"/>
          </a:xfrm>
          <a:prstGeom prst="ellipse">
            <a:avLst/>
          </a:prstGeom>
          <a:gradFill>
            <a:gsLst>
              <a:gs pos="36000">
                <a:schemeClr val="bg1">
                  <a:lumMod val="50000"/>
                </a:schemeClr>
              </a:gs>
              <a:gs pos="0">
                <a:schemeClr val="bg1">
                  <a:lumMod val="50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 name="Oval 12">
            <a:extLst>
              <a:ext uri="{FF2B5EF4-FFF2-40B4-BE49-F238E27FC236}">
                <a16:creationId xmlns:a16="http://schemas.microsoft.com/office/drawing/2014/main" id="{C3ED5EC2-80F8-4C80-AF61-A5C70E8FB868}"/>
              </a:ext>
            </a:extLst>
          </p:cNvPr>
          <p:cNvSpPr/>
          <p:nvPr/>
        </p:nvSpPr>
        <p:spPr>
          <a:xfrm>
            <a:off x="287334" y="3102775"/>
            <a:ext cx="475316" cy="493164"/>
          </a:xfrm>
          <a:prstGeom prst="ellipse">
            <a:avLst/>
          </a:prstGeom>
          <a:gradFill>
            <a:gsLst>
              <a:gs pos="30000">
                <a:schemeClr val="bg1">
                  <a:lumMod val="50000"/>
                </a:schemeClr>
              </a:gs>
              <a:gs pos="0">
                <a:schemeClr val="bg1">
                  <a:lumMod val="50000"/>
                </a:schemeClr>
              </a:gs>
              <a:gs pos="100000">
                <a:schemeClr val="accent2">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4" name="Multiplication Sign 13">
            <a:extLst>
              <a:ext uri="{FF2B5EF4-FFF2-40B4-BE49-F238E27FC236}">
                <a16:creationId xmlns:a16="http://schemas.microsoft.com/office/drawing/2014/main" id="{A95721F3-B86B-44C8-8B15-06A98C546D49}"/>
              </a:ext>
            </a:extLst>
          </p:cNvPr>
          <p:cNvSpPr/>
          <p:nvPr/>
        </p:nvSpPr>
        <p:spPr>
          <a:xfrm>
            <a:off x="159760" y="2235168"/>
            <a:ext cx="708917" cy="772175"/>
          </a:xfrm>
          <a:prstGeom prst="mathMultiply">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5" name="TextBox 14">
            <a:extLst>
              <a:ext uri="{FF2B5EF4-FFF2-40B4-BE49-F238E27FC236}">
                <a16:creationId xmlns:a16="http://schemas.microsoft.com/office/drawing/2014/main" id="{79982273-DDA9-4A2F-A2D8-C430DD449E72}"/>
              </a:ext>
            </a:extLst>
          </p:cNvPr>
          <p:cNvSpPr txBox="1"/>
          <p:nvPr/>
        </p:nvSpPr>
        <p:spPr>
          <a:xfrm>
            <a:off x="86357" y="3615602"/>
            <a:ext cx="937517" cy="369332"/>
          </a:xfrm>
          <a:prstGeom prst="rect">
            <a:avLst/>
          </a:prstGeom>
          <a:noFill/>
        </p:spPr>
        <p:txBody>
          <a:bodyPr wrap="square">
            <a:spAutoFit/>
          </a:bodyPr>
          <a:lstStyle/>
          <a:p>
            <a:r>
              <a:rPr lang="sv-SE" b="1" dirty="0"/>
              <a:t>parning</a:t>
            </a:r>
          </a:p>
        </p:txBody>
      </p:sp>
      <p:sp>
        <p:nvSpPr>
          <p:cNvPr id="16" name="Arrow: Right 15">
            <a:extLst>
              <a:ext uri="{FF2B5EF4-FFF2-40B4-BE49-F238E27FC236}">
                <a16:creationId xmlns:a16="http://schemas.microsoft.com/office/drawing/2014/main" id="{8D4E569D-706C-4AAE-A001-45D23381C616}"/>
              </a:ext>
            </a:extLst>
          </p:cNvPr>
          <p:cNvSpPr/>
          <p:nvPr/>
        </p:nvSpPr>
        <p:spPr>
          <a:xfrm>
            <a:off x="927152" y="2467863"/>
            <a:ext cx="544530" cy="40141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7" name="Oval 16">
            <a:extLst>
              <a:ext uri="{FF2B5EF4-FFF2-40B4-BE49-F238E27FC236}">
                <a16:creationId xmlns:a16="http://schemas.microsoft.com/office/drawing/2014/main" id="{D26C7BB6-7FB4-45BF-A484-19D502F3D746}"/>
              </a:ext>
            </a:extLst>
          </p:cNvPr>
          <p:cNvSpPr/>
          <p:nvPr/>
        </p:nvSpPr>
        <p:spPr>
          <a:xfrm>
            <a:off x="1509130" y="1563540"/>
            <a:ext cx="475316" cy="493164"/>
          </a:xfrm>
          <a:prstGeom prst="ellipse">
            <a:avLst/>
          </a:prstGeom>
          <a:gradFill>
            <a:gsLst>
              <a:gs pos="28500">
                <a:schemeClr val="bg1">
                  <a:lumMod val="50000"/>
                </a:schemeClr>
              </a:gs>
              <a:gs pos="0">
                <a:schemeClr val="bg1">
                  <a:lumMod val="50000"/>
                </a:schemeClr>
              </a:gs>
              <a:gs pos="57000">
                <a:schemeClr val="accent2">
                  <a:lumMod val="60000"/>
                  <a:lumOff val="40000"/>
                </a:schemeClr>
              </a:gs>
              <a:gs pos="78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8" name="Oval 17">
            <a:extLst>
              <a:ext uri="{FF2B5EF4-FFF2-40B4-BE49-F238E27FC236}">
                <a16:creationId xmlns:a16="http://schemas.microsoft.com/office/drawing/2014/main" id="{1B65B10E-4A43-4FFF-B4AD-32ABD8DC6C09}"/>
              </a:ext>
            </a:extLst>
          </p:cNvPr>
          <p:cNvSpPr/>
          <p:nvPr/>
        </p:nvSpPr>
        <p:spPr>
          <a:xfrm>
            <a:off x="1496514" y="2980610"/>
            <a:ext cx="475316" cy="493164"/>
          </a:xfrm>
          <a:prstGeom prst="ellipse">
            <a:avLst/>
          </a:prstGeom>
          <a:gradFill>
            <a:gsLst>
              <a:gs pos="64000">
                <a:schemeClr val="bg1">
                  <a:lumMod val="50000"/>
                </a:schemeClr>
              </a:gs>
              <a:gs pos="72500">
                <a:srgbClr val="A26D48"/>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9" name="Oval 18">
            <a:extLst>
              <a:ext uri="{FF2B5EF4-FFF2-40B4-BE49-F238E27FC236}">
                <a16:creationId xmlns:a16="http://schemas.microsoft.com/office/drawing/2014/main" id="{DE275ECA-C60C-412E-9568-3E44F65287A9}"/>
              </a:ext>
            </a:extLst>
          </p:cNvPr>
          <p:cNvSpPr/>
          <p:nvPr/>
        </p:nvSpPr>
        <p:spPr>
          <a:xfrm>
            <a:off x="1496514" y="2244549"/>
            <a:ext cx="475316" cy="493164"/>
          </a:xfrm>
          <a:prstGeom prst="ellipse">
            <a:avLst/>
          </a:prstGeom>
          <a:gradFill>
            <a:gsLst>
              <a:gs pos="19000">
                <a:schemeClr val="bg1">
                  <a:lumMod val="50000"/>
                </a:schemeClr>
              </a:gs>
              <a:gs pos="0">
                <a:schemeClr val="bg1">
                  <a:lumMod val="50000"/>
                </a:schemeClr>
              </a:gs>
              <a:gs pos="38000">
                <a:schemeClr val="accent1">
                  <a:lumMod val="60000"/>
                  <a:lumOff val="40000"/>
                </a:schemeClr>
              </a:gs>
              <a:gs pos="79000">
                <a:schemeClr val="accent2">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0" name="Oval 19">
            <a:extLst>
              <a:ext uri="{FF2B5EF4-FFF2-40B4-BE49-F238E27FC236}">
                <a16:creationId xmlns:a16="http://schemas.microsoft.com/office/drawing/2014/main" id="{E38584F3-F4CE-44EB-9FC5-4A0CC838BA8C}"/>
              </a:ext>
            </a:extLst>
          </p:cNvPr>
          <p:cNvSpPr/>
          <p:nvPr/>
        </p:nvSpPr>
        <p:spPr>
          <a:xfrm>
            <a:off x="2260314" y="2992495"/>
            <a:ext cx="475316" cy="493164"/>
          </a:xfrm>
          <a:prstGeom prst="ellipse">
            <a:avLst/>
          </a:prstGeom>
          <a:gradFill>
            <a:gsLst>
              <a:gs pos="21000">
                <a:schemeClr val="bg1">
                  <a:lumMod val="50000"/>
                </a:schemeClr>
              </a:gs>
              <a:gs pos="50000">
                <a:srgbClr val="A26D48"/>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 name="Oval 20">
            <a:extLst>
              <a:ext uri="{FF2B5EF4-FFF2-40B4-BE49-F238E27FC236}">
                <a16:creationId xmlns:a16="http://schemas.microsoft.com/office/drawing/2014/main" id="{FF33C989-428B-41F3-9065-A5BA1EF3AFCF}"/>
              </a:ext>
            </a:extLst>
          </p:cNvPr>
          <p:cNvSpPr/>
          <p:nvPr/>
        </p:nvSpPr>
        <p:spPr>
          <a:xfrm>
            <a:off x="2206647" y="2244549"/>
            <a:ext cx="475316" cy="493164"/>
          </a:xfrm>
          <a:prstGeom prst="ellipse">
            <a:avLst/>
          </a:prstGeom>
          <a:gradFill>
            <a:gsLst>
              <a:gs pos="15000">
                <a:schemeClr val="bg1">
                  <a:lumMod val="50000"/>
                </a:schemeClr>
              </a:gs>
              <a:gs pos="0">
                <a:schemeClr val="bg1">
                  <a:lumMod val="50000"/>
                </a:schemeClr>
              </a:gs>
              <a:gs pos="42000">
                <a:schemeClr val="accent2">
                  <a:lumMod val="60000"/>
                  <a:lumOff val="40000"/>
                </a:schemeClr>
              </a:gs>
              <a:gs pos="7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2" name="Oval 21">
            <a:extLst>
              <a:ext uri="{FF2B5EF4-FFF2-40B4-BE49-F238E27FC236}">
                <a16:creationId xmlns:a16="http://schemas.microsoft.com/office/drawing/2014/main" id="{9A63A815-94AB-44B0-9D5E-796808A076FE}"/>
              </a:ext>
            </a:extLst>
          </p:cNvPr>
          <p:cNvSpPr/>
          <p:nvPr/>
        </p:nvSpPr>
        <p:spPr>
          <a:xfrm>
            <a:off x="2206647" y="1563540"/>
            <a:ext cx="475316" cy="493164"/>
          </a:xfrm>
          <a:prstGeom prst="ellipse">
            <a:avLst/>
          </a:prstGeom>
          <a:gradFill>
            <a:gsLst>
              <a:gs pos="15000">
                <a:schemeClr val="bg1">
                  <a:lumMod val="50000"/>
                </a:schemeClr>
              </a:gs>
              <a:gs pos="0">
                <a:schemeClr val="bg1">
                  <a:lumMod val="50000"/>
                </a:schemeClr>
              </a:gs>
              <a:gs pos="48000">
                <a:schemeClr val="accent1">
                  <a:lumMod val="60000"/>
                  <a:lumOff val="40000"/>
                </a:schemeClr>
              </a:gs>
              <a:gs pos="73000">
                <a:schemeClr val="accent2">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3" name="TextBox 22">
            <a:extLst>
              <a:ext uri="{FF2B5EF4-FFF2-40B4-BE49-F238E27FC236}">
                <a16:creationId xmlns:a16="http://schemas.microsoft.com/office/drawing/2014/main" id="{CE904171-AFFD-4597-B105-5F6DC5F5594D}"/>
              </a:ext>
            </a:extLst>
          </p:cNvPr>
          <p:cNvSpPr txBox="1"/>
          <p:nvPr/>
        </p:nvSpPr>
        <p:spPr>
          <a:xfrm>
            <a:off x="1298883" y="3653347"/>
            <a:ext cx="1544772" cy="369332"/>
          </a:xfrm>
          <a:prstGeom prst="rect">
            <a:avLst/>
          </a:prstGeom>
          <a:noFill/>
        </p:spPr>
        <p:txBody>
          <a:bodyPr wrap="square">
            <a:spAutoFit/>
          </a:bodyPr>
          <a:lstStyle/>
          <a:p>
            <a:r>
              <a:rPr lang="sv-SE" b="1" dirty="0"/>
              <a:t>mer avkomma </a:t>
            </a:r>
          </a:p>
        </p:txBody>
      </p:sp>
      <p:sp>
        <p:nvSpPr>
          <p:cNvPr id="24" name="Arrow: Right 23">
            <a:extLst>
              <a:ext uri="{FF2B5EF4-FFF2-40B4-BE49-F238E27FC236}">
                <a16:creationId xmlns:a16="http://schemas.microsoft.com/office/drawing/2014/main" id="{47EA889D-CB5F-4AED-8F8D-B5A0527E481C}"/>
              </a:ext>
            </a:extLst>
          </p:cNvPr>
          <p:cNvSpPr/>
          <p:nvPr/>
        </p:nvSpPr>
        <p:spPr>
          <a:xfrm>
            <a:off x="2897504" y="2423658"/>
            <a:ext cx="544530" cy="40141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5" name="Oval 24">
            <a:extLst>
              <a:ext uri="{FF2B5EF4-FFF2-40B4-BE49-F238E27FC236}">
                <a16:creationId xmlns:a16="http://schemas.microsoft.com/office/drawing/2014/main" id="{F253C5FC-6E6F-49FB-94E6-027930F99319}"/>
              </a:ext>
            </a:extLst>
          </p:cNvPr>
          <p:cNvSpPr/>
          <p:nvPr/>
        </p:nvSpPr>
        <p:spPr>
          <a:xfrm>
            <a:off x="3634283" y="2123452"/>
            <a:ext cx="475316" cy="493164"/>
          </a:xfrm>
          <a:prstGeom prst="ellipse">
            <a:avLst/>
          </a:prstGeom>
          <a:gradFill>
            <a:gsLst>
              <a:gs pos="28500">
                <a:schemeClr val="bg1">
                  <a:lumMod val="50000"/>
                </a:schemeClr>
              </a:gs>
              <a:gs pos="0">
                <a:schemeClr val="bg1">
                  <a:lumMod val="50000"/>
                </a:schemeClr>
              </a:gs>
              <a:gs pos="57000">
                <a:schemeClr val="accent2">
                  <a:lumMod val="60000"/>
                  <a:lumOff val="40000"/>
                </a:schemeClr>
              </a:gs>
              <a:gs pos="78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6" name="Oval 25">
            <a:extLst>
              <a:ext uri="{FF2B5EF4-FFF2-40B4-BE49-F238E27FC236}">
                <a16:creationId xmlns:a16="http://schemas.microsoft.com/office/drawing/2014/main" id="{3A9FB52E-E01C-44F2-BACE-8700B843DBFA}"/>
              </a:ext>
            </a:extLst>
          </p:cNvPr>
          <p:cNvSpPr/>
          <p:nvPr/>
        </p:nvSpPr>
        <p:spPr>
          <a:xfrm>
            <a:off x="3621667" y="2804461"/>
            <a:ext cx="475316" cy="493164"/>
          </a:xfrm>
          <a:prstGeom prst="ellipse">
            <a:avLst/>
          </a:prstGeom>
          <a:gradFill>
            <a:gsLst>
              <a:gs pos="19000">
                <a:schemeClr val="bg1">
                  <a:lumMod val="50000"/>
                </a:schemeClr>
              </a:gs>
              <a:gs pos="0">
                <a:schemeClr val="bg1">
                  <a:lumMod val="50000"/>
                </a:schemeClr>
              </a:gs>
              <a:gs pos="38000">
                <a:schemeClr val="accent1">
                  <a:lumMod val="60000"/>
                  <a:lumOff val="40000"/>
                </a:schemeClr>
              </a:gs>
              <a:gs pos="79000">
                <a:schemeClr val="accent2">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7" name="Oval 26">
            <a:extLst>
              <a:ext uri="{FF2B5EF4-FFF2-40B4-BE49-F238E27FC236}">
                <a16:creationId xmlns:a16="http://schemas.microsoft.com/office/drawing/2014/main" id="{C785EEF7-59F1-4FF6-98A0-8E44851728AD}"/>
              </a:ext>
            </a:extLst>
          </p:cNvPr>
          <p:cNvSpPr/>
          <p:nvPr/>
        </p:nvSpPr>
        <p:spPr>
          <a:xfrm>
            <a:off x="4331800" y="2804461"/>
            <a:ext cx="475316" cy="493164"/>
          </a:xfrm>
          <a:prstGeom prst="ellipse">
            <a:avLst/>
          </a:prstGeom>
          <a:gradFill>
            <a:gsLst>
              <a:gs pos="15000">
                <a:schemeClr val="bg1">
                  <a:lumMod val="50000"/>
                </a:schemeClr>
              </a:gs>
              <a:gs pos="0">
                <a:schemeClr val="bg1">
                  <a:lumMod val="50000"/>
                </a:schemeClr>
              </a:gs>
              <a:gs pos="42000">
                <a:schemeClr val="accent2">
                  <a:lumMod val="60000"/>
                  <a:lumOff val="40000"/>
                </a:schemeClr>
              </a:gs>
              <a:gs pos="7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8" name="Oval 27">
            <a:extLst>
              <a:ext uri="{FF2B5EF4-FFF2-40B4-BE49-F238E27FC236}">
                <a16:creationId xmlns:a16="http://schemas.microsoft.com/office/drawing/2014/main" id="{DB89B0AC-8DF9-4539-B42A-1B0D8C90E9AF}"/>
              </a:ext>
            </a:extLst>
          </p:cNvPr>
          <p:cNvSpPr/>
          <p:nvPr/>
        </p:nvSpPr>
        <p:spPr>
          <a:xfrm>
            <a:off x="4331800" y="2123452"/>
            <a:ext cx="475316" cy="493164"/>
          </a:xfrm>
          <a:prstGeom prst="ellipse">
            <a:avLst/>
          </a:prstGeom>
          <a:gradFill>
            <a:gsLst>
              <a:gs pos="15000">
                <a:schemeClr val="bg1">
                  <a:lumMod val="50000"/>
                </a:schemeClr>
              </a:gs>
              <a:gs pos="0">
                <a:schemeClr val="bg1">
                  <a:lumMod val="50000"/>
                </a:schemeClr>
              </a:gs>
              <a:gs pos="48000">
                <a:schemeClr val="accent1">
                  <a:lumMod val="60000"/>
                  <a:lumOff val="40000"/>
                </a:schemeClr>
              </a:gs>
              <a:gs pos="73000">
                <a:schemeClr val="accent2">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9" name="TextBox 28">
            <a:extLst>
              <a:ext uri="{FF2B5EF4-FFF2-40B4-BE49-F238E27FC236}">
                <a16:creationId xmlns:a16="http://schemas.microsoft.com/office/drawing/2014/main" id="{9985F45C-AA56-4025-BB81-FF360F0480C1}"/>
              </a:ext>
            </a:extLst>
          </p:cNvPr>
          <p:cNvSpPr txBox="1"/>
          <p:nvPr/>
        </p:nvSpPr>
        <p:spPr>
          <a:xfrm>
            <a:off x="3386791" y="3651446"/>
            <a:ext cx="1834964" cy="369332"/>
          </a:xfrm>
          <a:prstGeom prst="rect">
            <a:avLst/>
          </a:prstGeom>
          <a:noFill/>
        </p:spPr>
        <p:txBody>
          <a:bodyPr wrap="square">
            <a:spAutoFit/>
          </a:bodyPr>
          <a:lstStyle/>
          <a:p>
            <a:r>
              <a:rPr lang="sv-SE" b="1" dirty="0"/>
              <a:t>naturliga urvalet </a:t>
            </a:r>
          </a:p>
        </p:txBody>
      </p:sp>
      <p:cxnSp>
        <p:nvCxnSpPr>
          <p:cNvPr id="30" name="Straight Connector 29">
            <a:extLst>
              <a:ext uri="{FF2B5EF4-FFF2-40B4-BE49-F238E27FC236}">
                <a16:creationId xmlns:a16="http://schemas.microsoft.com/office/drawing/2014/main" id="{A9879314-A922-43F3-A068-34961F6D6AEE}"/>
              </a:ext>
            </a:extLst>
          </p:cNvPr>
          <p:cNvCxnSpPr/>
          <p:nvPr/>
        </p:nvCxnSpPr>
        <p:spPr>
          <a:xfrm>
            <a:off x="5247636" y="1912498"/>
            <a:ext cx="0" cy="2277089"/>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31" name="Arrow: Right 30">
            <a:extLst>
              <a:ext uri="{FF2B5EF4-FFF2-40B4-BE49-F238E27FC236}">
                <a16:creationId xmlns:a16="http://schemas.microsoft.com/office/drawing/2014/main" id="{DA222C47-D6B8-4306-9D16-62817B9A2665}"/>
              </a:ext>
            </a:extLst>
          </p:cNvPr>
          <p:cNvSpPr/>
          <p:nvPr/>
        </p:nvSpPr>
        <p:spPr>
          <a:xfrm>
            <a:off x="5021577" y="2531475"/>
            <a:ext cx="544530" cy="40141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2" name="Oval 31">
            <a:extLst>
              <a:ext uri="{FF2B5EF4-FFF2-40B4-BE49-F238E27FC236}">
                <a16:creationId xmlns:a16="http://schemas.microsoft.com/office/drawing/2014/main" id="{E893043C-915E-4549-8B98-ADFD7055A297}"/>
              </a:ext>
            </a:extLst>
          </p:cNvPr>
          <p:cNvSpPr/>
          <p:nvPr/>
        </p:nvSpPr>
        <p:spPr>
          <a:xfrm>
            <a:off x="5683783" y="3084180"/>
            <a:ext cx="475316" cy="493164"/>
          </a:xfrm>
          <a:prstGeom prst="ellipse">
            <a:avLst/>
          </a:prstGeom>
          <a:gradFill>
            <a:gsLst>
              <a:gs pos="15000">
                <a:schemeClr val="bg1">
                  <a:lumMod val="50000"/>
                </a:schemeClr>
              </a:gs>
              <a:gs pos="0">
                <a:schemeClr val="bg1">
                  <a:lumMod val="50000"/>
                </a:schemeClr>
              </a:gs>
              <a:gs pos="42000">
                <a:schemeClr val="accent2">
                  <a:lumMod val="60000"/>
                  <a:lumOff val="40000"/>
                </a:schemeClr>
              </a:gs>
              <a:gs pos="7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3" name="Oval 32">
            <a:extLst>
              <a:ext uri="{FF2B5EF4-FFF2-40B4-BE49-F238E27FC236}">
                <a16:creationId xmlns:a16="http://schemas.microsoft.com/office/drawing/2014/main" id="{11CC2A3B-3300-47AC-8E7C-0E627989EFC7}"/>
              </a:ext>
            </a:extLst>
          </p:cNvPr>
          <p:cNvSpPr/>
          <p:nvPr/>
        </p:nvSpPr>
        <p:spPr>
          <a:xfrm>
            <a:off x="5676187" y="1792437"/>
            <a:ext cx="475316" cy="493164"/>
          </a:xfrm>
          <a:prstGeom prst="ellipse">
            <a:avLst/>
          </a:prstGeom>
          <a:gradFill>
            <a:gsLst>
              <a:gs pos="15000">
                <a:schemeClr val="bg1">
                  <a:lumMod val="50000"/>
                </a:schemeClr>
              </a:gs>
              <a:gs pos="0">
                <a:schemeClr val="bg1">
                  <a:lumMod val="50000"/>
                </a:schemeClr>
              </a:gs>
              <a:gs pos="48000">
                <a:schemeClr val="accent1">
                  <a:lumMod val="60000"/>
                  <a:lumOff val="40000"/>
                </a:schemeClr>
              </a:gs>
              <a:gs pos="73000">
                <a:schemeClr val="accent2">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4" name="Multiplication Sign 33">
            <a:extLst>
              <a:ext uri="{FF2B5EF4-FFF2-40B4-BE49-F238E27FC236}">
                <a16:creationId xmlns:a16="http://schemas.microsoft.com/office/drawing/2014/main" id="{DCDF6062-643F-40C9-9FEE-A6C690B5F64C}"/>
              </a:ext>
            </a:extLst>
          </p:cNvPr>
          <p:cNvSpPr/>
          <p:nvPr/>
        </p:nvSpPr>
        <p:spPr>
          <a:xfrm>
            <a:off x="5566109" y="2331832"/>
            <a:ext cx="708917" cy="772175"/>
          </a:xfrm>
          <a:prstGeom prst="mathMultiply">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5" name="TextBox 34">
            <a:extLst>
              <a:ext uri="{FF2B5EF4-FFF2-40B4-BE49-F238E27FC236}">
                <a16:creationId xmlns:a16="http://schemas.microsoft.com/office/drawing/2014/main" id="{440B1AF9-BF88-47F7-AF5C-6D50D7B647C4}"/>
              </a:ext>
            </a:extLst>
          </p:cNvPr>
          <p:cNvSpPr txBox="1"/>
          <p:nvPr/>
        </p:nvSpPr>
        <p:spPr>
          <a:xfrm>
            <a:off x="5528397" y="3677850"/>
            <a:ext cx="937517" cy="369332"/>
          </a:xfrm>
          <a:prstGeom prst="rect">
            <a:avLst/>
          </a:prstGeom>
          <a:noFill/>
        </p:spPr>
        <p:txBody>
          <a:bodyPr wrap="square">
            <a:spAutoFit/>
          </a:bodyPr>
          <a:lstStyle/>
          <a:p>
            <a:r>
              <a:rPr lang="sv-SE" b="1" dirty="0"/>
              <a:t>parning</a:t>
            </a:r>
          </a:p>
        </p:txBody>
      </p:sp>
      <p:sp>
        <p:nvSpPr>
          <p:cNvPr id="36" name="Oval 35">
            <a:extLst>
              <a:ext uri="{FF2B5EF4-FFF2-40B4-BE49-F238E27FC236}">
                <a16:creationId xmlns:a16="http://schemas.microsoft.com/office/drawing/2014/main" id="{563B0E05-889A-4BE1-A79A-65274AD07CED}"/>
              </a:ext>
            </a:extLst>
          </p:cNvPr>
          <p:cNvSpPr/>
          <p:nvPr/>
        </p:nvSpPr>
        <p:spPr>
          <a:xfrm>
            <a:off x="7460248" y="2804460"/>
            <a:ext cx="475316" cy="493164"/>
          </a:xfrm>
          <a:prstGeom prst="ellipse">
            <a:avLst/>
          </a:prstGeom>
          <a:gradFill>
            <a:gsLst>
              <a:gs pos="26000">
                <a:schemeClr val="bg1">
                  <a:lumMod val="50000"/>
                </a:schemeClr>
              </a:gs>
              <a:gs pos="0">
                <a:schemeClr val="bg1">
                  <a:lumMod val="50000"/>
                </a:schemeClr>
              </a:gs>
              <a:gs pos="52000">
                <a:schemeClr val="accent2">
                  <a:lumMod val="60000"/>
                  <a:lumOff val="40000"/>
                </a:schemeClr>
              </a:gs>
              <a:gs pos="78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7" name="Oval 36">
            <a:extLst>
              <a:ext uri="{FF2B5EF4-FFF2-40B4-BE49-F238E27FC236}">
                <a16:creationId xmlns:a16="http://schemas.microsoft.com/office/drawing/2014/main" id="{B0B31DB6-F666-42A8-B77B-D1D32C6AF0BD}"/>
              </a:ext>
            </a:extLst>
          </p:cNvPr>
          <p:cNvSpPr/>
          <p:nvPr/>
        </p:nvSpPr>
        <p:spPr>
          <a:xfrm>
            <a:off x="6849020" y="2787247"/>
            <a:ext cx="475316" cy="493164"/>
          </a:xfrm>
          <a:prstGeom prst="ellipse">
            <a:avLst/>
          </a:prstGeom>
          <a:gradFill>
            <a:gsLst>
              <a:gs pos="33000">
                <a:schemeClr val="bg1">
                  <a:lumMod val="50000"/>
                </a:schemeClr>
              </a:gs>
              <a:gs pos="0">
                <a:schemeClr val="bg1">
                  <a:lumMod val="50000"/>
                </a:schemeClr>
              </a:gs>
              <a:gs pos="66000">
                <a:schemeClr val="accent1">
                  <a:lumMod val="60000"/>
                  <a:lumOff val="40000"/>
                </a:schemeClr>
              </a:gs>
              <a:gs pos="83000">
                <a:schemeClr val="accent2">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8" name="Oval 37">
            <a:extLst>
              <a:ext uri="{FF2B5EF4-FFF2-40B4-BE49-F238E27FC236}">
                <a16:creationId xmlns:a16="http://schemas.microsoft.com/office/drawing/2014/main" id="{2A44E896-AD5B-4B1B-A7B5-15AA05CB3E63}"/>
              </a:ext>
            </a:extLst>
          </p:cNvPr>
          <p:cNvSpPr/>
          <p:nvPr/>
        </p:nvSpPr>
        <p:spPr>
          <a:xfrm>
            <a:off x="6861409" y="2115352"/>
            <a:ext cx="475316" cy="493164"/>
          </a:xfrm>
          <a:prstGeom prst="ellipse">
            <a:avLst/>
          </a:prstGeom>
          <a:gradFill>
            <a:gsLst>
              <a:gs pos="0">
                <a:schemeClr val="bg1">
                  <a:lumMod val="50000"/>
                </a:schemeClr>
              </a:gs>
              <a:gs pos="11000">
                <a:schemeClr val="accent2">
                  <a:lumMod val="60000"/>
                  <a:lumOff val="40000"/>
                </a:schemeClr>
              </a:gs>
              <a:gs pos="59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9" name="Oval 38">
            <a:extLst>
              <a:ext uri="{FF2B5EF4-FFF2-40B4-BE49-F238E27FC236}">
                <a16:creationId xmlns:a16="http://schemas.microsoft.com/office/drawing/2014/main" id="{16B298A7-56E1-4E05-872B-A2AD40AEDD8A}"/>
              </a:ext>
            </a:extLst>
          </p:cNvPr>
          <p:cNvSpPr/>
          <p:nvPr/>
        </p:nvSpPr>
        <p:spPr>
          <a:xfrm>
            <a:off x="7448246" y="2119185"/>
            <a:ext cx="475316" cy="493164"/>
          </a:xfrm>
          <a:prstGeom prst="ellipse">
            <a:avLst/>
          </a:prstGeom>
          <a:gradFill>
            <a:gsLst>
              <a:gs pos="0">
                <a:schemeClr val="bg1">
                  <a:lumMod val="50000"/>
                </a:schemeClr>
              </a:gs>
              <a:gs pos="12000">
                <a:schemeClr val="accent1">
                  <a:lumMod val="60000"/>
                  <a:lumOff val="40000"/>
                </a:schemeClr>
              </a:gs>
              <a:gs pos="53000">
                <a:schemeClr val="accent2">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0" name="Arrow: Right 39">
            <a:extLst>
              <a:ext uri="{FF2B5EF4-FFF2-40B4-BE49-F238E27FC236}">
                <a16:creationId xmlns:a16="http://schemas.microsoft.com/office/drawing/2014/main" id="{4D370FDC-2222-4879-BE75-1EC8F7A58C56}"/>
              </a:ext>
            </a:extLst>
          </p:cNvPr>
          <p:cNvSpPr/>
          <p:nvPr/>
        </p:nvSpPr>
        <p:spPr>
          <a:xfrm>
            <a:off x="6348667" y="2499202"/>
            <a:ext cx="544530" cy="40141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1" name="TextBox 40">
            <a:extLst>
              <a:ext uri="{FF2B5EF4-FFF2-40B4-BE49-F238E27FC236}">
                <a16:creationId xmlns:a16="http://schemas.microsoft.com/office/drawing/2014/main" id="{E10BA8DC-0C7B-4042-A83E-5BD8A5BC3E38}"/>
              </a:ext>
            </a:extLst>
          </p:cNvPr>
          <p:cNvSpPr txBox="1"/>
          <p:nvPr/>
        </p:nvSpPr>
        <p:spPr>
          <a:xfrm>
            <a:off x="6746674" y="3663226"/>
            <a:ext cx="1544772" cy="369332"/>
          </a:xfrm>
          <a:prstGeom prst="rect">
            <a:avLst/>
          </a:prstGeom>
          <a:noFill/>
        </p:spPr>
        <p:txBody>
          <a:bodyPr wrap="square">
            <a:spAutoFit/>
          </a:bodyPr>
          <a:lstStyle/>
          <a:p>
            <a:r>
              <a:rPr lang="sv-SE" b="1" dirty="0"/>
              <a:t>mer avkomma </a:t>
            </a:r>
          </a:p>
        </p:txBody>
      </p:sp>
      <p:sp>
        <p:nvSpPr>
          <p:cNvPr id="42" name="Rectangle 41">
            <a:extLst>
              <a:ext uri="{FF2B5EF4-FFF2-40B4-BE49-F238E27FC236}">
                <a16:creationId xmlns:a16="http://schemas.microsoft.com/office/drawing/2014/main" id="{04A7D050-A5C4-4633-AD89-977C338C9F10}"/>
              </a:ext>
            </a:extLst>
          </p:cNvPr>
          <p:cNvSpPr/>
          <p:nvPr/>
        </p:nvSpPr>
        <p:spPr>
          <a:xfrm>
            <a:off x="1379218" y="2869275"/>
            <a:ext cx="1437120" cy="726664"/>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3" name="Rectangle 42">
            <a:extLst>
              <a:ext uri="{FF2B5EF4-FFF2-40B4-BE49-F238E27FC236}">
                <a16:creationId xmlns:a16="http://schemas.microsoft.com/office/drawing/2014/main" id="{79DEF0CB-5682-42E9-9F3E-F95E6792E60C}"/>
              </a:ext>
            </a:extLst>
          </p:cNvPr>
          <p:cNvSpPr/>
          <p:nvPr/>
        </p:nvSpPr>
        <p:spPr>
          <a:xfrm>
            <a:off x="6737116" y="2666781"/>
            <a:ext cx="1333190" cy="726664"/>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4" name="Arrow: Right 43">
            <a:extLst>
              <a:ext uri="{FF2B5EF4-FFF2-40B4-BE49-F238E27FC236}">
                <a16:creationId xmlns:a16="http://schemas.microsoft.com/office/drawing/2014/main" id="{706DD85D-29AA-4088-8A46-9A513FC62847}"/>
              </a:ext>
            </a:extLst>
          </p:cNvPr>
          <p:cNvSpPr/>
          <p:nvPr/>
        </p:nvSpPr>
        <p:spPr>
          <a:xfrm>
            <a:off x="8280719" y="2447750"/>
            <a:ext cx="544530" cy="40141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5" name="Oval 44">
            <a:extLst>
              <a:ext uri="{FF2B5EF4-FFF2-40B4-BE49-F238E27FC236}">
                <a16:creationId xmlns:a16="http://schemas.microsoft.com/office/drawing/2014/main" id="{9A0F000A-FFD5-4B37-8400-BD47EFE43753}"/>
              </a:ext>
            </a:extLst>
          </p:cNvPr>
          <p:cNvSpPr/>
          <p:nvPr/>
        </p:nvSpPr>
        <p:spPr>
          <a:xfrm>
            <a:off x="8950497" y="2038311"/>
            <a:ext cx="475316" cy="493164"/>
          </a:xfrm>
          <a:prstGeom prst="ellipse">
            <a:avLst/>
          </a:prstGeom>
          <a:gradFill>
            <a:gsLst>
              <a:gs pos="0">
                <a:schemeClr val="bg1">
                  <a:lumMod val="50000"/>
                </a:schemeClr>
              </a:gs>
              <a:gs pos="12000">
                <a:schemeClr val="accent1">
                  <a:lumMod val="60000"/>
                  <a:lumOff val="40000"/>
                </a:schemeClr>
              </a:gs>
              <a:gs pos="53000">
                <a:schemeClr val="accent2">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6" name="Oval 45">
            <a:extLst>
              <a:ext uri="{FF2B5EF4-FFF2-40B4-BE49-F238E27FC236}">
                <a16:creationId xmlns:a16="http://schemas.microsoft.com/office/drawing/2014/main" id="{A7679303-8DF0-4644-80BC-76D15216B524}"/>
              </a:ext>
            </a:extLst>
          </p:cNvPr>
          <p:cNvSpPr/>
          <p:nvPr/>
        </p:nvSpPr>
        <p:spPr>
          <a:xfrm>
            <a:off x="8944748" y="2766004"/>
            <a:ext cx="475316" cy="493164"/>
          </a:xfrm>
          <a:prstGeom prst="ellipse">
            <a:avLst/>
          </a:prstGeom>
          <a:gradFill>
            <a:gsLst>
              <a:gs pos="0">
                <a:schemeClr val="bg1">
                  <a:lumMod val="50000"/>
                </a:schemeClr>
              </a:gs>
              <a:gs pos="11000">
                <a:schemeClr val="accent2">
                  <a:lumMod val="60000"/>
                  <a:lumOff val="40000"/>
                </a:schemeClr>
              </a:gs>
              <a:gs pos="59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7" name="TextBox 46">
            <a:extLst>
              <a:ext uri="{FF2B5EF4-FFF2-40B4-BE49-F238E27FC236}">
                <a16:creationId xmlns:a16="http://schemas.microsoft.com/office/drawing/2014/main" id="{A4BAE9EE-8C55-49AF-B858-4FF422B1F2B8}"/>
              </a:ext>
            </a:extLst>
          </p:cNvPr>
          <p:cNvSpPr txBox="1"/>
          <p:nvPr/>
        </p:nvSpPr>
        <p:spPr>
          <a:xfrm>
            <a:off x="8672825" y="3586865"/>
            <a:ext cx="1091404" cy="646331"/>
          </a:xfrm>
          <a:prstGeom prst="rect">
            <a:avLst/>
          </a:prstGeom>
          <a:noFill/>
        </p:spPr>
        <p:txBody>
          <a:bodyPr wrap="square">
            <a:spAutoFit/>
          </a:bodyPr>
          <a:lstStyle/>
          <a:p>
            <a:r>
              <a:rPr lang="sv-SE" b="1" dirty="0"/>
              <a:t>naturliga urvalet </a:t>
            </a:r>
          </a:p>
        </p:txBody>
      </p:sp>
      <p:pic>
        <p:nvPicPr>
          <p:cNvPr id="48" name="Picture 47">
            <a:extLst>
              <a:ext uri="{FF2B5EF4-FFF2-40B4-BE49-F238E27FC236}">
                <a16:creationId xmlns:a16="http://schemas.microsoft.com/office/drawing/2014/main" id="{5A9DDAB4-B937-44D6-834E-4A3B62D8F5D5}"/>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2593299" y="3250527"/>
            <a:ext cx="686031" cy="686031"/>
          </a:xfrm>
          <a:prstGeom prst="rect">
            <a:avLst/>
          </a:prstGeom>
        </p:spPr>
      </p:pic>
      <p:pic>
        <p:nvPicPr>
          <p:cNvPr id="49" name="Picture 48">
            <a:extLst>
              <a:ext uri="{FF2B5EF4-FFF2-40B4-BE49-F238E27FC236}">
                <a16:creationId xmlns:a16="http://schemas.microsoft.com/office/drawing/2014/main" id="{52CEE6C7-3663-4303-8D2C-7A304C295DFA}"/>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813310" y="3056993"/>
            <a:ext cx="686031" cy="686031"/>
          </a:xfrm>
          <a:prstGeom prst="rect">
            <a:avLst/>
          </a:prstGeom>
        </p:spPr>
      </p:pic>
      <p:grpSp>
        <p:nvGrpSpPr>
          <p:cNvPr id="4" name="Group 3">
            <a:extLst>
              <a:ext uri="{FF2B5EF4-FFF2-40B4-BE49-F238E27FC236}">
                <a16:creationId xmlns:a16="http://schemas.microsoft.com/office/drawing/2014/main" id="{B83EFAD8-AF57-4697-89DC-236E51D1057D}"/>
              </a:ext>
            </a:extLst>
          </p:cNvPr>
          <p:cNvGrpSpPr/>
          <p:nvPr/>
        </p:nvGrpSpPr>
        <p:grpSpPr>
          <a:xfrm>
            <a:off x="10021446" y="1284278"/>
            <a:ext cx="2134031" cy="2977213"/>
            <a:chOff x="9949804" y="3776078"/>
            <a:chExt cx="2134031" cy="2977213"/>
          </a:xfrm>
        </p:grpSpPr>
        <p:sp>
          <p:nvSpPr>
            <p:cNvPr id="50" name="Rectangle: Folded Corner 49">
              <a:extLst>
                <a:ext uri="{FF2B5EF4-FFF2-40B4-BE49-F238E27FC236}">
                  <a16:creationId xmlns:a16="http://schemas.microsoft.com/office/drawing/2014/main" id="{59461A3C-D95D-4C01-B982-E08A6AE3A473}"/>
                </a:ext>
              </a:extLst>
            </p:cNvPr>
            <p:cNvSpPr/>
            <p:nvPr/>
          </p:nvSpPr>
          <p:spPr>
            <a:xfrm>
              <a:off x="9949804" y="3776078"/>
              <a:ext cx="2134031" cy="2977213"/>
            </a:xfrm>
            <a:prstGeom prst="foldedCorner">
              <a:avLst>
                <a:gd name="adj" fmla="val 13297"/>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1" name="Oval 50">
              <a:extLst>
                <a:ext uri="{FF2B5EF4-FFF2-40B4-BE49-F238E27FC236}">
                  <a16:creationId xmlns:a16="http://schemas.microsoft.com/office/drawing/2014/main" id="{5B4C4B87-B727-44CA-8A8E-3F7CD1ECAD41}"/>
                </a:ext>
              </a:extLst>
            </p:cNvPr>
            <p:cNvSpPr/>
            <p:nvPr/>
          </p:nvSpPr>
          <p:spPr>
            <a:xfrm>
              <a:off x="10027490" y="3908367"/>
              <a:ext cx="475316" cy="493164"/>
            </a:xfrm>
            <a:prstGeom prst="ellipse">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2" name="TextBox 51">
              <a:extLst>
                <a:ext uri="{FF2B5EF4-FFF2-40B4-BE49-F238E27FC236}">
                  <a16:creationId xmlns:a16="http://schemas.microsoft.com/office/drawing/2014/main" id="{C47B41FE-EDBA-44C6-8B91-C971936A3D18}"/>
                </a:ext>
              </a:extLst>
            </p:cNvPr>
            <p:cNvSpPr txBox="1"/>
            <p:nvPr/>
          </p:nvSpPr>
          <p:spPr>
            <a:xfrm>
              <a:off x="10477984" y="3859921"/>
              <a:ext cx="1605851" cy="646331"/>
            </a:xfrm>
            <a:prstGeom prst="rect">
              <a:avLst/>
            </a:prstGeom>
            <a:noFill/>
          </p:spPr>
          <p:txBody>
            <a:bodyPr wrap="square">
              <a:spAutoFit/>
            </a:bodyPr>
            <a:lstStyle/>
            <a:p>
              <a:r>
                <a:rPr lang="sv-SE" dirty="0"/>
                <a:t>gene som </a:t>
              </a:r>
              <a:r>
                <a:rPr lang="sv-SE" b="1" dirty="0"/>
                <a:t>INTE</a:t>
              </a:r>
              <a:r>
                <a:rPr lang="sv-SE" dirty="0"/>
                <a:t> passade natur</a:t>
              </a:r>
            </a:p>
          </p:txBody>
        </p:sp>
        <p:sp>
          <p:nvSpPr>
            <p:cNvPr id="53" name="Oval 52">
              <a:extLst>
                <a:ext uri="{FF2B5EF4-FFF2-40B4-BE49-F238E27FC236}">
                  <a16:creationId xmlns:a16="http://schemas.microsoft.com/office/drawing/2014/main" id="{DCEEFE94-208D-4B10-B385-793DE920771D}"/>
                </a:ext>
              </a:extLst>
            </p:cNvPr>
            <p:cNvSpPr/>
            <p:nvPr/>
          </p:nvSpPr>
          <p:spPr>
            <a:xfrm>
              <a:off x="10055868" y="5279698"/>
              <a:ext cx="475316" cy="493164"/>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4" name="Oval 53">
              <a:extLst>
                <a:ext uri="{FF2B5EF4-FFF2-40B4-BE49-F238E27FC236}">
                  <a16:creationId xmlns:a16="http://schemas.microsoft.com/office/drawing/2014/main" id="{CD8CCCE7-A73A-4AB7-9A6F-EB09AC3461B6}"/>
                </a:ext>
              </a:extLst>
            </p:cNvPr>
            <p:cNvSpPr/>
            <p:nvPr/>
          </p:nvSpPr>
          <p:spPr>
            <a:xfrm>
              <a:off x="10045820" y="5954961"/>
              <a:ext cx="475316" cy="493164"/>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5" name="TextBox 54">
              <a:extLst>
                <a:ext uri="{FF2B5EF4-FFF2-40B4-BE49-F238E27FC236}">
                  <a16:creationId xmlns:a16="http://schemas.microsoft.com/office/drawing/2014/main" id="{5685727B-6D56-4355-BCD6-EF5B99D82324}"/>
                </a:ext>
              </a:extLst>
            </p:cNvPr>
            <p:cNvSpPr txBox="1"/>
            <p:nvPr/>
          </p:nvSpPr>
          <p:spPr>
            <a:xfrm>
              <a:off x="10550492" y="5359281"/>
              <a:ext cx="1507811" cy="646331"/>
            </a:xfrm>
            <a:prstGeom prst="rect">
              <a:avLst/>
            </a:prstGeom>
            <a:noFill/>
          </p:spPr>
          <p:txBody>
            <a:bodyPr wrap="square">
              <a:spAutoFit/>
            </a:bodyPr>
            <a:lstStyle/>
            <a:p>
              <a:r>
                <a:rPr lang="sv-SE" dirty="0"/>
                <a:t>gene som passade natur</a:t>
              </a:r>
            </a:p>
          </p:txBody>
        </p:sp>
      </p:grpSp>
      <p:sp>
        <p:nvSpPr>
          <p:cNvPr id="57" name="TextBox 56">
            <a:extLst>
              <a:ext uri="{FF2B5EF4-FFF2-40B4-BE49-F238E27FC236}">
                <a16:creationId xmlns:a16="http://schemas.microsoft.com/office/drawing/2014/main" id="{8F499896-A15E-4992-B690-D0797D5AC982}"/>
              </a:ext>
            </a:extLst>
          </p:cNvPr>
          <p:cNvSpPr txBox="1"/>
          <p:nvPr/>
        </p:nvSpPr>
        <p:spPr>
          <a:xfrm>
            <a:off x="4331800" y="4122695"/>
            <a:ext cx="1834964" cy="369332"/>
          </a:xfrm>
          <a:prstGeom prst="rect">
            <a:avLst/>
          </a:prstGeom>
          <a:noFill/>
        </p:spPr>
        <p:txBody>
          <a:bodyPr wrap="square">
            <a:spAutoFit/>
          </a:bodyPr>
          <a:lstStyle/>
          <a:p>
            <a:r>
              <a:rPr lang="sv-SE" b="1" dirty="0"/>
              <a:t>biologi evolution </a:t>
            </a:r>
          </a:p>
        </p:txBody>
      </p:sp>
      <p:cxnSp>
        <p:nvCxnSpPr>
          <p:cNvPr id="59" name="Straight Arrow Connector 58">
            <a:extLst>
              <a:ext uri="{FF2B5EF4-FFF2-40B4-BE49-F238E27FC236}">
                <a16:creationId xmlns:a16="http://schemas.microsoft.com/office/drawing/2014/main" id="{DC5C1AB2-6EF1-49EC-ABC2-9BE48951A25B}"/>
              </a:ext>
            </a:extLst>
          </p:cNvPr>
          <p:cNvCxnSpPr>
            <a:stCxn id="57" idx="3"/>
          </p:cNvCxnSpPr>
          <p:nvPr/>
        </p:nvCxnSpPr>
        <p:spPr>
          <a:xfrm flipV="1">
            <a:off x="6166764" y="4251089"/>
            <a:ext cx="3597465" cy="56272"/>
          </a:xfrm>
          <a:prstGeom prst="straightConnector1">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403283B7-BD52-451E-BF5B-EA0E94F26124}"/>
              </a:ext>
            </a:extLst>
          </p:cNvPr>
          <p:cNvCxnSpPr>
            <a:cxnSpLocks/>
            <a:stCxn id="57" idx="1"/>
          </p:cNvCxnSpPr>
          <p:nvPr/>
        </p:nvCxnSpPr>
        <p:spPr>
          <a:xfrm flipH="1" flipV="1">
            <a:off x="86357" y="4293998"/>
            <a:ext cx="4245443" cy="13363"/>
          </a:xfrm>
          <a:prstGeom prst="straightConnector1">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F1CADBFE-4C9B-4987-AE9C-7854BD23AB6D}"/>
                  </a:ext>
                </a:extLst>
              </p:cNvPr>
              <p:cNvSpPr txBox="1"/>
              <p:nvPr/>
            </p:nvSpPr>
            <p:spPr>
              <a:xfrm>
                <a:off x="119780" y="5074808"/>
                <a:ext cx="2363538" cy="615553"/>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sv-SE" sz="2000" b="0" i="1" smtClean="0">
                              <a:latin typeface="Cambria Math" panose="02040503050406030204" pitchFamily="18" charset="0"/>
                              <a:ea typeface="Cambria Math" panose="02040503050406030204" pitchFamily="18" charset="0"/>
                            </a:rPr>
                          </m:ctrlPr>
                        </m:sSubPr>
                        <m:e>
                          <m:r>
                            <a:rPr lang="sv-SE" sz="2000" b="0" i="1" smtClean="0">
                              <a:latin typeface="Cambria Math" panose="02040503050406030204" pitchFamily="18" charset="0"/>
                              <a:ea typeface="Cambria Math" panose="02040503050406030204" pitchFamily="18" charset="0"/>
                            </a:rPr>
                            <m:t>𝑦</m:t>
                          </m:r>
                        </m:e>
                        <m:sub>
                          <m:r>
                            <a:rPr lang="sv-SE" sz="2000" b="0" i="1" smtClean="0">
                              <a:latin typeface="Cambria Math" panose="02040503050406030204" pitchFamily="18" charset="0"/>
                              <a:ea typeface="Cambria Math" panose="02040503050406030204" pitchFamily="18" charset="0"/>
                            </a:rPr>
                            <m:t>𝑛</m:t>
                          </m:r>
                        </m:sub>
                      </m:sSub>
                      <m:r>
                        <a:rPr lang="sv-SE" sz="2000" b="0" i="1" smtClean="0">
                          <a:latin typeface="Cambria Math" panose="02040503050406030204" pitchFamily="18" charset="0"/>
                          <a:ea typeface="Cambria Math" panose="02040503050406030204" pitchFamily="18" charset="0"/>
                        </a:rPr>
                        <m:t>=</m:t>
                      </m:r>
                      <m:r>
                        <a:rPr lang="sv-SE" sz="2000" b="0" i="1" smtClean="0">
                          <a:latin typeface="Cambria Math" panose="02040503050406030204" pitchFamily="18" charset="0"/>
                          <a:ea typeface="Cambria Math" panose="02040503050406030204" pitchFamily="18" charset="0"/>
                        </a:rPr>
                        <m:t>𝑓</m:t>
                      </m:r>
                      <m:d>
                        <m:dPr>
                          <m:ctrlPr>
                            <a:rPr lang="sv-SE" sz="2000" b="0" i="1" smtClean="0">
                              <a:latin typeface="Cambria Math" panose="02040503050406030204" pitchFamily="18" charset="0"/>
                              <a:ea typeface="Cambria Math" panose="02040503050406030204" pitchFamily="18" charset="0"/>
                            </a:rPr>
                          </m:ctrlPr>
                        </m:dPr>
                        <m:e>
                          <m:sSub>
                            <m:sSubPr>
                              <m:ctrlPr>
                                <a:rPr lang="sv-SE" sz="2000" b="0" i="1" smtClean="0">
                                  <a:latin typeface="Cambria Math" panose="02040503050406030204" pitchFamily="18" charset="0"/>
                                  <a:ea typeface="Cambria Math" panose="02040503050406030204" pitchFamily="18" charset="0"/>
                                </a:rPr>
                              </m:ctrlPr>
                            </m:sSubPr>
                            <m:e>
                              <m:r>
                                <a:rPr lang="sv-SE" sz="2000" b="0" i="1" smtClean="0">
                                  <a:latin typeface="Cambria Math" panose="02040503050406030204" pitchFamily="18" charset="0"/>
                                  <a:ea typeface="Cambria Math" panose="02040503050406030204" pitchFamily="18" charset="0"/>
                                </a:rPr>
                                <m:t>𝑥</m:t>
                              </m:r>
                            </m:e>
                            <m:sub>
                              <m:r>
                                <a:rPr lang="sv-SE" sz="2000" b="0" i="1" smtClean="0">
                                  <a:latin typeface="Cambria Math" panose="02040503050406030204" pitchFamily="18" charset="0"/>
                                  <a:ea typeface="Cambria Math" panose="02040503050406030204" pitchFamily="18" charset="0"/>
                                </a:rPr>
                                <m:t>𝑛</m:t>
                              </m:r>
                            </m:sub>
                          </m:sSub>
                        </m:e>
                      </m:d>
                    </m:oMath>
                  </m:oMathPara>
                </a14:m>
                <a:endParaRPr lang="sv-SE" sz="2000"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sv-SE" sz="2000" b="0" i="1" smtClean="0">
                              <a:latin typeface="Cambria Math" panose="02040503050406030204" pitchFamily="18" charset="0"/>
                              <a:ea typeface="Cambria Math" panose="02040503050406030204" pitchFamily="18" charset="0"/>
                            </a:rPr>
                          </m:ctrlPr>
                        </m:sSubPr>
                        <m:e>
                          <m:r>
                            <a:rPr lang="sv-SE" sz="2000" b="0" i="1" smtClean="0">
                              <a:latin typeface="Cambria Math" panose="02040503050406030204" pitchFamily="18" charset="0"/>
                              <a:ea typeface="Cambria Math" panose="02040503050406030204" pitchFamily="18" charset="0"/>
                            </a:rPr>
                            <m:t>𝑦</m:t>
                          </m:r>
                        </m:e>
                        <m:sub>
                          <m:r>
                            <a:rPr lang="sv-SE" sz="2000" b="0" i="1" smtClean="0">
                              <a:latin typeface="Cambria Math" panose="02040503050406030204" pitchFamily="18" charset="0"/>
                              <a:ea typeface="Cambria Math" panose="02040503050406030204" pitchFamily="18" charset="0"/>
                            </a:rPr>
                            <m:t>𝑛</m:t>
                          </m:r>
                        </m:sub>
                      </m:sSub>
                      <m:r>
                        <a:rPr lang="sv-SE" sz="2000" b="0" i="1" smtClean="0">
                          <a:latin typeface="Cambria Math" panose="02040503050406030204" pitchFamily="18" charset="0"/>
                          <a:ea typeface="Cambria Math" panose="02040503050406030204" pitchFamily="18" charset="0"/>
                        </a:rPr>
                        <m:t>≠</m:t>
                      </m:r>
                      <m:r>
                        <a:rPr lang="sv-SE" sz="2000" b="0" i="1" smtClean="0">
                          <a:latin typeface="Cambria Math" panose="02040503050406030204" pitchFamily="18" charset="0"/>
                          <a:ea typeface="Cambria Math" panose="02040503050406030204" pitchFamily="18" charset="0"/>
                        </a:rPr>
                        <m:t>𝑔𝑜𝑜𝑑</m:t>
                      </m:r>
                      <m:r>
                        <a:rPr lang="sv-SE" sz="2000" b="0" i="1" smtClean="0">
                          <a:latin typeface="Cambria Math" panose="02040503050406030204" pitchFamily="18" charset="0"/>
                          <a:ea typeface="Cambria Math" panose="02040503050406030204" pitchFamily="18" charset="0"/>
                        </a:rPr>
                        <m:t> </m:t>
                      </m:r>
                      <m:r>
                        <a:rPr lang="sv-SE" sz="2000" b="0" i="1" smtClean="0">
                          <a:latin typeface="Cambria Math" panose="02040503050406030204" pitchFamily="18" charset="0"/>
                          <a:ea typeface="Cambria Math" panose="02040503050406030204" pitchFamily="18" charset="0"/>
                        </a:rPr>
                        <m:t>𝑠𝑜𝑙𝑢𝑡𝑖𝑜𝑛𝑠</m:t>
                      </m:r>
                    </m:oMath>
                  </m:oMathPara>
                </a14:m>
                <a:endParaRPr lang="sv-SE" sz="2000" dirty="0"/>
              </a:p>
            </p:txBody>
          </p:sp>
        </mc:Choice>
        <mc:Fallback xmlns="">
          <p:sp>
            <p:nvSpPr>
              <p:cNvPr id="63" name="TextBox 62">
                <a:extLst>
                  <a:ext uri="{FF2B5EF4-FFF2-40B4-BE49-F238E27FC236}">
                    <a16:creationId xmlns:a16="http://schemas.microsoft.com/office/drawing/2014/main" id="{F1CADBFE-4C9B-4987-AE9C-7854BD23AB6D}"/>
                  </a:ext>
                </a:extLst>
              </p:cNvPr>
              <p:cNvSpPr txBox="1">
                <a:spLocks noRot="1" noChangeAspect="1" noMove="1" noResize="1" noEditPoints="1" noAdjustHandles="1" noChangeArrowheads="1" noChangeShapeType="1" noTextEdit="1"/>
              </p:cNvSpPr>
              <p:nvPr/>
            </p:nvSpPr>
            <p:spPr>
              <a:xfrm>
                <a:off x="119780" y="5074808"/>
                <a:ext cx="2363538" cy="615553"/>
              </a:xfrm>
              <a:prstGeom prst="rect">
                <a:avLst/>
              </a:prstGeom>
              <a:blipFill>
                <a:blip r:embed="rId6"/>
                <a:stretch>
                  <a:fillRect l="-3876" r="-517" b="-16832"/>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90380AE2-DBC9-4F6A-B4DD-BB6FA67D0E97}"/>
                  </a:ext>
                </a:extLst>
              </p:cNvPr>
              <p:cNvSpPr txBox="1"/>
              <p:nvPr/>
            </p:nvSpPr>
            <p:spPr>
              <a:xfrm>
                <a:off x="4815386" y="4919077"/>
                <a:ext cx="2363538" cy="615553"/>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sv-SE" sz="2000" b="0" i="1" smtClean="0">
                              <a:latin typeface="Cambria Math" panose="02040503050406030204" pitchFamily="18" charset="0"/>
                              <a:ea typeface="Cambria Math" panose="02040503050406030204" pitchFamily="18" charset="0"/>
                            </a:rPr>
                          </m:ctrlPr>
                        </m:sSubPr>
                        <m:e>
                          <m:r>
                            <a:rPr lang="sv-SE" sz="2000" b="0" i="1" smtClean="0">
                              <a:latin typeface="Cambria Math" panose="02040503050406030204" pitchFamily="18" charset="0"/>
                              <a:ea typeface="Cambria Math" panose="02040503050406030204" pitchFamily="18" charset="0"/>
                            </a:rPr>
                            <m:t>𝑦</m:t>
                          </m:r>
                        </m:e>
                        <m:sub>
                          <m:r>
                            <a:rPr lang="sv-SE" sz="2000" b="0" i="1" smtClean="0">
                              <a:latin typeface="Cambria Math" panose="02040503050406030204" pitchFamily="18" charset="0"/>
                              <a:ea typeface="Cambria Math" panose="02040503050406030204" pitchFamily="18" charset="0"/>
                            </a:rPr>
                            <m:t>𝑛</m:t>
                          </m:r>
                          <m:r>
                            <a:rPr lang="sv-SE" sz="2000" b="0" i="1" smtClean="0">
                              <a:latin typeface="Cambria Math" panose="02040503050406030204" pitchFamily="18" charset="0"/>
                              <a:ea typeface="Cambria Math" panose="02040503050406030204" pitchFamily="18" charset="0"/>
                            </a:rPr>
                            <m:t>+1</m:t>
                          </m:r>
                        </m:sub>
                      </m:sSub>
                      <m:r>
                        <a:rPr lang="sv-SE" sz="2000" b="0" i="1" smtClean="0">
                          <a:latin typeface="Cambria Math" panose="02040503050406030204" pitchFamily="18" charset="0"/>
                          <a:ea typeface="Cambria Math" panose="02040503050406030204" pitchFamily="18" charset="0"/>
                        </a:rPr>
                        <m:t>=</m:t>
                      </m:r>
                      <m:r>
                        <a:rPr lang="sv-SE" sz="2000" b="0" i="1" smtClean="0">
                          <a:latin typeface="Cambria Math" panose="02040503050406030204" pitchFamily="18" charset="0"/>
                          <a:ea typeface="Cambria Math" panose="02040503050406030204" pitchFamily="18" charset="0"/>
                        </a:rPr>
                        <m:t>𝑓</m:t>
                      </m:r>
                      <m:d>
                        <m:dPr>
                          <m:ctrlPr>
                            <a:rPr lang="sv-SE" sz="2000" b="0" i="1" smtClean="0">
                              <a:latin typeface="Cambria Math" panose="02040503050406030204" pitchFamily="18" charset="0"/>
                              <a:ea typeface="Cambria Math" panose="02040503050406030204" pitchFamily="18" charset="0"/>
                            </a:rPr>
                          </m:ctrlPr>
                        </m:dPr>
                        <m:e>
                          <m:sSub>
                            <m:sSubPr>
                              <m:ctrlPr>
                                <a:rPr lang="sv-SE" sz="2000" b="0" i="1" smtClean="0">
                                  <a:latin typeface="Cambria Math" panose="02040503050406030204" pitchFamily="18" charset="0"/>
                                  <a:ea typeface="Cambria Math" panose="02040503050406030204" pitchFamily="18" charset="0"/>
                                </a:rPr>
                              </m:ctrlPr>
                            </m:sSubPr>
                            <m:e>
                              <m:r>
                                <a:rPr lang="sv-SE" sz="2000" b="0" i="1" smtClean="0">
                                  <a:latin typeface="Cambria Math" panose="02040503050406030204" pitchFamily="18" charset="0"/>
                                  <a:ea typeface="Cambria Math" panose="02040503050406030204" pitchFamily="18" charset="0"/>
                                </a:rPr>
                                <m:t>𝑥</m:t>
                              </m:r>
                            </m:e>
                            <m:sub>
                              <m:r>
                                <a:rPr lang="sv-SE" sz="2000" b="0" i="1" smtClean="0">
                                  <a:latin typeface="Cambria Math" panose="02040503050406030204" pitchFamily="18" charset="0"/>
                                  <a:ea typeface="Cambria Math" panose="02040503050406030204" pitchFamily="18" charset="0"/>
                                </a:rPr>
                                <m:t>𝑛</m:t>
                              </m:r>
                              <m:r>
                                <a:rPr lang="sv-SE" sz="2000" b="0" i="1" smtClean="0">
                                  <a:latin typeface="Cambria Math" panose="02040503050406030204" pitchFamily="18" charset="0"/>
                                  <a:ea typeface="Cambria Math" panose="02040503050406030204" pitchFamily="18" charset="0"/>
                                </a:rPr>
                                <m:t>+1</m:t>
                              </m:r>
                            </m:sub>
                          </m:sSub>
                        </m:e>
                      </m:d>
                    </m:oMath>
                  </m:oMathPara>
                </a14:m>
                <a:endParaRPr lang="sv-SE" sz="2000"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sv-SE" sz="2000" b="0" i="1" smtClean="0">
                              <a:latin typeface="Cambria Math" panose="02040503050406030204" pitchFamily="18" charset="0"/>
                              <a:ea typeface="Cambria Math" panose="02040503050406030204" pitchFamily="18" charset="0"/>
                            </a:rPr>
                          </m:ctrlPr>
                        </m:sSubPr>
                        <m:e>
                          <m:r>
                            <a:rPr lang="sv-SE" sz="2000" b="0" i="1" smtClean="0">
                              <a:latin typeface="Cambria Math" panose="02040503050406030204" pitchFamily="18" charset="0"/>
                              <a:ea typeface="Cambria Math" panose="02040503050406030204" pitchFamily="18" charset="0"/>
                            </a:rPr>
                            <m:t>𝑦</m:t>
                          </m:r>
                        </m:e>
                        <m:sub>
                          <m:r>
                            <a:rPr lang="sv-SE" sz="2000" b="0" i="1" smtClean="0">
                              <a:latin typeface="Cambria Math" panose="02040503050406030204" pitchFamily="18" charset="0"/>
                              <a:ea typeface="Cambria Math" panose="02040503050406030204" pitchFamily="18" charset="0"/>
                            </a:rPr>
                            <m:t>𝑛</m:t>
                          </m:r>
                          <m:r>
                            <a:rPr lang="sv-SE" sz="2000" b="0" i="1" smtClean="0">
                              <a:latin typeface="Cambria Math" panose="02040503050406030204" pitchFamily="18" charset="0"/>
                              <a:ea typeface="Cambria Math" panose="02040503050406030204" pitchFamily="18" charset="0"/>
                            </a:rPr>
                            <m:t>+1</m:t>
                          </m:r>
                        </m:sub>
                      </m:sSub>
                      <m:r>
                        <a:rPr lang="sv-SE" sz="2000" b="0" i="1" smtClean="0">
                          <a:latin typeface="Cambria Math" panose="02040503050406030204" pitchFamily="18" charset="0"/>
                          <a:ea typeface="Cambria Math" panose="02040503050406030204" pitchFamily="18" charset="0"/>
                        </a:rPr>
                        <m:t> </m:t>
                      </m:r>
                      <m:r>
                        <a:rPr lang="sv-SE" sz="2000" b="0" i="1" smtClean="0">
                          <a:latin typeface="Cambria Math" panose="02040503050406030204" pitchFamily="18" charset="0"/>
                          <a:ea typeface="Cambria Math" panose="02040503050406030204" pitchFamily="18" charset="0"/>
                        </a:rPr>
                        <m:t>𝑖𝑠</m:t>
                      </m:r>
                      <m:r>
                        <a:rPr lang="sv-SE" sz="2000" b="0" i="1" smtClean="0">
                          <a:latin typeface="Cambria Math" panose="02040503050406030204" pitchFamily="18" charset="0"/>
                          <a:ea typeface="Cambria Math" panose="02040503050406030204" pitchFamily="18" charset="0"/>
                        </a:rPr>
                        <m:t> </m:t>
                      </m:r>
                      <m:r>
                        <a:rPr lang="sv-SE" sz="2000" b="0" i="1" smtClean="0">
                          <a:latin typeface="Cambria Math" panose="02040503050406030204" pitchFamily="18" charset="0"/>
                          <a:ea typeface="Cambria Math" panose="02040503050406030204" pitchFamily="18" charset="0"/>
                        </a:rPr>
                        <m:t>𝑏𝑒𝑡𝑡𝑒𝑟</m:t>
                      </m:r>
                      <m:r>
                        <a:rPr lang="sv-SE" sz="2000" b="0" i="1" smtClean="0">
                          <a:latin typeface="Cambria Math" panose="02040503050406030204" pitchFamily="18" charset="0"/>
                          <a:ea typeface="Cambria Math" panose="02040503050406030204" pitchFamily="18" charset="0"/>
                        </a:rPr>
                        <m:t> </m:t>
                      </m:r>
                      <m:r>
                        <a:rPr lang="sv-SE" sz="2000" b="0" i="1" smtClean="0">
                          <a:latin typeface="Cambria Math" panose="02040503050406030204" pitchFamily="18" charset="0"/>
                          <a:ea typeface="Cambria Math" panose="02040503050406030204" pitchFamily="18" charset="0"/>
                        </a:rPr>
                        <m:t>𝑡h𝑎𝑛</m:t>
                      </m:r>
                      <m:r>
                        <a:rPr lang="sv-SE" sz="2000" b="0" i="1" smtClean="0">
                          <a:latin typeface="Cambria Math" panose="02040503050406030204" pitchFamily="18" charset="0"/>
                          <a:ea typeface="Cambria Math" panose="02040503050406030204" pitchFamily="18" charset="0"/>
                        </a:rPr>
                        <m:t> </m:t>
                      </m:r>
                      <m:sSub>
                        <m:sSubPr>
                          <m:ctrlPr>
                            <a:rPr lang="sv-SE" sz="2000" b="0" i="1" smtClean="0">
                              <a:latin typeface="Cambria Math" panose="02040503050406030204" pitchFamily="18" charset="0"/>
                              <a:ea typeface="Cambria Math" panose="02040503050406030204" pitchFamily="18" charset="0"/>
                            </a:rPr>
                          </m:ctrlPr>
                        </m:sSubPr>
                        <m:e>
                          <m:r>
                            <a:rPr lang="sv-SE" sz="2000" b="0" i="1" smtClean="0">
                              <a:latin typeface="Cambria Math" panose="02040503050406030204" pitchFamily="18" charset="0"/>
                              <a:ea typeface="Cambria Math" panose="02040503050406030204" pitchFamily="18" charset="0"/>
                            </a:rPr>
                            <m:t>𝑦</m:t>
                          </m:r>
                        </m:e>
                        <m:sub>
                          <m:r>
                            <a:rPr lang="sv-SE" sz="2000" b="0" i="1" smtClean="0">
                              <a:latin typeface="Cambria Math" panose="02040503050406030204" pitchFamily="18" charset="0"/>
                              <a:ea typeface="Cambria Math" panose="02040503050406030204" pitchFamily="18" charset="0"/>
                            </a:rPr>
                            <m:t>𝑛</m:t>
                          </m:r>
                        </m:sub>
                      </m:sSub>
                    </m:oMath>
                  </m:oMathPara>
                </a14:m>
                <a:endParaRPr lang="sv-SE" sz="2000" dirty="0"/>
              </a:p>
            </p:txBody>
          </p:sp>
        </mc:Choice>
        <mc:Fallback xmlns="">
          <p:sp>
            <p:nvSpPr>
              <p:cNvPr id="64" name="TextBox 63">
                <a:extLst>
                  <a:ext uri="{FF2B5EF4-FFF2-40B4-BE49-F238E27FC236}">
                    <a16:creationId xmlns:a16="http://schemas.microsoft.com/office/drawing/2014/main" id="{90380AE2-DBC9-4F6A-B4DD-BB6FA67D0E97}"/>
                  </a:ext>
                </a:extLst>
              </p:cNvPr>
              <p:cNvSpPr txBox="1">
                <a:spLocks noRot="1" noChangeAspect="1" noMove="1" noResize="1" noEditPoints="1" noAdjustHandles="1" noChangeArrowheads="1" noChangeShapeType="1" noTextEdit="1"/>
              </p:cNvSpPr>
              <p:nvPr/>
            </p:nvSpPr>
            <p:spPr>
              <a:xfrm>
                <a:off x="4815386" y="4919077"/>
                <a:ext cx="2363538" cy="615553"/>
              </a:xfrm>
              <a:prstGeom prst="rect">
                <a:avLst/>
              </a:prstGeom>
              <a:blipFill>
                <a:blip r:embed="rId7"/>
                <a:stretch>
                  <a:fillRect l="-3866" r="-4639" b="-11881"/>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EDE4567B-7C90-483F-8B90-F2957509731E}"/>
                  </a:ext>
                </a:extLst>
              </p:cNvPr>
              <p:cNvSpPr txBox="1"/>
              <p:nvPr/>
            </p:nvSpPr>
            <p:spPr>
              <a:xfrm>
                <a:off x="9484182" y="4902254"/>
                <a:ext cx="2621280" cy="615553"/>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sv-SE" sz="2000" b="0" i="1" smtClean="0">
                              <a:latin typeface="Cambria Math" panose="02040503050406030204" pitchFamily="18" charset="0"/>
                              <a:ea typeface="Cambria Math" panose="02040503050406030204" pitchFamily="18" charset="0"/>
                            </a:rPr>
                          </m:ctrlPr>
                        </m:sSubPr>
                        <m:e>
                          <m:r>
                            <a:rPr lang="sv-SE" sz="2000" b="0" i="1" smtClean="0">
                              <a:latin typeface="Cambria Math" panose="02040503050406030204" pitchFamily="18" charset="0"/>
                              <a:ea typeface="Cambria Math" panose="02040503050406030204" pitchFamily="18" charset="0"/>
                            </a:rPr>
                            <m:t>𝑦</m:t>
                          </m:r>
                        </m:e>
                        <m:sub>
                          <m:r>
                            <a:rPr lang="sv-SE" sz="2000" b="0" i="1" smtClean="0">
                              <a:latin typeface="Cambria Math" panose="02040503050406030204" pitchFamily="18" charset="0"/>
                              <a:ea typeface="Cambria Math" panose="02040503050406030204" pitchFamily="18" charset="0"/>
                            </a:rPr>
                            <m:t>𝑛</m:t>
                          </m:r>
                          <m:r>
                            <a:rPr lang="sv-SE" sz="2000" b="0" i="1" smtClean="0">
                              <a:latin typeface="Cambria Math" panose="02040503050406030204" pitchFamily="18" charset="0"/>
                              <a:ea typeface="Cambria Math" panose="02040503050406030204" pitchFamily="18" charset="0"/>
                            </a:rPr>
                            <m:t>+2</m:t>
                          </m:r>
                        </m:sub>
                      </m:sSub>
                      <m:r>
                        <a:rPr lang="sv-SE" sz="2000" b="0" i="1" smtClean="0">
                          <a:latin typeface="Cambria Math" panose="02040503050406030204" pitchFamily="18" charset="0"/>
                          <a:ea typeface="Cambria Math" panose="02040503050406030204" pitchFamily="18" charset="0"/>
                        </a:rPr>
                        <m:t>=</m:t>
                      </m:r>
                      <m:r>
                        <a:rPr lang="sv-SE" sz="2000" b="0" i="1" smtClean="0">
                          <a:latin typeface="Cambria Math" panose="02040503050406030204" pitchFamily="18" charset="0"/>
                          <a:ea typeface="Cambria Math" panose="02040503050406030204" pitchFamily="18" charset="0"/>
                        </a:rPr>
                        <m:t>𝑓</m:t>
                      </m:r>
                      <m:d>
                        <m:dPr>
                          <m:ctrlPr>
                            <a:rPr lang="sv-SE" sz="2000" b="0" i="1" smtClean="0">
                              <a:latin typeface="Cambria Math" panose="02040503050406030204" pitchFamily="18" charset="0"/>
                              <a:ea typeface="Cambria Math" panose="02040503050406030204" pitchFamily="18" charset="0"/>
                            </a:rPr>
                          </m:ctrlPr>
                        </m:dPr>
                        <m:e>
                          <m:sSub>
                            <m:sSubPr>
                              <m:ctrlPr>
                                <a:rPr lang="sv-SE" sz="2000" b="0" i="1" smtClean="0">
                                  <a:latin typeface="Cambria Math" panose="02040503050406030204" pitchFamily="18" charset="0"/>
                                  <a:ea typeface="Cambria Math" panose="02040503050406030204" pitchFamily="18" charset="0"/>
                                </a:rPr>
                              </m:ctrlPr>
                            </m:sSubPr>
                            <m:e>
                              <m:r>
                                <a:rPr lang="sv-SE" sz="2000" b="0" i="1" smtClean="0">
                                  <a:latin typeface="Cambria Math" panose="02040503050406030204" pitchFamily="18" charset="0"/>
                                  <a:ea typeface="Cambria Math" panose="02040503050406030204" pitchFamily="18" charset="0"/>
                                </a:rPr>
                                <m:t>𝑥</m:t>
                              </m:r>
                            </m:e>
                            <m:sub>
                              <m:r>
                                <a:rPr lang="sv-SE" sz="2000" b="0" i="1" smtClean="0">
                                  <a:latin typeface="Cambria Math" panose="02040503050406030204" pitchFamily="18" charset="0"/>
                                  <a:ea typeface="Cambria Math" panose="02040503050406030204" pitchFamily="18" charset="0"/>
                                </a:rPr>
                                <m:t>𝑛</m:t>
                              </m:r>
                              <m:r>
                                <a:rPr lang="sv-SE" sz="2000" b="0" i="1" smtClean="0">
                                  <a:latin typeface="Cambria Math" panose="02040503050406030204" pitchFamily="18" charset="0"/>
                                  <a:ea typeface="Cambria Math" panose="02040503050406030204" pitchFamily="18" charset="0"/>
                                </a:rPr>
                                <m:t>+2</m:t>
                              </m:r>
                            </m:sub>
                          </m:sSub>
                        </m:e>
                      </m:d>
                    </m:oMath>
                  </m:oMathPara>
                </a14:m>
                <a:endParaRPr lang="sv-SE" sz="2000"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sv-SE" sz="2000" b="0" i="1" smtClean="0">
                              <a:latin typeface="Cambria Math" panose="02040503050406030204" pitchFamily="18" charset="0"/>
                              <a:ea typeface="Cambria Math" panose="02040503050406030204" pitchFamily="18" charset="0"/>
                            </a:rPr>
                          </m:ctrlPr>
                        </m:sSubPr>
                        <m:e>
                          <m:r>
                            <a:rPr lang="sv-SE" sz="2000" b="0" i="1" smtClean="0">
                              <a:latin typeface="Cambria Math" panose="02040503050406030204" pitchFamily="18" charset="0"/>
                              <a:ea typeface="Cambria Math" panose="02040503050406030204" pitchFamily="18" charset="0"/>
                            </a:rPr>
                            <m:t>𝑦</m:t>
                          </m:r>
                        </m:e>
                        <m:sub>
                          <m:r>
                            <a:rPr lang="sv-SE" sz="2000" b="0" i="1" smtClean="0">
                              <a:latin typeface="Cambria Math" panose="02040503050406030204" pitchFamily="18" charset="0"/>
                              <a:ea typeface="Cambria Math" panose="02040503050406030204" pitchFamily="18" charset="0"/>
                            </a:rPr>
                            <m:t>𝑛</m:t>
                          </m:r>
                          <m:r>
                            <a:rPr lang="sv-SE" sz="2000" b="0" i="1" smtClean="0">
                              <a:latin typeface="Cambria Math" panose="02040503050406030204" pitchFamily="18" charset="0"/>
                              <a:ea typeface="Cambria Math" panose="02040503050406030204" pitchFamily="18" charset="0"/>
                            </a:rPr>
                            <m:t>+2</m:t>
                          </m:r>
                        </m:sub>
                      </m:sSub>
                      <m:r>
                        <a:rPr lang="sv-SE" sz="2000" b="0" i="1" smtClean="0">
                          <a:latin typeface="Cambria Math" panose="02040503050406030204" pitchFamily="18" charset="0"/>
                          <a:ea typeface="Cambria Math" panose="02040503050406030204" pitchFamily="18" charset="0"/>
                        </a:rPr>
                        <m:t> </m:t>
                      </m:r>
                      <m:r>
                        <a:rPr lang="sv-SE" sz="2000" b="0" i="1" smtClean="0">
                          <a:latin typeface="Cambria Math" panose="02040503050406030204" pitchFamily="18" charset="0"/>
                          <a:ea typeface="Cambria Math" panose="02040503050406030204" pitchFamily="18" charset="0"/>
                        </a:rPr>
                        <m:t>𝑖𝑠</m:t>
                      </m:r>
                      <m:r>
                        <a:rPr lang="sv-SE" sz="2000" b="0" i="1" smtClean="0">
                          <a:latin typeface="Cambria Math" panose="02040503050406030204" pitchFamily="18" charset="0"/>
                          <a:ea typeface="Cambria Math" panose="02040503050406030204" pitchFamily="18" charset="0"/>
                        </a:rPr>
                        <m:t> </m:t>
                      </m:r>
                      <m:r>
                        <a:rPr lang="sv-SE" sz="2000" b="0" i="1" smtClean="0">
                          <a:latin typeface="Cambria Math" panose="02040503050406030204" pitchFamily="18" charset="0"/>
                          <a:ea typeface="Cambria Math" panose="02040503050406030204" pitchFamily="18" charset="0"/>
                        </a:rPr>
                        <m:t>𝑏𝑒𝑡𝑡𝑒𝑟</m:t>
                      </m:r>
                      <m:r>
                        <a:rPr lang="sv-SE" sz="2000" b="0" i="1" smtClean="0">
                          <a:latin typeface="Cambria Math" panose="02040503050406030204" pitchFamily="18" charset="0"/>
                          <a:ea typeface="Cambria Math" panose="02040503050406030204" pitchFamily="18" charset="0"/>
                        </a:rPr>
                        <m:t> </m:t>
                      </m:r>
                      <m:r>
                        <a:rPr lang="sv-SE" sz="2000" b="0" i="1" smtClean="0">
                          <a:latin typeface="Cambria Math" panose="02040503050406030204" pitchFamily="18" charset="0"/>
                          <a:ea typeface="Cambria Math" panose="02040503050406030204" pitchFamily="18" charset="0"/>
                        </a:rPr>
                        <m:t>𝑡h𝑎𝑛</m:t>
                      </m:r>
                      <m:r>
                        <a:rPr lang="sv-SE" sz="2000" b="0" i="1" smtClean="0">
                          <a:latin typeface="Cambria Math" panose="02040503050406030204" pitchFamily="18" charset="0"/>
                          <a:ea typeface="Cambria Math" panose="02040503050406030204" pitchFamily="18" charset="0"/>
                        </a:rPr>
                        <m:t> </m:t>
                      </m:r>
                      <m:sSub>
                        <m:sSubPr>
                          <m:ctrlPr>
                            <a:rPr lang="sv-SE" sz="2000" b="0" i="1" smtClean="0">
                              <a:latin typeface="Cambria Math" panose="02040503050406030204" pitchFamily="18" charset="0"/>
                              <a:ea typeface="Cambria Math" panose="02040503050406030204" pitchFamily="18" charset="0"/>
                            </a:rPr>
                          </m:ctrlPr>
                        </m:sSubPr>
                        <m:e>
                          <m:r>
                            <a:rPr lang="sv-SE" sz="2000" b="0" i="1" smtClean="0">
                              <a:latin typeface="Cambria Math" panose="02040503050406030204" pitchFamily="18" charset="0"/>
                              <a:ea typeface="Cambria Math" panose="02040503050406030204" pitchFamily="18" charset="0"/>
                            </a:rPr>
                            <m:t>𝑦</m:t>
                          </m:r>
                        </m:e>
                        <m:sub>
                          <m:r>
                            <a:rPr lang="sv-SE" sz="2000" b="0" i="1" smtClean="0">
                              <a:latin typeface="Cambria Math" panose="02040503050406030204" pitchFamily="18" charset="0"/>
                              <a:ea typeface="Cambria Math" panose="02040503050406030204" pitchFamily="18" charset="0"/>
                            </a:rPr>
                            <m:t>𝑛</m:t>
                          </m:r>
                          <m:r>
                            <a:rPr lang="sv-SE" sz="2000" b="0" i="1" smtClean="0">
                              <a:latin typeface="Cambria Math" panose="02040503050406030204" pitchFamily="18" charset="0"/>
                              <a:ea typeface="Cambria Math" panose="02040503050406030204" pitchFamily="18" charset="0"/>
                            </a:rPr>
                            <m:t>+1</m:t>
                          </m:r>
                        </m:sub>
                      </m:sSub>
                    </m:oMath>
                  </m:oMathPara>
                </a14:m>
                <a:endParaRPr lang="sv-SE" sz="2000" dirty="0"/>
              </a:p>
            </p:txBody>
          </p:sp>
        </mc:Choice>
        <mc:Fallback xmlns="">
          <p:sp>
            <p:nvSpPr>
              <p:cNvPr id="65" name="TextBox 64">
                <a:extLst>
                  <a:ext uri="{FF2B5EF4-FFF2-40B4-BE49-F238E27FC236}">
                    <a16:creationId xmlns:a16="http://schemas.microsoft.com/office/drawing/2014/main" id="{EDE4567B-7C90-483F-8B90-F2957509731E}"/>
                  </a:ext>
                </a:extLst>
              </p:cNvPr>
              <p:cNvSpPr txBox="1">
                <a:spLocks noRot="1" noChangeAspect="1" noMove="1" noResize="1" noEditPoints="1" noAdjustHandles="1" noChangeArrowheads="1" noChangeShapeType="1" noTextEdit="1"/>
              </p:cNvSpPr>
              <p:nvPr/>
            </p:nvSpPr>
            <p:spPr>
              <a:xfrm>
                <a:off x="9484182" y="4902254"/>
                <a:ext cx="2621280" cy="615553"/>
              </a:xfrm>
              <a:prstGeom prst="rect">
                <a:avLst/>
              </a:prstGeom>
              <a:blipFill>
                <a:blip r:embed="rId8"/>
                <a:stretch>
                  <a:fillRect l="-3488" r="-5116" b="-11881"/>
                </a:stretch>
              </a:blipFill>
            </p:spPr>
            <p:txBody>
              <a:bodyPr/>
              <a:lstStyle/>
              <a:p>
                <a:r>
                  <a:rPr lang="sv-SE">
                    <a:noFill/>
                  </a:rPr>
                  <a:t> </a:t>
                </a:r>
              </a:p>
            </p:txBody>
          </p:sp>
        </mc:Fallback>
      </mc:AlternateContent>
      <p:pic>
        <p:nvPicPr>
          <p:cNvPr id="67" name="Picture 66">
            <a:extLst>
              <a:ext uri="{FF2B5EF4-FFF2-40B4-BE49-F238E27FC236}">
                <a16:creationId xmlns:a16="http://schemas.microsoft.com/office/drawing/2014/main" id="{464B74D6-2A22-4D0E-BAB9-34EC5FB97676}"/>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3046518" y="4919077"/>
            <a:ext cx="857212" cy="857212"/>
          </a:xfrm>
          <a:prstGeom prst="rect">
            <a:avLst/>
          </a:prstGeom>
        </p:spPr>
      </p:pic>
      <p:pic>
        <p:nvPicPr>
          <p:cNvPr id="68" name="Picture 67">
            <a:extLst>
              <a:ext uri="{FF2B5EF4-FFF2-40B4-BE49-F238E27FC236}">
                <a16:creationId xmlns:a16="http://schemas.microsoft.com/office/drawing/2014/main" id="{867C6C4D-75B1-40A4-8B6B-071832D8C1A6}"/>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7902947" y="4833149"/>
            <a:ext cx="857212" cy="857212"/>
          </a:xfrm>
          <a:prstGeom prst="rect">
            <a:avLst/>
          </a:prstGeom>
        </p:spPr>
      </p:pic>
      <p:sp>
        <p:nvSpPr>
          <p:cNvPr id="69" name="Arrow: Right 68">
            <a:extLst>
              <a:ext uri="{FF2B5EF4-FFF2-40B4-BE49-F238E27FC236}">
                <a16:creationId xmlns:a16="http://schemas.microsoft.com/office/drawing/2014/main" id="{3ADD051D-4587-4C7B-989E-91008BFE21B5}"/>
              </a:ext>
            </a:extLst>
          </p:cNvPr>
          <p:cNvSpPr/>
          <p:nvPr/>
        </p:nvSpPr>
        <p:spPr>
          <a:xfrm>
            <a:off x="2320952" y="5058768"/>
            <a:ext cx="544530" cy="40141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0" name="Arrow: Right 69">
            <a:extLst>
              <a:ext uri="{FF2B5EF4-FFF2-40B4-BE49-F238E27FC236}">
                <a16:creationId xmlns:a16="http://schemas.microsoft.com/office/drawing/2014/main" id="{B0B9C86A-A668-4351-AE38-D00766806E1D}"/>
              </a:ext>
            </a:extLst>
          </p:cNvPr>
          <p:cNvSpPr/>
          <p:nvPr/>
        </p:nvSpPr>
        <p:spPr>
          <a:xfrm>
            <a:off x="4155503" y="5025008"/>
            <a:ext cx="544530" cy="40141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1" name="Arrow: Right 70">
            <a:extLst>
              <a:ext uri="{FF2B5EF4-FFF2-40B4-BE49-F238E27FC236}">
                <a16:creationId xmlns:a16="http://schemas.microsoft.com/office/drawing/2014/main" id="{1010E733-FEA3-4123-9DB0-2BADDF98F7AA}"/>
              </a:ext>
            </a:extLst>
          </p:cNvPr>
          <p:cNvSpPr/>
          <p:nvPr/>
        </p:nvSpPr>
        <p:spPr>
          <a:xfrm>
            <a:off x="7280177" y="4981172"/>
            <a:ext cx="544530" cy="40141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2" name="Arrow: Right 71">
            <a:extLst>
              <a:ext uri="{FF2B5EF4-FFF2-40B4-BE49-F238E27FC236}">
                <a16:creationId xmlns:a16="http://schemas.microsoft.com/office/drawing/2014/main" id="{E8F2FD0B-84CE-49AA-99B5-D02A7F4714FB}"/>
              </a:ext>
            </a:extLst>
          </p:cNvPr>
          <p:cNvSpPr/>
          <p:nvPr/>
        </p:nvSpPr>
        <p:spPr>
          <a:xfrm>
            <a:off x="8858167" y="5030008"/>
            <a:ext cx="544530" cy="40141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4" name="TextBox 73">
            <a:extLst>
              <a:ext uri="{FF2B5EF4-FFF2-40B4-BE49-F238E27FC236}">
                <a16:creationId xmlns:a16="http://schemas.microsoft.com/office/drawing/2014/main" id="{9B2BD8C3-E29E-4DD6-A507-EE6E59F8C8C3}"/>
              </a:ext>
            </a:extLst>
          </p:cNvPr>
          <p:cNvSpPr txBox="1"/>
          <p:nvPr/>
        </p:nvSpPr>
        <p:spPr>
          <a:xfrm>
            <a:off x="2179165" y="5884722"/>
            <a:ext cx="2627951" cy="646331"/>
          </a:xfrm>
          <a:prstGeom prst="rect">
            <a:avLst/>
          </a:prstGeom>
          <a:noFill/>
        </p:spPr>
        <p:txBody>
          <a:bodyPr wrap="square">
            <a:spAutoFit/>
          </a:bodyPr>
          <a:lstStyle/>
          <a:p>
            <a:r>
              <a:rPr lang="sv-SE" sz="1800" b="1" dirty="0"/>
              <a:t>GSEA (GENE SEQUENCE EVOLUTION ALGORITHM)</a:t>
            </a:r>
            <a:endParaRPr lang="sv-SE" b="1" dirty="0"/>
          </a:p>
        </p:txBody>
      </p:sp>
      <p:sp>
        <p:nvSpPr>
          <p:cNvPr id="76" name="TextBox 75">
            <a:extLst>
              <a:ext uri="{FF2B5EF4-FFF2-40B4-BE49-F238E27FC236}">
                <a16:creationId xmlns:a16="http://schemas.microsoft.com/office/drawing/2014/main" id="{7E9EB533-672A-4951-B746-94253792E0EB}"/>
              </a:ext>
            </a:extLst>
          </p:cNvPr>
          <p:cNvSpPr txBox="1"/>
          <p:nvPr/>
        </p:nvSpPr>
        <p:spPr>
          <a:xfrm>
            <a:off x="7069782" y="5884509"/>
            <a:ext cx="2627951" cy="646331"/>
          </a:xfrm>
          <a:prstGeom prst="rect">
            <a:avLst/>
          </a:prstGeom>
          <a:noFill/>
        </p:spPr>
        <p:txBody>
          <a:bodyPr wrap="square">
            <a:spAutoFit/>
          </a:bodyPr>
          <a:lstStyle/>
          <a:p>
            <a:r>
              <a:rPr lang="sv-SE" sz="1800" b="1" dirty="0"/>
              <a:t>GSEA (GENE SEQUENCE EVOLUTION ALGORITHM)</a:t>
            </a:r>
            <a:endParaRPr lang="sv-SE" b="1" dirty="0"/>
          </a:p>
        </p:txBody>
      </p:sp>
    </p:spTree>
    <p:extLst>
      <p:ext uri="{BB962C8B-B14F-4D97-AF65-F5344CB8AC3E}">
        <p14:creationId xmlns:p14="http://schemas.microsoft.com/office/powerpoint/2010/main" val="1545508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DB63033-3BD5-40FD-9DE8-16CB0DB72880}"/>
              </a:ext>
            </a:extLst>
          </p:cNvPr>
          <p:cNvSpPr>
            <a:spLocks noGrp="1"/>
          </p:cNvSpPr>
          <p:nvPr>
            <p:ph type="title"/>
          </p:nvPr>
        </p:nvSpPr>
        <p:spPr>
          <a:xfrm>
            <a:off x="1137036" y="548640"/>
            <a:ext cx="10461406" cy="1188720"/>
          </a:xfrm>
        </p:spPr>
        <p:txBody>
          <a:bodyPr anchor="t" anchorCtr="0">
            <a:normAutofit fontScale="90000"/>
          </a:bodyPr>
          <a:lstStyle/>
          <a:p>
            <a:r>
              <a:rPr lang="sv-SE" dirty="0">
                <a:solidFill>
                  <a:schemeClr val="tx1">
                    <a:lumMod val="85000"/>
                    <a:lumOff val="15000"/>
                  </a:schemeClr>
                </a:solidFill>
              </a:rPr>
              <a:t>GSEA (GENE SEQUENCE EVOLUTION ALGORITHM)</a:t>
            </a: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Icon&#10;&#10;Description automatically generated">
            <a:extLst>
              <a:ext uri="{FF2B5EF4-FFF2-40B4-BE49-F238E27FC236}">
                <a16:creationId xmlns:a16="http://schemas.microsoft.com/office/drawing/2014/main" id="{96D089D4-8852-4938-B95F-1852DE141A8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738244" cy="815239"/>
          </a:xfrm>
          <a:prstGeom prst="rect">
            <a:avLst/>
          </a:prstGeom>
        </p:spPr>
      </p:pic>
      <p:pic>
        <p:nvPicPr>
          <p:cNvPr id="7" name="Picture 6">
            <a:extLst>
              <a:ext uri="{FF2B5EF4-FFF2-40B4-BE49-F238E27FC236}">
                <a16:creationId xmlns:a16="http://schemas.microsoft.com/office/drawing/2014/main" id="{16000795-2395-4B51-A44C-D6D58B600115}"/>
              </a:ext>
            </a:extLst>
          </p:cNvPr>
          <p:cNvPicPr>
            <a:picLocks noChangeAspect="1"/>
          </p:cNvPicPr>
          <p:nvPr/>
        </p:nvPicPr>
        <p:blipFill>
          <a:blip r:embed="rId4"/>
          <a:stretch>
            <a:fillRect/>
          </a:stretch>
        </p:blipFill>
        <p:spPr>
          <a:xfrm rot="16200000">
            <a:off x="1148466" y="911014"/>
            <a:ext cx="242501" cy="1895192"/>
          </a:xfrm>
          <a:prstGeom prst="rect">
            <a:avLst/>
          </a:prstGeom>
        </p:spPr>
      </p:pic>
      <p:sp>
        <p:nvSpPr>
          <p:cNvPr id="23" name="Rectangle 22">
            <a:extLst>
              <a:ext uri="{FF2B5EF4-FFF2-40B4-BE49-F238E27FC236}">
                <a16:creationId xmlns:a16="http://schemas.microsoft.com/office/drawing/2014/main" id="{8D3FFA7E-B59C-4306-98B9-5023874F3D75}"/>
              </a:ext>
            </a:extLst>
          </p:cNvPr>
          <p:cNvSpPr/>
          <p:nvPr/>
        </p:nvSpPr>
        <p:spPr>
          <a:xfrm>
            <a:off x="453089" y="1737357"/>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4" name="Rectangle 23">
            <a:extLst>
              <a:ext uri="{FF2B5EF4-FFF2-40B4-BE49-F238E27FC236}">
                <a16:creationId xmlns:a16="http://schemas.microsoft.com/office/drawing/2014/main" id="{451FE9DF-536A-4F90-B492-3ED62DD8F756}"/>
              </a:ext>
            </a:extLst>
          </p:cNvPr>
          <p:cNvSpPr/>
          <p:nvPr/>
        </p:nvSpPr>
        <p:spPr>
          <a:xfrm>
            <a:off x="609763" y="1737357"/>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5" name="Rectangle 24">
            <a:extLst>
              <a:ext uri="{FF2B5EF4-FFF2-40B4-BE49-F238E27FC236}">
                <a16:creationId xmlns:a16="http://schemas.microsoft.com/office/drawing/2014/main" id="{50B40C87-4510-4FB9-8B7E-A8875E982ABA}"/>
              </a:ext>
            </a:extLst>
          </p:cNvPr>
          <p:cNvSpPr/>
          <p:nvPr/>
        </p:nvSpPr>
        <p:spPr>
          <a:xfrm>
            <a:off x="766436" y="1737355"/>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6" name="Rectangle 25">
            <a:extLst>
              <a:ext uri="{FF2B5EF4-FFF2-40B4-BE49-F238E27FC236}">
                <a16:creationId xmlns:a16="http://schemas.microsoft.com/office/drawing/2014/main" id="{68B55809-2CFB-4BAA-ACED-C6B5B48BFC6B}"/>
              </a:ext>
            </a:extLst>
          </p:cNvPr>
          <p:cNvSpPr/>
          <p:nvPr/>
        </p:nvSpPr>
        <p:spPr>
          <a:xfrm>
            <a:off x="923110" y="1737355"/>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7" name="Rectangle 26">
            <a:extLst>
              <a:ext uri="{FF2B5EF4-FFF2-40B4-BE49-F238E27FC236}">
                <a16:creationId xmlns:a16="http://schemas.microsoft.com/office/drawing/2014/main" id="{147A5C85-1E91-4859-93A3-013600C2F146}"/>
              </a:ext>
            </a:extLst>
          </p:cNvPr>
          <p:cNvSpPr/>
          <p:nvPr/>
        </p:nvSpPr>
        <p:spPr>
          <a:xfrm>
            <a:off x="1086892" y="1737355"/>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8" name="Rectangle 27">
            <a:extLst>
              <a:ext uri="{FF2B5EF4-FFF2-40B4-BE49-F238E27FC236}">
                <a16:creationId xmlns:a16="http://schemas.microsoft.com/office/drawing/2014/main" id="{D71189BC-E4C8-4CBC-AB86-8081534BD947}"/>
              </a:ext>
            </a:extLst>
          </p:cNvPr>
          <p:cNvSpPr/>
          <p:nvPr/>
        </p:nvSpPr>
        <p:spPr>
          <a:xfrm>
            <a:off x="1251080" y="1737355"/>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9" name="Rectangle 28">
            <a:extLst>
              <a:ext uri="{FF2B5EF4-FFF2-40B4-BE49-F238E27FC236}">
                <a16:creationId xmlns:a16="http://schemas.microsoft.com/office/drawing/2014/main" id="{E5DFAB45-DC9B-4C2A-A525-2C2E9F3493B2}"/>
              </a:ext>
            </a:extLst>
          </p:cNvPr>
          <p:cNvSpPr/>
          <p:nvPr/>
        </p:nvSpPr>
        <p:spPr>
          <a:xfrm>
            <a:off x="1427238" y="1737355"/>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0" name="Rectangle 29">
            <a:extLst>
              <a:ext uri="{FF2B5EF4-FFF2-40B4-BE49-F238E27FC236}">
                <a16:creationId xmlns:a16="http://schemas.microsoft.com/office/drawing/2014/main" id="{EA2A7D43-4D6D-4C14-8ABE-351D4ED15CB7}"/>
              </a:ext>
            </a:extLst>
          </p:cNvPr>
          <p:cNvSpPr/>
          <p:nvPr/>
        </p:nvSpPr>
        <p:spPr>
          <a:xfrm>
            <a:off x="1603320" y="1737355"/>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1" name="Rectangle 30">
            <a:extLst>
              <a:ext uri="{FF2B5EF4-FFF2-40B4-BE49-F238E27FC236}">
                <a16:creationId xmlns:a16="http://schemas.microsoft.com/office/drawing/2014/main" id="{B5072A6B-E937-45F6-9BE4-14CEA70A761B}"/>
              </a:ext>
            </a:extLst>
          </p:cNvPr>
          <p:cNvSpPr/>
          <p:nvPr/>
        </p:nvSpPr>
        <p:spPr>
          <a:xfrm>
            <a:off x="1923776" y="1737355"/>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3" name="Rectangle 32">
            <a:extLst>
              <a:ext uri="{FF2B5EF4-FFF2-40B4-BE49-F238E27FC236}">
                <a16:creationId xmlns:a16="http://schemas.microsoft.com/office/drawing/2014/main" id="{9DF31179-36AB-482B-90CC-31EA802AEE0C}"/>
              </a:ext>
            </a:extLst>
          </p:cNvPr>
          <p:cNvSpPr/>
          <p:nvPr/>
        </p:nvSpPr>
        <p:spPr>
          <a:xfrm>
            <a:off x="1759994" y="1739810"/>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34" name="Picture 33">
            <a:extLst>
              <a:ext uri="{FF2B5EF4-FFF2-40B4-BE49-F238E27FC236}">
                <a16:creationId xmlns:a16="http://schemas.microsoft.com/office/drawing/2014/main" id="{47605C47-D1CE-40D3-8819-8881FD9089DC}"/>
              </a:ext>
            </a:extLst>
          </p:cNvPr>
          <p:cNvPicPr>
            <a:picLocks noChangeAspect="1"/>
          </p:cNvPicPr>
          <p:nvPr/>
        </p:nvPicPr>
        <p:blipFill>
          <a:blip r:embed="rId4"/>
          <a:stretch>
            <a:fillRect/>
          </a:stretch>
        </p:blipFill>
        <p:spPr>
          <a:xfrm rot="16200000">
            <a:off x="1148466" y="2088980"/>
            <a:ext cx="242501" cy="1895192"/>
          </a:xfrm>
          <a:prstGeom prst="rect">
            <a:avLst/>
          </a:prstGeom>
        </p:spPr>
      </p:pic>
      <p:sp>
        <p:nvSpPr>
          <p:cNvPr id="35" name="Rectangle 34">
            <a:extLst>
              <a:ext uri="{FF2B5EF4-FFF2-40B4-BE49-F238E27FC236}">
                <a16:creationId xmlns:a16="http://schemas.microsoft.com/office/drawing/2014/main" id="{B300C7AD-9609-47C9-B790-517A0FBB29FB}"/>
              </a:ext>
            </a:extLst>
          </p:cNvPr>
          <p:cNvSpPr/>
          <p:nvPr/>
        </p:nvSpPr>
        <p:spPr>
          <a:xfrm>
            <a:off x="453089" y="2915323"/>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6" name="Rectangle 35">
            <a:extLst>
              <a:ext uri="{FF2B5EF4-FFF2-40B4-BE49-F238E27FC236}">
                <a16:creationId xmlns:a16="http://schemas.microsoft.com/office/drawing/2014/main" id="{1BD365D2-F7DB-4773-8B47-5AFB589925DF}"/>
              </a:ext>
            </a:extLst>
          </p:cNvPr>
          <p:cNvSpPr/>
          <p:nvPr/>
        </p:nvSpPr>
        <p:spPr>
          <a:xfrm>
            <a:off x="609763" y="2915323"/>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7" name="Rectangle 36">
            <a:extLst>
              <a:ext uri="{FF2B5EF4-FFF2-40B4-BE49-F238E27FC236}">
                <a16:creationId xmlns:a16="http://schemas.microsoft.com/office/drawing/2014/main" id="{5AD1882D-C68F-452F-AB89-5B131C7381F3}"/>
              </a:ext>
            </a:extLst>
          </p:cNvPr>
          <p:cNvSpPr/>
          <p:nvPr/>
        </p:nvSpPr>
        <p:spPr>
          <a:xfrm>
            <a:off x="766436" y="2915321"/>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8" name="Rectangle 37">
            <a:extLst>
              <a:ext uri="{FF2B5EF4-FFF2-40B4-BE49-F238E27FC236}">
                <a16:creationId xmlns:a16="http://schemas.microsoft.com/office/drawing/2014/main" id="{1D8FC28D-1329-42B6-858B-E70B276B544A}"/>
              </a:ext>
            </a:extLst>
          </p:cNvPr>
          <p:cNvSpPr/>
          <p:nvPr/>
        </p:nvSpPr>
        <p:spPr>
          <a:xfrm>
            <a:off x="923110" y="2915321"/>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9" name="Rectangle 38">
            <a:extLst>
              <a:ext uri="{FF2B5EF4-FFF2-40B4-BE49-F238E27FC236}">
                <a16:creationId xmlns:a16="http://schemas.microsoft.com/office/drawing/2014/main" id="{ECF65D9B-7E64-4B2B-9891-3516E6379BD8}"/>
              </a:ext>
            </a:extLst>
          </p:cNvPr>
          <p:cNvSpPr/>
          <p:nvPr/>
        </p:nvSpPr>
        <p:spPr>
          <a:xfrm>
            <a:off x="1086892" y="2915321"/>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0" name="Rectangle 39">
            <a:extLst>
              <a:ext uri="{FF2B5EF4-FFF2-40B4-BE49-F238E27FC236}">
                <a16:creationId xmlns:a16="http://schemas.microsoft.com/office/drawing/2014/main" id="{E87CAA09-F34D-4931-BD69-737C51428AC3}"/>
              </a:ext>
            </a:extLst>
          </p:cNvPr>
          <p:cNvSpPr/>
          <p:nvPr/>
        </p:nvSpPr>
        <p:spPr>
          <a:xfrm>
            <a:off x="1251080" y="2915321"/>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1" name="Rectangle 40">
            <a:extLst>
              <a:ext uri="{FF2B5EF4-FFF2-40B4-BE49-F238E27FC236}">
                <a16:creationId xmlns:a16="http://schemas.microsoft.com/office/drawing/2014/main" id="{EF4C9779-3D92-4E3C-968D-37170C07407C}"/>
              </a:ext>
            </a:extLst>
          </p:cNvPr>
          <p:cNvSpPr/>
          <p:nvPr/>
        </p:nvSpPr>
        <p:spPr>
          <a:xfrm>
            <a:off x="1427238" y="2915321"/>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2" name="Rectangle 41">
            <a:extLst>
              <a:ext uri="{FF2B5EF4-FFF2-40B4-BE49-F238E27FC236}">
                <a16:creationId xmlns:a16="http://schemas.microsoft.com/office/drawing/2014/main" id="{6478A1ED-16D9-4B48-9354-7E35AC53BE47}"/>
              </a:ext>
            </a:extLst>
          </p:cNvPr>
          <p:cNvSpPr/>
          <p:nvPr/>
        </p:nvSpPr>
        <p:spPr>
          <a:xfrm>
            <a:off x="1603320" y="2915321"/>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3" name="Rectangle 42">
            <a:extLst>
              <a:ext uri="{FF2B5EF4-FFF2-40B4-BE49-F238E27FC236}">
                <a16:creationId xmlns:a16="http://schemas.microsoft.com/office/drawing/2014/main" id="{B6AE7EC7-1731-4947-9BC7-9C8EF4FFE4B1}"/>
              </a:ext>
            </a:extLst>
          </p:cNvPr>
          <p:cNvSpPr/>
          <p:nvPr/>
        </p:nvSpPr>
        <p:spPr>
          <a:xfrm>
            <a:off x="1923776" y="2915321"/>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5" name="Rectangle 44">
            <a:extLst>
              <a:ext uri="{FF2B5EF4-FFF2-40B4-BE49-F238E27FC236}">
                <a16:creationId xmlns:a16="http://schemas.microsoft.com/office/drawing/2014/main" id="{4844C159-456B-4A1B-A688-02B813FA74C6}"/>
              </a:ext>
            </a:extLst>
          </p:cNvPr>
          <p:cNvSpPr/>
          <p:nvPr/>
        </p:nvSpPr>
        <p:spPr>
          <a:xfrm>
            <a:off x="1759994" y="2917776"/>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6" name="Multiplication Sign 45">
            <a:extLst>
              <a:ext uri="{FF2B5EF4-FFF2-40B4-BE49-F238E27FC236}">
                <a16:creationId xmlns:a16="http://schemas.microsoft.com/office/drawing/2014/main" id="{2DA45208-0685-40CB-A051-2DEDD5B880E4}"/>
              </a:ext>
            </a:extLst>
          </p:cNvPr>
          <p:cNvSpPr/>
          <p:nvPr/>
        </p:nvSpPr>
        <p:spPr>
          <a:xfrm>
            <a:off x="229976" y="2079441"/>
            <a:ext cx="708917" cy="772175"/>
          </a:xfrm>
          <a:prstGeom prst="mathMultiply">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47" name="Straight Connector 46">
            <a:extLst>
              <a:ext uri="{FF2B5EF4-FFF2-40B4-BE49-F238E27FC236}">
                <a16:creationId xmlns:a16="http://schemas.microsoft.com/office/drawing/2014/main" id="{968B07DB-3A9E-4138-8642-30A3C47A1CAA}"/>
              </a:ext>
            </a:extLst>
          </p:cNvPr>
          <p:cNvCxnSpPr>
            <a:cxnSpLocks/>
          </p:cNvCxnSpPr>
          <p:nvPr/>
        </p:nvCxnSpPr>
        <p:spPr>
          <a:xfrm>
            <a:off x="1251080" y="1490038"/>
            <a:ext cx="0" cy="1938962"/>
          </a:xfrm>
          <a:prstGeom prst="line">
            <a:avLst/>
          </a:prstGeom>
          <a:ln w="63500">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49" name="Picture 48">
            <a:extLst>
              <a:ext uri="{FF2B5EF4-FFF2-40B4-BE49-F238E27FC236}">
                <a16:creationId xmlns:a16="http://schemas.microsoft.com/office/drawing/2014/main" id="{62A04B82-DFA4-46A5-9755-CA9D8F5E6725}"/>
              </a:ext>
            </a:extLst>
          </p:cNvPr>
          <p:cNvPicPr>
            <a:picLocks noChangeAspect="1"/>
          </p:cNvPicPr>
          <p:nvPr/>
        </p:nvPicPr>
        <p:blipFill>
          <a:blip r:embed="rId4"/>
          <a:stretch>
            <a:fillRect/>
          </a:stretch>
        </p:blipFill>
        <p:spPr>
          <a:xfrm rot="16200000">
            <a:off x="3782315" y="880791"/>
            <a:ext cx="242501" cy="1895192"/>
          </a:xfrm>
          <a:prstGeom prst="rect">
            <a:avLst/>
          </a:prstGeom>
        </p:spPr>
      </p:pic>
      <p:sp>
        <p:nvSpPr>
          <p:cNvPr id="50" name="Rectangle 49">
            <a:extLst>
              <a:ext uri="{FF2B5EF4-FFF2-40B4-BE49-F238E27FC236}">
                <a16:creationId xmlns:a16="http://schemas.microsoft.com/office/drawing/2014/main" id="{68C57759-3047-428F-925D-DB5A4E1C51AE}"/>
              </a:ext>
            </a:extLst>
          </p:cNvPr>
          <p:cNvSpPr/>
          <p:nvPr/>
        </p:nvSpPr>
        <p:spPr>
          <a:xfrm>
            <a:off x="3086938" y="1707134"/>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1" name="Rectangle 50">
            <a:extLst>
              <a:ext uri="{FF2B5EF4-FFF2-40B4-BE49-F238E27FC236}">
                <a16:creationId xmlns:a16="http://schemas.microsoft.com/office/drawing/2014/main" id="{6D744255-B6FF-4304-A920-D3D140C1DFBB}"/>
              </a:ext>
            </a:extLst>
          </p:cNvPr>
          <p:cNvSpPr/>
          <p:nvPr/>
        </p:nvSpPr>
        <p:spPr>
          <a:xfrm>
            <a:off x="3243612" y="1707134"/>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2" name="Rectangle 51">
            <a:extLst>
              <a:ext uri="{FF2B5EF4-FFF2-40B4-BE49-F238E27FC236}">
                <a16:creationId xmlns:a16="http://schemas.microsoft.com/office/drawing/2014/main" id="{420D47E0-3456-43FF-BC3F-09DDAF468878}"/>
              </a:ext>
            </a:extLst>
          </p:cNvPr>
          <p:cNvSpPr/>
          <p:nvPr/>
        </p:nvSpPr>
        <p:spPr>
          <a:xfrm>
            <a:off x="3400285" y="1707132"/>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3" name="Rectangle 52">
            <a:extLst>
              <a:ext uri="{FF2B5EF4-FFF2-40B4-BE49-F238E27FC236}">
                <a16:creationId xmlns:a16="http://schemas.microsoft.com/office/drawing/2014/main" id="{4607FA03-5959-4BFB-8433-41671361B1B3}"/>
              </a:ext>
            </a:extLst>
          </p:cNvPr>
          <p:cNvSpPr/>
          <p:nvPr/>
        </p:nvSpPr>
        <p:spPr>
          <a:xfrm>
            <a:off x="3556959" y="1707132"/>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4" name="Rectangle 53">
            <a:extLst>
              <a:ext uri="{FF2B5EF4-FFF2-40B4-BE49-F238E27FC236}">
                <a16:creationId xmlns:a16="http://schemas.microsoft.com/office/drawing/2014/main" id="{550D9230-CE38-47B8-BCBF-937D14CA3281}"/>
              </a:ext>
            </a:extLst>
          </p:cNvPr>
          <p:cNvSpPr/>
          <p:nvPr/>
        </p:nvSpPr>
        <p:spPr>
          <a:xfrm>
            <a:off x="3720741" y="1707132"/>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61" name="Picture 60">
            <a:extLst>
              <a:ext uri="{FF2B5EF4-FFF2-40B4-BE49-F238E27FC236}">
                <a16:creationId xmlns:a16="http://schemas.microsoft.com/office/drawing/2014/main" id="{0E9225FA-D3DA-43D7-BBB8-4641BCF63F56}"/>
              </a:ext>
            </a:extLst>
          </p:cNvPr>
          <p:cNvPicPr>
            <a:picLocks noChangeAspect="1"/>
          </p:cNvPicPr>
          <p:nvPr/>
        </p:nvPicPr>
        <p:blipFill>
          <a:blip r:embed="rId4"/>
          <a:stretch>
            <a:fillRect/>
          </a:stretch>
        </p:blipFill>
        <p:spPr>
          <a:xfrm rot="16200000">
            <a:off x="3782315" y="2058757"/>
            <a:ext cx="242501" cy="1895192"/>
          </a:xfrm>
          <a:prstGeom prst="rect">
            <a:avLst/>
          </a:prstGeom>
        </p:spPr>
      </p:pic>
      <p:sp>
        <p:nvSpPr>
          <p:cNvPr id="62" name="Rectangle 61">
            <a:extLst>
              <a:ext uri="{FF2B5EF4-FFF2-40B4-BE49-F238E27FC236}">
                <a16:creationId xmlns:a16="http://schemas.microsoft.com/office/drawing/2014/main" id="{9CFBD027-B9CC-48F1-9931-8C9B9E79890F}"/>
              </a:ext>
            </a:extLst>
          </p:cNvPr>
          <p:cNvSpPr/>
          <p:nvPr/>
        </p:nvSpPr>
        <p:spPr>
          <a:xfrm>
            <a:off x="3086938" y="2885100"/>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3" name="Rectangle 62">
            <a:extLst>
              <a:ext uri="{FF2B5EF4-FFF2-40B4-BE49-F238E27FC236}">
                <a16:creationId xmlns:a16="http://schemas.microsoft.com/office/drawing/2014/main" id="{9B2D9A2B-89DD-4916-9061-D5FD7CF7D76B}"/>
              </a:ext>
            </a:extLst>
          </p:cNvPr>
          <p:cNvSpPr/>
          <p:nvPr/>
        </p:nvSpPr>
        <p:spPr>
          <a:xfrm>
            <a:off x="3243612" y="2885100"/>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4" name="Rectangle 63">
            <a:extLst>
              <a:ext uri="{FF2B5EF4-FFF2-40B4-BE49-F238E27FC236}">
                <a16:creationId xmlns:a16="http://schemas.microsoft.com/office/drawing/2014/main" id="{E2F0A08C-6B01-4B6B-8F7D-CC902847A366}"/>
              </a:ext>
            </a:extLst>
          </p:cNvPr>
          <p:cNvSpPr/>
          <p:nvPr/>
        </p:nvSpPr>
        <p:spPr>
          <a:xfrm>
            <a:off x="3400285" y="2885098"/>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5" name="Rectangle 64">
            <a:extLst>
              <a:ext uri="{FF2B5EF4-FFF2-40B4-BE49-F238E27FC236}">
                <a16:creationId xmlns:a16="http://schemas.microsoft.com/office/drawing/2014/main" id="{B5CE7BC3-A651-4B8C-84FD-64EC59D69E80}"/>
              </a:ext>
            </a:extLst>
          </p:cNvPr>
          <p:cNvSpPr/>
          <p:nvPr/>
        </p:nvSpPr>
        <p:spPr>
          <a:xfrm>
            <a:off x="3556959" y="2885098"/>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6" name="Rectangle 65">
            <a:extLst>
              <a:ext uri="{FF2B5EF4-FFF2-40B4-BE49-F238E27FC236}">
                <a16:creationId xmlns:a16="http://schemas.microsoft.com/office/drawing/2014/main" id="{B84F0206-9BF9-482A-BBC3-074847478415}"/>
              </a:ext>
            </a:extLst>
          </p:cNvPr>
          <p:cNvSpPr/>
          <p:nvPr/>
        </p:nvSpPr>
        <p:spPr>
          <a:xfrm>
            <a:off x="3720741" y="2885098"/>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7" name="Rectangle 66">
            <a:extLst>
              <a:ext uri="{FF2B5EF4-FFF2-40B4-BE49-F238E27FC236}">
                <a16:creationId xmlns:a16="http://schemas.microsoft.com/office/drawing/2014/main" id="{A9DCFBA1-13D2-4AA7-881E-C6E5B1E0D2A9}"/>
              </a:ext>
            </a:extLst>
          </p:cNvPr>
          <p:cNvSpPr/>
          <p:nvPr/>
        </p:nvSpPr>
        <p:spPr>
          <a:xfrm>
            <a:off x="3903531" y="1707132"/>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8" name="Rectangle 67">
            <a:extLst>
              <a:ext uri="{FF2B5EF4-FFF2-40B4-BE49-F238E27FC236}">
                <a16:creationId xmlns:a16="http://schemas.microsoft.com/office/drawing/2014/main" id="{646293B7-AF62-4448-9085-77EB32EBD37E}"/>
              </a:ext>
            </a:extLst>
          </p:cNvPr>
          <p:cNvSpPr/>
          <p:nvPr/>
        </p:nvSpPr>
        <p:spPr>
          <a:xfrm>
            <a:off x="4079689" y="1707132"/>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9" name="Rectangle 68">
            <a:extLst>
              <a:ext uri="{FF2B5EF4-FFF2-40B4-BE49-F238E27FC236}">
                <a16:creationId xmlns:a16="http://schemas.microsoft.com/office/drawing/2014/main" id="{B553BC87-E045-43B9-BB7B-9D304FE95F7A}"/>
              </a:ext>
            </a:extLst>
          </p:cNvPr>
          <p:cNvSpPr/>
          <p:nvPr/>
        </p:nvSpPr>
        <p:spPr>
          <a:xfrm>
            <a:off x="4255771" y="1707132"/>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0" name="Rectangle 69">
            <a:extLst>
              <a:ext uri="{FF2B5EF4-FFF2-40B4-BE49-F238E27FC236}">
                <a16:creationId xmlns:a16="http://schemas.microsoft.com/office/drawing/2014/main" id="{ED0C2FBC-2B1C-479C-AF97-381021DEA73D}"/>
              </a:ext>
            </a:extLst>
          </p:cNvPr>
          <p:cNvSpPr/>
          <p:nvPr/>
        </p:nvSpPr>
        <p:spPr>
          <a:xfrm>
            <a:off x="4576227" y="1707132"/>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2" name="Rectangle 71">
            <a:extLst>
              <a:ext uri="{FF2B5EF4-FFF2-40B4-BE49-F238E27FC236}">
                <a16:creationId xmlns:a16="http://schemas.microsoft.com/office/drawing/2014/main" id="{D99F0936-9791-419F-80E7-1EC24C0012E8}"/>
              </a:ext>
            </a:extLst>
          </p:cNvPr>
          <p:cNvSpPr/>
          <p:nvPr/>
        </p:nvSpPr>
        <p:spPr>
          <a:xfrm>
            <a:off x="4412445" y="1709587"/>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5" name="Rectangle 54">
            <a:extLst>
              <a:ext uri="{FF2B5EF4-FFF2-40B4-BE49-F238E27FC236}">
                <a16:creationId xmlns:a16="http://schemas.microsoft.com/office/drawing/2014/main" id="{CB185B95-5D07-4D4C-91E3-F60614889150}"/>
              </a:ext>
            </a:extLst>
          </p:cNvPr>
          <p:cNvSpPr/>
          <p:nvPr/>
        </p:nvSpPr>
        <p:spPr>
          <a:xfrm>
            <a:off x="3912890" y="2885098"/>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6" name="Rectangle 55">
            <a:extLst>
              <a:ext uri="{FF2B5EF4-FFF2-40B4-BE49-F238E27FC236}">
                <a16:creationId xmlns:a16="http://schemas.microsoft.com/office/drawing/2014/main" id="{38EC223E-2A19-40D1-AA83-60A534F3A349}"/>
              </a:ext>
            </a:extLst>
          </p:cNvPr>
          <p:cNvSpPr/>
          <p:nvPr/>
        </p:nvSpPr>
        <p:spPr>
          <a:xfrm>
            <a:off x="4089048" y="2885098"/>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7" name="Rectangle 56">
            <a:extLst>
              <a:ext uri="{FF2B5EF4-FFF2-40B4-BE49-F238E27FC236}">
                <a16:creationId xmlns:a16="http://schemas.microsoft.com/office/drawing/2014/main" id="{0C0D8ED5-C362-4219-8333-289E13A66E1C}"/>
              </a:ext>
            </a:extLst>
          </p:cNvPr>
          <p:cNvSpPr/>
          <p:nvPr/>
        </p:nvSpPr>
        <p:spPr>
          <a:xfrm>
            <a:off x="4265130" y="2885098"/>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8" name="Rectangle 57">
            <a:extLst>
              <a:ext uri="{FF2B5EF4-FFF2-40B4-BE49-F238E27FC236}">
                <a16:creationId xmlns:a16="http://schemas.microsoft.com/office/drawing/2014/main" id="{A51D1621-0F66-4A43-B154-E428148F44DE}"/>
              </a:ext>
            </a:extLst>
          </p:cNvPr>
          <p:cNvSpPr/>
          <p:nvPr/>
        </p:nvSpPr>
        <p:spPr>
          <a:xfrm>
            <a:off x="4585586" y="2885098"/>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0" name="Rectangle 59">
            <a:extLst>
              <a:ext uri="{FF2B5EF4-FFF2-40B4-BE49-F238E27FC236}">
                <a16:creationId xmlns:a16="http://schemas.microsoft.com/office/drawing/2014/main" id="{F261B3FD-102E-4747-9FFE-A6309A93FE94}"/>
              </a:ext>
            </a:extLst>
          </p:cNvPr>
          <p:cNvSpPr/>
          <p:nvPr/>
        </p:nvSpPr>
        <p:spPr>
          <a:xfrm>
            <a:off x="4421804" y="2887553"/>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5" name="Rectangle 74">
            <a:extLst>
              <a:ext uri="{FF2B5EF4-FFF2-40B4-BE49-F238E27FC236}">
                <a16:creationId xmlns:a16="http://schemas.microsoft.com/office/drawing/2014/main" id="{E9F7DDE8-C2C5-4D14-BBE8-102247F1FE63}"/>
              </a:ext>
            </a:extLst>
          </p:cNvPr>
          <p:cNvSpPr/>
          <p:nvPr/>
        </p:nvSpPr>
        <p:spPr>
          <a:xfrm>
            <a:off x="2724556" y="1628030"/>
            <a:ext cx="1159490" cy="451411"/>
          </a:xfrm>
          <a:prstGeom prst="rect">
            <a:avLst/>
          </a:prstGeom>
          <a:no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6" name="Rectangle 75">
            <a:extLst>
              <a:ext uri="{FF2B5EF4-FFF2-40B4-BE49-F238E27FC236}">
                <a16:creationId xmlns:a16="http://schemas.microsoft.com/office/drawing/2014/main" id="{F8AAD2A6-87D4-43EA-A2B4-2BE5D7AACC38}"/>
              </a:ext>
            </a:extLst>
          </p:cNvPr>
          <p:cNvSpPr/>
          <p:nvPr/>
        </p:nvSpPr>
        <p:spPr>
          <a:xfrm>
            <a:off x="2737711" y="2751955"/>
            <a:ext cx="1159490" cy="451411"/>
          </a:xfrm>
          <a:prstGeom prst="rect">
            <a:avLst/>
          </a:prstGeom>
          <a:no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7" name="Rectangle 76">
            <a:extLst>
              <a:ext uri="{FF2B5EF4-FFF2-40B4-BE49-F238E27FC236}">
                <a16:creationId xmlns:a16="http://schemas.microsoft.com/office/drawing/2014/main" id="{52C37E5F-B85E-4B59-A7B7-82EB6AA0C1C8}"/>
              </a:ext>
            </a:extLst>
          </p:cNvPr>
          <p:cNvSpPr/>
          <p:nvPr/>
        </p:nvSpPr>
        <p:spPr>
          <a:xfrm>
            <a:off x="3939079" y="1618128"/>
            <a:ext cx="949030" cy="451411"/>
          </a:xfrm>
          <a:prstGeom prst="rect">
            <a:avLst/>
          </a:prstGeom>
          <a:no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8" name="Rectangle 77">
            <a:extLst>
              <a:ext uri="{FF2B5EF4-FFF2-40B4-BE49-F238E27FC236}">
                <a16:creationId xmlns:a16="http://schemas.microsoft.com/office/drawing/2014/main" id="{D7EFF740-8F75-4358-8C83-BADE212483DA}"/>
              </a:ext>
            </a:extLst>
          </p:cNvPr>
          <p:cNvSpPr/>
          <p:nvPr/>
        </p:nvSpPr>
        <p:spPr>
          <a:xfrm>
            <a:off x="3939079" y="2755546"/>
            <a:ext cx="949030" cy="451411"/>
          </a:xfrm>
          <a:prstGeom prst="rect">
            <a:avLst/>
          </a:prstGeom>
          <a:no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80" name="Connector: Elbow 79">
            <a:extLst>
              <a:ext uri="{FF2B5EF4-FFF2-40B4-BE49-F238E27FC236}">
                <a16:creationId xmlns:a16="http://schemas.microsoft.com/office/drawing/2014/main" id="{34485EBE-362A-43E1-B6D8-91FFB2944EB1}"/>
              </a:ext>
            </a:extLst>
          </p:cNvPr>
          <p:cNvCxnSpPr>
            <a:stCxn id="25" idx="0"/>
            <a:endCxn id="75" idx="0"/>
          </p:cNvCxnSpPr>
          <p:nvPr/>
        </p:nvCxnSpPr>
        <p:spPr>
          <a:xfrm rot="5400000" flipH="1" flipV="1">
            <a:off x="2019875" y="452929"/>
            <a:ext cx="109325" cy="2459528"/>
          </a:xfrm>
          <a:prstGeom prst="bentConnector3">
            <a:avLst>
              <a:gd name="adj1" fmla="val 309101"/>
            </a:avLst>
          </a:prstGeom>
          <a:ln w="12700">
            <a:solidFill>
              <a:schemeClr val="tx1"/>
            </a:solidFill>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81" name="Connector: Elbow 80">
            <a:extLst>
              <a:ext uri="{FF2B5EF4-FFF2-40B4-BE49-F238E27FC236}">
                <a16:creationId xmlns:a16="http://schemas.microsoft.com/office/drawing/2014/main" id="{092404AF-BCA3-4E76-892A-190C238651A6}"/>
              </a:ext>
            </a:extLst>
          </p:cNvPr>
          <p:cNvCxnSpPr>
            <a:cxnSpLocks/>
            <a:stCxn id="37" idx="2"/>
            <a:endCxn id="76" idx="2"/>
          </p:cNvCxnSpPr>
          <p:nvPr/>
        </p:nvCxnSpPr>
        <p:spPr>
          <a:xfrm rot="16200000" flipH="1">
            <a:off x="2058343" y="1944252"/>
            <a:ext cx="45543" cy="2472683"/>
          </a:xfrm>
          <a:prstGeom prst="bentConnector3">
            <a:avLst>
              <a:gd name="adj1" fmla="val 601943"/>
            </a:avLst>
          </a:prstGeom>
          <a:ln w="12700">
            <a:solidFill>
              <a:schemeClr val="tx1"/>
            </a:solidFill>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5D629559-3C99-48C4-8EE1-1B56F91CD15E}"/>
              </a:ext>
            </a:extLst>
          </p:cNvPr>
          <p:cNvCxnSpPr>
            <a:stCxn id="30" idx="2"/>
            <a:endCxn id="78" idx="0"/>
          </p:cNvCxnSpPr>
          <p:nvPr/>
        </p:nvCxnSpPr>
        <p:spPr>
          <a:xfrm>
            <a:off x="1681657" y="1979857"/>
            <a:ext cx="2731937" cy="775689"/>
          </a:xfrm>
          <a:prstGeom prst="straightConnector1">
            <a:avLst/>
          </a:prstGeom>
          <a:ln w="127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8F0AA453-4C86-4075-91A4-B64F79221021}"/>
              </a:ext>
            </a:extLst>
          </p:cNvPr>
          <p:cNvCxnSpPr>
            <a:cxnSpLocks/>
            <a:stCxn id="42" idx="0"/>
            <a:endCxn id="77" idx="2"/>
          </p:cNvCxnSpPr>
          <p:nvPr/>
        </p:nvCxnSpPr>
        <p:spPr>
          <a:xfrm flipV="1">
            <a:off x="1681657" y="2069539"/>
            <a:ext cx="2731937" cy="845782"/>
          </a:xfrm>
          <a:prstGeom prst="straightConnector1">
            <a:avLst/>
          </a:prstGeom>
          <a:ln w="127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pic>
        <p:nvPicPr>
          <p:cNvPr id="90" name="Picture 89">
            <a:extLst>
              <a:ext uri="{FF2B5EF4-FFF2-40B4-BE49-F238E27FC236}">
                <a16:creationId xmlns:a16="http://schemas.microsoft.com/office/drawing/2014/main" id="{75B35A6B-08BE-45C6-A67C-EA730CD33DDC}"/>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4768758" y="2950457"/>
            <a:ext cx="428294" cy="428294"/>
          </a:xfrm>
          <a:prstGeom prst="rect">
            <a:avLst/>
          </a:prstGeom>
        </p:spPr>
      </p:pic>
      <p:sp>
        <p:nvSpPr>
          <p:cNvPr id="91" name="TextBox 90">
            <a:extLst>
              <a:ext uri="{FF2B5EF4-FFF2-40B4-BE49-F238E27FC236}">
                <a16:creationId xmlns:a16="http://schemas.microsoft.com/office/drawing/2014/main" id="{7C8C2E69-A969-4DB3-A85F-D1AA87A00C41}"/>
              </a:ext>
            </a:extLst>
          </p:cNvPr>
          <p:cNvSpPr txBox="1"/>
          <p:nvPr/>
        </p:nvSpPr>
        <p:spPr>
          <a:xfrm>
            <a:off x="4596" y="1385528"/>
            <a:ext cx="583814" cy="369332"/>
          </a:xfrm>
          <a:prstGeom prst="rect">
            <a:avLst/>
          </a:prstGeom>
          <a:noFill/>
        </p:spPr>
        <p:txBody>
          <a:bodyPr wrap="none" rtlCol="0">
            <a:spAutoFit/>
          </a:bodyPr>
          <a:lstStyle/>
          <a:p>
            <a:r>
              <a:rPr lang="sv-SE" dirty="0"/>
              <a:t>70%</a:t>
            </a:r>
          </a:p>
        </p:txBody>
      </p:sp>
      <p:sp>
        <p:nvSpPr>
          <p:cNvPr id="92" name="TextBox 91">
            <a:extLst>
              <a:ext uri="{FF2B5EF4-FFF2-40B4-BE49-F238E27FC236}">
                <a16:creationId xmlns:a16="http://schemas.microsoft.com/office/drawing/2014/main" id="{07E6DB76-FF1F-4F43-9C6A-EF906A0C327B}"/>
              </a:ext>
            </a:extLst>
          </p:cNvPr>
          <p:cNvSpPr txBox="1"/>
          <p:nvPr/>
        </p:nvSpPr>
        <p:spPr>
          <a:xfrm>
            <a:off x="-44920" y="3176197"/>
            <a:ext cx="583814" cy="369332"/>
          </a:xfrm>
          <a:prstGeom prst="rect">
            <a:avLst/>
          </a:prstGeom>
          <a:noFill/>
        </p:spPr>
        <p:txBody>
          <a:bodyPr wrap="none" rtlCol="0">
            <a:spAutoFit/>
          </a:bodyPr>
          <a:lstStyle/>
          <a:p>
            <a:r>
              <a:rPr lang="sv-SE" dirty="0"/>
              <a:t>50%</a:t>
            </a:r>
          </a:p>
        </p:txBody>
      </p:sp>
      <p:sp>
        <p:nvSpPr>
          <p:cNvPr id="93" name="TextBox 92">
            <a:extLst>
              <a:ext uri="{FF2B5EF4-FFF2-40B4-BE49-F238E27FC236}">
                <a16:creationId xmlns:a16="http://schemas.microsoft.com/office/drawing/2014/main" id="{6AA925FB-46BA-44E6-B646-B4F34AD6E417}"/>
              </a:ext>
            </a:extLst>
          </p:cNvPr>
          <p:cNvSpPr txBox="1"/>
          <p:nvPr/>
        </p:nvSpPr>
        <p:spPr>
          <a:xfrm>
            <a:off x="4500141" y="1235445"/>
            <a:ext cx="583814" cy="369332"/>
          </a:xfrm>
          <a:prstGeom prst="rect">
            <a:avLst/>
          </a:prstGeom>
          <a:noFill/>
        </p:spPr>
        <p:txBody>
          <a:bodyPr wrap="none" rtlCol="0">
            <a:spAutoFit/>
          </a:bodyPr>
          <a:lstStyle/>
          <a:p>
            <a:r>
              <a:rPr lang="sv-SE" dirty="0"/>
              <a:t>80%</a:t>
            </a:r>
          </a:p>
        </p:txBody>
      </p:sp>
      <p:sp>
        <p:nvSpPr>
          <p:cNvPr id="94" name="TextBox 93">
            <a:extLst>
              <a:ext uri="{FF2B5EF4-FFF2-40B4-BE49-F238E27FC236}">
                <a16:creationId xmlns:a16="http://schemas.microsoft.com/office/drawing/2014/main" id="{46C12797-741A-418B-9FF6-8372520434BE}"/>
              </a:ext>
            </a:extLst>
          </p:cNvPr>
          <p:cNvSpPr txBox="1"/>
          <p:nvPr/>
        </p:nvSpPr>
        <p:spPr>
          <a:xfrm>
            <a:off x="4271954" y="3215850"/>
            <a:ext cx="583814" cy="369332"/>
          </a:xfrm>
          <a:prstGeom prst="rect">
            <a:avLst/>
          </a:prstGeom>
          <a:noFill/>
        </p:spPr>
        <p:txBody>
          <a:bodyPr wrap="none" rtlCol="0">
            <a:spAutoFit/>
          </a:bodyPr>
          <a:lstStyle/>
          <a:p>
            <a:r>
              <a:rPr lang="sv-SE" dirty="0"/>
              <a:t>40%</a:t>
            </a:r>
          </a:p>
        </p:txBody>
      </p:sp>
      <p:pic>
        <p:nvPicPr>
          <p:cNvPr id="95" name="Picture 94">
            <a:extLst>
              <a:ext uri="{FF2B5EF4-FFF2-40B4-BE49-F238E27FC236}">
                <a16:creationId xmlns:a16="http://schemas.microsoft.com/office/drawing/2014/main" id="{0F7BF403-6B24-44D6-8912-D631EE04EA30}"/>
              </a:ext>
            </a:extLst>
          </p:cNvPr>
          <p:cNvPicPr>
            <a:picLocks noChangeAspect="1"/>
          </p:cNvPicPr>
          <p:nvPr/>
        </p:nvPicPr>
        <p:blipFill>
          <a:blip r:embed="rId4"/>
          <a:stretch>
            <a:fillRect/>
          </a:stretch>
        </p:blipFill>
        <p:spPr>
          <a:xfrm rot="16200000">
            <a:off x="1112875" y="3366837"/>
            <a:ext cx="242501" cy="1895192"/>
          </a:xfrm>
          <a:prstGeom prst="rect">
            <a:avLst/>
          </a:prstGeom>
        </p:spPr>
      </p:pic>
      <p:sp>
        <p:nvSpPr>
          <p:cNvPr id="96" name="Rectangle 95">
            <a:extLst>
              <a:ext uri="{FF2B5EF4-FFF2-40B4-BE49-F238E27FC236}">
                <a16:creationId xmlns:a16="http://schemas.microsoft.com/office/drawing/2014/main" id="{FF8861ED-A3B0-4DA9-8FE3-BD5421AE841C}"/>
              </a:ext>
            </a:extLst>
          </p:cNvPr>
          <p:cNvSpPr/>
          <p:nvPr/>
        </p:nvSpPr>
        <p:spPr>
          <a:xfrm>
            <a:off x="417498" y="4193180"/>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7" name="Rectangle 96">
            <a:extLst>
              <a:ext uri="{FF2B5EF4-FFF2-40B4-BE49-F238E27FC236}">
                <a16:creationId xmlns:a16="http://schemas.microsoft.com/office/drawing/2014/main" id="{CC012783-D268-4D19-BDC9-B55766A8D59E}"/>
              </a:ext>
            </a:extLst>
          </p:cNvPr>
          <p:cNvSpPr/>
          <p:nvPr/>
        </p:nvSpPr>
        <p:spPr>
          <a:xfrm>
            <a:off x="574172" y="4193180"/>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8" name="Rectangle 97">
            <a:extLst>
              <a:ext uri="{FF2B5EF4-FFF2-40B4-BE49-F238E27FC236}">
                <a16:creationId xmlns:a16="http://schemas.microsoft.com/office/drawing/2014/main" id="{C6E51683-0D9B-4DB1-B416-CF1105E62655}"/>
              </a:ext>
            </a:extLst>
          </p:cNvPr>
          <p:cNvSpPr/>
          <p:nvPr/>
        </p:nvSpPr>
        <p:spPr>
          <a:xfrm>
            <a:off x="730845" y="4193178"/>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9" name="Rectangle 98">
            <a:extLst>
              <a:ext uri="{FF2B5EF4-FFF2-40B4-BE49-F238E27FC236}">
                <a16:creationId xmlns:a16="http://schemas.microsoft.com/office/drawing/2014/main" id="{57CA980F-48A0-40FB-82CD-881A8C501A24}"/>
              </a:ext>
            </a:extLst>
          </p:cNvPr>
          <p:cNvSpPr/>
          <p:nvPr/>
        </p:nvSpPr>
        <p:spPr>
          <a:xfrm>
            <a:off x="887519" y="4193178"/>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00" name="Rectangle 99">
            <a:extLst>
              <a:ext uri="{FF2B5EF4-FFF2-40B4-BE49-F238E27FC236}">
                <a16:creationId xmlns:a16="http://schemas.microsoft.com/office/drawing/2014/main" id="{E59BB36B-C86D-4237-97CD-5CD7D73A59E4}"/>
              </a:ext>
            </a:extLst>
          </p:cNvPr>
          <p:cNvSpPr/>
          <p:nvPr/>
        </p:nvSpPr>
        <p:spPr>
          <a:xfrm>
            <a:off x="1051301" y="4193178"/>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01" name="Rectangle 100">
            <a:extLst>
              <a:ext uri="{FF2B5EF4-FFF2-40B4-BE49-F238E27FC236}">
                <a16:creationId xmlns:a16="http://schemas.microsoft.com/office/drawing/2014/main" id="{B35F2416-61FD-4370-A07D-617F65B0789E}"/>
              </a:ext>
            </a:extLst>
          </p:cNvPr>
          <p:cNvSpPr/>
          <p:nvPr/>
        </p:nvSpPr>
        <p:spPr>
          <a:xfrm>
            <a:off x="1215489" y="4193178"/>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02" name="Rectangle 101">
            <a:extLst>
              <a:ext uri="{FF2B5EF4-FFF2-40B4-BE49-F238E27FC236}">
                <a16:creationId xmlns:a16="http://schemas.microsoft.com/office/drawing/2014/main" id="{A3706086-0BA3-4CB4-B779-038271ECD436}"/>
              </a:ext>
            </a:extLst>
          </p:cNvPr>
          <p:cNvSpPr/>
          <p:nvPr/>
        </p:nvSpPr>
        <p:spPr>
          <a:xfrm>
            <a:off x="1391647" y="4193178"/>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03" name="Rectangle 102">
            <a:extLst>
              <a:ext uri="{FF2B5EF4-FFF2-40B4-BE49-F238E27FC236}">
                <a16:creationId xmlns:a16="http://schemas.microsoft.com/office/drawing/2014/main" id="{24045956-4017-430C-9DBB-68B3F48D87E5}"/>
              </a:ext>
            </a:extLst>
          </p:cNvPr>
          <p:cNvSpPr/>
          <p:nvPr/>
        </p:nvSpPr>
        <p:spPr>
          <a:xfrm>
            <a:off x="1567729" y="4193178"/>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04" name="Rectangle 103">
            <a:extLst>
              <a:ext uri="{FF2B5EF4-FFF2-40B4-BE49-F238E27FC236}">
                <a16:creationId xmlns:a16="http://schemas.microsoft.com/office/drawing/2014/main" id="{E7EBC198-AAF6-4B26-9C93-71B198B9843E}"/>
              </a:ext>
            </a:extLst>
          </p:cNvPr>
          <p:cNvSpPr/>
          <p:nvPr/>
        </p:nvSpPr>
        <p:spPr>
          <a:xfrm>
            <a:off x="1888185" y="4193178"/>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05" name="Rectangle 104">
            <a:extLst>
              <a:ext uri="{FF2B5EF4-FFF2-40B4-BE49-F238E27FC236}">
                <a16:creationId xmlns:a16="http://schemas.microsoft.com/office/drawing/2014/main" id="{411B14ED-E8B4-4D5C-A18E-7EBF56D70EEC}"/>
              </a:ext>
            </a:extLst>
          </p:cNvPr>
          <p:cNvSpPr/>
          <p:nvPr/>
        </p:nvSpPr>
        <p:spPr>
          <a:xfrm>
            <a:off x="1724403" y="4195633"/>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106" name="Picture 105">
            <a:extLst>
              <a:ext uri="{FF2B5EF4-FFF2-40B4-BE49-F238E27FC236}">
                <a16:creationId xmlns:a16="http://schemas.microsoft.com/office/drawing/2014/main" id="{6804CE73-7CEF-4F5C-9D85-24663B44D4BD}"/>
              </a:ext>
            </a:extLst>
          </p:cNvPr>
          <p:cNvPicPr>
            <a:picLocks noChangeAspect="1"/>
          </p:cNvPicPr>
          <p:nvPr/>
        </p:nvPicPr>
        <p:blipFill>
          <a:blip r:embed="rId4"/>
          <a:stretch>
            <a:fillRect/>
          </a:stretch>
        </p:blipFill>
        <p:spPr>
          <a:xfrm rot="16200000">
            <a:off x="1112875" y="4544803"/>
            <a:ext cx="242501" cy="1895192"/>
          </a:xfrm>
          <a:prstGeom prst="rect">
            <a:avLst/>
          </a:prstGeom>
        </p:spPr>
      </p:pic>
      <p:sp>
        <p:nvSpPr>
          <p:cNvPr id="107" name="Rectangle 106">
            <a:extLst>
              <a:ext uri="{FF2B5EF4-FFF2-40B4-BE49-F238E27FC236}">
                <a16:creationId xmlns:a16="http://schemas.microsoft.com/office/drawing/2014/main" id="{83EA690B-E4D5-452B-9D1E-DB0B82F063F2}"/>
              </a:ext>
            </a:extLst>
          </p:cNvPr>
          <p:cNvSpPr/>
          <p:nvPr/>
        </p:nvSpPr>
        <p:spPr>
          <a:xfrm>
            <a:off x="417498" y="5371146"/>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08" name="Rectangle 107">
            <a:extLst>
              <a:ext uri="{FF2B5EF4-FFF2-40B4-BE49-F238E27FC236}">
                <a16:creationId xmlns:a16="http://schemas.microsoft.com/office/drawing/2014/main" id="{2BAB4F4B-5645-4FA8-AA78-21BC6CF18DB6}"/>
              </a:ext>
            </a:extLst>
          </p:cNvPr>
          <p:cNvSpPr/>
          <p:nvPr/>
        </p:nvSpPr>
        <p:spPr>
          <a:xfrm>
            <a:off x="574172" y="5371146"/>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09" name="Rectangle 108">
            <a:extLst>
              <a:ext uri="{FF2B5EF4-FFF2-40B4-BE49-F238E27FC236}">
                <a16:creationId xmlns:a16="http://schemas.microsoft.com/office/drawing/2014/main" id="{AC4DD7C6-0B30-491F-9A6D-38F7653FF59E}"/>
              </a:ext>
            </a:extLst>
          </p:cNvPr>
          <p:cNvSpPr/>
          <p:nvPr/>
        </p:nvSpPr>
        <p:spPr>
          <a:xfrm>
            <a:off x="730845" y="5371144"/>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0" name="Rectangle 109">
            <a:extLst>
              <a:ext uri="{FF2B5EF4-FFF2-40B4-BE49-F238E27FC236}">
                <a16:creationId xmlns:a16="http://schemas.microsoft.com/office/drawing/2014/main" id="{472CE7B1-5D8C-42D6-8346-64C8F48B5E6B}"/>
              </a:ext>
            </a:extLst>
          </p:cNvPr>
          <p:cNvSpPr/>
          <p:nvPr/>
        </p:nvSpPr>
        <p:spPr>
          <a:xfrm>
            <a:off x="887519" y="5371144"/>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1" name="Rectangle 110">
            <a:extLst>
              <a:ext uri="{FF2B5EF4-FFF2-40B4-BE49-F238E27FC236}">
                <a16:creationId xmlns:a16="http://schemas.microsoft.com/office/drawing/2014/main" id="{91BD06A7-C26D-406B-8ABA-2F2A2C9F893C}"/>
              </a:ext>
            </a:extLst>
          </p:cNvPr>
          <p:cNvSpPr/>
          <p:nvPr/>
        </p:nvSpPr>
        <p:spPr>
          <a:xfrm>
            <a:off x="1051301" y="5371144"/>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2" name="Rectangle 111">
            <a:extLst>
              <a:ext uri="{FF2B5EF4-FFF2-40B4-BE49-F238E27FC236}">
                <a16:creationId xmlns:a16="http://schemas.microsoft.com/office/drawing/2014/main" id="{3DD733E1-52FD-41F5-AEDB-9E0FA7860BC9}"/>
              </a:ext>
            </a:extLst>
          </p:cNvPr>
          <p:cNvSpPr/>
          <p:nvPr/>
        </p:nvSpPr>
        <p:spPr>
          <a:xfrm>
            <a:off x="1215489" y="5371144"/>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3" name="Rectangle 112">
            <a:extLst>
              <a:ext uri="{FF2B5EF4-FFF2-40B4-BE49-F238E27FC236}">
                <a16:creationId xmlns:a16="http://schemas.microsoft.com/office/drawing/2014/main" id="{78F065C6-E5E6-4DA6-A568-3C58E3898376}"/>
              </a:ext>
            </a:extLst>
          </p:cNvPr>
          <p:cNvSpPr/>
          <p:nvPr/>
        </p:nvSpPr>
        <p:spPr>
          <a:xfrm>
            <a:off x="1391647" y="5371144"/>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4" name="Rectangle 113">
            <a:extLst>
              <a:ext uri="{FF2B5EF4-FFF2-40B4-BE49-F238E27FC236}">
                <a16:creationId xmlns:a16="http://schemas.microsoft.com/office/drawing/2014/main" id="{52FAB5BC-B0B2-43B7-86CB-BD9C0828731C}"/>
              </a:ext>
            </a:extLst>
          </p:cNvPr>
          <p:cNvSpPr/>
          <p:nvPr/>
        </p:nvSpPr>
        <p:spPr>
          <a:xfrm>
            <a:off x="1567729" y="5371144"/>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5" name="Rectangle 114">
            <a:extLst>
              <a:ext uri="{FF2B5EF4-FFF2-40B4-BE49-F238E27FC236}">
                <a16:creationId xmlns:a16="http://schemas.microsoft.com/office/drawing/2014/main" id="{1D2A2846-50E1-4E73-A491-8AC953B276A8}"/>
              </a:ext>
            </a:extLst>
          </p:cNvPr>
          <p:cNvSpPr/>
          <p:nvPr/>
        </p:nvSpPr>
        <p:spPr>
          <a:xfrm>
            <a:off x="1888185" y="5371144"/>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6" name="Rectangle 115">
            <a:extLst>
              <a:ext uri="{FF2B5EF4-FFF2-40B4-BE49-F238E27FC236}">
                <a16:creationId xmlns:a16="http://schemas.microsoft.com/office/drawing/2014/main" id="{21FF815E-04B1-4103-B7EC-1B1CA4AFF8D0}"/>
              </a:ext>
            </a:extLst>
          </p:cNvPr>
          <p:cNvSpPr/>
          <p:nvPr/>
        </p:nvSpPr>
        <p:spPr>
          <a:xfrm>
            <a:off x="1724403" y="5373599"/>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7" name="Multiplication Sign 116">
            <a:extLst>
              <a:ext uri="{FF2B5EF4-FFF2-40B4-BE49-F238E27FC236}">
                <a16:creationId xmlns:a16="http://schemas.microsoft.com/office/drawing/2014/main" id="{C1620C99-9522-4A20-8B9E-09D0130BE769}"/>
              </a:ext>
            </a:extLst>
          </p:cNvPr>
          <p:cNvSpPr/>
          <p:nvPr/>
        </p:nvSpPr>
        <p:spPr>
          <a:xfrm>
            <a:off x="194385" y="4535264"/>
            <a:ext cx="708917" cy="772175"/>
          </a:xfrm>
          <a:prstGeom prst="mathMultiply">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18" name="Straight Connector 117">
            <a:extLst>
              <a:ext uri="{FF2B5EF4-FFF2-40B4-BE49-F238E27FC236}">
                <a16:creationId xmlns:a16="http://schemas.microsoft.com/office/drawing/2014/main" id="{7ABFF5EF-8174-48D9-9455-21CB5C25D337}"/>
              </a:ext>
            </a:extLst>
          </p:cNvPr>
          <p:cNvCxnSpPr>
            <a:cxnSpLocks/>
          </p:cNvCxnSpPr>
          <p:nvPr/>
        </p:nvCxnSpPr>
        <p:spPr>
          <a:xfrm>
            <a:off x="867565" y="3954799"/>
            <a:ext cx="0" cy="1938962"/>
          </a:xfrm>
          <a:prstGeom prst="line">
            <a:avLst/>
          </a:prstGeom>
          <a:ln w="63500">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119" name="Picture 118">
            <a:extLst>
              <a:ext uri="{FF2B5EF4-FFF2-40B4-BE49-F238E27FC236}">
                <a16:creationId xmlns:a16="http://schemas.microsoft.com/office/drawing/2014/main" id="{5510D7C6-0829-4D98-B57E-A8BCD31BBE3C}"/>
              </a:ext>
            </a:extLst>
          </p:cNvPr>
          <p:cNvPicPr>
            <a:picLocks noChangeAspect="1"/>
          </p:cNvPicPr>
          <p:nvPr/>
        </p:nvPicPr>
        <p:blipFill>
          <a:blip r:embed="rId4"/>
          <a:stretch>
            <a:fillRect/>
          </a:stretch>
        </p:blipFill>
        <p:spPr>
          <a:xfrm rot="16200000">
            <a:off x="3746724" y="3336614"/>
            <a:ext cx="242501" cy="1895192"/>
          </a:xfrm>
          <a:prstGeom prst="rect">
            <a:avLst/>
          </a:prstGeom>
        </p:spPr>
      </p:pic>
      <p:sp>
        <p:nvSpPr>
          <p:cNvPr id="120" name="Rectangle 119">
            <a:extLst>
              <a:ext uri="{FF2B5EF4-FFF2-40B4-BE49-F238E27FC236}">
                <a16:creationId xmlns:a16="http://schemas.microsoft.com/office/drawing/2014/main" id="{C294E4D2-7F9C-404C-AD72-CFAB8026DD48}"/>
              </a:ext>
            </a:extLst>
          </p:cNvPr>
          <p:cNvSpPr/>
          <p:nvPr/>
        </p:nvSpPr>
        <p:spPr>
          <a:xfrm>
            <a:off x="3051347" y="4162957"/>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1" name="Rectangle 120">
            <a:extLst>
              <a:ext uri="{FF2B5EF4-FFF2-40B4-BE49-F238E27FC236}">
                <a16:creationId xmlns:a16="http://schemas.microsoft.com/office/drawing/2014/main" id="{90BD1DE5-B43E-4649-A697-98323BDADB18}"/>
              </a:ext>
            </a:extLst>
          </p:cNvPr>
          <p:cNvSpPr/>
          <p:nvPr/>
        </p:nvSpPr>
        <p:spPr>
          <a:xfrm>
            <a:off x="3208021" y="4162957"/>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2" name="Rectangle 121">
            <a:extLst>
              <a:ext uri="{FF2B5EF4-FFF2-40B4-BE49-F238E27FC236}">
                <a16:creationId xmlns:a16="http://schemas.microsoft.com/office/drawing/2014/main" id="{A05F6986-9491-44BF-82EE-3A2C765D1BDA}"/>
              </a:ext>
            </a:extLst>
          </p:cNvPr>
          <p:cNvSpPr/>
          <p:nvPr/>
        </p:nvSpPr>
        <p:spPr>
          <a:xfrm>
            <a:off x="3364694" y="4162955"/>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3" name="Rectangle 122">
            <a:extLst>
              <a:ext uri="{FF2B5EF4-FFF2-40B4-BE49-F238E27FC236}">
                <a16:creationId xmlns:a16="http://schemas.microsoft.com/office/drawing/2014/main" id="{9AF7C816-945C-47D4-A5BE-0AB2CC5DD21D}"/>
              </a:ext>
            </a:extLst>
          </p:cNvPr>
          <p:cNvSpPr/>
          <p:nvPr/>
        </p:nvSpPr>
        <p:spPr>
          <a:xfrm>
            <a:off x="3521368" y="4162955"/>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4" name="Rectangle 123">
            <a:extLst>
              <a:ext uri="{FF2B5EF4-FFF2-40B4-BE49-F238E27FC236}">
                <a16:creationId xmlns:a16="http://schemas.microsoft.com/office/drawing/2014/main" id="{87F736A1-8693-4E42-B77A-F06D08F51754}"/>
              </a:ext>
            </a:extLst>
          </p:cNvPr>
          <p:cNvSpPr/>
          <p:nvPr/>
        </p:nvSpPr>
        <p:spPr>
          <a:xfrm>
            <a:off x="3685150" y="4162955"/>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125" name="Picture 124">
            <a:extLst>
              <a:ext uri="{FF2B5EF4-FFF2-40B4-BE49-F238E27FC236}">
                <a16:creationId xmlns:a16="http://schemas.microsoft.com/office/drawing/2014/main" id="{F45C9DD5-4F0E-45D7-8C79-AD2809A4EDFB}"/>
              </a:ext>
            </a:extLst>
          </p:cNvPr>
          <p:cNvPicPr>
            <a:picLocks noChangeAspect="1"/>
          </p:cNvPicPr>
          <p:nvPr/>
        </p:nvPicPr>
        <p:blipFill>
          <a:blip r:embed="rId4"/>
          <a:stretch>
            <a:fillRect/>
          </a:stretch>
        </p:blipFill>
        <p:spPr>
          <a:xfrm rot="16200000">
            <a:off x="3746724" y="4514580"/>
            <a:ext cx="242501" cy="1895192"/>
          </a:xfrm>
          <a:prstGeom prst="rect">
            <a:avLst/>
          </a:prstGeom>
        </p:spPr>
      </p:pic>
      <p:sp>
        <p:nvSpPr>
          <p:cNvPr id="126" name="Rectangle 125">
            <a:extLst>
              <a:ext uri="{FF2B5EF4-FFF2-40B4-BE49-F238E27FC236}">
                <a16:creationId xmlns:a16="http://schemas.microsoft.com/office/drawing/2014/main" id="{F69B7399-95CC-40A5-BA02-9552BFB915F2}"/>
              </a:ext>
            </a:extLst>
          </p:cNvPr>
          <p:cNvSpPr/>
          <p:nvPr/>
        </p:nvSpPr>
        <p:spPr>
          <a:xfrm>
            <a:off x="3051347" y="5340923"/>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7" name="Rectangle 126">
            <a:extLst>
              <a:ext uri="{FF2B5EF4-FFF2-40B4-BE49-F238E27FC236}">
                <a16:creationId xmlns:a16="http://schemas.microsoft.com/office/drawing/2014/main" id="{DD0067CA-EEC0-410A-9B1F-C43651D25433}"/>
              </a:ext>
            </a:extLst>
          </p:cNvPr>
          <p:cNvSpPr/>
          <p:nvPr/>
        </p:nvSpPr>
        <p:spPr>
          <a:xfrm>
            <a:off x="3208021" y="5340923"/>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8" name="Rectangle 127">
            <a:extLst>
              <a:ext uri="{FF2B5EF4-FFF2-40B4-BE49-F238E27FC236}">
                <a16:creationId xmlns:a16="http://schemas.microsoft.com/office/drawing/2014/main" id="{632AFEED-2847-4ADA-9D75-5E5D47D8C80A}"/>
              </a:ext>
            </a:extLst>
          </p:cNvPr>
          <p:cNvSpPr/>
          <p:nvPr/>
        </p:nvSpPr>
        <p:spPr>
          <a:xfrm>
            <a:off x="3364694" y="5340921"/>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9" name="Rectangle 128">
            <a:extLst>
              <a:ext uri="{FF2B5EF4-FFF2-40B4-BE49-F238E27FC236}">
                <a16:creationId xmlns:a16="http://schemas.microsoft.com/office/drawing/2014/main" id="{96C11A3B-FD8F-4EF6-99BD-4127BAA3E424}"/>
              </a:ext>
            </a:extLst>
          </p:cNvPr>
          <p:cNvSpPr/>
          <p:nvPr/>
        </p:nvSpPr>
        <p:spPr>
          <a:xfrm>
            <a:off x="3521368" y="5340921"/>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0" name="Rectangle 129">
            <a:extLst>
              <a:ext uri="{FF2B5EF4-FFF2-40B4-BE49-F238E27FC236}">
                <a16:creationId xmlns:a16="http://schemas.microsoft.com/office/drawing/2014/main" id="{8376EECA-599B-404B-94E3-ED24561D2958}"/>
              </a:ext>
            </a:extLst>
          </p:cNvPr>
          <p:cNvSpPr/>
          <p:nvPr/>
        </p:nvSpPr>
        <p:spPr>
          <a:xfrm>
            <a:off x="3685150" y="5340921"/>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1" name="Rectangle 130">
            <a:extLst>
              <a:ext uri="{FF2B5EF4-FFF2-40B4-BE49-F238E27FC236}">
                <a16:creationId xmlns:a16="http://schemas.microsoft.com/office/drawing/2014/main" id="{A5103271-EBB0-4EAE-AD30-35312D1013F5}"/>
              </a:ext>
            </a:extLst>
          </p:cNvPr>
          <p:cNvSpPr/>
          <p:nvPr/>
        </p:nvSpPr>
        <p:spPr>
          <a:xfrm>
            <a:off x="3867940" y="4162955"/>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2" name="Rectangle 131">
            <a:extLst>
              <a:ext uri="{FF2B5EF4-FFF2-40B4-BE49-F238E27FC236}">
                <a16:creationId xmlns:a16="http://schemas.microsoft.com/office/drawing/2014/main" id="{899ED09F-E4BB-4E2D-B14E-7D55B146AB0A}"/>
              </a:ext>
            </a:extLst>
          </p:cNvPr>
          <p:cNvSpPr/>
          <p:nvPr/>
        </p:nvSpPr>
        <p:spPr>
          <a:xfrm>
            <a:off x="4044098" y="4162955"/>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3" name="Rectangle 132">
            <a:extLst>
              <a:ext uri="{FF2B5EF4-FFF2-40B4-BE49-F238E27FC236}">
                <a16:creationId xmlns:a16="http://schemas.microsoft.com/office/drawing/2014/main" id="{F027A7FF-F242-4273-B590-3B699BABFC52}"/>
              </a:ext>
            </a:extLst>
          </p:cNvPr>
          <p:cNvSpPr/>
          <p:nvPr/>
        </p:nvSpPr>
        <p:spPr>
          <a:xfrm>
            <a:off x="4220180" y="4162955"/>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4" name="Rectangle 133">
            <a:extLst>
              <a:ext uri="{FF2B5EF4-FFF2-40B4-BE49-F238E27FC236}">
                <a16:creationId xmlns:a16="http://schemas.microsoft.com/office/drawing/2014/main" id="{0AA1AE0E-9408-4E30-A65A-C2DE619E3DB4}"/>
              </a:ext>
            </a:extLst>
          </p:cNvPr>
          <p:cNvSpPr/>
          <p:nvPr/>
        </p:nvSpPr>
        <p:spPr>
          <a:xfrm>
            <a:off x="4540636" y="4162955"/>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5" name="Rectangle 134">
            <a:extLst>
              <a:ext uri="{FF2B5EF4-FFF2-40B4-BE49-F238E27FC236}">
                <a16:creationId xmlns:a16="http://schemas.microsoft.com/office/drawing/2014/main" id="{D56846C2-34F7-4A23-9A64-DE4F2372DB32}"/>
              </a:ext>
            </a:extLst>
          </p:cNvPr>
          <p:cNvSpPr/>
          <p:nvPr/>
        </p:nvSpPr>
        <p:spPr>
          <a:xfrm>
            <a:off x="4376854" y="4165410"/>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6" name="Rectangle 135">
            <a:extLst>
              <a:ext uri="{FF2B5EF4-FFF2-40B4-BE49-F238E27FC236}">
                <a16:creationId xmlns:a16="http://schemas.microsoft.com/office/drawing/2014/main" id="{1C6E4C37-1749-49C9-A2A1-3C73ACBAEABF}"/>
              </a:ext>
            </a:extLst>
          </p:cNvPr>
          <p:cNvSpPr/>
          <p:nvPr/>
        </p:nvSpPr>
        <p:spPr>
          <a:xfrm>
            <a:off x="3877299" y="5340921"/>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7" name="Rectangle 136">
            <a:extLst>
              <a:ext uri="{FF2B5EF4-FFF2-40B4-BE49-F238E27FC236}">
                <a16:creationId xmlns:a16="http://schemas.microsoft.com/office/drawing/2014/main" id="{05D98133-D641-4D51-A4FA-F8DF26E03C27}"/>
              </a:ext>
            </a:extLst>
          </p:cNvPr>
          <p:cNvSpPr/>
          <p:nvPr/>
        </p:nvSpPr>
        <p:spPr>
          <a:xfrm>
            <a:off x="4053457" y="5340921"/>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8" name="Rectangle 137">
            <a:extLst>
              <a:ext uri="{FF2B5EF4-FFF2-40B4-BE49-F238E27FC236}">
                <a16:creationId xmlns:a16="http://schemas.microsoft.com/office/drawing/2014/main" id="{07D7AB27-22EE-4EC4-88FB-3A157337D41F}"/>
              </a:ext>
            </a:extLst>
          </p:cNvPr>
          <p:cNvSpPr/>
          <p:nvPr/>
        </p:nvSpPr>
        <p:spPr>
          <a:xfrm>
            <a:off x="4229539" y="5340921"/>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9" name="Rectangle 138">
            <a:extLst>
              <a:ext uri="{FF2B5EF4-FFF2-40B4-BE49-F238E27FC236}">
                <a16:creationId xmlns:a16="http://schemas.microsoft.com/office/drawing/2014/main" id="{E45AC61B-0B22-4703-A5EA-D6818E04DE48}"/>
              </a:ext>
            </a:extLst>
          </p:cNvPr>
          <p:cNvSpPr/>
          <p:nvPr/>
        </p:nvSpPr>
        <p:spPr>
          <a:xfrm>
            <a:off x="4549995" y="5340921"/>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40" name="Rectangle 139">
            <a:extLst>
              <a:ext uri="{FF2B5EF4-FFF2-40B4-BE49-F238E27FC236}">
                <a16:creationId xmlns:a16="http://schemas.microsoft.com/office/drawing/2014/main" id="{3785B519-2EB6-4050-B086-12C2393013B5}"/>
              </a:ext>
            </a:extLst>
          </p:cNvPr>
          <p:cNvSpPr/>
          <p:nvPr/>
        </p:nvSpPr>
        <p:spPr>
          <a:xfrm>
            <a:off x="4386213" y="5343376"/>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41" name="Rectangle 140">
            <a:extLst>
              <a:ext uri="{FF2B5EF4-FFF2-40B4-BE49-F238E27FC236}">
                <a16:creationId xmlns:a16="http://schemas.microsoft.com/office/drawing/2014/main" id="{FF5AABB3-30BD-49E0-8B86-238E75A6FA73}"/>
              </a:ext>
            </a:extLst>
          </p:cNvPr>
          <p:cNvSpPr/>
          <p:nvPr/>
        </p:nvSpPr>
        <p:spPr>
          <a:xfrm>
            <a:off x="2688965" y="4083853"/>
            <a:ext cx="776432" cy="451411"/>
          </a:xfrm>
          <a:prstGeom prst="rect">
            <a:avLst/>
          </a:prstGeom>
          <a:no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42" name="Rectangle 141">
            <a:extLst>
              <a:ext uri="{FF2B5EF4-FFF2-40B4-BE49-F238E27FC236}">
                <a16:creationId xmlns:a16="http://schemas.microsoft.com/office/drawing/2014/main" id="{2C675E8E-F0E9-46B5-956F-4ED4E73CB865}"/>
              </a:ext>
            </a:extLst>
          </p:cNvPr>
          <p:cNvSpPr/>
          <p:nvPr/>
        </p:nvSpPr>
        <p:spPr>
          <a:xfrm>
            <a:off x="2702120" y="5207778"/>
            <a:ext cx="792750" cy="451411"/>
          </a:xfrm>
          <a:prstGeom prst="rect">
            <a:avLst/>
          </a:prstGeom>
          <a:no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43" name="Rectangle 142">
            <a:extLst>
              <a:ext uri="{FF2B5EF4-FFF2-40B4-BE49-F238E27FC236}">
                <a16:creationId xmlns:a16="http://schemas.microsoft.com/office/drawing/2014/main" id="{93E63F69-31A1-4677-A102-1C7350BA90F7}"/>
              </a:ext>
            </a:extLst>
          </p:cNvPr>
          <p:cNvSpPr/>
          <p:nvPr/>
        </p:nvSpPr>
        <p:spPr>
          <a:xfrm>
            <a:off x="3495533" y="4073951"/>
            <a:ext cx="1356985" cy="451411"/>
          </a:xfrm>
          <a:prstGeom prst="rect">
            <a:avLst/>
          </a:prstGeom>
          <a:no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44" name="Rectangle 143">
            <a:extLst>
              <a:ext uri="{FF2B5EF4-FFF2-40B4-BE49-F238E27FC236}">
                <a16:creationId xmlns:a16="http://schemas.microsoft.com/office/drawing/2014/main" id="{970B41CF-9DA0-4BB1-A212-A98E72F3809A}"/>
              </a:ext>
            </a:extLst>
          </p:cNvPr>
          <p:cNvSpPr/>
          <p:nvPr/>
        </p:nvSpPr>
        <p:spPr>
          <a:xfrm>
            <a:off x="3535245" y="5211369"/>
            <a:ext cx="1317273" cy="451411"/>
          </a:xfrm>
          <a:prstGeom prst="rect">
            <a:avLst/>
          </a:prstGeom>
          <a:no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45" name="Connector: Elbow 144">
            <a:extLst>
              <a:ext uri="{FF2B5EF4-FFF2-40B4-BE49-F238E27FC236}">
                <a16:creationId xmlns:a16="http://schemas.microsoft.com/office/drawing/2014/main" id="{DD665161-9919-4967-BC83-005945B3E952}"/>
              </a:ext>
            </a:extLst>
          </p:cNvPr>
          <p:cNvCxnSpPr>
            <a:cxnSpLocks/>
            <a:stCxn id="97" idx="0"/>
            <a:endCxn id="141" idx="0"/>
          </p:cNvCxnSpPr>
          <p:nvPr/>
        </p:nvCxnSpPr>
        <p:spPr>
          <a:xfrm rot="5400000" flipH="1" flipV="1">
            <a:off x="1810182" y="2926181"/>
            <a:ext cx="109327" cy="2424672"/>
          </a:xfrm>
          <a:prstGeom prst="bentConnector3">
            <a:avLst>
              <a:gd name="adj1" fmla="val 309097"/>
            </a:avLst>
          </a:prstGeom>
          <a:ln w="12700">
            <a:solidFill>
              <a:schemeClr val="tx1"/>
            </a:solidFill>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146" name="Connector: Elbow 145">
            <a:extLst>
              <a:ext uri="{FF2B5EF4-FFF2-40B4-BE49-F238E27FC236}">
                <a16:creationId xmlns:a16="http://schemas.microsoft.com/office/drawing/2014/main" id="{C9A3AFF6-25C8-479D-B8F4-6150F85E34F3}"/>
              </a:ext>
            </a:extLst>
          </p:cNvPr>
          <p:cNvCxnSpPr>
            <a:cxnSpLocks/>
            <a:stCxn id="108" idx="2"/>
            <a:endCxn id="142" idx="2"/>
          </p:cNvCxnSpPr>
          <p:nvPr/>
        </p:nvCxnSpPr>
        <p:spPr>
          <a:xfrm rot="16200000" flipH="1">
            <a:off x="1852732" y="4413425"/>
            <a:ext cx="45541" cy="2445986"/>
          </a:xfrm>
          <a:prstGeom prst="bentConnector3">
            <a:avLst>
              <a:gd name="adj1" fmla="val 601965"/>
            </a:avLst>
          </a:prstGeom>
          <a:ln w="12700">
            <a:solidFill>
              <a:schemeClr val="tx1"/>
            </a:solidFill>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2B24F07C-A4B9-4F0E-887A-FD658E626C93}"/>
              </a:ext>
            </a:extLst>
          </p:cNvPr>
          <p:cNvCxnSpPr>
            <a:cxnSpLocks/>
            <a:stCxn id="103" idx="2"/>
            <a:endCxn id="144" idx="0"/>
          </p:cNvCxnSpPr>
          <p:nvPr/>
        </p:nvCxnSpPr>
        <p:spPr>
          <a:xfrm>
            <a:off x="1646066" y="4435680"/>
            <a:ext cx="2547816" cy="775689"/>
          </a:xfrm>
          <a:prstGeom prst="straightConnector1">
            <a:avLst/>
          </a:prstGeom>
          <a:ln w="127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620972DD-E541-4C6E-AFD4-3D5719B98703}"/>
              </a:ext>
            </a:extLst>
          </p:cNvPr>
          <p:cNvCxnSpPr>
            <a:cxnSpLocks/>
            <a:stCxn id="114" idx="0"/>
            <a:endCxn id="143" idx="2"/>
          </p:cNvCxnSpPr>
          <p:nvPr/>
        </p:nvCxnSpPr>
        <p:spPr>
          <a:xfrm flipV="1">
            <a:off x="1646066" y="4525362"/>
            <a:ext cx="2527960" cy="845782"/>
          </a:xfrm>
          <a:prstGeom prst="straightConnector1">
            <a:avLst/>
          </a:prstGeom>
          <a:ln w="127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pic>
        <p:nvPicPr>
          <p:cNvPr id="149" name="Picture 148">
            <a:extLst>
              <a:ext uri="{FF2B5EF4-FFF2-40B4-BE49-F238E27FC236}">
                <a16:creationId xmlns:a16="http://schemas.microsoft.com/office/drawing/2014/main" id="{A65F83A4-DFDA-4FBE-9572-77B015902B44}"/>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4727626" y="5377637"/>
            <a:ext cx="428294" cy="428294"/>
          </a:xfrm>
          <a:prstGeom prst="rect">
            <a:avLst/>
          </a:prstGeom>
        </p:spPr>
      </p:pic>
      <p:sp>
        <p:nvSpPr>
          <p:cNvPr id="150" name="TextBox 149">
            <a:extLst>
              <a:ext uri="{FF2B5EF4-FFF2-40B4-BE49-F238E27FC236}">
                <a16:creationId xmlns:a16="http://schemas.microsoft.com/office/drawing/2014/main" id="{37026366-6139-45D4-B80C-23C932A46A1D}"/>
              </a:ext>
            </a:extLst>
          </p:cNvPr>
          <p:cNvSpPr txBox="1"/>
          <p:nvPr/>
        </p:nvSpPr>
        <p:spPr>
          <a:xfrm>
            <a:off x="-30995" y="3841351"/>
            <a:ext cx="583814" cy="369332"/>
          </a:xfrm>
          <a:prstGeom prst="rect">
            <a:avLst/>
          </a:prstGeom>
          <a:noFill/>
        </p:spPr>
        <p:txBody>
          <a:bodyPr wrap="none" rtlCol="0">
            <a:spAutoFit/>
          </a:bodyPr>
          <a:lstStyle/>
          <a:p>
            <a:r>
              <a:rPr lang="sv-SE" dirty="0"/>
              <a:t>50%</a:t>
            </a:r>
          </a:p>
        </p:txBody>
      </p:sp>
      <p:sp>
        <p:nvSpPr>
          <p:cNvPr id="151" name="TextBox 150">
            <a:extLst>
              <a:ext uri="{FF2B5EF4-FFF2-40B4-BE49-F238E27FC236}">
                <a16:creationId xmlns:a16="http://schemas.microsoft.com/office/drawing/2014/main" id="{E85D66F9-3AB7-44DC-B5E9-6986C5140345}"/>
              </a:ext>
            </a:extLst>
          </p:cNvPr>
          <p:cNvSpPr txBox="1"/>
          <p:nvPr/>
        </p:nvSpPr>
        <p:spPr>
          <a:xfrm>
            <a:off x="-80511" y="5632020"/>
            <a:ext cx="583814" cy="369332"/>
          </a:xfrm>
          <a:prstGeom prst="rect">
            <a:avLst/>
          </a:prstGeom>
          <a:noFill/>
        </p:spPr>
        <p:txBody>
          <a:bodyPr wrap="none" rtlCol="0">
            <a:spAutoFit/>
          </a:bodyPr>
          <a:lstStyle/>
          <a:p>
            <a:r>
              <a:rPr lang="sv-SE" dirty="0"/>
              <a:t>60%</a:t>
            </a:r>
          </a:p>
        </p:txBody>
      </p:sp>
      <p:sp>
        <p:nvSpPr>
          <p:cNvPr id="152" name="TextBox 151">
            <a:extLst>
              <a:ext uri="{FF2B5EF4-FFF2-40B4-BE49-F238E27FC236}">
                <a16:creationId xmlns:a16="http://schemas.microsoft.com/office/drawing/2014/main" id="{1A7F052C-D39D-4009-9A77-1DB7ED9979BD}"/>
              </a:ext>
            </a:extLst>
          </p:cNvPr>
          <p:cNvSpPr txBox="1"/>
          <p:nvPr/>
        </p:nvSpPr>
        <p:spPr>
          <a:xfrm>
            <a:off x="4464550" y="3691268"/>
            <a:ext cx="583814" cy="369332"/>
          </a:xfrm>
          <a:prstGeom prst="rect">
            <a:avLst/>
          </a:prstGeom>
          <a:noFill/>
        </p:spPr>
        <p:txBody>
          <a:bodyPr wrap="none" rtlCol="0">
            <a:spAutoFit/>
          </a:bodyPr>
          <a:lstStyle/>
          <a:p>
            <a:r>
              <a:rPr lang="sv-SE" dirty="0"/>
              <a:t>70%</a:t>
            </a:r>
          </a:p>
        </p:txBody>
      </p:sp>
      <p:sp>
        <p:nvSpPr>
          <p:cNvPr id="153" name="TextBox 152">
            <a:extLst>
              <a:ext uri="{FF2B5EF4-FFF2-40B4-BE49-F238E27FC236}">
                <a16:creationId xmlns:a16="http://schemas.microsoft.com/office/drawing/2014/main" id="{AC22381F-17F8-4D4B-A7AB-BBA9FE8E0AF8}"/>
              </a:ext>
            </a:extLst>
          </p:cNvPr>
          <p:cNvSpPr txBox="1"/>
          <p:nvPr/>
        </p:nvSpPr>
        <p:spPr>
          <a:xfrm>
            <a:off x="4236363" y="5671673"/>
            <a:ext cx="583814" cy="369332"/>
          </a:xfrm>
          <a:prstGeom prst="rect">
            <a:avLst/>
          </a:prstGeom>
          <a:noFill/>
        </p:spPr>
        <p:txBody>
          <a:bodyPr wrap="none" rtlCol="0">
            <a:spAutoFit/>
          </a:bodyPr>
          <a:lstStyle/>
          <a:p>
            <a:r>
              <a:rPr lang="sv-SE" dirty="0"/>
              <a:t>40%</a:t>
            </a:r>
          </a:p>
        </p:txBody>
      </p:sp>
      <p:sp>
        <p:nvSpPr>
          <p:cNvPr id="162" name="Arrow: Right 161">
            <a:extLst>
              <a:ext uri="{FF2B5EF4-FFF2-40B4-BE49-F238E27FC236}">
                <a16:creationId xmlns:a16="http://schemas.microsoft.com/office/drawing/2014/main" id="{83F57D02-5925-4F15-BE69-17228918C3AB}"/>
              </a:ext>
            </a:extLst>
          </p:cNvPr>
          <p:cNvSpPr/>
          <p:nvPr/>
        </p:nvSpPr>
        <p:spPr>
          <a:xfrm>
            <a:off x="5088996" y="3565584"/>
            <a:ext cx="544530" cy="40141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164" name="Picture 163">
            <a:extLst>
              <a:ext uri="{FF2B5EF4-FFF2-40B4-BE49-F238E27FC236}">
                <a16:creationId xmlns:a16="http://schemas.microsoft.com/office/drawing/2014/main" id="{82B849B9-F6DC-4991-951E-CA69FFD640EE}"/>
              </a:ext>
            </a:extLst>
          </p:cNvPr>
          <p:cNvPicPr>
            <a:picLocks noChangeAspect="1"/>
          </p:cNvPicPr>
          <p:nvPr/>
        </p:nvPicPr>
        <p:blipFill>
          <a:blip r:embed="rId4"/>
          <a:stretch>
            <a:fillRect/>
          </a:stretch>
        </p:blipFill>
        <p:spPr>
          <a:xfrm rot="16200000">
            <a:off x="6477283" y="2268258"/>
            <a:ext cx="242501" cy="1895192"/>
          </a:xfrm>
          <a:prstGeom prst="rect">
            <a:avLst/>
          </a:prstGeom>
        </p:spPr>
      </p:pic>
      <p:sp>
        <p:nvSpPr>
          <p:cNvPr id="165" name="Rectangle 164">
            <a:extLst>
              <a:ext uri="{FF2B5EF4-FFF2-40B4-BE49-F238E27FC236}">
                <a16:creationId xmlns:a16="http://schemas.microsoft.com/office/drawing/2014/main" id="{C98B512D-35DE-4CF8-898E-C521452C66AF}"/>
              </a:ext>
            </a:extLst>
          </p:cNvPr>
          <p:cNvSpPr/>
          <p:nvPr/>
        </p:nvSpPr>
        <p:spPr>
          <a:xfrm>
            <a:off x="5781906" y="3094601"/>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66" name="Rectangle 165">
            <a:extLst>
              <a:ext uri="{FF2B5EF4-FFF2-40B4-BE49-F238E27FC236}">
                <a16:creationId xmlns:a16="http://schemas.microsoft.com/office/drawing/2014/main" id="{7FA63283-38EA-47D7-9177-BDDF9DF2C9E2}"/>
              </a:ext>
            </a:extLst>
          </p:cNvPr>
          <p:cNvSpPr/>
          <p:nvPr/>
        </p:nvSpPr>
        <p:spPr>
          <a:xfrm>
            <a:off x="5938580" y="3094601"/>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67" name="Rectangle 166">
            <a:extLst>
              <a:ext uri="{FF2B5EF4-FFF2-40B4-BE49-F238E27FC236}">
                <a16:creationId xmlns:a16="http://schemas.microsoft.com/office/drawing/2014/main" id="{F61D337B-DB2F-46E2-AEE6-BBBDFD6C87D8}"/>
              </a:ext>
            </a:extLst>
          </p:cNvPr>
          <p:cNvSpPr/>
          <p:nvPr/>
        </p:nvSpPr>
        <p:spPr>
          <a:xfrm>
            <a:off x="6095253" y="3094599"/>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68" name="Rectangle 167">
            <a:extLst>
              <a:ext uri="{FF2B5EF4-FFF2-40B4-BE49-F238E27FC236}">
                <a16:creationId xmlns:a16="http://schemas.microsoft.com/office/drawing/2014/main" id="{ACE37273-BA7F-41D2-923A-A913D7157C01}"/>
              </a:ext>
            </a:extLst>
          </p:cNvPr>
          <p:cNvSpPr/>
          <p:nvPr/>
        </p:nvSpPr>
        <p:spPr>
          <a:xfrm>
            <a:off x="6251927" y="3094599"/>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69" name="Rectangle 168">
            <a:extLst>
              <a:ext uri="{FF2B5EF4-FFF2-40B4-BE49-F238E27FC236}">
                <a16:creationId xmlns:a16="http://schemas.microsoft.com/office/drawing/2014/main" id="{80467852-6541-4D6E-8754-CE16CEFF7A92}"/>
              </a:ext>
            </a:extLst>
          </p:cNvPr>
          <p:cNvSpPr/>
          <p:nvPr/>
        </p:nvSpPr>
        <p:spPr>
          <a:xfrm>
            <a:off x="6415709" y="3094599"/>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70" name="Rectangle 169">
            <a:extLst>
              <a:ext uri="{FF2B5EF4-FFF2-40B4-BE49-F238E27FC236}">
                <a16:creationId xmlns:a16="http://schemas.microsoft.com/office/drawing/2014/main" id="{AF1ACAA3-1D2A-4D59-85A0-CB1BC87EBF30}"/>
              </a:ext>
            </a:extLst>
          </p:cNvPr>
          <p:cNvSpPr/>
          <p:nvPr/>
        </p:nvSpPr>
        <p:spPr>
          <a:xfrm>
            <a:off x="6598499" y="3094599"/>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71" name="Rectangle 170">
            <a:extLst>
              <a:ext uri="{FF2B5EF4-FFF2-40B4-BE49-F238E27FC236}">
                <a16:creationId xmlns:a16="http://schemas.microsoft.com/office/drawing/2014/main" id="{5F442C9E-97F5-4FFA-A881-B63B42184069}"/>
              </a:ext>
            </a:extLst>
          </p:cNvPr>
          <p:cNvSpPr/>
          <p:nvPr/>
        </p:nvSpPr>
        <p:spPr>
          <a:xfrm>
            <a:off x="6774657" y="3094599"/>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72" name="Rectangle 171">
            <a:extLst>
              <a:ext uri="{FF2B5EF4-FFF2-40B4-BE49-F238E27FC236}">
                <a16:creationId xmlns:a16="http://schemas.microsoft.com/office/drawing/2014/main" id="{8C621B11-C165-4938-A13F-D75B7600B338}"/>
              </a:ext>
            </a:extLst>
          </p:cNvPr>
          <p:cNvSpPr/>
          <p:nvPr/>
        </p:nvSpPr>
        <p:spPr>
          <a:xfrm>
            <a:off x="6950739" y="3094599"/>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73" name="Rectangle 172">
            <a:extLst>
              <a:ext uri="{FF2B5EF4-FFF2-40B4-BE49-F238E27FC236}">
                <a16:creationId xmlns:a16="http://schemas.microsoft.com/office/drawing/2014/main" id="{CBD3A4D8-3E52-43A2-9846-93FAA4C571B0}"/>
              </a:ext>
            </a:extLst>
          </p:cNvPr>
          <p:cNvSpPr/>
          <p:nvPr/>
        </p:nvSpPr>
        <p:spPr>
          <a:xfrm>
            <a:off x="7271195" y="3094599"/>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74" name="Rectangle 173">
            <a:extLst>
              <a:ext uri="{FF2B5EF4-FFF2-40B4-BE49-F238E27FC236}">
                <a16:creationId xmlns:a16="http://schemas.microsoft.com/office/drawing/2014/main" id="{317393CE-D833-4A8E-BBFB-34B6B0D36AD7}"/>
              </a:ext>
            </a:extLst>
          </p:cNvPr>
          <p:cNvSpPr/>
          <p:nvPr/>
        </p:nvSpPr>
        <p:spPr>
          <a:xfrm>
            <a:off x="7107413" y="3097054"/>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76" name="TextBox 175">
            <a:extLst>
              <a:ext uri="{FF2B5EF4-FFF2-40B4-BE49-F238E27FC236}">
                <a16:creationId xmlns:a16="http://schemas.microsoft.com/office/drawing/2014/main" id="{93337062-472D-453F-B99D-08956E9FE406}"/>
              </a:ext>
            </a:extLst>
          </p:cNvPr>
          <p:cNvSpPr txBox="1"/>
          <p:nvPr/>
        </p:nvSpPr>
        <p:spPr>
          <a:xfrm>
            <a:off x="5600040" y="2714227"/>
            <a:ext cx="583814" cy="369332"/>
          </a:xfrm>
          <a:prstGeom prst="rect">
            <a:avLst/>
          </a:prstGeom>
          <a:noFill/>
        </p:spPr>
        <p:txBody>
          <a:bodyPr wrap="none" rtlCol="0">
            <a:spAutoFit/>
          </a:bodyPr>
          <a:lstStyle/>
          <a:p>
            <a:r>
              <a:rPr lang="sv-SE" dirty="0"/>
              <a:t>80%</a:t>
            </a:r>
          </a:p>
        </p:txBody>
      </p:sp>
      <p:pic>
        <p:nvPicPr>
          <p:cNvPr id="179" name="Picture 178">
            <a:extLst>
              <a:ext uri="{FF2B5EF4-FFF2-40B4-BE49-F238E27FC236}">
                <a16:creationId xmlns:a16="http://schemas.microsoft.com/office/drawing/2014/main" id="{45AFA9E6-6A23-4D38-BC8E-1693AB2B5052}"/>
              </a:ext>
            </a:extLst>
          </p:cNvPr>
          <p:cNvPicPr>
            <a:picLocks noChangeAspect="1"/>
          </p:cNvPicPr>
          <p:nvPr/>
        </p:nvPicPr>
        <p:blipFill>
          <a:blip r:embed="rId4"/>
          <a:stretch>
            <a:fillRect/>
          </a:stretch>
        </p:blipFill>
        <p:spPr>
          <a:xfrm rot="16200000">
            <a:off x="6478296" y="3332441"/>
            <a:ext cx="242501" cy="1895192"/>
          </a:xfrm>
          <a:prstGeom prst="rect">
            <a:avLst/>
          </a:prstGeom>
        </p:spPr>
      </p:pic>
      <p:sp>
        <p:nvSpPr>
          <p:cNvPr id="180" name="Rectangle 179">
            <a:extLst>
              <a:ext uri="{FF2B5EF4-FFF2-40B4-BE49-F238E27FC236}">
                <a16:creationId xmlns:a16="http://schemas.microsoft.com/office/drawing/2014/main" id="{ABCD1F15-E2EB-4B4D-89C9-868B2BA3822D}"/>
              </a:ext>
            </a:extLst>
          </p:cNvPr>
          <p:cNvSpPr/>
          <p:nvPr/>
        </p:nvSpPr>
        <p:spPr>
          <a:xfrm>
            <a:off x="5782919" y="4158784"/>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81" name="Rectangle 180">
            <a:extLst>
              <a:ext uri="{FF2B5EF4-FFF2-40B4-BE49-F238E27FC236}">
                <a16:creationId xmlns:a16="http://schemas.microsoft.com/office/drawing/2014/main" id="{4E436E07-2794-46B5-BF5A-0FD834E8E204}"/>
              </a:ext>
            </a:extLst>
          </p:cNvPr>
          <p:cNvSpPr/>
          <p:nvPr/>
        </p:nvSpPr>
        <p:spPr>
          <a:xfrm>
            <a:off x="5939593" y="4158784"/>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82" name="Rectangle 181">
            <a:extLst>
              <a:ext uri="{FF2B5EF4-FFF2-40B4-BE49-F238E27FC236}">
                <a16:creationId xmlns:a16="http://schemas.microsoft.com/office/drawing/2014/main" id="{C88403F7-B97C-4337-8DCC-AABB6B9DC208}"/>
              </a:ext>
            </a:extLst>
          </p:cNvPr>
          <p:cNvSpPr/>
          <p:nvPr/>
        </p:nvSpPr>
        <p:spPr>
          <a:xfrm>
            <a:off x="6096266" y="4158782"/>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83" name="Rectangle 182">
            <a:extLst>
              <a:ext uri="{FF2B5EF4-FFF2-40B4-BE49-F238E27FC236}">
                <a16:creationId xmlns:a16="http://schemas.microsoft.com/office/drawing/2014/main" id="{B59B27A9-E468-4F7B-AFA0-0D4DEA121011}"/>
              </a:ext>
            </a:extLst>
          </p:cNvPr>
          <p:cNvSpPr/>
          <p:nvPr/>
        </p:nvSpPr>
        <p:spPr>
          <a:xfrm>
            <a:off x="6252940" y="4158782"/>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84" name="Rectangle 183">
            <a:extLst>
              <a:ext uri="{FF2B5EF4-FFF2-40B4-BE49-F238E27FC236}">
                <a16:creationId xmlns:a16="http://schemas.microsoft.com/office/drawing/2014/main" id="{44D0AC63-0980-4EE5-AD0E-5A4FCF58B041}"/>
              </a:ext>
            </a:extLst>
          </p:cNvPr>
          <p:cNvSpPr/>
          <p:nvPr/>
        </p:nvSpPr>
        <p:spPr>
          <a:xfrm>
            <a:off x="6416722" y="4158782"/>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85" name="Rectangle 184">
            <a:extLst>
              <a:ext uri="{FF2B5EF4-FFF2-40B4-BE49-F238E27FC236}">
                <a16:creationId xmlns:a16="http://schemas.microsoft.com/office/drawing/2014/main" id="{3AB90B9D-441B-4FE9-B813-BA0CCFBBB246}"/>
              </a:ext>
            </a:extLst>
          </p:cNvPr>
          <p:cNvSpPr/>
          <p:nvPr/>
        </p:nvSpPr>
        <p:spPr>
          <a:xfrm>
            <a:off x="6599512" y="4158782"/>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86" name="Rectangle 185">
            <a:extLst>
              <a:ext uri="{FF2B5EF4-FFF2-40B4-BE49-F238E27FC236}">
                <a16:creationId xmlns:a16="http://schemas.microsoft.com/office/drawing/2014/main" id="{6FCD2336-9EE8-464D-9087-EE1C9B6ED886}"/>
              </a:ext>
            </a:extLst>
          </p:cNvPr>
          <p:cNvSpPr/>
          <p:nvPr/>
        </p:nvSpPr>
        <p:spPr>
          <a:xfrm>
            <a:off x="6775670" y="4158782"/>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87" name="Rectangle 186">
            <a:extLst>
              <a:ext uri="{FF2B5EF4-FFF2-40B4-BE49-F238E27FC236}">
                <a16:creationId xmlns:a16="http://schemas.microsoft.com/office/drawing/2014/main" id="{8DB99F1D-140E-44AE-8CDD-73A37C4C757F}"/>
              </a:ext>
            </a:extLst>
          </p:cNvPr>
          <p:cNvSpPr/>
          <p:nvPr/>
        </p:nvSpPr>
        <p:spPr>
          <a:xfrm>
            <a:off x="6951752" y="4158782"/>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88" name="Rectangle 187">
            <a:extLst>
              <a:ext uri="{FF2B5EF4-FFF2-40B4-BE49-F238E27FC236}">
                <a16:creationId xmlns:a16="http://schemas.microsoft.com/office/drawing/2014/main" id="{EAD20D2E-5CB6-4D00-BB61-1FC2326AC20E}"/>
              </a:ext>
            </a:extLst>
          </p:cNvPr>
          <p:cNvSpPr/>
          <p:nvPr/>
        </p:nvSpPr>
        <p:spPr>
          <a:xfrm>
            <a:off x="7272208" y="4158782"/>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89" name="Rectangle 188">
            <a:extLst>
              <a:ext uri="{FF2B5EF4-FFF2-40B4-BE49-F238E27FC236}">
                <a16:creationId xmlns:a16="http://schemas.microsoft.com/office/drawing/2014/main" id="{7036EC74-F1E0-40D6-9B93-EAB0E9F00402}"/>
              </a:ext>
            </a:extLst>
          </p:cNvPr>
          <p:cNvSpPr/>
          <p:nvPr/>
        </p:nvSpPr>
        <p:spPr>
          <a:xfrm>
            <a:off x="7108426" y="4161237"/>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92" name="TextBox 191">
            <a:extLst>
              <a:ext uri="{FF2B5EF4-FFF2-40B4-BE49-F238E27FC236}">
                <a16:creationId xmlns:a16="http://schemas.microsoft.com/office/drawing/2014/main" id="{44B8F7C7-69B8-4A34-8DD2-3DE37034BCF9}"/>
              </a:ext>
            </a:extLst>
          </p:cNvPr>
          <p:cNvSpPr txBox="1"/>
          <p:nvPr/>
        </p:nvSpPr>
        <p:spPr>
          <a:xfrm>
            <a:off x="5550317" y="3744781"/>
            <a:ext cx="583814" cy="369332"/>
          </a:xfrm>
          <a:prstGeom prst="rect">
            <a:avLst/>
          </a:prstGeom>
          <a:noFill/>
        </p:spPr>
        <p:txBody>
          <a:bodyPr wrap="none" rtlCol="0">
            <a:spAutoFit/>
          </a:bodyPr>
          <a:lstStyle/>
          <a:p>
            <a:r>
              <a:rPr lang="sv-SE" dirty="0"/>
              <a:t>70%</a:t>
            </a:r>
          </a:p>
        </p:txBody>
      </p:sp>
      <p:cxnSp>
        <p:nvCxnSpPr>
          <p:cNvPr id="193" name="Straight Connector 192">
            <a:extLst>
              <a:ext uri="{FF2B5EF4-FFF2-40B4-BE49-F238E27FC236}">
                <a16:creationId xmlns:a16="http://schemas.microsoft.com/office/drawing/2014/main" id="{B003CA96-1928-4EB7-B921-F02479E113ED}"/>
              </a:ext>
            </a:extLst>
          </p:cNvPr>
          <p:cNvCxnSpPr>
            <a:cxnSpLocks/>
          </p:cNvCxnSpPr>
          <p:nvPr/>
        </p:nvCxnSpPr>
        <p:spPr>
          <a:xfrm>
            <a:off x="6950739" y="2788740"/>
            <a:ext cx="0" cy="1938962"/>
          </a:xfrm>
          <a:prstGeom prst="line">
            <a:avLst/>
          </a:prstGeom>
          <a:ln w="635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94" name="Multiplication Sign 193">
            <a:extLst>
              <a:ext uri="{FF2B5EF4-FFF2-40B4-BE49-F238E27FC236}">
                <a16:creationId xmlns:a16="http://schemas.microsoft.com/office/drawing/2014/main" id="{BA22686F-A93F-4935-9BF3-1EFF1132CF46}"/>
              </a:ext>
            </a:extLst>
          </p:cNvPr>
          <p:cNvSpPr/>
          <p:nvPr/>
        </p:nvSpPr>
        <p:spPr>
          <a:xfrm>
            <a:off x="5984753" y="3348466"/>
            <a:ext cx="708917" cy="772175"/>
          </a:xfrm>
          <a:prstGeom prst="mathMultiply">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195" name="Picture 194">
            <a:extLst>
              <a:ext uri="{FF2B5EF4-FFF2-40B4-BE49-F238E27FC236}">
                <a16:creationId xmlns:a16="http://schemas.microsoft.com/office/drawing/2014/main" id="{1DB33951-498F-441C-9D9B-CFB495C4822B}"/>
              </a:ext>
            </a:extLst>
          </p:cNvPr>
          <p:cNvPicPr>
            <a:picLocks noChangeAspect="1"/>
          </p:cNvPicPr>
          <p:nvPr/>
        </p:nvPicPr>
        <p:blipFill>
          <a:blip r:embed="rId4"/>
          <a:stretch>
            <a:fillRect/>
          </a:stretch>
        </p:blipFill>
        <p:spPr>
          <a:xfrm rot="16200000">
            <a:off x="8750946" y="2280215"/>
            <a:ext cx="242501" cy="1895192"/>
          </a:xfrm>
          <a:prstGeom prst="rect">
            <a:avLst/>
          </a:prstGeom>
        </p:spPr>
      </p:pic>
      <p:sp>
        <p:nvSpPr>
          <p:cNvPr id="196" name="Rectangle 195">
            <a:extLst>
              <a:ext uri="{FF2B5EF4-FFF2-40B4-BE49-F238E27FC236}">
                <a16:creationId xmlns:a16="http://schemas.microsoft.com/office/drawing/2014/main" id="{0815A3EF-1FB2-44CD-A8F3-B9DD13F29015}"/>
              </a:ext>
            </a:extLst>
          </p:cNvPr>
          <p:cNvSpPr/>
          <p:nvPr/>
        </p:nvSpPr>
        <p:spPr>
          <a:xfrm>
            <a:off x="8055569" y="3106558"/>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97" name="Rectangle 196">
            <a:extLst>
              <a:ext uri="{FF2B5EF4-FFF2-40B4-BE49-F238E27FC236}">
                <a16:creationId xmlns:a16="http://schemas.microsoft.com/office/drawing/2014/main" id="{70155678-EA9A-4A67-BAD7-971529939F3D}"/>
              </a:ext>
            </a:extLst>
          </p:cNvPr>
          <p:cNvSpPr/>
          <p:nvPr/>
        </p:nvSpPr>
        <p:spPr>
          <a:xfrm>
            <a:off x="8212243" y="3106558"/>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98" name="Rectangle 197">
            <a:extLst>
              <a:ext uri="{FF2B5EF4-FFF2-40B4-BE49-F238E27FC236}">
                <a16:creationId xmlns:a16="http://schemas.microsoft.com/office/drawing/2014/main" id="{82FAF712-1711-464B-A433-3F8AB67EC37E}"/>
              </a:ext>
            </a:extLst>
          </p:cNvPr>
          <p:cNvSpPr/>
          <p:nvPr/>
        </p:nvSpPr>
        <p:spPr>
          <a:xfrm>
            <a:off x="8368916" y="3106556"/>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99" name="Rectangle 198">
            <a:extLst>
              <a:ext uri="{FF2B5EF4-FFF2-40B4-BE49-F238E27FC236}">
                <a16:creationId xmlns:a16="http://schemas.microsoft.com/office/drawing/2014/main" id="{1513B984-0DC1-4BCD-8946-335C6BDB0C43}"/>
              </a:ext>
            </a:extLst>
          </p:cNvPr>
          <p:cNvSpPr/>
          <p:nvPr/>
        </p:nvSpPr>
        <p:spPr>
          <a:xfrm>
            <a:off x="8525590" y="3106556"/>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00" name="Rectangle 199">
            <a:extLst>
              <a:ext uri="{FF2B5EF4-FFF2-40B4-BE49-F238E27FC236}">
                <a16:creationId xmlns:a16="http://schemas.microsoft.com/office/drawing/2014/main" id="{A20A6682-5898-492C-8AF8-4DFC37F31F9B}"/>
              </a:ext>
            </a:extLst>
          </p:cNvPr>
          <p:cNvSpPr/>
          <p:nvPr/>
        </p:nvSpPr>
        <p:spPr>
          <a:xfrm>
            <a:off x="8689372" y="3106556"/>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01" name="Rectangle 200">
            <a:extLst>
              <a:ext uri="{FF2B5EF4-FFF2-40B4-BE49-F238E27FC236}">
                <a16:creationId xmlns:a16="http://schemas.microsoft.com/office/drawing/2014/main" id="{DDC4DF02-4559-465A-AA42-776C372B3EB2}"/>
              </a:ext>
            </a:extLst>
          </p:cNvPr>
          <p:cNvSpPr/>
          <p:nvPr/>
        </p:nvSpPr>
        <p:spPr>
          <a:xfrm>
            <a:off x="8872162" y="3106556"/>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02" name="Rectangle 201">
            <a:extLst>
              <a:ext uri="{FF2B5EF4-FFF2-40B4-BE49-F238E27FC236}">
                <a16:creationId xmlns:a16="http://schemas.microsoft.com/office/drawing/2014/main" id="{48710403-5C95-4483-B09A-0040FBA05AFE}"/>
              </a:ext>
            </a:extLst>
          </p:cNvPr>
          <p:cNvSpPr/>
          <p:nvPr/>
        </p:nvSpPr>
        <p:spPr>
          <a:xfrm>
            <a:off x="9048320" y="3106556"/>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03" name="Rectangle 202">
            <a:extLst>
              <a:ext uri="{FF2B5EF4-FFF2-40B4-BE49-F238E27FC236}">
                <a16:creationId xmlns:a16="http://schemas.microsoft.com/office/drawing/2014/main" id="{48DD8733-774A-4CBE-8834-6062C7EA66C1}"/>
              </a:ext>
            </a:extLst>
          </p:cNvPr>
          <p:cNvSpPr/>
          <p:nvPr/>
        </p:nvSpPr>
        <p:spPr>
          <a:xfrm>
            <a:off x="9224402" y="3106556"/>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04" name="Rectangle 203">
            <a:extLst>
              <a:ext uri="{FF2B5EF4-FFF2-40B4-BE49-F238E27FC236}">
                <a16:creationId xmlns:a16="http://schemas.microsoft.com/office/drawing/2014/main" id="{02251807-A6F2-4659-854B-D7CED422BD20}"/>
              </a:ext>
            </a:extLst>
          </p:cNvPr>
          <p:cNvSpPr/>
          <p:nvPr/>
        </p:nvSpPr>
        <p:spPr>
          <a:xfrm>
            <a:off x="9544858" y="3106556"/>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05" name="Rectangle 204">
            <a:extLst>
              <a:ext uri="{FF2B5EF4-FFF2-40B4-BE49-F238E27FC236}">
                <a16:creationId xmlns:a16="http://schemas.microsoft.com/office/drawing/2014/main" id="{A0037341-9FA4-45AD-9F43-33E5F6104CFC}"/>
              </a:ext>
            </a:extLst>
          </p:cNvPr>
          <p:cNvSpPr/>
          <p:nvPr/>
        </p:nvSpPr>
        <p:spPr>
          <a:xfrm>
            <a:off x="9381076" y="3109011"/>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206" name="Picture 205">
            <a:extLst>
              <a:ext uri="{FF2B5EF4-FFF2-40B4-BE49-F238E27FC236}">
                <a16:creationId xmlns:a16="http://schemas.microsoft.com/office/drawing/2014/main" id="{933F1E13-B717-49C8-82E4-B43D231F67CE}"/>
              </a:ext>
            </a:extLst>
          </p:cNvPr>
          <p:cNvPicPr>
            <a:picLocks noChangeAspect="1"/>
          </p:cNvPicPr>
          <p:nvPr/>
        </p:nvPicPr>
        <p:blipFill>
          <a:blip r:embed="rId4"/>
          <a:stretch>
            <a:fillRect/>
          </a:stretch>
        </p:blipFill>
        <p:spPr>
          <a:xfrm rot="16200000">
            <a:off x="8751634" y="3322036"/>
            <a:ext cx="242501" cy="1895192"/>
          </a:xfrm>
          <a:prstGeom prst="rect">
            <a:avLst/>
          </a:prstGeom>
        </p:spPr>
      </p:pic>
      <p:sp>
        <p:nvSpPr>
          <p:cNvPr id="207" name="Rectangle 206">
            <a:extLst>
              <a:ext uri="{FF2B5EF4-FFF2-40B4-BE49-F238E27FC236}">
                <a16:creationId xmlns:a16="http://schemas.microsoft.com/office/drawing/2014/main" id="{66A4D795-963F-4E60-9EC3-0B83A24C93C0}"/>
              </a:ext>
            </a:extLst>
          </p:cNvPr>
          <p:cNvSpPr/>
          <p:nvPr/>
        </p:nvSpPr>
        <p:spPr>
          <a:xfrm>
            <a:off x="8056257" y="4148379"/>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08" name="Rectangle 207">
            <a:extLst>
              <a:ext uri="{FF2B5EF4-FFF2-40B4-BE49-F238E27FC236}">
                <a16:creationId xmlns:a16="http://schemas.microsoft.com/office/drawing/2014/main" id="{2433FCD7-47D3-40EC-AAA9-D0D9AF4EC19E}"/>
              </a:ext>
            </a:extLst>
          </p:cNvPr>
          <p:cNvSpPr/>
          <p:nvPr/>
        </p:nvSpPr>
        <p:spPr>
          <a:xfrm>
            <a:off x="8212931" y="4148379"/>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09" name="Rectangle 208">
            <a:extLst>
              <a:ext uri="{FF2B5EF4-FFF2-40B4-BE49-F238E27FC236}">
                <a16:creationId xmlns:a16="http://schemas.microsoft.com/office/drawing/2014/main" id="{B9712A92-0D45-4F35-BC61-9DB6D734E0A8}"/>
              </a:ext>
            </a:extLst>
          </p:cNvPr>
          <p:cNvSpPr/>
          <p:nvPr/>
        </p:nvSpPr>
        <p:spPr>
          <a:xfrm>
            <a:off x="8369604" y="4148377"/>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0" name="Rectangle 209">
            <a:extLst>
              <a:ext uri="{FF2B5EF4-FFF2-40B4-BE49-F238E27FC236}">
                <a16:creationId xmlns:a16="http://schemas.microsoft.com/office/drawing/2014/main" id="{9403D3DE-AF5C-44DF-B6EA-AE49AA3589F1}"/>
              </a:ext>
            </a:extLst>
          </p:cNvPr>
          <p:cNvSpPr/>
          <p:nvPr/>
        </p:nvSpPr>
        <p:spPr>
          <a:xfrm>
            <a:off x="8526278" y="4148377"/>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1" name="Rectangle 210">
            <a:extLst>
              <a:ext uri="{FF2B5EF4-FFF2-40B4-BE49-F238E27FC236}">
                <a16:creationId xmlns:a16="http://schemas.microsoft.com/office/drawing/2014/main" id="{A9E86B9E-0670-444E-9CBC-904FDF773958}"/>
              </a:ext>
            </a:extLst>
          </p:cNvPr>
          <p:cNvSpPr/>
          <p:nvPr/>
        </p:nvSpPr>
        <p:spPr>
          <a:xfrm>
            <a:off x="8690060" y="4148377"/>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2" name="Rectangle 211">
            <a:extLst>
              <a:ext uri="{FF2B5EF4-FFF2-40B4-BE49-F238E27FC236}">
                <a16:creationId xmlns:a16="http://schemas.microsoft.com/office/drawing/2014/main" id="{D1479357-B95E-4DE0-821C-A80ECFB40EA4}"/>
              </a:ext>
            </a:extLst>
          </p:cNvPr>
          <p:cNvSpPr/>
          <p:nvPr/>
        </p:nvSpPr>
        <p:spPr>
          <a:xfrm>
            <a:off x="8872850" y="4148377"/>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3" name="Rectangle 212">
            <a:extLst>
              <a:ext uri="{FF2B5EF4-FFF2-40B4-BE49-F238E27FC236}">
                <a16:creationId xmlns:a16="http://schemas.microsoft.com/office/drawing/2014/main" id="{73FF8EE6-6405-489D-9ACA-3E0EE8D8FFA4}"/>
              </a:ext>
            </a:extLst>
          </p:cNvPr>
          <p:cNvSpPr/>
          <p:nvPr/>
        </p:nvSpPr>
        <p:spPr>
          <a:xfrm>
            <a:off x="9049008" y="4148377"/>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4" name="Rectangle 213">
            <a:extLst>
              <a:ext uri="{FF2B5EF4-FFF2-40B4-BE49-F238E27FC236}">
                <a16:creationId xmlns:a16="http://schemas.microsoft.com/office/drawing/2014/main" id="{56B20D2F-D798-43BA-8EE1-3FFA702184C0}"/>
              </a:ext>
            </a:extLst>
          </p:cNvPr>
          <p:cNvSpPr/>
          <p:nvPr/>
        </p:nvSpPr>
        <p:spPr>
          <a:xfrm>
            <a:off x="9225090" y="4148377"/>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5" name="Rectangle 214">
            <a:extLst>
              <a:ext uri="{FF2B5EF4-FFF2-40B4-BE49-F238E27FC236}">
                <a16:creationId xmlns:a16="http://schemas.microsoft.com/office/drawing/2014/main" id="{E6DD6D33-F327-4EF1-B359-A6032A148283}"/>
              </a:ext>
            </a:extLst>
          </p:cNvPr>
          <p:cNvSpPr/>
          <p:nvPr/>
        </p:nvSpPr>
        <p:spPr>
          <a:xfrm>
            <a:off x="9545546" y="4148377"/>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6" name="Rectangle 215">
            <a:extLst>
              <a:ext uri="{FF2B5EF4-FFF2-40B4-BE49-F238E27FC236}">
                <a16:creationId xmlns:a16="http://schemas.microsoft.com/office/drawing/2014/main" id="{EC85D874-AB58-4CC8-A136-2E7D5C0A2209}"/>
              </a:ext>
            </a:extLst>
          </p:cNvPr>
          <p:cNvSpPr/>
          <p:nvPr/>
        </p:nvSpPr>
        <p:spPr>
          <a:xfrm>
            <a:off x="9381764" y="4150832"/>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8" name="Rectangle 217">
            <a:extLst>
              <a:ext uri="{FF2B5EF4-FFF2-40B4-BE49-F238E27FC236}">
                <a16:creationId xmlns:a16="http://schemas.microsoft.com/office/drawing/2014/main" id="{46667AF7-CA98-41BA-B2D3-600005CD35DB}"/>
              </a:ext>
            </a:extLst>
          </p:cNvPr>
          <p:cNvSpPr/>
          <p:nvPr/>
        </p:nvSpPr>
        <p:spPr>
          <a:xfrm>
            <a:off x="7861490" y="3008804"/>
            <a:ext cx="1374541" cy="451411"/>
          </a:xfrm>
          <a:prstGeom prst="rect">
            <a:avLst/>
          </a:prstGeom>
          <a:no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9" name="Rectangle 218">
            <a:extLst>
              <a:ext uri="{FF2B5EF4-FFF2-40B4-BE49-F238E27FC236}">
                <a16:creationId xmlns:a16="http://schemas.microsoft.com/office/drawing/2014/main" id="{B7C01367-7878-4215-B35E-23B49C52D204}"/>
              </a:ext>
            </a:extLst>
          </p:cNvPr>
          <p:cNvSpPr/>
          <p:nvPr/>
        </p:nvSpPr>
        <p:spPr>
          <a:xfrm>
            <a:off x="7846995" y="4038439"/>
            <a:ext cx="1374541" cy="451411"/>
          </a:xfrm>
          <a:prstGeom prst="rect">
            <a:avLst/>
          </a:prstGeom>
          <a:no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20" name="Rectangle 219">
            <a:extLst>
              <a:ext uri="{FF2B5EF4-FFF2-40B4-BE49-F238E27FC236}">
                <a16:creationId xmlns:a16="http://schemas.microsoft.com/office/drawing/2014/main" id="{D9C19B9B-BE76-48F2-A670-93EF58DDDD95}"/>
              </a:ext>
            </a:extLst>
          </p:cNvPr>
          <p:cNvSpPr/>
          <p:nvPr/>
        </p:nvSpPr>
        <p:spPr>
          <a:xfrm>
            <a:off x="9249915" y="3002101"/>
            <a:ext cx="650390" cy="451411"/>
          </a:xfrm>
          <a:prstGeom prst="rect">
            <a:avLst/>
          </a:prstGeom>
          <a:no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21" name="Rectangle 220">
            <a:extLst>
              <a:ext uri="{FF2B5EF4-FFF2-40B4-BE49-F238E27FC236}">
                <a16:creationId xmlns:a16="http://schemas.microsoft.com/office/drawing/2014/main" id="{B11B7BF0-1656-4F06-BE38-D94C66C5F1BD}"/>
              </a:ext>
            </a:extLst>
          </p:cNvPr>
          <p:cNvSpPr/>
          <p:nvPr/>
        </p:nvSpPr>
        <p:spPr>
          <a:xfrm>
            <a:off x="9248428" y="4029038"/>
            <a:ext cx="650390" cy="451411"/>
          </a:xfrm>
          <a:prstGeom prst="rect">
            <a:avLst/>
          </a:prstGeom>
          <a:no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222" name="Connector: Elbow 221">
            <a:extLst>
              <a:ext uri="{FF2B5EF4-FFF2-40B4-BE49-F238E27FC236}">
                <a16:creationId xmlns:a16="http://schemas.microsoft.com/office/drawing/2014/main" id="{AB87E469-A176-4E68-A2F3-C691C2C0973F}"/>
              </a:ext>
            </a:extLst>
          </p:cNvPr>
          <p:cNvCxnSpPr>
            <a:cxnSpLocks/>
            <a:stCxn id="168" idx="0"/>
            <a:endCxn id="218" idx="0"/>
          </p:cNvCxnSpPr>
          <p:nvPr/>
        </p:nvCxnSpPr>
        <p:spPr>
          <a:xfrm rot="5400000" flipH="1" flipV="1">
            <a:off x="7396615" y="1942454"/>
            <a:ext cx="85795" cy="2218497"/>
          </a:xfrm>
          <a:prstGeom prst="bentConnector3">
            <a:avLst>
              <a:gd name="adj1" fmla="val 366449"/>
            </a:avLst>
          </a:prstGeom>
          <a:ln w="12700">
            <a:solidFill>
              <a:schemeClr val="tx1"/>
            </a:solidFill>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225" name="Connector: Elbow 224">
            <a:extLst>
              <a:ext uri="{FF2B5EF4-FFF2-40B4-BE49-F238E27FC236}">
                <a16:creationId xmlns:a16="http://schemas.microsoft.com/office/drawing/2014/main" id="{C813288C-5A1A-43FC-97D2-124C08E91F8D}"/>
              </a:ext>
            </a:extLst>
          </p:cNvPr>
          <p:cNvCxnSpPr>
            <a:cxnSpLocks/>
            <a:stCxn id="183" idx="2"/>
            <a:endCxn id="219" idx="2"/>
          </p:cNvCxnSpPr>
          <p:nvPr/>
        </p:nvCxnSpPr>
        <p:spPr>
          <a:xfrm rot="16200000" flipH="1">
            <a:off x="7388488" y="3344072"/>
            <a:ext cx="88566" cy="2202989"/>
          </a:xfrm>
          <a:prstGeom prst="bentConnector3">
            <a:avLst>
              <a:gd name="adj1" fmla="val 358113"/>
            </a:avLst>
          </a:prstGeom>
          <a:ln w="12700">
            <a:solidFill>
              <a:schemeClr val="tx1"/>
            </a:solidFill>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228" name="Straight Arrow Connector 227">
            <a:extLst>
              <a:ext uri="{FF2B5EF4-FFF2-40B4-BE49-F238E27FC236}">
                <a16:creationId xmlns:a16="http://schemas.microsoft.com/office/drawing/2014/main" id="{716653C4-E920-4390-BCE2-C5BA0DDAE7A7}"/>
              </a:ext>
            </a:extLst>
          </p:cNvPr>
          <p:cNvCxnSpPr>
            <a:cxnSpLocks/>
            <a:stCxn id="174" idx="2"/>
            <a:endCxn id="221" idx="0"/>
          </p:cNvCxnSpPr>
          <p:nvPr/>
        </p:nvCxnSpPr>
        <p:spPr>
          <a:xfrm>
            <a:off x="7185750" y="3339556"/>
            <a:ext cx="2387873" cy="689482"/>
          </a:xfrm>
          <a:prstGeom prst="straightConnector1">
            <a:avLst/>
          </a:prstGeom>
          <a:ln w="127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233" name="Straight Arrow Connector 232">
            <a:extLst>
              <a:ext uri="{FF2B5EF4-FFF2-40B4-BE49-F238E27FC236}">
                <a16:creationId xmlns:a16="http://schemas.microsoft.com/office/drawing/2014/main" id="{1FBA55AA-092F-4449-A77D-97B77F8576A5}"/>
              </a:ext>
            </a:extLst>
          </p:cNvPr>
          <p:cNvCxnSpPr>
            <a:cxnSpLocks/>
            <a:stCxn id="189" idx="0"/>
            <a:endCxn id="220" idx="2"/>
          </p:cNvCxnSpPr>
          <p:nvPr/>
        </p:nvCxnSpPr>
        <p:spPr>
          <a:xfrm flipV="1">
            <a:off x="7186763" y="3453512"/>
            <a:ext cx="2388347" cy="707725"/>
          </a:xfrm>
          <a:prstGeom prst="straightConnector1">
            <a:avLst/>
          </a:prstGeom>
          <a:ln w="127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236" name="TextBox 235">
            <a:extLst>
              <a:ext uri="{FF2B5EF4-FFF2-40B4-BE49-F238E27FC236}">
                <a16:creationId xmlns:a16="http://schemas.microsoft.com/office/drawing/2014/main" id="{496755E9-4513-471C-9947-65AC49F431D0}"/>
              </a:ext>
            </a:extLst>
          </p:cNvPr>
          <p:cNvSpPr txBox="1"/>
          <p:nvPr/>
        </p:nvSpPr>
        <p:spPr>
          <a:xfrm>
            <a:off x="9902069" y="3127600"/>
            <a:ext cx="583814" cy="369332"/>
          </a:xfrm>
          <a:prstGeom prst="rect">
            <a:avLst/>
          </a:prstGeom>
          <a:noFill/>
        </p:spPr>
        <p:txBody>
          <a:bodyPr wrap="none" rtlCol="0">
            <a:spAutoFit/>
          </a:bodyPr>
          <a:lstStyle/>
          <a:p>
            <a:r>
              <a:rPr lang="sv-SE" dirty="0"/>
              <a:t>90%</a:t>
            </a:r>
          </a:p>
        </p:txBody>
      </p:sp>
      <p:sp>
        <p:nvSpPr>
          <p:cNvPr id="237" name="TextBox 236">
            <a:extLst>
              <a:ext uri="{FF2B5EF4-FFF2-40B4-BE49-F238E27FC236}">
                <a16:creationId xmlns:a16="http://schemas.microsoft.com/office/drawing/2014/main" id="{97FCBBD6-C2A3-40B8-B48A-AEBE25C2D192}"/>
              </a:ext>
            </a:extLst>
          </p:cNvPr>
          <p:cNvSpPr txBox="1"/>
          <p:nvPr/>
        </p:nvSpPr>
        <p:spPr>
          <a:xfrm>
            <a:off x="9311595" y="4592339"/>
            <a:ext cx="583814" cy="369332"/>
          </a:xfrm>
          <a:prstGeom prst="rect">
            <a:avLst/>
          </a:prstGeom>
          <a:noFill/>
        </p:spPr>
        <p:txBody>
          <a:bodyPr wrap="none" rtlCol="0">
            <a:spAutoFit/>
          </a:bodyPr>
          <a:lstStyle/>
          <a:p>
            <a:r>
              <a:rPr lang="sv-SE" dirty="0"/>
              <a:t>60%</a:t>
            </a:r>
          </a:p>
        </p:txBody>
      </p:sp>
      <p:cxnSp>
        <p:nvCxnSpPr>
          <p:cNvPr id="248" name="Straight Connector 247">
            <a:extLst>
              <a:ext uri="{FF2B5EF4-FFF2-40B4-BE49-F238E27FC236}">
                <a16:creationId xmlns:a16="http://schemas.microsoft.com/office/drawing/2014/main" id="{2C6EB8A2-9988-481B-A2F1-235E47150BB4}"/>
              </a:ext>
            </a:extLst>
          </p:cNvPr>
          <p:cNvCxnSpPr>
            <a:cxnSpLocks/>
          </p:cNvCxnSpPr>
          <p:nvPr/>
        </p:nvCxnSpPr>
        <p:spPr>
          <a:xfrm>
            <a:off x="7646970" y="2751955"/>
            <a:ext cx="0" cy="40767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2" name="TextBox 251">
                <a:extLst>
                  <a:ext uri="{FF2B5EF4-FFF2-40B4-BE49-F238E27FC236}">
                    <a16:creationId xmlns:a16="http://schemas.microsoft.com/office/drawing/2014/main" id="{E0B11CB8-8ECE-499B-BE68-2F1AD6B000B3}"/>
                  </a:ext>
                </a:extLst>
              </p:cNvPr>
              <p:cNvSpPr txBox="1"/>
              <p:nvPr/>
            </p:nvSpPr>
            <p:spPr>
              <a:xfrm>
                <a:off x="3078998" y="6022709"/>
                <a:ext cx="1141182" cy="3916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sv-SE" sz="1800" b="0" i="1" smtClean="0">
                              <a:latin typeface="Cambria Math" panose="02040503050406030204" pitchFamily="18" charset="0"/>
                            </a:rPr>
                          </m:ctrlPr>
                        </m:sSubPr>
                        <m:e>
                          <m:r>
                            <a:rPr lang="sv-SE" sz="1800" b="0" i="1" smtClean="0">
                              <a:latin typeface="Cambria Math" panose="02040503050406030204" pitchFamily="18" charset="0"/>
                            </a:rPr>
                            <m:t>𝐺𝑆</m:t>
                          </m:r>
                        </m:e>
                        <m:sub>
                          <m:r>
                            <a:rPr lang="sv-SE" sz="1800" b="0" i="1" smtClean="0">
                              <a:latin typeface="Cambria Math" panose="02040503050406030204" pitchFamily="18" charset="0"/>
                            </a:rPr>
                            <m:t>𝑖</m:t>
                          </m:r>
                        </m:sub>
                      </m:sSub>
                      <m:r>
                        <a:rPr lang="sv-SE" sz="1800" b="0" i="1" smtClean="0">
                          <a:latin typeface="Cambria Math" panose="02040503050406030204" pitchFamily="18" charset="0"/>
                          <a:ea typeface="Cambria Math" panose="02040503050406030204" pitchFamily="18" charset="0"/>
                        </a:rPr>
                        <m:t>×</m:t>
                      </m:r>
                      <m:sSub>
                        <m:sSubPr>
                          <m:ctrlPr>
                            <a:rPr lang="sv-SE" sz="1800" b="0" i="1" smtClean="0">
                              <a:latin typeface="Cambria Math" panose="02040503050406030204" pitchFamily="18" charset="0"/>
                              <a:ea typeface="Cambria Math" panose="02040503050406030204" pitchFamily="18" charset="0"/>
                            </a:rPr>
                          </m:ctrlPr>
                        </m:sSubPr>
                        <m:e>
                          <m:r>
                            <a:rPr lang="sv-SE" sz="1800" b="0" i="1" smtClean="0">
                              <a:latin typeface="Cambria Math" panose="02040503050406030204" pitchFamily="18" charset="0"/>
                              <a:ea typeface="Cambria Math" panose="02040503050406030204" pitchFamily="18" charset="0"/>
                            </a:rPr>
                            <m:t>𝐺𝑆</m:t>
                          </m:r>
                        </m:e>
                        <m:sub>
                          <m:r>
                            <a:rPr lang="sv-SE" sz="1800" b="0" i="1" smtClean="0">
                              <a:latin typeface="Cambria Math" panose="02040503050406030204" pitchFamily="18" charset="0"/>
                              <a:ea typeface="Cambria Math" panose="02040503050406030204" pitchFamily="18" charset="0"/>
                            </a:rPr>
                            <m:t>𝑗</m:t>
                          </m:r>
                        </m:sub>
                      </m:sSub>
                    </m:oMath>
                  </m:oMathPara>
                </a14:m>
                <a:endParaRPr lang="sv-SE" dirty="0"/>
              </a:p>
            </p:txBody>
          </p:sp>
        </mc:Choice>
        <mc:Fallback xmlns="">
          <p:sp>
            <p:nvSpPr>
              <p:cNvPr id="252" name="TextBox 251">
                <a:extLst>
                  <a:ext uri="{FF2B5EF4-FFF2-40B4-BE49-F238E27FC236}">
                    <a16:creationId xmlns:a16="http://schemas.microsoft.com/office/drawing/2014/main" id="{E0B11CB8-8ECE-499B-BE68-2F1AD6B000B3}"/>
                  </a:ext>
                </a:extLst>
              </p:cNvPr>
              <p:cNvSpPr txBox="1">
                <a:spLocks noRot="1" noChangeAspect="1" noMove="1" noResize="1" noEditPoints="1" noAdjustHandles="1" noChangeArrowheads="1" noChangeShapeType="1" noTextEdit="1"/>
              </p:cNvSpPr>
              <p:nvPr/>
            </p:nvSpPr>
            <p:spPr>
              <a:xfrm>
                <a:off x="3078998" y="6022709"/>
                <a:ext cx="1141182" cy="391646"/>
              </a:xfrm>
              <a:prstGeom prst="rect">
                <a:avLst/>
              </a:prstGeom>
              <a:blipFill>
                <a:blip r:embed="rId7"/>
                <a:stretch>
                  <a:fillRect b="-7813"/>
                </a:stretch>
              </a:blipFill>
            </p:spPr>
            <p:txBody>
              <a:bodyPr/>
              <a:lstStyle/>
              <a:p>
                <a:r>
                  <a:rPr lang="sv-SE">
                    <a:noFill/>
                  </a:rPr>
                  <a:t> </a:t>
                </a:r>
              </a:p>
            </p:txBody>
          </p:sp>
        </mc:Fallback>
      </mc:AlternateContent>
      <p:cxnSp>
        <p:nvCxnSpPr>
          <p:cNvPr id="255" name="Straight Connector 254">
            <a:extLst>
              <a:ext uri="{FF2B5EF4-FFF2-40B4-BE49-F238E27FC236}">
                <a16:creationId xmlns:a16="http://schemas.microsoft.com/office/drawing/2014/main" id="{2D883C8C-9A30-47E9-8FAF-F8F395D4C857}"/>
              </a:ext>
            </a:extLst>
          </p:cNvPr>
          <p:cNvCxnSpPr>
            <a:cxnSpLocks/>
          </p:cNvCxnSpPr>
          <p:nvPr/>
        </p:nvCxnSpPr>
        <p:spPr>
          <a:xfrm>
            <a:off x="2468684" y="1235445"/>
            <a:ext cx="0" cy="56225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9" name="Straight Arrow Connector 268">
            <a:extLst>
              <a:ext uri="{FF2B5EF4-FFF2-40B4-BE49-F238E27FC236}">
                <a16:creationId xmlns:a16="http://schemas.microsoft.com/office/drawing/2014/main" id="{542383B0-90A0-49A7-A63E-0F364E720C41}"/>
              </a:ext>
            </a:extLst>
          </p:cNvPr>
          <p:cNvCxnSpPr>
            <a:cxnSpLocks/>
            <a:stCxn id="243" idx="3"/>
          </p:cNvCxnSpPr>
          <p:nvPr/>
        </p:nvCxnSpPr>
        <p:spPr>
          <a:xfrm>
            <a:off x="1510253" y="6669328"/>
            <a:ext cx="95843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4" name="Straight Arrow Connector 273">
            <a:extLst>
              <a:ext uri="{FF2B5EF4-FFF2-40B4-BE49-F238E27FC236}">
                <a16:creationId xmlns:a16="http://schemas.microsoft.com/office/drawing/2014/main" id="{20826FC6-B911-4EBC-A7C6-488C4CF92D1C}"/>
              </a:ext>
            </a:extLst>
          </p:cNvPr>
          <p:cNvCxnSpPr>
            <a:cxnSpLocks/>
            <a:stCxn id="243" idx="1"/>
          </p:cNvCxnSpPr>
          <p:nvPr/>
        </p:nvCxnSpPr>
        <p:spPr>
          <a:xfrm flipH="1">
            <a:off x="37242" y="6669328"/>
            <a:ext cx="80753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7" name="Straight Arrow Connector 276">
            <a:extLst>
              <a:ext uri="{FF2B5EF4-FFF2-40B4-BE49-F238E27FC236}">
                <a16:creationId xmlns:a16="http://schemas.microsoft.com/office/drawing/2014/main" id="{FC006321-230B-4F4C-8874-439EB77DFE82}"/>
              </a:ext>
            </a:extLst>
          </p:cNvPr>
          <p:cNvCxnSpPr>
            <a:cxnSpLocks/>
            <a:stCxn id="252" idx="1"/>
          </p:cNvCxnSpPr>
          <p:nvPr/>
        </p:nvCxnSpPr>
        <p:spPr>
          <a:xfrm flipH="1">
            <a:off x="2452689" y="6218532"/>
            <a:ext cx="62630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0" name="Straight Arrow Connector 279">
            <a:extLst>
              <a:ext uri="{FF2B5EF4-FFF2-40B4-BE49-F238E27FC236}">
                <a16:creationId xmlns:a16="http://schemas.microsoft.com/office/drawing/2014/main" id="{90A24763-099D-4D47-A9E3-BFE471A9AD38}"/>
              </a:ext>
            </a:extLst>
          </p:cNvPr>
          <p:cNvCxnSpPr>
            <a:cxnSpLocks/>
            <a:stCxn id="252" idx="3"/>
          </p:cNvCxnSpPr>
          <p:nvPr/>
        </p:nvCxnSpPr>
        <p:spPr>
          <a:xfrm flipV="1">
            <a:off x="4220180" y="6200227"/>
            <a:ext cx="1021166" cy="183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86" name="Group 285">
            <a:extLst>
              <a:ext uri="{FF2B5EF4-FFF2-40B4-BE49-F238E27FC236}">
                <a16:creationId xmlns:a16="http://schemas.microsoft.com/office/drawing/2014/main" id="{CD36C667-1447-483C-9545-70A6F5C64405}"/>
              </a:ext>
            </a:extLst>
          </p:cNvPr>
          <p:cNvGrpSpPr/>
          <p:nvPr/>
        </p:nvGrpSpPr>
        <p:grpSpPr>
          <a:xfrm>
            <a:off x="10157005" y="4083854"/>
            <a:ext cx="1986313" cy="2659650"/>
            <a:chOff x="10157005" y="4083854"/>
            <a:chExt cx="1986313" cy="2659650"/>
          </a:xfrm>
        </p:grpSpPr>
        <p:sp>
          <p:nvSpPr>
            <p:cNvPr id="14" name="Rectangle: Folded Corner 13">
              <a:extLst>
                <a:ext uri="{FF2B5EF4-FFF2-40B4-BE49-F238E27FC236}">
                  <a16:creationId xmlns:a16="http://schemas.microsoft.com/office/drawing/2014/main" id="{0D89EAA1-77A8-4B15-B4ED-EBC665BB72DA}"/>
                </a:ext>
              </a:extLst>
            </p:cNvPr>
            <p:cNvSpPr/>
            <p:nvPr/>
          </p:nvSpPr>
          <p:spPr>
            <a:xfrm>
              <a:off x="10157005" y="4083854"/>
              <a:ext cx="1986313" cy="2659650"/>
            </a:xfrm>
            <a:prstGeom prst="foldedCorner">
              <a:avLst>
                <a:gd name="adj" fmla="val 13297"/>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6" name="TextBox 15">
              <a:extLst>
                <a:ext uri="{FF2B5EF4-FFF2-40B4-BE49-F238E27FC236}">
                  <a16:creationId xmlns:a16="http://schemas.microsoft.com/office/drawing/2014/main" id="{CDCF8965-47BB-485E-968F-C465E02A7FFA}"/>
                </a:ext>
              </a:extLst>
            </p:cNvPr>
            <p:cNvSpPr txBox="1"/>
            <p:nvPr/>
          </p:nvSpPr>
          <p:spPr>
            <a:xfrm>
              <a:off x="10460407" y="5206808"/>
              <a:ext cx="1605851" cy="646331"/>
            </a:xfrm>
            <a:prstGeom prst="rect">
              <a:avLst/>
            </a:prstGeom>
            <a:noFill/>
          </p:spPr>
          <p:txBody>
            <a:bodyPr wrap="square">
              <a:spAutoFit/>
            </a:bodyPr>
            <a:lstStyle/>
            <a:p>
              <a:r>
                <a:rPr lang="sv-SE" dirty="0"/>
                <a:t>gene som </a:t>
              </a:r>
              <a:r>
                <a:rPr lang="sv-SE" b="1" dirty="0"/>
                <a:t>INTE</a:t>
              </a:r>
              <a:r>
                <a:rPr lang="sv-SE" dirty="0"/>
                <a:t> passade natur</a:t>
              </a:r>
            </a:p>
          </p:txBody>
        </p:sp>
        <p:sp>
          <p:nvSpPr>
            <p:cNvPr id="19" name="TextBox 18">
              <a:extLst>
                <a:ext uri="{FF2B5EF4-FFF2-40B4-BE49-F238E27FC236}">
                  <a16:creationId xmlns:a16="http://schemas.microsoft.com/office/drawing/2014/main" id="{9DB1B010-F146-4523-B754-A21552153309}"/>
                </a:ext>
              </a:extLst>
            </p:cNvPr>
            <p:cNvSpPr txBox="1"/>
            <p:nvPr/>
          </p:nvSpPr>
          <p:spPr>
            <a:xfrm>
              <a:off x="10558447" y="5833671"/>
              <a:ext cx="1507811" cy="646331"/>
            </a:xfrm>
            <a:prstGeom prst="rect">
              <a:avLst/>
            </a:prstGeom>
            <a:noFill/>
          </p:spPr>
          <p:txBody>
            <a:bodyPr wrap="square">
              <a:spAutoFit/>
            </a:bodyPr>
            <a:lstStyle/>
            <a:p>
              <a:r>
                <a:rPr lang="sv-SE" dirty="0"/>
                <a:t>gene som passade natur</a:t>
              </a:r>
            </a:p>
          </p:txBody>
        </p:sp>
        <p:sp>
          <p:nvSpPr>
            <p:cNvPr id="21" name="TextBox 20">
              <a:extLst>
                <a:ext uri="{FF2B5EF4-FFF2-40B4-BE49-F238E27FC236}">
                  <a16:creationId xmlns:a16="http://schemas.microsoft.com/office/drawing/2014/main" id="{14A0CF75-7E6F-4F9E-AC07-10B7BC0707CA}"/>
                </a:ext>
              </a:extLst>
            </p:cNvPr>
            <p:cNvSpPr txBox="1"/>
            <p:nvPr/>
          </p:nvSpPr>
          <p:spPr>
            <a:xfrm>
              <a:off x="10284115" y="4517841"/>
              <a:ext cx="1678515" cy="646331"/>
            </a:xfrm>
            <a:prstGeom prst="rect">
              <a:avLst/>
            </a:prstGeom>
            <a:noFill/>
          </p:spPr>
          <p:txBody>
            <a:bodyPr wrap="square">
              <a:spAutoFit/>
            </a:bodyPr>
            <a:lstStyle/>
            <a:p>
              <a:r>
                <a:rPr lang="sv-SE" dirty="0"/>
                <a:t>Gene Sequence (kromosom)</a:t>
              </a:r>
            </a:p>
          </p:txBody>
        </p:sp>
        <p:pic>
          <p:nvPicPr>
            <p:cNvPr id="20" name="Picture 19">
              <a:extLst>
                <a:ext uri="{FF2B5EF4-FFF2-40B4-BE49-F238E27FC236}">
                  <a16:creationId xmlns:a16="http://schemas.microsoft.com/office/drawing/2014/main" id="{CDB728CF-5EE7-45BB-B6A1-B61FEE9F3EB0}"/>
                </a:ext>
              </a:extLst>
            </p:cNvPr>
            <p:cNvPicPr>
              <a:picLocks noChangeAspect="1"/>
            </p:cNvPicPr>
            <p:nvPr/>
          </p:nvPicPr>
          <p:blipFill>
            <a:blip r:embed="rId4"/>
            <a:stretch>
              <a:fillRect/>
            </a:stretch>
          </p:blipFill>
          <p:spPr>
            <a:xfrm rot="16200000">
              <a:off x="11031712" y="3448994"/>
              <a:ext cx="242501" cy="1895192"/>
            </a:xfrm>
            <a:prstGeom prst="rect">
              <a:avLst/>
            </a:prstGeom>
          </p:spPr>
        </p:pic>
        <p:sp>
          <p:nvSpPr>
            <p:cNvPr id="283" name="Rectangle 282">
              <a:extLst>
                <a:ext uri="{FF2B5EF4-FFF2-40B4-BE49-F238E27FC236}">
                  <a16:creationId xmlns:a16="http://schemas.microsoft.com/office/drawing/2014/main" id="{E087AB4C-8BFE-43BC-93AA-489B1EE9E42A}"/>
                </a:ext>
              </a:extLst>
            </p:cNvPr>
            <p:cNvSpPr/>
            <p:nvPr/>
          </p:nvSpPr>
          <p:spPr>
            <a:xfrm>
              <a:off x="10335826" y="5938410"/>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84" name="Rectangle 283">
              <a:extLst>
                <a:ext uri="{FF2B5EF4-FFF2-40B4-BE49-F238E27FC236}">
                  <a16:creationId xmlns:a16="http://schemas.microsoft.com/office/drawing/2014/main" id="{0339FFD3-D43E-41E3-A3A1-AE49D6AE6274}"/>
                </a:ext>
              </a:extLst>
            </p:cNvPr>
            <p:cNvSpPr/>
            <p:nvPr/>
          </p:nvSpPr>
          <p:spPr>
            <a:xfrm>
              <a:off x="10335826" y="6242869"/>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85" name="Rectangle 284">
              <a:extLst>
                <a:ext uri="{FF2B5EF4-FFF2-40B4-BE49-F238E27FC236}">
                  <a16:creationId xmlns:a16="http://schemas.microsoft.com/office/drawing/2014/main" id="{29C23836-9C35-4686-82B3-EF3A2FA6DA2C}"/>
                </a:ext>
              </a:extLst>
            </p:cNvPr>
            <p:cNvSpPr/>
            <p:nvPr/>
          </p:nvSpPr>
          <p:spPr>
            <a:xfrm>
              <a:off x="10298210" y="5383434"/>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sp>
        <p:nvSpPr>
          <p:cNvPr id="288" name="Arrow: Right 287">
            <a:extLst>
              <a:ext uri="{FF2B5EF4-FFF2-40B4-BE49-F238E27FC236}">
                <a16:creationId xmlns:a16="http://schemas.microsoft.com/office/drawing/2014/main" id="{A80E7F65-5B4C-4332-AE04-3CBB1D9B85F8}"/>
              </a:ext>
            </a:extLst>
          </p:cNvPr>
          <p:cNvSpPr/>
          <p:nvPr/>
        </p:nvSpPr>
        <p:spPr>
          <a:xfrm>
            <a:off x="10454884" y="3460215"/>
            <a:ext cx="544530" cy="40141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217" name="Straight Arrow Connector 216">
            <a:extLst>
              <a:ext uri="{FF2B5EF4-FFF2-40B4-BE49-F238E27FC236}">
                <a16:creationId xmlns:a16="http://schemas.microsoft.com/office/drawing/2014/main" id="{F9FFEAE9-45FD-48A0-B215-B3EAB2B91AD6}"/>
              </a:ext>
            </a:extLst>
          </p:cNvPr>
          <p:cNvCxnSpPr>
            <a:cxnSpLocks/>
            <a:stCxn id="224" idx="3"/>
            <a:endCxn id="179" idx="0"/>
          </p:cNvCxnSpPr>
          <p:nvPr/>
        </p:nvCxnSpPr>
        <p:spPr>
          <a:xfrm>
            <a:off x="5124143" y="4152759"/>
            <a:ext cx="527808" cy="127278"/>
          </a:xfrm>
          <a:prstGeom prst="straightConnector1">
            <a:avLst/>
          </a:prstGeom>
          <a:ln w="127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223" name="Straight Arrow Connector 222">
            <a:extLst>
              <a:ext uri="{FF2B5EF4-FFF2-40B4-BE49-F238E27FC236}">
                <a16:creationId xmlns:a16="http://schemas.microsoft.com/office/drawing/2014/main" id="{7210D110-7182-4D4D-94AE-BA7790990605}"/>
              </a:ext>
            </a:extLst>
          </p:cNvPr>
          <p:cNvCxnSpPr>
            <a:cxnSpLocks/>
            <a:stCxn id="13" idx="2"/>
            <a:endCxn id="164" idx="0"/>
          </p:cNvCxnSpPr>
          <p:nvPr/>
        </p:nvCxnSpPr>
        <p:spPr>
          <a:xfrm>
            <a:off x="5031987" y="1801367"/>
            <a:ext cx="618951" cy="1414487"/>
          </a:xfrm>
          <a:prstGeom prst="straightConnector1">
            <a:avLst/>
          </a:prstGeom>
          <a:ln w="127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B090B7F5-6E01-47F8-86A1-AF436D19F3AE}"/>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4919979" y="1577351"/>
            <a:ext cx="224016" cy="224016"/>
          </a:xfrm>
          <a:prstGeom prst="rect">
            <a:avLst/>
          </a:prstGeom>
        </p:spPr>
      </p:pic>
      <p:pic>
        <p:nvPicPr>
          <p:cNvPr id="224" name="Picture 223">
            <a:extLst>
              <a:ext uri="{FF2B5EF4-FFF2-40B4-BE49-F238E27FC236}">
                <a16:creationId xmlns:a16="http://schemas.microsoft.com/office/drawing/2014/main" id="{C2565C70-CB12-43C6-9CF4-92AF446F9D08}"/>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4900127" y="4040751"/>
            <a:ext cx="224016" cy="224016"/>
          </a:xfrm>
          <a:prstGeom prst="rect">
            <a:avLst/>
          </a:prstGeom>
        </p:spPr>
      </p:pic>
      <p:pic>
        <p:nvPicPr>
          <p:cNvPr id="230" name="Picture 229">
            <a:extLst>
              <a:ext uri="{FF2B5EF4-FFF2-40B4-BE49-F238E27FC236}">
                <a16:creationId xmlns:a16="http://schemas.microsoft.com/office/drawing/2014/main" id="{88222F31-A0E8-481A-B1D3-398C04DDA580}"/>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9990108" y="2855209"/>
            <a:ext cx="224016" cy="224016"/>
          </a:xfrm>
          <a:prstGeom prst="rect">
            <a:avLst/>
          </a:prstGeom>
        </p:spPr>
      </p:pic>
      <p:pic>
        <p:nvPicPr>
          <p:cNvPr id="235" name="Picture 234">
            <a:extLst>
              <a:ext uri="{FF2B5EF4-FFF2-40B4-BE49-F238E27FC236}">
                <a16:creationId xmlns:a16="http://schemas.microsoft.com/office/drawing/2014/main" id="{4F093DB4-BECA-4CC0-94BA-9E239B76FE05}"/>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9747140" y="4340912"/>
            <a:ext cx="428294" cy="428294"/>
          </a:xfrm>
          <a:prstGeom prst="rect">
            <a:avLst/>
          </a:prstGeom>
        </p:spPr>
      </p:pic>
      <mc:AlternateContent xmlns:mc="http://schemas.openxmlformats.org/markup-compatibility/2006" xmlns:a14="http://schemas.microsoft.com/office/drawing/2010/main">
        <mc:Choice Requires="a14">
          <p:sp>
            <p:nvSpPr>
              <p:cNvPr id="243" name="TextBox 242">
                <a:extLst>
                  <a:ext uri="{FF2B5EF4-FFF2-40B4-BE49-F238E27FC236}">
                    <a16:creationId xmlns:a16="http://schemas.microsoft.com/office/drawing/2014/main" id="{1E1D9DCD-F76D-4F64-B27F-61249FA77CFF}"/>
                  </a:ext>
                </a:extLst>
              </p:cNvPr>
              <p:cNvSpPr txBox="1"/>
              <p:nvPr/>
            </p:nvSpPr>
            <p:spPr>
              <a:xfrm>
                <a:off x="844773" y="6469273"/>
                <a:ext cx="665480" cy="40011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sv-SE" sz="2000" b="0" i="1" smtClean="0">
                          <a:latin typeface="Cambria Math" panose="02040503050406030204" pitchFamily="18" charset="0"/>
                        </a:rPr>
                        <m:t>𝐺</m:t>
                      </m:r>
                      <m:d>
                        <m:dPr>
                          <m:ctrlPr>
                            <a:rPr lang="sv-SE" sz="2000" b="0" i="1" smtClean="0">
                              <a:latin typeface="Cambria Math" panose="02040503050406030204" pitchFamily="18" charset="0"/>
                            </a:rPr>
                          </m:ctrlPr>
                        </m:dPr>
                        <m:e>
                          <m:r>
                            <a:rPr lang="sv-SE" sz="2000" b="0" i="1" smtClean="0">
                              <a:latin typeface="Cambria Math" panose="02040503050406030204" pitchFamily="18" charset="0"/>
                            </a:rPr>
                            <m:t>𝑛</m:t>
                          </m:r>
                        </m:e>
                      </m:d>
                    </m:oMath>
                  </m:oMathPara>
                </a14:m>
                <a:endParaRPr lang="sv-SE" sz="2000" b="0" dirty="0"/>
              </a:p>
            </p:txBody>
          </p:sp>
        </mc:Choice>
        <mc:Fallback xmlns="">
          <p:sp>
            <p:nvSpPr>
              <p:cNvPr id="243" name="TextBox 242">
                <a:extLst>
                  <a:ext uri="{FF2B5EF4-FFF2-40B4-BE49-F238E27FC236}">
                    <a16:creationId xmlns:a16="http://schemas.microsoft.com/office/drawing/2014/main" id="{1E1D9DCD-F76D-4F64-B27F-61249FA77CFF}"/>
                  </a:ext>
                </a:extLst>
              </p:cNvPr>
              <p:cNvSpPr txBox="1">
                <a:spLocks noRot="1" noChangeAspect="1" noMove="1" noResize="1" noEditPoints="1" noAdjustHandles="1" noChangeArrowheads="1" noChangeShapeType="1" noTextEdit="1"/>
              </p:cNvSpPr>
              <p:nvPr/>
            </p:nvSpPr>
            <p:spPr>
              <a:xfrm>
                <a:off x="844773" y="6469273"/>
                <a:ext cx="665480" cy="400110"/>
              </a:xfrm>
              <a:prstGeom prst="rect">
                <a:avLst/>
              </a:prstGeom>
              <a:blipFill>
                <a:blip r:embed="rId10"/>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256" name="TextBox 255">
                <a:extLst>
                  <a:ext uri="{FF2B5EF4-FFF2-40B4-BE49-F238E27FC236}">
                    <a16:creationId xmlns:a16="http://schemas.microsoft.com/office/drawing/2014/main" id="{4E949654-8DEC-42E7-9B44-EB599A030451}"/>
                  </a:ext>
                </a:extLst>
              </p:cNvPr>
              <p:cNvSpPr txBox="1"/>
              <p:nvPr/>
            </p:nvSpPr>
            <p:spPr>
              <a:xfrm>
                <a:off x="4421804" y="6461675"/>
                <a:ext cx="1172096" cy="40011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sv-SE" sz="2000" b="0" i="1" smtClean="0">
                          <a:latin typeface="Cambria Math" panose="02040503050406030204" pitchFamily="18" charset="0"/>
                        </a:rPr>
                        <m:t>𝐺</m:t>
                      </m:r>
                      <m:d>
                        <m:dPr>
                          <m:ctrlPr>
                            <a:rPr lang="sv-SE" sz="2000" b="0" i="1" smtClean="0">
                              <a:latin typeface="Cambria Math" panose="02040503050406030204" pitchFamily="18" charset="0"/>
                            </a:rPr>
                          </m:ctrlPr>
                        </m:dPr>
                        <m:e>
                          <m:r>
                            <a:rPr lang="sv-SE" sz="2000" b="0" i="1" smtClean="0">
                              <a:latin typeface="Cambria Math" panose="02040503050406030204" pitchFamily="18" charset="0"/>
                            </a:rPr>
                            <m:t>𝑛</m:t>
                          </m:r>
                          <m:r>
                            <a:rPr lang="sv-SE" sz="2000" b="0" i="1" smtClean="0">
                              <a:latin typeface="Cambria Math" panose="02040503050406030204" pitchFamily="18" charset="0"/>
                            </a:rPr>
                            <m:t>+1</m:t>
                          </m:r>
                        </m:e>
                      </m:d>
                    </m:oMath>
                  </m:oMathPara>
                </a14:m>
                <a:endParaRPr lang="sv-SE" sz="2000" b="0" dirty="0"/>
              </a:p>
            </p:txBody>
          </p:sp>
        </mc:Choice>
        <mc:Fallback xmlns="">
          <p:sp>
            <p:nvSpPr>
              <p:cNvPr id="256" name="TextBox 255">
                <a:extLst>
                  <a:ext uri="{FF2B5EF4-FFF2-40B4-BE49-F238E27FC236}">
                    <a16:creationId xmlns:a16="http://schemas.microsoft.com/office/drawing/2014/main" id="{4E949654-8DEC-42E7-9B44-EB599A030451}"/>
                  </a:ext>
                </a:extLst>
              </p:cNvPr>
              <p:cNvSpPr txBox="1">
                <a:spLocks noRot="1" noChangeAspect="1" noMove="1" noResize="1" noEditPoints="1" noAdjustHandles="1" noChangeArrowheads="1" noChangeShapeType="1" noTextEdit="1"/>
              </p:cNvSpPr>
              <p:nvPr/>
            </p:nvSpPr>
            <p:spPr>
              <a:xfrm>
                <a:off x="4421804" y="6461675"/>
                <a:ext cx="1172096" cy="400110"/>
              </a:xfrm>
              <a:prstGeom prst="rect">
                <a:avLst/>
              </a:prstGeom>
              <a:blipFill>
                <a:blip r:embed="rId11"/>
                <a:stretch>
                  <a:fillRect/>
                </a:stretch>
              </a:blipFill>
            </p:spPr>
            <p:txBody>
              <a:bodyPr/>
              <a:lstStyle/>
              <a:p>
                <a:r>
                  <a:rPr lang="sv-SE">
                    <a:noFill/>
                  </a:rPr>
                  <a:t> </a:t>
                </a:r>
              </a:p>
            </p:txBody>
          </p:sp>
        </mc:Fallback>
      </mc:AlternateContent>
      <p:cxnSp>
        <p:nvCxnSpPr>
          <p:cNvPr id="257" name="Straight Arrow Connector 256">
            <a:extLst>
              <a:ext uri="{FF2B5EF4-FFF2-40B4-BE49-F238E27FC236}">
                <a16:creationId xmlns:a16="http://schemas.microsoft.com/office/drawing/2014/main" id="{E3305FDA-5DAB-4C05-8B60-7965D519F1C8}"/>
              </a:ext>
            </a:extLst>
          </p:cNvPr>
          <p:cNvCxnSpPr>
            <a:cxnSpLocks/>
            <a:stCxn id="256" idx="3"/>
          </p:cNvCxnSpPr>
          <p:nvPr/>
        </p:nvCxnSpPr>
        <p:spPr>
          <a:xfrm>
            <a:off x="5593900" y="6661730"/>
            <a:ext cx="2053070" cy="145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0" name="Straight Arrow Connector 259">
            <a:extLst>
              <a:ext uri="{FF2B5EF4-FFF2-40B4-BE49-F238E27FC236}">
                <a16:creationId xmlns:a16="http://schemas.microsoft.com/office/drawing/2014/main" id="{8379BBED-1372-445C-BE8A-2580BCF39AA8}"/>
              </a:ext>
            </a:extLst>
          </p:cNvPr>
          <p:cNvCxnSpPr>
            <a:cxnSpLocks/>
            <a:stCxn id="256" idx="1"/>
          </p:cNvCxnSpPr>
          <p:nvPr/>
        </p:nvCxnSpPr>
        <p:spPr>
          <a:xfrm flipH="1">
            <a:off x="2499928" y="6661730"/>
            <a:ext cx="1921876" cy="15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4" name="TextBox 263">
                <a:extLst>
                  <a:ext uri="{FF2B5EF4-FFF2-40B4-BE49-F238E27FC236}">
                    <a16:creationId xmlns:a16="http://schemas.microsoft.com/office/drawing/2014/main" id="{BA902409-35DD-47C8-BE66-F8DE83CFC60F}"/>
                  </a:ext>
                </a:extLst>
              </p:cNvPr>
              <p:cNvSpPr txBox="1"/>
              <p:nvPr/>
            </p:nvSpPr>
            <p:spPr>
              <a:xfrm>
                <a:off x="8152706" y="6480002"/>
                <a:ext cx="1172096" cy="40011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sv-SE" sz="2000" b="0" i="1" smtClean="0">
                          <a:latin typeface="Cambria Math" panose="02040503050406030204" pitchFamily="18" charset="0"/>
                        </a:rPr>
                        <m:t>𝐺</m:t>
                      </m:r>
                      <m:d>
                        <m:dPr>
                          <m:ctrlPr>
                            <a:rPr lang="sv-SE" sz="2000" b="0" i="1" smtClean="0">
                              <a:latin typeface="Cambria Math" panose="02040503050406030204" pitchFamily="18" charset="0"/>
                            </a:rPr>
                          </m:ctrlPr>
                        </m:dPr>
                        <m:e>
                          <m:r>
                            <a:rPr lang="sv-SE" sz="2000" b="0" i="1" smtClean="0">
                              <a:latin typeface="Cambria Math" panose="02040503050406030204" pitchFamily="18" charset="0"/>
                            </a:rPr>
                            <m:t>𝑛</m:t>
                          </m:r>
                          <m:r>
                            <a:rPr lang="sv-SE" sz="2000" b="0" i="1" smtClean="0">
                              <a:latin typeface="Cambria Math" panose="02040503050406030204" pitchFamily="18" charset="0"/>
                            </a:rPr>
                            <m:t>+2</m:t>
                          </m:r>
                        </m:e>
                      </m:d>
                    </m:oMath>
                  </m:oMathPara>
                </a14:m>
                <a:endParaRPr lang="sv-SE" sz="2000" b="0" dirty="0"/>
              </a:p>
            </p:txBody>
          </p:sp>
        </mc:Choice>
        <mc:Fallback xmlns="">
          <p:sp>
            <p:nvSpPr>
              <p:cNvPr id="264" name="TextBox 263">
                <a:extLst>
                  <a:ext uri="{FF2B5EF4-FFF2-40B4-BE49-F238E27FC236}">
                    <a16:creationId xmlns:a16="http://schemas.microsoft.com/office/drawing/2014/main" id="{BA902409-35DD-47C8-BE66-F8DE83CFC60F}"/>
                  </a:ext>
                </a:extLst>
              </p:cNvPr>
              <p:cNvSpPr txBox="1">
                <a:spLocks noRot="1" noChangeAspect="1" noMove="1" noResize="1" noEditPoints="1" noAdjustHandles="1" noChangeArrowheads="1" noChangeShapeType="1" noTextEdit="1"/>
              </p:cNvSpPr>
              <p:nvPr/>
            </p:nvSpPr>
            <p:spPr>
              <a:xfrm>
                <a:off x="8152706" y="6480002"/>
                <a:ext cx="1172096" cy="400110"/>
              </a:xfrm>
              <a:prstGeom prst="rect">
                <a:avLst/>
              </a:prstGeom>
              <a:blipFill>
                <a:blip r:embed="rId12"/>
                <a:stretch>
                  <a:fillRect/>
                </a:stretch>
              </a:blipFill>
            </p:spPr>
            <p:txBody>
              <a:bodyPr/>
              <a:lstStyle/>
              <a:p>
                <a:r>
                  <a:rPr lang="sv-SE">
                    <a:noFill/>
                  </a:rPr>
                  <a:t> </a:t>
                </a:r>
              </a:p>
            </p:txBody>
          </p:sp>
        </mc:Fallback>
      </mc:AlternateContent>
      <p:cxnSp>
        <p:nvCxnSpPr>
          <p:cNvPr id="266" name="Straight Arrow Connector 265">
            <a:extLst>
              <a:ext uri="{FF2B5EF4-FFF2-40B4-BE49-F238E27FC236}">
                <a16:creationId xmlns:a16="http://schemas.microsoft.com/office/drawing/2014/main" id="{B57CD6EA-D722-48E6-BAFC-518CD055854D}"/>
              </a:ext>
            </a:extLst>
          </p:cNvPr>
          <p:cNvCxnSpPr>
            <a:cxnSpLocks/>
            <a:stCxn id="264" idx="3"/>
          </p:cNvCxnSpPr>
          <p:nvPr/>
        </p:nvCxnSpPr>
        <p:spPr>
          <a:xfrm flipV="1">
            <a:off x="9324802" y="6678695"/>
            <a:ext cx="663618" cy="13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7" name="Straight Arrow Connector 266">
            <a:extLst>
              <a:ext uri="{FF2B5EF4-FFF2-40B4-BE49-F238E27FC236}">
                <a16:creationId xmlns:a16="http://schemas.microsoft.com/office/drawing/2014/main" id="{BE10E2F9-6021-4D72-BE7E-8ABB54FA029A}"/>
              </a:ext>
            </a:extLst>
          </p:cNvPr>
          <p:cNvCxnSpPr>
            <a:cxnSpLocks/>
            <a:stCxn id="264" idx="1"/>
          </p:cNvCxnSpPr>
          <p:nvPr/>
        </p:nvCxnSpPr>
        <p:spPr>
          <a:xfrm flipH="1">
            <a:off x="7646970" y="6680057"/>
            <a:ext cx="50573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5" name="TextBox 274">
            <a:extLst>
              <a:ext uri="{FF2B5EF4-FFF2-40B4-BE49-F238E27FC236}">
                <a16:creationId xmlns:a16="http://schemas.microsoft.com/office/drawing/2014/main" id="{098530F2-80CB-4E4F-B3DE-F9476AB8FF74}"/>
              </a:ext>
            </a:extLst>
          </p:cNvPr>
          <p:cNvSpPr txBox="1"/>
          <p:nvPr/>
        </p:nvSpPr>
        <p:spPr>
          <a:xfrm>
            <a:off x="7017506" y="1280442"/>
            <a:ext cx="4715449" cy="1477328"/>
          </a:xfrm>
          <a:prstGeom prst="rect">
            <a:avLst/>
          </a:prstGeom>
          <a:noFill/>
        </p:spPr>
        <p:txBody>
          <a:bodyPr wrap="square" rtlCol="0">
            <a:spAutoFit/>
          </a:bodyPr>
          <a:lstStyle/>
          <a:p>
            <a:pPr marL="285750" indent="-285750">
              <a:buFont typeface="Wingdings" panose="05000000000000000000" pitchFamily="2" charset="2"/>
              <a:buChar char="§"/>
            </a:pPr>
            <a:r>
              <a:rPr lang="sv-SE" dirty="0"/>
              <a:t>The next generation is better than the former, the evolution goes positive.</a:t>
            </a:r>
          </a:p>
          <a:p>
            <a:pPr marL="285750" indent="-285750">
              <a:buFont typeface="Wingdings" panose="05000000000000000000" pitchFamily="2" charset="2"/>
              <a:buChar char="§"/>
            </a:pPr>
            <a:r>
              <a:rPr lang="sv-SE" dirty="0"/>
              <a:t>The individual amount in generations would become less, which would cause the evolution to stop too early.</a:t>
            </a:r>
          </a:p>
        </p:txBody>
      </p:sp>
      <p:pic>
        <p:nvPicPr>
          <p:cNvPr id="272" name="Picture 271">
            <a:extLst>
              <a:ext uri="{FF2B5EF4-FFF2-40B4-BE49-F238E27FC236}">
                <a16:creationId xmlns:a16="http://schemas.microsoft.com/office/drawing/2014/main" id="{80BEE4CC-354B-4564-900A-0CD73DE1241E}"/>
              </a:ext>
            </a:extLst>
          </p:cNvPr>
          <p:cNvPicPr>
            <a:picLocks noChangeAspect="1"/>
          </p:cNvPicPr>
          <p:nvPr/>
        </p:nvPicPr>
        <p:blipFill>
          <a:blip r:embed="rId13">
            <a:extLst>
              <a:ext uri="{28A0092B-C50C-407E-A947-70E740481C1C}">
                <a14:useLocalDpi xmlns:a14="http://schemas.microsoft.com/office/drawing/2010/main" val="0"/>
              </a:ext>
              <a:ext uri="{837473B0-CC2E-450A-ABE3-18F120FF3D39}">
                <a1611:picAttrSrcUrl xmlns:a1611="http://schemas.microsoft.com/office/drawing/2016/11/main" r:id="rId14"/>
              </a:ext>
            </a:extLst>
          </a:blip>
          <a:stretch>
            <a:fillRect/>
          </a:stretch>
        </p:blipFill>
        <p:spPr>
          <a:xfrm>
            <a:off x="10923961" y="2182139"/>
            <a:ext cx="452399" cy="448660"/>
          </a:xfrm>
          <a:prstGeom prst="rect">
            <a:avLst/>
          </a:prstGeom>
        </p:spPr>
      </p:pic>
      <p:cxnSp>
        <p:nvCxnSpPr>
          <p:cNvPr id="281" name="Straight Connector 280">
            <a:extLst>
              <a:ext uri="{FF2B5EF4-FFF2-40B4-BE49-F238E27FC236}">
                <a16:creationId xmlns:a16="http://schemas.microsoft.com/office/drawing/2014/main" id="{525A40E5-48A0-494F-9328-C4841D8B1083}"/>
              </a:ext>
            </a:extLst>
          </p:cNvPr>
          <p:cNvCxnSpPr>
            <a:cxnSpLocks/>
          </p:cNvCxnSpPr>
          <p:nvPr/>
        </p:nvCxnSpPr>
        <p:spPr>
          <a:xfrm flipH="1">
            <a:off x="5241346" y="5938410"/>
            <a:ext cx="2" cy="4759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0" name="TextBox 289">
                <a:extLst>
                  <a:ext uri="{FF2B5EF4-FFF2-40B4-BE49-F238E27FC236}">
                    <a16:creationId xmlns:a16="http://schemas.microsoft.com/office/drawing/2014/main" id="{F3B1E8B4-05B4-4F7D-B65A-8CCC7DAE8910}"/>
                  </a:ext>
                </a:extLst>
              </p:cNvPr>
              <p:cNvSpPr txBox="1"/>
              <p:nvPr/>
            </p:nvSpPr>
            <p:spPr>
              <a:xfrm>
                <a:off x="652509" y="6050865"/>
                <a:ext cx="1141182" cy="3916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sv-SE" sz="1800" b="0" i="1" smtClean="0">
                              <a:latin typeface="Cambria Math" panose="02040503050406030204" pitchFamily="18" charset="0"/>
                            </a:rPr>
                          </m:ctrlPr>
                        </m:sSubPr>
                        <m:e>
                          <m:r>
                            <a:rPr lang="sv-SE" sz="1800" b="0" i="1" smtClean="0">
                              <a:latin typeface="Cambria Math" panose="02040503050406030204" pitchFamily="18" charset="0"/>
                            </a:rPr>
                            <m:t>𝐺𝑆</m:t>
                          </m:r>
                        </m:e>
                        <m:sub>
                          <m:r>
                            <a:rPr lang="sv-SE" sz="1800" b="0" i="1" smtClean="0">
                              <a:latin typeface="Cambria Math" panose="02040503050406030204" pitchFamily="18" charset="0"/>
                            </a:rPr>
                            <m:t>𝑖</m:t>
                          </m:r>
                        </m:sub>
                      </m:sSub>
                      <m:r>
                        <a:rPr lang="sv-SE" sz="1800" b="0" i="1" smtClean="0">
                          <a:latin typeface="Cambria Math" panose="02040503050406030204" pitchFamily="18" charset="0"/>
                        </a:rPr>
                        <m:t>,</m:t>
                      </m:r>
                      <m:sSub>
                        <m:sSubPr>
                          <m:ctrlPr>
                            <a:rPr lang="sv-SE" sz="1800" b="0" i="1" smtClean="0">
                              <a:latin typeface="Cambria Math" panose="02040503050406030204" pitchFamily="18" charset="0"/>
                              <a:ea typeface="Cambria Math" panose="02040503050406030204" pitchFamily="18" charset="0"/>
                            </a:rPr>
                          </m:ctrlPr>
                        </m:sSubPr>
                        <m:e>
                          <m:r>
                            <a:rPr lang="sv-SE" sz="1800" b="0" i="1" smtClean="0">
                              <a:latin typeface="Cambria Math" panose="02040503050406030204" pitchFamily="18" charset="0"/>
                              <a:ea typeface="Cambria Math" panose="02040503050406030204" pitchFamily="18" charset="0"/>
                            </a:rPr>
                            <m:t>𝐺𝑆</m:t>
                          </m:r>
                        </m:e>
                        <m:sub>
                          <m:r>
                            <a:rPr lang="sv-SE" sz="1800" b="0" i="1" smtClean="0">
                              <a:latin typeface="Cambria Math" panose="02040503050406030204" pitchFamily="18" charset="0"/>
                              <a:ea typeface="Cambria Math" panose="02040503050406030204" pitchFamily="18" charset="0"/>
                            </a:rPr>
                            <m:t>𝑗</m:t>
                          </m:r>
                        </m:sub>
                      </m:sSub>
                    </m:oMath>
                  </m:oMathPara>
                </a14:m>
                <a:endParaRPr lang="sv-SE" dirty="0"/>
              </a:p>
            </p:txBody>
          </p:sp>
        </mc:Choice>
        <mc:Fallback xmlns="">
          <p:sp>
            <p:nvSpPr>
              <p:cNvPr id="290" name="TextBox 289">
                <a:extLst>
                  <a:ext uri="{FF2B5EF4-FFF2-40B4-BE49-F238E27FC236}">
                    <a16:creationId xmlns:a16="http://schemas.microsoft.com/office/drawing/2014/main" id="{F3B1E8B4-05B4-4F7D-B65A-8CCC7DAE8910}"/>
                  </a:ext>
                </a:extLst>
              </p:cNvPr>
              <p:cNvSpPr txBox="1">
                <a:spLocks noRot="1" noChangeAspect="1" noMove="1" noResize="1" noEditPoints="1" noAdjustHandles="1" noChangeArrowheads="1" noChangeShapeType="1" noTextEdit="1"/>
              </p:cNvSpPr>
              <p:nvPr/>
            </p:nvSpPr>
            <p:spPr>
              <a:xfrm>
                <a:off x="652509" y="6050865"/>
                <a:ext cx="1141182" cy="391646"/>
              </a:xfrm>
              <a:prstGeom prst="rect">
                <a:avLst/>
              </a:prstGeom>
              <a:blipFill>
                <a:blip r:embed="rId15"/>
                <a:stretch>
                  <a:fillRect b="-7813"/>
                </a:stretch>
              </a:blipFill>
            </p:spPr>
            <p:txBody>
              <a:bodyPr/>
              <a:lstStyle/>
              <a:p>
                <a:r>
                  <a:rPr lang="sv-SE">
                    <a:noFill/>
                  </a:rPr>
                  <a:t> </a:t>
                </a:r>
              </a:p>
            </p:txBody>
          </p:sp>
        </mc:Fallback>
      </mc:AlternateContent>
      <p:cxnSp>
        <p:nvCxnSpPr>
          <p:cNvPr id="291" name="Straight Arrow Connector 290">
            <a:extLst>
              <a:ext uri="{FF2B5EF4-FFF2-40B4-BE49-F238E27FC236}">
                <a16:creationId xmlns:a16="http://schemas.microsoft.com/office/drawing/2014/main" id="{DBDE7DB5-3774-45A7-ACCB-23A5A011C6C7}"/>
              </a:ext>
            </a:extLst>
          </p:cNvPr>
          <p:cNvCxnSpPr>
            <a:cxnSpLocks/>
            <a:stCxn id="290" idx="1"/>
          </p:cNvCxnSpPr>
          <p:nvPr/>
        </p:nvCxnSpPr>
        <p:spPr>
          <a:xfrm flipH="1">
            <a:off x="26200" y="6246688"/>
            <a:ext cx="62630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2" name="Straight Arrow Connector 291">
            <a:extLst>
              <a:ext uri="{FF2B5EF4-FFF2-40B4-BE49-F238E27FC236}">
                <a16:creationId xmlns:a16="http://schemas.microsoft.com/office/drawing/2014/main" id="{CC1D47D7-A38B-4FB6-827B-857AFEEB3EC0}"/>
              </a:ext>
            </a:extLst>
          </p:cNvPr>
          <p:cNvCxnSpPr>
            <a:cxnSpLocks/>
            <a:stCxn id="290" idx="3"/>
          </p:cNvCxnSpPr>
          <p:nvPr/>
        </p:nvCxnSpPr>
        <p:spPr>
          <a:xfrm flipV="1">
            <a:off x="1793691" y="6222761"/>
            <a:ext cx="674993" cy="239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59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DB63033-3BD5-40FD-9DE8-16CB0DB72880}"/>
              </a:ext>
            </a:extLst>
          </p:cNvPr>
          <p:cNvSpPr>
            <a:spLocks noGrp="1"/>
          </p:cNvSpPr>
          <p:nvPr>
            <p:ph type="title"/>
          </p:nvPr>
        </p:nvSpPr>
        <p:spPr>
          <a:xfrm>
            <a:off x="1137036" y="548640"/>
            <a:ext cx="10461406" cy="1188720"/>
          </a:xfrm>
        </p:spPr>
        <p:txBody>
          <a:bodyPr anchor="t" anchorCtr="0">
            <a:normAutofit fontScale="90000"/>
          </a:bodyPr>
          <a:lstStyle/>
          <a:p>
            <a:r>
              <a:rPr lang="sv-SE" dirty="0">
                <a:solidFill>
                  <a:schemeClr val="tx1">
                    <a:lumMod val="85000"/>
                    <a:lumOff val="15000"/>
                  </a:schemeClr>
                </a:solidFill>
              </a:rPr>
              <a:t>GSEA (GENE SEQUENCE EVOLUTION ALGORITHM)</a:t>
            </a: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Icon&#10;&#10;Description automatically generated">
            <a:extLst>
              <a:ext uri="{FF2B5EF4-FFF2-40B4-BE49-F238E27FC236}">
                <a16:creationId xmlns:a16="http://schemas.microsoft.com/office/drawing/2014/main" id="{96D089D4-8852-4938-B95F-1852DE141A8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738244" cy="815239"/>
          </a:xfrm>
          <a:prstGeom prst="rect">
            <a:avLst/>
          </a:prstGeom>
        </p:spPr>
      </p:pic>
      <p:pic>
        <p:nvPicPr>
          <p:cNvPr id="7" name="Picture 6">
            <a:extLst>
              <a:ext uri="{FF2B5EF4-FFF2-40B4-BE49-F238E27FC236}">
                <a16:creationId xmlns:a16="http://schemas.microsoft.com/office/drawing/2014/main" id="{16000795-2395-4B51-A44C-D6D58B600115}"/>
              </a:ext>
            </a:extLst>
          </p:cNvPr>
          <p:cNvPicPr>
            <a:picLocks noChangeAspect="1"/>
          </p:cNvPicPr>
          <p:nvPr/>
        </p:nvPicPr>
        <p:blipFill>
          <a:blip r:embed="rId4"/>
          <a:stretch>
            <a:fillRect/>
          </a:stretch>
        </p:blipFill>
        <p:spPr>
          <a:xfrm rot="16200000">
            <a:off x="1148466" y="911014"/>
            <a:ext cx="242501" cy="1895192"/>
          </a:xfrm>
          <a:prstGeom prst="rect">
            <a:avLst/>
          </a:prstGeom>
        </p:spPr>
      </p:pic>
      <p:sp>
        <p:nvSpPr>
          <p:cNvPr id="23" name="Rectangle 22">
            <a:extLst>
              <a:ext uri="{FF2B5EF4-FFF2-40B4-BE49-F238E27FC236}">
                <a16:creationId xmlns:a16="http://schemas.microsoft.com/office/drawing/2014/main" id="{8D3FFA7E-B59C-4306-98B9-5023874F3D75}"/>
              </a:ext>
            </a:extLst>
          </p:cNvPr>
          <p:cNvSpPr/>
          <p:nvPr/>
        </p:nvSpPr>
        <p:spPr>
          <a:xfrm>
            <a:off x="453089" y="1737357"/>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4" name="Rectangle 23">
            <a:extLst>
              <a:ext uri="{FF2B5EF4-FFF2-40B4-BE49-F238E27FC236}">
                <a16:creationId xmlns:a16="http://schemas.microsoft.com/office/drawing/2014/main" id="{451FE9DF-536A-4F90-B492-3ED62DD8F756}"/>
              </a:ext>
            </a:extLst>
          </p:cNvPr>
          <p:cNvSpPr/>
          <p:nvPr/>
        </p:nvSpPr>
        <p:spPr>
          <a:xfrm>
            <a:off x="609763" y="1737357"/>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5" name="Rectangle 24">
            <a:extLst>
              <a:ext uri="{FF2B5EF4-FFF2-40B4-BE49-F238E27FC236}">
                <a16:creationId xmlns:a16="http://schemas.microsoft.com/office/drawing/2014/main" id="{50B40C87-4510-4FB9-8B7E-A8875E982ABA}"/>
              </a:ext>
            </a:extLst>
          </p:cNvPr>
          <p:cNvSpPr/>
          <p:nvPr/>
        </p:nvSpPr>
        <p:spPr>
          <a:xfrm>
            <a:off x="766436" y="1737355"/>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6" name="Rectangle 25">
            <a:extLst>
              <a:ext uri="{FF2B5EF4-FFF2-40B4-BE49-F238E27FC236}">
                <a16:creationId xmlns:a16="http://schemas.microsoft.com/office/drawing/2014/main" id="{68B55809-2CFB-4BAA-ACED-C6B5B48BFC6B}"/>
              </a:ext>
            </a:extLst>
          </p:cNvPr>
          <p:cNvSpPr/>
          <p:nvPr/>
        </p:nvSpPr>
        <p:spPr>
          <a:xfrm>
            <a:off x="923110" y="1737355"/>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7" name="Rectangle 26">
            <a:extLst>
              <a:ext uri="{FF2B5EF4-FFF2-40B4-BE49-F238E27FC236}">
                <a16:creationId xmlns:a16="http://schemas.microsoft.com/office/drawing/2014/main" id="{147A5C85-1E91-4859-93A3-013600C2F146}"/>
              </a:ext>
            </a:extLst>
          </p:cNvPr>
          <p:cNvSpPr/>
          <p:nvPr/>
        </p:nvSpPr>
        <p:spPr>
          <a:xfrm>
            <a:off x="1086892" y="1737355"/>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8" name="Rectangle 27">
            <a:extLst>
              <a:ext uri="{FF2B5EF4-FFF2-40B4-BE49-F238E27FC236}">
                <a16:creationId xmlns:a16="http://schemas.microsoft.com/office/drawing/2014/main" id="{D71189BC-E4C8-4CBC-AB86-8081534BD947}"/>
              </a:ext>
            </a:extLst>
          </p:cNvPr>
          <p:cNvSpPr/>
          <p:nvPr/>
        </p:nvSpPr>
        <p:spPr>
          <a:xfrm>
            <a:off x="1251080" y="1737355"/>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9" name="Rectangle 28">
            <a:extLst>
              <a:ext uri="{FF2B5EF4-FFF2-40B4-BE49-F238E27FC236}">
                <a16:creationId xmlns:a16="http://schemas.microsoft.com/office/drawing/2014/main" id="{E5DFAB45-DC9B-4C2A-A525-2C2E9F3493B2}"/>
              </a:ext>
            </a:extLst>
          </p:cNvPr>
          <p:cNvSpPr/>
          <p:nvPr/>
        </p:nvSpPr>
        <p:spPr>
          <a:xfrm>
            <a:off x="1427238" y="1737355"/>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0" name="Rectangle 29">
            <a:extLst>
              <a:ext uri="{FF2B5EF4-FFF2-40B4-BE49-F238E27FC236}">
                <a16:creationId xmlns:a16="http://schemas.microsoft.com/office/drawing/2014/main" id="{EA2A7D43-4D6D-4C14-8ABE-351D4ED15CB7}"/>
              </a:ext>
            </a:extLst>
          </p:cNvPr>
          <p:cNvSpPr/>
          <p:nvPr/>
        </p:nvSpPr>
        <p:spPr>
          <a:xfrm>
            <a:off x="1603320" y="1737355"/>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1" name="Rectangle 30">
            <a:extLst>
              <a:ext uri="{FF2B5EF4-FFF2-40B4-BE49-F238E27FC236}">
                <a16:creationId xmlns:a16="http://schemas.microsoft.com/office/drawing/2014/main" id="{B5072A6B-E937-45F6-9BE4-14CEA70A761B}"/>
              </a:ext>
            </a:extLst>
          </p:cNvPr>
          <p:cNvSpPr/>
          <p:nvPr/>
        </p:nvSpPr>
        <p:spPr>
          <a:xfrm>
            <a:off x="1923776" y="1737355"/>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3" name="Rectangle 32">
            <a:extLst>
              <a:ext uri="{FF2B5EF4-FFF2-40B4-BE49-F238E27FC236}">
                <a16:creationId xmlns:a16="http://schemas.microsoft.com/office/drawing/2014/main" id="{9DF31179-36AB-482B-90CC-31EA802AEE0C}"/>
              </a:ext>
            </a:extLst>
          </p:cNvPr>
          <p:cNvSpPr/>
          <p:nvPr/>
        </p:nvSpPr>
        <p:spPr>
          <a:xfrm>
            <a:off x="1759994" y="1739810"/>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34" name="Picture 33">
            <a:extLst>
              <a:ext uri="{FF2B5EF4-FFF2-40B4-BE49-F238E27FC236}">
                <a16:creationId xmlns:a16="http://schemas.microsoft.com/office/drawing/2014/main" id="{47605C47-D1CE-40D3-8819-8881FD9089DC}"/>
              </a:ext>
            </a:extLst>
          </p:cNvPr>
          <p:cNvPicPr>
            <a:picLocks noChangeAspect="1"/>
          </p:cNvPicPr>
          <p:nvPr/>
        </p:nvPicPr>
        <p:blipFill>
          <a:blip r:embed="rId4"/>
          <a:stretch>
            <a:fillRect/>
          </a:stretch>
        </p:blipFill>
        <p:spPr>
          <a:xfrm rot="16200000">
            <a:off x="1148466" y="2088980"/>
            <a:ext cx="242501" cy="1895192"/>
          </a:xfrm>
          <a:prstGeom prst="rect">
            <a:avLst/>
          </a:prstGeom>
        </p:spPr>
      </p:pic>
      <p:sp>
        <p:nvSpPr>
          <p:cNvPr id="35" name="Rectangle 34">
            <a:extLst>
              <a:ext uri="{FF2B5EF4-FFF2-40B4-BE49-F238E27FC236}">
                <a16:creationId xmlns:a16="http://schemas.microsoft.com/office/drawing/2014/main" id="{B300C7AD-9609-47C9-B790-517A0FBB29FB}"/>
              </a:ext>
            </a:extLst>
          </p:cNvPr>
          <p:cNvSpPr/>
          <p:nvPr/>
        </p:nvSpPr>
        <p:spPr>
          <a:xfrm>
            <a:off x="453089" y="2915323"/>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6" name="Rectangle 35">
            <a:extLst>
              <a:ext uri="{FF2B5EF4-FFF2-40B4-BE49-F238E27FC236}">
                <a16:creationId xmlns:a16="http://schemas.microsoft.com/office/drawing/2014/main" id="{1BD365D2-F7DB-4773-8B47-5AFB589925DF}"/>
              </a:ext>
            </a:extLst>
          </p:cNvPr>
          <p:cNvSpPr/>
          <p:nvPr/>
        </p:nvSpPr>
        <p:spPr>
          <a:xfrm>
            <a:off x="609763" y="2915323"/>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7" name="Rectangle 36">
            <a:extLst>
              <a:ext uri="{FF2B5EF4-FFF2-40B4-BE49-F238E27FC236}">
                <a16:creationId xmlns:a16="http://schemas.microsoft.com/office/drawing/2014/main" id="{5AD1882D-C68F-452F-AB89-5B131C7381F3}"/>
              </a:ext>
            </a:extLst>
          </p:cNvPr>
          <p:cNvSpPr/>
          <p:nvPr/>
        </p:nvSpPr>
        <p:spPr>
          <a:xfrm>
            <a:off x="766436" y="2915321"/>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8" name="Rectangle 37">
            <a:extLst>
              <a:ext uri="{FF2B5EF4-FFF2-40B4-BE49-F238E27FC236}">
                <a16:creationId xmlns:a16="http://schemas.microsoft.com/office/drawing/2014/main" id="{1D8FC28D-1329-42B6-858B-E70B276B544A}"/>
              </a:ext>
            </a:extLst>
          </p:cNvPr>
          <p:cNvSpPr/>
          <p:nvPr/>
        </p:nvSpPr>
        <p:spPr>
          <a:xfrm>
            <a:off x="923110" y="2915321"/>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9" name="Rectangle 38">
            <a:extLst>
              <a:ext uri="{FF2B5EF4-FFF2-40B4-BE49-F238E27FC236}">
                <a16:creationId xmlns:a16="http://schemas.microsoft.com/office/drawing/2014/main" id="{ECF65D9B-7E64-4B2B-9891-3516E6379BD8}"/>
              </a:ext>
            </a:extLst>
          </p:cNvPr>
          <p:cNvSpPr/>
          <p:nvPr/>
        </p:nvSpPr>
        <p:spPr>
          <a:xfrm>
            <a:off x="1086892" y="2915321"/>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0" name="Rectangle 39">
            <a:extLst>
              <a:ext uri="{FF2B5EF4-FFF2-40B4-BE49-F238E27FC236}">
                <a16:creationId xmlns:a16="http://schemas.microsoft.com/office/drawing/2014/main" id="{E87CAA09-F34D-4931-BD69-737C51428AC3}"/>
              </a:ext>
            </a:extLst>
          </p:cNvPr>
          <p:cNvSpPr/>
          <p:nvPr/>
        </p:nvSpPr>
        <p:spPr>
          <a:xfrm>
            <a:off x="1251080" y="2915321"/>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1" name="Rectangle 40">
            <a:extLst>
              <a:ext uri="{FF2B5EF4-FFF2-40B4-BE49-F238E27FC236}">
                <a16:creationId xmlns:a16="http://schemas.microsoft.com/office/drawing/2014/main" id="{EF4C9779-3D92-4E3C-968D-37170C07407C}"/>
              </a:ext>
            </a:extLst>
          </p:cNvPr>
          <p:cNvSpPr/>
          <p:nvPr/>
        </p:nvSpPr>
        <p:spPr>
          <a:xfrm>
            <a:off x="1427238" y="2915321"/>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2" name="Rectangle 41">
            <a:extLst>
              <a:ext uri="{FF2B5EF4-FFF2-40B4-BE49-F238E27FC236}">
                <a16:creationId xmlns:a16="http://schemas.microsoft.com/office/drawing/2014/main" id="{6478A1ED-16D9-4B48-9354-7E35AC53BE47}"/>
              </a:ext>
            </a:extLst>
          </p:cNvPr>
          <p:cNvSpPr/>
          <p:nvPr/>
        </p:nvSpPr>
        <p:spPr>
          <a:xfrm>
            <a:off x="1603320" y="2915321"/>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3" name="Rectangle 42">
            <a:extLst>
              <a:ext uri="{FF2B5EF4-FFF2-40B4-BE49-F238E27FC236}">
                <a16:creationId xmlns:a16="http://schemas.microsoft.com/office/drawing/2014/main" id="{B6AE7EC7-1731-4947-9BC7-9C8EF4FFE4B1}"/>
              </a:ext>
            </a:extLst>
          </p:cNvPr>
          <p:cNvSpPr/>
          <p:nvPr/>
        </p:nvSpPr>
        <p:spPr>
          <a:xfrm>
            <a:off x="1923776" y="2915321"/>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5" name="Rectangle 44">
            <a:extLst>
              <a:ext uri="{FF2B5EF4-FFF2-40B4-BE49-F238E27FC236}">
                <a16:creationId xmlns:a16="http://schemas.microsoft.com/office/drawing/2014/main" id="{4844C159-456B-4A1B-A688-02B813FA74C6}"/>
              </a:ext>
            </a:extLst>
          </p:cNvPr>
          <p:cNvSpPr/>
          <p:nvPr/>
        </p:nvSpPr>
        <p:spPr>
          <a:xfrm>
            <a:off x="1759994" y="2917776"/>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6" name="Multiplication Sign 45">
            <a:extLst>
              <a:ext uri="{FF2B5EF4-FFF2-40B4-BE49-F238E27FC236}">
                <a16:creationId xmlns:a16="http://schemas.microsoft.com/office/drawing/2014/main" id="{2DA45208-0685-40CB-A051-2DEDD5B880E4}"/>
              </a:ext>
            </a:extLst>
          </p:cNvPr>
          <p:cNvSpPr/>
          <p:nvPr/>
        </p:nvSpPr>
        <p:spPr>
          <a:xfrm>
            <a:off x="229976" y="2079441"/>
            <a:ext cx="708917" cy="772175"/>
          </a:xfrm>
          <a:prstGeom prst="mathMultiply">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47" name="Straight Connector 46">
            <a:extLst>
              <a:ext uri="{FF2B5EF4-FFF2-40B4-BE49-F238E27FC236}">
                <a16:creationId xmlns:a16="http://schemas.microsoft.com/office/drawing/2014/main" id="{968B07DB-3A9E-4138-8642-30A3C47A1CAA}"/>
              </a:ext>
            </a:extLst>
          </p:cNvPr>
          <p:cNvCxnSpPr>
            <a:cxnSpLocks/>
          </p:cNvCxnSpPr>
          <p:nvPr/>
        </p:nvCxnSpPr>
        <p:spPr>
          <a:xfrm>
            <a:off x="1251080" y="1490038"/>
            <a:ext cx="0" cy="1938962"/>
          </a:xfrm>
          <a:prstGeom prst="line">
            <a:avLst/>
          </a:prstGeom>
          <a:ln w="63500">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49" name="Picture 48">
            <a:extLst>
              <a:ext uri="{FF2B5EF4-FFF2-40B4-BE49-F238E27FC236}">
                <a16:creationId xmlns:a16="http://schemas.microsoft.com/office/drawing/2014/main" id="{62A04B82-DFA4-46A5-9755-CA9D8F5E6725}"/>
              </a:ext>
            </a:extLst>
          </p:cNvPr>
          <p:cNvPicPr>
            <a:picLocks noChangeAspect="1"/>
          </p:cNvPicPr>
          <p:nvPr/>
        </p:nvPicPr>
        <p:blipFill>
          <a:blip r:embed="rId4"/>
          <a:stretch>
            <a:fillRect/>
          </a:stretch>
        </p:blipFill>
        <p:spPr>
          <a:xfrm rot="16200000">
            <a:off x="3782315" y="880791"/>
            <a:ext cx="242501" cy="1895192"/>
          </a:xfrm>
          <a:prstGeom prst="rect">
            <a:avLst/>
          </a:prstGeom>
        </p:spPr>
      </p:pic>
      <p:sp>
        <p:nvSpPr>
          <p:cNvPr id="50" name="Rectangle 49">
            <a:extLst>
              <a:ext uri="{FF2B5EF4-FFF2-40B4-BE49-F238E27FC236}">
                <a16:creationId xmlns:a16="http://schemas.microsoft.com/office/drawing/2014/main" id="{68C57759-3047-428F-925D-DB5A4E1C51AE}"/>
              </a:ext>
            </a:extLst>
          </p:cNvPr>
          <p:cNvSpPr/>
          <p:nvPr/>
        </p:nvSpPr>
        <p:spPr>
          <a:xfrm>
            <a:off x="3086938" y="1707134"/>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1" name="Rectangle 50">
            <a:extLst>
              <a:ext uri="{FF2B5EF4-FFF2-40B4-BE49-F238E27FC236}">
                <a16:creationId xmlns:a16="http://schemas.microsoft.com/office/drawing/2014/main" id="{6D744255-B6FF-4304-A920-D3D140C1DFBB}"/>
              </a:ext>
            </a:extLst>
          </p:cNvPr>
          <p:cNvSpPr/>
          <p:nvPr/>
        </p:nvSpPr>
        <p:spPr>
          <a:xfrm>
            <a:off x="3243612" y="1707134"/>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2" name="Rectangle 51">
            <a:extLst>
              <a:ext uri="{FF2B5EF4-FFF2-40B4-BE49-F238E27FC236}">
                <a16:creationId xmlns:a16="http://schemas.microsoft.com/office/drawing/2014/main" id="{420D47E0-3456-43FF-BC3F-09DDAF468878}"/>
              </a:ext>
            </a:extLst>
          </p:cNvPr>
          <p:cNvSpPr/>
          <p:nvPr/>
        </p:nvSpPr>
        <p:spPr>
          <a:xfrm>
            <a:off x="3400285" y="1707132"/>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3" name="Rectangle 52">
            <a:extLst>
              <a:ext uri="{FF2B5EF4-FFF2-40B4-BE49-F238E27FC236}">
                <a16:creationId xmlns:a16="http://schemas.microsoft.com/office/drawing/2014/main" id="{4607FA03-5959-4BFB-8433-41671361B1B3}"/>
              </a:ext>
            </a:extLst>
          </p:cNvPr>
          <p:cNvSpPr/>
          <p:nvPr/>
        </p:nvSpPr>
        <p:spPr>
          <a:xfrm>
            <a:off x="3556959" y="1707132"/>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4" name="Rectangle 53">
            <a:extLst>
              <a:ext uri="{FF2B5EF4-FFF2-40B4-BE49-F238E27FC236}">
                <a16:creationId xmlns:a16="http://schemas.microsoft.com/office/drawing/2014/main" id="{550D9230-CE38-47B8-BCBF-937D14CA3281}"/>
              </a:ext>
            </a:extLst>
          </p:cNvPr>
          <p:cNvSpPr/>
          <p:nvPr/>
        </p:nvSpPr>
        <p:spPr>
          <a:xfrm>
            <a:off x="3720741" y="1707132"/>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61" name="Picture 60">
            <a:extLst>
              <a:ext uri="{FF2B5EF4-FFF2-40B4-BE49-F238E27FC236}">
                <a16:creationId xmlns:a16="http://schemas.microsoft.com/office/drawing/2014/main" id="{0E9225FA-D3DA-43D7-BBB8-4641BCF63F56}"/>
              </a:ext>
            </a:extLst>
          </p:cNvPr>
          <p:cNvPicPr>
            <a:picLocks noChangeAspect="1"/>
          </p:cNvPicPr>
          <p:nvPr/>
        </p:nvPicPr>
        <p:blipFill>
          <a:blip r:embed="rId4"/>
          <a:stretch>
            <a:fillRect/>
          </a:stretch>
        </p:blipFill>
        <p:spPr>
          <a:xfrm rot="16200000">
            <a:off x="3782315" y="2058757"/>
            <a:ext cx="242501" cy="1895192"/>
          </a:xfrm>
          <a:prstGeom prst="rect">
            <a:avLst/>
          </a:prstGeom>
        </p:spPr>
      </p:pic>
      <p:sp>
        <p:nvSpPr>
          <p:cNvPr id="62" name="Rectangle 61">
            <a:extLst>
              <a:ext uri="{FF2B5EF4-FFF2-40B4-BE49-F238E27FC236}">
                <a16:creationId xmlns:a16="http://schemas.microsoft.com/office/drawing/2014/main" id="{9CFBD027-B9CC-48F1-9931-8C9B9E79890F}"/>
              </a:ext>
            </a:extLst>
          </p:cNvPr>
          <p:cNvSpPr/>
          <p:nvPr/>
        </p:nvSpPr>
        <p:spPr>
          <a:xfrm>
            <a:off x="3086938" y="2885100"/>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3" name="Rectangle 62">
            <a:extLst>
              <a:ext uri="{FF2B5EF4-FFF2-40B4-BE49-F238E27FC236}">
                <a16:creationId xmlns:a16="http://schemas.microsoft.com/office/drawing/2014/main" id="{9B2D9A2B-89DD-4916-9061-D5FD7CF7D76B}"/>
              </a:ext>
            </a:extLst>
          </p:cNvPr>
          <p:cNvSpPr/>
          <p:nvPr/>
        </p:nvSpPr>
        <p:spPr>
          <a:xfrm>
            <a:off x="3243612" y="2885100"/>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4" name="Rectangle 63">
            <a:extLst>
              <a:ext uri="{FF2B5EF4-FFF2-40B4-BE49-F238E27FC236}">
                <a16:creationId xmlns:a16="http://schemas.microsoft.com/office/drawing/2014/main" id="{E2F0A08C-6B01-4B6B-8F7D-CC902847A366}"/>
              </a:ext>
            </a:extLst>
          </p:cNvPr>
          <p:cNvSpPr/>
          <p:nvPr/>
        </p:nvSpPr>
        <p:spPr>
          <a:xfrm>
            <a:off x="3400285" y="2885098"/>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5" name="Rectangle 64">
            <a:extLst>
              <a:ext uri="{FF2B5EF4-FFF2-40B4-BE49-F238E27FC236}">
                <a16:creationId xmlns:a16="http://schemas.microsoft.com/office/drawing/2014/main" id="{B5CE7BC3-A651-4B8C-84FD-64EC59D69E80}"/>
              </a:ext>
            </a:extLst>
          </p:cNvPr>
          <p:cNvSpPr/>
          <p:nvPr/>
        </p:nvSpPr>
        <p:spPr>
          <a:xfrm>
            <a:off x="3556959" y="2885098"/>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6" name="Rectangle 65">
            <a:extLst>
              <a:ext uri="{FF2B5EF4-FFF2-40B4-BE49-F238E27FC236}">
                <a16:creationId xmlns:a16="http://schemas.microsoft.com/office/drawing/2014/main" id="{B84F0206-9BF9-482A-BBC3-074847478415}"/>
              </a:ext>
            </a:extLst>
          </p:cNvPr>
          <p:cNvSpPr/>
          <p:nvPr/>
        </p:nvSpPr>
        <p:spPr>
          <a:xfrm>
            <a:off x="3720741" y="2885098"/>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7" name="Rectangle 66">
            <a:extLst>
              <a:ext uri="{FF2B5EF4-FFF2-40B4-BE49-F238E27FC236}">
                <a16:creationId xmlns:a16="http://schemas.microsoft.com/office/drawing/2014/main" id="{A9DCFBA1-13D2-4AA7-881E-C6E5B1E0D2A9}"/>
              </a:ext>
            </a:extLst>
          </p:cNvPr>
          <p:cNvSpPr/>
          <p:nvPr/>
        </p:nvSpPr>
        <p:spPr>
          <a:xfrm>
            <a:off x="3903531" y="1707132"/>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8" name="Rectangle 67">
            <a:extLst>
              <a:ext uri="{FF2B5EF4-FFF2-40B4-BE49-F238E27FC236}">
                <a16:creationId xmlns:a16="http://schemas.microsoft.com/office/drawing/2014/main" id="{646293B7-AF62-4448-9085-77EB32EBD37E}"/>
              </a:ext>
            </a:extLst>
          </p:cNvPr>
          <p:cNvSpPr/>
          <p:nvPr/>
        </p:nvSpPr>
        <p:spPr>
          <a:xfrm>
            <a:off x="4079689" y="1707132"/>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9" name="Rectangle 68">
            <a:extLst>
              <a:ext uri="{FF2B5EF4-FFF2-40B4-BE49-F238E27FC236}">
                <a16:creationId xmlns:a16="http://schemas.microsoft.com/office/drawing/2014/main" id="{B553BC87-E045-43B9-BB7B-9D304FE95F7A}"/>
              </a:ext>
            </a:extLst>
          </p:cNvPr>
          <p:cNvSpPr/>
          <p:nvPr/>
        </p:nvSpPr>
        <p:spPr>
          <a:xfrm>
            <a:off x="4255771" y="1707132"/>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0" name="Rectangle 69">
            <a:extLst>
              <a:ext uri="{FF2B5EF4-FFF2-40B4-BE49-F238E27FC236}">
                <a16:creationId xmlns:a16="http://schemas.microsoft.com/office/drawing/2014/main" id="{ED0C2FBC-2B1C-479C-AF97-381021DEA73D}"/>
              </a:ext>
            </a:extLst>
          </p:cNvPr>
          <p:cNvSpPr/>
          <p:nvPr/>
        </p:nvSpPr>
        <p:spPr>
          <a:xfrm>
            <a:off x="4576227" y="1707132"/>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2" name="Rectangle 71">
            <a:extLst>
              <a:ext uri="{FF2B5EF4-FFF2-40B4-BE49-F238E27FC236}">
                <a16:creationId xmlns:a16="http://schemas.microsoft.com/office/drawing/2014/main" id="{D99F0936-9791-419F-80E7-1EC24C0012E8}"/>
              </a:ext>
            </a:extLst>
          </p:cNvPr>
          <p:cNvSpPr/>
          <p:nvPr/>
        </p:nvSpPr>
        <p:spPr>
          <a:xfrm>
            <a:off x="4412445" y="1709587"/>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5" name="Rectangle 54">
            <a:extLst>
              <a:ext uri="{FF2B5EF4-FFF2-40B4-BE49-F238E27FC236}">
                <a16:creationId xmlns:a16="http://schemas.microsoft.com/office/drawing/2014/main" id="{CB185B95-5D07-4D4C-91E3-F60614889150}"/>
              </a:ext>
            </a:extLst>
          </p:cNvPr>
          <p:cNvSpPr/>
          <p:nvPr/>
        </p:nvSpPr>
        <p:spPr>
          <a:xfrm>
            <a:off x="3912890" y="2885098"/>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6" name="Rectangle 55">
            <a:extLst>
              <a:ext uri="{FF2B5EF4-FFF2-40B4-BE49-F238E27FC236}">
                <a16:creationId xmlns:a16="http://schemas.microsoft.com/office/drawing/2014/main" id="{38EC223E-2A19-40D1-AA83-60A534F3A349}"/>
              </a:ext>
            </a:extLst>
          </p:cNvPr>
          <p:cNvSpPr/>
          <p:nvPr/>
        </p:nvSpPr>
        <p:spPr>
          <a:xfrm>
            <a:off x="4089048" y="2885098"/>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7" name="Rectangle 56">
            <a:extLst>
              <a:ext uri="{FF2B5EF4-FFF2-40B4-BE49-F238E27FC236}">
                <a16:creationId xmlns:a16="http://schemas.microsoft.com/office/drawing/2014/main" id="{0C0D8ED5-C362-4219-8333-289E13A66E1C}"/>
              </a:ext>
            </a:extLst>
          </p:cNvPr>
          <p:cNvSpPr/>
          <p:nvPr/>
        </p:nvSpPr>
        <p:spPr>
          <a:xfrm>
            <a:off x="4265130" y="2885098"/>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8" name="Rectangle 57">
            <a:extLst>
              <a:ext uri="{FF2B5EF4-FFF2-40B4-BE49-F238E27FC236}">
                <a16:creationId xmlns:a16="http://schemas.microsoft.com/office/drawing/2014/main" id="{A51D1621-0F66-4A43-B154-E428148F44DE}"/>
              </a:ext>
            </a:extLst>
          </p:cNvPr>
          <p:cNvSpPr/>
          <p:nvPr/>
        </p:nvSpPr>
        <p:spPr>
          <a:xfrm>
            <a:off x="4585586" y="2885098"/>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0" name="Rectangle 59">
            <a:extLst>
              <a:ext uri="{FF2B5EF4-FFF2-40B4-BE49-F238E27FC236}">
                <a16:creationId xmlns:a16="http://schemas.microsoft.com/office/drawing/2014/main" id="{F261B3FD-102E-4747-9FFE-A6309A93FE94}"/>
              </a:ext>
            </a:extLst>
          </p:cNvPr>
          <p:cNvSpPr/>
          <p:nvPr/>
        </p:nvSpPr>
        <p:spPr>
          <a:xfrm>
            <a:off x="4421804" y="2887553"/>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5" name="Rectangle 74">
            <a:extLst>
              <a:ext uri="{FF2B5EF4-FFF2-40B4-BE49-F238E27FC236}">
                <a16:creationId xmlns:a16="http://schemas.microsoft.com/office/drawing/2014/main" id="{E9F7DDE8-C2C5-4D14-BBE8-102247F1FE63}"/>
              </a:ext>
            </a:extLst>
          </p:cNvPr>
          <p:cNvSpPr/>
          <p:nvPr/>
        </p:nvSpPr>
        <p:spPr>
          <a:xfrm>
            <a:off x="2724556" y="1628030"/>
            <a:ext cx="1159490" cy="451411"/>
          </a:xfrm>
          <a:prstGeom prst="rect">
            <a:avLst/>
          </a:prstGeom>
          <a:no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6" name="Rectangle 75">
            <a:extLst>
              <a:ext uri="{FF2B5EF4-FFF2-40B4-BE49-F238E27FC236}">
                <a16:creationId xmlns:a16="http://schemas.microsoft.com/office/drawing/2014/main" id="{F8AAD2A6-87D4-43EA-A2B4-2BE5D7AACC38}"/>
              </a:ext>
            </a:extLst>
          </p:cNvPr>
          <p:cNvSpPr/>
          <p:nvPr/>
        </p:nvSpPr>
        <p:spPr>
          <a:xfrm>
            <a:off x="2737711" y="2751955"/>
            <a:ext cx="1159490" cy="451411"/>
          </a:xfrm>
          <a:prstGeom prst="rect">
            <a:avLst/>
          </a:prstGeom>
          <a:no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7" name="Rectangle 76">
            <a:extLst>
              <a:ext uri="{FF2B5EF4-FFF2-40B4-BE49-F238E27FC236}">
                <a16:creationId xmlns:a16="http://schemas.microsoft.com/office/drawing/2014/main" id="{52C37E5F-B85E-4B59-A7B7-82EB6AA0C1C8}"/>
              </a:ext>
            </a:extLst>
          </p:cNvPr>
          <p:cNvSpPr/>
          <p:nvPr/>
        </p:nvSpPr>
        <p:spPr>
          <a:xfrm>
            <a:off x="3939079" y="1618128"/>
            <a:ext cx="949030" cy="451411"/>
          </a:xfrm>
          <a:prstGeom prst="rect">
            <a:avLst/>
          </a:prstGeom>
          <a:no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8" name="Rectangle 77">
            <a:extLst>
              <a:ext uri="{FF2B5EF4-FFF2-40B4-BE49-F238E27FC236}">
                <a16:creationId xmlns:a16="http://schemas.microsoft.com/office/drawing/2014/main" id="{D7EFF740-8F75-4358-8C83-BADE212483DA}"/>
              </a:ext>
            </a:extLst>
          </p:cNvPr>
          <p:cNvSpPr/>
          <p:nvPr/>
        </p:nvSpPr>
        <p:spPr>
          <a:xfrm>
            <a:off x="3939079" y="2755546"/>
            <a:ext cx="949030" cy="451411"/>
          </a:xfrm>
          <a:prstGeom prst="rect">
            <a:avLst/>
          </a:prstGeom>
          <a:no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80" name="Connector: Elbow 79">
            <a:extLst>
              <a:ext uri="{FF2B5EF4-FFF2-40B4-BE49-F238E27FC236}">
                <a16:creationId xmlns:a16="http://schemas.microsoft.com/office/drawing/2014/main" id="{34485EBE-362A-43E1-B6D8-91FFB2944EB1}"/>
              </a:ext>
            </a:extLst>
          </p:cNvPr>
          <p:cNvCxnSpPr>
            <a:stCxn id="25" idx="0"/>
            <a:endCxn id="75" idx="0"/>
          </p:cNvCxnSpPr>
          <p:nvPr/>
        </p:nvCxnSpPr>
        <p:spPr>
          <a:xfrm rot="5400000" flipH="1" flipV="1">
            <a:off x="2019875" y="452929"/>
            <a:ext cx="109325" cy="2459528"/>
          </a:xfrm>
          <a:prstGeom prst="bentConnector3">
            <a:avLst>
              <a:gd name="adj1" fmla="val 309101"/>
            </a:avLst>
          </a:prstGeom>
          <a:ln w="12700">
            <a:solidFill>
              <a:schemeClr val="tx1"/>
            </a:solidFill>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81" name="Connector: Elbow 80">
            <a:extLst>
              <a:ext uri="{FF2B5EF4-FFF2-40B4-BE49-F238E27FC236}">
                <a16:creationId xmlns:a16="http://schemas.microsoft.com/office/drawing/2014/main" id="{092404AF-BCA3-4E76-892A-190C238651A6}"/>
              </a:ext>
            </a:extLst>
          </p:cNvPr>
          <p:cNvCxnSpPr>
            <a:cxnSpLocks/>
            <a:stCxn id="37" idx="2"/>
            <a:endCxn id="76" idx="2"/>
          </p:cNvCxnSpPr>
          <p:nvPr/>
        </p:nvCxnSpPr>
        <p:spPr>
          <a:xfrm rot="16200000" flipH="1">
            <a:off x="2058343" y="1944252"/>
            <a:ext cx="45543" cy="2472683"/>
          </a:xfrm>
          <a:prstGeom prst="bentConnector3">
            <a:avLst>
              <a:gd name="adj1" fmla="val 601943"/>
            </a:avLst>
          </a:prstGeom>
          <a:ln w="12700">
            <a:solidFill>
              <a:schemeClr val="tx1"/>
            </a:solidFill>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5D629559-3C99-48C4-8EE1-1B56F91CD15E}"/>
              </a:ext>
            </a:extLst>
          </p:cNvPr>
          <p:cNvCxnSpPr>
            <a:stCxn id="30" idx="2"/>
            <a:endCxn id="78" idx="0"/>
          </p:cNvCxnSpPr>
          <p:nvPr/>
        </p:nvCxnSpPr>
        <p:spPr>
          <a:xfrm>
            <a:off x="1681657" y="1979857"/>
            <a:ext cx="2731937" cy="775689"/>
          </a:xfrm>
          <a:prstGeom prst="straightConnector1">
            <a:avLst/>
          </a:prstGeom>
          <a:ln w="127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8F0AA453-4C86-4075-91A4-B64F79221021}"/>
              </a:ext>
            </a:extLst>
          </p:cNvPr>
          <p:cNvCxnSpPr>
            <a:cxnSpLocks/>
            <a:stCxn id="42" idx="0"/>
            <a:endCxn id="77" idx="2"/>
          </p:cNvCxnSpPr>
          <p:nvPr/>
        </p:nvCxnSpPr>
        <p:spPr>
          <a:xfrm flipV="1">
            <a:off x="1681657" y="2069539"/>
            <a:ext cx="2731937" cy="845782"/>
          </a:xfrm>
          <a:prstGeom prst="straightConnector1">
            <a:avLst/>
          </a:prstGeom>
          <a:ln w="127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7C8C2E69-A969-4DB3-A85F-D1AA87A00C41}"/>
              </a:ext>
            </a:extLst>
          </p:cNvPr>
          <p:cNvSpPr txBox="1"/>
          <p:nvPr/>
        </p:nvSpPr>
        <p:spPr>
          <a:xfrm>
            <a:off x="4596" y="1385528"/>
            <a:ext cx="583814" cy="369332"/>
          </a:xfrm>
          <a:prstGeom prst="rect">
            <a:avLst/>
          </a:prstGeom>
          <a:noFill/>
        </p:spPr>
        <p:txBody>
          <a:bodyPr wrap="none" rtlCol="0">
            <a:spAutoFit/>
          </a:bodyPr>
          <a:lstStyle/>
          <a:p>
            <a:r>
              <a:rPr lang="sv-SE" dirty="0"/>
              <a:t>70%</a:t>
            </a:r>
          </a:p>
        </p:txBody>
      </p:sp>
      <p:sp>
        <p:nvSpPr>
          <p:cNvPr id="92" name="TextBox 91">
            <a:extLst>
              <a:ext uri="{FF2B5EF4-FFF2-40B4-BE49-F238E27FC236}">
                <a16:creationId xmlns:a16="http://schemas.microsoft.com/office/drawing/2014/main" id="{07E6DB76-FF1F-4F43-9C6A-EF906A0C327B}"/>
              </a:ext>
            </a:extLst>
          </p:cNvPr>
          <p:cNvSpPr txBox="1"/>
          <p:nvPr/>
        </p:nvSpPr>
        <p:spPr>
          <a:xfrm>
            <a:off x="-44920" y="3176197"/>
            <a:ext cx="583814" cy="369332"/>
          </a:xfrm>
          <a:prstGeom prst="rect">
            <a:avLst/>
          </a:prstGeom>
          <a:noFill/>
        </p:spPr>
        <p:txBody>
          <a:bodyPr wrap="none" rtlCol="0">
            <a:spAutoFit/>
          </a:bodyPr>
          <a:lstStyle/>
          <a:p>
            <a:r>
              <a:rPr lang="sv-SE" dirty="0"/>
              <a:t>50%</a:t>
            </a:r>
          </a:p>
        </p:txBody>
      </p:sp>
      <p:sp>
        <p:nvSpPr>
          <p:cNvPr id="93" name="TextBox 92">
            <a:extLst>
              <a:ext uri="{FF2B5EF4-FFF2-40B4-BE49-F238E27FC236}">
                <a16:creationId xmlns:a16="http://schemas.microsoft.com/office/drawing/2014/main" id="{6AA925FB-46BA-44E6-B646-B4F34AD6E417}"/>
              </a:ext>
            </a:extLst>
          </p:cNvPr>
          <p:cNvSpPr txBox="1"/>
          <p:nvPr/>
        </p:nvSpPr>
        <p:spPr>
          <a:xfrm>
            <a:off x="4500141" y="1235445"/>
            <a:ext cx="583814" cy="369332"/>
          </a:xfrm>
          <a:prstGeom prst="rect">
            <a:avLst/>
          </a:prstGeom>
          <a:noFill/>
        </p:spPr>
        <p:txBody>
          <a:bodyPr wrap="none" rtlCol="0">
            <a:spAutoFit/>
          </a:bodyPr>
          <a:lstStyle/>
          <a:p>
            <a:r>
              <a:rPr lang="sv-SE" dirty="0"/>
              <a:t>80%</a:t>
            </a:r>
          </a:p>
        </p:txBody>
      </p:sp>
      <p:sp>
        <p:nvSpPr>
          <p:cNvPr id="94" name="TextBox 93">
            <a:extLst>
              <a:ext uri="{FF2B5EF4-FFF2-40B4-BE49-F238E27FC236}">
                <a16:creationId xmlns:a16="http://schemas.microsoft.com/office/drawing/2014/main" id="{46C12797-741A-418B-9FF6-8372520434BE}"/>
              </a:ext>
            </a:extLst>
          </p:cNvPr>
          <p:cNvSpPr txBox="1"/>
          <p:nvPr/>
        </p:nvSpPr>
        <p:spPr>
          <a:xfrm>
            <a:off x="4271954" y="3215850"/>
            <a:ext cx="583814" cy="369332"/>
          </a:xfrm>
          <a:prstGeom prst="rect">
            <a:avLst/>
          </a:prstGeom>
          <a:noFill/>
        </p:spPr>
        <p:txBody>
          <a:bodyPr wrap="none" rtlCol="0">
            <a:spAutoFit/>
          </a:bodyPr>
          <a:lstStyle/>
          <a:p>
            <a:r>
              <a:rPr lang="sv-SE" dirty="0"/>
              <a:t>40%</a:t>
            </a:r>
          </a:p>
        </p:txBody>
      </p:sp>
      <p:pic>
        <p:nvPicPr>
          <p:cNvPr id="95" name="Picture 94">
            <a:extLst>
              <a:ext uri="{FF2B5EF4-FFF2-40B4-BE49-F238E27FC236}">
                <a16:creationId xmlns:a16="http://schemas.microsoft.com/office/drawing/2014/main" id="{0F7BF403-6B24-44D6-8912-D631EE04EA30}"/>
              </a:ext>
            </a:extLst>
          </p:cNvPr>
          <p:cNvPicPr>
            <a:picLocks noChangeAspect="1"/>
          </p:cNvPicPr>
          <p:nvPr/>
        </p:nvPicPr>
        <p:blipFill>
          <a:blip r:embed="rId4"/>
          <a:stretch>
            <a:fillRect/>
          </a:stretch>
        </p:blipFill>
        <p:spPr>
          <a:xfrm rot="16200000">
            <a:off x="1112875" y="3366837"/>
            <a:ext cx="242501" cy="1895192"/>
          </a:xfrm>
          <a:prstGeom prst="rect">
            <a:avLst/>
          </a:prstGeom>
        </p:spPr>
      </p:pic>
      <p:sp>
        <p:nvSpPr>
          <p:cNvPr id="96" name="Rectangle 95">
            <a:extLst>
              <a:ext uri="{FF2B5EF4-FFF2-40B4-BE49-F238E27FC236}">
                <a16:creationId xmlns:a16="http://schemas.microsoft.com/office/drawing/2014/main" id="{FF8861ED-A3B0-4DA9-8FE3-BD5421AE841C}"/>
              </a:ext>
            </a:extLst>
          </p:cNvPr>
          <p:cNvSpPr/>
          <p:nvPr/>
        </p:nvSpPr>
        <p:spPr>
          <a:xfrm>
            <a:off x="417498" y="4193180"/>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7" name="Rectangle 96">
            <a:extLst>
              <a:ext uri="{FF2B5EF4-FFF2-40B4-BE49-F238E27FC236}">
                <a16:creationId xmlns:a16="http://schemas.microsoft.com/office/drawing/2014/main" id="{CC012783-D268-4D19-BDC9-B55766A8D59E}"/>
              </a:ext>
            </a:extLst>
          </p:cNvPr>
          <p:cNvSpPr/>
          <p:nvPr/>
        </p:nvSpPr>
        <p:spPr>
          <a:xfrm>
            <a:off x="574172" y="4193180"/>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8" name="Rectangle 97">
            <a:extLst>
              <a:ext uri="{FF2B5EF4-FFF2-40B4-BE49-F238E27FC236}">
                <a16:creationId xmlns:a16="http://schemas.microsoft.com/office/drawing/2014/main" id="{C6E51683-0D9B-4DB1-B416-CF1105E62655}"/>
              </a:ext>
            </a:extLst>
          </p:cNvPr>
          <p:cNvSpPr/>
          <p:nvPr/>
        </p:nvSpPr>
        <p:spPr>
          <a:xfrm>
            <a:off x="730845" y="4193178"/>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9" name="Rectangle 98">
            <a:extLst>
              <a:ext uri="{FF2B5EF4-FFF2-40B4-BE49-F238E27FC236}">
                <a16:creationId xmlns:a16="http://schemas.microsoft.com/office/drawing/2014/main" id="{57CA980F-48A0-40FB-82CD-881A8C501A24}"/>
              </a:ext>
            </a:extLst>
          </p:cNvPr>
          <p:cNvSpPr/>
          <p:nvPr/>
        </p:nvSpPr>
        <p:spPr>
          <a:xfrm>
            <a:off x="887519" y="4193178"/>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00" name="Rectangle 99">
            <a:extLst>
              <a:ext uri="{FF2B5EF4-FFF2-40B4-BE49-F238E27FC236}">
                <a16:creationId xmlns:a16="http://schemas.microsoft.com/office/drawing/2014/main" id="{E59BB36B-C86D-4237-97CD-5CD7D73A59E4}"/>
              </a:ext>
            </a:extLst>
          </p:cNvPr>
          <p:cNvSpPr/>
          <p:nvPr/>
        </p:nvSpPr>
        <p:spPr>
          <a:xfrm>
            <a:off x="1051301" y="4193178"/>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01" name="Rectangle 100">
            <a:extLst>
              <a:ext uri="{FF2B5EF4-FFF2-40B4-BE49-F238E27FC236}">
                <a16:creationId xmlns:a16="http://schemas.microsoft.com/office/drawing/2014/main" id="{B35F2416-61FD-4370-A07D-617F65B0789E}"/>
              </a:ext>
            </a:extLst>
          </p:cNvPr>
          <p:cNvSpPr/>
          <p:nvPr/>
        </p:nvSpPr>
        <p:spPr>
          <a:xfrm>
            <a:off x="1215489" y="4193178"/>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02" name="Rectangle 101">
            <a:extLst>
              <a:ext uri="{FF2B5EF4-FFF2-40B4-BE49-F238E27FC236}">
                <a16:creationId xmlns:a16="http://schemas.microsoft.com/office/drawing/2014/main" id="{A3706086-0BA3-4CB4-B779-038271ECD436}"/>
              </a:ext>
            </a:extLst>
          </p:cNvPr>
          <p:cNvSpPr/>
          <p:nvPr/>
        </p:nvSpPr>
        <p:spPr>
          <a:xfrm>
            <a:off x="1391647" y="4193178"/>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03" name="Rectangle 102">
            <a:extLst>
              <a:ext uri="{FF2B5EF4-FFF2-40B4-BE49-F238E27FC236}">
                <a16:creationId xmlns:a16="http://schemas.microsoft.com/office/drawing/2014/main" id="{24045956-4017-430C-9DBB-68B3F48D87E5}"/>
              </a:ext>
            </a:extLst>
          </p:cNvPr>
          <p:cNvSpPr/>
          <p:nvPr/>
        </p:nvSpPr>
        <p:spPr>
          <a:xfrm>
            <a:off x="1567729" y="4193178"/>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04" name="Rectangle 103">
            <a:extLst>
              <a:ext uri="{FF2B5EF4-FFF2-40B4-BE49-F238E27FC236}">
                <a16:creationId xmlns:a16="http://schemas.microsoft.com/office/drawing/2014/main" id="{E7EBC198-AAF6-4B26-9C93-71B198B9843E}"/>
              </a:ext>
            </a:extLst>
          </p:cNvPr>
          <p:cNvSpPr/>
          <p:nvPr/>
        </p:nvSpPr>
        <p:spPr>
          <a:xfrm>
            <a:off x="1888185" y="4193178"/>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05" name="Rectangle 104">
            <a:extLst>
              <a:ext uri="{FF2B5EF4-FFF2-40B4-BE49-F238E27FC236}">
                <a16:creationId xmlns:a16="http://schemas.microsoft.com/office/drawing/2014/main" id="{411B14ED-E8B4-4D5C-A18E-7EBF56D70EEC}"/>
              </a:ext>
            </a:extLst>
          </p:cNvPr>
          <p:cNvSpPr/>
          <p:nvPr/>
        </p:nvSpPr>
        <p:spPr>
          <a:xfrm>
            <a:off x="1724403" y="4195633"/>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106" name="Picture 105">
            <a:extLst>
              <a:ext uri="{FF2B5EF4-FFF2-40B4-BE49-F238E27FC236}">
                <a16:creationId xmlns:a16="http://schemas.microsoft.com/office/drawing/2014/main" id="{6804CE73-7CEF-4F5C-9D85-24663B44D4BD}"/>
              </a:ext>
            </a:extLst>
          </p:cNvPr>
          <p:cNvPicPr>
            <a:picLocks noChangeAspect="1"/>
          </p:cNvPicPr>
          <p:nvPr/>
        </p:nvPicPr>
        <p:blipFill>
          <a:blip r:embed="rId4"/>
          <a:stretch>
            <a:fillRect/>
          </a:stretch>
        </p:blipFill>
        <p:spPr>
          <a:xfrm rot="16200000">
            <a:off x="1112875" y="4544803"/>
            <a:ext cx="242501" cy="1895192"/>
          </a:xfrm>
          <a:prstGeom prst="rect">
            <a:avLst/>
          </a:prstGeom>
        </p:spPr>
      </p:pic>
      <p:sp>
        <p:nvSpPr>
          <p:cNvPr id="107" name="Rectangle 106">
            <a:extLst>
              <a:ext uri="{FF2B5EF4-FFF2-40B4-BE49-F238E27FC236}">
                <a16:creationId xmlns:a16="http://schemas.microsoft.com/office/drawing/2014/main" id="{83EA690B-E4D5-452B-9D1E-DB0B82F063F2}"/>
              </a:ext>
            </a:extLst>
          </p:cNvPr>
          <p:cNvSpPr/>
          <p:nvPr/>
        </p:nvSpPr>
        <p:spPr>
          <a:xfrm>
            <a:off x="417498" y="5371146"/>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08" name="Rectangle 107">
            <a:extLst>
              <a:ext uri="{FF2B5EF4-FFF2-40B4-BE49-F238E27FC236}">
                <a16:creationId xmlns:a16="http://schemas.microsoft.com/office/drawing/2014/main" id="{2BAB4F4B-5645-4FA8-AA78-21BC6CF18DB6}"/>
              </a:ext>
            </a:extLst>
          </p:cNvPr>
          <p:cNvSpPr/>
          <p:nvPr/>
        </p:nvSpPr>
        <p:spPr>
          <a:xfrm>
            <a:off x="574172" y="5371146"/>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09" name="Rectangle 108">
            <a:extLst>
              <a:ext uri="{FF2B5EF4-FFF2-40B4-BE49-F238E27FC236}">
                <a16:creationId xmlns:a16="http://schemas.microsoft.com/office/drawing/2014/main" id="{AC4DD7C6-0B30-491F-9A6D-38F7653FF59E}"/>
              </a:ext>
            </a:extLst>
          </p:cNvPr>
          <p:cNvSpPr/>
          <p:nvPr/>
        </p:nvSpPr>
        <p:spPr>
          <a:xfrm>
            <a:off x="730845" y="5371144"/>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0" name="Rectangle 109">
            <a:extLst>
              <a:ext uri="{FF2B5EF4-FFF2-40B4-BE49-F238E27FC236}">
                <a16:creationId xmlns:a16="http://schemas.microsoft.com/office/drawing/2014/main" id="{472CE7B1-5D8C-42D6-8346-64C8F48B5E6B}"/>
              </a:ext>
            </a:extLst>
          </p:cNvPr>
          <p:cNvSpPr/>
          <p:nvPr/>
        </p:nvSpPr>
        <p:spPr>
          <a:xfrm>
            <a:off x="887519" y="5371144"/>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1" name="Rectangle 110">
            <a:extLst>
              <a:ext uri="{FF2B5EF4-FFF2-40B4-BE49-F238E27FC236}">
                <a16:creationId xmlns:a16="http://schemas.microsoft.com/office/drawing/2014/main" id="{91BD06A7-C26D-406B-8ABA-2F2A2C9F893C}"/>
              </a:ext>
            </a:extLst>
          </p:cNvPr>
          <p:cNvSpPr/>
          <p:nvPr/>
        </p:nvSpPr>
        <p:spPr>
          <a:xfrm>
            <a:off x="1051301" y="5371144"/>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2" name="Rectangle 111">
            <a:extLst>
              <a:ext uri="{FF2B5EF4-FFF2-40B4-BE49-F238E27FC236}">
                <a16:creationId xmlns:a16="http://schemas.microsoft.com/office/drawing/2014/main" id="{3DD733E1-52FD-41F5-AEDB-9E0FA7860BC9}"/>
              </a:ext>
            </a:extLst>
          </p:cNvPr>
          <p:cNvSpPr/>
          <p:nvPr/>
        </p:nvSpPr>
        <p:spPr>
          <a:xfrm>
            <a:off x="1215489" y="5371144"/>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3" name="Rectangle 112">
            <a:extLst>
              <a:ext uri="{FF2B5EF4-FFF2-40B4-BE49-F238E27FC236}">
                <a16:creationId xmlns:a16="http://schemas.microsoft.com/office/drawing/2014/main" id="{78F065C6-E5E6-4DA6-A568-3C58E3898376}"/>
              </a:ext>
            </a:extLst>
          </p:cNvPr>
          <p:cNvSpPr/>
          <p:nvPr/>
        </p:nvSpPr>
        <p:spPr>
          <a:xfrm>
            <a:off x="1391647" y="5371144"/>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4" name="Rectangle 113">
            <a:extLst>
              <a:ext uri="{FF2B5EF4-FFF2-40B4-BE49-F238E27FC236}">
                <a16:creationId xmlns:a16="http://schemas.microsoft.com/office/drawing/2014/main" id="{52FAB5BC-B0B2-43B7-86CB-BD9C0828731C}"/>
              </a:ext>
            </a:extLst>
          </p:cNvPr>
          <p:cNvSpPr/>
          <p:nvPr/>
        </p:nvSpPr>
        <p:spPr>
          <a:xfrm>
            <a:off x="1567729" y="5371144"/>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5" name="Rectangle 114">
            <a:extLst>
              <a:ext uri="{FF2B5EF4-FFF2-40B4-BE49-F238E27FC236}">
                <a16:creationId xmlns:a16="http://schemas.microsoft.com/office/drawing/2014/main" id="{1D2A2846-50E1-4E73-A491-8AC953B276A8}"/>
              </a:ext>
            </a:extLst>
          </p:cNvPr>
          <p:cNvSpPr/>
          <p:nvPr/>
        </p:nvSpPr>
        <p:spPr>
          <a:xfrm>
            <a:off x="1888185" y="5371144"/>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6" name="Rectangle 115">
            <a:extLst>
              <a:ext uri="{FF2B5EF4-FFF2-40B4-BE49-F238E27FC236}">
                <a16:creationId xmlns:a16="http://schemas.microsoft.com/office/drawing/2014/main" id="{21FF815E-04B1-4103-B7EC-1B1CA4AFF8D0}"/>
              </a:ext>
            </a:extLst>
          </p:cNvPr>
          <p:cNvSpPr/>
          <p:nvPr/>
        </p:nvSpPr>
        <p:spPr>
          <a:xfrm>
            <a:off x="1724403" y="5373599"/>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7" name="Multiplication Sign 116">
            <a:extLst>
              <a:ext uri="{FF2B5EF4-FFF2-40B4-BE49-F238E27FC236}">
                <a16:creationId xmlns:a16="http://schemas.microsoft.com/office/drawing/2014/main" id="{C1620C99-9522-4A20-8B9E-09D0130BE769}"/>
              </a:ext>
            </a:extLst>
          </p:cNvPr>
          <p:cNvSpPr/>
          <p:nvPr/>
        </p:nvSpPr>
        <p:spPr>
          <a:xfrm>
            <a:off x="194385" y="4535264"/>
            <a:ext cx="708917" cy="772175"/>
          </a:xfrm>
          <a:prstGeom prst="mathMultiply">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18" name="Straight Connector 117">
            <a:extLst>
              <a:ext uri="{FF2B5EF4-FFF2-40B4-BE49-F238E27FC236}">
                <a16:creationId xmlns:a16="http://schemas.microsoft.com/office/drawing/2014/main" id="{7ABFF5EF-8174-48D9-9455-21CB5C25D337}"/>
              </a:ext>
            </a:extLst>
          </p:cNvPr>
          <p:cNvCxnSpPr>
            <a:cxnSpLocks/>
          </p:cNvCxnSpPr>
          <p:nvPr/>
        </p:nvCxnSpPr>
        <p:spPr>
          <a:xfrm>
            <a:off x="867565" y="3954799"/>
            <a:ext cx="0" cy="1938962"/>
          </a:xfrm>
          <a:prstGeom prst="line">
            <a:avLst/>
          </a:prstGeom>
          <a:ln w="63500">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119" name="Picture 118">
            <a:extLst>
              <a:ext uri="{FF2B5EF4-FFF2-40B4-BE49-F238E27FC236}">
                <a16:creationId xmlns:a16="http://schemas.microsoft.com/office/drawing/2014/main" id="{5510D7C6-0829-4D98-B57E-A8BCD31BBE3C}"/>
              </a:ext>
            </a:extLst>
          </p:cNvPr>
          <p:cNvPicPr>
            <a:picLocks noChangeAspect="1"/>
          </p:cNvPicPr>
          <p:nvPr/>
        </p:nvPicPr>
        <p:blipFill>
          <a:blip r:embed="rId4"/>
          <a:stretch>
            <a:fillRect/>
          </a:stretch>
        </p:blipFill>
        <p:spPr>
          <a:xfrm rot="16200000">
            <a:off x="3746724" y="3336614"/>
            <a:ext cx="242501" cy="1895192"/>
          </a:xfrm>
          <a:prstGeom prst="rect">
            <a:avLst/>
          </a:prstGeom>
        </p:spPr>
      </p:pic>
      <p:sp>
        <p:nvSpPr>
          <p:cNvPr id="120" name="Rectangle 119">
            <a:extLst>
              <a:ext uri="{FF2B5EF4-FFF2-40B4-BE49-F238E27FC236}">
                <a16:creationId xmlns:a16="http://schemas.microsoft.com/office/drawing/2014/main" id="{C294E4D2-7F9C-404C-AD72-CFAB8026DD48}"/>
              </a:ext>
            </a:extLst>
          </p:cNvPr>
          <p:cNvSpPr/>
          <p:nvPr/>
        </p:nvSpPr>
        <p:spPr>
          <a:xfrm>
            <a:off x="3051347" y="4162957"/>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1" name="Rectangle 120">
            <a:extLst>
              <a:ext uri="{FF2B5EF4-FFF2-40B4-BE49-F238E27FC236}">
                <a16:creationId xmlns:a16="http://schemas.microsoft.com/office/drawing/2014/main" id="{90BD1DE5-B43E-4649-A697-98323BDADB18}"/>
              </a:ext>
            </a:extLst>
          </p:cNvPr>
          <p:cNvSpPr/>
          <p:nvPr/>
        </p:nvSpPr>
        <p:spPr>
          <a:xfrm>
            <a:off x="3208021" y="4162957"/>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2" name="Rectangle 121">
            <a:extLst>
              <a:ext uri="{FF2B5EF4-FFF2-40B4-BE49-F238E27FC236}">
                <a16:creationId xmlns:a16="http://schemas.microsoft.com/office/drawing/2014/main" id="{A05F6986-9491-44BF-82EE-3A2C765D1BDA}"/>
              </a:ext>
            </a:extLst>
          </p:cNvPr>
          <p:cNvSpPr/>
          <p:nvPr/>
        </p:nvSpPr>
        <p:spPr>
          <a:xfrm>
            <a:off x="3364694" y="4162955"/>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3" name="Rectangle 122">
            <a:extLst>
              <a:ext uri="{FF2B5EF4-FFF2-40B4-BE49-F238E27FC236}">
                <a16:creationId xmlns:a16="http://schemas.microsoft.com/office/drawing/2014/main" id="{9AF7C816-945C-47D4-A5BE-0AB2CC5DD21D}"/>
              </a:ext>
            </a:extLst>
          </p:cNvPr>
          <p:cNvSpPr/>
          <p:nvPr/>
        </p:nvSpPr>
        <p:spPr>
          <a:xfrm>
            <a:off x="3521368" y="4162955"/>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4" name="Rectangle 123">
            <a:extLst>
              <a:ext uri="{FF2B5EF4-FFF2-40B4-BE49-F238E27FC236}">
                <a16:creationId xmlns:a16="http://schemas.microsoft.com/office/drawing/2014/main" id="{87F736A1-8693-4E42-B77A-F06D08F51754}"/>
              </a:ext>
            </a:extLst>
          </p:cNvPr>
          <p:cNvSpPr/>
          <p:nvPr/>
        </p:nvSpPr>
        <p:spPr>
          <a:xfrm>
            <a:off x="3685150" y="4162955"/>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125" name="Picture 124">
            <a:extLst>
              <a:ext uri="{FF2B5EF4-FFF2-40B4-BE49-F238E27FC236}">
                <a16:creationId xmlns:a16="http://schemas.microsoft.com/office/drawing/2014/main" id="{F45C9DD5-4F0E-45D7-8C79-AD2809A4EDFB}"/>
              </a:ext>
            </a:extLst>
          </p:cNvPr>
          <p:cNvPicPr>
            <a:picLocks noChangeAspect="1"/>
          </p:cNvPicPr>
          <p:nvPr/>
        </p:nvPicPr>
        <p:blipFill>
          <a:blip r:embed="rId4"/>
          <a:stretch>
            <a:fillRect/>
          </a:stretch>
        </p:blipFill>
        <p:spPr>
          <a:xfrm rot="16200000">
            <a:off x="3746724" y="4514580"/>
            <a:ext cx="242501" cy="1895192"/>
          </a:xfrm>
          <a:prstGeom prst="rect">
            <a:avLst/>
          </a:prstGeom>
        </p:spPr>
      </p:pic>
      <p:sp>
        <p:nvSpPr>
          <p:cNvPr id="126" name="Rectangle 125">
            <a:extLst>
              <a:ext uri="{FF2B5EF4-FFF2-40B4-BE49-F238E27FC236}">
                <a16:creationId xmlns:a16="http://schemas.microsoft.com/office/drawing/2014/main" id="{F69B7399-95CC-40A5-BA02-9552BFB915F2}"/>
              </a:ext>
            </a:extLst>
          </p:cNvPr>
          <p:cNvSpPr/>
          <p:nvPr/>
        </p:nvSpPr>
        <p:spPr>
          <a:xfrm>
            <a:off x="3051347" y="5340923"/>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7" name="Rectangle 126">
            <a:extLst>
              <a:ext uri="{FF2B5EF4-FFF2-40B4-BE49-F238E27FC236}">
                <a16:creationId xmlns:a16="http://schemas.microsoft.com/office/drawing/2014/main" id="{DD0067CA-EEC0-410A-9B1F-C43651D25433}"/>
              </a:ext>
            </a:extLst>
          </p:cNvPr>
          <p:cNvSpPr/>
          <p:nvPr/>
        </p:nvSpPr>
        <p:spPr>
          <a:xfrm>
            <a:off x="3208021" y="5340923"/>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8" name="Rectangle 127">
            <a:extLst>
              <a:ext uri="{FF2B5EF4-FFF2-40B4-BE49-F238E27FC236}">
                <a16:creationId xmlns:a16="http://schemas.microsoft.com/office/drawing/2014/main" id="{632AFEED-2847-4ADA-9D75-5E5D47D8C80A}"/>
              </a:ext>
            </a:extLst>
          </p:cNvPr>
          <p:cNvSpPr/>
          <p:nvPr/>
        </p:nvSpPr>
        <p:spPr>
          <a:xfrm>
            <a:off x="3364694" y="5340921"/>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9" name="Rectangle 128">
            <a:extLst>
              <a:ext uri="{FF2B5EF4-FFF2-40B4-BE49-F238E27FC236}">
                <a16:creationId xmlns:a16="http://schemas.microsoft.com/office/drawing/2014/main" id="{96C11A3B-FD8F-4EF6-99BD-4127BAA3E424}"/>
              </a:ext>
            </a:extLst>
          </p:cNvPr>
          <p:cNvSpPr/>
          <p:nvPr/>
        </p:nvSpPr>
        <p:spPr>
          <a:xfrm>
            <a:off x="3521368" y="5340921"/>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0" name="Rectangle 129">
            <a:extLst>
              <a:ext uri="{FF2B5EF4-FFF2-40B4-BE49-F238E27FC236}">
                <a16:creationId xmlns:a16="http://schemas.microsoft.com/office/drawing/2014/main" id="{8376EECA-599B-404B-94E3-ED24561D2958}"/>
              </a:ext>
            </a:extLst>
          </p:cNvPr>
          <p:cNvSpPr/>
          <p:nvPr/>
        </p:nvSpPr>
        <p:spPr>
          <a:xfrm>
            <a:off x="3685150" y="5340921"/>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1" name="Rectangle 130">
            <a:extLst>
              <a:ext uri="{FF2B5EF4-FFF2-40B4-BE49-F238E27FC236}">
                <a16:creationId xmlns:a16="http://schemas.microsoft.com/office/drawing/2014/main" id="{A5103271-EBB0-4EAE-AD30-35312D1013F5}"/>
              </a:ext>
            </a:extLst>
          </p:cNvPr>
          <p:cNvSpPr/>
          <p:nvPr/>
        </p:nvSpPr>
        <p:spPr>
          <a:xfrm>
            <a:off x="3867940" y="4162955"/>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2" name="Rectangle 131">
            <a:extLst>
              <a:ext uri="{FF2B5EF4-FFF2-40B4-BE49-F238E27FC236}">
                <a16:creationId xmlns:a16="http://schemas.microsoft.com/office/drawing/2014/main" id="{899ED09F-E4BB-4E2D-B14E-7D55B146AB0A}"/>
              </a:ext>
            </a:extLst>
          </p:cNvPr>
          <p:cNvSpPr/>
          <p:nvPr/>
        </p:nvSpPr>
        <p:spPr>
          <a:xfrm>
            <a:off x="4044098" y="4162955"/>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3" name="Rectangle 132">
            <a:extLst>
              <a:ext uri="{FF2B5EF4-FFF2-40B4-BE49-F238E27FC236}">
                <a16:creationId xmlns:a16="http://schemas.microsoft.com/office/drawing/2014/main" id="{F027A7FF-F242-4273-B590-3B699BABFC52}"/>
              </a:ext>
            </a:extLst>
          </p:cNvPr>
          <p:cNvSpPr/>
          <p:nvPr/>
        </p:nvSpPr>
        <p:spPr>
          <a:xfrm>
            <a:off x="4220180" y="4162955"/>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4" name="Rectangle 133">
            <a:extLst>
              <a:ext uri="{FF2B5EF4-FFF2-40B4-BE49-F238E27FC236}">
                <a16:creationId xmlns:a16="http://schemas.microsoft.com/office/drawing/2014/main" id="{0AA1AE0E-9408-4E30-A65A-C2DE619E3DB4}"/>
              </a:ext>
            </a:extLst>
          </p:cNvPr>
          <p:cNvSpPr/>
          <p:nvPr/>
        </p:nvSpPr>
        <p:spPr>
          <a:xfrm>
            <a:off x="4540636" y="4162955"/>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5" name="Rectangle 134">
            <a:extLst>
              <a:ext uri="{FF2B5EF4-FFF2-40B4-BE49-F238E27FC236}">
                <a16:creationId xmlns:a16="http://schemas.microsoft.com/office/drawing/2014/main" id="{D56846C2-34F7-4A23-9A64-DE4F2372DB32}"/>
              </a:ext>
            </a:extLst>
          </p:cNvPr>
          <p:cNvSpPr/>
          <p:nvPr/>
        </p:nvSpPr>
        <p:spPr>
          <a:xfrm>
            <a:off x="4376854" y="4165410"/>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6" name="Rectangle 135">
            <a:extLst>
              <a:ext uri="{FF2B5EF4-FFF2-40B4-BE49-F238E27FC236}">
                <a16:creationId xmlns:a16="http://schemas.microsoft.com/office/drawing/2014/main" id="{1C6E4C37-1749-49C9-A2A1-3C73ACBAEABF}"/>
              </a:ext>
            </a:extLst>
          </p:cNvPr>
          <p:cNvSpPr/>
          <p:nvPr/>
        </p:nvSpPr>
        <p:spPr>
          <a:xfrm>
            <a:off x="3877299" y="5340921"/>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7" name="Rectangle 136">
            <a:extLst>
              <a:ext uri="{FF2B5EF4-FFF2-40B4-BE49-F238E27FC236}">
                <a16:creationId xmlns:a16="http://schemas.microsoft.com/office/drawing/2014/main" id="{05D98133-D641-4D51-A4FA-F8DF26E03C27}"/>
              </a:ext>
            </a:extLst>
          </p:cNvPr>
          <p:cNvSpPr/>
          <p:nvPr/>
        </p:nvSpPr>
        <p:spPr>
          <a:xfrm>
            <a:off x="4053457" y="5340921"/>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8" name="Rectangle 137">
            <a:extLst>
              <a:ext uri="{FF2B5EF4-FFF2-40B4-BE49-F238E27FC236}">
                <a16:creationId xmlns:a16="http://schemas.microsoft.com/office/drawing/2014/main" id="{07D7AB27-22EE-4EC4-88FB-3A157337D41F}"/>
              </a:ext>
            </a:extLst>
          </p:cNvPr>
          <p:cNvSpPr/>
          <p:nvPr/>
        </p:nvSpPr>
        <p:spPr>
          <a:xfrm>
            <a:off x="4229539" y="5340921"/>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9" name="Rectangle 138">
            <a:extLst>
              <a:ext uri="{FF2B5EF4-FFF2-40B4-BE49-F238E27FC236}">
                <a16:creationId xmlns:a16="http://schemas.microsoft.com/office/drawing/2014/main" id="{E45AC61B-0B22-4703-A5EA-D6818E04DE48}"/>
              </a:ext>
            </a:extLst>
          </p:cNvPr>
          <p:cNvSpPr/>
          <p:nvPr/>
        </p:nvSpPr>
        <p:spPr>
          <a:xfrm>
            <a:off x="4549995" y="5340921"/>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40" name="Rectangle 139">
            <a:extLst>
              <a:ext uri="{FF2B5EF4-FFF2-40B4-BE49-F238E27FC236}">
                <a16:creationId xmlns:a16="http://schemas.microsoft.com/office/drawing/2014/main" id="{3785B519-2EB6-4050-B086-12C2393013B5}"/>
              </a:ext>
            </a:extLst>
          </p:cNvPr>
          <p:cNvSpPr/>
          <p:nvPr/>
        </p:nvSpPr>
        <p:spPr>
          <a:xfrm>
            <a:off x="4386213" y="5343376"/>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41" name="Rectangle 140">
            <a:extLst>
              <a:ext uri="{FF2B5EF4-FFF2-40B4-BE49-F238E27FC236}">
                <a16:creationId xmlns:a16="http://schemas.microsoft.com/office/drawing/2014/main" id="{FF5AABB3-30BD-49E0-8B86-238E75A6FA73}"/>
              </a:ext>
            </a:extLst>
          </p:cNvPr>
          <p:cNvSpPr/>
          <p:nvPr/>
        </p:nvSpPr>
        <p:spPr>
          <a:xfrm>
            <a:off x="2688965" y="4083853"/>
            <a:ext cx="776432" cy="451411"/>
          </a:xfrm>
          <a:prstGeom prst="rect">
            <a:avLst/>
          </a:prstGeom>
          <a:no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42" name="Rectangle 141">
            <a:extLst>
              <a:ext uri="{FF2B5EF4-FFF2-40B4-BE49-F238E27FC236}">
                <a16:creationId xmlns:a16="http://schemas.microsoft.com/office/drawing/2014/main" id="{2C675E8E-F0E9-46B5-956F-4ED4E73CB865}"/>
              </a:ext>
            </a:extLst>
          </p:cNvPr>
          <p:cNvSpPr/>
          <p:nvPr/>
        </p:nvSpPr>
        <p:spPr>
          <a:xfrm>
            <a:off x="2702120" y="5207778"/>
            <a:ext cx="792750" cy="451411"/>
          </a:xfrm>
          <a:prstGeom prst="rect">
            <a:avLst/>
          </a:prstGeom>
          <a:no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43" name="Rectangle 142">
            <a:extLst>
              <a:ext uri="{FF2B5EF4-FFF2-40B4-BE49-F238E27FC236}">
                <a16:creationId xmlns:a16="http://schemas.microsoft.com/office/drawing/2014/main" id="{93E63F69-31A1-4677-A102-1C7350BA90F7}"/>
              </a:ext>
            </a:extLst>
          </p:cNvPr>
          <p:cNvSpPr/>
          <p:nvPr/>
        </p:nvSpPr>
        <p:spPr>
          <a:xfrm>
            <a:off x="3495533" y="4073951"/>
            <a:ext cx="1356985" cy="451411"/>
          </a:xfrm>
          <a:prstGeom prst="rect">
            <a:avLst/>
          </a:prstGeom>
          <a:no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44" name="Rectangle 143">
            <a:extLst>
              <a:ext uri="{FF2B5EF4-FFF2-40B4-BE49-F238E27FC236}">
                <a16:creationId xmlns:a16="http://schemas.microsoft.com/office/drawing/2014/main" id="{970B41CF-9DA0-4BB1-A212-A98E72F3809A}"/>
              </a:ext>
            </a:extLst>
          </p:cNvPr>
          <p:cNvSpPr/>
          <p:nvPr/>
        </p:nvSpPr>
        <p:spPr>
          <a:xfrm>
            <a:off x="3535245" y="5211369"/>
            <a:ext cx="1317273" cy="451411"/>
          </a:xfrm>
          <a:prstGeom prst="rect">
            <a:avLst/>
          </a:prstGeom>
          <a:no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45" name="Connector: Elbow 144">
            <a:extLst>
              <a:ext uri="{FF2B5EF4-FFF2-40B4-BE49-F238E27FC236}">
                <a16:creationId xmlns:a16="http://schemas.microsoft.com/office/drawing/2014/main" id="{DD665161-9919-4967-BC83-005945B3E952}"/>
              </a:ext>
            </a:extLst>
          </p:cNvPr>
          <p:cNvCxnSpPr>
            <a:cxnSpLocks/>
            <a:stCxn id="97" idx="0"/>
            <a:endCxn id="141" idx="0"/>
          </p:cNvCxnSpPr>
          <p:nvPr/>
        </p:nvCxnSpPr>
        <p:spPr>
          <a:xfrm rot="5400000" flipH="1" flipV="1">
            <a:off x="1810182" y="2926181"/>
            <a:ext cx="109327" cy="2424672"/>
          </a:xfrm>
          <a:prstGeom prst="bentConnector3">
            <a:avLst>
              <a:gd name="adj1" fmla="val 309097"/>
            </a:avLst>
          </a:prstGeom>
          <a:ln w="12700">
            <a:solidFill>
              <a:schemeClr val="tx1"/>
            </a:solidFill>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146" name="Connector: Elbow 145">
            <a:extLst>
              <a:ext uri="{FF2B5EF4-FFF2-40B4-BE49-F238E27FC236}">
                <a16:creationId xmlns:a16="http://schemas.microsoft.com/office/drawing/2014/main" id="{C9A3AFF6-25C8-479D-B8F4-6150F85E34F3}"/>
              </a:ext>
            </a:extLst>
          </p:cNvPr>
          <p:cNvCxnSpPr>
            <a:cxnSpLocks/>
            <a:stCxn id="108" idx="2"/>
            <a:endCxn id="142" idx="2"/>
          </p:cNvCxnSpPr>
          <p:nvPr/>
        </p:nvCxnSpPr>
        <p:spPr>
          <a:xfrm rot="16200000" flipH="1">
            <a:off x="1852732" y="4413425"/>
            <a:ext cx="45541" cy="2445986"/>
          </a:xfrm>
          <a:prstGeom prst="bentConnector3">
            <a:avLst>
              <a:gd name="adj1" fmla="val 601965"/>
            </a:avLst>
          </a:prstGeom>
          <a:ln w="12700">
            <a:solidFill>
              <a:schemeClr val="tx1"/>
            </a:solidFill>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2B24F07C-A4B9-4F0E-887A-FD658E626C93}"/>
              </a:ext>
            </a:extLst>
          </p:cNvPr>
          <p:cNvCxnSpPr>
            <a:cxnSpLocks/>
            <a:stCxn id="103" idx="2"/>
            <a:endCxn id="144" idx="0"/>
          </p:cNvCxnSpPr>
          <p:nvPr/>
        </p:nvCxnSpPr>
        <p:spPr>
          <a:xfrm>
            <a:off x="1646066" y="4435680"/>
            <a:ext cx="2547816" cy="775689"/>
          </a:xfrm>
          <a:prstGeom prst="straightConnector1">
            <a:avLst/>
          </a:prstGeom>
          <a:ln w="127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620972DD-E541-4C6E-AFD4-3D5719B98703}"/>
              </a:ext>
            </a:extLst>
          </p:cNvPr>
          <p:cNvCxnSpPr>
            <a:cxnSpLocks/>
            <a:stCxn id="114" idx="0"/>
            <a:endCxn id="143" idx="2"/>
          </p:cNvCxnSpPr>
          <p:nvPr/>
        </p:nvCxnSpPr>
        <p:spPr>
          <a:xfrm flipV="1">
            <a:off x="1646066" y="4525362"/>
            <a:ext cx="2527960" cy="845782"/>
          </a:xfrm>
          <a:prstGeom prst="straightConnector1">
            <a:avLst/>
          </a:prstGeom>
          <a:ln w="127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150" name="TextBox 149">
            <a:extLst>
              <a:ext uri="{FF2B5EF4-FFF2-40B4-BE49-F238E27FC236}">
                <a16:creationId xmlns:a16="http://schemas.microsoft.com/office/drawing/2014/main" id="{37026366-6139-45D4-B80C-23C932A46A1D}"/>
              </a:ext>
            </a:extLst>
          </p:cNvPr>
          <p:cNvSpPr txBox="1"/>
          <p:nvPr/>
        </p:nvSpPr>
        <p:spPr>
          <a:xfrm>
            <a:off x="-30995" y="3841351"/>
            <a:ext cx="583814" cy="369332"/>
          </a:xfrm>
          <a:prstGeom prst="rect">
            <a:avLst/>
          </a:prstGeom>
          <a:noFill/>
        </p:spPr>
        <p:txBody>
          <a:bodyPr wrap="none" rtlCol="0">
            <a:spAutoFit/>
          </a:bodyPr>
          <a:lstStyle/>
          <a:p>
            <a:r>
              <a:rPr lang="sv-SE" dirty="0"/>
              <a:t>50%</a:t>
            </a:r>
          </a:p>
        </p:txBody>
      </p:sp>
      <p:sp>
        <p:nvSpPr>
          <p:cNvPr id="151" name="TextBox 150">
            <a:extLst>
              <a:ext uri="{FF2B5EF4-FFF2-40B4-BE49-F238E27FC236}">
                <a16:creationId xmlns:a16="http://schemas.microsoft.com/office/drawing/2014/main" id="{E85D66F9-3AB7-44DC-B5E9-6986C5140345}"/>
              </a:ext>
            </a:extLst>
          </p:cNvPr>
          <p:cNvSpPr txBox="1"/>
          <p:nvPr/>
        </p:nvSpPr>
        <p:spPr>
          <a:xfrm>
            <a:off x="-80511" y="5632020"/>
            <a:ext cx="583814" cy="369332"/>
          </a:xfrm>
          <a:prstGeom prst="rect">
            <a:avLst/>
          </a:prstGeom>
          <a:noFill/>
        </p:spPr>
        <p:txBody>
          <a:bodyPr wrap="none" rtlCol="0">
            <a:spAutoFit/>
          </a:bodyPr>
          <a:lstStyle/>
          <a:p>
            <a:r>
              <a:rPr lang="sv-SE" dirty="0"/>
              <a:t>60%</a:t>
            </a:r>
          </a:p>
        </p:txBody>
      </p:sp>
      <p:sp>
        <p:nvSpPr>
          <p:cNvPr id="152" name="TextBox 151">
            <a:extLst>
              <a:ext uri="{FF2B5EF4-FFF2-40B4-BE49-F238E27FC236}">
                <a16:creationId xmlns:a16="http://schemas.microsoft.com/office/drawing/2014/main" id="{1A7F052C-D39D-4009-9A77-1DB7ED9979BD}"/>
              </a:ext>
            </a:extLst>
          </p:cNvPr>
          <p:cNvSpPr txBox="1"/>
          <p:nvPr/>
        </p:nvSpPr>
        <p:spPr>
          <a:xfrm>
            <a:off x="4464550" y="3691268"/>
            <a:ext cx="583814" cy="369332"/>
          </a:xfrm>
          <a:prstGeom prst="rect">
            <a:avLst/>
          </a:prstGeom>
          <a:noFill/>
        </p:spPr>
        <p:txBody>
          <a:bodyPr wrap="none" rtlCol="0">
            <a:spAutoFit/>
          </a:bodyPr>
          <a:lstStyle/>
          <a:p>
            <a:r>
              <a:rPr lang="sv-SE" dirty="0"/>
              <a:t>70%</a:t>
            </a:r>
          </a:p>
        </p:txBody>
      </p:sp>
      <p:sp>
        <p:nvSpPr>
          <p:cNvPr id="153" name="TextBox 152">
            <a:extLst>
              <a:ext uri="{FF2B5EF4-FFF2-40B4-BE49-F238E27FC236}">
                <a16:creationId xmlns:a16="http://schemas.microsoft.com/office/drawing/2014/main" id="{AC22381F-17F8-4D4B-A7AB-BBA9FE8E0AF8}"/>
              </a:ext>
            </a:extLst>
          </p:cNvPr>
          <p:cNvSpPr txBox="1"/>
          <p:nvPr/>
        </p:nvSpPr>
        <p:spPr>
          <a:xfrm>
            <a:off x="4236363" y="5671673"/>
            <a:ext cx="583814" cy="369332"/>
          </a:xfrm>
          <a:prstGeom prst="rect">
            <a:avLst/>
          </a:prstGeom>
          <a:noFill/>
        </p:spPr>
        <p:txBody>
          <a:bodyPr wrap="none" rtlCol="0">
            <a:spAutoFit/>
          </a:bodyPr>
          <a:lstStyle/>
          <a:p>
            <a:r>
              <a:rPr lang="sv-SE" dirty="0"/>
              <a:t>40%</a:t>
            </a:r>
          </a:p>
        </p:txBody>
      </p:sp>
      <p:sp>
        <p:nvSpPr>
          <p:cNvPr id="162" name="Arrow: Right 161">
            <a:extLst>
              <a:ext uri="{FF2B5EF4-FFF2-40B4-BE49-F238E27FC236}">
                <a16:creationId xmlns:a16="http://schemas.microsoft.com/office/drawing/2014/main" id="{83F57D02-5925-4F15-BE69-17228918C3AB}"/>
              </a:ext>
            </a:extLst>
          </p:cNvPr>
          <p:cNvSpPr/>
          <p:nvPr/>
        </p:nvSpPr>
        <p:spPr>
          <a:xfrm>
            <a:off x="5088996" y="3565584"/>
            <a:ext cx="544530" cy="40141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164" name="Picture 163">
            <a:extLst>
              <a:ext uri="{FF2B5EF4-FFF2-40B4-BE49-F238E27FC236}">
                <a16:creationId xmlns:a16="http://schemas.microsoft.com/office/drawing/2014/main" id="{82B849B9-F6DC-4991-951E-CA69FFD640EE}"/>
              </a:ext>
            </a:extLst>
          </p:cNvPr>
          <p:cNvPicPr>
            <a:picLocks noChangeAspect="1"/>
          </p:cNvPicPr>
          <p:nvPr/>
        </p:nvPicPr>
        <p:blipFill>
          <a:blip r:embed="rId4"/>
          <a:stretch>
            <a:fillRect/>
          </a:stretch>
        </p:blipFill>
        <p:spPr>
          <a:xfrm rot="16200000">
            <a:off x="6381314" y="809927"/>
            <a:ext cx="242501" cy="1895192"/>
          </a:xfrm>
          <a:prstGeom prst="rect">
            <a:avLst/>
          </a:prstGeom>
        </p:spPr>
      </p:pic>
      <p:sp>
        <p:nvSpPr>
          <p:cNvPr id="165" name="Rectangle 164">
            <a:extLst>
              <a:ext uri="{FF2B5EF4-FFF2-40B4-BE49-F238E27FC236}">
                <a16:creationId xmlns:a16="http://schemas.microsoft.com/office/drawing/2014/main" id="{C98B512D-35DE-4CF8-898E-C521452C66AF}"/>
              </a:ext>
            </a:extLst>
          </p:cNvPr>
          <p:cNvSpPr/>
          <p:nvPr/>
        </p:nvSpPr>
        <p:spPr>
          <a:xfrm>
            <a:off x="5685937" y="1636270"/>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66" name="Rectangle 165">
            <a:extLst>
              <a:ext uri="{FF2B5EF4-FFF2-40B4-BE49-F238E27FC236}">
                <a16:creationId xmlns:a16="http://schemas.microsoft.com/office/drawing/2014/main" id="{7FA63283-38EA-47D7-9177-BDDF9DF2C9E2}"/>
              </a:ext>
            </a:extLst>
          </p:cNvPr>
          <p:cNvSpPr/>
          <p:nvPr/>
        </p:nvSpPr>
        <p:spPr>
          <a:xfrm>
            <a:off x="5842611" y="1636270"/>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67" name="Rectangle 166">
            <a:extLst>
              <a:ext uri="{FF2B5EF4-FFF2-40B4-BE49-F238E27FC236}">
                <a16:creationId xmlns:a16="http://schemas.microsoft.com/office/drawing/2014/main" id="{F61D337B-DB2F-46E2-AEE6-BBBDFD6C87D8}"/>
              </a:ext>
            </a:extLst>
          </p:cNvPr>
          <p:cNvSpPr/>
          <p:nvPr/>
        </p:nvSpPr>
        <p:spPr>
          <a:xfrm>
            <a:off x="5999284" y="1636268"/>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68" name="Rectangle 167">
            <a:extLst>
              <a:ext uri="{FF2B5EF4-FFF2-40B4-BE49-F238E27FC236}">
                <a16:creationId xmlns:a16="http://schemas.microsoft.com/office/drawing/2014/main" id="{ACE37273-BA7F-41D2-923A-A913D7157C01}"/>
              </a:ext>
            </a:extLst>
          </p:cNvPr>
          <p:cNvSpPr/>
          <p:nvPr/>
        </p:nvSpPr>
        <p:spPr>
          <a:xfrm>
            <a:off x="6155958" y="1636268"/>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69" name="Rectangle 168">
            <a:extLst>
              <a:ext uri="{FF2B5EF4-FFF2-40B4-BE49-F238E27FC236}">
                <a16:creationId xmlns:a16="http://schemas.microsoft.com/office/drawing/2014/main" id="{80467852-6541-4D6E-8754-CE16CEFF7A92}"/>
              </a:ext>
            </a:extLst>
          </p:cNvPr>
          <p:cNvSpPr/>
          <p:nvPr/>
        </p:nvSpPr>
        <p:spPr>
          <a:xfrm>
            <a:off x="6319740" y="1636268"/>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70" name="Rectangle 169">
            <a:extLst>
              <a:ext uri="{FF2B5EF4-FFF2-40B4-BE49-F238E27FC236}">
                <a16:creationId xmlns:a16="http://schemas.microsoft.com/office/drawing/2014/main" id="{AF1ACAA3-1D2A-4D59-85A0-CB1BC87EBF30}"/>
              </a:ext>
            </a:extLst>
          </p:cNvPr>
          <p:cNvSpPr/>
          <p:nvPr/>
        </p:nvSpPr>
        <p:spPr>
          <a:xfrm>
            <a:off x="6502530" y="1636268"/>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71" name="Rectangle 170">
            <a:extLst>
              <a:ext uri="{FF2B5EF4-FFF2-40B4-BE49-F238E27FC236}">
                <a16:creationId xmlns:a16="http://schemas.microsoft.com/office/drawing/2014/main" id="{5F442C9E-97F5-4FFA-A881-B63B42184069}"/>
              </a:ext>
            </a:extLst>
          </p:cNvPr>
          <p:cNvSpPr/>
          <p:nvPr/>
        </p:nvSpPr>
        <p:spPr>
          <a:xfrm>
            <a:off x="6678688" y="1636268"/>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72" name="Rectangle 171">
            <a:extLst>
              <a:ext uri="{FF2B5EF4-FFF2-40B4-BE49-F238E27FC236}">
                <a16:creationId xmlns:a16="http://schemas.microsoft.com/office/drawing/2014/main" id="{8C621B11-C165-4938-A13F-D75B7600B338}"/>
              </a:ext>
            </a:extLst>
          </p:cNvPr>
          <p:cNvSpPr/>
          <p:nvPr/>
        </p:nvSpPr>
        <p:spPr>
          <a:xfrm>
            <a:off x="6854770" y="1636268"/>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73" name="Rectangle 172">
            <a:extLst>
              <a:ext uri="{FF2B5EF4-FFF2-40B4-BE49-F238E27FC236}">
                <a16:creationId xmlns:a16="http://schemas.microsoft.com/office/drawing/2014/main" id="{CBD3A4D8-3E52-43A2-9846-93FAA4C571B0}"/>
              </a:ext>
            </a:extLst>
          </p:cNvPr>
          <p:cNvSpPr/>
          <p:nvPr/>
        </p:nvSpPr>
        <p:spPr>
          <a:xfrm>
            <a:off x="7175226" y="1636268"/>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74" name="Rectangle 173">
            <a:extLst>
              <a:ext uri="{FF2B5EF4-FFF2-40B4-BE49-F238E27FC236}">
                <a16:creationId xmlns:a16="http://schemas.microsoft.com/office/drawing/2014/main" id="{317393CE-D833-4A8E-BBFB-34B6B0D36AD7}"/>
              </a:ext>
            </a:extLst>
          </p:cNvPr>
          <p:cNvSpPr/>
          <p:nvPr/>
        </p:nvSpPr>
        <p:spPr>
          <a:xfrm>
            <a:off x="7011444" y="1638723"/>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76" name="TextBox 175">
            <a:extLst>
              <a:ext uri="{FF2B5EF4-FFF2-40B4-BE49-F238E27FC236}">
                <a16:creationId xmlns:a16="http://schemas.microsoft.com/office/drawing/2014/main" id="{93337062-472D-453F-B99D-08956E9FE406}"/>
              </a:ext>
            </a:extLst>
          </p:cNvPr>
          <p:cNvSpPr txBox="1"/>
          <p:nvPr/>
        </p:nvSpPr>
        <p:spPr>
          <a:xfrm>
            <a:off x="5504071" y="1255896"/>
            <a:ext cx="583814" cy="369332"/>
          </a:xfrm>
          <a:prstGeom prst="rect">
            <a:avLst/>
          </a:prstGeom>
          <a:noFill/>
        </p:spPr>
        <p:txBody>
          <a:bodyPr wrap="none" rtlCol="0">
            <a:spAutoFit/>
          </a:bodyPr>
          <a:lstStyle/>
          <a:p>
            <a:r>
              <a:rPr lang="sv-SE" dirty="0"/>
              <a:t>80%</a:t>
            </a:r>
          </a:p>
        </p:txBody>
      </p:sp>
      <p:pic>
        <p:nvPicPr>
          <p:cNvPr id="179" name="Picture 178">
            <a:extLst>
              <a:ext uri="{FF2B5EF4-FFF2-40B4-BE49-F238E27FC236}">
                <a16:creationId xmlns:a16="http://schemas.microsoft.com/office/drawing/2014/main" id="{45AFA9E6-6A23-4D38-BC8E-1693AB2B5052}"/>
              </a:ext>
            </a:extLst>
          </p:cNvPr>
          <p:cNvPicPr>
            <a:picLocks noChangeAspect="1"/>
          </p:cNvPicPr>
          <p:nvPr/>
        </p:nvPicPr>
        <p:blipFill>
          <a:blip r:embed="rId4"/>
          <a:stretch>
            <a:fillRect/>
          </a:stretch>
        </p:blipFill>
        <p:spPr>
          <a:xfrm rot="16200000">
            <a:off x="6382327" y="1874110"/>
            <a:ext cx="242501" cy="1895192"/>
          </a:xfrm>
          <a:prstGeom prst="rect">
            <a:avLst/>
          </a:prstGeom>
        </p:spPr>
      </p:pic>
      <p:sp>
        <p:nvSpPr>
          <p:cNvPr id="180" name="Rectangle 179">
            <a:extLst>
              <a:ext uri="{FF2B5EF4-FFF2-40B4-BE49-F238E27FC236}">
                <a16:creationId xmlns:a16="http://schemas.microsoft.com/office/drawing/2014/main" id="{ABCD1F15-E2EB-4B4D-89C9-868B2BA3822D}"/>
              </a:ext>
            </a:extLst>
          </p:cNvPr>
          <p:cNvSpPr/>
          <p:nvPr/>
        </p:nvSpPr>
        <p:spPr>
          <a:xfrm>
            <a:off x="5686950" y="2700453"/>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81" name="Rectangle 180">
            <a:extLst>
              <a:ext uri="{FF2B5EF4-FFF2-40B4-BE49-F238E27FC236}">
                <a16:creationId xmlns:a16="http://schemas.microsoft.com/office/drawing/2014/main" id="{4E436E07-2794-46B5-BF5A-0FD834E8E204}"/>
              </a:ext>
            </a:extLst>
          </p:cNvPr>
          <p:cNvSpPr/>
          <p:nvPr/>
        </p:nvSpPr>
        <p:spPr>
          <a:xfrm>
            <a:off x="5843624" y="2700453"/>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82" name="Rectangle 181">
            <a:extLst>
              <a:ext uri="{FF2B5EF4-FFF2-40B4-BE49-F238E27FC236}">
                <a16:creationId xmlns:a16="http://schemas.microsoft.com/office/drawing/2014/main" id="{C88403F7-B97C-4337-8DCC-AABB6B9DC208}"/>
              </a:ext>
            </a:extLst>
          </p:cNvPr>
          <p:cNvSpPr/>
          <p:nvPr/>
        </p:nvSpPr>
        <p:spPr>
          <a:xfrm>
            <a:off x="6000297" y="2700451"/>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83" name="Rectangle 182">
            <a:extLst>
              <a:ext uri="{FF2B5EF4-FFF2-40B4-BE49-F238E27FC236}">
                <a16:creationId xmlns:a16="http://schemas.microsoft.com/office/drawing/2014/main" id="{B59B27A9-E468-4F7B-AFA0-0D4DEA121011}"/>
              </a:ext>
            </a:extLst>
          </p:cNvPr>
          <p:cNvSpPr/>
          <p:nvPr/>
        </p:nvSpPr>
        <p:spPr>
          <a:xfrm>
            <a:off x="6156971" y="2700451"/>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84" name="Rectangle 183">
            <a:extLst>
              <a:ext uri="{FF2B5EF4-FFF2-40B4-BE49-F238E27FC236}">
                <a16:creationId xmlns:a16="http://schemas.microsoft.com/office/drawing/2014/main" id="{44D0AC63-0980-4EE5-AD0E-5A4FCF58B041}"/>
              </a:ext>
            </a:extLst>
          </p:cNvPr>
          <p:cNvSpPr/>
          <p:nvPr/>
        </p:nvSpPr>
        <p:spPr>
          <a:xfrm>
            <a:off x="6320753" y="2700451"/>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85" name="Rectangle 184">
            <a:extLst>
              <a:ext uri="{FF2B5EF4-FFF2-40B4-BE49-F238E27FC236}">
                <a16:creationId xmlns:a16="http://schemas.microsoft.com/office/drawing/2014/main" id="{3AB90B9D-441B-4FE9-B813-BA0CCFBBB246}"/>
              </a:ext>
            </a:extLst>
          </p:cNvPr>
          <p:cNvSpPr/>
          <p:nvPr/>
        </p:nvSpPr>
        <p:spPr>
          <a:xfrm>
            <a:off x="6503543" y="2700451"/>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86" name="Rectangle 185">
            <a:extLst>
              <a:ext uri="{FF2B5EF4-FFF2-40B4-BE49-F238E27FC236}">
                <a16:creationId xmlns:a16="http://schemas.microsoft.com/office/drawing/2014/main" id="{6FCD2336-9EE8-464D-9087-EE1C9B6ED886}"/>
              </a:ext>
            </a:extLst>
          </p:cNvPr>
          <p:cNvSpPr/>
          <p:nvPr/>
        </p:nvSpPr>
        <p:spPr>
          <a:xfrm>
            <a:off x="6679701" y="2700451"/>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87" name="Rectangle 186">
            <a:extLst>
              <a:ext uri="{FF2B5EF4-FFF2-40B4-BE49-F238E27FC236}">
                <a16:creationId xmlns:a16="http://schemas.microsoft.com/office/drawing/2014/main" id="{8DB99F1D-140E-44AE-8CDD-73A37C4C757F}"/>
              </a:ext>
            </a:extLst>
          </p:cNvPr>
          <p:cNvSpPr/>
          <p:nvPr/>
        </p:nvSpPr>
        <p:spPr>
          <a:xfrm>
            <a:off x="6855783" y="2700451"/>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88" name="Rectangle 187">
            <a:extLst>
              <a:ext uri="{FF2B5EF4-FFF2-40B4-BE49-F238E27FC236}">
                <a16:creationId xmlns:a16="http://schemas.microsoft.com/office/drawing/2014/main" id="{EAD20D2E-5CB6-4D00-BB61-1FC2326AC20E}"/>
              </a:ext>
            </a:extLst>
          </p:cNvPr>
          <p:cNvSpPr/>
          <p:nvPr/>
        </p:nvSpPr>
        <p:spPr>
          <a:xfrm>
            <a:off x="7176239" y="2700451"/>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89" name="Rectangle 188">
            <a:extLst>
              <a:ext uri="{FF2B5EF4-FFF2-40B4-BE49-F238E27FC236}">
                <a16:creationId xmlns:a16="http://schemas.microsoft.com/office/drawing/2014/main" id="{7036EC74-F1E0-40D6-9B93-EAB0E9F00402}"/>
              </a:ext>
            </a:extLst>
          </p:cNvPr>
          <p:cNvSpPr/>
          <p:nvPr/>
        </p:nvSpPr>
        <p:spPr>
          <a:xfrm>
            <a:off x="7012457" y="2702906"/>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92" name="TextBox 191">
            <a:extLst>
              <a:ext uri="{FF2B5EF4-FFF2-40B4-BE49-F238E27FC236}">
                <a16:creationId xmlns:a16="http://schemas.microsoft.com/office/drawing/2014/main" id="{44B8F7C7-69B8-4A34-8DD2-3DE37034BCF9}"/>
              </a:ext>
            </a:extLst>
          </p:cNvPr>
          <p:cNvSpPr txBox="1"/>
          <p:nvPr/>
        </p:nvSpPr>
        <p:spPr>
          <a:xfrm>
            <a:off x="5454348" y="2286450"/>
            <a:ext cx="583814" cy="369332"/>
          </a:xfrm>
          <a:prstGeom prst="rect">
            <a:avLst/>
          </a:prstGeom>
          <a:noFill/>
        </p:spPr>
        <p:txBody>
          <a:bodyPr wrap="none" rtlCol="0">
            <a:spAutoFit/>
          </a:bodyPr>
          <a:lstStyle/>
          <a:p>
            <a:r>
              <a:rPr lang="sv-SE" dirty="0"/>
              <a:t>70%</a:t>
            </a:r>
          </a:p>
        </p:txBody>
      </p:sp>
      <p:cxnSp>
        <p:nvCxnSpPr>
          <p:cNvPr id="193" name="Straight Connector 192">
            <a:extLst>
              <a:ext uri="{FF2B5EF4-FFF2-40B4-BE49-F238E27FC236}">
                <a16:creationId xmlns:a16="http://schemas.microsoft.com/office/drawing/2014/main" id="{B003CA96-1928-4EB7-B921-F02479E113ED}"/>
              </a:ext>
            </a:extLst>
          </p:cNvPr>
          <p:cNvCxnSpPr>
            <a:cxnSpLocks/>
          </p:cNvCxnSpPr>
          <p:nvPr/>
        </p:nvCxnSpPr>
        <p:spPr>
          <a:xfrm>
            <a:off x="6854770" y="1330409"/>
            <a:ext cx="0" cy="1938962"/>
          </a:xfrm>
          <a:prstGeom prst="line">
            <a:avLst/>
          </a:prstGeom>
          <a:ln w="635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94" name="Multiplication Sign 193">
            <a:extLst>
              <a:ext uri="{FF2B5EF4-FFF2-40B4-BE49-F238E27FC236}">
                <a16:creationId xmlns:a16="http://schemas.microsoft.com/office/drawing/2014/main" id="{BA22686F-A93F-4935-9BF3-1EFF1132CF46}"/>
              </a:ext>
            </a:extLst>
          </p:cNvPr>
          <p:cNvSpPr/>
          <p:nvPr/>
        </p:nvSpPr>
        <p:spPr>
          <a:xfrm>
            <a:off x="5888784" y="1890135"/>
            <a:ext cx="708917" cy="772175"/>
          </a:xfrm>
          <a:prstGeom prst="mathMultiply">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195" name="Picture 194">
            <a:extLst>
              <a:ext uri="{FF2B5EF4-FFF2-40B4-BE49-F238E27FC236}">
                <a16:creationId xmlns:a16="http://schemas.microsoft.com/office/drawing/2014/main" id="{1DB33951-498F-441C-9D9B-CFB495C4822B}"/>
              </a:ext>
            </a:extLst>
          </p:cNvPr>
          <p:cNvPicPr>
            <a:picLocks noChangeAspect="1"/>
          </p:cNvPicPr>
          <p:nvPr/>
        </p:nvPicPr>
        <p:blipFill>
          <a:blip r:embed="rId4"/>
          <a:stretch>
            <a:fillRect/>
          </a:stretch>
        </p:blipFill>
        <p:spPr>
          <a:xfrm rot="16200000">
            <a:off x="8654977" y="821884"/>
            <a:ext cx="242501" cy="1895192"/>
          </a:xfrm>
          <a:prstGeom prst="rect">
            <a:avLst/>
          </a:prstGeom>
        </p:spPr>
      </p:pic>
      <p:sp>
        <p:nvSpPr>
          <p:cNvPr id="196" name="Rectangle 195">
            <a:extLst>
              <a:ext uri="{FF2B5EF4-FFF2-40B4-BE49-F238E27FC236}">
                <a16:creationId xmlns:a16="http://schemas.microsoft.com/office/drawing/2014/main" id="{0815A3EF-1FB2-44CD-A8F3-B9DD13F29015}"/>
              </a:ext>
            </a:extLst>
          </p:cNvPr>
          <p:cNvSpPr/>
          <p:nvPr/>
        </p:nvSpPr>
        <p:spPr>
          <a:xfrm>
            <a:off x="7959600" y="1648227"/>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97" name="Rectangle 196">
            <a:extLst>
              <a:ext uri="{FF2B5EF4-FFF2-40B4-BE49-F238E27FC236}">
                <a16:creationId xmlns:a16="http://schemas.microsoft.com/office/drawing/2014/main" id="{70155678-EA9A-4A67-BAD7-971529939F3D}"/>
              </a:ext>
            </a:extLst>
          </p:cNvPr>
          <p:cNvSpPr/>
          <p:nvPr/>
        </p:nvSpPr>
        <p:spPr>
          <a:xfrm>
            <a:off x="8116274" y="1648227"/>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98" name="Rectangle 197">
            <a:extLst>
              <a:ext uri="{FF2B5EF4-FFF2-40B4-BE49-F238E27FC236}">
                <a16:creationId xmlns:a16="http://schemas.microsoft.com/office/drawing/2014/main" id="{82FAF712-1711-464B-A433-3F8AB67EC37E}"/>
              </a:ext>
            </a:extLst>
          </p:cNvPr>
          <p:cNvSpPr/>
          <p:nvPr/>
        </p:nvSpPr>
        <p:spPr>
          <a:xfrm>
            <a:off x="8272947" y="1648225"/>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99" name="Rectangle 198">
            <a:extLst>
              <a:ext uri="{FF2B5EF4-FFF2-40B4-BE49-F238E27FC236}">
                <a16:creationId xmlns:a16="http://schemas.microsoft.com/office/drawing/2014/main" id="{1513B984-0DC1-4BCD-8946-335C6BDB0C43}"/>
              </a:ext>
            </a:extLst>
          </p:cNvPr>
          <p:cNvSpPr/>
          <p:nvPr/>
        </p:nvSpPr>
        <p:spPr>
          <a:xfrm>
            <a:off x="8429621" y="1648225"/>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00" name="Rectangle 199">
            <a:extLst>
              <a:ext uri="{FF2B5EF4-FFF2-40B4-BE49-F238E27FC236}">
                <a16:creationId xmlns:a16="http://schemas.microsoft.com/office/drawing/2014/main" id="{A20A6682-5898-492C-8AF8-4DFC37F31F9B}"/>
              </a:ext>
            </a:extLst>
          </p:cNvPr>
          <p:cNvSpPr/>
          <p:nvPr/>
        </p:nvSpPr>
        <p:spPr>
          <a:xfrm>
            <a:off x="8593403" y="1648225"/>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01" name="Rectangle 200">
            <a:extLst>
              <a:ext uri="{FF2B5EF4-FFF2-40B4-BE49-F238E27FC236}">
                <a16:creationId xmlns:a16="http://schemas.microsoft.com/office/drawing/2014/main" id="{DDC4DF02-4559-465A-AA42-776C372B3EB2}"/>
              </a:ext>
            </a:extLst>
          </p:cNvPr>
          <p:cNvSpPr/>
          <p:nvPr/>
        </p:nvSpPr>
        <p:spPr>
          <a:xfrm>
            <a:off x="8776193" y="1648225"/>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02" name="Rectangle 201">
            <a:extLst>
              <a:ext uri="{FF2B5EF4-FFF2-40B4-BE49-F238E27FC236}">
                <a16:creationId xmlns:a16="http://schemas.microsoft.com/office/drawing/2014/main" id="{48710403-5C95-4483-B09A-0040FBA05AFE}"/>
              </a:ext>
            </a:extLst>
          </p:cNvPr>
          <p:cNvSpPr/>
          <p:nvPr/>
        </p:nvSpPr>
        <p:spPr>
          <a:xfrm>
            <a:off x="8952351" y="1648225"/>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03" name="Rectangle 202">
            <a:extLst>
              <a:ext uri="{FF2B5EF4-FFF2-40B4-BE49-F238E27FC236}">
                <a16:creationId xmlns:a16="http://schemas.microsoft.com/office/drawing/2014/main" id="{48DD8733-774A-4CBE-8834-6062C7EA66C1}"/>
              </a:ext>
            </a:extLst>
          </p:cNvPr>
          <p:cNvSpPr/>
          <p:nvPr/>
        </p:nvSpPr>
        <p:spPr>
          <a:xfrm>
            <a:off x="9128433" y="1648225"/>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04" name="Rectangle 203">
            <a:extLst>
              <a:ext uri="{FF2B5EF4-FFF2-40B4-BE49-F238E27FC236}">
                <a16:creationId xmlns:a16="http://schemas.microsoft.com/office/drawing/2014/main" id="{02251807-A6F2-4659-854B-D7CED422BD20}"/>
              </a:ext>
            </a:extLst>
          </p:cNvPr>
          <p:cNvSpPr/>
          <p:nvPr/>
        </p:nvSpPr>
        <p:spPr>
          <a:xfrm>
            <a:off x="9448889" y="1648225"/>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05" name="Rectangle 204">
            <a:extLst>
              <a:ext uri="{FF2B5EF4-FFF2-40B4-BE49-F238E27FC236}">
                <a16:creationId xmlns:a16="http://schemas.microsoft.com/office/drawing/2014/main" id="{A0037341-9FA4-45AD-9F43-33E5F6104CFC}"/>
              </a:ext>
            </a:extLst>
          </p:cNvPr>
          <p:cNvSpPr/>
          <p:nvPr/>
        </p:nvSpPr>
        <p:spPr>
          <a:xfrm>
            <a:off x="9285107" y="1650680"/>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206" name="Picture 205">
            <a:extLst>
              <a:ext uri="{FF2B5EF4-FFF2-40B4-BE49-F238E27FC236}">
                <a16:creationId xmlns:a16="http://schemas.microsoft.com/office/drawing/2014/main" id="{933F1E13-B717-49C8-82E4-B43D231F67CE}"/>
              </a:ext>
            </a:extLst>
          </p:cNvPr>
          <p:cNvPicPr>
            <a:picLocks noChangeAspect="1"/>
          </p:cNvPicPr>
          <p:nvPr/>
        </p:nvPicPr>
        <p:blipFill>
          <a:blip r:embed="rId4"/>
          <a:stretch>
            <a:fillRect/>
          </a:stretch>
        </p:blipFill>
        <p:spPr>
          <a:xfrm rot="16200000">
            <a:off x="8655665" y="1863705"/>
            <a:ext cx="242501" cy="1895192"/>
          </a:xfrm>
          <a:prstGeom prst="rect">
            <a:avLst/>
          </a:prstGeom>
        </p:spPr>
      </p:pic>
      <p:sp>
        <p:nvSpPr>
          <p:cNvPr id="207" name="Rectangle 206">
            <a:extLst>
              <a:ext uri="{FF2B5EF4-FFF2-40B4-BE49-F238E27FC236}">
                <a16:creationId xmlns:a16="http://schemas.microsoft.com/office/drawing/2014/main" id="{66A4D795-963F-4E60-9EC3-0B83A24C93C0}"/>
              </a:ext>
            </a:extLst>
          </p:cNvPr>
          <p:cNvSpPr/>
          <p:nvPr/>
        </p:nvSpPr>
        <p:spPr>
          <a:xfrm>
            <a:off x="7960288" y="2690048"/>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08" name="Rectangle 207">
            <a:extLst>
              <a:ext uri="{FF2B5EF4-FFF2-40B4-BE49-F238E27FC236}">
                <a16:creationId xmlns:a16="http://schemas.microsoft.com/office/drawing/2014/main" id="{2433FCD7-47D3-40EC-AAA9-D0D9AF4EC19E}"/>
              </a:ext>
            </a:extLst>
          </p:cNvPr>
          <p:cNvSpPr/>
          <p:nvPr/>
        </p:nvSpPr>
        <p:spPr>
          <a:xfrm>
            <a:off x="8116962" y="2690048"/>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09" name="Rectangle 208">
            <a:extLst>
              <a:ext uri="{FF2B5EF4-FFF2-40B4-BE49-F238E27FC236}">
                <a16:creationId xmlns:a16="http://schemas.microsoft.com/office/drawing/2014/main" id="{B9712A92-0D45-4F35-BC61-9DB6D734E0A8}"/>
              </a:ext>
            </a:extLst>
          </p:cNvPr>
          <p:cNvSpPr/>
          <p:nvPr/>
        </p:nvSpPr>
        <p:spPr>
          <a:xfrm>
            <a:off x="8273635" y="2690046"/>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0" name="Rectangle 209">
            <a:extLst>
              <a:ext uri="{FF2B5EF4-FFF2-40B4-BE49-F238E27FC236}">
                <a16:creationId xmlns:a16="http://schemas.microsoft.com/office/drawing/2014/main" id="{9403D3DE-AF5C-44DF-B6EA-AE49AA3589F1}"/>
              </a:ext>
            </a:extLst>
          </p:cNvPr>
          <p:cNvSpPr/>
          <p:nvPr/>
        </p:nvSpPr>
        <p:spPr>
          <a:xfrm>
            <a:off x="8430309" y="2690046"/>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1" name="Rectangle 210">
            <a:extLst>
              <a:ext uri="{FF2B5EF4-FFF2-40B4-BE49-F238E27FC236}">
                <a16:creationId xmlns:a16="http://schemas.microsoft.com/office/drawing/2014/main" id="{A9E86B9E-0670-444E-9CBC-904FDF773958}"/>
              </a:ext>
            </a:extLst>
          </p:cNvPr>
          <p:cNvSpPr/>
          <p:nvPr/>
        </p:nvSpPr>
        <p:spPr>
          <a:xfrm>
            <a:off x="8594091" y="2690046"/>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2" name="Rectangle 211">
            <a:extLst>
              <a:ext uri="{FF2B5EF4-FFF2-40B4-BE49-F238E27FC236}">
                <a16:creationId xmlns:a16="http://schemas.microsoft.com/office/drawing/2014/main" id="{D1479357-B95E-4DE0-821C-A80ECFB40EA4}"/>
              </a:ext>
            </a:extLst>
          </p:cNvPr>
          <p:cNvSpPr/>
          <p:nvPr/>
        </p:nvSpPr>
        <p:spPr>
          <a:xfrm>
            <a:off x="8776881" y="2690046"/>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3" name="Rectangle 212">
            <a:extLst>
              <a:ext uri="{FF2B5EF4-FFF2-40B4-BE49-F238E27FC236}">
                <a16:creationId xmlns:a16="http://schemas.microsoft.com/office/drawing/2014/main" id="{73FF8EE6-6405-489D-9ACA-3E0EE8D8FFA4}"/>
              </a:ext>
            </a:extLst>
          </p:cNvPr>
          <p:cNvSpPr/>
          <p:nvPr/>
        </p:nvSpPr>
        <p:spPr>
          <a:xfrm>
            <a:off x="8953039" y="2690046"/>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4" name="Rectangle 213">
            <a:extLst>
              <a:ext uri="{FF2B5EF4-FFF2-40B4-BE49-F238E27FC236}">
                <a16:creationId xmlns:a16="http://schemas.microsoft.com/office/drawing/2014/main" id="{56B20D2F-D798-43BA-8EE1-3FFA702184C0}"/>
              </a:ext>
            </a:extLst>
          </p:cNvPr>
          <p:cNvSpPr/>
          <p:nvPr/>
        </p:nvSpPr>
        <p:spPr>
          <a:xfrm>
            <a:off x="9129121" y="2690046"/>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5" name="Rectangle 214">
            <a:extLst>
              <a:ext uri="{FF2B5EF4-FFF2-40B4-BE49-F238E27FC236}">
                <a16:creationId xmlns:a16="http://schemas.microsoft.com/office/drawing/2014/main" id="{E6DD6D33-F327-4EF1-B359-A6032A148283}"/>
              </a:ext>
            </a:extLst>
          </p:cNvPr>
          <p:cNvSpPr/>
          <p:nvPr/>
        </p:nvSpPr>
        <p:spPr>
          <a:xfrm>
            <a:off x="9449577" y="2690046"/>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6" name="Rectangle 215">
            <a:extLst>
              <a:ext uri="{FF2B5EF4-FFF2-40B4-BE49-F238E27FC236}">
                <a16:creationId xmlns:a16="http://schemas.microsoft.com/office/drawing/2014/main" id="{EC85D874-AB58-4CC8-A136-2E7D5C0A2209}"/>
              </a:ext>
            </a:extLst>
          </p:cNvPr>
          <p:cNvSpPr/>
          <p:nvPr/>
        </p:nvSpPr>
        <p:spPr>
          <a:xfrm>
            <a:off x="9285795" y="2692501"/>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8" name="Rectangle 217">
            <a:extLst>
              <a:ext uri="{FF2B5EF4-FFF2-40B4-BE49-F238E27FC236}">
                <a16:creationId xmlns:a16="http://schemas.microsoft.com/office/drawing/2014/main" id="{46667AF7-CA98-41BA-B2D3-600005CD35DB}"/>
              </a:ext>
            </a:extLst>
          </p:cNvPr>
          <p:cNvSpPr/>
          <p:nvPr/>
        </p:nvSpPr>
        <p:spPr>
          <a:xfrm>
            <a:off x="7765521" y="1550473"/>
            <a:ext cx="1374541" cy="451411"/>
          </a:xfrm>
          <a:prstGeom prst="rect">
            <a:avLst/>
          </a:prstGeom>
          <a:no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9" name="Rectangle 218">
            <a:extLst>
              <a:ext uri="{FF2B5EF4-FFF2-40B4-BE49-F238E27FC236}">
                <a16:creationId xmlns:a16="http://schemas.microsoft.com/office/drawing/2014/main" id="{B7C01367-7878-4215-B35E-23B49C52D204}"/>
              </a:ext>
            </a:extLst>
          </p:cNvPr>
          <p:cNvSpPr/>
          <p:nvPr/>
        </p:nvSpPr>
        <p:spPr>
          <a:xfrm>
            <a:off x="7751026" y="2580108"/>
            <a:ext cx="1374541" cy="451411"/>
          </a:xfrm>
          <a:prstGeom prst="rect">
            <a:avLst/>
          </a:prstGeom>
          <a:no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20" name="Rectangle 219">
            <a:extLst>
              <a:ext uri="{FF2B5EF4-FFF2-40B4-BE49-F238E27FC236}">
                <a16:creationId xmlns:a16="http://schemas.microsoft.com/office/drawing/2014/main" id="{D9C19B9B-BE76-48F2-A670-93EF58DDDD95}"/>
              </a:ext>
            </a:extLst>
          </p:cNvPr>
          <p:cNvSpPr/>
          <p:nvPr/>
        </p:nvSpPr>
        <p:spPr>
          <a:xfrm>
            <a:off x="9153946" y="1543770"/>
            <a:ext cx="650390" cy="451411"/>
          </a:xfrm>
          <a:prstGeom prst="rect">
            <a:avLst/>
          </a:prstGeom>
          <a:no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21" name="Rectangle 220">
            <a:extLst>
              <a:ext uri="{FF2B5EF4-FFF2-40B4-BE49-F238E27FC236}">
                <a16:creationId xmlns:a16="http://schemas.microsoft.com/office/drawing/2014/main" id="{B11B7BF0-1656-4F06-BE38-D94C66C5F1BD}"/>
              </a:ext>
            </a:extLst>
          </p:cNvPr>
          <p:cNvSpPr/>
          <p:nvPr/>
        </p:nvSpPr>
        <p:spPr>
          <a:xfrm>
            <a:off x="9152459" y="2570707"/>
            <a:ext cx="650390" cy="451411"/>
          </a:xfrm>
          <a:prstGeom prst="rect">
            <a:avLst/>
          </a:prstGeom>
          <a:no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222" name="Connector: Elbow 221">
            <a:extLst>
              <a:ext uri="{FF2B5EF4-FFF2-40B4-BE49-F238E27FC236}">
                <a16:creationId xmlns:a16="http://schemas.microsoft.com/office/drawing/2014/main" id="{AB87E469-A176-4E68-A2F3-C691C2C0973F}"/>
              </a:ext>
            </a:extLst>
          </p:cNvPr>
          <p:cNvCxnSpPr>
            <a:cxnSpLocks/>
            <a:stCxn id="168" idx="0"/>
            <a:endCxn id="218" idx="0"/>
          </p:cNvCxnSpPr>
          <p:nvPr/>
        </p:nvCxnSpPr>
        <p:spPr>
          <a:xfrm rot="5400000" flipH="1" flipV="1">
            <a:off x="7300646" y="484123"/>
            <a:ext cx="85795" cy="2218497"/>
          </a:xfrm>
          <a:prstGeom prst="bentConnector3">
            <a:avLst>
              <a:gd name="adj1" fmla="val 366449"/>
            </a:avLst>
          </a:prstGeom>
          <a:ln w="12700">
            <a:solidFill>
              <a:schemeClr val="tx1"/>
            </a:solidFill>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225" name="Connector: Elbow 224">
            <a:extLst>
              <a:ext uri="{FF2B5EF4-FFF2-40B4-BE49-F238E27FC236}">
                <a16:creationId xmlns:a16="http://schemas.microsoft.com/office/drawing/2014/main" id="{C813288C-5A1A-43FC-97D2-124C08E91F8D}"/>
              </a:ext>
            </a:extLst>
          </p:cNvPr>
          <p:cNvCxnSpPr>
            <a:cxnSpLocks/>
            <a:stCxn id="183" idx="2"/>
            <a:endCxn id="219" idx="2"/>
          </p:cNvCxnSpPr>
          <p:nvPr/>
        </p:nvCxnSpPr>
        <p:spPr>
          <a:xfrm rot="16200000" flipH="1">
            <a:off x="7292519" y="1885741"/>
            <a:ext cx="88566" cy="2202989"/>
          </a:xfrm>
          <a:prstGeom prst="bentConnector3">
            <a:avLst>
              <a:gd name="adj1" fmla="val 358113"/>
            </a:avLst>
          </a:prstGeom>
          <a:ln w="12700">
            <a:solidFill>
              <a:schemeClr val="tx1"/>
            </a:solidFill>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228" name="Straight Arrow Connector 227">
            <a:extLst>
              <a:ext uri="{FF2B5EF4-FFF2-40B4-BE49-F238E27FC236}">
                <a16:creationId xmlns:a16="http://schemas.microsoft.com/office/drawing/2014/main" id="{716653C4-E920-4390-BCE2-C5BA0DDAE7A7}"/>
              </a:ext>
            </a:extLst>
          </p:cNvPr>
          <p:cNvCxnSpPr>
            <a:cxnSpLocks/>
            <a:stCxn id="174" idx="2"/>
            <a:endCxn id="221" idx="0"/>
          </p:cNvCxnSpPr>
          <p:nvPr/>
        </p:nvCxnSpPr>
        <p:spPr>
          <a:xfrm>
            <a:off x="7089781" y="1881225"/>
            <a:ext cx="2387873" cy="689482"/>
          </a:xfrm>
          <a:prstGeom prst="straightConnector1">
            <a:avLst/>
          </a:prstGeom>
          <a:ln w="127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233" name="Straight Arrow Connector 232">
            <a:extLst>
              <a:ext uri="{FF2B5EF4-FFF2-40B4-BE49-F238E27FC236}">
                <a16:creationId xmlns:a16="http://schemas.microsoft.com/office/drawing/2014/main" id="{1FBA55AA-092F-4449-A77D-97B77F8576A5}"/>
              </a:ext>
            </a:extLst>
          </p:cNvPr>
          <p:cNvCxnSpPr>
            <a:cxnSpLocks/>
            <a:stCxn id="189" idx="0"/>
            <a:endCxn id="220" idx="2"/>
          </p:cNvCxnSpPr>
          <p:nvPr/>
        </p:nvCxnSpPr>
        <p:spPr>
          <a:xfrm flipV="1">
            <a:off x="7090794" y="1995181"/>
            <a:ext cx="2388347" cy="707725"/>
          </a:xfrm>
          <a:prstGeom prst="straightConnector1">
            <a:avLst/>
          </a:prstGeom>
          <a:ln w="127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236" name="TextBox 235">
            <a:extLst>
              <a:ext uri="{FF2B5EF4-FFF2-40B4-BE49-F238E27FC236}">
                <a16:creationId xmlns:a16="http://schemas.microsoft.com/office/drawing/2014/main" id="{496755E9-4513-471C-9947-65AC49F431D0}"/>
              </a:ext>
            </a:extLst>
          </p:cNvPr>
          <p:cNvSpPr txBox="1"/>
          <p:nvPr/>
        </p:nvSpPr>
        <p:spPr>
          <a:xfrm>
            <a:off x="9806100" y="1669269"/>
            <a:ext cx="583814" cy="369332"/>
          </a:xfrm>
          <a:prstGeom prst="rect">
            <a:avLst/>
          </a:prstGeom>
          <a:noFill/>
        </p:spPr>
        <p:txBody>
          <a:bodyPr wrap="none" rtlCol="0">
            <a:spAutoFit/>
          </a:bodyPr>
          <a:lstStyle/>
          <a:p>
            <a:r>
              <a:rPr lang="sv-SE" dirty="0"/>
              <a:t>90%</a:t>
            </a:r>
          </a:p>
        </p:txBody>
      </p:sp>
      <p:sp>
        <p:nvSpPr>
          <p:cNvPr id="237" name="TextBox 236">
            <a:extLst>
              <a:ext uri="{FF2B5EF4-FFF2-40B4-BE49-F238E27FC236}">
                <a16:creationId xmlns:a16="http://schemas.microsoft.com/office/drawing/2014/main" id="{97FCBBD6-C2A3-40B8-B48A-AEBE25C2D192}"/>
              </a:ext>
            </a:extLst>
          </p:cNvPr>
          <p:cNvSpPr txBox="1"/>
          <p:nvPr/>
        </p:nvSpPr>
        <p:spPr>
          <a:xfrm>
            <a:off x="9215626" y="3134008"/>
            <a:ext cx="583814" cy="369332"/>
          </a:xfrm>
          <a:prstGeom prst="rect">
            <a:avLst/>
          </a:prstGeom>
          <a:noFill/>
        </p:spPr>
        <p:txBody>
          <a:bodyPr wrap="none" rtlCol="0">
            <a:spAutoFit/>
          </a:bodyPr>
          <a:lstStyle/>
          <a:p>
            <a:r>
              <a:rPr lang="sv-SE" dirty="0"/>
              <a:t>60%</a:t>
            </a:r>
          </a:p>
        </p:txBody>
      </p:sp>
      <mc:AlternateContent xmlns:mc="http://schemas.openxmlformats.org/markup-compatibility/2006" xmlns:a14="http://schemas.microsoft.com/office/drawing/2010/main">
        <mc:Choice Requires="a14">
          <p:sp>
            <p:nvSpPr>
              <p:cNvPr id="252" name="TextBox 251">
                <a:extLst>
                  <a:ext uri="{FF2B5EF4-FFF2-40B4-BE49-F238E27FC236}">
                    <a16:creationId xmlns:a16="http://schemas.microsoft.com/office/drawing/2014/main" id="{E0B11CB8-8ECE-499B-BE68-2F1AD6B000B3}"/>
                  </a:ext>
                </a:extLst>
              </p:cNvPr>
              <p:cNvSpPr txBox="1"/>
              <p:nvPr/>
            </p:nvSpPr>
            <p:spPr>
              <a:xfrm>
                <a:off x="3078998" y="6127484"/>
                <a:ext cx="1141182" cy="3916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sv-SE" sz="1800" b="0" i="1" smtClean="0">
                              <a:latin typeface="Cambria Math" panose="02040503050406030204" pitchFamily="18" charset="0"/>
                            </a:rPr>
                          </m:ctrlPr>
                        </m:sSubPr>
                        <m:e>
                          <m:r>
                            <a:rPr lang="sv-SE" sz="1800" b="0" i="1" smtClean="0">
                              <a:latin typeface="Cambria Math" panose="02040503050406030204" pitchFamily="18" charset="0"/>
                            </a:rPr>
                            <m:t>𝐺𝑆</m:t>
                          </m:r>
                        </m:e>
                        <m:sub>
                          <m:r>
                            <a:rPr lang="sv-SE" sz="1800" b="0" i="1" smtClean="0">
                              <a:latin typeface="Cambria Math" panose="02040503050406030204" pitchFamily="18" charset="0"/>
                            </a:rPr>
                            <m:t>𝑖</m:t>
                          </m:r>
                        </m:sub>
                      </m:sSub>
                      <m:r>
                        <a:rPr lang="sv-SE" sz="1800" b="0" i="1" smtClean="0">
                          <a:latin typeface="Cambria Math" panose="02040503050406030204" pitchFamily="18" charset="0"/>
                          <a:ea typeface="Cambria Math" panose="02040503050406030204" pitchFamily="18" charset="0"/>
                        </a:rPr>
                        <m:t>×</m:t>
                      </m:r>
                      <m:sSub>
                        <m:sSubPr>
                          <m:ctrlPr>
                            <a:rPr lang="sv-SE" sz="1800" b="0" i="1" smtClean="0">
                              <a:latin typeface="Cambria Math" panose="02040503050406030204" pitchFamily="18" charset="0"/>
                              <a:ea typeface="Cambria Math" panose="02040503050406030204" pitchFamily="18" charset="0"/>
                            </a:rPr>
                          </m:ctrlPr>
                        </m:sSubPr>
                        <m:e>
                          <m:r>
                            <a:rPr lang="sv-SE" sz="1800" b="0" i="1" smtClean="0">
                              <a:latin typeface="Cambria Math" panose="02040503050406030204" pitchFamily="18" charset="0"/>
                              <a:ea typeface="Cambria Math" panose="02040503050406030204" pitchFamily="18" charset="0"/>
                            </a:rPr>
                            <m:t>𝐺𝑆</m:t>
                          </m:r>
                        </m:e>
                        <m:sub>
                          <m:r>
                            <a:rPr lang="sv-SE" sz="1800" b="0" i="1" smtClean="0">
                              <a:latin typeface="Cambria Math" panose="02040503050406030204" pitchFamily="18" charset="0"/>
                              <a:ea typeface="Cambria Math" panose="02040503050406030204" pitchFamily="18" charset="0"/>
                            </a:rPr>
                            <m:t>𝑗</m:t>
                          </m:r>
                        </m:sub>
                      </m:sSub>
                    </m:oMath>
                  </m:oMathPara>
                </a14:m>
                <a:endParaRPr lang="sv-SE" dirty="0"/>
              </a:p>
            </p:txBody>
          </p:sp>
        </mc:Choice>
        <mc:Fallback xmlns="">
          <p:sp>
            <p:nvSpPr>
              <p:cNvPr id="252" name="TextBox 251">
                <a:extLst>
                  <a:ext uri="{FF2B5EF4-FFF2-40B4-BE49-F238E27FC236}">
                    <a16:creationId xmlns:a16="http://schemas.microsoft.com/office/drawing/2014/main" id="{E0B11CB8-8ECE-499B-BE68-2F1AD6B000B3}"/>
                  </a:ext>
                </a:extLst>
              </p:cNvPr>
              <p:cNvSpPr txBox="1">
                <a:spLocks noRot="1" noChangeAspect="1" noMove="1" noResize="1" noEditPoints="1" noAdjustHandles="1" noChangeArrowheads="1" noChangeShapeType="1" noTextEdit="1"/>
              </p:cNvSpPr>
              <p:nvPr/>
            </p:nvSpPr>
            <p:spPr>
              <a:xfrm>
                <a:off x="3078998" y="6127484"/>
                <a:ext cx="1141182" cy="391646"/>
              </a:xfrm>
              <a:prstGeom prst="rect">
                <a:avLst/>
              </a:prstGeom>
              <a:blipFill>
                <a:blip r:embed="rId5"/>
                <a:stretch>
                  <a:fillRect b="-9375"/>
                </a:stretch>
              </a:blipFill>
            </p:spPr>
            <p:txBody>
              <a:bodyPr/>
              <a:lstStyle/>
              <a:p>
                <a:r>
                  <a:rPr lang="sv-SE">
                    <a:noFill/>
                  </a:rPr>
                  <a:t> </a:t>
                </a:r>
              </a:p>
            </p:txBody>
          </p:sp>
        </mc:Fallback>
      </mc:AlternateContent>
      <p:cxnSp>
        <p:nvCxnSpPr>
          <p:cNvPr id="255" name="Straight Connector 254">
            <a:extLst>
              <a:ext uri="{FF2B5EF4-FFF2-40B4-BE49-F238E27FC236}">
                <a16:creationId xmlns:a16="http://schemas.microsoft.com/office/drawing/2014/main" id="{2D883C8C-9A30-47E9-8FAF-F8F395D4C857}"/>
              </a:ext>
            </a:extLst>
          </p:cNvPr>
          <p:cNvCxnSpPr>
            <a:cxnSpLocks/>
          </p:cNvCxnSpPr>
          <p:nvPr/>
        </p:nvCxnSpPr>
        <p:spPr>
          <a:xfrm>
            <a:off x="2468684" y="1235445"/>
            <a:ext cx="0" cy="56225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9" name="Straight Arrow Connector 268">
            <a:extLst>
              <a:ext uri="{FF2B5EF4-FFF2-40B4-BE49-F238E27FC236}">
                <a16:creationId xmlns:a16="http://schemas.microsoft.com/office/drawing/2014/main" id="{542383B0-90A0-49A7-A63E-0F364E720C41}"/>
              </a:ext>
            </a:extLst>
          </p:cNvPr>
          <p:cNvCxnSpPr>
            <a:cxnSpLocks/>
            <a:stCxn id="243" idx="3"/>
          </p:cNvCxnSpPr>
          <p:nvPr/>
        </p:nvCxnSpPr>
        <p:spPr>
          <a:xfrm>
            <a:off x="1510253" y="6669328"/>
            <a:ext cx="95843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4" name="Straight Arrow Connector 273">
            <a:extLst>
              <a:ext uri="{FF2B5EF4-FFF2-40B4-BE49-F238E27FC236}">
                <a16:creationId xmlns:a16="http://schemas.microsoft.com/office/drawing/2014/main" id="{20826FC6-B911-4EBC-A7C6-488C4CF92D1C}"/>
              </a:ext>
            </a:extLst>
          </p:cNvPr>
          <p:cNvCxnSpPr>
            <a:cxnSpLocks/>
            <a:stCxn id="243" idx="1"/>
          </p:cNvCxnSpPr>
          <p:nvPr/>
        </p:nvCxnSpPr>
        <p:spPr>
          <a:xfrm flipH="1">
            <a:off x="37242" y="6669328"/>
            <a:ext cx="80753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7" name="Straight Arrow Connector 276">
            <a:extLst>
              <a:ext uri="{FF2B5EF4-FFF2-40B4-BE49-F238E27FC236}">
                <a16:creationId xmlns:a16="http://schemas.microsoft.com/office/drawing/2014/main" id="{FC006321-230B-4F4C-8874-439EB77DFE82}"/>
              </a:ext>
            </a:extLst>
          </p:cNvPr>
          <p:cNvCxnSpPr>
            <a:cxnSpLocks/>
            <a:stCxn id="252" idx="1"/>
          </p:cNvCxnSpPr>
          <p:nvPr/>
        </p:nvCxnSpPr>
        <p:spPr>
          <a:xfrm flipH="1">
            <a:off x="2452689" y="6323307"/>
            <a:ext cx="62630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0" name="Straight Arrow Connector 279">
            <a:extLst>
              <a:ext uri="{FF2B5EF4-FFF2-40B4-BE49-F238E27FC236}">
                <a16:creationId xmlns:a16="http://schemas.microsoft.com/office/drawing/2014/main" id="{90A24763-099D-4D47-A9E3-BFE471A9AD38}"/>
              </a:ext>
            </a:extLst>
          </p:cNvPr>
          <p:cNvCxnSpPr>
            <a:cxnSpLocks/>
            <a:stCxn id="252" idx="3"/>
          </p:cNvCxnSpPr>
          <p:nvPr/>
        </p:nvCxnSpPr>
        <p:spPr>
          <a:xfrm flipV="1">
            <a:off x="4220180" y="6305002"/>
            <a:ext cx="1021166" cy="183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8" name="Arrow: Right 287">
            <a:extLst>
              <a:ext uri="{FF2B5EF4-FFF2-40B4-BE49-F238E27FC236}">
                <a16:creationId xmlns:a16="http://schemas.microsoft.com/office/drawing/2014/main" id="{A80E7F65-5B4C-4332-AE04-3CBB1D9B85F8}"/>
              </a:ext>
            </a:extLst>
          </p:cNvPr>
          <p:cNvSpPr/>
          <p:nvPr/>
        </p:nvSpPr>
        <p:spPr>
          <a:xfrm>
            <a:off x="10358915" y="2001884"/>
            <a:ext cx="544530" cy="40141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217" name="Straight Arrow Connector 216">
            <a:extLst>
              <a:ext uri="{FF2B5EF4-FFF2-40B4-BE49-F238E27FC236}">
                <a16:creationId xmlns:a16="http://schemas.microsoft.com/office/drawing/2014/main" id="{F9FFEAE9-45FD-48A0-B215-B3EAB2B91AD6}"/>
              </a:ext>
            </a:extLst>
          </p:cNvPr>
          <p:cNvCxnSpPr>
            <a:cxnSpLocks/>
            <a:stCxn id="224" idx="3"/>
            <a:endCxn id="179" idx="0"/>
          </p:cNvCxnSpPr>
          <p:nvPr/>
        </p:nvCxnSpPr>
        <p:spPr>
          <a:xfrm flipV="1">
            <a:off x="5124143" y="2821706"/>
            <a:ext cx="431839" cy="1331053"/>
          </a:xfrm>
          <a:prstGeom prst="straightConnector1">
            <a:avLst/>
          </a:prstGeom>
          <a:ln w="127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223" name="Straight Arrow Connector 222">
            <a:extLst>
              <a:ext uri="{FF2B5EF4-FFF2-40B4-BE49-F238E27FC236}">
                <a16:creationId xmlns:a16="http://schemas.microsoft.com/office/drawing/2014/main" id="{7210D110-7182-4D4D-94AE-BA7790990605}"/>
              </a:ext>
            </a:extLst>
          </p:cNvPr>
          <p:cNvCxnSpPr>
            <a:cxnSpLocks/>
            <a:stCxn id="13" idx="2"/>
            <a:endCxn id="164" idx="0"/>
          </p:cNvCxnSpPr>
          <p:nvPr/>
        </p:nvCxnSpPr>
        <p:spPr>
          <a:xfrm flipV="1">
            <a:off x="5031987" y="1757523"/>
            <a:ext cx="522982" cy="43844"/>
          </a:xfrm>
          <a:prstGeom prst="straightConnector1">
            <a:avLst/>
          </a:prstGeom>
          <a:ln w="127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B090B7F5-6E01-47F8-86A1-AF436D19F3AE}"/>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4919979" y="1577351"/>
            <a:ext cx="224016" cy="224016"/>
          </a:xfrm>
          <a:prstGeom prst="rect">
            <a:avLst/>
          </a:prstGeom>
        </p:spPr>
      </p:pic>
      <p:pic>
        <p:nvPicPr>
          <p:cNvPr id="224" name="Picture 223">
            <a:extLst>
              <a:ext uri="{FF2B5EF4-FFF2-40B4-BE49-F238E27FC236}">
                <a16:creationId xmlns:a16="http://schemas.microsoft.com/office/drawing/2014/main" id="{C2565C70-CB12-43C6-9CF4-92AF446F9D08}"/>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4900127" y="4040751"/>
            <a:ext cx="224016" cy="224016"/>
          </a:xfrm>
          <a:prstGeom prst="rect">
            <a:avLst/>
          </a:prstGeom>
        </p:spPr>
      </p:pic>
      <p:pic>
        <p:nvPicPr>
          <p:cNvPr id="230" name="Picture 229">
            <a:extLst>
              <a:ext uri="{FF2B5EF4-FFF2-40B4-BE49-F238E27FC236}">
                <a16:creationId xmlns:a16="http://schemas.microsoft.com/office/drawing/2014/main" id="{88222F31-A0E8-481A-B1D3-398C04DDA580}"/>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9894139" y="1396878"/>
            <a:ext cx="224016" cy="224016"/>
          </a:xfrm>
          <a:prstGeom prst="rect">
            <a:avLst/>
          </a:prstGeom>
        </p:spPr>
      </p:pic>
      <mc:AlternateContent xmlns:mc="http://schemas.openxmlformats.org/markup-compatibility/2006" xmlns:a14="http://schemas.microsoft.com/office/drawing/2010/main">
        <mc:Choice Requires="a14">
          <p:sp>
            <p:nvSpPr>
              <p:cNvPr id="243" name="TextBox 242">
                <a:extLst>
                  <a:ext uri="{FF2B5EF4-FFF2-40B4-BE49-F238E27FC236}">
                    <a16:creationId xmlns:a16="http://schemas.microsoft.com/office/drawing/2014/main" id="{1E1D9DCD-F76D-4F64-B27F-61249FA77CFF}"/>
                  </a:ext>
                </a:extLst>
              </p:cNvPr>
              <p:cNvSpPr txBox="1"/>
              <p:nvPr/>
            </p:nvSpPr>
            <p:spPr>
              <a:xfrm>
                <a:off x="844773" y="6469273"/>
                <a:ext cx="665480" cy="40011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sv-SE" sz="2000" b="0" i="1" smtClean="0">
                          <a:latin typeface="Cambria Math" panose="02040503050406030204" pitchFamily="18" charset="0"/>
                        </a:rPr>
                        <m:t>𝐺</m:t>
                      </m:r>
                      <m:d>
                        <m:dPr>
                          <m:ctrlPr>
                            <a:rPr lang="sv-SE" sz="2000" b="0" i="1" smtClean="0">
                              <a:latin typeface="Cambria Math" panose="02040503050406030204" pitchFamily="18" charset="0"/>
                            </a:rPr>
                          </m:ctrlPr>
                        </m:dPr>
                        <m:e>
                          <m:r>
                            <a:rPr lang="sv-SE" sz="2000" b="0" i="1" smtClean="0">
                              <a:latin typeface="Cambria Math" panose="02040503050406030204" pitchFamily="18" charset="0"/>
                            </a:rPr>
                            <m:t>𝑛</m:t>
                          </m:r>
                        </m:e>
                      </m:d>
                    </m:oMath>
                  </m:oMathPara>
                </a14:m>
                <a:endParaRPr lang="sv-SE" sz="2000" b="0" dirty="0"/>
              </a:p>
            </p:txBody>
          </p:sp>
        </mc:Choice>
        <mc:Fallback xmlns="">
          <p:sp>
            <p:nvSpPr>
              <p:cNvPr id="243" name="TextBox 242">
                <a:extLst>
                  <a:ext uri="{FF2B5EF4-FFF2-40B4-BE49-F238E27FC236}">
                    <a16:creationId xmlns:a16="http://schemas.microsoft.com/office/drawing/2014/main" id="{1E1D9DCD-F76D-4F64-B27F-61249FA77CFF}"/>
                  </a:ext>
                </a:extLst>
              </p:cNvPr>
              <p:cNvSpPr txBox="1">
                <a:spLocks noRot="1" noChangeAspect="1" noMove="1" noResize="1" noEditPoints="1" noAdjustHandles="1" noChangeArrowheads="1" noChangeShapeType="1" noTextEdit="1"/>
              </p:cNvSpPr>
              <p:nvPr/>
            </p:nvSpPr>
            <p:spPr>
              <a:xfrm>
                <a:off x="844773" y="6469273"/>
                <a:ext cx="665480" cy="400110"/>
              </a:xfrm>
              <a:prstGeom prst="rect">
                <a:avLst/>
              </a:prstGeom>
              <a:blipFill>
                <a:blip r:embed="rId8"/>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256" name="TextBox 255">
                <a:extLst>
                  <a:ext uri="{FF2B5EF4-FFF2-40B4-BE49-F238E27FC236}">
                    <a16:creationId xmlns:a16="http://schemas.microsoft.com/office/drawing/2014/main" id="{4E949654-8DEC-42E7-9B44-EB599A030451}"/>
                  </a:ext>
                </a:extLst>
              </p:cNvPr>
              <p:cNvSpPr txBox="1"/>
              <p:nvPr/>
            </p:nvSpPr>
            <p:spPr>
              <a:xfrm>
                <a:off x="5822495" y="6471774"/>
                <a:ext cx="1172096" cy="40011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sv-SE" sz="2000" b="0" i="1" smtClean="0">
                          <a:latin typeface="Cambria Math" panose="02040503050406030204" pitchFamily="18" charset="0"/>
                        </a:rPr>
                        <m:t>𝐺</m:t>
                      </m:r>
                      <m:d>
                        <m:dPr>
                          <m:ctrlPr>
                            <a:rPr lang="sv-SE" sz="2000" b="0" i="1" smtClean="0">
                              <a:latin typeface="Cambria Math" panose="02040503050406030204" pitchFamily="18" charset="0"/>
                            </a:rPr>
                          </m:ctrlPr>
                        </m:dPr>
                        <m:e>
                          <m:r>
                            <a:rPr lang="sv-SE" sz="2000" b="0" i="1" smtClean="0">
                              <a:latin typeface="Cambria Math" panose="02040503050406030204" pitchFamily="18" charset="0"/>
                            </a:rPr>
                            <m:t>𝑛</m:t>
                          </m:r>
                          <m:r>
                            <a:rPr lang="sv-SE" sz="2000" b="0" i="1" smtClean="0">
                              <a:latin typeface="Cambria Math" panose="02040503050406030204" pitchFamily="18" charset="0"/>
                            </a:rPr>
                            <m:t>+1</m:t>
                          </m:r>
                        </m:e>
                      </m:d>
                    </m:oMath>
                  </m:oMathPara>
                </a14:m>
                <a:endParaRPr lang="sv-SE" sz="2000" b="0" dirty="0"/>
              </a:p>
            </p:txBody>
          </p:sp>
        </mc:Choice>
        <mc:Fallback xmlns="">
          <p:sp>
            <p:nvSpPr>
              <p:cNvPr id="256" name="TextBox 255">
                <a:extLst>
                  <a:ext uri="{FF2B5EF4-FFF2-40B4-BE49-F238E27FC236}">
                    <a16:creationId xmlns:a16="http://schemas.microsoft.com/office/drawing/2014/main" id="{4E949654-8DEC-42E7-9B44-EB599A030451}"/>
                  </a:ext>
                </a:extLst>
              </p:cNvPr>
              <p:cNvSpPr txBox="1">
                <a:spLocks noRot="1" noChangeAspect="1" noMove="1" noResize="1" noEditPoints="1" noAdjustHandles="1" noChangeArrowheads="1" noChangeShapeType="1" noTextEdit="1"/>
              </p:cNvSpPr>
              <p:nvPr/>
            </p:nvSpPr>
            <p:spPr>
              <a:xfrm>
                <a:off x="5822495" y="6471774"/>
                <a:ext cx="1172096" cy="400110"/>
              </a:xfrm>
              <a:prstGeom prst="rect">
                <a:avLst/>
              </a:prstGeom>
              <a:blipFill>
                <a:blip r:embed="rId9"/>
                <a:stretch>
                  <a:fillRect/>
                </a:stretch>
              </a:blipFill>
            </p:spPr>
            <p:txBody>
              <a:bodyPr/>
              <a:lstStyle/>
              <a:p>
                <a:r>
                  <a:rPr lang="sv-SE">
                    <a:noFill/>
                  </a:rPr>
                  <a:t> </a:t>
                </a:r>
              </a:p>
            </p:txBody>
          </p:sp>
        </mc:Fallback>
      </mc:AlternateContent>
      <p:cxnSp>
        <p:nvCxnSpPr>
          <p:cNvPr id="257" name="Straight Arrow Connector 256">
            <a:extLst>
              <a:ext uri="{FF2B5EF4-FFF2-40B4-BE49-F238E27FC236}">
                <a16:creationId xmlns:a16="http://schemas.microsoft.com/office/drawing/2014/main" id="{E3305FDA-5DAB-4C05-8B60-7965D519F1C8}"/>
              </a:ext>
            </a:extLst>
          </p:cNvPr>
          <p:cNvCxnSpPr>
            <a:cxnSpLocks/>
            <a:stCxn id="256" idx="3"/>
          </p:cNvCxnSpPr>
          <p:nvPr/>
        </p:nvCxnSpPr>
        <p:spPr>
          <a:xfrm>
            <a:off x="6994591" y="6671829"/>
            <a:ext cx="58114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0" name="Straight Arrow Connector 259">
            <a:extLst>
              <a:ext uri="{FF2B5EF4-FFF2-40B4-BE49-F238E27FC236}">
                <a16:creationId xmlns:a16="http://schemas.microsoft.com/office/drawing/2014/main" id="{8379BBED-1372-445C-BE8A-2580BCF39AA8}"/>
              </a:ext>
            </a:extLst>
          </p:cNvPr>
          <p:cNvCxnSpPr>
            <a:cxnSpLocks/>
            <a:stCxn id="256" idx="1"/>
          </p:cNvCxnSpPr>
          <p:nvPr/>
        </p:nvCxnSpPr>
        <p:spPr>
          <a:xfrm flipH="1">
            <a:off x="5241346" y="6671829"/>
            <a:ext cx="581149" cy="145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525A40E5-48A0-494F-9328-C4841D8B1083}"/>
              </a:ext>
            </a:extLst>
          </p:cNvPr>
          <p:cNvCxnSpPr>
            <a:cxnSpLocks/>
          </p:cNvCxnSpPr>
          <p:nvPr/>
        </p:nvCxnSpPr>
        <p:spPr>
          <a:xfrm>
            <a:off x="5241346" y="1085850"/>
            <a:ext cx="0" cy="57835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0" name="TextBox 289">
                <a:extLst>
                  <a:ext uri="{FF2B5EF4-FFF2-40B4-BE49-F238E27FC236}">
                    <a16:creationId xmlns:a16="http://schemas.microsoft.com/office/drawing/2014/main" id="{F3B1E8B4-05B4-4F7D-B65A-8CCC7DAE8910}"/>
                  </a:ext>
                </a:extLst>
              </p:cNvPr>
              <p:cNvSpPr txBox="1"/>
              <p:nvPr/>
            </p:nvSpPr>
            <p:spPr>
              <a:xfrm>
                <a:off x="652509" y="6127065"/>
                <a:ext cx="1141182" cy="3916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sv-SE" sz="1800" b="0" i="1" smtClean="0">
                              <a:latin typeface="Cambria Math" panose="02040503050406030204" pitchFamily="18" charset="0"/>
                            </a:rPr>
                          </m:ctrlPr>
                        </m:sSubPr>
                        <m:e>
                          <m:r>
                            <a:rPr lang="sv-SE" sz="1800" b="0" i="1" smtClean="0">
                              <a:latin typeface="Cambria Math" panose="02040503050406030204" pitchFamily="18" charset="0"/>
                            </a:rPr>
                            <m:t>𝐺𝑆</m:t>
                          </m:r>
                        </m:e>
                        <m:sub>
                          <m:r>
                            <a:rPr lang="sv-SE" sz="1800" b="0" i="1" smtClean="0">
                              <a:latin typeface="Cambria Math" panose="02040503050406030204" pitchFamily="18" charset="0"/>
                            </a:rPr>
                            <m:t>𝑖</m:t>
                          </m:r>
                        </m:sub>
                      </m:sSub>
                      <m:r>
                        <a:rPr lang="sv-SE" sz="1800" b="0" i="1" smtClean="0">
                          <a:latin typeface="Cambria Math" panose="02040503050406030204" pitchFamily="18" charset="0"/>
                        </a:rPr>
                        <m:t>,</m:t>
                      </m:r>
                      <m:sSub>
                        <m:sSubPr>
                          <m:ctrlPr>
                            <a:rPr lang="sv-SE" sz="1800" b="0" i="1" smtClean="0">
                              <a:latin typeface="Cambria Math" panose="02040503050406030204" pitchFamily="18" charset="0"/>
                              <a:ea typeface="Cambria Math" panose="02040503050406030204" pitchFamily="18" charset="0"/>
                            </a:rPr>
                          </m:ctrlPr>
                        </m:sSubPr>
                        <m:e>
                          <m:r>
                            <a:rPr lang="sv-SE" sz="1800" b="0" i="1" smtClean="0">
                              <a:latin typeface="Cambria Math" panose="02040503050406030204" pitchFamily="18" charset="0"/>
                              <a:ea typeface="Cambria Math" panose="02040503050406030204" pitchFamily="18" charset="0"/>
                            </a:rPr>
                            <m:t>𝐺𝑆</m:t>
                          </m:r>
                        </m:e>
                        <m:sub>
                          <m:r>
                            <a:rPr lang="sv-SE" sz="1800" b="0" i="1" smtClean="0">
                              <a:latin typeface="Cambria Math" panose="02040503050406030204" pitchFamily="18" charset="0"/>
                              <a:ea typeface="Cambria Math" panose="02040503050406030204" pitchFamily="18" charset="0"/>
                            </a:rPr>
                            <m:t>𝑗</m:t>
                          </m:r>
                        </m:sub>
                      </m:sSub>
                    </m:oMath>
                  </m:oMathPara>
                </a14:m>
                <a:endParaRPr lang="sv-SE" dirty="0"/>
              </a:p>
            </p:txBody>
          </p:sp>
        </mc:Choice>
        <mc:Fallback xmlns="">
          <p:sp>
            <p:nvSpPr>
              <p:cNvPr id="290" name="TextBox 289">
                <a:extLst>
                  <a:ext uri="{FF2B5EF4-FFF2-40B4-BE49-F238E27FC236}">
                    <a16:creationId xmlns:a16="http://schemas.microsoft.com/office/drawing/2014/main" id="{F3B1E8B4-05B4-4F7D-B65A-8CCC7DAE8910}"/>
                  </a:ext>
                </a:extLst>
              </p:cNvPr>
              <p:cNvSpPr txBox="1">
                <a:spLocks noRot="1" noChangeAspect="1" noMove="1" noResize="1" noEditPoints="1" noAdjustHandles="1" noChangeArrowheads="1" noChangeShapeType="1" noTextEdit="1"/>
              </p:cNvSpPr>
              <p:nvPr/>
            </p:nvSpPr>
            <p:spPr>
              <a:xfrm>
                <a:off x="652509" y="6127065"/>
                <a:ext cx="1141182" cy="391646"/>
              </a:xfrm>
              <a:prstGeom prst="rect">
                <a:avLst/>
              </a:prstGeom>
              <a:blipFill>
                <a:blip r:embed="rId10"/>
                <a:stretch>
                  <a:fillRect b="-9375"/>
                </a:stretch>
              </a:blipFill>
            </p:spPr>
            <p:txBody>
              <a:bodyPr/>
              <a:lstStyle/>
              <a:p>
                <a:r>
                  <a:rPr lang="sv-SE">
                    <a:noFill/>
                  </a:rPr>
                  <a:t> </a:t>
                </a:r>
              </a:p>
            </p:txBody>
          </p:sp>
        </mc:Fallback>
      </mc:AlternateContent>
      <p:cxnSp>
        <p:nvCxnSpPr>
          <p:cNvPr id="291" name="Straight Arrow Connector 290">
            <a:extLst>
              <a:ext uri="{FF2B5EF4-FFF2-40B4-BE49-F238E27FC236}">
                <a16:creationId xmlns:a16="http://schemas.microsoft.com/office/drawing/2014/main" id="{DBDE7DB5-3774-45A7-ACCB-23A5A011C6C7}"/>
              </a:ext>
            </a:extLst>
          </p:cNvPr>
          <p:cNvCxnSpPr>
            <a:cxnSpLocks/>
            <a:stCxn id="290" idx="1"/>
          </p:cNvCxnSpPr>
          <p:nvPr/>
        </p:nvCxnSpPr>
        <p:spPr>
          <a:xfrm flipH="1">
            <a:off x="26200" y="6322888"/>
            <a:ext cx="62630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2" name="Straight Arrow Connector 291">
            <a:extLst>
              <a:ext uri="{FF2B5EF4-FFF2-40B4-BE49-F238E27FC236}">
                <a16:creationId xmlns:a16="http://schemas.microsoft.com/office/drawing/2014/main" id="{CC1D47D7-A38B-4FB6-827B-857AFEEB3EC0}"/>
              </a:ext>
            </a:extLst>
          </p:cNvPr>
          <p:cNvCxnSpPr>
            <a:cxnSpLocks/>
            <a:stCxn id="290" idx="3"/>
          </p:cNvCxnSpPr>
          <p:nvPr/>
        </p:nvCxnSpPr>
        <p:spPr>
          <a:xfrm>
            <a:off x="1793691" y="6322888"/>
            <a:ext cx="67230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4DEF1A2C-CE21-4920-B90F-A954BE74326D}"/>
              </a:ext>
            </a:extLst>
          </p:cNvPr>
          <p:cNvCxnSpPr>
            <a:cxnSpLocks/>
          </p:cNvCxnSpPr>
          <p:nvPr/>
        </p:nvCxnSpPr>
        <p:spPr>
          <a:xfrm>
            <a:off x="7613071" y="1063032"/>
            <a:ext cx="0" cy="57835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9" name="TextBox 228">
                <a:extLst>
                  <a:ext uri="{FF2B5EF4-FFF2-40B4-BE49-F238E27FC236}">
                    <a16:creationId xmlns:a16="http://schemas.microsoft.com/office/drawing/2014/main" id="{3955A0BC-DF8F-4711-B130-93F7CA4DE9F1}"/>
                  </a:ext>
                </a:extLst>
              </p:cNvPr>
              <p:cNvSpPr txBox="1"/>
              <p:nvPr/>
            </p:nvSpPr>
            <p:spPr>
              <a:xfrm>
                <a:off x="4982905" y="5947699"/>
                <a:ext cx="2728367" cy="34830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sv-SE" sz="1400" b="0" i="1" smtClean="0">
                              <a:latin typeface="Cambria Math" panose="02040503050406030204" pitchFamily="18" charset="0"/>
                            </a:rPr>
                          </m:ctrlPr>
                        </m:sSubSupPr>
                        <m:e>
                          <m:r>
                            <a:rPr lang="sv-SE" sz="1400" b="0" i="1" smtClean="0">
                              <a:latin typeface="Cambria Math" panose="02040503050406030204" pitchFamily="18" charset="0"/>
                            </a:rPr>
                            <m:t>𝐵𝑒𝑠𝑡</m:t>
                          </m:r>
                        </m:e>
                        <m:sub>
                          <m:r>
                            <a:rPr lang="sv-SE" sz="1400" b="0" i="1" smtClean="0">
                              <a:latin typeface="Cambria Math" panose="02040503050406030204" pitchFamily="18" charset="0"/>
                            </a:rPr>
                            <m:t>𝑖</m:t>
                          </m:r>
                          <m:r>
                            <a:rPr lang="sv-SE" sz="1400" b="0" i="1" smtClean="0">
                              <a:latin typeface="Cambria Math" panose="02040503050406030204" pitchFamily="18" charset="0"/>
                            </a:rPr>
                            <m:t>,</m:t>
                          </m:r>
                          <m:r>
                            <a:rPr lang="sv-SE" sz="1400" b="0" i="1" smtClean="0">
                              <a:latin typeface="Cambria Math" panose="02040503050406030204" pitchFamily="18" charset="0"/>
                            </a:rPr>
                            <m:t>𝑗</m:t>
                          </m:r>
                          <m:r>
                            <a:rPr lang="sv-SE" sz="1400" b="0" i="1" smtClean="0">
                              <a:latin typeface="Cambria Math" panose="02040503050406030204" pitchFamily="18" charset="0"/>
                            </a:rPr>
                            <m:t>=0</m:t>
                          </m:r>
                        </m:sub>
                        <m:sup>
                          <m:r>
                            <a:rPr lang="sv-SE" sz="1400" b="0" i="1" smtClean="0">
                              <a:latin typeface="Cambria Math" panose="02040503050406030204" pitchFamily="18" charset="0"/>
                            </a:rPr>
                            <m:t>𝑛</m:t>
                          </m:r>
                        </m:sup>
                      </m:sSubSup>
                      <m:d>
                        <m:dPr>
                          <m:ctrlPr>
                            <a:rPr lang="sv-SE" sz="1400" b="0" i="1" smtClean="0">
                              <a:latin typeface="Cambria Math" panose="02040503050406030204" pitchFamily="18" charset="0"/>
                            </a:rPr>
                          </m:ctrlPr>
                        </m:dPr>
                        <m:e>
                          <m:sSub>
                            <m:sSubPr>
                              <m:ctrlPr>
                                <a:rPr lang="sv-SE" sz="1400" b="0" i="1" smtClean="0">
                                  <a:latin typeface="Cambria Math" panose="02040503050406030204" pitchFamily="18" charset="0"/>
                                </a:rPr>
                              </m:ctrlPr>
                            </m:sSubPr>
                            <m:e>
                              <m:r>
                                <a:rPr lang="sv-SE" sz="1400" b="0" i="1" smtClean="0">
                                  <a:latin typeface="Cambria Math" panose="02040503050406030204" pitchFamily="18" charset="0"/>
                                </a:rPr>
                                <m:t>𝐺𝑆</m:t>
                              </m:r>
                            </m:e>
                            <m:sub>
                              <m:r>
                                <a:rPr lang="sv-SE" sz="1400" b="0" i="1" smtClean="0">
                                  <a:latin typeface="Cambria Math" panose="02040503050406030204" pitchFamily="18" charset="0"/>
                                </a:rPr>
                                <m:t>𝑖</m:t>
                              </m:r>
                            </m:sub>
                          </m:sSub>
                          <m:r>
                            <a:rPr lang="sv-SE" sz="1400" b="0" i="1" smtClean="0">
                              <a:latin typeface="Cambria Math" panose="02040503050406030204" pitchFamily="18" charset="0"/>
                            </a:rPr>
                            <m:t>, </m:t>
                          </m:r>
                          <m:sSub>
                            <m:sSubPr>
                              <m:ctrlPr>
                                <a:rPr lang="sv-SE" sz="1400" b="0" i="1" smtClean="0">
                                  <a:latin typeface="Cambria Math" panose="02040503050406030204" pitchFamily="18" charset="0"/>
                                </a:rPr>
                              </m:ctrlPr>
                            </m:sSubPr>
                            <m:e>
                              <m:r>
                                <a:rPr lang="sv-SE" sz="1400" b="0" i="1" smtClean="0">
                                  <a:latin typeface="Cambria Math" panose="02040503050406030204" pitchFamily="18" charset="0"/>
                                </a:rPr>
                                <m:t>𝐺𝑆</m:t>
                              </m:r>
                            </m:e>
                            <m:sub>
                              <m:r>
                                <a:rPr lang="sv-SE" sz="1400" b="0" i="1" smtClean="0">
                                  <a:latin typeface="Cambria Math" panose="02040503050406030204" pitchFamily="18" charset="0"/>
                                </a:rPr>
                                <m:t>𝑗</m:t>
                              </m:r>
                            </m:sub>
                          </m:sSub>
                          <m:r>
                            <a:rPr lang="sv-SE" sz="1400" b="0" i="1" smtClean="0">
                              <a:latin typeface="Cambria Math" panose="02040503050406030204" pitchFamily="18" charset="0"/>
                            </a:rPr>
                            <m:t>,</m:t>
                          </m:r>
                          <m:sSub>
                            <m:sSubPr>
                              <m:ctrlPr>
                                <a:rPr lang="sv-SE" sz="1400" b="0" i="1" smtClean="0">
                                  <a:latin typeface="Cambria Math" panose="02040503050406030204" pitchFamily="18" charset="0"/>
                                </a:rPr>
                              </m:ctrlPr>
                            </m:sSubPr>
                            <m:e>
                              <m:r>
                                <a:rPr lang="sv-SE" sz="1400" b="0" i="1" smtClean="0">
                                  <a:latin typeface="Cambria Math" panose="02040503050406030204" pitchFamily="18" charset="0"/>
                                </a:rPr>
                                <m:t>𝐺𝑆</m:t>
                              </m:r>
                            </m:e>
                            <m:sub>
                              <m:r>
                                <a:rPr lang="sv-SE" sz="1400" b="0" i="1" smtClean="0">
                                  <a:latin typeface="Cambria Math" panose="02040503050406030204" pitchFamily="18" charset="0"/>
                                </a:rPr>
                                <m:t>𝑖</m:t>
                              </m:r>
                            </m:sub>
                          </m:sSub>
                          <m:r>
                            <a:rPr lang="sv-SE" sz="1400" b="0" i="1" smtClean="0">
                              <a:latin typeface="Cambria Math" panose="02040503050406030204" pitchFamily="18" charset="0"/>
                              <a:ea typeface="Cambria Math" panose="02040503050406030204" pitchFamily="18" charset="0"/>
                            </a:rPr>
                            <m:t>×</m:t>
                          </m:r>
                          <m:sSub>
                            <m:sSubPr>
                              <m:ctrlPr>
                                <a:rPr lang="sv-SE" sz="1400" b="0" i="1" smtClean="0">
                                  <a:latin typeface="Cambria Math" panose="02040503050406030204" pitchFamily="18" charset="0"/>
                                  <a:ea typeface="Cambria Math" panose="02040503050406030204" pitchFamily="18" charset="0"/>
                                </a:rPr>
                              </m:ctrlPr>
                            </m:sSubPr>
                            <m:e>
                              <m:r>
                                <a:rPr lang="sv-SE" sz="1400" b="0" i="1" smtClean="0">
                                  <a:latin typeface="Cambria Math" panose="02040503050406030204" pitchFamily="18" charset="0"/>
                                  <a:ea typeface="Cambria Math" panose="02040503050406030204" pitchFamily="18" charset="0"/>
                                </a:rPr>
                                <m:t>𝐺𝑆</m:t>
                              </m:r>
                            </m:e>
                            <m:sub>
                              <m:r>
                                <a:rPr lang="sv-SE" sz="1400" b="0" i="1" smtClean="0">
                                  <a:latin typeface="Cambria Math" panose="02040503050406030204" pitchFamily="18" charset="0"/>
                                  <a:ea typeface="Cambria Math" panose="02040503050406030204" pitchFamily="18" charset="0"/>
                                </a:rPr>
                                <m:t>𝑗</m:t>
                              </m:r>
                            </m:sub>
                          </m:sSub>
                        </m:e>
                      </m:d>
                    </m:oMath>
                  </m:oMathPara>
                </a14:m>
                <a:endParaRPr lang="sv-SE" sz="1400" dirty="0"/>
              </a:p>
            </p:txBody>
          </p:sp>
        </mc:Choice>
        <mc:Fallback xmlns="">
          <p:sp>
            <p:nvSpPr>
              <p:cNvPr id="229" name="TextBox 228">
                <a:extLst>
                  <a:ext uri="{FF2B5EF4-FFF2-40B4-BE49-F238E27FC236}">
                    <a16:creationId xmlns:a16="http://schemas.microsoft.com/office/drawing/2014/main" id="{3955A0BC-DF8F-4711-B130-93F7CA4DE9F1}"/>
                  </a:ext>
                </a:extLst>
              </p:cNvPr>
              <p:cNvSpPr txBox="1">
                <a:spLocks noRot="1" noChangeAspect="1" noMove="1" noResize="1" noEditPoints="1" noAdjustHandles="1" noChangeArrowheads="1" noChangeShapeType="1" noTextEdit="1"/>
              </p:cNvSpPr>
              <p:nvPr/>
            </p:nvSpPr>
            <p:spPr>
              <a:xfrm>
                <a:off x="4982905" y="5947699"/>
                <a:ext cx="2728367" cy="348300"/>
              </a:xfrm>
              <a:prstGeom prst="rect">
                <a:avLst/>
              </a:prstGeom>
              <a:blipFill>
                <a:blip r:embed="rId11"/>
                <a:stretch>
                  <a:fillRect b="-3509"/>
                </a:stretch>
              </a:blipFill>
            </p:spPr>
            <p:txBody>
              <a:bodyPr/>
              <a:lstStyle/>
              <a:p>
                <a:r>
                  <a:rPr lang="sv-SE">
                    <a:noFill/>
                  </a:rPr>
                  <a:t> </a:t>
                </a:r>
              </a:p>
            </p:txBody>
          </p:sp>
        </mc:Fallback>
      </mc:AlternateContent>
      <p:pic>
        <p:nvPicPr>
          <p:cNvPr id="240" name="Picture 239">
            <a:extLst>
              <a:ext uri="{FF2B5EF4-FFF2-40B4-BE49-F238E27FC236}">
                <a16:creationId xmlns:a16="http://schemas.microsoft.com/office/drawing/2014/main" id="{4955CBAA-C593-452E-BF71-74E205443FAF}"/>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7429397" y="6019608"/>
            <a:ext cx="224016" cy="224016"/>
          </a:xfrm>
          <a:prstGeom prst="rect">
            <a:avLst/>
          </a:prstGeom>
        </p:spPr>
      </p:pic>
      <p:pic>
        <p:nvPicPr>
          <p:cNvPr id="241" name="Picture 240">
            <a:extLst>
              <a:ext uri="{FF2B5EF4-FFF2-40B4-BE49-F238E27FC236}">
                <a16:creationId xmlns:a16="http://schemas.microsoft.com/office/drawing/2014/main" id="{E64A714B-388D-45B9-9B22-4253FF5200F5}"/>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568123" y="1395121"/>
            <a:ext cx="224016" cy="224016"/>
          </a:xfrm>
          <a:prstGeom prst="rect">
            <a:avLst/>
          </a:prstGeom>
        </p:spPr>
      </p:pic>
      <p:pic>
        <p:nvPicPr>
          <p:cNvPr id="242" name="Picture 241">
            <a:extLst>
              <a:ext uri="{FF2B5EF4-FFF2-40B4-BE49-F238E27FC236}">
                <a16:creationId xmlns:a16="http://schemas.microsoft.com/office/drawing/2014/main" id="{92BF2943-08FD-4996-8112-EAC40BB9BD97}"/>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72324" y="5425025"/>
            <a:ext cx="224016" cy="224016"/>
          </a:xfrm>
          <a:prstGeom prst="rect">
            <a:avLst/>
          </a:prstGeom>
        </p:spPr>
      </p:pic>
      <p:pic>
        <p:nvPicPr>
          <p:cNvPr id="244" name="Picture 243">
            <a:extLst>
              <a:ext uri="{FF2B5EF4-FFF2-40B4-BE49-F238E27FC236}">
                <a16:creationId xmlns:a16="http://schemas.microsoft.com/office/drawing/2014/main" id="{55988716-0092-40B1-8ABA-4D816BE532B0}"/>
              </a:ext>
            </a:extLst>
          </p:cNvPr>
          <p:cNvPicPr>
            <a:picLocks noChangeAspect="1"/>
          </p:cNvPicPr>
          <p:nvPr/>
        </p:nvPicPr>
        <p:blipFill>
          <a:blip r:embed="rId4"/>
          <a:stretch>
            <a:fillRect/>
          </a:stretch>
        </p:blipFill>
        <p:spPr>
          <a:xfrm rot="16200000">
            <a:off x="6360550" y="3331135"/>
            <a:ext cx="242501" cy="1895192"/>
          </a:xfrm>
          <a:prstGeom prst="rect">
            <a:avLst/>
          </a:prstGeom>
        </p:spPr>
      </p:pic>
      <p:sp>
        <p:nvSpPr>
          <p:cNvPr id="245" name="Rectangle 244">
            <a:extLst>
              <a:ext uri="{FF2B5EF4-FFF2-40B4-BE49-F238E27FC236}">
                <a16:creationId xmlns:a16="http://schemas.microsoft.com/office/drawing/2014/main" id="{838FC038-5D32-4BFD-9410-E45E8DDB0AC3}"/>
              </a:ext>
            </a:extLst>
          </p:cNvPr>
          <p:cNvSpPr/>
          <p:nvPr/>
        </p:nvSpPr>
        <p:spPr>
          <a:xfrm>
            <a:off x="5665173" y="4157478"/>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46" name="Rectangle 245">
            <a:extLst>
              <a:ext uri="{FF2B5EF4-FFF2-40B4-BE49-F238E27FC236}">
                <a16:creationId xmlns:a16="http://schemas.microsoft.com/office/drawing/2014/main" id="{DCCB54D4-EA16-49E5-96A2-08F5D5393D8B}"/>
              </a:ext>
            </a:extLst>
          </p:cNvPr>
          <p:cNvSpPr/>
          <p:nvPr/>
        </p:nvSpPr>
        <p:spPr>
          <a:xfrm>
            <a:off x="5821847" y="4157478"/>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47" name="Rectangle 246">
            <a:extLst>
              <a:ext uri="{FF2B5EF4-FFF2-40B4-BE49-F238E27FC236}">
                <a16:creationId xmlns:a16="http://schemas.microsoft.com/office/drawing/2014/main" id="{3E7B5348-E80D-4F92-A377-51CEDD3509F2}"/>
              </a:ext>
            </a:extLst>
          </p:cNvPr>
          <p:cNvSpPr/>
          <p:nvPr/>
        </p:nvSpPr>
        <p:spPr>
          <a:xfrm>
            <a:off x="5978520" y="4157476"/>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49" name="Rectangle 248">
            <a:extLst>
              <a:ext uri="{FF2B5EF4-FFF2-40B4-BE49-F238E27FC236}">
                <a16:creationId xmlns:a16="http://schemas.microsoft.com/office/drawing/2014/main" id="{4DAF27D3-CF04-40A2-A659-DEE9DBAEBB09}"/>
              </a:ext>
            </a:extLst>
          </p:cNvPr>
          <p:cNvSpPr/>
          <p:nvPr/>
        </p:nvSpPr>
        <p:spPr>
          <a:xfrm>
            <a:off x="6135194" y="4157476"/>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50" name="Rectangle 249">
            <a:extLst>
              <a:ext uri="{FF2B5EF4-FFF2-40B4-BE49-F238E27FC236}">
                <a16:creationId xmlns:a16="http://schemas.microsoft.com/office/drawing/2014/main" id="{9D5BFFFB-3B4F-4497-B475-1E16E917FB1F}"/>
              </a:ext>
            </a:extLst>
          </p:cNvPr>
          <p:cNvSpPr/>
          <p:nvPr/>
        </p:nvSpPr>
        <p:spPr>
          <a:xfrm>
            <a:off x="6298976" y="4157476"/>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51" name="Rectangle 250">
            <a:extLst>
              <a:ext uri="{FF2B5EF4-FFF2-40B4-BE49-F238E27FC236}">
                <a16:creationId xmlns:a16="http://schemas.microsoft.com/office/drawing/2014/main" id="{F3E228D2-BC1A-46E3-AE13-790670653536}"/>
              </a:ext>
            </a:extLst>
          </p:cNvPr>
          <p:cNvSpPr/>
          <p:nvPr/>
        </p:nvSpPr>
        <p:spPr>
          <a:xfrm>
            <a:off x="6463164" y="4157476"/>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53" name="Rectangle 252">
            <a:extLst>
              <a:ext uri="{FF2B5EF4-FFF2-40B4-BE49-F238E27FC236}">
                <a16:creationId xmlns:a16="http://schemas.microsoft.com/office/drawing/2014/main" id="{0000D18A-41DA-440F-ACE6-BB7270D7216E}"/>
              </a:ext>
            </a:extLst>
          </p:cNvPr>
          <p:cNvSpPr/>
          <p:nvPr/>
        </p:nvSpPr>
        <p:spPr>
          <a:xfrm>
            <a:off x="6639322" y="4157476"/>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54" name="Rectangle 253">
            <a:extLst>
              <a:ext uri="{FF2B5EF4-FFF2-40B4-BE49-F238E27FC236}">
                <a16:creationId xmlns:a16="http://schemas.microsoft.com/office/drawing/2014/main" id="{A83A8BDA-9AD2-4EB6-9073-CC8FB724FF02}"/>
              </a:ext>
            </a:extLst>
          </p:cNvPr>
          <p:cNvSpPr/>
          <p:nvPr/>
        </p:nvSpPr>
        <p:spPr>
          <a:xfrm>
            <a:off x="6815404" y="4157476"/>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58" name="Rectangle 257">
            <a:extLst>
              <a:ext uri="{FF2B5EF4-FFF2-40B4-BE49-F238E27FC236}">
                <a16:creationId xmlns:a16="http://schemas.microsoft.com/office/drawing/2014/main" id="{3B44EF4C-1744-4A24-97AB-79A93892332C}"/>
              </a:ext>
            </a:extLst>
          </p:cNvPr>
          <p:cNvSpPr/>
          <p:nvPr/>
        </p:nvSpPr>
        <p:spPr>
          <a:xfrm>
            <a:off x="7135860" y="4157476"/>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59" name="Rectangle 258">
            <a:extLst>
              <a:ext uri="{FF2B5EF4-FFF2-40B4-BE49-F238E27FC236}">
                <a16:creationId xmlns:a16="http://schemas.microsoft.com/office/drawing/2014/main" id="{6188190A-2150-406C-B97C-5F82EDBBD3AE}"/>
              </a:ext>
            </a:extLst>
          </p:cNvPr>
          <p:cNvSpPr/>
          <p:nvPr/>
        </p:nvSpPr>
        <p:spPr>
          <a:xfrm>
            <a:off x="6972078" y="4159931"/>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61" name="TextBox 260">
            <a:extLst>
              <a:ext uri="{FF2B5EF4-FFF2-40B4-BE49-F238E27FC236}">
                <a16:creationId xmlns:a16="http://schemas.microsoft.com/office/drawing/2014/main" id="{BD0290DE-9B9A-4B95-8076-1D93505FAA2B}"/>
              </a:ext>
            </a:extLst>
          </p:cNvPr>
          <p:cNvSpPr txBox="1"/>
          <p:nvPr/>
        </p:nvSpPr>
        <p:spPr>
          <a:xfrm>
            <a:off x="5522190" y="3807834"/>
            <a:ext cx="583814" cy="369332"/>
          </a:xfrm>
          <a:prstGeom prst="rect">
            <a:avLst/>
          </a:prstGeom>
          <a:noFill/>
        </p:spPr>
        <p:txBody>
          <a:bodyPr wrap="none" rtlCol="0">
            <a:spAutoFit/>
          </a:bodyPr>
          <a:lstStyle/>
          <a:p>
            <a:r>
              <a:rPr lang="sv-SE" dirty="0"/>
              <a:t>70%</a:t>
            </a:r>
          </a:p>
        </p:txBody>
      </p:sp>
      <p:pic>
        <p:nvPicPr>
          <p:cNvPr id="263" name="Picture 262">
            <a:extLst>
              <a:ext uri="{FF2B5EF4-FFF2-40B4-BE49-F238E27FC236}">
                <a16:creationId xmlns:a16="http://schemas.microsoft.com/office/drawing/2014/main" id="{9517CE26-5CF7-4AA9-81AF-409C730CE8E1}"/>
              </a:ext>
            </a:extLst>
          </p:cNvPr>
          <p:cNvPicPr>
            <a:picLocks noChangeAspect="1"/>
          </p:cNvPicPr>
          <p:nvPr/>
        </p:nvPicPr>
        <p:blipFill>
          <a:blip r:embed="rId4"/>
          <a:stretch>
            <a:fillRect/>
          </a:stretch>
        </p:blipFill>
        <p:spPr>
          <a:xfrm rot="16200000">
            <a:off x="6367810" y="4526974"/>
            <a:ext cx="242501" cy="1895192"/>
          </a:xfrm>
          <a:prstGeom prst="rect">
            <a:avLst/>
          </a:prstGeom>
        </p:spPr>
      </p:pic>
      <p:sp>
        <p:nvSpPr>
          <p:cNvPr id="265" name="Rectangle 264">
            <a:extLst>
              <a:ext uri="{FF2B5EF4-FFF2-40B4-BE49-F238E27FC236}">
                <a16:creationId xmlns:a16="http://schemas.microsoft.com/office/drawing/2014/main" id="{4393B35D-4367-4DD5-B3FC-5DFE6C2462AD}"/>
              </a:ext>
            </a:extLst>
          </p:cNvPr>
          <p:cNvSpPr/>
          <p:nvPr/>
        </p:nvSpPr>
        <p:spPr>
          <a:xfrm>
            <a:off x="5672433" y="5353317"/>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68" name="Rectangle 267">
            <a:extLst>
              <a:ext uri="{FF2B5EF4-FFF2-40B4-BE49-F238E27FC236}">
                <a16:creationId xmlns:a16="http://schemas.microsoft.com/office/drawing/2014/main" id="{1040E028-741D-4458-AF35-5B10DAF56604}"/>
              </a:ext>
            </a:extLst>
          </p:cNvPr>
          <p:cNvSpPr/>
          <p:nvPr/>
        </p:nvSpPr>
        <p:spPr>
          <a:xfrm>
            <a:off x="5829107" y="5353317"/>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70" name="Rectangle 269">
            <a:extLst>
              <a:ext uri="{FF2B5EF4-FFF2-40B4-BE49-F238E27FC236}">
                <a16:creationId xmlns:a16="http://schemas.microsoft.com/office/drawing/2014/main" id="{FBE1D01A-1959-4DA0-B2AC-B3D5FF281746}"/>
              </a:ext>
            </a:extLst>
          </p:cNvPr>
          <p:cNvSpPr/>
          <p:nvPr/>
        </p:nvSpPr>
        <p:spPr>
          <a:xfrm>
            <a:off x="5985780" y="5353315"/>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71" name="Rectangle 270">
            <a:extLst>
              <a:ext uri="{FF2B5EF4-FFF2-40B4-BE49-F238E27FC236}">
                <a16:creationId xmlns:a16="http://schemas.microsoft.com/office/drawing/2014/main" id="{93F6BB52-1B3A-47C3-9DEE-B20C8F150AB0}"/>
              </a:ext>
            </a:extLst>
          </p:cNvPr>
          <p:cNvSpPr/>
          <p:nvPr/>
        </p:nvSpPr>
        <p:spPr>
          <a:xfrm>
            <a:off x="6142454" y="5353315"/>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73" name="Rectangle 272">
            <a:extLst>
              <a:ext uri="{FF2B5EF4-FFF2-40B4-BE49-F238E27FC236}">
                <a16:creationId xmlns:a16="http://schemas.microsoft.com/office/drawing/2014/main" id="{149D22F2-A6FC-4CE6-A36D-D9216FDC465D}"/>
              </a:ext>
            </a:extLst>
          </p:cNvPr>
          <p:cNvSpPr/>
          <p:nvPr/>
        </p:nvSpPr>
        <p:spPr>
          <a:xfrm>
            <a:off x="6306236" y="5353315"/>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76" name="Rectangle 275">
            <a:extLst>
              <a:ext uri="{FF2B5EF4-FFF2-40B4-BE49-F238E27FC236}">
                <a16:creationId xmlns:a16="http://schemas.microsoft.com/office/drawing/2014/main" id="{255A22AC-99D7-43C1-851D-009DA9B04CA5}"/>
              </a:ext>
            </a:extLst>
          </p:cNvPr>
          <p:cNvSpPr/>
          <p:nvPr/>
        </p:nvSpPr>
        <p:spPr>
          <a:xfrm>
            <a:off x="6470424" y="5353315"/>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78" name="Rectangle 277">
            <a:extLst>
              <a:ext uri="{FF2B5EF4-FFF2-40B4-BE49-F238E27FC236}">
                <a16:creationId xmlns:a16="http://schemas.microsoft.com/office/drawing/2014/main" id="{55D3CA2F-4F22-4B2E-AF53-2979F1E28D04}"/>
              </a:ext>
            </a:extLst>
          </p:cNvPr>
          <p:cNvSpPr/>
          <p:nvPr/>
        </p:nvSpPr>
        <p:spPr>
          <a:xfrm>
            <a:off x="6646582" y="5353315"/>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79" name="Rectangle 278">
            <a:extLst>
              <a:ext uri="{FF2B5EF4-FFF2-40B4-BE49-F238E27FC236}">
                <a16:creationId xmlns:a16="http://schemas.microsoft.com/office/drawing/2014/main" id="{BE8BF173-1887-40A9-9AAC-12D51C22DF50}"/>
              </a:ext>
            </a:extLst>
          </p:cNvPr>
          <p:cNvSpPr/>
          <p:nvPr/>
        </p:nvSpPr>
        <p:spPr>
          <a:xfrm>
            <a:off x="6822664" y="5353315"/>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82" name="Rectangle 281">
            <a:extLst>
              <a:ext uri="{FF2B5EF4-FFF2-40B4-BE49-F238E27FC236}">
                <a16:creationId xmlns:a16="http://schemas.microsoft.com/office/drawing/2014/main" id="{5728A8F3-FA2A-47A3-9AD0-47A09E145918}"/>
              </a:ext>
            </a:extLst>
          </p:cNvPr>
          <p:cNvSpPr/>
          <p:nvPr/>
        </p:nvSpPr>
        <p:spPr>
          <a:xfrm>
            <a:off x="7143120" y="5353315"/>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87" name="Rectangle 286">
            <a:extLst>
              <a:ext uri="{FF2B5EF4-FFF2-40B4-BE49-F238E27FC236}">
                <a16:creationId xmlns:a16="http://schemas.microsoft.com/office/drawing/2014/main" id="{85E2FDBE-BC1B-4BEA-AFAE-BC86CF376BF5}"/>
              </a:ext>
            </a:extLst>
          </p:cNvPr>
          <p:cNvSpPr/>
          <p:nvPr/>
        </p:nvSpPr>
        <p:spPr>
          <a:xfrm>
            <a:off x="6979338" y="5355770"/>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93" name="TextBox 292">
            <a:extLst>
              <a:ext uri="{FF2B5EF4-FFF2-40B4-BE49-F238E27FC236}">
                <a16:creationId xmlns:a16="http://schemas.microsoft.com/office/drawing/2014/main" id="{BCBF243D-A2B1-4191-94FF-989AA2E29FDB}"/>
              </a:ext>
            </a:extLst>
          </p:cNvPr>
          <p:cNvSpPr txBox="1"/>
          <p:nvPr/>
        </p:nvSpPr>
        <p:spPr>
          <a:xfrm>
            <a:off x="5415470" y="4938107"/>
            <a:ext cx="583814" cy="369332"/>
          </a:xfrm>
          <a:prstGeom prst="rect">
            <a:avLst/>
          </a:prstGeom>
          <a:noFill/>
        </p:spPr>
        <p:txBody>
          <a:bodyPr wrap="none" rtlCol="0">
            <a:spAutoFit/>
          </a:bodyPr>
          <a:lstStyle/>
          <a:p>
            <a:r>
              <a:rPr lang="sv-SE" dirty="0"/>
              <a:t>60%</a:t>
            </a:r>
          </a:p>
        </p:txBody>
      </p:sp>
      <p:sp>
        <p:nvSpPr>
          <p:cNvPr id="298" name="Multiplication Sign 297">
            <a:extLst>
              <a:ext uri="{FF2B5EF4-FFF2-40B4-BE49-F238E27FC236}">
                <a16:creationId xmlns:a16="http://schemas.microsoft.com/office/drawing/2014/main" id="{DAA4BE9B-C410-4CB4-AAB3-674ECD8CC93B}"/>
              </a:ext>
            </a:extLst>
          </p:cNvPr>
          <p:cNvSpPr/>
          <p:nvPr/>
        </p:nvSpPr>
        <p:spPr>
          <a:xfrm>
            <a:off x="5947096" y="4480197"/>
            <a:ext cx="708917" cy="772175"/>
          </a:xfrm>
          <a:prstGeom prst="mathMultiply">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299" name="Straight Connector 298">
            <a:extLst>
              <a:ext uri="{FF2B5EF4-FFF2-40B4-BE49-F238E27FC236}">
                <a16:creationId xmlns:a16="http://schemas.microsoft.com/office/drawing/2014/main" id="{1AB5C839-E393-4371-B891-73583D61F973}"/>
              </a:ext>
            </a:extLst>
          </p:cNvPr>
          <p:cNvCxnSpPr>
            <a:cxnSpLocks/>
          </p:cNvCxnSpPr>
          <p:nvPr/>
        </p:nvCxnSpPr>
        <p:spPr>
          <a:xfrm>
            <a:off x="6656013" y="3906033"/>
            <a:ext cx="0" cy="1938962"/>
          </a:xfrm>
          <a:prstGeom prst="line">
            <a:avLst/>
          </a:prstGeom>
          <a:ln w="635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5593F2F6-D5E2-4D18-9A1B-B1C12382432E}"/>
              </a:ext>
            </a:extLst>
          </p:cNvPr>
          <p:cNvSpPr txBox="1"/>
          <p:nvPr/>
        </p:nvSpPr>
        <p:spPr>
          <a:xfrm>
            <a:off x="8655387" y="4477053"/>
            <a:ext cx="554960" cy="646331"/>
          </a:xfrm>
          <a:prstGeom prst="rect">
            <a:avLst/>
          </a:prstGeom>
          <a:noFill/>
        </p:spPr>
        <p:txBody>
          <a:bodyPr wrap="none" rtlCol="0">
            <a:spAutoFit/>
          </a:bodyPr>
          <a:lstStyle/>
          <a:p>
            <a:r>
              <a:rPr lang="sv-SE" sz="3600" b="1" dirty="0"/>
              <a:t>...</a:t>
            </a:r>
          </a:p>
        </p:txBody>
      </p:sp>
      <p:cxnSp>
        <p:nvCxnSpPr>
          <p:cNvPr id="300" name="Straight Arrow Connector 299">
            <a:extLst>
              <a:ext uri="{FF2B5EF4-FFF2-40B4-BE49-F238E27FC236}">
                <a16:creationId xmlns:a16="http://schemas.microsoft.com/office/drawing/2014/main" id="{8B5F6BD0-2E24-4D31-A20F-CF2ED6ED8BC7}"/>
              </a:ext>
            </a:extLst>
          </p:cNvPr>
          <p:cNvCxnSpPr>
            <a:cxnSpLocks/>
            <a:stCxn id="258" idx="2"/>
            <a:endCxn id="71" idx="1"/>
          </p:cNvCxnSpPr>
          <p:nvPr/>
        </p:nvCxnSpPr>
        <p:spPr>
          <a:xfrm>
            <a:off x="7214197" y="4399978"/>
            <a:ext cx="1441190" cy="400241"/>
          </a:xfrm>
          <a:prstGeom prst="straightConnector1">
            <a:avLst/>
          </a:prstGeom>
          <a:ln w="127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301" name="Straight Arrow Connector 300">
            <a:extLst>
              <a:ext uri="{FF2B5EF4-FFF2-40B4-BE49-F238E27FC236}">
                <a16:creationId xmlns:a16="http://schemas.microsoft.com/office/drawing/2014/main" id="{B6C3333F-0A16-4FED-9F3A-17620EB6E548}"/>
              </a:ext>
            </a:extLst>
          </p:cNvPr>
          <p:cNvCxnSpPr>
            <a:cxnSpLocks/>
            <a:stCxn id="282" idx="0"/>
            <a:endCxn id="71" idx="1"/>
          </p:cNvCxnSpPr>
          <p:nvPr/>
        </p:nvCxnSpPr>
        <p:spPr>
          <a:xfrm flipV="1">
            <a:off x="7221457" y="4800219"/>
            <a:ext cx="1433930" cy="553096"/>
          </a:xfrm>
          <a:prstGeom prst="straightConnector1">
            <a:avLst/>
          </a:prstGeom>
          <a:ln w="127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grpSp>
        <p:nvGrpSpPr>
          <p:cNvPr id="88" name="Group 87">
            <a:extLst>
              <a:ext uri="{FF2B5EF4-FFF2-40B4-BE49-F238E27FC236}">
                <a16:creationId xmlns:a16="http://schemas.microsoft.com/office/drawing/2014/main" id="{20EAB4C8-2C40-4B7F-9F2D-872CD08F607D}"/>
              </a:ext>
            </a:extLst>
          </p:cNvPr>
          <p:cNvGrpSpPr/>
          <p:nvPr/>
        </p:nvGrpSpPr>
        <p:grpSpPr>
          <a:xfrm>
            <a:off x="7691408" y="3973894"/>
            <a:ext cx="4451294" cy="1661135"/>
            <a:chOff x="7658266" y="3799986"/>
            <a:chExt cx="4451294" cy="1661135"/>
          </a:xfrm>
        </p:grpSpPr>
        <p:sp>
          <p:nvSpPr>
            <p:cNvPr id="85" name="Flowchart: Card 84">
              <a:extLst>
                <a:ext uri="{FF2B5EF4-FFF2-40B4-BE49-F238E27FC236}">
                  <a16:creationId xmlns:a16="http://schemas.microsoft.com/office/drawing/2014/main" id="{9F646CAE-9D31-4DBD-9EC2-286C68C0B9AD}"/>
                </a:ext>
              </a:extLst>
            </p:cNvPr>
            <p:cNvSpPr/>
            <p:nvPr/>
          </p:nvSpPr>
          <p:spPr>
            <a:xfrm>
              <a:off x="7658266" y="4001371"/>
              <a:ext cx="4451294" cy="1459750"/>
            </a:xfrm>
            <a:prstGeom prst="flowChartPunchedCard">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8" name="TextBox 47">
              <a:extLst>
                <a:ext uri="{FF2B5EF4-FFF2-40B4-BE49-F238E27FC236}">
                  <a16:creationId xmlns:a16="http://schemas.microsoft.com/office/drawing/2014/main" id="{092EEC70-520F-4B97-A018-F67B46236DE4}"/>
                </a:ext>
              </a:extLst>
            </p:cNvPr>
            <p:cNvSpPr txBox="1"/>
            <p:nvPr/>
          </p:nvSpPr>
          <p:spPr>
            <a:xfrm>
              <a:off x="7676226" y="3799986"/>
              <a:ext cx="689997" cy="369332"/>
            </a:xfrm>
            <a:prstGeom prst="rect">
              <a:avLst/>
            </a:prstGeom>
            <a:noFill/>
          </p:spPr>
          <p:txBody>
            <a:bodyPr wrap="none" rtlCol="0">
              <a:spAutoFit/>
            </a:bodyPr>
            <a:lstStyle/>
            <a:p>
              <a:r>
                <a:rPr lang="sv-SE" b="1" dirty="0"/>
                <a:t>GSEA</a:t>
              </a:r>
            </a:p>
          </p:txBody>
        </p:sp>
        <mc:AlternateContent xmlns:mc="http://schemas.openxmlformats.org/markup-compatibility/2006" xmlns:a14="http://schemas.microsoft.com/office/drawing/2010/main">
          <mc:Choice Requires="a14">
            <p:sp>
              <p:nvSpPr>
                <p:cNvPr id="295" name="TextBox 294">
                  <a:extLst>
                    <a:ext uri="{FF2B5EF4-FFF2-40B4-BE49-F238E27FC236}">
                      <a16:creationId xmlns:a16="http://schemas.microsoft.com/office/drawing/2014/main" id="{E5BF3357-2855-4CF2-9E0D-16254AB568AE}"/>
                    </a:ext>
                  </a:extLst>
                </p:cNvPr>
                <p:cNvSpPr txBox="1"/>
                <p:nvPr/>
              </p:nvSpPr>
              <p:spPr>
                <a:xfrm>
                  <a:off x="7706534" y="4274947"/>
                  <a:ext cx="3740083" cy="370551"/>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sv-SE" b="0" i="1" smtClean="0">
                            <a:latin typeface="Cambria Math" panose="02040503050406030204" pitchFamily="18" charset="0"/>
                          </a:rPr>
                          <m:t>𝐺</m:t>
                        </m:r>
                        <m:d>
                          <m:dPr>
                            <m:ctrlPr>
                              <a:rPr lang="sv-SE" b="0" i="1" smtClean="0">
                                <a:latin typeface="Cambria Math" panose="02040503050406030204" pitchFamily="18" charset="0"/>
                              </a:rPr>
                            </m:ctrlPr>
                          </m:dPr>
                          <m:e>
                            <m:r>
                              <a:rPr lang="sv-SE" b="0" i="1" smtClean="0">
                                <a:latin typeface="Cambria Math" panose="02040503050406030204" pitchFamily="18" charset="0"/>
                              </a:rPr>
                              <m:t>0</m:t>
                            </m:r>
                          </m:e>
                        </m:d>
                        <m:r>
                          <a:rPr lang="sv-SE" b="0" i="1" smtClean="0">
                            <a:latin typeface="Cambria Math" panose="02040503050406030204" pitchFamily="18" charset="0"/>
                          </a:rPr>
                          <m:t>=</m:t>
                        </m:r>
                        <m:sSubSup>
                          <m:sSubSupPr>
                            <m:ctrlPr>
                              <a:rPr lang="sv-SE" b="0" i="1" smtClean="0">
                                <a:latin typeface="Cambria Math" panose="02040503050406030204" pitchFamily="18" charset="0"/>
                              </a:rPr>
                            </m:ctrlPr>
                          </m:sSubSupPr>
                          <m:e>
                            <m:r>
                              <a:rPr lang="sv-SE" b="0" i="1" smtClean="0">
                                <a:latin typeface="Cambria Math" panose="02040503050406030204" pitchFamily="18" charset="0"/>
                              </a:rPr>
                              <m:t>𝑅𝑎𝑛𝑑</m:t>
                            </m:r>
                          </m:e>
                          <m:sub>
                            <m:r>
                              <a:rPr lang="sv-SE" b="0" i="1" smtClean="0">
                                <a:latin typeface="Cambria Math" panose="02040503050406030204" pitchFamily="18" charset="0"/>
                              </a:rPr>
                              <m:t>𝑖</m:t>
                            </m:r>
                            <m:r>
                              <a:rPr lang="sv-SE" b="0" i="1" smtClean="0">
                                <a:latin typeface="Cambria Math" panose="02040503050406030204" pitchFamily="18" charset="0"/>
                              </a:rPr>
                              <m:t>=0</m:t>
                            </m:r>
                          </m:sub>
                          <m:sup>
                            <m:r>
                              <a:rPr lang="sv-SE" b="0" i="1" smtClean="0">
                                <a:latin typeface="Cambria Math" panose="02040503050406030204" pitchFamily="18" charset="0"/>
                              </a:rPr>
                              <m:t>𝑛</m:t>
                            </m:r>
                          </m:sup>
                        </m:sSubSup>
                        <m:d>
                          <m:dPr>
                            <m:ctrlPr>
                              <a:rPr lang="sv-SE" b="0" i="1" smtClean="0">
                                <a:latin typeface="Cambria Math" panose="02040503050406030204" pitchFamily="18" charset="0"/>
                              </a:rPr>
                            </m:ctrlPr>
                          </m:dPr>
                          <m:e>
                            <m:sSub>
                              <m:sSubPr>
                                <m:ctrlPr>
                                  <a:rPr lang="sv-SE" b="0" i="1" smtClean="0">
                                    <a:latin typeface="Cambria Math" panose="02040503050406030204" pitchFamily="18" charset="0"/>
                                  </a:rPr>
                                </m:ctrlPr>
                              </m:sSubPr>
                              <m:e>
                                <m:r>
                                  <a:rPr lang="sv-SE" b="0" i="1" smtClean="0">
                                    <a:latin typeface="Cambria Math" panose="02040503050406030204" pitchFamily="18" charset="0"/>
                                  </a:rPr>
                                  <m:t>𝐺𝑆</m:t>
                                </m:r>
                              </m:e>
                              <m:sub>
                                <m:r>
                                  <a:rPr lang="sv-SE" b="0" i="1" smtClean="0">
                                    <a:latin typeface="Cambria Math" panose="02040503050406030204" pitchFamily="18" charset="0"/>
                                  </a:rPr>
                                  <m:t>𝑖</m:t>
                                </m:r>
                              </m:sub>
                            </m:sSub>
                          </m:e>
                        </m:d>
                      </m:oMath>
                    </m:oMathPara>
                  </a14:m>
                  <a:endParaRPr lang="sv-SE" b="0" dirty="0"/>
                </a:p>
              </p:txBody>
            </p:sp>
          </mc:Choice>
          <mc:Fallback xmlns="">
            <p:sp>
              <p:nvSpPr>
                <p:cNvPr id="295" name="TextBox 294">
                  <a:extLst>
                    <a:ext uri="{FF2B5EF4-FFF2-40B4-BE49-F238E27FC236}">
                      <a16:creationId xmlns:a16="http://schemas.microsoft.com/office/drawing/2014/main" id="{E5BF3357-2855-4CF2-9E0D-16254AB568AE}"/>
                    </a:ext>
                  </a:extLst>
                </p:cNvPr>
                <p:cNvSpPr txBox="1">
                  <a:spLocks noRot="1" noChangeAspect="1" noMove="1" noResize="1" noEditPoints="1" noAdjustHandles="1" noChangeArrowheads="1" noChangeShapeType="1" noTextEdit="1"/>
                </p:cNvSpPr>
                <p:nvPr/>
              </p:nvSpPr>
              <p:spPr>
                <a:xfrm>
                  <a:off x="7706534" y="4274947"/>
                  <a:ext cx="3740083" cy="370551"/>
                </a:xfrm>
                <a:prstGeom prst="rect">
                  <a:avLst/>
                </a:prstGeom>
                <a:blipFill>
                  <a:blip r:embed="rId12"/>
                  <a:stretch>
                    <a:fillRect b="-3279"/>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296" name="TextBox 295">
                  <a:extLst>
                    <a:ext uri="{FF2B5EF4-FFF2-40B4-BE49-F238E27FC236}">
                      <a16:creationId xmlns:a16="http://schemas.microsoft.com/office/drawing/2014/main" id="{57C43348-B775-4131-AA47-A4F056C66BF0}"/>
                    </a:ext>
                  </a:extLst>
                </p:cNvPr>
                <p:cNvSpPr txBox="1"/>
                <p:nvPr/>
              </p:nvSpPr>
              <p:spPr>
                <a:xfrm>
                  <a:off x="7736626" y="4674350"/>
                  <a:ext cx="4282371" cy="72071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sv-SE" b="0" i="1" smtClean="0">
                            <a:latin typeface="Cambria Math" panose="02040503050406030204" pitchFamily="18" charset="0"/>
                          </a:rPr>
                          <m:t>𝐺</m:t>
                        </m:r>
                        <m:d>
                          <m:dPr>
                            <m:ctrlPr>
                              <a:rPr lang="sv-SE" b="0" i="1" smtClean="0">
                                <a:latin typeface="Cambria Math" panose="02040503050406030204" pitchFamily="18" charset="0"/>
                              </a:rPr>
                            </m:ctrlPr>
                          </m:dPr>
                          <m:e>
                            <m:r>
                              <a:rPr lang="sv-SE" b="0" i="1" smtClean="0">
                                <a:latin typeface="Cambria Math" panose="02040503050406030204" pitchFamily="18" charset="0"/>
                              </a:rPr>
                              <m:t>𝑛</m:t>
                            </m:r>
                            <m:r>
                              <a:rPr lang="sv-SE" b="0" i="1" smtClean="0">
                                <a:latin typeface="Cambria Math" panose="02040503050406030204" pitchFamily="18" charset="0"/>
                              </a:rPr>
                              <m:t>+1</m:t>
                            </m:r>
                          </m:e>
                        </m:d>
                        <m:r>
                          <a:rPr lang="sv-SE" b="0" i="1" smtClean="0">
                            <a:latin typeface="Cambria Math" panose="02040503050406030204" pitchFamily="18" charset="0"/>
                          </a:rPr>
                          <m:t>=</m:t>
                        </m:r>
                        <m:sSubSup>
                          <m:sSubSupPr>
                            <m:ctrlPr>
                              <a:rPr lang="sv-SE" b="0" i="1" smtClean="0">
                                <a:latin typeface="Cambria Math" panose="02040503050406030204" pitchFamily="18" charset="0"/>
                              </a:rPr>
                            </m:ctrlPr>
                          </m:sSubSupPr>
                          <m:e>
                            <m:r>
                              <a:rPr lang="sv-SE" b="0" i="1" smtClean="0">
                                <a:latin typeface="Cambria Math" panose="02040503050406030204" pitchFamily="18" charset="0"/>
                              </a:rPr>
                              <m:t>𝐵𝑒𝑠𝑡</m:t>
                            </m:r>
                          </m:e>
                          <m:sub>
                            <m:r>
                              <a:rPr lang="sv-SE" b="0" i="1" smtClean="0">
                                <a:latin typeface="Cambria Math" panose="02040503050406030204" pitchFamily="18" charset="0"/>
                              </a:rPr>
                              <m:t>𝑖</m:t>
                            </m:r>
                            <m:r>
                              <a:rPr lang="sv-SE" b="0" i="1" smtClean="0">
                                <a:latin typeface="Cambria Math" panose="02040503050406030204" pitchFamily="18" charset="0"/>
                              </a:rPr>
                              <m:t>,</m:t>
                            </m:r>
                            <m:r>
                              <a:rPr lang="sv-SE" b="0" i="1" smtClean="0">
                                <a:latin typeface="Cambria Math" panose="02040503050406030204" pitchFamily="18" charset="0"/>
                              </a:rPr>
                              <m:t>𝑗</m:t>
                            </m:r>
                            <m:r>
                              <a:rPr lang="sv-SE" b="0" i="1" smtClean="0">
                                <a:latin typeface="Cambria Math" panose="02040503050406030204" pitchFamily="18" charset="0"/>
                              </a:rPr>
                              <m:t>=0</m:t>
                            </m:r>
                          </m:sub>
                          <m:sup>
                            <m:r>
                              <a:rPr lang="sv-SE" b="0" i="1" smtClean="0">
                                <a:latin typeface="Cambria Math" panose="02040503050406030204" pitchFamily="18" charset="0"/>
                              </a:rPr>
                              <m:t>𝑛</m:t>
                            </m:r>
                          </m:sup>
                        </m:sSubSup>
                        <m:d>
                          <m:dPr>
                            <m:ctrlPr>
                              <a:rPr lang="sv-SE" b="0" i="1" smtClean="0">
                                <a:latin typeface="Cambria Math" panose="02040503050406030204" pitchFamily="18" charset="0"/>
                              </a:rPr>
                            </m:ctrlPr>
                          </m:dPr>
                          <m:e>
                            <m:sSub>
                              <m:sSubPr>
                                <m:ctrlPr>
                                  <a:rPr lang="sv-SE" b="0" i="1" smtClean="0">
                                    <a:latin typeface="Cambria Math" panose="02040503050406030204" pitchFamily="18" charset="0"/>
                                  </a:rPr>
                                </m:ctrlPr>
                              </m:sSubPr>
                              <m:e>
                                <m:sSub>
                                  <m:sSubPr>
                                    <m:ctrlPr>
                                      <a:rPr lang="sv-SE" b="0" i="1" smtClean="0">
                                        <a:latin typeface="Cambria Math" panose="02040503050406030204" pitchFamily="18" charset="0"/>
                                      </a:rPr>
                                    </m:ctrlPr>
                                  </m:sSubPr>
                                  <m:e>
                                    <m:r>
                                      <a:rPr lang="sv-SE" b="0" i="1" smtClean="0">
                                        <a:latin typeface="Cambria Math" panose="02040503050406030204" pitchFamily="18" charset="0"/>
                                      </a:rPr>
                                      <m:t>𝐺𝑆</m:t>
                                    </m:r>
                                  </m:e>
                                  <m:sub>
                                    <m:r>
                                      <a:rPr lang="sv-SE" b="0" i="1" smtClean="0">
                                        <a:latin typeface="Cambria Math" panose="02040503050406030204" pitchFamily="18" charset="0"/>
                                      </a:rPr>
                                      <m:t>𝑖</m:t>
                                    </m:r>
                                  </m:sub>
                                </m:sSub>
                                <m:r>
                                  <a:rPr lang="sv-SE" b="0" i="1" smtClean="0">
                                    <a:latin typeface="Cambria Math" panose="02040503050406030204" pitchFamily="18" charset="0"/>
                                  </a:rPr>
                                  <m:t>, </m:t>
                                </m:r>
                                <m:sSub>
                                  <m:sSubPr>
                                    <m:ctrlPr>
                                      <a:rPr lang="sv-SE" b="0" i="1" smtClean="0">
                                        <a:latin typeface="Cambria Math" panose="02040503050406030204" pitchFamily="18" charset="0"/>
                                      </a:rPr>
                                    </m:ctrlPr>
                                  </m:sSubPr>
                                  <m:e>
                                    <m:r>
                                      <a:rPr lang="sv-SE" b="0" i="1" smtClean="0">
                                        <a:latin typeface="Cambria Math" panose="02040503050406030204" pitchFamily="18" charset="0"/>
                                      </a:rPr>
                                      <m:t>𝐺𝑆</m:t>
                                    </m:r>
                                  </m:e>
                                  <m:sub>
                                    <m:r>
                                      <a:rPr lang="sv-SE" b="0" i="1" smtClean="0">
                                        <a:latin typeface="Cambria Math" panose="02040503050406030204" pitchFamily="18" charset="0"/>
                                      </a:rPr>
                                      <m:t>𝑗</m:t>
                                    </m:r>
                                  </m:sub>
                                </m:sSub>
                                <m:r>
                                  <a:rPr lang="sv-SE" b="0" i="1" smtClean="0">
                                    <a:latin typeface="Cambria Math" panose="02040503050406030204" pitchFamily="18" charset="0"/>
                                  </a:rPr>
                                  <m:t>, </m:t>
                                </m:r>
                                <m:r>
                                  <a:rPr lang="sv-SE" b="0" i="1" smtClean="0">
                                    <a:latin typeface="Cambria Math" panose="02040503050406030204" pitchFamily="18" charset="0"/>
                                  </a:rPr>
                                  <m:t>𝐺𝑆</m:t>
                                </m:r>
                              </m:e>
                              <m:sub>
                                <m:r>
                                  <a:rPr lang="sv-SE" b="0" i="1" smtClean="0">
                                    <a:latin typeface="Cambria Math" panose="02040503050406030204" pitchFamily="18" charset="0"/>
                                  </a:rPr>
                                  <m:t>𝑖</m:t>
                                </m:r>
                              </m:sub>
                            </m:sSub>
                            <m:r>
                              <a:rPr lang="sv-SE" b="0" i="1" smtClean="0">
                                <a:latin typeface="Cambria Math" panose="02040503050406030204" pitchFamily="18" charset="0"/>
                                <a:ea typeface="Cambria Math" panose="02040503050406030204" pitchFamily="18" charset="0"/>
                              </a:rPr>
                              <m:t>×</m:t>
                            </m:r>
                            <m:sSub>
                              <m:sSubPr>
                                <m:ctrlPr>
                                  <a:rPr lang="sv-SE" b="0" i="1" smtClean="0">
                                    <a:latin typeface="Cambria Math" panose="02040503050406030204" pitchFamily="18" charset="0"/>
                                    <a:ea typeface="Cambria Math" panose="02040503050406030204" pitchFamily="18" charset="0"/>
                                  </a:rPr>
                                </m:ctrlPr>
                              </m:sSubPr>
                              <m:e>
                                <m:r>
                                  <a:rPr lang="sv-SE" b="0" i="1" smtClean="0">
                                    <a:latin typeface="Cambria Math" panose="02040503050406030204" pitchFamily="18" charset="0"/>
                                    <a:ea typeface="Cambria Math" panose="02040503050406030204" pitchFamily="18" charset="0"/>
                                  </a:rPr>
                                  <m:t>𝐺𝑆</m:t>
                                </m:r>
                              </m:e>
                              <m:sub>
                                <m:r>
                                  <a:rPr lang="sv-SE" b="0" i="1" smtClean="0">
                                    <a:latin typeface="Cambria Math" panose="02040503050406030204" pitchFamily="18" charset="0"/>
                                    <a:ea typeface="Cambria Math" panose="02040503050406030204" pitchFamily="18" charset="0"/>
                                  </a:rPr>
                                  <m:t>𝑗</m:t>
                                </m:r>
                              </m:sub>
                            </m:sSub>
                          </m:e>
                        </m:d>
                      </m:oMath>
                    </m:oMathPara>
                  </a14:m>
                  <a:endParaRPr lang="sv-SE"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sv-SE" b="0" i="1" smtClean="0">
                                <a:latin typeface="Cambria Math" panose="02040503050406030204" pitchFamily="18" charset="0"/>
                              </a:rPr>
                            </m:ctrlPr>
                          </m:sSubPr>
                          <m:e>
                            <m:r>
                              <a:rPr lang="sv-SE" b="0" i="1" smtClean="0">
                                <a:latin typeface="Cambria Math" panose="02040503050406030204" pitchFamily="18" charset="0"/>
                              </a:rPr>
                              <m:t>𝐺𝑆</m:t>
                            </m:r>
                          </m:e>
                          <m:sub>
                            <m:r>
                              <a:rPr lang="sv-SE" b="0" i="1" smtClean="0">
                                <a:latin typeface="Cambria Math" panose="02040503050406030204" pitchFamily="18" charset="0"/>
                              </a:rPr>
                              <m:t>𝑖</m:t>
                            </m:r>
                          </m:sub>
                        </m:sSub>
                        <m:sSub>
                          <m:sSubPr>
                            <m:ctrlPr>
                              <a:rPr lang="sv-SE" b="0" i="1" smtClean="0">
                                <a:latin typeface="Cambria Math" panose="02040503050406030204" pitchFamily="18" charset="0"/>
                              </a:rPr>
                            </m:ctrlPr>
                          </m:sSubPr>
                          <m:e>
                            <m:r>
                              <a:rPr lang="sv-SE" b="0" i="1" smtClean="0">
                                <a:latin typeface="Cambria Math" panose="02040503050406030204" pitchFamily="18" charset="0"/>
                              </a:rPr>
                              <m:t>,</m:t>
                            </m:r>
                            <m:r>
                              <a:rPr lang="sv-SE" b="0" i="1" smtClean="0">
                                <a:latin typeface="Cambria Math" panose="02040503050406030204" pitchFamily="18" charset="0"/>
                              </a:rPr>
                              <m:t>𝐺𝑆</m:t>
                            </m:r>
                          </m:e>
                          <m:sub>
                            <m:r>
                              <a:rPr lang="sv-SE" b="0" i="1" smtClean="0">
                                <a:latin typeface="Cambria Math" panose="02040503050406030204" pitchFamily="18" charset="0"/>
                              </a:rPr>
                              <m:t>𝑗</m:t>
                            </m:r>
                          </m:sub>
                        </m:sSub>
                        <m:r>
                          <a:rPr lang="sv-SE" b="0" i="1" smtClean="0">
                            <a:latin typeface="Cambria Math" panose="02040503050406030204" pitchFamily="18" charset="0"/>
                            <a:ea typeface="Cambria Math" panose="02040503050406030204" pitchFamily="18" charset="0"/>
                          </a:rPr>
                          <m:t>∈</m:t>
                        </m:r>
                        <m:r>
                          <a:rPr lang="sv-SE" b="0" i="1" smtClean="0">
                            <a:latin typeface="Cambria Math" panose="02040503050406030204" pitchFamily="18" charset="0"/>
                            <a:ea typeface="Cambria Math" panose="02040503050406030204" pitchFamily="18" charset="0"/>
                          </a:rPr>
                          <m:t>𝐺</m:t>
                        </m:r>
                        <m:d>
                          <m:dPr>
                            <m:ctrlPr>
                              <a:rPr lang="sv-SE" b="0" i="1" smtClean="0">
                                <a:latin typeface="Cambria Math" panose="02040503050406030204" pitchFamily="18" charset="0"/>
                                <a:ea typeface="Cambria Math" panose="02040503050406030204" pitchFamily="18" charset="0"/>
                              </a:rPr>
                            </m:ctrlPr>
                          </m:dPr>
                          <m:e>
                            <m:r>
                              <a:rPr lang="sv-SE" b="0" i="1" smtClean="0">
                                <a:latin typeface="Cambria Math" panose="02040503050406030204" pitchFamily="18" charset="0"/>
                                <a:ea typeface="Cambria Math" panose="02040503050406030204" pitchFamily="18" charset="0"/>
                              </a:rPr>
                              <m:t>𝑛</m:t>
                            </m:r>
                          </m:e>
                        </m:d>
                      </m:oMath>
                    </m:oMathPara>
                  </a14:m>
                  <a:endParaRPr lang="sv-SE" b="0" dirty="0"/>
                </a:p>
              </p:txBody>
            </p:sp>
          </mc:Choice>
          <mc:Fallback xmlns="">
            <p:sp>
              <p:nvSpPr>
                <p:cNvPr id="296" name="TextBox 295">
                  <a:extLst>
                    <a:ext uri="{FF2B5EF4-FFF2-40B4-BE49-F238E27FC236}">
                      <a16:creationId xmlns:a16="http://schemas.microsoft.com/office/drawing/2014/main" id="{57C43348-B775-4131-AA47-A4F056C66BF0}"/>
                    </a:ext>
                  </a:extLst>
                </p:cNvPr>
                <p:cNvSpPr txBox="1">
                  <a:spLocks noRot="1" noChangeAspect="1" noMove="1" noResize="1" noEditPoints="1" noAdjustHandles="1" noChangeArrowheads="1" noChangeShapeType="1" noTextEdit="1"/>
                </p:cNvSpPr>
                <p:nvPr/>
              </p:nvSpPr>
              <p:spPr>
                <a:xfrm>
                  <a:off x="7736626" y="4674350"/>
                  <a:ext cx="4282371" cy="720710"/>
                </a:xfrm>
                <a:prstGeom prst="rect">
                  <a:avLst/>
                </a:prstGeom>
                <a:blipFill>
                  <a:blip r:embed="rId13"/>
                  <a:stretch>
                    <a:fillRect b="-3361"/>
                  </a:stretch>
                </a:blipFill>
              </p:spPr>
              <p:txBody>
                <a:bodyPr/>
                <a:lstStyle/>
                <a:p>
                  <a:r>
                    <a:rPr lang="sv-SE">
                      <a:noFill/>
                    </a:rPr>
                    <a:t> </a:t>
                  </a:r>
                </a:p>
              </p:txBody>
            </p:sp>
          </mc:Fallback>
        </mc:AlternateContent>
      </p:grpSp>
    </p:spTree>
    <p:extLst>
      <p:ext uri="{BB962C8B-B14F-4D97-AF65-F5344CB8AC3E}">
        <p14:creationId xmlns:p14="http://schemas.microsoft.com/office/powerpoint/2010/main" val="1996885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A9E4F-9019-402E-B320-B0E580B90937}"/>
              </a:ext>
            </a:extLst>
          </p:cNvPr>
          <p:cNvSpPr>
            <a:spLocks noGrp="1"/>
          </p:cNvSpPr>
          <p:nvPr>
            <p:ph type="title"/>
          </p:nvPr>
        </p:nvSpPr>
        <p:spPr>
          <a:xfrm>
            <a:off x="1653363" y="365760"/>
            <a:ext cx="9367203" cy="1188720"/>
          </a:xfrm>
        </p:spPr>
        <p:txBody>
          <a:bodyPr>
            <a:normAutofit/>
          </a:bodyPr>
          <a:lstStyle/>
          <a:p>
            <a:r>
              <a:rPr lang="sv-SE" dirty="0"/>
              <a:t>Image processing concepts</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395B24B-D16B-42FB-BA05-5B073216EB7A}"/>
              </a:ext>
            </a:extLst>
          </p:cNvPr>
          <p:cNvSpPr>
            <a:spLocks noGrp="1"/>
          </p:cNvSpPr>
          <p:nvPr>
            <p:ph idx="1"/>
          </p:nvPr>
        </p:nvSpPr>
        <p:spPr>
          <a:xfrm>
            <a:off x="1653363" y="1819275"/>
            <a:ext cx="10129062" cy="4886325"/>
          </a:xfrm>
        </p:spPr>
        <p:txBody>
          <a:bodyPr anchor="t">
            <a:normAutofit/>
          </a:bodyPr>
          <a:lstStyle/>
          <a:p>
            <a:r>
              <a:rPr lang="sv-SE" dirty="0">
                <a:solidFill>
                  <a:schemeClr val="bg1">
                    <a:lumMod val="65000"/>
                  </a:schemeClr>
                </a:solidFill>
              </a:rPr>
              <a:t>GSEA: en matematik algoritm från biologi</a:t>
            </a:r>
          </a:p>
          <a:p>
            <a:pPr lvl="1"/>
            <a:r>
              <a:rPr lang="sv-SE" dirty="0">
                <a:solidFill>
                  <a:schemeClr val="bg1">
                    <a:lumMod val="65000"/>
                  </a:schemeClr>
                </a:solidFill>
              </a:rPr>
              <a:t>Utvecklingsläran: Det naturliga urvalet grunden för evolutionen</a:t>
            </a:r>
          </a:p>
          <a:p>
            <a:pPr lvl="1"/>
            <a:r>
              <a:rPr lang="sv-SE" dirty="0">
                <a:solidFill>
                  <a:schemeClr val="bg1">
                    <a:lumMod val="65000"/>
                  </a:schemeClr>
                </a:solidFill>
              </a:rPr>
              <a:t>idé: från biologi evolution till matematik</a:t>
            </a:r>
          </a:p>
          <a:p>
            <a:pPr lvl="1"/>
            <a:r>
              <a:rPr lang="sv-SE" dirty="0">
                <a:solidFill>
                  <a:schemeClr val="bg1">
                    <a:lumMod val="65000"/>
                  </a:schemeClr>
                </a:solidFill>
              </a:rPr>
              <a:t>GSEA (GENE SEQUENCE EVOLUTION ALGORITHM)</a:t>
            </a:r>
          </a:p>
          <a:p>
            <a:r>
              <a:rPr lang="sv-SE" dirty="0">
                <a:solidFill>
                  <a:schemeClr val="tx1">
                    <a:lumMod val="85000"/>
                    <a:lumOff val="15000"/>
                  </a:schemeClr>
                </a:solidFill>
              </a:rPr>
              <a:t>Image processing concepts</a:t>
            </a:r>
          </a:p>
          <a:p>
            <a:pPr lvl="1"/>
            <a:r>
              <a:rPr lang="sv-SE" dirty="0">
                <a:solidFill>
                  <a:schemeClr val="tx1">
                    <a:lumMod val="85000"/>
                    <a:lumOff val="15000"/>
                  </a:schemeClr>
                </a:solidFill>
              </a:rPr>
              <a:t>Image pixel color: RGB</a:t>
            </a:r>
          </a:p>
          <a:p>
            <a:pPr lvl="1"/>
            <a:r>
              <a:rPr lang="sv-SE" dirty="0"/>
              <a:t>Image pixel statistics: Histogram</a:t>
            </a:r>
          </a:p>
          <a:p>
            <a:pPr lvl="1"/>
            <a:r>
              <a:rPr lang="sv-SE" dirty="0"/>
              <a:t>Bildkompression: overview</a:t>
            </a:r>
          </a:p>
          <a:p>
            <a:pPr lvl="1"/>
            <a:r>
              <a:rPr lang="sv-SE" dirty="0"/>
              <a:t>Bildkompression: Destruktiv komprimering</a:t>
            </a:r>
          </a:p>
          <a:p>
            <a:r>
              <a:rPr lang="sv-SE" dirty="0">
                <a:solidFill>
                  <a:schemeClr val="bg1">
                    <a:lumMod val="65000"/>
                  </a:schemeClr>
                </a:solidFill>
              </a:rPr>
              <a:t>Destruktiv komprimering by GSEA</a:t>
            </a:r>
          </a:p>
          <a:p>
            <a:r>
              <a:rPr lang="sv-SE" dirty="0">
                <a:solidFill>
                  <a:schemeClr val="bg1">
                    <a:lumMod val="65000"/>
                  </a:schemeClr>
                </a:solidFill>
              </a:rPr>
              <a:t>DEMO and result</a:t>
            </a:r>
          </a:p>
        </p:txBody>
      </p:sp>
      <p:pic>
        <p:nvPicPr>
          <p:cNvPr id="7" name="Picture 6" descr="A picture containing text, outdoor, sign&#10;&#10;Description automatically generated">
            <a:extLst>
              <a:ext uri="{FF2B5EF4-FFF2-40B4-BE49-F238E27FC236}">
                <a16:creationId xmlns:a16="http://schemas.microsoft.com/office/drawing/2014/main" id="{63395493-158B-48A0-A4B2-F28B711CBAA0}"/>
              </a:ext>
            </a:extLst>
          </p:cNvPr>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555683" y="2335238"/>
            <a:ext cx="510263" cy="510263"/>
          </a:xfrm>
          <a:prstGeom prst="rect">
            <a:avLst/>
          </a:prstGeom>
        </p:spPr>
      </p:pic>
      <p:pic>
        <p:nvPicPr>
          <p:cNvPr id="9" name="Picture 8" descr="Icon&#10;&#10;Description automatically generated">
            <a:extLst>
              <a:ext uri="{FF2B5EF4-FFF2-40B4-BE49-F238E27FC236}">
                <a16:creationId xmlns:a16="http://schemas.microsoft.com/office/drawing/2014/main" id="{0A547634-6F4E-4078-8B70-439D56F7303D}"/>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555683" y="2928522"/>
            <a:ext cx="416834" cy="460308"/>
          </a:xfrm>
          <a:prstGeom prst="rect">
            <a:avLst/>
          </a:prstGeom>
        </p:spPr>
      </p:pic>
      <p:pic>
        <p:nvPicPr>
          <p:cNvPr id="11" name="Picture 10">
            <a:extLst>
              <a:ext uri="{FF2B5EF4-FFF2-40B4-BE49-F238E27FC236}">
                <a16:creationId xmlns:a16="http://schemas.microsoft.com/office/drawing/2014/main" id="{5786B79A-B217-4FCE-8A1C-B6C24C52D2FB}"/>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1475883" y="4070030"/>
            <a:ext cx="641950" cy="641950"/>
          </a:xfrm>
          <a:prstGeom prst="rect">
            <a:avLst/>
          </a:prstGeom>
        </p:spPr>
      </p:pic>
      <p:pic>
        <p:nvPicPr>
          <p:cNvPr id="13" name="Picture 12">
            <a:extLst>
              <a:ext uri="{FF2B5EF4-FFF2-40B4-BE49-F238E27FC236}">
                <a16:creationId xmlns:a16="http://schemas.microsoft.com/office/drawing/2014/main" id="{8EFA10B4-29AD-4489-BC8C-61B7938C1748}"/>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1502263" y="4888139"/>
            <a:ext cx="523673" cy="523673"/>
          </a:xfrm>
          <a:prstGeom prst="rect">
            <a:avLst/>
          </a:prstGeom>
        </p:spPr>
      </p:pic>
    </p:spTree>
    <p:extLst>
      <p:ext uri="{BB962C8B-B14F-4D97-AF65-F5344CB8AC3E}">
        <p14:creationId xmlns:p14="http://schemas.microsoft.com/office/powerpoint/2010/main" val="3071192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092C302-8F48-4BFA-A43F-FFFF6A90736B}"/>
              </a:ext>
            </a:extLst>
          </p:cNvPr>
          <p:cNvSpPr>
            <a:spLocks noGrp="1"/>
          </p:cNvSpPr>
          <p:nvPr>
            <p:ph type="title"/>
          </p:nvPr>
        </p:nvSpPr>
        <p:spPr>
          <a:xfrm>
            <a:off x="838200" y="365125"/>
            <a:ext cx="10515600" cy="1325563"/>
          </a:xfrm>
        </p:spPr>
        <p:txBody>
          <a:bodyPr anchor="t" anchorCtr="0">
            <a:normAutofit/>
          </a:bodyPr>
          <a:lstStyle/>
          <a:p>
            <a:r>
              <a:rPr lang="sv-SE" dirty="0"/>
              <a:t>Image pixel color: RGB</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7" name="Picture 6">
            <a:extLst>
              <a:ext uri="{FF2B5EF4-FFF2-40B4-BE49-F238E27FC236}">
                <a16:creationId xmlns:a16="http://schemas.microsoft.com/office/drawing/2014/main" id="{E96D37EF-D1E9-4BA4-AE52-5F60D060D71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0465" y="-125965"/>
            <a:ext cx="982178" cy="982178"/>
          </a:xfrm>
          <a:prstGeom prst="rect">
            <a:avLst/>
          </a:prstGeom>
        </p:spPr>
      </p:pic>
      <p:pic>
        <p:nvPicPr>
          <p:cNvPr id="5" name="Picture 4">
            <a:extLst>
              <a:ext uri="{FF2B5EF4-FFF2-40B4-BE49-F238E27FC236}">
                <a16:creationId xmlns:a16="http://schemas.microsoft.com/office/drawing/2014/main" id="{457A96B4-435C-485A-9C4A-53DBD51256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509329"/>
            <a:ext cx="5023011" cy="3348672"/>
          </a:xfrm>
          <a:prstGeom prst="rect">
            <a:avLst/>
          </a:prstGeom>
        </p:spPr>
      </p:pic>
      <p:pic>
        <p:nvPicPr>
          <p:cNvPr id="9" name="Picture 8">
            <a:extLst>
              <a:ext uri="{FF2B5EF4-FFF2-40B4-BE49-F238E27FC236}">
                <a16:creationId xmlns:a16="http://schemas.microsoft.com/office/drawing/2014/main" id="{1727147D-F93F-42A0-8C3A-9609A82FB472}"/>
              </a:ext>
            </a:extLst>
          </p:cNvPr>
          <p:cNvPicPr>
            <a:picLocks noChangeAspect="1"/>
          </p:cNvPicPr>
          <p:nvPr/>
        </p:nvPicPr>
        <p:blipFill>
          <a:blip r:embed="rId5"/>
          <a:stretch>
            <a:fillRect/>
          </a:stretch>
        </p:blipFill>
        <p:spPr>
          <a:xfrm>
            <a:off x="8837141" y="18388"/>
            <a:ext cx="3393440" cy="2262294"/>
          </a:xfrm>
          <a:prstGeom prst="rect">
            <a:avLst/>
          </a:prstGeom>
        </p:spPr>
      </p:pic>
      <p:pic>
        <p:nvPicPr>
          <p:cNvPr id="13" name="Picture 12">
            <a:extLst>
              <a:ext uri="{FF2B5EF4-FFF2-40B4-BE49-F238E27FC236}">
                <a16:creationId xmlns:a16="http://schemas.microsoft.com/office/drawing/2014/main" id="{C0797962-1345-4CC0-A759-957FAE9A0233}"/>
              </a:ext>
            </a:extLst>
          </p:cNvPr>
          <p:cNvPicPr>
            <a:picLocks noChangeAspect="1"/>
          </p:cNvPicPr>
          <p:nvPr/>
        </p:nvPicPr>
        <p:blipFill>
          <a:blip r:embed="rId6"/>
          <a:stretch>
            <a:fillRect/>
          </a:stretch>
        </p:blipFill>
        <p:spPr>
          <a:xfrm>
            <a:off x="7598748" y="2257311"/>
            <a:ext cx="3436461" cy="2299685"/>
          </a:xfrm>
          <a:prstGeom prst="rect">
            <a:avLst/>
          </a:prstGeom>
        </p:spPr>
      </p:pic>
      <p:pic>
        <p:nvPicPr>
          <p:cNvPr id="15" name="Picture 14">
            <a:extLst>
              <a:ext uri="{FF2B5EF4-FFF2-40B4-BE49-F238E27FC236}">
                <a16:creationId xmlns:a16="http://schemas.microsoft.com/office/drawing/2014/main" id="{17B5800D-A862-40A0-AC7B-D6DE3A335DE5}"/>
              </a:ext>
            </a:extLst>
          </p:cNvPr>
          <p:cNvPicPr>
            <a:picLocks noChangeAspect="1"/>
          </p:cNvPicPr>
          <p:nvPr/>
        </p:nvPicPr>
        <p:blipFill>
          <a:blip r:embed="rId7"/>
          <a:stretch>
            <a:fillRect/>
          </a:stretch>
        </p:blipFill>
        <p:spPr>
          <a:xfrm>
            <a:off x="6209828" y="4533624"/>
            <a:ext cx="3495531" cy="2305988"/>
          </a:xfrm>
          <a:prstGeom prst="rect">
            <a:avLst/>
          </a:prstGeom>
        </p:spPr>
      </p:pic>
      <p:pic>
        <p:nvPicPr>
          <p:cNvPr id="17" name="Picture 16">
            <a:extLst>
              <a:ext uri="{FF2B5EF4-FFF2-40B4-BE49-F238E27FC236}">
                <a16:creationId xmlns:a16="http://schemas.microsoft.com/office/drawing/2014/main" id="{799F69C6-C623-4DD7-B06C-B60E7EE4A5A1}"/>
              </a:ext>
            </a:extLst>
          </p:cNvPr>
          <p:cNvPicPr>
            <a:picLocks noChangeAspect="1"/>
          </p:cNvPicPr>
          <p:nvPr/>
        </p:nvPicPr>
        <p:blipFill>
          <a:blip r:embed="rId8"/>
          <a:stretch>
            <a:fillRect/>
          </a:stretch>
        </p:blipFill>
        <p:spPr>
          <a:xfrm>
            <a:off x="1228023" y="2260461"/>
            <a:ext cx="457200" cy="447675"/>
          </a:xfrm>
          <a:prstGeom prst="rect">
            <a:avLst/>
          </a:prstGeom>
          <a:ln w="63500">
            <a:solidFill>
              <a:schemeClr val="tx1"/>
            </a:solidFill>
          </a:ln>
        </p:spPr>
      </p:pic>
      <p:sp>
        <p:nvSpPr>
          <p:cNvPr id="18" name="Oval 17">
            <a:extLst>
              <a:ext uri="{FF2B5EF4-FFF2-40B4-BE49-F238E27FC236}">
                <a16:creationId xmlns:a16="http://schemas.microsoft.com/office/drawing/2014/main" id="{D03196FF-8792-454E-90CB-5908B1D1AE85}"/>
              </a:ext>
            </a:extLst>
          </p:cNvPr>
          <p:cNvSpPr/>
          <p:nvPr/>
        </p:nvSpPr>
        <p:spPr>
          <a:xfrm>
            <a:off x="4063825" y="4702101"/>
            <a:ext cx="416560" cy="418540"/>
          </a:xfrm>
          <a:prstGeom prst="ellipse">
            <a:avLst/>
          </a:prstGeom>
          <a:noFill/>
          <a:ln w="1016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20" name="Straight Connector 19">
            <a:extLst>
              <a:ext uri="{FF2B5EF4-FFF2-40B4-BE49-F238E27FC236}">
                <a16:creationId xmlns:a16="http://schemas.microsoft.com/office/drawing/2014/main" id="{16C6035A-E715-43C2-9DC5-1E2E1C612885}"/>
              </a:ext>
            </a:extLst>
          </p:cNvPr>
          <p:cNvCxnSpPr>
            <a:cxnSpLocks/>
            <a:stCxn id="18" idx="1"/>
            <a:endCxn id="17" idx="2"/>
          </p:cNvCxnSpPr>
          <p:nvPr/>
        </p:nvCxnSpPr>
        <p:spPr>
          <a:xfrm flipH="1" flipV="1">
            <a:off x="1456623" y="2708136"/>
            <a:ext cx="2668206" cy="2055259"/>
          </a:xfrm>
          <a:prstGeom prst="line">
            <a:avLst/>
          </a:prstGeom>
          <a:ln w="38100">
            <a:solidFill>
              <a:schemeClr val="tx1"/>
            </a:solidFill>
            <a:prstDash val="sysDot"/>
            <a:tailEnd type="oval" w="lg" len="lg"/>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5DEDE02-99DB-4713-8D1A-07BF58D45016}"/>
              </a:ext>
            </a:extLst>
          </p:cNvPr>
          <p:cNvSpPr txBox="1"/>
          <p:nvPr/>
        </p:nvSpPr>
        <p:spPr>
          <a:xfrm>
            <a:off x="3366764" y="1914525"/>
            <a:ext cx="1226811" cy="369332"/>
          </a:xfrm>
          <a:prstGeom prst="rect">
            <a:avLst/>
          </a:prstGeom>
          <a:noFill/>
        </p:spPr>
        <p:txBody>
          <a:bodyPr wrap="none" rtlCol="0">
            <a:spAutoFit/>
          </a:bodyPr>
          <a:lstStyle/>
          <a:p>
            <a:r>
              <a:rPr lang="sv-SE" dirty="0"/>
              <a:t>Green: 198</a:t>
            </a:r>
          </a:p>
        </p:txBody>
      </p:sp>
      <p:pic>
        <p:nvPicPr>
          <p:cNvPr id="29" name="Picture 28">
            <a:extLst>
              <a:ext uri="{FF2B5EF4-FFF2-40B4-BE49-F238E27FC236}">
                <a16:creationId xmlns:a16="http://schemas.microsoft.com/office/drawing/2014/main" id="{FC63B336-0C7A-4C2E-8843-2AE131FD3141}"/>
              </a:ext>
            </a:extLst>
          </p:cNvPr>
          <p:cNvPicPr>
            <a:picLocks noChangeAspect="1"/>
          </p:cNvPicPr>
          <p:nvPr/>
        </p:nvPicPr>
        <p:blipFill>
          <a:blip r:embed="rId9"/>
          <a:stretch>
            <a:fillRect/>
          </a:stretch>
        </p:blipFill>
        <p:spPr>
          <a:xfrm>
            <a:off x="2805027" y="1240970"/>
            <a:ext cx="514350" cy="457200"/>
          </a:xfrm>
          <a:prstGeom prst="rect">
            <a:avLst/>
          </a:prstGeom>
          <a:ln>
            <a:solidFill>
              <a:schemeClr val="tx1"/>
            </a:solidFill>
          </a:ln>
        </p:spPr>
      </p:pic>
      <p:pic>
        <p:nvPicPr>
          <p:cNvPr id="31" name="Picture 30">
            <a:extLst>
              <a:ext uri="{FF2B5EF4-FFF2-40B4-BE49-F238E27FC236}">
                <a16:creationId xmlns:a16="http://schemas.microsoft.com/office/drawing/2014/main" id="{CCC3B207-EBF3-4C5C-AA5D-48419F95E4EB}"/>
              </a:ext>
            </a:extLst>
          </p:cNvPr>
          <p:cNvPicPr>
            <a:picLocks noChangeAspect="1"/>
          </p:cNvPicPr>
          <p:nvPr/>
        </p:nvPicPr>
        <p:blipFill>
          <a:blip r:embed="rId10"/>
          <a:stretch>
            <a:fillRect/>
          </a:stretch>
        </p:blipFill>
        <p:spPr>
          <a:xfrm>
            <a:off x="2814102" y="1901104"/>
            <a:ext cx="514350" cy="388348"/>
          </a:xfrm>
          <a:prstGeom prst="rect">
            <a:avLst/>
          </a:prstGeom>
          <a:ln>
            <a:solidFill>
              <a:schemeClr val="tx1"/>
            </a:solidFill>
          </a:ln>
        </p:spPr>
      </p:pic>
      <p:pic>
        <p:nvPicPr>
          <p:cNvPr id="2049" name="Picture 2048">
            <a:extLst>
              <a:ext uri="{FF2B5EF4-FFF2-40B4-BE49-F238E27FC236}">
                <a16:creationId xmlns:a16="http://schemas.microsoft.com/office/drawing/2014/main" id="{BE6A1181-8095-456B-8DC1-7FA67EA80FDD}"/>
              </a:ext>
            </a:extLst>
          </p:cNvPr>
          <p:cNvPicPr>
            <a:picLocks noChangeAspect="1"/>
          </p:cNvPicPr>
          <p:nvPr/>
        </p:nvPicPr>
        <p:blipFill>
          <a:blip r:embed="rId11"/>
          <a:stretch>
            <a:fillRect/>
          </a:stretch>
        </p:blipFill>
        <p:spPr>
          <a:xfrm>
            <a:off x="2804577" y="2515635"/>
            <a:ext cx="523875" cy="428625"/>
          </a:xfrm>
          <a:prstGeom prst="rect">
            <a:avLst/>
          </a:prstGeom>
          <a:ln>
            <a:solidFill>
              <a:schemeClr val="tx1"/>
            </a:solidFill>
          </a:ln>
        </p:spPr>
      </p:pic>
      <p:cxnSp>
        <p:nvCxnSpPr>
          <p:cNvPr id="35" name="Straight Connector 34">
            <a:extLst>
              <a:ext uri="{FF2B5EF4-FFF2-40B4-BE49-F238E27FC236}">
                <a16:creationId xmlns:a16="http://schemas.microsoft.com/office/drawing/2014/main" id="{0062E13D-822E-4BA7-8939-675362C3B1F9}"/>
              </a:ext>
            </a:extLst>
          </p:cNvPr>
          <p:cNvCxnSpPr>
            <a:cxnSpLocks/>
            <a:stCxn id="17" idx="3"/>
            <a:endCxn id="29" idx="1"/>
          </p:cNvCxnSpPr>
          <p:nvPr/>
        </p:nvCxnSpPr>
        <p:spPr>
          <a:xfrm flipV="1">
            <a:off x="1685223" y="1469570"/>
            <a:ext cx="1119804" cy="1014729"/>
          </a:xfrm>
          <a:prstGeom prst="line">
            <a:avLst/>
          </a:prstGeom>
          <a:ln w="38100">
            <a:solidFill>
              <a:schemeClr val="tx1"/>
            </a:solidFill>
            <a:prstDash val="sysDot"/>
            <a:tailEnd type="oval" w="lg" len="lg"/>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0A5DFE2-0878-4466-99A1-81403208E006}"/>
              </a:ext>
            </a:extLst>
          </p:cNvPr>
          <p:cNvCxnSpPr>
            <a:cxnSpLocks/>
            <a:stCxn id="17" idx="3"/>
            <a:endCxn id="31" idx="1"/>
          </p:cNvCxnSpPr>
          <p:nvPr/>
        </p:nvCxnSpPr>
        <p:spPr>
          <a:xfrm flipV="1">
            <a:off x="1685223" y="2095278"/>
            <a:ext cx="1128879" cy="389021"/>
          </a:xfrm>
          <a:prstGeom prst="line">
            <a:avLst/>
          </a:prstGeom>
          <a:ln w="38100">
            <a:solidFill>
              <a:schemeClr val="tx1"/>
            </a:solidFill>
            <a:prstDash val="sysDot"/>
            <a:tailEnd type="oval" w="lg" len="lg"/>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E7FBC64-3C39-4EA7-B520-13BFA1974047}"/>
              </a:ext>
            </a:extLst>
          </p:cNvPr>
          <p:cNvCxnSpPr>
            <a:cxnSpLocks/>
            <a:endCxn id="2049" idx="1"/>
          </p:cNvCxnSpPr>
          <p:nvPr/>
        </p:nvCxnSpPr>
        <p:spPr>
          <a:xfrm>
            <a:off x="1789681" y="2512688"/>
            <a:ext cx="1014896" cy="217260"/>
          </a:xfrm>
          <a:prstGeom prst="line">
            <a:avLst/>
          </a:prstGeom>
          <a:ln w="38100">
            <a:solidFill>
              <a:schemeClr val="tx1"/>
            </a:solidFill>
            <a:prstDash val="sysDot"/>
            <a:tailEnd type="oval" w="lg" len="lg"/>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4F0A8A9C-ADBF-46C5-ABBD-D6D3CA20FD73}"/>
              </a:ext>
            </a:extLst>
          </p:cNvPr>
          <p:cNvSpPr txBox="1"/>
          <p:nvPr/>
        </p:nvSpPr>
        <p:spPr>
          <a:xfrm>
            <a:off x="116193" y="1721189"/>
            <a:ext cx="2109360" cy="369332"/>
          </a:xfrm>
          <a:prstGeom prst="rect">
            <a:avLst/>
          </a:prstGeom>
          <a:noFill/>
        </p:spPr>
        <p:txBody>
          <a:bodyPr wrap="none" rtlCol="0">
            <a:spAutoFit/>
          </a:bodyPr>
          <a:lstStyle/>
          <a:p>
            <a:r>
              <a:rPr lang="sv-SE" dirty="0"/>
              <a:t>RGB: (237, 198, 133)</a:t>
            </a:r>
          </a:p>
        </p:txBody>
      </p:sp>
      <p:sp>
        <p:nvSpPr>
          <p:cNvPr id="46" name="TextBox 45">
            <a:extLst>
              <a:ext uri="{FF2B5EF4-FFF2-40B4-BE49-F238E27FC236}">
                <a16:creationId xmlns:a16="http://schemas.microsoft.com/office/drawing/2014/main" id="{701AFDA8-036F-4A14-BF0F-B79CBE9C7D30}"/>
              </a:ext>
            </a:extLst>
          </p:cNvPr>
          <p:cNvSpPr txBox="1"/>
          <p:nvPr/>
        </p:nvSpPr>
        <p:spPr>
          <a:xfrm>
            <a:off x="3356366" y="1303111"/>
            <a:ext cx="1009379" cy="369332"/>
          </a:xfrm>
          <a:prstGeom prst="rect">
            <a:avLst/>
          </a:prstGeom>
          <a:noFill/>
        </p:spPr>
        <p:txBody>
          <a:bodyPr wrap="none" rtlCol="0">
            <a:spAutoFit/>
          </a:bodyPr>
          <a:lstStyle/>
          <a:p>
            <a:r>
              <a:rPr lang="sv-SE" dirty="0"/>
              <a:t>Red: 237</a:t>
            </a:r>
          </a:p>
        </p:txBody>
      </p:sp>
      <p:sp>
        <p:nvSpPr>
          <p:cNvPr id="47" name="TextBox 46">
            <a:extLst>
              <a:ext uri="{FF2B5EF4-FFF2-40B4-BE49-F238E27FC236}">
                <a16:creationId xmlns:a16="http://schemas.microsoft.com/office/drawing/2014/main" id="{52B6BCD5-7B0F-47AE-81C8-966A5C6F4DBE}"/>
              </a:ext>
            </a:extLst>
          </p:cNvPr>
          <p:cNvSpPr txBox="1"/>
          <p:nvPr/>
        </p:nvSpPr>
        <p:spPr>
          <a:xfrm>
            <a:off x="3437855" y="2574928"/>
            <a:ext cx="1066318" cy="369332"/>
          </a:xfrm>
          <a:prstGeom prst="rect">
            <a:avLst/>
          </a:prstGeom>
          <a:noFill/>
        </p:spPr>
        <p:txBody>
          <a:bodyPr wrap="none" rtlCol="0">
            <a:spAutoFit/>
          </a:bodyPr>
          <a:lstStyle/>
          <a:p>
            <a:r>
              <a:rPr lang="sv-SE" dirty="0"/>
              <a:t>Blue: 133</a:t>
            </a:r>
          </a:p>
        </p:txBody>
      </p:sp>
      <p:sp>
        <p:nvSpPr>
          <p:cNvPr id="57" name="Arrow: Right 56">
            <a:extLst>
              <a:ext uri="{FF2B5EF4-FFF2-40B4-BE49-F238E27FC236}">
                <a16:creationId xmlns:a16="http://schemas.microsoft.com/office/drawing/2014/main" id="{61924EFB-0CEB-48F6-B0AC-AB466F2554F0}"/>
              </a:ext>
            </a:extLst>
          </p:cNvPr>
          <p:cNvSpPr/>
          <p:nvPr/>
        </p:nvSpPr>
        <p:spPr>
          <a:xfrm>
            <a:off x="5551560" y="3823527"/>
            <a:ext cx="544530" cy="401412"/>
          </a:xfrm>
          <a:prstGeom prst="right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8" name="Arrow: Right 57">
            <a:extLst>
              <a:ext uri="{FF2B5EF4-FFF2-40B4-BE49-F238E27FC236}">
                <a16:creationId xmlns:a16="http://schemas.microsoft.com/office/drawing/2014/main" id="{1244AE1F-77CB-48EB-8E8D-B801A8B0FF6A}"/>
              </a:ext>
            </a:extLst>
          </p:cNvPr>
          <p:cNvSpPr/>
          <p:nvPr/>
        </p:nvSpPr>
        <p:spPr>
          <a:xfrm rot="2196358">
            <a:off x="5432122" y="4473669"/>
            <a:ext cx="544530" cy="401412"/>
          </a:xfrm>
          <a:prstGeom prst="right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9" name="Arrow: Right 58">
            <a:extLst>
              <a:ext uri="{FF2B5EF4-FFF2-40B4-BE49-F238E27FC236}">
                <a16:creationId xmlns:a16="http://schemas.microsoft.com/office/drawing/2014/main" id="{BD0B0789-E4A4-492A-AFF1-B14008CC62A2}"/>
              </a:ext>
            </a:extLst>
          </p:cNvPr>
          <p:cNvSpPr/>
          <p:nvPr/>
        </p:nvSpPr>
        <p:spPr>
          <a:xfrm rot="19006893">
            <a:off x="5410638" y="3259065"/>
            <a:ext cx="544530" cy="401412"/>
          </a:xfrm>
          <a:prstGeom prst="right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32584789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1272</TotalTime>
  <Words>1962</Words>
  <Application>Microsoft Office PowerPoint</Application>
  <PresentationFormat>Widescreen</PresentationFormat>
  <Paragraphs>320</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Cambria Math</vt:lpstr>
      <vt:lpstr>Wingdings</vt:lpstr>
      <vt:lpstr>Office Theme</vt:lpstr>
      <vt:lpstr>GSEA (GENE SEQUENCE EVOLUTION ALGORITHM) used in IMAGE COMPRESSION</vt:lpstr>
      <vt:lpstr>CONTENTS</vt:lpstr>
      <vt:lpstr>GSEA: en matematik algoritm från biologi</vt:lpstr>
      <vt:lpstr>Utvecklingsläran: Det naturliga urvalet grunden för evolutionen</vt:lpstr>
      <vt:lpstr>idé: från biologi evolution till matematik</vt:lpstr>
      <vt:lpstr>GSEA (GENE SEQUENCE EVOLUTION ALGORITHM)</vt:lpstr>
      <vt:lpstr>GSEA (GENE SEQUENCE EVOLUTION ALGORITHM)</vt:lpstr>
      <vt:lpstr>Image processing concepts</vt:lpstr>
      <vt:lpstr>Image pixel color: RGB</vt:lpstr>
      <vt:lpstr>Image pixel statistics: Histogram</vt:lpstr>
      <vt:lpstr>Bildkompression: overview</vt:lpstr>
      <vt:lpstr>Destruktiv komprimering</vt:lpstr>
      <vt:lpstr>Destruktiv komprimering</vt:lpstr>
      <vt:lpstr>Destruktiv komprimering</vt:lpstr>
      <vt:lpstr>Destruktiv komprimering</vt:lpstr>
      <vt:lpstr>Destruktiv komprimering</vt:lpstr>
      <vt:lpstr>Destruktiv komprimering</vt:lpstr>
      <vt:lpstr>GSEA och DEMO</vt:lpstr>
      <vt:lpstr>Destruktiv komprimering by GSEA</vt:lpstr>
      <vt:lpstr>Destruktiv komprimering by GSEA</vt:lpstr>
      <vt:lpstr>DEMO</vt:lpstr>
      <vt:lpstr>DEMO RESULT</vt:lpstr>
      <vt:lpstr>Fråga och svar</vt:lpstr>
      <vt:lpstr>TACK!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GSEA (GENE SEQUENCE EVOLUTION ALGORITHM) used in image compression</dc:title>
  <dc:creator>Sanders Wang</dc:creator>
  <cp:lastModifiedBy>Sanders Wang</cp:lastModifiedBy>
  <cp:revision>1</cp:revision>
  <dcterms:created xsi:type="dcterms:W3CDTF">2021-11-15T06:04:16Z</dcterms:created>
  <dcterms:modified xsi:type="dcterms:W3CDTF">2021-11-16T16:59:07Z</dcterms:modified>
</cp:coreProperties>
</file>