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60" r:id="rId12"/>
    <p:sldId id="259" r:id="rId13"/>
    <p:sldId id="265" r:id="rId14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A1F63C-915B-4903-AE89-AEEAD78C541A}" v="245" dt="2025-08-24T15:18:21.9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ers Wang" userId="089d73b8-785c-4012-b931-81c632b6c9c7" providerId="ADAL" clId="{16A1F63C-915B-4903-AE89-AEEAD78C541A}"/>
    <pc:docChg chg="undo custSel addSld modSld sldOrd">
      <pc:chgData name="Sanders Wang" userId="089d73b8-785c-4012-b931-81c632b6c9c7" providerId="ADAL" clId="{16A1F63C-915B-4903-AE89-AEEAD78C541A}" dt="2025-08-24T15:18:27.598" v="2285" actId="20577"/>
      <pc:docMkLst>
        <pc:docMk/>
      </pc:docMkLst>
      <pc:sldChg chg="addSp delSp modSp new mod">
        <pc:chgData name="Sanders Wang" userId="089d73b8-785c-4012-b931-81c632b6c9c7" providerId="ADAL" clId="{16A1F63C-915B-4903-AE89-AEEAD78C541A}" dt="2025-08-22T15:22:45.837" v="530" actId="478"/>
        <pc:sldMkLst>
          <pc:docMk/>
          <pc:sldMk cId="2256047085" sldId="256"/>
        </pc:sldMkLst>
        <pc:spChg chg="add mod">
          <ac:chgData name="Sanders Wang" userId="089d73b8-785c-4012-b931-81c632b6c9c7" providerId="ADAL" clId="{16A1F63C-915B-4903-AE89-AEEAD78C541A}" dt="2025-08-22T09:04:50.136" v="72" actId="1076"/>
          <ac:spMkLst>
            <pc:docMk/>
            <pc:sldMk cId="2256047085" sldId="256"/>
            <ac:spMk id="24" creationId="{1A04476C-632D-2F5F-F108-8EB336CF2C74}"/>
          </ac:spMkLst>
        </pc:spChg>
        <pc:spChg chg="add mod">
          <ac:chgData name="Sanders Wang" userId="089d73b8-785c-4012-b931-81c632b6c9c7" providerId="ADAL" clId="{16A1F63C-915B-4903-AE89-AEEAD78C541A}" dt="2025-08-22T09:04:56.586" v="73" actId="1076"/>
          <ac:spMkLst>
            <pc:docMk/>
            <pc:sldMk cId="2256047085" sldId="256"/>
            <ac:spMk id="40" creationId="{DDEB0D83-68E3-E7BC-7401-C4BFA8633618}"/>
          </ac:spMkLst>
        </pc:spChg>
        <pc:spChg chg="add mod">
          <ac:chgData name="Sanders Wang" userId="089d73b8-785c-4012-b931-81c632b6c9c7" providerId="ADAL" clId="{16A1F63C-915B-4903-AE89-AEEAD78C541A}" dt="2025-08-22T09:07:38.210" v="232" actId="20577"/>
          <ac:spMkLst>
            <pc:docMk/>
            <pc:sldMk cId="2256047085" sldId="256"/>
            <ac:spMk id="41" creationId="{D9419E97-267F-E216-8720-D8BF227C0662}"/>
          </ac:spMkLst>
        </pc:spChg>
        <pc:spChg chg="add mod">
          <ac:chgData name="Sanders Wang" userId="089d73b8-785c-4012-b931-81c632b6c9c7" providerId="ADAL" clId="{16A1F63C-915B-4903-AE89-AEEAD78C541A}" dt="2025-08-22T09:08:34.868" v="242" actId="1076"/>
          <ac:spMkLst>
            <pc:docMk/>
            <pc:sldMk cId="2256047085" sldId="256"/>
            <ac:spMk id="42" creationId="{CF5D5228-7D29-5E45-16A8-94E69D8AD4B0}"/>
          </ac:spMkLst>
        </pc:spChg>
        <pc:spChg chg="add mod">
          <ac:chgData name="Sanders Wang" userId="089d73b8-785c-4012-b931-81c632b6c9c7" providerId="ADAL" clId="{16A1F63C-915B-4903-AE89-AEEAD78C541A}" dt="2025-08-22T09:08:12.366" v="238" actId="14100"/>
          <ac:spMkLst>
            <pc:docMk/>
            <pc:sldMk cId="2256047085" sldId="256"/>
            <ac:spMk id="43" creationId="{F499CC25-217C-E77C-CE66-8AD9D9448246}"/>
          </ac:spMkLst>
        </pc:spChg>
        <pc:spChg chg="add mod">
          <ac:chgData name="Sanders Wang" userId="089d73b8-785c-4012-b931-81c632b6c9c7" providerId="ADAL" clId="{16A1F63C-915B-4903-AE89-AEEAD78C541A}" dt="2025-08-22T09:11:47.661" v="301" actId="1076"/>
          <ac:spMkLst>
            <pc:docMk/>
            <pc:sldMk cId="2256047085" sldId="256"/>
            <ac:spMk id="44" creationId="{AAB9C3DA-640D-8601-F305-E5D32BA196CE}"/>
          </ac:spMkLst>
        </pc:spChg>
        <pc:spChg chg="add mod">
          <ac:chgData name="Sanders Wang" userId="089d73b8-785c-4012-b931-81c632b6c9c7" providerId="ADAL" clId="{16A1F63C-915B-4903-AE89-AEEAD78C541A}" dt="2025-08-22T09:43:19.934" v="307" actId="20577"/>
          <ac:spMkLst>
            <pc:docMk/>
            <pc:sldMk cId="2256047085" sldId="256"/>
            <ac:spMk id="48" creationId="{4E669F87-1B3B-4E62-44F9-29A5718EAFFF}"/>
          </ac:spMkLst>
        </pc:spChg>
        <pc:picChg chg="add mod">
          <ac:chgData name="Sanders Wang" userId="089d73b8-785c-4012-b931-81c632b6c9c7" providerId="ADAL" clId="{16A1F63C-915B-4903-AE89-AEEAD78C541A}" dt="2025-08-22T09:04:56.586" v="73" actId="1076"/>
          <ac:picMkLst>
            <pc:docMk/>
            <pc:sldMk cId="2256047085" sldId="256"/>
            <ac:picMk id="23" creationId="{A971B083-D994-4D9F-4A68-3B88ACAE1197}"/>
          </ac:picMkLst>
        </pc:picChg>
        <pc:cxnChg chg="add mod">
          <ac:chgData name="Sanders Wang" userId="089d73b8-785c-4012-b931-81c632b6c9c7" providerId="ADAL" clId="{16A1F63C-915B-4903-AE89-AEEAD78C541A}" dt="2025-08-22T09:04:56.586" v="73" actId="1076"/>
          <ac:cxnSpMkLst>
            <pc:docMk/>
            <pc:sldMk cId="2256047085" sldId="256"/>
            <ac:cxnSpMk id="26" creationId="{1578D880-7DFB-688E-9594-C0ED1E5CBF56}"/>
          </ac:cxnSpMkLst>
        </pc:cxnChg>
        <pc:cxnChg chg="add mod">
          <ac:chgData name="Sanders Wang" userId="089d73b8-785c-4012-b931-81c632b6c9c7" providerId="ADAL" clId="{16A1F63C-915B-4903-AE89-AEEAD78C541A}" dt="2025-08-22T09:04:56.586" v="73" actId="1076"/>
          <ac:cxnSpMkLst>
            <pc:docMk/>
            <pc:sldMk cId="2256047085" sldId="256"/>
            <ac:cxnSpMk id="27" creationId="{F21A6387-4F79-1C92-9774-0E02F086112E}"/>
          </ac:cxnSpMkLst>
        </pc:cxnChg>
        <pc:cxnChg chg="add mod ord">
          <ac:chgData name="Sanders Wang" userId="089d73b8-785c-4012-b931-81c632b6c9c7" providerId="ADAL" clId="{16A1F63C-915B-4903-AE89-AEEAD78C541A}" dt="2025-08-22T09:08:22.970" v="239" actId="166"/>
          <ac:cxnSpMkLst>
            <pc:docMk/>
            <pc:sldMk cId="2256047085" sldId="256"/>
            <ac:cxnSpMk id="28" creationId="{745B6798-35FD-DD67-CDAC-AE8D0A4C43E6}"/>
          </ac:cxnSpMkLst>
        </pc:cxnChg>
        <pc:cxnChg chg="add mod">
          <ac:chgData name="Sanders Wang" userId="089d73b8-785c-4012-b931-81c632b6c9c7" providerId="ADAL" clId="{16A1F63C-915B-4903-AE89-AEEAD78C541A}" dt="2025-08-22T09:04:56.586" v="73" actId="1076"/>
          <ac:cxnSpMkLst>
            <pc:docMk/>
            <pc:sldMk cId="2256047085" sldId="256"/>
            <ac:cxnSpMk id="30" creationId="{D0994CDE-2410-46F8-7EC4-D09028884B2E}"/>
          </ac:cxnSpMkLst>
        </pc:cxnChg>
        <pc:cxnChg chg="add mod">
          <ac:chgData name="Sanders Wang" userId="089d73b8-785c-4012-b931-81c632b6c9c7" providerId="ADAL" clId="{16A1F63C-915B-4903-AE89-AEEAD78C541A}" dt="2025-08-22T09:04:56.586" v="73" actId="1076"/>
          <ac:cxnSpMkLst>
            <pc:docMk/>
            <pc:sldMk cId="2256047085" sldId="256"/>
            <ac:cxnSpMk id="32" creationId="{AF412B6D-FBD8-CD72-7251-94ED2AB425BB}"/>
          </ac:cxnSpMkLst>
        </pc:cxnChg>
        <pc:cxnChg chg="add mod">
          <ac:chgData name="Sanders Wang" userId="089d73b8-785c-4012-b931-81c632b6c9c7" providerId="ADAL" clId="{16A1F63C-915B-4903-AE89-AEEAD78C541A}" dt="2025-08-22T09:04:56.586" v="73" actId="1076"/>
          <ac:cxnSpMkLst>
            <pc:docMk/>
            <pc:sldMk cId="2256047085" sldId="256"/>
            <ac:cxnSpMk id="34" creationId="{D6FA22E4-1F55-90D1-0FCF-0C87F9697BF4}"/>
          </ac:cxnSpMkLst>
        </pc:cxnChg>
        <pc:cxnChg chg="add mod">
          <ac:chgData name="Sanders Wang" userId="089d73b8-785c-4012-b931-81c632b6c9c7" providerId="ADAL" clId="{16A1F63C-915B-4903-AE89-AEEAD78C541A}" dt="2025-08-22T09:04:56.586" v="73" actId="1076"/>
          <ac:cxnSpMkLst>
            <pc:docMk/>
            <pc:sldMk cId="2256047085" sldId="256"/>
            <ac:cxnSpMk id="37" creationId="{3670C3EC-4523-95E7-8AC0-C13C82F1E88F}"/>
          </ac:cxnSpMkLst>
        </pc:cxnChg>
      </pc:sldChg>
      <pc:sldChg chg="addSp delSp modSp new mod">
        <pc:chgData name="Sanders Wang" userId="089d73b8-785c-4012-b931-81c632b6c9c7" providerId="ADAL" clId="{16A1F63C-915B-4903-AE89-AEEAD78C541A}" dt="2025-08-23T14:06:19.123" v="1366" actId="1076"/>
        <pc:sldMkLst>
          <pc:docMk/>
          <pc:sldMk cId="2624868208" sldId="257"/>
        </pc:sldMkLst>
        <pc:spChg chg="add mod">
          <ac:chgData name="Sanders Wang" userId="089d73b8-785c-4012-b931-81c632b6c9c7" providerId="ADAL" clId="{16A1F63C-915B-4903-AE89-AEEAD78C541A}" dt="2025-08-22T14:46:23.082" v="359" actId="113"/>
          <ac:spMkLst>
            <pc:docMk/>
            <pc:sldMk cId="2624868208" sldId="257"/>
            <ac:spMk id="2" creationId="{209658AF-30D2-9523-0B57-2E72D976D4CE}"/>
          </ac:spMkLst>
        </pc:spChg>
        <pc:spChg chg="add mod">
          <ac:chgData name="Sanders Wang" userId="089d73b8-785c-4012-b931-81c632b6c9c7" providerId="ADAL" clId="{16A1F63C-915B-4903-AE89-AEEAD78C541A}" dt="2025-08-22T14:45:32.488" v="354" actId="20577"/>
          <ac:spMkLst>
            <pc:docMk/>
            <pc:sldMk cId="2624868208" sldId="257"/>
            <ac:spMk id="3" creationId="{3F621562-1710-E1E0-3DA1-8C8758C2F34E}"/>
          </ac:spMkLst>
        </pc:spChg>
        <pc:spChg chg="add mod">
          <ac:chgData name="Sanders Wang" userId="089d73b8-785c-4012-b931-81c632b6c9c7" providerId="ADAL" clId="{16A1F63C-915B-4903-AE89-AEEAD78C541A}" dt="2025-08-22T14:46:43.255" v="364" actId="1076"/>
          <ac:spMkLst>
            <pc:docMk/>
            <pc:sldMk cId="2624868208" sldId="257"/>
            <ac:spMk id="4" creationId="{25A68A1F-3903-A2C5-CB46-74EF0D14E527}"/>
          </ac:spMkLst>
        </pc:spChg>
        <pc:spChg chg="add del mod">
          <ac:chgData name="Sanders Wang" userId="089d73b8-785c-4012-b931-81c632b6c9c7" providerId="ADAL" clId="{16A1F63C-915B-4903-AE89-AEEAD78C541A}" dt="2025-08-23T12:26:16.355" v="1084" actId="478"/>
          <ac:spMkLst>
            <pc:docMk/>
            <pc:sldMk cId="2624868208" sldId="257"/>
            <ac:spMk id="7" creationId="{05CA99A8-1840-0001-8794-FA48D6268E45}"/>
          </ac:spMkLst>
        </pc:spChg>
        <pc:spChg chg="add del mod">
          <ac:chgData name="Sanders Wang" userId="089d73b8-785c-4012-b931-81c632b6c9c7" providerId="ADAL" clId="{16A1F63C-915B-4903-AE89-AEEAD78C541A}" dt="2025-08-23T12:26:16.355" v="1084" actId="478"/>
          <ac:spMkLst>
            <pc:docMk/>
            <pc:sldMk cId="2624868208" sldId="257"/>
            <ac:spMk id="8" creationId="{F612D7C9-5E6E-65B3-E23C-47CE90AF48F0}"/>
          </ac:spMkLst>
        </pc:spChg>
        <pc:spChg chg="add mod">
          <ac:chgData name="Sanders Wang" userId="089d73b8-785c-4012-b931-81c632b6c9c7" providerId="ADAL" clId="{16A1F63C-915B-4903-AE89-AEEAD78C541A}" dt="2025-08-22T14:47:05.872" v="372" actId="1076"/>
          <ac:spMkLst>
            <pc:docMk/>
            <pc:sldMk cId="2624868208" sldId="257"/>
            <ac:spMk id="9" creationId="{0691966D-BA78-FBF5-928E-220B9E7F9B7E}"/>
          </ac:spMkLst>
        </pc:spChg>
        <pc:spChg chg="add del mod">
          <ac:chgData name="Sanders Wang" userId="089d73b8-785c-4012-b931-81c632b6c9c7" providerId="ADAL" clId="{16A1F63C-915B-4903-AE89-AEEAD78C541A}" dt="2025-08-23T12:26:16.355" v="1084" actId="478"/>
          <ac:spMkLst>
            <pc:docMk/>
            <pc:sldMk cId="2624868208" sldId="257"/>
            <ac:spMk id="13" creationId="{46DF6D93-7C64-BF3D-B9D1-8B5EB3CD6C4C}"/>
          </ac:spMkLst>
        </pc:spChg>
        <pc:spChg chg="add del mod">
          <ac:chgData name="Sanders Wang" userId="089d73b8-785c-4012-b931-81c632b6c9c7" providerId="ADAL" clId="{16A1F63C-915B-4903-AE89-AEEAD78C541A}" dt="2025-08-23T12:26:12.515" v="1083" actId="478"/>
          <ac:spMkLst>
            <pc:docMk/>
            <pc:sldMk cId="2624868208" sldId="257"/>
            <ac:spMk id="14" creationId="{039565E8-2B9B-2574-168C-C2C7F63B4101}"/>
          </ac:spMkLst>
        </pc:spChg>
        <pc:spChg chg="add mod">
          <ac:chgData name="Sanders Wang" userId="089d73b8-785c-4012-b931-81c632b6c9c7" providerId="ADAL" clId="{16A1F63C-915B-4903-AE89-AEEAD78C541A}" dt="2025-08-23T14:06:19.123" v="1366" actId="1076"/>
          <ac:spMkLst>
            <pc:docMk/>
            <pc:sldMk cId="2624868208" sldId="257"/>
            <ac:spMk id="15" creationId="{A8ADF26A-F727-F075-48DD-CBFFF0A84533}"/>
          </ac:spMkLst>
        </pc:spChg>
        <pc:spChg chg="add mod">
          <ac:chgData name="Sanders Wang" userId="089d73b8-785c-4012-b931-81c632b6c9c7" providerId="ADAL" clId="{16A1F63C-915B-4903-AE89-AEEAD78C541A}" dt="2025-08-22T14:48:02.544" v="376" actId="1076"/>
          <ac:spMkLst>
            <pc:docMk/>
            <pc:sldMk cId="2624868208" sldId="257"/>
            <ac:spMk id="16" creationId="{34D03364-B1BE-84D4-F973-BCD9813D7D17}"/>
          </ac:spMkLst>
        </pc:spChg>
        <pc:spChg chg="add mod">
          <ac:chgData name="Sanders Wang" userId="089d73b8-785c-4012-b931-81c632b6c9c7" providerId="ADAL" clId="{16A1F63C-915B-4903-AE89-AEEAD78C541A}" dt="2025-08-23T12:15:19.694" v="708" actId="1076"/>
          <ac:spMkLst>
            <pc:docMk/>
            <pc:sldMk cId="2624868208" sldId="257"/>
            <ac:spMk id="21" creationId="{1694B789-1292-7983-F585-205727F4AB45}"/>
          </ac:spMkLst>
        </pc:spChg>
        <pc:spChg chg="add mod">
          <ac:chgData name="Sanders Wang" userId="089d73b8-785c-4012-b931-81c632b6c9c7" providerId="ADAL" clId="{16A1F63C-915B-4903-AE89-AEEAD78C541A}" dt="2025-08-22T14:49:14.122" v="392" actId="1076"/>
          <ac:spMkLst>
            <pc:docMk/>
            <pc:sldMk cId="2624868208" sldId="257"/>
            <ac:spMk id="27" creationId="{8FD8A26D-3995-C4E7-04C7-86845CE93752}"/>
          </ac:spMkLst>
        </pc:spChg>
        <pc:spChg chg="add mod">
          <ac:chgData name="Sanders Wang" userId="089d73b8-785c-4012-b931-81c632b6c9c7" providerId="ADAL" clId="{16A1F63C-915B-4903-AE89-AEEAD78C541A}" dt="2025-08-22T14:49:34.700" v="399" actId="1076"/>
          <ac:spMkLst>
            <pc:docMk/>
            <pc:sldMk cId="2624868208" sldId="257"/>
            <ac:spMk id="32" creationId="{F013D4FC-EF6A-2C13-77EB-7976258BA38E}"/>
          </ac:spMkLst>
        </pc:spChg>
        <pc:spChg chg="add mod">
          <ac:chgData name="Sanders Wang" userId="089d73b8-785c-4012-b931-81c632b6c9c7" providerId="ADAL" clId="{16A1F63C-915B-4903-AE89-AEEAD78C541A}" dt="2025-08-22T14:50:02.063" v="406" actId="1076"/>
          <ac:spMkLst>
            <pc:docMk/>
            <pc:sldMk cId="2624868208" sldId="257"/>
            <ac:spMk id="37" creationId="{4DB59FB3-CF92-F155-E17A-273DD0094B27}"/>
          </ac:spMkLst>
        </pc:spChg>
        <pc:spChg chg="add mod">
          <ac:chgData name="Sanders Wang" userId="089d73b8-785c-4012-b931-81c632b6c9c7" providerId="ADAL" clId="{16A1F63C-915B-4903-AE89-AEEAD78C541A}" dt="2025-08-22T14:50:30.001" v="413" actId="1076"/>
          <ac:spMkLst>
            <pc:docMk/>
            <pc:sldMk cId="2624868208" sldId="257"/>
            <ac:spMk id="42" creationId="{7B421AC0-3212-4062-89DF-49DDB34970AD}"/>
          </ac:spMkLst>
        </pc:spChg>
        <pc:spChg chg="add mod">
          <ac:chgData name="Sanders Wang" userId="089d73b8-785c-4012-b931-81c632b6c9c7" providerId="ADAL" clId="{16A1F63C-915B-4903-AE89-AEEAD78C541A}" dt="2025-08-22T14:51:00.385" v="420" actId="1076"/>
          <ac:spMkLst>
            <pc:docMk/>
            <pc:sldMk cId="2624868208" sldId="257"/>
            <ac:spMk id="47" creationId="{F80C8748-C2C0-7EDC-EF19-51F63E2167DF}"/>
          </ac:spMkLst>
        </pc:spChg>
        <pc:spChg chg="add mod">
          <ac:chgData name="Sanders Wang" userId="089d73b8-785c-4012-b931-81c632b6c9c7" providerId="ADAL" clId="{16A1F63C-915B-4903-AE89-AEEAD78C541A}" dt="2025-08-22T14:52:09.575" v="444" actId="20577"/>
          <ac:spMkLst>
            <pc:docMk/>
            <pc:sldMk cId="2624868208" sldId="257"/>
            <ac:spMk id="51" creationId="{C83EF5C2-E8FE-2F1B-7599-F0B0123BEE46}"/>
          </ac:spMkLst>
        </pc:spChg>
        <pc:spChg chg="add mod">
          <ac:chgData name="Sanders Wang" userId="089d73b8-785c-4012-b931-81c632b6c9c7" providerId="ADAL" clId="{16A1F63C-915B-4903-AE89-AEEAD78C541A}" dt="2025-08-22T14:53:22.179" v="483" actId="20577"/>
          <ac:spMkLst>
            <pc:docMk/>
            <pc:sldMk cId="2624868208" sldId="257"/>
            <ac:spMk id="52" creationId="{FB9ECEA2-8117-07BF-ECDD-E9354C538F72}"/>
          </ac:spMkLst>
        </pc:spChg>
        <pc:cxnChg chg="add mod">
          <ac:chgData name="Sanders Wang" userId="089d73b8-785c-4012-b931-81c632b6c9c7" providerId="ADAL" clId="{16A1F63C-915B-4903-AE89-AEEAD78C541A}" dt="2025-08-22T14:46:43.255" v="364" actId="1076"/>
          <ac:cxnSpMkLst>
            <pc:docMk/>
            <pc:sldMk cId="2624868208" sldId="257"/>
            <ac:cxnSpMk id="6" creationId="{394B836D-520D-6079-275F-FD69B6446D7B}"/>
          </ac:cxnSpMkLst>
        </pc:cxnChg>
        <pc:cxnChg chg="add mod">
          <ac:chgData name="Sanders Wang" userId="089d73b8-785c-4012-b931-81c632b6c9c7" providerId="ADAL" clId="{16A1F63C-915B-4903-AE89-AEEAD78C541A}" dt="2025-08-22T14:47:05.872" v="372" actId="1076"/>
          <ac:cxnSpMkLst>
            <pc:docMk/>
            <pc:sldMk cId="2624868208" sldId="257"/>
            <ac:cxnSpMk id="10" creationId="{9033F867-57F4-CBEC-AA58-2A2CDF78B640}"/>
          </ac:cxnSpMkLst>
        </pc:cxnChg>
        <pc:cxnChg chg="add mod">
          <ac:chgData name="Sanders Wang" userId="089d73b8-785c-4012-b931-81c632b6c9c7" providerId="ADAL" clId="{16A1F63C-915B-4903-AE89-AEEAD78C541A}" dt="2025-08-22T14:48:08.533" v="379" actId="14100"/>
          <ac:cxnSpMkLst>
            <pc:docMk/>
            <pc:sldMk cId="2624868208" sldId="257"/>
            <ac:cxnSpMk id="17" creationId="{7CAB7180-B612-3846-0879-B33F8B463CFC}"/>
          </ac:cxnSpMkLst>
        </pc:cxnChg>
        <pc:cxnChg chg="add mod">
          <ac:chgData name="Sanders Wang" userId="089d73b8-785c-4012-b931-81c632b6c9c7" providerId="ADAL" clId="{16A1F63C-915B-4903-AE89-AEEAD78C541A}" dt="2025-08-23T12:15:19.694" v="708" actId="1076"/>
          <ac:cxnSpMkLst>
            <pc:docMk/>
            <pc:sldMk cId="2624868208" sldId="257"/>
            <ac:cxnSpMk id="22" creationId="{4A666296-D55F-952A-7FD2-F5625AAB760F}"/>
          </ac:cxnSpMkLst>
        </pc:cxnChg>
        <pc:cxnChg chg="add mod">
          <ac:chgData name="Sanders Wang" userId="089d73b8-785c-4012-b931-81c632b6c9c7" providerId="ADAL" clId="{16A1F63C-915B-4903-AE89-AEEAD78C541A}" dt="2025-08-22T14:49:21.472" v="395" actId="14100"/>
          <ac:cxnSpMkLst>
            <pc:docMk/>
            <pc:sldMk cId="2624868208" sldId="257"/>
            <ac:cxnSpMk id="28" creationId="{D7DDD435-AFF1-AA36-D9EE-0BC98A55836C}"/>
          </ac:cxnSpMkLst>
        </pc:cxnChg>
        <pc:cxnChg chg="add mod">
          <ac:chgData name="Sanders Wang" userId="089d73b8-785c-4012-b931-81c632b6c9c7" providerId="ADAL" clId="{16A1F63C-915B-4903-AE89-AEEAD78C541A}" dt="2025-08-22T14:49:45.178" v="402" actId="14100"/>
          <ac:cxnSpMkLst>
            <pc:docMk/>
            <pc:sldMk cId="2624868208" sldId="257"/>
            <ac:cxnSpMk id="33" creationId="{ECD82EFB-9796-EE1B-C8CF-B9B9A96D8291}"/>
          </ac:cxnSpMkLst>
        </pc:cxnChg>
        <pc:cxnChg chg="add mod">
          <ac:chgData name="Sanders Wang" userId="089d73b8-785c-4012-b931-81c632b6c9c7" providerId="ADAL" clId="{16A1F63C-915B-4903-AE89-AEEAD78C541A}" dt="2025-08-22T14:50:10.125" v="409" actId="14100"/>
          <ac:cxnSpMkLst>
            <pc:docMk/>
            <pc:sldMk cId="2624868208" sldId="257"/>
            <ac:cxnSpMk id="38" creationId="{A85D5501-686C-F0C0-48B5-9D3096AD4563}"/>
          </ac:cxnSpMkLst>
        </pc:cxnChg>
        <pc:cxnChg chg="add mod">
          <ac:chgData name="Sanders Wang" userId="089d73b8-785c-4012-b931-81c632b6c9c7" providerId="ADAL" clId="{16A1F63C-915B-4903-AE89-AEEAD78C541A}" dt="2025-08-23T12:15:19.694" v="708" actId="1076"/>
          <ac:cxnSpMkLst>
            <pc:docMk/>
            <pc:sldMk cId="2624868208" sldId="257"/>
            <ac:cxnSpMk id="43" creationId="{6FA1175D-5674-A05C-C1F6-8F694DF1A7A0}"/>
          </ac:cxnSpMkLst>
        </pc:cxnChg>
        <pc:cxnChg chg="add mod">
          <ac:chgData name="Sanders Wang" userId="089d73b8-785c-4012-b931-81c632b6c9c7" providerId="ADAL" clId="{16A1F63C-915B-4903-AE89-AEEAD78C541A}" dt="2025-08-22T14:51:17.848" v="423" actId="14100"/>
          <ac:cxnSpMkLst>
            <pc:docMk/>
            <pc:sldMk cId="2624868208" sldId="257"/>
            <ac:cxnSpMk id="48" creationId="{D8B764B7-B7BE-3B71-727C-EB7E94314719}"/>
          </ac:cxnSpMkLst>
        </pc:cxnChg>
      </pc:sldChg>
      <pc:sldChg chg="addSp delSp new mod modClrScheme chgLayout">
        <pc:chgData name="Sanders Wang" userId="089d73b8-785c-4012-b931-81c632b6c9c7" providerId="ADAL" clId="{16A1F63C-915B-4903-AE89-AEEAD78C541A}" dt="2025-08-22T14:59:15.445" v="486"/>
        <pc:sldMkLst>
          <pc:docMk/>
          <pc:sldMk cId="3980651205" sldId="258"/>
        </pc:sldMkLst>
        <pc:picChg chg="add">
          <ac:chgData name="Sanders Wang" userId="089d73b8-785c-4012-b931-81c632b6c9c7" providerId="ADAL" clId="{16A1F63C-915B-4903-AE89-AEEAD78C541A}" dt="2025-08-22T14:59:15.445" v="486"/>
          <ac:picMkLst>
            <pc:docMk/>
            <pc:sldMk cId="3980651205" sldId="258"/>
            <ac:picMk id="2050" creationId="{C7AB1CEA-B6D2-715F-76A1-E5DA235D7ACD}"/>
          </ac:picMkLst>
        </pc:picChg>
      </pc:sldChg>
      <pc:sldChg chg="addSp delSp modSp new mod ord">
        <pc:chgData name="Sanders Wang" userId="089d73b8-785c-4012-b931-81c632b6c9c7" providerId="ADAL" clId="{16A1F63C-915B-4903-AE89-AEEAD78C541A}" dt="2025-08-23T11:56:53.492" v="694" actId="14100"/>
        <pc:sldMkLst>
          <pc:docMk/>
          <pc:sldMk cId="2917542660" sldId="259"/>
        </pc:sldMkLst>
        <pc:spChg chg="add mod">
          <ac:chgData name="Sanders Wang" userId="089d73b8-785c-4012-b931-81c632b6c9c7" providerId="ADAL" clId="{16A1F63C-915B-4903-AE89-AEEAD78C541A}" dt="2025-08-23T11:55:19.243" v="689" actId="207"/>
          <ac:spMkLst>
            <pc:docMk/>
            <pc:sldMk cId="2917542660" sldId="259"/>
            <ac:spMk id="2" creationId="{EA52F2CF-888E-C7B3-5604-B9B725E2180A}"/>
          </ac:spMkLst>
        </pc:spChg>
        <pc:spChg chg="add mod">
          <ac:chgData name="Sanders Wang" userId="089d73b8-785c-4012-b931-81c632b6c9c7" providerId="ADAL" clId="{16A1F63C-915B-4903-AE89-AEEAD78C541A}" dt="2025-08-23T11:47:19.620" v="564" actId="14100"/>
          <ac:spMkLst>
            <pc:docMk/>
            <pc:sldMk cId="2917542660" sldId="259"/>
            <ac:spMk id="3" creationId="{BB45DBB8-8F90-36C0-193A-2224975EB051}"/>
          </ac:spMkLst>
        </pc:spChg>
        <pc:spChg chg="add mod">
          <ac:chgData name="Sanders Wang" userId="089d73b8-785c-4012-b931-81c632b6c9c7" providerId="ADAL" clId="{16A1F63C-915B-4903-AE89-AEEAD78C541A}" dt="2025-08-23T11:55:34.036" v="691" actId="1076"/>
          <ac:spMkLst>
            <pc:docMk/>
            <pc:sldMk cId="2917542660" sldId="259"/>
            <ac:spMk id="4" creationId="{D4142F8B-0E08-A4A6-5414-8A8A4340EE6D}"/>
          </ac:spMkLst>
        </pc:spChg>
        <pc:spChg chg="add mod">
          <ac:chgData name="Sanders Wang" userId="089d73b8-785c-4012-b931-81c632b6c9c7" providerId="ADAL" clId="{16A1F63C-915B-4903-AE89-AEEAD78C541A}" dt="2025-08-23T11:53:23.024" v="676" actId="14100"/>
          <ac:spMkLst>
            <pc:docMk/>
            <pc:sldMk cId="2917542660" sldId="259"/>
            <ac:spMk id="5" creationId="{9ACAE8F2-B626-B989-F472-4510DF65DC3B}"/>
          </ac:spMkLst>
        </pc:spChg>
        <pc:spChg chg="add mod">
          <ac:chgData name="Sanders Wang" userId="089d73b8-785c-4012-b931-81c632b6c9c7" providerId="ADAL" clId="{16A1F63C-915B-4903-AE89-AEEAD78C541A}" dt="2025-08-23T11:53:57.019" v="679" actId="1076"/>
          <ac:spMkLst>
            <pc:docMk/>
            <pc:sldMk cId="2917542660" sldId="259"/>
            <ac:spMk id="8" creationId="{AAEACBC0-57BB-BAFB-E326-98F5F1F20657}"/>
          </ac:spMkLst>
        </pc:spChg>
        <pc:cxnChg chg="add del mod">
          <ac:chgData name="Sanders Wang" userId="089d73b8-785c-4012-b931-81c632b6c9c7" providerId="ADAL" clId="{16A1F63C-915B-4903-AE89-AEEAD78C541A}" dt="2025-08-23T11:51:23.823" v="622" actId="478"/>
          <ac:cxnSpMkLst>
            <pc:docMk/>
            <pc:sldMk cId="2917542660" sldId="259"/>
            <ac:cxnSpMk id="7" creationId="{1743ED07-ED11-ABAA-8A1E-56089B0E9F9E}"/>
          </ac:cxnSpMkLst>
        </pc:cxnChg>
        <pc:cxnChg chg="add mod">
          <ac:chgData name="Sanders Wang" userId="089d73b8-785c-4012-b931-81c632b6c9c7" providerId="ADAL" clId="{16A1F63C-915B-4903-AE89-AEEAD78C541A}" dt="2025-08-23T11:55:34.036" v="691" actId="1076"/>
          <ac:cxnSpMkLst>
            <pc:docMk/>
            <pc:sldMk cId="2917542660" sldId="259"/>
            <ac:cxnSpMk id="10" creationId="{CC8BD728-CA1A-51FC-621E-CA92425642C3}"/>
          </ac:cxnSpMkLst>
        </pc:cxnChg>
        <pc:cxnChg chg="add mod">
          <ac:chgData name="Sanders Wang" userId="089d73b8-785c-4012-b931-81c632b6c9c7" providerId="ADAL" clId="{16A1F63C-915B-4903-AE89-AEEAD78C541A}" dt="2025-08-23T11:56:53.492" v="694" actId="14100"/>
          <ac:cxnSpMkLst>
            <pc:docMk/>
            <pc:sldMk cId="2917542660" sldId="259"/>
            <ac:cxnSpMk id="12" creationId="{6CBD4D90-CFAF-A489-9D99-E5D5DE1B19F9}"/>
          </ac:cxnSpMkLst>
        </pc:cxnChg>
      </pc:sldChg>
      <pc:sldChg chg="addSp delSp modSp new mod">
        <pc:chgData name="Sanders Wang" userId="089d73b8-785c-4012-b931-81c632b6c9c7" providerId="ADAL" clId="{16A1F63C-915B-4903-AE89-AEEAD78C541A}" dt="2025-08-23T12:42:12.216" v="1321" actId="1076"/>
        <pc:sldMkLst>
          <pc:docMk/>
          <pc:sldMk cId="1737904696" sldId="260"/>
        </pc:sldMkLst>
        <pc:spChg chg="add mod">
          <ac:chgData name="Sanders Wang" userId="089d73b8-785c-4012-b931-81c632b6c9c7" providerId="ADAL" clId="{16A1F63C-915B-4903-AE89-AEEAD78C541A}" dt="2025-08-23T12:29:02.101" v="1135" actId="1076"/>
          <ac:spMkLst>
            <pc:docMk/>
            <pc:sldMk cId="1737904696" sldId="260"/>
            <ac:spMk id="3" creationId="{1C4158E6-C0BF-A066-36B3-EED5E5465F04}"/>
          </ac:spMkLst>
        </pc:spChg>
        <pc:spChg chg="add mod">
          <ac:chgData name="Sanders Wang" userId="089d73b8-785c-4012-b931-81c632b6c9c7" providerId="ADAL" clId="{16A1F63C-915B-4903-AE89-AEEAD78C541A}" dt="2025-08-23T12:28:58.796" v="1134" actId="1076"/>
          <ac:spMkLst>
            <pc:docMk/>
            <pc:sldMk cId="1737904696" sldId="260"/>
            <ac:spMk id="4" creationId="{C914BBE1-CCA7-CFBB-B096-3D6B024B5246}"/>
          </ac:spMkLst>
        </pc:spChg>
        <pc:spChg chg="add mod">
          <ac:chgData name="Sanders Wang" userId="089d73b8-785c-4012-b931-81c632b6c9c7" providerId="ADAL" clId="{16A1F63C-915B-4903-AE89-AEEAD78C541A}" dt="2025-08-23T12:29:28.918" v="1142" actId="14100"/>
          <ac:spMkLst>
            <pc:docMk/>
            <pc:sldMk cId="1737904696" sldId="260"/>
            <ac:spMk id="5" creationId="{4C47A3D3-FA51-A5CD-5E96-30CF3911E476}"/>
          </ac:spMkLst>
        </pc:spChg>
        <pc:spChg chg="add mod">
          <ac:chgData name="Sanders Wang" userId="089d73b8-785c-4012-b931-81c632b6c9c7" providerId="ADAL" clId="{16A1F63C-915B-4903-AE89-AEEAD78C541A}" dt="2025-08-23T12:29:44.483" v="1145" actId="20577"/>
          <ac:spMkLst>
            <pc:docMk/>
            <pc:sldMk cId="1737904696" sldId="260"/>
            <ac:spMk id="6" creationId="{98D4C072-774A-8924-8A28-3191D57820D4}"/>
          </ac:spMkLst>
        </pc:spChg>
        <pc:spChg chg="add mod">
          <ac:chgData name="Sanders Wang" userId="089d73b8-785c-4012-b931-81c632b6c9c7" providerId="ADAL" clId="{16A1F63C-915B-4903-AE89-AEEAD78C541A}" dt="2025-08-23T12:29:55.786" v="1149" actId="1076"/>
          <ac:spMkLst>
            <pc:docMk/>
            <pc:sldMk cId="1737904696" sldId="260"/>
            <ac:spMk id="7" creationId="{0AA06625-866A-F165-D190-3C2A77959E3A}"/>
          </ac:spMkLst>
        </pc:spChg>
        <pc:spChg chg="add mod">
          <ac:chgData name="Sanders Wang" userId="089d73b8-785c-4012-b931-81c632b6c9c7" providerId="ADAL" clId="{16A1F63C-915B-4903-AE89-AEEAD78C541A}" dt="2025-08-23T12:30:43.996" v="1157" actId="14100"/>
          <ac:spMkLst>
            <pc:docMk/>
            <pc:sldMk cId="1737904696" sldId="260"/>
            <ac:spMk id="12" creationId="{62AC754D-7880-3BEB-FE34-27A3FC2433FA}"/>
          </ac:spMkLst>
        </pc:spChg>
        <pc:spChg chg="add mod">
          <ac:chgData name="Sanders Wang" userId="089d73b8-785c-4012-b931-81c632b6c9c7" providerId="ADAL" clId="{16A1F63C-915B-4903-AE89-AEEAD78C541A}" dt="2025-08-23T12:31:40.663" v="1200" actId="164"/>
          <ac:spMkLst>
            <pc:docMk/>
            <pc:sldMk cId="1737904696" sldId="260"/>
            <ac:spMk id="14" creationId="{B31347CE-6F43-C87A-23F0-A93B69B6DBB6}"/>
          </ac:spMkLst>
        </pc:spChg>
        <pc:spChg chg="add mod">
          <ac:chgData name="Sanders Wang" userId="089d73b8-785c-4012-b931-81c632b6c9c7" providerId="ADAL" clId="{16A1F63C-915B-4903-AE89-AEEAD78C541A}" dt="2025-08-23T12:31:40.663" v="1200" actId="164"/>
          <ac:spMkLst>
            <pc:docMk/>
            <pc:sldMk cId="1737904696" sldId="260"/>
            <ac:spMk id="15" creationId="{637182F3-0289-C86C-C1FF-201CDDB63E28}"/>
          </ac:spMkLst>
        </pc:spChg>
        <pc:spChg chg="add mod">
          <ac:chgData name="Sanders Wang" userId="089d73b8-785c-4012-b931-81c632b6c9c7" providerId="ADAL" clId="{16A1F63C-915B-4903-AE89-AEEAD78C541A}" dt="2025-08-23T12:36:22.265" v="1266" actId="20577"/>
          <ac:spMkLst>
            <pc:docMk/>
            <pc:sldMk cId="1737904696" sldId="260"/>
            <ac:spMk id="26" creationId="{3B1B03F7-F307-7866-E3CF-9931474E1141}"/>
          </ac:spMkLst>
        </pc:spChg>
        <pc:spChg chg="add mod">
          <ac:chgData name="Sanders Wang" userId="089d73b8-785c-4012-b931-81c632b6c9c7" providerId="ADAL" clId="{16A1F63C-915B-4903-AE89-AEEAD78C541A}" dt="2025-08-23T12:36:25.025" v="1268" actId="20577"/>
          <ac:spMkLst>
            <pc:docMk/>
            <pc:sldMk cId="1737904696" sldId="260"/>
            <ac:spMk id="27" creationId="{0C67738B-2814-43DC-6980-40C576FBB64B}"/>
          </ac:spMkLst>
        </pc:spChg>
        <pc:spChg chg="add mod">
          <ac:chgData name="Sanders Wang" userId="089d73b8-785c-4012-b931-81c632b6c9c7" providerId="ADAL" clId="{16A1F63C-915B-4903-AE89-AEEAD78C541A}" dt="2025-08-23T12:36:28.197" v="1270" actId="20577"/>
          <ac:spMkLst>
            <pc:docMk/>
            <pc:sldMk cId="1737904696" sldId="260"/>
            <ac:spMk id="28" creationId="{2215253E-BC4A-1743-7FCF-178860AA2224}"/>
          </ac:spMkLst>
        </pc:spChg>
        <pc:spChg chg="add mod">
          <ac:chgData name="Sanders Wang" userId="089d73b8-785c-4012-b931-81c632b6c9c7" providerId="ADAL" clId="{16A1F63C-915B-4903-AE89-AEEAD78C541A}" dt="2025-08-23T12:34:22.622" v="1234" actId="6549"/>
          <ac:spMkLst>
            <pc:docMk/>
            <pc:sldMk cId="1737904696" sldId="260"/>
            <ac:spMk id="29" creationId="{09BB20AE-0905-BB25-B130-14E4D5F000C3}"/>
          </ac:spMkLst>
        </pc:spChg>
        <pc:spChg chg="add mod">
          <ac:chgData name="Sanders Wang" userId="089d73b8-785c-4012-b931-81c632b6c9c7" providerId="ADAL" clId="{16A1F63C-915B-4903-AE89-AEEAD78C541A}" dt="2025-08-23T12:37:43.565" v="1275" actId="1076"/>
          <ac:spMkLst>
            <pc:docMk/>
            <pc:sldMk cId="1737904696" sldId="260"/>
            <ac:spMk id="30" creationId="{FBE667EE-A552-8BA8-A193-E53EAB93452D}"/>
          </ac:spMkLst>
        </pc:spChg>
        <pc:spChg chg="add mod">
          <ac:chgData name="Sanders Wang" userId="089d73b8-785c-4012-b931-81c632b6c9c7" providerId="ADAL" clId="{16A1F63C-915B-4903-AE89-AEEAD78C541A}" dt="2025-08-23T12:37:13.262" v="1274" actId="1076"/>
          <ac:spMkLst>
            <pc:docMk/>
            <pc:sldMk cId="1737904696" sldId="260"/>
            <ac:spMk id="31" creationId="{D5992F59-0FA1-9EBC-078A-4838A523B81F}"/>
          </ac:spMkLst>
        </pc:spChg>
        <pc:spChg chg="add mod">
          <ac:chgData name="Sanders Wang" userId="089d73b8-785c-4012-b931-81c632b6c9c7" providerId="ADAL" clId="{16A1F63C-915B-4903-AE89-AEEAD78C541A}" dt="2025-08-23T12:35:11.305" v="1257" actId="1076"/>
          <ac:spMkLst>
            <pc:docMk/>
            <pc:sldMk cId="1737904696" sldId="260"/>
            <ac:spMk id="32" creationId="{55299FFE-20F1-4CFA-2B7A-B3295B5EB0DE}"/>
          </ac:spMkLst>
        </pc:spChg>
        <pc:spChg chg="add mod">
          <ac:chgData name="Sanders Wang" userId="089d73b8-785c-4012-b931-81c632b6c9c7" providerId="ADAL" clId="{16A1F63C-915B-4903-AE89-AEEAD78C541A}" dt="2025-08-23T12:37:53.793" v="1278" actId="1076"/>
          <ac:spMkLst>
            <pc:docMk/>
            <pc:sldMk cId="1737904696" sldId="260"/>
            <ac:spMk id="33" creationId="{0AEC9C49-F388-7C4B-B257-06443E48723F}"/>
          </ac:spMkLst>
        </pc:spChg>
        <pc:spChg chg="add mod">
          <ac:chgData name="Sanders Wang" userId="089d73b8-785c-4012-b931-81c632b6c9c7" providerId="ADAL" clId="{16A1F63C-915B-4903-AE89-AEEAD78C541A}" dt="2025-08-23T12:38:01.650" v="1281" actId="20577"/>
          <ac:spMkLst>
            <pc:docMk/>
            <pc:sldMk cId="1737904696" sldId="260"/>
            <ac:spMk id="34" creationId="{CD4B80EA-9A2C-A66D-6279-BEE1CD7BD108}"/>
          </ac:spMkLst>
        </pc:spChg>
        <pc:spChg chg="add mod">
          <ac:chgData name="Sanders Wang" userId="089d73b8-785c-4012-b931-81c632b6c9c7" providerId="ADAL" clId="{16A1F63C-915B-4903-AE89-AEEAD78C541A}" dt="2025-08-23T12:38:09.754" v="1283" actId="20577"/>
          <ac:spMkLst>
            <pc:docMk/>
            <pc:sldMk cId="1737904696" sldId="260"/>
            <ac:spMk id="35" creationId="{7DE7037D-8114-E932-2EF2-D6CEBC9B7F98}"/>
          </ac:spMkLst>
        </pc:spChg>
        <pc:spChg chg="add mod">
          <ac:chgData name="Sanders Wang" userId="089d73b8-785c-4012-b931-81c632b6c9c7" providerId="ADAL" clId="{16A1F63C-915B-4903-AE89-AEEAD78C541A}" dt="2025-08-23T12:41:33.712" v="1295" actId="20577"/>
          <ac:spMkLst>
            <pc:docMk/>
            <pc:sldMk cId="1737904696" sldId="260"/>
            <ac:spMk id="36" creationId="{476C22ED-1022-581E-BFCD-0E03F29056E3}"/>
          </ac:spMkLst>
        </pc:spChg>
        <pc:spChg chg="add mod">
          <ac:chgData name="Sanders Wang" userId="089d73b8-785c-4012-b931-81c632b6c9c7" providerId="ADAL" clId="{16A1F63C-915B-4903-AE89-AEEAD78C541A}" dt="2025-08-23T12:41:42.576" v="1306" actId="20577"/>
          <ac:spMkLst>
            <pc:docMk/>
            <pc:sldMk cId="1737904696" sldId="260"/>
            <ac:spMk id="37" creationId="{11CCA972-8692-431B-BA85-0541F22EB18F}"/>
          </ac:spMkLst>
        </pc:spChg>
        <pc:spChg chg="add mod">
          <ac:chgData name="Sanders Wang" userId="089d73b8-785c-4012-b931-81c632b6c9c7" providerId="ADAL" clId="{16A1F63C-915B-4903-AE89-AEEAD78C541A}" dt="2025-08-23T12:41:51.356" v="1315" actId="20577"/>
          <ac:spMkLst>
            <pc:docMk/>
            <pc:sldMk cId="1737904696" sldId="260"/>
            <ac:spMk id="38" creationId="{8CA9F23E-1E08-0132-C92D-BAF7E82EC875}"/>
          </ac:spMkLst>
        </pc:spChg>
        <pc:spChg chg="add mod">
          <ac:chgData name="Sanders Wang" userId="089d73b8-785c-4012-b931-81c632b6c9c7" providerId="ADAL" clId="{16A1F63C-915B-4903-AE89-AEEAD78C541A}" dt="2025-08-23T12:41:54.737" v="1316" actId="14100"/>
          <ac:spMkLst>
            <pc:docMk/>
            <pc:sldMk cId="1737904696" sldId="260"/>
            <ac:spMk id="41" creationId="{284FCD7D-5C7E-207F-E9F8-DB026A02CA61}"/>
          </ac:spMkLst>
        </pc:spChg>
        <pc:spChg chg="mod">
          <ac:chgData name="Sanders Wang" userId="089d73b8-785c-4012-b931-81c632b6c9c7" providerId="ADAL" clId="{16A1F63C-915B-4903-AE89-AEEAD78C541A}" dt="2025-08-23T12:41:16.351" v="1284" actId="571"/>
          <ac:spMkLst>
            <pc:docMk/>
            <pc:sldMk cId="1737904696" sldId="260"/>
            <ac:spMk id="43" creationId="{D15CECEE-F976-3BF9-C997-0B11E45174E0}"/>
          </ac:spMkLst>
        </pc:spChg>
        <pc:spChg chg="mod">
          <ac:chgData name="Sanders Wang" userId="089d73b8-785c-4012-b931-81c632b6c9c7" providerId="ADAL" clId="{16A1F63C-915B-4903-AE89-AEEAD78C541A}" dt="2025-08-23T12:41:16.351" v="1284" actId="571"/>
          <ac:spMkLst>
            <pc:docMk/>
            <pc:sldMk cId="1737904696" sldId="260"/>
            <ac:spMk id="44" creationId="{0C747F2D-0D1F-9A96-B94A-EB02CBB10E24}"/>
          </ac:spMkLst>
        </pc:spChg>
        <pc:spChg chg="del mod topLvl">
          <ac:chgData name="Sanders Wang" userId="089d73b8-785c-4012-b931-81c632b6c9c7" providerId="ADAL" clId="{16A1F63C-915B-4903-AE89-AEEAD78C541A}" dt="2025-08-23T12:42:06.598" v="1320" actId="478"/>
          <ac:spMkLst>
            <pc:docMk/>
            <pc:sldMk cId="1737904696" sldId="260"/>
            <ac:spMk id="52" creationId="{CE624487-92F9-08A2-9550-55455B495ACC}"/>
          </ac:spMkLst>
        </pc:spChg>
        <pc:spChg chg="mod topLvl">
          <ac:chgData name="Sanders Wang" userId="089d73b8-785c-4012-b931-81c632b6c9c7" providerId="ADAL" clId="{16A1F63C-915B-4903-AE89-AEEAD78C541A}" dt="2025-08-23T12:42:12.216" v="1321" actId="1076"/>
          <ac:spMkLst>
            <pc:docMk/>
            <pc:sldMk cId="1737904696" sldId="260"/>
            <ac:spMk id="53" creationId="{60D586C5-226D-1A6A-3897-DAC49D394C2D}"/>
          </ac:spMkLst>
        </pc:spChg>
        <pc:grpChg chg="add mod">
          <ac:chgData name="Sanders Wang" userId="089d73b8-785c-4012-b931-81c632b6c9c7" providerId="ADAL" clId="{16A1F63C-915B-4903-AE89-AEEAD78C541A}" dt="2025-08-23T12:31:40.663" v="1200" actId="164"/>
          <ac:grpSpMkLst>
            <pc:docMk/>
            <pc:sldMk cId="1737904696" sldId="260"/>
            <ac:grpSpMk id="16" creationId="{18F66311-1750-528A-4C2E-84F5417F93F7}"/>
          </ac:grpSpMkLst>
        </pc:grpChg>
        <pc:grpChg chg="add mod">
          <ac:chgData name="Sanders Wang" userId="089d73b8-785c-4012-b931-81c632b6c9c7" providerId="ADAL" clId="{16A1F63C-915B-4903-AE89-AEEAD78C541A}" dt="2025-08-23T12:41:16.351" v="1284" actId="571"/>
          <ac:grpSpMkLst>
            <pc:docMk/>
            <pc:sldMk cId="1737904696" sldId="260"/>
            <ac:grpSpMk id="42" creationId="{3410F11D-4A5C-5BD3-48FD-8C6D70089DF8}"/>
          </ac:grpSpMkLst>
        </pc:grpChg>
        <pc:grpChg chg="add del mod">
          <ac:chgData name="Sanders Wang" userId="089d73b8-785c-4012-b931-81c632b6c9c7" providerId="ADAL" clId="{16A1F63C-915B-4903-AE89-AEEAD78C541A}" dt="2025-08-23T12:42:04.096" v="1319" actId="165"/>
          <ac:grpSpMkLst>
            <pc:docMk/>
            <pc:sldMk cId="1737904696" sldId="260"/>
            <ac:grpSpMk id="51" creationId="{EF42DACF-37EA-8D78-36FE-F555E2DFC791}"/>
          </ac:grpSpMkLst>
        </pc:grpChg>
        <pc:graphicFrameChg chg="add mod modGraphic">
          <ac:chgData name="Sanders Wang" userId="089d73b8-785c-4012-b931-81c632b6c9c7" providerId="ADAL" clId="{16A1F63C-915B-4903-AE89-AEEAD78C541A}" dt="2025-08-23T12:28:06.353" v="1121" actId="14734"/>
          <ac:graphicFrameMkLst>
            <pc:docMk/>
            <pc:sldMk cId="1737904696" sldId="260"/>
            <ac:graphicFrameMk id="2" creationId="{03BCEAB8-414F-69CC-8313-47C209876A02}"/>
          </ac:graphicFrameMkLst>
        </pc:graphicFrameChg>
        <pc:cxnChg chg="add">
          <ac:chgData name="Sanders Wang" userId="089d73b8-785c-4012-b931-81c632b6c9c7" providerId="ADAL" clId="{16A1F63C-915B-4903-AE89-AEEAD78C541A}" dt="2025-08-23T12:30:03.755" v="1150" actId="11529"/>
          <ac:cxnSpMkLst>
            <pc:docMk/>
            <pc:sldMk cId="1737904696" sldId="260"/>
            <ac:cxnSpMk id="9" creationId="{B52896D2-812E-931C-EA4C-2889671CAF1F}"/>
          </ac:cxnSpMkLst>
        </pc:cxnChg>
        <pc:cxnChg chg="add">
          <ac:chgData name="Sanders Wang" userId="089d73b8-785c-4012-b931-81c632b6c9c7" providerId="ADAL" clId="{16A1F63C-915B-4903-AE89-AEEAD78C541A}" dt="2025-08-23T12:30:08.919" v="1151" actId="11529"/>
          <ac:cxnSpMkLst>
            <pc:docMk/>
            <pc:sldMk cId="1737904696" sldId="260"/>
            <ac:cxnSpMk id="11" creationId="{047960B0-0EDA-9EBC-F16D-332A06E91073}"/>
          </ac:cxnSpMkLst>
        </pc:cxnChg>
        <pc:cxnChg chg="add mod">
          <ac:chgData name="Sanders Wang" userId="089d73b8-785c-4012-b931-81c632b6c9c7" providerId="ADAL" clId="{16A1F63C-915B-4903-AE89-AEEAD78C541A}" dt="2025-08-23T12:32:02.269" v="1206" actId="692"/>
          <ac:cxnSpMkLst>
            <pc:docMk/>
            <pc:sldMk cId="1737904696" sldId="260"/>
            <ac:cxnSpMk id="18" creationId="{E18200EA-C052-3F9F-C5FD-C8B0B19A58CB}"/>
          </ac:cxnSpMkLst>
        </pc:cxnChg>
        <pc:cxnChg chg="add">
          <ac:chgData name="Sanders Wang" userId="089d73b8-785c-4012-b931-81c632b6c9c7" providerId="ADAL" clId="{16A1F63C-915B-4903-AE89-AEEAD78C541A}" dt="2025-08-23T12:32:12.486" v="1207" actId="11529"/>
          <ac:cxnSpMkLst>
            <pc:docMk/>
            <pc:sldMk cId="1737904696" sldId="260"/>
            <ac:cxnSpMk id="23" creationId="{ED7DD037-483B-9971-E53B-2FD1465A1F3A}"/>
          </ac:cxnSpMkLst>
        </pc:cxnChg>
        <pc:cxnChg chg="add mod">
          <ac:chgData name="Sanders Wang" userId="089d73b8-785c-4012-b931-81c632b6c9c7" providerId="ADAL" clId="{16A1F63C-915B-4903-AE89-AEEAD78C541A}" dt="2025-08-23T12:41:37.562" v="1296" actId="14100"/>
          <ac:cxnSpMkLst>
            <pc:docMk/>
            <pc:sldMk cId="1737904696" sldId="260"/>
            <ac:cxnSpMk id="39" creationId="{B4167CAE-F71B-AF09-4A3E-4D8809BB4105}"/>
          </ac:cxnSpMkLst>
        </pc:cxnChg>
        <pc:cxnChg chg="add mod">
          <ac:chgData name="Sanders Wang" userId="089d73b8-785c-4012-b931-81c632b6c9c7" providerId="ADAL" clId="{16A1F63C-915B-4903-AE89-AEEAD78C541A}" dt="2025-08-23T12:41:47.473" v="1307" actId="14100"/>
          <ac:cxnSpMkLst>
            <pc:docMk/>
            <pc:sldMk cId="1737904696" sldId="260"/>
            <ac:cxnSpMk id="40" creationId="{59522070-45EE-05F9-838A-F7A94150EEBB}"/>
          </ac:cxnSpMkLst>
        </pc:cxnChg>
        <pc:cxnChg chg="add mod">
          <ac:chgData name="Sanders Wang" userId="089d73b8-785c-4012-b931-81c632b6c9c7" providerId="ADAL" clId="{16A1F63C-915B-4903-AE89-AEEAD78C541A}" dt="2025-08-23T12:41:54.737" v="1316" actId="14100"/>
          <ac:cxnSpMkLst>
            <pc:docMk/>
            <pc:sldMk cId="1737904696" sldId="260"/>
            <ac:cxnSpMk id="45" creationId="{D97BACBD-82B4-2994-977E-E2C822D80C61}"/>
          </ac:cxnSpMkLst>
        </pc:cxnChg>
      </pc:sldChg>
      <pc:sldChg chg="addSp modSp new mod">
        <pc:chgData name="Sanders Wang" userId="089d73b8-785c-4012-b931-81c632b6c9c7" providerId="ADAL" clId="{16A1F63C-915B-4903-AE89-AEEAD78C541A}" dt="2025-08-24T15:18:27.598" v="2285" actId="20577"/>
        <pc:sldMkLst>
          <pc:docMk/>
          <pc:sldMk cId="22587799" sldId="261"/>
        </pc:sldMkLst>
        <pc:spChg chg="add mod">
          <ac:chgData name="Sanders Wang" userId="089d73b8-785c-4012-b931-81c632b6c9c7" providerId="ADAL" clId="{16A1F63C-915B-4903-AE89-AEEAD78C541A}" dt="2025-08-24T15:18:27.598" v="2285" actId="20577"/>
          <ac:spMkLst>
            <pc:docMk/>
            <pc:sldMk cId="22587799" sldId="261"/>
            <ac:spMk id="2" creationId="{F2816F7C-C0DB-6A61-94BE-ABEAF71CBAC0}"/>
          </ac:spMkLst>
        </pc:spChg>
        <pc:spChg chg="add mod">
          <ac:chgData name="Sanders Wang" userId="089d73b8-785c-4012-b931-81c632b6c9c7" providerId="ADAL" clId="{16A1F63C-915B-4903-AE89-AEEAD78C541A}" dt="2025-08-23T14:06:56.137" v="1367" actId="113"/>
          <ac:spMkLst>
            <pc:docMk/>
            <pc:sldMk cId="22587799" sldId="261"/>
            <ac:spMk id="4" creationId="{D98EDC0E-EDBB-81D3-3178-31B7660FB9DF}"/>
          </ac:spMkLst>
        </pc:spChg>
        <pc:spChg chg="add mod">
          <ac:chgData name="Sanders Wang" userId="089d73b8-785c-4012-b931-81c632b6c9c7" providerId="ADAL" clId="{16A1F63C-915B-4903-AE89-AEEAD78C541A}" dt="2025-08-23T14:07:18.581" v="1386" actId="113"/>
          <ac:spMkLst>
            <pc:docMk/>
            <pc:sldMk cId="22587799" sldId="261"/>
            <ac:spMk id="5" creationId="{327B15EB-10AC-1B42-B43C-61F4CCDD1B35}"/>
          </ac:spMkLst>
        </pc:spChg>
        <pc:spChg chg="add mod">
          <ac:chgData name="Sanders Wang" userId="089d73b8-785c-4012-b931-81c632b6c9c7" providerId="ADAL" clId="{16A1F63C-915B-4903-AE89-AEEAD78C541A}" dt="2025-08-23T14:07:29.305" v="1392" actId="20577"/>
          <ac:spMkLst>
            <pc:docMk/>
            <pc:sldMk cId="22587799" sldId="261"/>
            <ac:spMk id="6" creationId="{2D2B74BB-E002-3509-A098-04C1F7BD13FD}"/>
          </ac:spMkLst>
        </pc:spChg>
        <pc:spChg chg="add mod">
          <ac:chgData name="Sanders Wang" userId="089d73b8-785c-4012-b931-81c632b6c9c7" providerId="ADAL" clId="{16A1F63C-915B-4903-AE89-AEEAD78C541A}" dt="2025-08-23T14:08:02.353" v="1466" actId="1076"/>
          <ac:spMkLst>
            <pc:docMk/>
            <pc:sldMk cId="22587799" sldId="261"/>
            <ac:spMk id="7" creationId="{45BE9ADE-6C4A-2C49-2CAB-A7DC280B3528}"/>
          </ac:spMkLst>
        </pc:spChg>
        <pc:spChg chg="add mod">
          <ac:chgData name="Sanders Wang" userId="089d73b8-785c-4012-b931-81c632b6c9c7" providerId="ADAL" clId="{16A1F63C-915B-4903-AE89-AEEAD78C541A}" dt="2025-08-23T14:08:40.237" v="1534" actId="1076"/>
          <ac:spMkLst>
            <pc:docMk/>
            <pc:sldMk cId="22587799" sldId="261"/>
            <ac:spMk id="8" creationId="{933A9833-49B0-AC30-A460-3C13D4E73827}"/>
          </ac:spMkLst>
        </pc:spChg>
        <pc:picChg chg="add">
          <ac:chgData name="Sanders Wang" userId="089d73b8-785c-4012-b931-81c632b6c9c7" providerId="ADAL" clId="{16A1F63C-915B-4903-AE89-AEEAD78C541A}" dt="2025-08-23T14:05:31.853" v="1323" actId="22"/>
          <ac:picMkLst>
            <pc:docMk/>
            <pc:sldMk cId="22587799" sldId="261"/>
            <ac:picMk id="3" creationId="{DAE833B3-4D8D-4B7A-C6E6-E6BFBF38AC93}"/>
          </ac:picMkLst>
        </pc:picChg>
      </pc:sldChg>
      <pc:sldChg chg="addSp modSp new mod">
        <pc:chgData name="Sanders Wang" userId="089d73b8-785c-4012-b931-81c632b6c9c7" providerId="ADAL" clId="{16A1F63C-915B-4903-AE89-AEEAD78C541A}" dt="2025-08-23T14:18:10.890" v="1601" actId="20577"/>
        <pc:sldMkLst>
          <pc:docMk/>
          <pc:sldMk cId="4091877250" sldId="262"/>
        </pc:sldMkLst>
        <pc:spChg chg="add mod">
          <ac:chgData name="Sanders Wang" userId="089d73b8-785c-4012-b931-81c632b6c9c7" providerId="ADAL" clId="{16A1F63C-915B-4903-AE89-AEEAD78C541A}" dt="2025-08-23T14:15:49.529" v="1536"/>
          <ac:spMkLst>
            <pc:docMk/>
            <pc:sldMk cId="4091877250" sldId="262"/>
            <ac:spMk id="2" creationId="{EDF3AF83-FBBA-5A06-F3D5-66CAB711469F}"/>
          </ac:spMkLst>
        </pc:spChg>
        <pc:spChg chg="add mod">
          <ac:chgData name="Sanders Wang" userId="089d73b8-785c-4012-b931-81c632b6c9c7" providerId="ADAL" clId="{16A1F63C-915B-4903-AE89-AEEAD78C541A}" dt="2025-08-23T14:18:10.890" v="1601" actId="20577"/>
          <ac:spMkLst>
            <pc:docMk/>
            <pc:sldMk cId="4091877250" sldId="262"/>
            <ac:spMk id="3" creationId="{D7BC5098-49B9-F7C5-3A14-AC61603C440A}"/>
          </ac:spMkLst>
        </pc:spChg>
        <pc:spChg chg="add mod">
          <ac:chgData name="Sanders Wang" userId="089d73b8-785c-4012-b931-81c632b6c9c7" providerId="ADAL" clId="{16A1F63C-915B-4903-AE89-AEEAD78C541A}" dt="2025-08-23T14:16:57.116" v="1542" actId="1076"/>
          <ac:spMkLst>
            <pc:docMk/>
            <pc:sldMk cId="4091877250" sldId="262"/>
            <ac:spMk id="6" creationId="{256A5CCC-EAC3-F0E7-ABD4-01DC4819BAFD}"/>
          </ac:spMkLst>
        </pc:spChg>
        <pc:spChg chg="add mod">
          <ac:chgData name="Sanders Wang" userId="089d73b8-785c-4012-b931-81c632b6c9c7" providerId="ADAL" clId="{16A1F63C-915B-4903-AE89-AEEAD78C541A}" dt="2025-08-23T14:17:09.487" v="1544" actId="1076"/>
          <ac:spMkLst>
            <pc:docMk/>
            <pc:sldMk cId="4091877250" sldId="262"/>
            <ac:spMk id="7" creationId="{D08FAFEF-8804-AD6C-A282-B900E1831FC3}"/>
          </ac:spMkLst>
        </pc:spChg>
        <pc:spChg chg="add mod">
          <ac:chgData name="Sanders Wang" userId="089d73b8-785c-4012-b931-81c632b6c9c7" providerId="ADAL" clId="{16A1F63C-915B-4903-AE89-AEEAD78C541A}" dt="2025-08-23T14:17:45.539" v="1590" actId="20577"/>
          <ac:spMkLst>
            <pc:docMk/>
            <pc:sldMk cId="4091877250" sldId="262"/>
            <ac:spMk id="8" creationId="{1562B501-0F55-EFFB-3BEA-2C55951BC934}"/>
          </ac:spMkLst>
        </pc:spChg>
        <pc:picChg chg="add">
          <ac:chgData name="Sanders Wang" userId="089d73b8-785c-4012-b931-81c632b6c9c7" providerId="ADAL" clId="{16A1F63C-915B-4903-AE89-AEEAD78C541A}" dt="2025-08-23T14:16:38.219" v="1540" actId="22"/>
          <ac:picMkLst>
            <pc:docMk/>
            <pc:sldMk cId="4091877250" sldId="262"/>
            <ac:picMk id="5" creationId="{0D804F49-2D05-8377-816C-5E525BDE535C}"/>
          </ac:picMkLst>
        </pc:picChg>
      </pc:sldChg>
      <pc:sldChg chg="addSp modSp new mod">
        <pc:chgData name="Sanders Wang" userId="089d73b8-785c-4012-b931-81c632b6c9c7" providerId="ADAL" clId="{16A1F63C-915B-4903-AE89-AEEAD78C541A}" dt="2025-08-23T14:20:45.448" v="1615" actId="1076"/>
        <pc:sldMkLst>
          <pc:docMk/>
          <pc:sldMk cId="4171462611" sldId="263"/>
        </pc:sldMkLst>
        <pc:spChg chg="add mod">
          <ac:chgData name="Sanders Wang" userId="089d73b8-785c-4012-b931-81c632b6c9c7" providerId="ADAL" clId="{16A1F63C-915B-4903-AE89-AEEAD78C541A}" dt="2025-08-23T14:19:54.231" v="1603"/>
          <ac:spMkLst>
            <pc:docMk/>
            <pc:sldMk cId="4171462611" sldId="263"/>
            <ac:spMk id="2" creationId="{2ACADDAD-121D-9F5D-A09E-7F814D106F29}"/>
          </ac:spMkLst>
        </pc:spChg>
        <pc:spChg chg="add mod">
          <ac:chgData name="Sanders Wang" userId="089d73b8-785c-4012-b931-81c632b6c9c7" providerId="ADAL" clId="{16A1F63C-915B-4903-AE89-AEEAD78C541A}" dt="2025-08-23T14:20:04.018" v="1612" actId="20577"/>
          <ac:spMkLst>
            <pc:docMk/>
            <pc:sldMk cId="4171462611" sldId="263"/>
            <ac:spMk id="3" creationId="{95817AA7-418E-D41D-3AF0-97B6BD11C75E}"/>
          </ac:spMkLst>
        </pc:spChg>
        <pc:spChg chg="add mod">
          <ac:chgData name="Sanders Wang" userId="089d73b8-785c-4012-b931-81c632b6c9c7" providerId="ADAL" clId="{16A1F63C-915B-4903-AE89-AEEAD78C541A}" dt="2025-08-23T14:20:45.448" v="1615" actId="1076"/>
          <ac:spMkLst>
            <pc:docMk/>
            <pc:sldMk cId="4171462611" sldId="263"/>
            <ac:spMk id="6" creationId="{477558C4-C4B5-C132-1170-043B8EDBC59F}"/>
          </ac:spMkLst>
        </pc:spChg>
        <pc:spChg chg="add mod">
          <ac:chgData name="Sanders Wang" userId="089d73b8-785c-4012-b931-81c632b6c9c7" providerId="ADAL" clId="{16A1F63C-915B-4903-AE89-AEEAD78C541A}" dt="2025-08-23T14:20:39.671" v="1614"/>
          <ac:spMkLst>
            <pc:docMk/>
            <pc:sldMk cId="4171462611" sldId="263"/>
            <ac:spMk id="7" creationId="{DCE95F39-9FCF-926B-8F42-099DD2E28CAA}"/>
          </ac:spMkLst>
        </pc:spChg>
        <pc:picChg chg="add">
          <ac:chgData name="Sanders Wang" userId="089d73b8-785c-4012-b931-81c632b6c9c7" providerId="ADAL" clId="{16A1F63C-915B-4903-AE89-AEEAD78C541A}" dt="2025-08-23T14:20:24.946" v="1613" actId="22"/>
          <ac:picMkLst>
            <pc:docMk/>
            <pc:sldMk cId="4171462611" sldId="263"/>
            <ac:picMk id="5" creationId="{9EFF7F31-4746-F4C5-764C-79F86FA7F97A}"/>
          </ac:picMkLst>
        </pc:picChg>
      </pc:sldChg>
      <pc:sldChg chg="addSp modSp new mod">
        <pc:chgData name="Sanders Wang" userId="089d73b8-785c-4012-b931-81c632b6c9c7" providerId="ADAL" clId="{16A1F63C-915B-4903-AE89-AEEAD78C541A}" dt="2025-08-23T14:31:00.556" v="1755" actId="20577"/>
        <pc:sldMkLst>
          <pc:docMk/>
          <pc:sldMk cId="1963250442" sldId="264"/>
        </pc:sldMkLst>
        <pc:spChg chg="add mod">
          <ac:chgData name="Sanders Wang" userId="089d73b8-785c-4012-b931-81c632b6c9c7" providerId="ADAL" clId="{16A1F63C-915B-4903-AE89-AEEAD78C541A}" dt="2025-08-23T14:24:23.495" v="1617"/>
          <ac:spMkLst>
            <pc:docMk/>
            <pc:sldMk cId="1963250442" sldId="264"/>
            <ac:spMk id="2" creationId="{40EA624F-B793-B510-B47A-64057F9A4614}"/>
          </ac:spMkLst>
        </pc:spChg>
        <pc:spChg chg="add mod">
          <ac:chgData name="Sanders Wang" userId="089d73b8-785c-4012-b931-81c632b6c9c7" providerId="ADAL" clId="{16A1F63C-915B-4903-AE89-AEEAD78C541A}" dt="2025-08-23T14:24:39.212" v="1633" actId="20577"/>
          <ac:spMkLst>
            <pc:docMk/>
            <pc:sldMk cId="1963250442" sldId="264"/>
            <ac:spMk id="3" creationId="{83ED6545-F263-4178-5FF2-6D40ACDB2105}"/>
          </ac:spMkLst>
        </pc:spChg>
        <pc:spChg chg="add mod">
          <ac:chgData name="Sanders Wang" userId="089d73b8-785c-4012-b931-81c632b6c9c7" providerId="ADAL" clId="{16A1F63C-915B-4903-AE89-AEEAD78C541A}" dt="2025-08-23T14:31:00.556" v="1755" actId="20577"/>
          <ac:spMkLst>
            <pc:docMk/>
            <pc:sldMk cId="1963250442" sldId="264"/>
            <ac:spMk id="11" creationId="{5E3795EC-80F1-847A-6EA7-8D0BCFDEC66B}"/>
          </ac:spMkLst>
        </pc:spChg>
        <pc:picChg chg="add">
          <ac:chgData name="Sanders Wang" userId="089d73b8-785c-4012-b931-81c632b6c9c7" providerId="ADAL" clId="{16A1F63C-915B-4903-AE89-AEEAD78C541A}" dt="2025-08-23T14:25:02.818" v="1634" actId="22"/>
          <ac:picMkLst>
            <pc:docMk/>
            <pc:sldMk cId="1963250442" sldId="264"/>
            <ac:picMk id="5" creationId="{9E49AC17-6C8E-BCE9-B897-4E4F072E0537}"/>
          </ac:picMkLst>
        </pc:picChg>
        <pc:cxnChg chg="add mod">
          <ac:chgData name="Sanders Wang" userId="089d73b8-785c-4012-b931-81c632b6c9c7" providerId="ADAL" clId="{16A1F63C-915B-4903-AE89-AEEAD78C541A}" dt="2025-08-23T14:25:43.307" v="1638" actId="14100"/>
          <ac:cxnSpMkLst>
            <pc:docMk/>
            <pc:sldMk cId="1963250442" sldId="264"/>
            <ac:cxnSpMk id="7" creationId="{14C46948-27CC-60DA-E988-F3159DCEE61F}"/>
          </ac:cxnSpMkLst>
        </pc:cxnChg>
      </pc:sldChg>
      <pc:sldChg chg="addSp delSp modSp new mod">
        <pc:chgData name="Sanders Wang" userId="089d73b8-785c-4012-b931-81c632b6c9c7" providerId="ADAL" clId="{16A1F63C-915B-4903-AE89-AEEAD78C541A}" dt="2025-08-24T07:40:35.281" v="1890" actId="20577"/>
        <pc:sldMkLst>
          <pc:docMk/>
          <pc:sldMk cId="1717848793" sldId="265"/>
        </pc:sldMkLst>
        <pc:spChg chg="add mod">
          <ac:chgData name="Sanders Wang" userId="089d73b8-785c-4012-b931-81c632b6c9c7" providerId="ADAL" clId="{16A1F63C-915B-4903-AE89-AEEAD78C541A}" dt="2025-08-24T07:33:56.429" v="1784" actId="13822"/>
          <ac:spMkLst>
            <pc:docMk/>
            <pc:sldMk cId="1717848793" sldId="265"/>
            <ac:spMk id="2" creationId="{B910863D-3C87-D6E4-BC4E-80EDCA746026}"/>
          </ac:spMkLst>
        </pc:spChg>
        <pc:spChg chg="add mod">
          <ac:chgData name="Sanders Wang" userId="089d73b8-785c-4012-b931-81c632b6c9c7" providerId="ADAL" clId="{16A1F63C-915B-4903-AE89-AEEAD78C541A}" dt="2025-08-24T07:40:03.343" v="1871" actId="14100"/>
          <ac:spMkLst>
            <pc:docMk/>
            <pc:sldMk cId="1717848793" sldId="265"/>
            <ac:spMk id="3" creationId="{D5DBBD04-458F-475B-555B-479CF15363A1}"/>
          </ac:spMkLst>
        </pc:spChg>
        <pc:spChg chg="add del mod">
          <ac:chgData name="Sanders Wang" userId="089d73b8-785c-4012-b931-81c632b6c9c7" providerId="ADAL" clId="{16A1F63C-915B-4903-AE89-AEEAD78C541A}" dt="2025-08-24T07:35:04.402" v="1801" actId="478"/>
          <ac:spMkLst>
            <pc:docMk/>
            <pc:sldMk cId="1717848793" sldId="265"/>
            <ac:spMk id="6" creationId="{16C12109-D9BA-AC0A-D791-0BB924E41A01}"/>
          </ac:spMkLst>
        </pc:spChg>
        <pc:spChg chg="add mod">
          <ac:chgData name="Sanders Wang" userId="089d73b8-785c-4012-b931-81c632b6c9c7" providerId="ADAL" clId="{16A1F63C-915B-4903-AE89-AEEAD78C541A}" dt="2025-08-24T07:35:52.152" v="1815" actId="113"/>
          <ac:spMkLst>
            <pc:docMk/>
            <pc:sldMk cId="1717848793" sldId="265"/>
            <ac:spMk id="7" creationId="{81CD50DF-920B-8C0F-6B7E-5717EBD4E422}"/>
          </ac:spMkLst>
        </pc:spChg>
        <pc:spChg chg="add mod">
          <ac:chgData name="Sanders Wang" userId="089d73b8-785c-4012-b931-81c632b6c9c7" providerId="ADAL" clId="{16A1F63C-915B-4903-AE89-AEEAD78C541A}" dt="2025-08-24T07:36:39.181" v="1833" actId="1076"/>
          <ac:spMkLst>
            <pc:docMk/>
            <pc:sldMk cId="1717848793" sldId="265"/>
            <ac:spMk id="11" creationId="{E4345011-D9C6-7834-6F4C-43AD9DDF889D}"/>
          </ac:spMkLst>
        </pc:spChg>
        <pc:spChg chg="add mod">
          <ac:chgData name="Sanders Wang" userId="089d73b8-785c-4012-b931-81c632b6c9c7" providerId="ADAL" clId="{16A1F63C-915B-4903-AE89-AEEAD78C541A}" dt="2025-08-24T07:38:01.672" v="1847" actId="1076"/>
          <ac:spMkLst>
            <pc:docMk/>
            <pc:sldMk cId="1717848793" sldId="265"/>
            <ac:spMk id="15" creationId="{D9993B3B-456B-BE3C-DEFC-F133CC1E2BB1}"/>
          </ac:spMkLst>
        </pc:spChg>
        <pc:spChg chg="add mod">
          <ac:chgData name="Sanders Wang" userId="089d73b8-785c-4012-b931-81c632b6c9c7" providerId="ADAL" clId="{16A1F63C-915B-4903-AE89-AEEAD78C541A}" dt="2025-08-24T07:38:19.666" v="1855" actId="1076"/>
          <ac:spMkLst>
            <pc:docMk/>
            <pc:sldMk cId="1717848793" sldId="265"/>
            <ac:spMk id="16" creationId="{9A477376-6154-EE8E-7FBF-126B693D8E42}"/>
          </ac:spMkLst>
        </pc:spChg>
        <pc:spChg chg="add mod">
          <ac:chgData name="Sanders Wang" userId="089d73b8-785c-4012-b931-81c632b6c9c7" providerId="ADAL" clId="{16A1F63C-915B-4903-AE89-AEEAD78C541A}" dt="2025-08-24T07:40:18.501" v="1886" actId="1076"/>
          <ac:spMkLst>
            <pc:docMk/>
            <pc:sldMk cId="1717848793" sldId="265"/>
            <ac:spMk id="17" creationId="{D221A405-24F3-0446-FAFD-3634977030A7}"/>
          </ac:spMkLst>
        </pc:spChg>
        <pc:spChg chg="add mod">
          <ac:chgData name="Sanders Wang" userId="089d73b8-785c-4012-b931-81c632b6c9c7" providerId="ADAL" clId="{16A1F63C-915B-4903-AE89-AEEAD78C541A}" dt="2025-08-24T07:40:31.914" v="1889" actId="20577"/>
          <ac:spMkLst>
            <pc:docMk/>
            <pc:sldMk cId="1717848793" sldId="265"/>
            <ac:spMk id="18" creationId="{408234CF-7151-2C05-F60E-E50A93A8BF26}"/>
          </ac:spMkLst>
        </pc:spChg>
        <pc:spChg chg="add mod">
          <ac:chgData name="Sanders Wang" userId="089d73b8-785c-4012-b931-81c632b6c9c7" providerId="ADAL" clId="{16A1F63C-915B-4903-AE89-AEEAD78C541A}" dt="2025-08-24T07:40:35.281" v="1890" actId="20577"/>
          <ac:spMkLst>
            <pc:docMk/>
            <pc:sldMk cId="1717848793" sldId="265"/>
            <ac:spMk id="19" creationId="{AB0E98FF-3C22-4ED5-EBD2-F37B6A8199EA}"/>
          </ac:spMkLst>
        </pc:spChg>
        <pc:spChg chg="add mod">
          <ac:chgData name="Sanders Wang" userId="089d73b8-785c-4012-b931-81c632b6c9c7" providerId="ADAL" clId="{16A1F63C-915B-4903-AE89-AEEAD78C541A}" dt="2025-08-24T07:40:14.675" v="1885" actId="20577"/>
          <ac:spMkLst>
            <pc:docMk/>
            <pc:sldMk cId="1717848793" sldId="265"/>
            <ac:spMk id="21" creationId="{0B164CA6-5D6C-BECC-AF9D-4E7209771560}"/>
          </ac:spMkLst>
        </pc:spChg>
        <pc:spChg chg="add mod">
          <ac:chgData name="Sanders Wang" userId="089d73b8-785c-4012-b931-81c632b6c9c7" providerId="ADAL" clId="{16A1F63C-915B-4903-AE89-AEEAD78C541A}" dt="2025-08-24T07:40:27.778" v="1888" actId="20577"/>
          <ac:spMkLst>
            <pc:docMk/>
            <pc:sldMk cId="1717848793" sldId="265"/>
            <ac:spMk id="22" creationId="{B40D6A24-8E37-1544-205E-1CA980623791}"/>
          </ac:spMkLst>
        </pc:spChg>
        <pc:picChg chg="add mod">
          <ac:chgData name="Sanders Wang" userId="089d73b8-785c-4012-b931-81c632b6c9c7" providerId="ADAL" clId="{16A1F63C-915B-4903-AE89-AEEAD78C541A}" dt="2025-08-24T07:35:23.706" v="1805" actId="1076"/>
          <ac:picMkLst>
            <pc:docMk/>
            <pc:sldMk cId="1717848793" sldId="265"/>
            <ac:picMk id="5" creationId="{4FF15446-5DDB-0049-7187-36181ADB99DA}"/>
          </ac:picMkLst>
        </pc:picChg>
        <pc:cxnChg chg="add">
          <ac:chgData name="Sanders Wang" userId="089d73b8-785c-4012-b931-81c632b6c9c7" providerId="ADAL" clId="{16A1F63C-915B-4903-AE89-AEEAD78C541A}" dt="2025-08-24T07:35:58.205" v="1816" actId="11529"/>
          <ac:cxnSpMkLst>
            <pc:docMk/>
            <pc:sldMk cId="1717848793" sldId="265"/>
            <ac:cxnSpMk id="9" creationId="{CB5416B2-9D92-CFAB-0F2D-DAACD3D2E023}"/>
          </ac:cxnSpMkLst>
        </pc:cxnChg>
        <pc:cxnChg chg="add">
          <ac:chgData name="Sanders Wang" userId="089d73b8-785c-4012-b931-81c632b6c9c7" providerId="ADAL" clId="{16A1F63C-915B-4903-AE89-AEEAD78C541A}" dt="2025-08-24T07:36:45.406" v="1834" actId="11529"/>
          <ac:cxnSpMkLst>
            <pc:docMk/>
            <pc:sldMk cId="1717848793" sldId="265"/>
            <ac:cxnSpMk id="13" creationId="{2A85F539-0963-96FC-69AA-73EDAFC7CCAE}"/>
          </ac:cxnSpMkLst>
        </pc:cxnChg>
      </pc:sldChg>
      <pc:sldChg chg="addSp delSp modSp new mod">
        <pc:chgData name="Sanders Wang" userId="089d73b8-785c-4012-b931-81c632b6c9c7" providerId="ADAL" clId="{16A1F63C-915B-4903-AE89-AEEAD78C541A}" dt="2025-08-24T08:34:41.005" v="2028" actId="14100"/>
        <pc:sldMkLst>
          <pc:docMk/>
          <pc:sldMk cId="80762865" sldId="266"/>
        </pc:sldMkLst>
        <pc:spChg chg="add mod">
          <ac:chgData name="Sanders Wang" userId="089d73b8-785c-4012-b931-81c632b6c9c7" providerId="ADAL" clId="{16A1F63C-915B-4903-AE89-AEEAD78C541A}" dt="2025-08-24T08:28:07.027" v="1956" actId="1076"/>
          <ac:spMkLst>
            <pc:docMk/>
            <pc:sldMk cId="80762865" sldId="266"/>
            <ac:spMk id="2" creationId="{500C2BD7-BDD0-5715-6294-CE33D584DB58}"/>
          </ac:spMkLst>
        </pc:spChg>
        <pc:spChg chg="add del">
          <ac:chgData name="Sanders Wang" userId="089d73b8-785c-4012-b931-81c632b6c9c7" providerId="ADAL" clId="{16A1F63C-915B-4903-AE89-AEEAD78C541A}" dt="2025-08-24T08:25:21.981" v="1894" actId="22"/>
          <ac:spMkLst>
            <pc:docMk/>
            <pc:sldMk cId="80762865" sldId="266"/>
            <ac:spMk id="4" creationId="{F2398A50-DB6B-93BB-60E7-5254F8C1D981}"/>
          </ac:spMkLst>
        </pc:spChg>
        <pc:spChg chg="add mod">
          <ac:chgData name="Sanders Wang" userId="089d73b8-785c-4012-b931-81c632b6c9c7" providerId="ADAL" clId="{16A1F63C-915B-4903-AE89-AEEAD78C541A}" dt="2025-08-24T08:25:27.937" v="1898" actId="6549"/>
          <ac:spMkLst>
            <pc:docMk/>
            <pc:sldMk cId="80762865" sldId="266"/>
            <ac:spMk id="6" creationId="{286D842D-A746-55D7-33F8-DBBC3C28E42F}"/>
          </ac:spMkLst>
        </pc:spChg>
        <pc:spChg chg="add mod">
          <ac:chgData name="Sanders Wang" userId="089d73b8-785c-4012-b931-81c632b6c9c7" providerId="ADAL" clId="{16A1F63C-915B-4903-AE89-AEEAD78C541A}" dt="2025-08-24T08:28:15.677" v="1957" actId="1076"/>
          <ac:spMkLst>
            <pc:docMk/>
            <pc:sldMk cId="80762865" sldId="266"/>
            <ac:spMk id="7" creationId="{04303898-DEC2-43A5-F2F5-216B40ADC9A7}"/>
          </ac:spMkLst>
        </pc:spChg>
        <pc:spChg chg="add mod">
          <ac:chgData name="Sanders Wang" userId="089d73b8-785c-4012-b931-81c632b6c9c7" providerId="ADAL" clId="{16A1F63C-915B-4903-AE89-AEEAD78C541A}" dt="2025-08-24T08:28:18.715" v="1958" actId="1076"/>
          <ac:spMkLst>
            <pc:docMk/>
            <pc:sldMk cId="80762865" sldId="266"/>
            <ac:spMk id="11" creationId="{EA4A9CFC-EBF5-091B-9714-9B9F8308961D}"/>
          </ac:spMkLst>
        </pc:spChg>
        <pc:spChg chg="add mod">
          <ac:chgData name="Sanders Wang" userId="089d73b8-785c-4012-b931-81c632b6c9c7" providerId="ADAL" clId="{16A1F63C-915B-4903-AE89-AEEAD78C541A}" dt="2025-08-24T08:28:22.283" v="1959" actId="1076"/>
          <ac:spMkLst>
            <pc:docMk/>
            <pc:sldMk cId="80762865" sldId="266"/>
            <ac:spMk id="17" creationId="{F54A030F-9DA2-F58C-D5FA-1D62CB06EF6C}"/>
          </ac:spMkLst>
        </pc:spChg>
        <pc:spChg chg="add mod">
          <ac:chgData name="Sanders Wang" userId="089d73b8-785c-4012-b931-81c632b6c9c7" providerId="ADAL" clId="{16A1F63C-915B-4903-AE89-AEEAD78C541A}" dt="2025-08-24T08:29:22.423" v="1979" actId="1076"/>
          <ac:spMkLst>
            <pc:docMk/>
            <pc:sldMk cId="80762865" sldId="266"/>
            <ac:spMk id="19" creationId="{00D318BA-308C-053B-BF7B-CCFABCC5652D}"/>
          </ac:spMkLst>
        </pc:spChg>
        <pc:spChg chg="add mod">
          <ac:chgData name="Sanders Wang" userId="089d73b8-785c-4012-b931-81c632b6c9c7" providerId="ADAL" clId="{16A1F63C-915B-4903-AE89-AEEAD78C541A}" dt="2025-08-24T08:32:24.650" v="2007" actId="1076"/>
          <ac:spMkLst>
            <pc:docMk/>
            <pc:sldMk cId="80762865" sldId="266"/>
            <ac:spMk id="25" creationId="{D50C0261-43B1-F159-0E3D-0979BEF7E70D}"/>
          </ac:spMkLst>
        </pc:spChg>
        <pc:spChg chg="add mod">
          <ac:chgData name="Sanders Wang" userId="089d73b8-785c-4012-b931-81c632b6c9c7" providerId="ADAL" clId="{16A1F63C-915B-4903-AE89-AEEAD78C541A}" dt="2025-08-24T08:32:24.650" v="2007" actId="1076"/>
          <ac:spMkLst>
            <pc:docMk/>
            <pc:sldMk cId="80762865" sldId="266"/>
            <ac:spMk id="30" creationId="{4BA2BEB6-4360-D635-3BD3-94CBADCCFEA9}"/>
          </ac:spMkLst>
        </pc:spChg>
        <pc:spChg chg="add mod">
          <ac:chgData name="Sanders Wang" userId="089d73b8-785c-4012-b931-81c632b6c9c7" providerId="ADAL" clId="{16A1F63C-915B-4903-AE89-AEEAD78C541A}" dt="2025-08-24T08:32:24.650" v="2007" actId="1076"/>
          <ac:spMkLst>
            <pc:docMk/>
            <pc:sldMk cId="80762865" sldId="266"/>
            <ac:spMk id="32" creationId="{DEFD15DA-F656-7040-9074-14B65D4FDA22}"/>
          </ac:spMkLst>
        </pc:spChg>
        <pc:spChg chg="add mod">
          <ac:chgData name="Sanders Wang" userId="089d73b8-785c-4012-b931-81c632b6c9c7" providerId="ADAL" clId="{16A1F63C-915B-4903-AE89-AEEAD78C541A}" dt="2025-08-24T08:32:24.650" v="2007" actId="1076"/>
          <ac:spMkLst>
            <pc:docMk/>
            <pc:sldMk cId="80762865" sldId="266"/>
            <ac:spMk id="48" creationId="{000CC55F-700A-60A9-F456-53DBE1435570}"/>
          </ac:spMkLst>
        </pc:spChg>
        <pc:spChg chg="add mod">
          <ac:chgData name="Sanders Wang" userId="089d73b8-785c-4012-b931-81c632b6c9c7" providerId="ADAL" clId="{16A1F63C-915B-4903-AE89-AEEAD78C541A}" dt="2025-08-24T08:29:37.865" v="1990" actId="20577"/>
          <ac:spMkLst>
            <pc:docMk/>
            <pc:sldMk cId="80762865" sldId="266"/>
            <ac:spMk id="52" creationId="{7A2A5E71-B9B1-8502-A551-E9C781093C80}"/>
          </ac:spMkLst>
        </pc:spChg>
        <pc:spChg chg="add mod">
          <ac:chgData name="Sanders Wang" userId="089d73b8-785c-4012-b931-81c632b6c9c7" providerId="ADAL" clId="{16A1F63C-915B-4903-AE89-AEEAD78C541A}" dt="2025-08-24T08:32:24.650" v="2007" actId="1076"/>
          <ac:spMkLst>
            <pc:docMk/>
            <pc:sldMk cId="80762865" sldId="266"/>
            <ac:spMk id="64" creationId="{852F4F6C-53A1-EE11-E0B0-3F2722760E7D}"/>
          </ac:spMkLst>
        </pc:spChg>
        <pc:spChg chg="add mod">
          <ac:chgData name="Sanders Wang" userId="089d73b8-785c-4012-b931-81c632b6c9c7" providerId="ADAL" clId="{16A1F63C-915B-4903-AE89-AEEAD78C541A}" dt="2025-08-24T08:32:24.650" v="2007" actId="1076"/>
          <ac:spMkLst>
            <pc:docMk/>
            <pc:sldMk cId="80762865" sldId="266"/>
            <ac:spMk id="70" creationId="{08DEC987-30FA-71A2-5E94-FAABAF6194C7}"/>
          </ac:spMkLst>
        </pc:spChg>
        <pc:spChg chg="add mod">
          <ac:chgData name="Sanders Wang" userId="089d73b8-785c-4012-b931-81c632b6c9c7" providerId="ADAL" clId="{16A1F63C-915B-4903-AE89-AEEAD78C541A}" dt="2025-08-24T08:33:56.416" v="2020" actId="1076"/>
          <ac:spMkLst>
            <pc:docMk/>
            <pc:sldMk cId="80762865" sldId="266"/>
            <ac:spMk id="77" creationId="{C07138C9-91F5-0A7A-6E08-A3574C8D00CB}"/>
          </ac:spMkLst>
        </pc:spChg>
        <pc:spChg chg="add mod">
          <ac:chgData name="Sanders Wang" userId="089d73b8-785c-4012-b931-81c632b6c9c7" providerId="ADAL" clId="{16A1F63C-915B-4903-AE89-AEEAD78C541A}" dt="2025-08-24T08:34:31.815" v="2025" actId="1076"/>
          <ac:spMkLst>
            <pc:docMk/>
            <pc:sldMk cId="80762865" sldId="266"/>
            <ac:spMk id="83" creationId="{BE19C5E6-ACD2-8F7F-F90F-CA4C281FE9EF}"/>
          </ac:spMkLst>
        </pc:spChg>
        <pc:cxnChg chg="add mod">
          <ac:chgData name="Sanders Wang" userId="089d73b8-785c-4012-b931-81c632b6c9c7" providerId="ADAL" clId="{16A1F63C-915B-4903-AE89-AEEAD78C541A}" dt="2025-08-24T08:28:15.677" v="1957" actId="1076"/>
          <ac:cxnSpMkLst>
            <pc:docMk/>
            <pc:sldMk cId="80762865" sldId="266"/>
            <ac:cxnSpMk id="9" creationId="{10690811-C4CD-F441-111D-739710E8593E}"/>
          </ac:cxnSpMkLst>
        </pc:cxnChg>
        <pc:cxnChg chg="add mod">
          <ac:chgData name="Sanders Wang" userId="089d73b8-785c-4012-b931-81c632b6c9c7" providerId="ADAL" clId="{16A1F63C-915B-4903-AE89-AEEAD78C541A}" dt="2025-08-24T08:28:18.715" v="1958" actId="1076"/>
          <ac:cxnSpMkLst>
            <pc:docMk/>
            <pc:sldMk cId="80762865" sldId="266"/>
            <ac:cxnSpMk id="13" creationId="{C2035D67-3D60-B347-72C6-C97A9AFD54A8}"/>
          </ac:cxnSpMkLst>
        </pc:cxnChg>
        <pc:cxnChg chg="add mod">
          <ac:chgData name="Sanders Wang" userId="089d73b8-785c-4012-b931-81c632b6c9c7" providerId="ADAL" clId="{16A1F63C-915B-4903-AE89-AEEAD78C541A}" dt="2025-08-24T08:28:22.283" v="1959" actId="1076"/>
          <ac:cxnSpMkLst>
            <pc:docMk/>
            <pc:sldMk cId="80762865" sldId="266"/>
            <ac:cxnSpMk id="18" creationId="{F033598A-625B-7C1C-51A5-4FF7FE6DC60F}"/>
          </ac:cxnSpMkLst>
        </pc:cxnChg>
        <pc:cxnChg chg="add mod">
          <ac:chgData name="Sanders Wang" userId="089d73b8-785c-4012-b931-81c632b6c9c7" providerId="ADAL" clId="{16A1F63C-915B-4903-AE89-AEEAD78C541A}" dt="2025-08-24T08:29:22.423" v="1979" actId="1076"/>
          <ac:cxnSpMkLst>
            <pc:docMk/>
            <pc:sldMk cId="80762865" sldId="266"/>
            <ac:cxnSpMk id="22" creationId="{7B0E3C92-740D-CC78-1EF7-9E79D47F624D}"/>
          </ac:cxnSpMkLst>
        </pc:cxnChg>
        <pc:cxnChg chg="add mod">
          <ac:chgData name="Sanders Wang" userId="089d73b8-785c-4012-b931-81c632b6c9c7" providerId="ADAL" clId="{16A1F63C-915B-4903-AE89-AEEAD78C541A}" dt="2025-08-24T08:32:30.675" v="2008" actId="14100"/>
          <ac:cxnSpMkLst>
            <pc:docMk/>
            <pc:sldMk cId="80762865" sldId="266"/>
            <ac:cxnSpMk id="26" creationId="{8204FBBB-F3DD-A9E3-B1C7-E1C3AD188074}"/>
          </ac:cxnSpMkLst>
        </pc:cxnChg>
        <pc:cxnChg chg="add mod">
          <ac:chgData name="Sanders Wang" userId="089d73b8-785c-4012-b931-81c632b6c9c7" providerId="ADAL" clId="{16A1F63C-915B-4903-AE89-AEEAD78C541A}" dt="2025-08-24T08:32:24.650" v="2007" actId="1076"/>
          <ac:cxnSpMkLst>
            <pc:docMk/>
            <pc:sldMk cId="80762865" sldId="266"/>
            <ac:cxnSpMk id="31" creationId="{51766DF1-1D46-E26C-D31F-18197AEBB506}"/>
          </ac:cxnSpMkLst>
        </pc:cxnChg>
        <pc:cxnChg chg="add mod">
          <ac:chgData name="Sanders Wang" userId="089d73b8-785c-4012-b931-81c632b6c9c7" providerId="ADAL" clId="{16A1F63C-915B-4903-AE89-AEEAD78C541A}" dt="2025-08-24T08:32:24.650" v="2007" actId="1076"/>
          <ac:cxnSpMkLst>
            <pc:docMk/>
            <pc:sldMk cId="80762865" sldId="266"/>
            <ac:cxnSpMk id="47" creationId="{A33195B8-9797-A561-28FF-A526C83E6515}"/>
          </ac:cxnSpMkLst>
        </pc:cxnChg>
        <pc:cxnChg chg="add mod">
          <ac:chgData name="Sanders Wang" userId="089d73b8-785c-4012-b931-81c632b6c9c7" providerId="ADAL" clId="{16A1F63C-915B-4903-AE89-AEEAD78C541A}" dt="2025-08-24T08:32:33.612" v="2009" actId="14100"/>
          <ac:cxnSpMkLst>
            <pc:docMk/>
            <pc:sldMk cId="80762865" sldId="266"/>
            <ac:cxnSpMk id="51" creationId="{FAE22555-EF4E-A9EB-8862-8941E1F049B6}"/>
          </ac:cxnSpMkLst>
        </pc:cxnChg>
        <pc:cxnChg chg="add mod">
          <ac:chgData name="Sanders Wang" userId="089d73b8-785c-4012-b931-81c632b6c9c7" providerId="ADAL" clId="{16A1F63C-915B-4903-AE89-AEEAD78C541A}" dt="2025-08-24T08:29:43.834" v="1993" actId="14100"/>
          <ac:cxnSpMkLst>
            <pc:docMk/>
            <pc:sldMk cId="80762865" sldId="266"/>
            <ac:cxnSpMk id="60" creationId="{EDB142AC-A7F2-40D1-1480-4089AAEE057F}"/>
          </ac:cxnSpMkLst>
        </pc:cxnChg>
        <pc:cxnChg chg="add mod">
          <ac:chgData name="Sanders Wang" userId="089d73b8-785c-4012-b931-81c632b6c9c7" providerId="ADAL" clId="{16A1F63C-915B-4903-AE89-AEEAD78C541A}" dt="2025-08-24T08:30:09.692" v="2001" actId="14100"/>
          <ac:cxnSpMkLst>
            <pc:docMk/>
            <pc:sldMk cId="80762865" sldId="266"/>
            <ac:cxnSpMk id="65" creationId="{22EADD28-633A-C9AA-271D-5F62051A919D}"/>
          </ac:cxnSpMkLst>
        </pc:cxnChg>
        <pc:cxnChg chg="add mod">
          <ac:chgData name="Sanders Wang" userId="089d73b8-785c-4012-b931-81c632b6c9c7" providerId="ADAL" clId="{16A1F63C-915B-4903-AE89-AEEAD78C541A}" dt="2025-08-24T08:32:46.334" v="2012" actId="14100"/>
          <ac:cxnSpMkLst>
            <pc:docMk/>
            <pc:sldMk cId="80762865" sldId="266"/>
            <ac:cxnSpMk id="73" creationId="{7B65451C-AB21-1267-D1D3-691ADD5C5E4C}"/>
          </ac:cxnSpMkLst>
        </pc:cxnChg>
        <pc:cxnChg chg="add mod">
          <ac:chgData name="Sanders Wang" userId="089d73b8-785c-4012-b931-81c632b6c9c7" providerId="ADAL" clId="{16A1F63C-915B-4903-AE89-AEEAD78C541A}" dt="2025-08-24T08:33:56.416" v="2020" actId="1076"/>
          <ac:cxnSpMkLst>
            <pc:docMk/>
            <pc:sldMk cId="80762865" sldId="266"/>
            <ac:cxnSpMk id="78" creationId="{EE39512B-E491-0F34-AFE4-489EDD42965C}"/>
          </ac:cxnSpMkLst>
        </pc:cxnChg>
        <pc:cxnChg chg="add mod">
          <ac:chgData name="Sanders Wang" userId="089d73b8-785c-4012-b931-81c632b6c9c7" providerId="ADAL" clId="{16A1F63C-915B-4903-AE89-AEEAD78C541A}" dt="2025-08-24T08:34:41.005" v="2028" actId="14100"/>
          <ac:cxnSpMkLst>
            <pc:docMk/>
            <pc:sldMk cId="80762865" sldId="266"/>
            <ac:cxnSpMk id="84" creationId="{87C71D54-DE65-EE74-E080-765096F27D79}"/>
          </ac:cxnSpMkLst>
        </pc:cxnChg>
      </pc:sldChg>
      <pc:sldChg chg="addSp modSp new mod">
        <pc:chgData name="Sanders Wang" userId="089d73b8-785c-4012-b931-81c632b6c9c7" providerId="ADAL" clId="{16A1F63C-915B-4903-AE89-AEEAD78C541A}" dt="2025-08-24T09:35:10.824" v="2157" actId="207"/>
        <pc:sldMkLst>
          <pc:docMk/>
          <pc:sldMk cId="2157691037" sldId="267"/>
        </pc:sldMkLst>
        <pc:spChg chg="add mod">
          <ac:chgData name="Sanders Wang" userId="089d73b8-785c-4012-b931-81c632b6c9c7" providerId="ADAL" clId="{16A1F63C-915B-4903-AE89-AEEAD78C541A}" dt="2025-08-24T08:36:42.935" v="2048" actId="6549"/>
          <ac:spMkLst>
            <pc:docMk/>
            <pc:sldMk cId="2157691037" sldId="267"/>
            <ac:spMk id="2" creationId="{3C482DCD-657D-AC64-E8C5-F8B3E948203D}"/>
          </ac:spMkLst>
        </pc:spChg>
        <pc:spChg chg="add mod">
          <ac:chgData name="Sanders Wang" userId="089d73b8-785c-4012-b931-81c632b6c9c7" providerId="ADAL" clId="{16A1F63C-915B-4903-AE89-AEEAD78C541A}" dt="2025-08-24T09:35:10.824" v="2157" actId="207"/>
          <ac:spMkLst>
            <pc:docMk/>
            <pc:sldMk cId="2157691037" sldId="267"/>
            <ac:spMk id="3" creationId="{F5A14702-7CF9-0F1F-9C24-918C2005EFF6}"/>
          </ac:spMkLst>
        </pc:spChg>
        <pc:spChg chg="add mod">
          <ac:chgData name="Sanders Wang" userId="089d73b8-785c-4012-b931-81c632b6c9c7" providerId="ADAL" clId="{16A1F63C-915B-4903-AE89-AEEAD78C541A}" dt="2025-08-24T08:37:23.338" v="2057" actId="1076"/>
          <ac:spMkLst>
            <pc:docMk/>
            <pc:sldMk cId="2157691037" sldId="267"/>
            <ac:spMk id="4" creationId="{9CAE0582-EE77-EF5A-8A53-741103AE9388}"/>
          </ac:spMkLst>
        </pc:spChg>
        <pc:spChg chg="add mod">
          <ac:chgData name="Sanders Wang" userId="089d73b8-785c-4012-b931-81c632b6c9c7" providerId="ADAL" clId="{16A1F63C-915B-4903-AE89-AEEAD78C541A}" dt="2025-08-24T08:41:17.083" v="2130" actId="1076"/>
          <ac:spMkLst>
            <pc:docMk/>
            <pc:sldMk cId="2157691037" sldId="267"/>
            <ac:spMk id="8" creationId="{C860C33C-797C-5B29-137E-42B514998FEE}"/>
          </ac:spMkLst>
        </pc:spChg>
        <pc:spChg chg="add mod">
          <ac:chgData name="Sanders Wang" userId="089d73b8-785c-4012-b931-81c632b6c9c7" providerId="ADAL" clId="{16A1F63C-915B-4903-AE89-AEEAD78C541A}" dt="2025-08-24T08:37:55.826" v="2069" actId="20577"/>
          <ac:spMkLst>
            <pc:docMk/>
            <pc:sldMk cId="2157691037" sldId="267"/>
            <ac:spMk id="13" creationId="{90BE4A4F-10D9-A382-1757-738F6A7BEC77}"/>
          </ac:spMkLst>
        </pc:spChg>
        <pc:spChg chg="add mod">
          <ac:chgData name="Sanders Wang" userId="089d73b8-785c-4012-b931-81c632b6c9c7" providerId="ADAL" clId="{16A1F63C-915B-4903-AE89-AEEAD78C541A}" dt="2025-08-24T08:38:12.062" v="2075" actId="20577"/>
          <ac:spMkLst>
            <pc:docMk/>
            <pc:sldMk cId="2157691037" sldId="267"/>
            <ac:spMk id="18" creationId="{667D508C-3768-060B-FE64-5D2EEEED36C9}"/>
          </ac:spMkLst>
        </pc:spChg>
        <pc:spChg chg="add mod">
          <ac:chgData name="Sanders Wang" userId="089d73b8-785c-4012-b931-81c632b6c9c7" providerId="ADAL" clId="{16A1F63C-915B-4903-AE89-AEEAD78C541A}" dt="2025-08-24T08:38:41.943" v="2086" actId="1076"/>
          <ac:spMkLst>
            <pc:docMk/>
            <pc:sldMk cId="2157691037" sldId="267"/>
            <ac:spMk id="23" creationId="{50B4108B-D6C1-0D24-01EE-27E704ABD93F}"/>
          </ac:spMkLst>
        </pc:spChg>
        <pc:spChg chg="add mod">
          <ac:chgData name="Sanders Wang" userId="089d73b8-785c-4012-b931-81c632b6c9c7" providerId="ADAL" clId="{16A1F63C-915B-4903-AE89-AEEAD78C541A}" dt="2025-08-24T08:38:55.732" v="2090" actId="20577"/>
          <ac:spMkLst>
            <pc:docMk/>
            <pc:sldMk cId="2157691037" sldId="267"/>
            <ac:spMk id="29" creationId="{B95B7656-DE45-F968-5DB9-DFD484BA437E}"/>
          </ac:spMkLst>
        </pc:spChg>
        <pc:spChg chg="add mod">
          <ac:chgData name="Sanders Wang" userId="089d73b8-785c-4012-b931-81c632b6c9c7" providerId="ADAL" clId="{16A1F63C-915B-4903-AE89-AEEAD78C541A}" dt="2025-08-24T08:41:17.083" v="2130" actId="1076"/>
          <ac:spMkLst>
            <pc:docMk/>
            <pc:sldMk cId="2157691037" sldId="267"/>
            <ac:spMk id="34" creationId="{FBB9C1C7-0A1D-DE1A-DF35-04106760F2A5}"/>
          </ac:spMkLst>
        </pc:spChg>
        <pc:spChg chg="add mod">
          <ac:chgData name="Sanders Wang" userId="089d73b8-785c-4012-b931-81c632b6c9c7" providerId="ADAL" clId="{16A1F63C-915B-4903-AE89-AEEAD78C541A}" dt="2025-08-24T08:39:51.133" v="2107" actId="1076"/>
          <ac:spMkLst>
            <pc:docMk/>
            <pc:sldMk cId="2157691037" sldId="267"/>
            <ac:spMk id="39" creationId="{FD89980B-3152-C80E-26E1-1DF94EEE9EBE}"/>
          </ac:spMkLst>
        </pc:spChg>
        <pc:spChg chg="add mod">
          <ac:chgData name="Sanders Wang" userId="089d73b8-785c-4012-b931-81c632b6c9c7" providerId="ADAL" clId="{16A1F63C-915B-4903-AE89-AEEAD78C541A}" dt="2025-08-24T08:40:11.762" v="2112" actId="20577"/>
          <ac:spMkLst>
            <pc:docMk/>
            <pc:sldMk cId="2157691037" sldId="267"/>
            <ac:spMk id="44" creationId="{0EA76D36-DE7C-94CC-26F2-D0AC64AF2CC3}"/>
          </ac:spMkLst>
        </pc:spChg>
        <pc:spChg chg="add mod">
          <ac:chgData name="Sanders Wang" userId="089d73b8-785c-4012-b931-81c632b6c9c7" providerId="ADAL" clId="{16A1F63C-915B-4903-AE89-AEEAD78C541A}" dt="2025-08-24T08:41:17.083" v="2130" actId="1076"/>
          <ac:spMkLst>
            <pc:docMk/>
            <pc:sldMk cId="2157691037" sldId="267"/>
            <ac:spMk id="49" creationId="{A28A635F-8258-7697-97CC-89971E87E70D}"/>
          </ac:spMkLst>
        </pc:spChg>
        <pc:spChg chg="add mod">
          <ac:chgData name="Sanders Wang" userId="089d73b8-785c-4012-b931-81c632b6c9c7" providerId="ADAL" clId="{16A1F63C-915B-4903-AE89-AEEAD78C541A}" dt="2025-08-24T08:41:40.789" v="2135" actId="1076"/>
          <ac:spMkLst>
            <pc:docMk/>
            <pc:sldMk cId="2157691037" sldId="267"/>
            <ac:spMk id="60" creationId="{BA2FD7BA-8CC2-E425-C241-5622A33EF800}"/>
          </ac:spMkLst>
        </pc:spChg>
        <pc:spChg chg="add mod">
          <ac:chgData name="Sanders Wang" userId="089d73b8-785c-4012-b931-81c632b6c9c7" providerId="ADAL" clId="{16A1F63C-915B-4903-AE89-AEEAD78C541A}" dt="2025-08-24T08:42:12.087" v="2143" actId="1076"/>
          <ac:spMkLst>
            <pc:docMk/>
            <pc:sldMk cId="2157691037" sldId="267"/>
            <ac:spMk id="65" creationId="{8805D693-1C3D-9266-D43D-34D472B8A74D}"/>
          </ac:spMkLst>
        </pc:spChg>
        <pc:spChg chg="add mod">
          <ac:chgData name="Sanders Wang" userId="089d73b8-785c-4012-b931-81c632b6c9c7" providerId="ADAL" clId="{16A1F63C-915B-4903-AE89-AEEAD78C541A}" dt="2025-08-24T08:42:31.585" v="2150" actId="20577"/>
          <ac:spMkLst>
            <pc:docMk/>
            <pc:sldMk cId="2157691037" sldId="267"/>
            <ac:spMk id="70" creationId="{16A924B9-D2A9-81BE-3607-4826D3E355F9}"/>
          </ac:spMkLst>
        </pc:spChg>
        <pc:cxnChg chg="add mod">
          <ac:chgData name="Sanders Wang" userId="089d73b8-785c-4012-b931-81c632b6c9c7" providerId="ADAL" clId="{16A1F63C-915B-4903-AE89-AEEAD78C541A}" dt="2025-08-24T09:34:57.191" v="2155" actId="1076"/>
          <ac:cxnSpMkLst>
            <pc:docMk/>
            <pc:sldMk cId="2157691037" sldId="267"/>
            <ac:cxnSpMk id="6" creationId="{304CB038-410D-01AC-E4A4-AF15387CBBC3}"/>
          </ac:cxnSpMkLst>
        </pc:cxnChg>
        <pc:cxnChg chg="add mod">
          <ac:chgData name="Sanders Wang" userId="089d73b8-785c-4012-b931-81c632b6c9c7" providerId="ADAL" clId="{16A1F63C-915B-4903-AE89-AEEAD78C541A}" dt="2025-08-24T09:34:57.191" v="2155" actId="1076"/>
          <ac:cxnSpMkLst>
            <pc:docMk/>
            <pc:sldMk cId="2157691037" sldId="267"/>
            <ac:cxnSpMk id="9" creationId="{D4114A8D-581E-4DE3-16A7-A77151BA80C1}"/>
          </ac:cxnSpMkLst>
        </pc:cxnChg>
        <pc:cxnChg chg="add mod">
          <ac:chgData name="Sanders Wang" userId="089d73b8-785c-4012-b931-81c632b6c9c7" providerId="ADAL" clId="{16A1F63C-915B-4903-AE89-AEEAD78C541A}" dt="2025-08-24T08:38:04.768" v="2072" actId="14100"/>
          <ac:cxnSpMkLst>
            <pc:docMk/>
            <pc:sldMk cId="2157691037" sldId="267"/>
            <ac:cxnSpMk id="14" creationId="{9CD45457-B0B4-3A7F-07FF-D3FEB1C4D2C1}"/>
          </ac:cxnSpMkLst>
        </pc:cxnChg>
        <pc:cxnChg chg="add mod">
          <ac:chgData name="Sanders Wang" userId="089d73b8-785c-4012-b931-81c632b6c9c7" providerId="ADAL" clId="{16A1F63C-915B-4903-AE89-AEEAD78C541A}" dt="2025-08-24T08:38:20.460" v="2078" actId="14100"/>
          <ac:cxnSpMkLst>
            <pc:docMk/>
            <pc:sldMk cId="2157691037" sldId="267"/>
            <ac:cxnSpMk id="19" creationId="{3C61CEDE-6AE5-6EA3-5786-4AB7C00320F4}"/>
          </ac:cxnSpMkLst>
        </pc:cxnChg>
        <pc:cxnChg chg="add mod">
          <ac:chgData name="Sanders Wang" userId="089d73b8-785c-4012-b931-81c632b6c9c7" providerId="ADAL" clId="{16A1F63C-915B-4903-AE89-AEEAD78C541A}" dt="2025-08-24T08:38:41.943" v="2086" actId="1076"/>
          <ac:cxnSpMkLst>
            <pc:docMk/>
            <pc:sldMk cId="2157691037" sldId="267"/>
            <ac:cxnSpMk id="24" creationId="{1F2BE8A9-189F-B83E-0D28-E440CED0B7D5}"/>
          </ac:cxnSpMkLst>
        </pc:cxnChg>
        <pc:cxnChg chg="add mod">
          <ac:chgData name="Sanders Wang" userId="089d73b8-785c-4012-b931-81c632b6c9c7" providerId="ADAL" clId="{16A1F63C-915B-4903-AE89-AEEAD78C541A}" dt="2025-08-24T08:39:06.040" v="2093" actId="14100"/>
          <ac:cxnSpMkLst>
            <pc:docMk/>
            <pc:sldMk cId="2157691037" sldId="267"/>
            <ac:cxnSpMk id="30" creationId="{DA65CB32-72BD-5B14-6883-1F7C3A3E1D5E}"/>
          </ac:cxnSpMkLst>
        </pc:cxnChg>
        <pc:cxnChg chg="add mod">
          <ac:chgData name="Sanders Wang" userId="089d73b8-785c-4012-b931-81c632b6c9c7" providerId="ADAL" clId="{16A1F63C-915B-4903-AE89-AEEAD78C541A}" dt="2025-08-24T08:41:17.083" v="2130" actId="1076"/>
          <ac:cxnSpMkLst>
            <pc:docMk/>
            <pc:sldMk cId="2157691037" sldId="267"/>
            <ac:cxnSpMk id="35" creationId="{6742A28A-177F-2452-1D63-8F9962440C13}"/>
          </ac:cxnSpMkLst>
        </pc:cxnChg>
        <pc:cxnChg chg="add mod">
          <ac:chgData name="Sanders Wang" userId="089d73b8-785c-4012-b931-81c632b6c9c7" providerId="ADAL" clId="{16A1F63C-915B-4903-AE89-AEEAD78C541A}" dt="2025-08-24T08:39:51.133" v="2107" actId="1076"/>
          <ac:cxnSpMkLst>
            <pc:docMk/>
            <pc:sldMk cId="2157691037" sldId="267"/>
            <ac:cxnSpMk id="41" creationId="{0139B97A-92FD-CB47-E3F1-11723A6759F8}"/>
          </ac:cxnSpMkLst>
        </pc:cxnChg>
        <pc:cxnChg chg="add mod">
          <ac:chgData name="Sanders Wang" userId="089d73b8-785c-4012-b931-81c632b6c9c7" providerId="ADAL" clId="{16A1F63C-915B-4903-AE89-AEEAD78C541A}" dt="2025-08-24T08:40:19.409" v="2115" actId="14100"/>
          <ac:cxnSpMkLst>
            <pc:docMk/>
            <pc:sldMk cId="2157691037" sldId="267"/>
            <ac:cxnSpMk id="45" creationId="{5440E4AE-88B0-927C-3848-547D435C1C6B}"/>
          </ac:cxnSpMkLst>
        </pc:cxnChg>
        <pc:cxnChg chg="add mod">
          <ac:chgData name="Sanders Wang" userId="089d73b8-785c-4012-b931-81c632b6c9c7" providerId="ADAL" clId="{16A1F63C-915B-4903-AE89-AEEAD78C541A}" dt="2025-08-24T08:41:17.083" v="2130" actId="1076"/>
          <ac:cxnSpMkLst>
            <pc:docMk/>
            <pc:sldMk cId="2157691037" sldId="267"/>
            <ac:cxnSpMk id="51" creationId="{0EA49FA0-A2F8-E72D-8A92-ACD586280E7A}"/>
          </ac:cxnSpMkLst>
        </pc:cxnChg>
        <pc:cxnChg chg="add mod">
          <ac:chgData name="Sanders Wang" userId="089d73b8-785c-4012-b931-81c632b6c9c7" providerId="ADAL" clId="{16A1F63C-915B-4903-AE89-AEEAD78C541A}" dt="2025-08-24T08:41:47.899" v="2138" actId="14100"/>
          <ac:cxnSpMkLst>
            <pc:docMk/>
            <pc:sldMk cId="2157691037" sldId="267"/>
            <ac:cxnSpMk id="61" creationId="{FBBC3357-A2E6-6706-E72B-52632C775229}"/>
          </ac:cxnSpMkLst>
        </pc:cxnChg>
        <pc:cxnChg chg="add mod">
          <ac:chgData name="Sanders Wang" userId="089d73b8-785c-4012-b931-81c632b6c9c7" providerId="ADAL" clId="{16A1F63C-915B-4903-AE89-AEEAD78C541A}" dt="2025-08-24T08:42:20.168" v="2146" actId="14100"/>
          <ac:cxnSpMkLst>
            <pc:docMk/>
            <pc:sldMk cId="2157691037" sldId="267"/>
            <ac:cxnSpMk id="66" creationId="{EF01DFA7-2705-7F5C-1215-19528C78BF30}"/>
          </ac:cxnSpMkLst>
        </pc:cxnChg>
        <pc:cxnChg chg="add mod">
          <ac:chgData name="Sanders Wang" userId="089d73b8-785c-4012-b931-81c632b6c9c7" providerId="ADAL" clId="{16A1F63C-915B-4903-AE89-AEEAD78C541A}" dt="2025-08-24T08:42:42.027" v="2153" actId="14100"/>
          <ac:cxnSpMkLst>
            <pc:docMk/>
            <pc:sldMk cId="2157691037" sldId="267"/>
            <ac:cxnSpMk id="71" creationId="{1955088C-B642-8133-823D-B5FF397C0F1C}"/>
          </ac:cxnSpMkLst>
        </pc:cxnChg>
      </pc:sldChg>
      <pc:sldChg chg="addSp modSp add mod">
        <pc:chgData name="Sanders Wang" userId="089d73b8-785c-4012-b931-81c632b6c9c7" providerId="ADAL" clId="{16A1F63C-915B-4903-AE89-AEEAD78C541A}" dt="2025-08-24T10:03:41.217" v="2274" actId="1076"/>
        <pc:sldMkLst>
          <pc:docMk/>
          <pc:sldMk cId="1534674912" sldId="268"/>
        </pc:sldMkLst>
        <pc:spChg chg="mod">
          <ac:chgData name="Sanders Wang" userId="089d73b8-785c-4012-b931-81c632b6c9c7" providerId="ADAL" clId="{16A1F63C-915B-4903-AE89-AEEAD78C541A}" dt="2025-08-24T09:37:45.627" v="2163" actId="20577"/>
          <ac:spMkLst>
            <pc:docMk/>
            <pc:sldMk cId="1534674912" sldId="268"/>
            <ac:spMk id="3" creationId="{04F98A8D-1858-A89B-77FF-B39B0A45050F}"/>
          </ac:spMkLst>
        </pc:spChg>
        <pc:spChg chg="mod">
          <ac:chgData name="Sanders Wang" userId="089d73b8-785c-4012-b931-81c632b6c9c7" providerId="ADAL" clId="{16A1F63C-915B-4903-AE89-AEEAD78C541A}" dt="2025-08-24T09:55:49.154" v="2167" actId="1076"/>
          <ac:spMkLst>
            <pc:docMk/>
            <pc:sldMk cId="1534674912" sldId="268"/>
            <ac:spMk id="8" creationId="{635BAFDF-A774-8F87-A80A-182DA7B72136}"/>
          </ac:spMkLst>
        </pc:spChg>
        <pc:spChg chg="add mod">
          <ac:chgData name="Sanders Wang" userId="089d73b8-785c-4012-b931-81c632b6c9c7" providerId="ADAL" clId="{16A1F63C-915B-4903-AE89-AEEAD78C541A}" dt="2025-08-24T09:55:28.690" v="2164" actId="571"/>
          <ac:spMkLst>
            <pc:docMk/>
            <pc:sldMk cId="1534674912" sldId="268"/>
            <ac:spMk id="10" creationId="{C5E7F87D-3D2B-7F86-0A34-E4F0CAF34480}"/>
          </ac:spMkLst>
        </pc:spChg>
        <pc:spChg chg="add mod">
          <ac:chgData name="Sanders Wang" userId="089d73b8-785c-4012-b931-81c632b6c9c7" providerId="ADAL" clId="{16A1F63C-915B-4903-AE89-AEEAD78C541A}" dt="2025-08-24T09:55:40.010" v="2165" actId="571"/>
          <ac:spMkLst>
            <pc:docMk/>
            <pc:sldMk cId="1534674912" sldId="268"/>
            <ac:spMk id="16" creationId="{A72FFA81-C686-3F8D-AD35-A25952FA22E7}"/>
          </ac:spMkLst>
        </pc:spChg>
        <pc:spChg chg="add mod">
          <ac:chgData name="Sanders Wang" userId="089d73b8-785c-4012-b931-81c632b6c9c7" providerId="ADAL" clId="{16A1F63C-915B-4903-AE89-AEEAD78C541A}" dt="2025-08-24T09:55:55.006" v="2168" actId="571"/>
          <ac:spMkLst>
            <pc:docMk/>
            <pc:sldMk cId="1534674912" sldId="268"/>
            <ac:spMk id="27" creationId="{E6A84F93-B207-C0AD-3589-19955BEB4561}"/>
          </ac:spMkLst>
        </pc:spChg>
        <pc:spChg chg="add mod">
          <ac:chgData name="Sanders Wang" userId="089d73b8-785c-4012-b931-81c632b6c9c7" providerId="ADAL" clId="{16A1F63C-915B-4903-AE89-AEEAD78C541A}" dt="2025-08-24T09:56:05.902" v="2169" actId="571"/>
          <ac:spMkLst>
            <pc:docMk/>
            <pc:sldMk cId="1534674912" sldId="268"/>
            <ac:spMk id="32" creationId="{CB73F5D9-3F63-38F5-0326-F4D5E3FE917A}"/>
          </ac:spMkLst>
        </pc:spChg>
        <pc:spChg chg="add mod">
          <ac:chgData name="Sanders Wang" userId="089d73b8-785c-4012-b931-81c632b6c9c7" providerId="ADAL" clId="{16A1F63C-915B-4903-AE89-AEEAD78C541A}" dt="2025-08-24T09:56:12.186" v="2170" actId="571"/>
          <ac:spMkLst>
            <pc:docMk/>
            <pc:sldMk cId="1534674912" sldId="268"/>
            <ac:spMk id="38" creationId="{9F5D7D2C-5345-17C1-3C73-F7FB7AC28C1F}"/>
          </ac:spMkLst>
        </pc:spChg>
        <pc:spChg chg="add mod">
          <ac:chgData name="Sanders Wang" userId="089d73b8-785c-4012-b931-81c632b6c9c7" providerId="ADAL" clId="{16A1F63C-915B-4903-AE89-AEEAD78C541A}" dt="2025-08-24T09:59:25.707" v="2205" actId="20577"/>
          <ac:spMkLst>
            <pc:docMk/>
            <pc:sldMk cId="1534674912" sldId="268"/>
            <ac:spMk id="43" creationId="{ECBD7A4F-3C76-0DCD-C2DA-DD624295CE55}"/>
          </ac:spMkLst>
        </pc:spChg>
        <pc:spChg chg="add mod">
          <ac:chgData name="Sanders Wang" userId="089d73b8-785c-4012-b931-81c632b6c9c7" providerId="ADAL" clId="{16A1F63C-915B-4903-AE89-AEEAD78C541A}" dt="2025-08-24T09:59:49.890" v="2222" actId="1076"/>
          <ac:spMkLst>
            <pc:docMk/>
            <pc:sldMk cId="1534674912" sldId="268"/>
            <ac:spMk id="46" creationId="{F522957E-3BB3-9CC4-3F82-0E7083A00D99}"/>
          </ac:spMkLst>
        </pc:spChg>
        <pc:spChg chg="add mod">
          <ac:chgData name="Sanders Wang" userId="089d73b8-785c-4012-b931-81c632b6c9c7" providerId="ADAL" clId="{16A1F63C-915B-4903-AE89-AEEAD78C541A}" dt="2025-08-24T09:59:57.066" v="2224" actId="20577"/>
          <ac:spMkLst>
            <pc:docMk/>
            <pc:sldMk cId="1534674912" sldId="268"/>
            <ac:spMk id="47" creationId="{0BDEA6C6-E025-28B6-FF71-2C30A157D850}"/>
          </ac:spMkLst>
        </pc:spChg>
        <pc:spChg chg="add mod">
          <ac:chgData name="Sanders Wang" userId="089d73b8-785c-4012-b931-81c632b6c9c7" providerId="ADAL" clId="{16A1F63C-915B-4903-AE89-AEEAD78C541A}" dt="2025-08-24T10:00:03.557" v="2226" actId="20577"/>
          <ac:spMkLst>
            <pc:docMk/>
            <pc:sldMk cId="1534674912" sldId="268"/>
            <ac:spMk id="48" creationId="{032FEBA8-E353-84D3-DE4E-4431B5B425D3}"/>
          </ac:spMkLst>
        </pc:spChg>
        <pc:spChg chg="add mod">
          <ac:chgData name="Sanders Wang" userId="089d73b8-785c-4012-b931-81c632b6c9c7" providerId="ADAL" clId="{16A1F63C-915B-4903-AE89-AEEAD78C541A}" dt="2025-08-24T10:00:12.320" v="2229" actId="1076"/>
          <ac:spMkLst>
            <pc:docMk/>
            <pc:sldMk cId="1534674912" sldId="268"/>
            <ac:spMk id="50" creationId="{AB252E7D-335C-6384-6388-B7FD6A48A275}"/>
          </ac:spMkLst>
        </pc:spChg>
        <pc:spChg chg="add mod">
          <ac:chgData name="Sanders Wang" userId="089d73b8-785c-4012-b931-81c632b6c9c7" providerId="ADAL" clId="{16A1F63C-915B-4903-AE89-AEEAD78C541A}" dt="2025-08-24T10:00:18.133" v="2231" actId="20577"/>
          <ac:spMkLst>
            <pc:docMk/>
            <pc:sldMk cId="1534674912" sldId="268"/>
            <ac:spMk id="52" creationId="{0B3224A8-C311-D9CB-09D0-3B7F69680EE2}"/>
          </ac:spMkLst>
        </pc:spChg>
        <pc:spChg chg="add mod">
          <ac:chgData name="Sanders Wang" userId="089d73b8-785c-4012-b931-81c632b6c9c7" providerId="ADAL" clId="{16A1F63C-915B-4903-AE89-AEEAD78C541A}" dt="2025-08-24T10:03:41.217" v="2274" actId="1076"/>
          <ac:spMkLst>
            <pc:docMk/>
            <pc:sldMk cId="1534674912" sldId="268"/>
            <ac:spMk id="53" creationId="{0F7A4D41-C374-C903-062C-463ACCD50DD8}"/>
          </ac:spMkLst>
        </pc:spChg>
        <pc:picChg chg="add mod ord">
          <ac:chgData name="Sanders Wang" userId="089d73b8-785c-4012-b931-81c632b6c9c7" providerId="ADAL" clId="{16A1F63C-915B-4903-AE89-AEEAD78C541A}" dt="2025-08-24T09:57:29.804" v="2174" actId="14100"/>
          <ac:picMkLst>
            <pc:docMk/>
            <pc:sldMk cId="1534674912" sldId="268"/>
            <ac:picMk id="42" creationId="{025C3952-B773-8D5F-9731-A57E9279803E}"/>
          </ac:picMkLst>
        </pc:picChg>
        <pc:cxnChg chg="mod">
          <ac:chgData name="Sanders Wang" userId="089d73b8-785c-4012-b931-81c632b6c9c7" providerId="ADAL" clId="{16A1F63C-915B-4903-AE89-AEEAD78C541A}" dt="2025-08-24T09:55:49.154" v="2167" actId="1076"/>
          <ac:cxnSpMkLst>
            <pc:docMk/>
            <pc:sldMk cId="1534674912" sldId="268"/>
            <ac:cxnSpMk id="9" creationId="{AAE3C03B-20F4-031D-DDDB-B36AC9DE1CAD}"/>
          </ac:cxnSpMkLst>
        </pc:cxnChg>
        <pc:cxnChg chg="mod">
          <ac:chgData name="Sanders Wang" userId="089d73b8-785c-4012-b931-81c632b6c9c7" providerId="ADAL" clId="{16A1F63C-915B-4903-AE89-AEEAD78C541A}" dt="2025-08-24T09:55:49.154" v="2167" actId="1076"/>
          <ac:cxnSpMkLst>
            <pc:docMk/>
            <pc:sldMk cId="1534674912" sldId="268"/>
            <ac:cxnSpMk id="35" creationId="{C2D52E1C-7BC3-E25E-40C1-4A81834D1CA7}"/>
          </ac:cxnSpMkLst>
        </pc:cxnChg>
        <pc:cxnChg chg="mod">
          <ac:chgData name="Sanders Wang" userId="089d73b8-785c-4012-b931-81c632b6c9c7" providerId="ADAL" clId="{16A1F63C-915B-4903-AE89-AEEAD78C541A}" dt="2025-08-24T09:55:49.154" v="2167" actId="1076"/>
          <ac:cxnSpMkLst>
            <pc:docMk/>
            <pc:sldMk cId="1534674912" sldId="268"/>
            <ac:cxnSpMk id="61" creationId="{A25CF971-A1C1-D6AE-6998-22751681C5D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4766E-9CBF-4257-BCE5-8A729009B9F2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9F297-35D4-4EF4-A14B-FF785DBC3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79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9F297-35D4-4EF4-A14B-FF785DBC3D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96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9F297-35D4-4EF4-A14B-FF785DBC3D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21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088ED-7B1D-EF62-B381-22B80247D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FFE311-EF27-553A-7AB9-08349C48C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6A08C-A946-3D88-D46B-5531746D0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EF0E-B550-40A8-A709-19ACE1E1A49E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F3876-BEBB-F04D-9C19-70867CC1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6823C-24CC-E9AD-64D0-8E943A607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2DCB-447A-4533-AD7D-5ABF670C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11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EBBA3-1205-3434-48F0-7E942C6AD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5F8A4E-84DF-3555-0AD6-927174E01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F689E-A499-3313-03EC-44517F833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EF0E-B550-40A8-A709-19ACE1E1A49E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9B574-B03F-1182-E9B1-0898DF5F3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B02BB-7505-2FBB-CB65-3AD53859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2DCB-447A-4533-AD7D-5ABF670C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03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F79A2F-EEB8-3CDB-E14A-5B07571793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F6283-4835-101B-6DEE-C69719F67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D8ED-B244-F980-88B6-6B3469A39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EF0E-B550-40A8-A709-19ACE1E1A49E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5F436-26D8-4DA5-2BBD-46069E711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3ED15-7781-8FCD-F21A-627B1C3A4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2DCB-447A-4533-AD7D-5ABF670C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28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372E4-847E-A1A7-42D9-0A1C94684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CC539-2734-2FBD-0B6D-999C4444E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3CF97-346F-EC38-F953-B05C0A83D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EF0E-B550-40A8-A709-19ACE1E1A49E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5F2BB-0BC2-54A5-1977-1C7E35EE3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3093F-39F0-840A-E880-213D9BB4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2DCB-447A-4533-AD7D-5ABF670C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4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113FC-04EA-5152-854A-F5F920ED5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F3941-4969-E073-F844-574D2126E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49D69-B4F5-1B66-3EEA-D60903E5A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EF0E-B550-40A8-A709-19ACE1E1A49E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8ACDA-399F-489B-3CE7-9C382D257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8DA85-4671-E85E-E398-7BF73A179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2DCB-447A-4533-AD7D-5ABF670C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74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6A97B-F3D6-F6C5-662B-999ED5CB2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82A4C-D1E2-E6C3-755E-6C7439260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4E51E-D7EC-E3F1-53A0-EA428EC94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6C4B67-E9A9-BABB-5671-D95C20E4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EF0E-B550-40A8-A709-19ACE1E1A49E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51056-FFCB-3220-4003-BBA62D733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CB2BA-9A8A-4AAC-2C60-9D190F3F9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2DCB-447A-4533-AD7D-5ABF670C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61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0DFD5-A6CC-8E4E-282E-38E5BFE06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ADEB4-4F8C-8100-80DC-A17BC4519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EEC8A5-8CEA-EBE2-1ED9-607ADA1FB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7ED676-C56F-AD8F-96D2-AFB2046C9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1BF1B6-4EA3-FB37-96AE-A469ADCB6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440A13-4A47-D270-FEDA-A1474708E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EF0E-B550-40A8-A709-19ACE1E1A49E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F54B8C-8CBF-705F-6296-FE7560A62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C14967-E263-840F-9ED4-158AD2C19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2DCB-447A-4533-AD7D-5ABF670C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15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7F6D7-D710-DAD4-3A74-69298CFD3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2B998F-75AC-CAEB-EC3E-256420A0C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EF0E-B550-40A8-A709-19ACE1E1A49E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B069C-0636-FA89-6157-1B88B287E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00FF9E-18AD-43EF-BB3E-229FCC25F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2DCB-447A-4533-AD7D-5ABF670C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2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C90ADA-0004-0910-4CB2-50B2DA74E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EF0E-B550-40A8-A709-19ACE1E1A49E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613421-E64C-071E-79F5-151D34D85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777E9-4DC1-27D9-07D8-0B8DE3981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2DCB-447A-4533-AD7D-5ABF670C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38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215F7-D800-7D3D-6476-2C1983440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2F55C-D698-C136-63EF-50919BE8A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E8F76-09B2-1279-8BB7-658E8E52A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06552-DC0D-0D1F-3F02-DFEBEA60D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EF0E-B550-40A8-A709-19ACE1E1A49E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13CB95-93CD-6015-7FCA-445FD4FDD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BF79B-F3FE-48C7-B2CD-670A02DC0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2DCB-447A-4533-AD7D-5ABF670C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46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E89E9-8E45-2D9B-A7E6-4B2D7F5F9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47741D-A830-C507-2705-CB7F1E82A4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DA24D-8BCE-2ED1-FB73-C1437C238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D0A03-003A-C729-E49A-2AEB9CE10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EF0E-B550-40A8-A709-19ACE1E1A49E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4EB35-6731-2C53-2E54-47979EDDB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A9E7E-D901-DDDE-CC14-39CAD6241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2DCB-447A-4533-AD7D-5ABF670C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34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B639EE-2607-11BF-FEAE-18C9CB543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FAFE6-C18C-B294-335E-7B463A6DB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52A9B-D1A2-D58C-1113-5DEDF092DA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96EF0E-B550-40A8-A709-19ACE1E1A49E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CAEE7-E029-9CE9-E6EA-816BDAB22A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B4C94-3BE9-4E01-6EB3-AFD97E5889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382DCB-447A-4533-AD7D-5ABF670C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6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21269-superman-file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A971B083-D994-4D9F-4A68-3B88ACAE1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197" y="0"/>
            <a:ext cx="9154803" cy="460121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A04476C-632D-2F5F-F108-8EB336CF2C74}"/>
              </a:ext>
            </a:extLst>
          </p:cNvPr>
          <p:cNvSpPr txBox="1"/>
          <p:nvPr/>
        </p:nvSpPr>
        <p:spPr>
          <a:xfrm>
            <a:off x="0" y="0"/>
            <a:ext cx="63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Tree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578D880-7DFB-688E-9594-C0ED1E5CBF56}"/>
              </a:ext>
            </a:extLst>
          </p:cNvPr>
          <p:cNvCxnSpPr/>
          <p:nvPr/>
        </p:nvCxnSpPr>
        <p:spPr>
          <a:xfrm>
            <a:off x="5959970" y="1135838"/>
            <a:ext cx="483325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21A6387-4F79-1C92-9774-0E02F086112E}"/>
              </a:ext>
            </a:extLst>
          </p:cNvPr>
          <p:cNvCxnSpPr/>
          <p:nvPr/>
        </p:nvCxnSpPr>
        <p:spPr>
          <a:xfrm>
            <a:off x="6014399" y="1745438"/>
            <a:ext cx="483325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0994CDE-2410-46F8-7EC4-D09028884B2E}"/>
              </a:ext>
            </a:extLst>
          </p:cNvPr>
          <p:cNvCxnSpPr>
            <a:cxnSpLocks/>
          </p:cNvCxnSpPr>
          <p:nvPr/>
        </p:nvCxnSpPr>
        <p:spPr>
          <a:xfrm>
            <a:off x="5426570" y="3291209"/>
            <a:ext cx="549728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F412B6D-FBD8-CD72-7251-94ED2AB425BB}"/>
              </a:ext>
            </a:extLst>
          </p:cNvPr>
          <p:cNvCxnSpPr>
            <a:cxnSpLocks/>
          </p:cNvCxnSpPr>
          <p:nvPr/>
        </p:nvCxnSpPr>
        <p:spPr>
          <a:xfrm flipH="1">
            <a:off x="7015885" y="1233810"/>
            <a:ext cx="859971" cy="391885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6FA22E4-1F55-90D1-0FCF-0C87F9697BF4}"/>
              </a:ext>
            </a:extLst>
          </p:cNvPr>
          <p:cNvCxnSpPr>
            <a:cxnSpLocks/>
          </p:cNvCxnSpPr>
          <p:nvPr/>
        </p:nvCxnSpPr>
        <p:spPr>
          <a:xfrm flipH="1" flipV="1">
            <a:off x="7015885" y="1837967"/>
            <a:ext cx="598713" cy="517071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670C3EC-4523-95E7-8AC0-C13C82F1E88F}"/>
              </a:ext>
            </a:extLst>
          </p:cNvPr>
          <p:cNvCxnSpPr>
            <a:cxnSpLocks/>
          </p:cNvCxnSpPr>
          <p:nvPr/>
        </p:nvCxnSpPr>
        <p:spPr>
          <a:xfrm flipV="1">
            <a:off x="7315241" y="2613574"/>
            <a:ext cx="299357" cy="449034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DEB0D83-68E3-E7BC-7401-C4BFA8633618}"/>
              </a:ext>
            </a:extLst>
          </p:cNvPr>
          <p:cNvSpPr txBox="1"/>
          <p:nvPr/>
        </p:nvSpPr>
        <p:spPr>
          <a:xfrm>
            <a:off x="6543427" y="3585514"/>
            <a:ext cx="1543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Path: A.B.E.K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419E97-267F-E216-8720-D8BF227C0662}"/>
              </a:ext>
            </a:extLst>
          </p:cNvPr>
          <p:cNvSpPr txBox="1"/>
          <p:nvPr/>
        </p:nvSpPr>
        <p:spPr>
          <a:xfrm>
            <a:off x="379532" y="815525"/>
            <a:ext cx="8739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  <a:p>
            <a:r>
              <a:rPr lang="en-US" dirty="0"/>
              <a:t>    B</a:t>
            </a:r>
          </a:p>
          <a:p>
            <a:r>
              <a:rPr lang="en-US" dirty="0"/>
              <a:t>        D</a:t>
            </a:r>
          </a:p>
          <a:p>
            <a:r>
              <a:rPr lang="en-US" dirty="0"/>
              <a:t>            I</a:t>
            </a:r>
          </a:p>
          <a:p>
            <a:r>
              <a:rPr lang="en-US" dirty="0"/>
              <a:t>            J</a:t>
            </a:r>
          </a:p>
          <a:p>
            <a:r>
              <a:rPr lang="en-US" dirty="0"/>
              <a:t>        E</a:t>
            </a:r>
          </a:p>
          <a:p>
            <a:r>
              <a:rPr lang="en-US" dirty="0"/>
              <a:t>            K</a:t>
            </a:r>
          </a:p>
          <a:p>
            <a:r>
              <a:rPr lang="en-US" dirty="0"/>
              <a:t>    C</a:t>
            </a:r>
          </a:p>
          <a:p>
            <a:r>
              <a:rPr lang="en-US" dirty="0"/>
              <a:t>        F</a:t>
            </a:r>
          </a:p>
          <a:p>
            <a:r>
              <a:rPr lang="en-US" dirty="0"/>
              <a:t>        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5D5228-7D29-5E45-16A8-94E69D8AD4B0}"/>
              </a:ext>
            </a:extLst>
          </p:cNvPr>
          <p:cNvSpPr txBox="1"/>
          <p:nvPr/>
        </p:nvSpPr>
        <p:spPr>
          <a:xfrm>
            <a:off x="315086" y="5334000"/>
            <a:ext cx="2421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A, B, D, I, J, E, K, C, F, H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499CC25-217C-E77C-CE66-8AD9D9448246}"/>
              </a:ext>
            </a:extLst>
          </p:cNvPr>
          <p:cNvSpPr/>
          <p:nvPr/>
        </p:nvSpPr>
        <p:spPr>
          <a:xfrm>
            <a:off x="9035144" y="2096502"/>
            <a:ext cx="598713" cy="6469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45B6798-35FD-DD67-CDAC-AE8D0A4C43E6}"/>
              </a:ext>
            </a:extLst>
          </p:cNvPr>
          <p:cNvCxnSpPr>
            <a:cxnSpLocks/>
          </p:cNvCxnSpPr>
          <p:nvPr/>
        </p:nvCxnSpPr>
        <p:spPr>
          <a:xfrm>
            <a:off x="5393913" y="2453009"/>
            <a:ext cx="549728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AB9C3DA-640D-8601-F305-E5D32BA196CE}"/>
              </a:ext>
            </a:extLst>
          </p:cNvPr>
          <p:cNvSpPr txBox="1"/>
          <p:nvPr/>
        </p:nvSpPr>
        <p:spPr>
          <a:xfrm>
            <a:off x="2993260" y="5334000"/>
            <a:ext cx="2966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A, (B, (D, I, J), (E, K)), (C, F, H)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E669F87-1B3B-4E62-44F9-29A5718EAFFF}"/>
              </a:ext>
            </a:extLst>
          </p:cNvPr>
          <p:cNvSpPr txBox="1"/>
          <p:nvPr/>
        </p:nvSpPr>
        <p:spPr>
          <a:xfrm>
            <a:off x="6191292" y="5308787"/>
            <a:ext cx="6123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preorder traversal of a tree </a:t>
            </a:r>
            <a:r>
              <a:rPr lang="sv-SE" dirty="0"/>
              <a:t>(</a:t>
            </a:r>
            <a:r>
              <a:rPr lang="sv-SE" dirty="0" err="1"/>
              <a:t>parent</a:t>
            </a:r>
            <a:r>
              <a:rPr lang="sv-SE" dirty="0"/>
              <a:t> -&gt; </a:t>
            </a:r>
            <a:r>
              <a:rPr lang="sv-SE" dirty="0" err="1"/>
              <a:t>left</a:t>
            </a:r>
            <a:r>
              <a:rPr lang="sv-SE" dirty="0"/>
              <a:t> </a:t>
            </a:r>
            <a:r>
              <a:rPr lang="sv-SE" dirty="0" err="1"/>
              <a:t>child</a:t>
            </a:r>
            <a:r>
              <a:rPr lang="sv-SE" dirty="0"/>
              <a:t> -&gt; right </a:t>
            </a:r>
            <a:r>
              <a:rPr lang="sv-SE" dirty="0" err="1"/>
              <a:t>child</a:t>
            </a:r>
            <a:r>
              <a:rPr lang="sv-SE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047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519E7-644F-9A7F-521C-2FCD9B71F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025C3952-B773-8D5F-9731-A57E92798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749" y="0"/>
            <a:ext cx="4079023" cy="23077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A52E39-EFDD-13FF-5C94-7E2207D28F30}"/>
              </a:ext>
            </a:extLst>
          </p:cNvPr>
          <p:cNvSpPr txBox="1"/>
          <p:nvPr/>
        </p:nvSpPr>
        <p:spPr>
          <a:xfrm>
            <a:off x="-1" y="93898"/>
            <a:ext cx="7565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388, 128, 727, 232, 29, 129, 321, 913, 232,383, 281, 828, 393, 482, 18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F98A8D-1858-A89B-77FF-B39B0A45050F}"/>
              </a:ext>
            </a:extLst>
          </p:cNvPr>
          <p:cNvSpPr/>
          <p:nvPr/>
        </p:nvSpPr>
        <p:spPr>
          <a:xfrm>
            <a:off x="3668485" y="463230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388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3F84B2-14FC-162E-F139-91CBCCDA829A}"/>
              </a:ext>
            </a:extLst>
          </p:cNvPr>
          <p:cNvSpPr/>
          <p:nvPr/>
        </p:nvSpPr>
        <p:spPr>
          <a:xfrm>
            <a:off x="2862941" y="1236116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128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AB160F-F6AD-E6CF-3527-DC9122996B35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3194956" y="925286"/>
            <a:ext cx="805544" cy="3108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35BAFDF-A774-8F87-A80A-182DA7B72136}"/>
              </a:ext>
            </a:extLst>
          </p:cNvPr>
          <p:cNvSpPr/>
          <p:nvPr/>
        </p:nvSpPr>
        <p:spPr>
          <a:xfrm>
            <a:off x="5595257" y="1236116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727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E3C03B-20F4-031D-DDDB-B36AC9DE1CAD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4000500" y="925286"/>
            <a:ext cx="1926772" cy="3108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4E0AF0D-A1C5-D426-702E-B12815465BB4}"/>
              </a:ext>
            </a:extLst>
          </p:cNvPr>
          <p:cNvSpPr/>
          <p:nvPr/>
        </p:nvSpPr>
        <p:spPr>
          <a:xfrm>
            <a:off x="3450769" y="1987230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232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6989838-B82F-9996-8D1E-FC8F39D0D03D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>
            <a:off x="3194956" y="1698172"/>
            <a:ext cx="587828" cy="2890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1E197D0-93C1-419B-2F0A-834976C0E4E7}"/>
              </a:ext>
            </a:extLst>
          </p:cNvPr>
          <p:cNvSpPr/>
          <p:nvPr/>
        </p:nvSpPr>
        <p:spPr>
          <a:xfrm>
            <a:off x="1959426" y="1987230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29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65FCC52-4155-D9C7-0B6E-F3579BF11821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 flipH="1">
            <a:off x="2291441" y="1698172"/>
            <a:ext cx="903515" cy="2890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4BA80AD-DBAC-19C0-3BE8-5162E02F883E}"/>
              </a:ext>
            </a:extLst>
          </p:cNvPr>
          <p:cNvSpPr/>
          <p:nvPr/>
        </p:nvSpPr>
        <p:spPr>
          <a:xfrm>
            <a:off x="2824841" y="2594403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129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6EC84C8-E6F6-67DC-1A38-38EAAC2F571B}"/>
              </a:ext>
            </a:extLst>
          </p:cNvPr>
          <p:cNvCxnSpPr>
            <a:cxnSpLocks/>
            <a:stCxn id="13" idx="2"/>
            <a:endCxn id="23" idx="0"/>
          </p:cNvCxnSpPr>
          <p:nvPr/>
        </p:nvCxnSpPr>
        <p:spPr>
          <a:xfrm flipH="1">
            <a:off x="3156856" y="2449286"/>
            <a:ext cx="625928" cy="145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AB171E06-4476-FB0C-FF5A-D4AE17560272}"/>
              </a:ext>
            </a:extLst>
          </p:cNvPr>
          <p:cNvSpPr/>
          <p:nvPr/>
        </p:nvSpPr>
        <p:spPr>
          <a:xfrm>
            <a:off x="3924298" y="2594403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321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B81E55E-1350-A78D-5472-E79AC23C4D94}"/>
              </a:ext>
            </a:extLst>
          </p:cNvPr>
          <p:cNvCxnSpPr>
            <a:cxnSpLocks/>
            <a:stCxn id="29" idx="0"/>
            <a:endCxn id="13" idx="2"/>
          </p:cNvCxnSpPr>
          <p:nvPr/>
        </p:nvCxnSpPr>
        <p:spPr>
          <a:xfrm flipH="1" flipV="1">
            <a:off x="3782784" y="2449286"/>
            <a:ext cx="473529" cy="145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B32557A5-DD97-7404-7EBB-369B1C05342C}"/>
              </a:ext>
            </a:extLst>
          </p:cNvPr>
          <p:cNvSpPr/>
          <p:nvPr/>
        </p:nvSpPr>
        <p:spPr>
          <a:xfrm>
            <a:off x="6776360" y="1976345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913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2D52E1C-7BC3-E25E-40C1-4A81834D1CA7}"/>
              </a:ext>
            </a:extLst>
          </p:cNvPr>
          <p:cNvCxnSpPr>
            <a:cxnSpLocks/>
            <a:stCxn id="8" idx="2"/>
            <a:endCxn id="34" idx="0"/>
          </p:cNvCxnSpPr>
          <p:nvPr/>
        </p:nvCxnSpPr>
        <p:spPr>
          <a:xfrm>
            <a:off x="5927272" y="1698172"/>
            <a:ext cx="1181103" cy="2781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7BB6411-9033-0F3C-50CD-4807EE829207}"/>
              </a:ext>
            </a:extLst>
          </p:cNvPr>
          <p:cNvSpPr/>
          <p:nvPr/>
        </p:nvSpPr>
        <p:spPr>
          <a:xfrm>
            <a:off x="4419598" y="3329776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383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A00F466-BCB8-222F-5728-FE7DE029571A}"/>
              </a:ext>
            </a:extLst>
          </p:cNvPr>
          <p:cNvCxnSpPr>
            <a:stCxn id="29" idx="2"/>
            <a:endCxn id="39" idx="0"/>
          </p:cNvCxnSpPr>
          <p:nvPr/>
        </p:nvCxnSpPr>
        <p:spPr>
          <a:xfrm>
            <a:off x="4256313" y="3056459"/>
            <a:ext cx="495300" cy="2733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DC1D9F90-2CE9-F405-B74E-F8263892E5D3}"/>
              </a:ext>
            </a:extLst>
          </p:cNvPr>
          <p:cNvSpPr/>
          <p:nvPr/>
        </p:nvSpPr>
        <p:spPr>
          <a:xfrm>
            <a:off x="3439883" y="3345517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281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98977C7-B826-DE05-977A-ACC1DDA328DC}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H="1">
            <a:off x="3771898" y="3056459"/>
            <a:ext cx="484415" cy="2890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A7FA8C0F-CE57-0589-E98E-94988DFA619A}"/>
              </a:ext>
            </a:extLst>
          </p:cNvPr>
          <p:cNvSpPr/>
          <p:nvPr/>
        </p:nvSpPr>
        <p:spPr>
          <a:xfrm>
            <a:off x="6444345" y="2594403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828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BE57ABF-01EC-CC08-9092-3AADD41E8150}"/>
              </a:ext>
            </a:extLst>
          </p:cNvPr>
          <p:cNvCxnSpPr>
            <a:cxnSpLocks/>
            <a:stCxn id="34" idx="2"/>
            <a:endCxn id="49" idx="0"/>
          </p:cNvCxnSpPr>
          <p:nvPr/>
        </p:nvCxnSpPr>
        <p:spPr>
          <a:xfrm flipH="1">
            <a:off x="6776360" y="2438401"/>
            <a:ext cx="332015" cy="1560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14200F27-8D86-F139-B050-E9D9BBA57958}"/>
              </a:ext>
            </a:extLst>
          </p:cNvPr>
          <p:cNvSpPr/>
          <p:nvPr/>
        </p:nvSpPr>
        <p:spPr>
          <a:xfrm>
            <a:off x="5170714" y="1987230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393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25CF971-A1C1-D6AE-6998-22751681C5DA}"/>
              </a:ext>
            </a:extLst>
          </p:cNvPr>
          <p:cNvCxnSpPr>
            <a:cxnSpLocks/>
            <a:stCxn id="8" idx="2"/>
            <a:endCxn id="60" idx="0"/>
          </p:cNvCxnSpPr>
          <p:nvPr/>
        </p:nvCxnSpPr>
        <p:spPr>
          <a:xfrm flipH="1">
            <a:off x="5502729" y="1698172"/>
            <a:ext cx="424543" cy="2890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3ED3FC8F-827F-CBE9-3301-BC125F7ADE15}"/>
              </a:ext>
            </a:extLst>
          </p:cNvPr>
          <p:cNvSpPr/>
          <p:nvPr/>
        </p:nvSpPr>
        <p:spPr>
          <a:xfrm>
            <a:off x="5524503" y="2594403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482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9144B45-82B7-23DF-792B-B946F25C89BC}"/>
              </a:ext>
            </a:extLst>
          </p:cNvPr>
          <p:cNvCxnSpPr>
            <a:cxnSpLocks/>
            <a:stCxn id="60" idx="2"/>
            <a:endCxn id="65" idx="0"/>
          </p:cNvCxnSpPr>
          <p:nvPr/>
        </p:nvCxnSpPr>
        <p:spPr>
          <a:xfrm>
            <a:off x="5502729" y="2449286"/>
            <a:ext cx="353789" cy="145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1EBAC66D-F18C-72E8-C510-BF03C045104D}"/>
              </a:ext>
            </a:extLst>
          </p:cNvPr>
          <p:cNvSpPr/>
          <p:nvPr/>
        </p:nvSpPr>
        <p:spPr>
          <a:xfrm>
            <a:off x="1281787" y="2594403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18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C2B144A-568A-4A65-D8B7-D51E33AA02C6}"/>
              </a:ext>
            </a:extLst>
          </p:cNvPr>
          <p:cNvCxnSpPr>
            <a:cxnSpLocks/>
            <a:stCxn id="18" idx="2"/>
            <a:endCxn id="70" idx="0"/>
          </p:cNvCxnSpPr>
          <p:nvPr/>
        </p:nvCxnSpPr>
        <p:spPr>
          <a:xfrm flipH="1">
            <a:off x="1613802" y="2449286"/>
            <a:ext cx="677639" cy="145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5E7F87D-3D2B-7F86-0A34-E4F0CAF34480}"/>
              </a:ext>
            </a:extLst>
          </p:cNvPr>
          <p:cNvSpPr/>
          <p:nvPr/>
        </p:nvSpPr>
        <p:spPr>
          <a:xfrm>
            <a:off x="489856" y="4763088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388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2FFA81-C686-3F8D-AD35-A25952FA22E7}"/>
              </a:ext>
            </a:extLst>
          </p:cNvPr>
          <p:cNvSpPr/>
          <p:nvPr/>
        </p:nvSpPr>
        <p:spPr>
          <a:xfrm>
            <a:off x="1137555" y="4763088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128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6A84F93-B207-C0AD-3589-19955BEB4561}"/>
              </a:ext>
            </a:extLst>
          </p:cNvPr>
          <p:cNvSpPr/>
          <p:nvPr/>
        </p:nvSpPr>
        <p:spPr>
          <a:xfrm>
            <a:off x="1801584" y="4763088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727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73F5D9-3F63-38F5-0326-F4D5E3FE917A}"/>
              </a:ext>
            </a:extLst>
          </p:cNvPr>
          <p:cNvSpPr/>
          <p:nvPr/>
        </p:nvSpPr>
        <p:spPr>
          <a:xfrm>
            <a:off x="2465613" y="4763088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29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F5D7D2C-5345-17C1-3C73-F7FB7AC28C1F}"/>
              </a:ext>
            </a:extLst>
          </p:cNvPr>
          <p:cNvSpPr/>
          <p:nvPr/>
        </p:nvSpPr>
        <p:spPr>
          <a:xfrm>
            <a:off x="3135080" y="4763088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232</a:t>
            </a:r>
            <a:endParaRPr 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CBD7A4F-3C76-0DCD-C2DA-DD624295CE55}"/>
                  </a:ext>
                </a:extLst>
              </p:cNvPr>
              <p:cNvSpPr txBox="1"/>
              <p:nvPr/>
            </p:nvSpPr>
            <p:spPr>
              <a:xfrm>
                <a:off x="5679623" y="4624588"/>
                <a:ext cx="26587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𝑙𝑒𝑓𝑡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𝑐h𝑖𝑙𝑑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sv-SE" b="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CBD7A4F-3C76-0DCD-C2DA-DD624295C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623" y="4624588"/>
                <a:ext cx="2658741" cy="276999"/>
              </a:xfrm>
              <a:prstGeom prst="rect">
                <a:avLst/>
              </a:prstGeom>
              <a:blipFill>
                <a:blip r:embed="rId3"/>
                <a:stretch>
                  <a:fillRect l="-1835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522957E-3BB3-9CC4-3F82-0E7083A00D99}"/>
                  </a:ext>
                </a:extLst>
              </p:cNvPr>
              <p:cNvSpPr txBox="1"/>
              <p:nvPr/>
            </p:nvSpPr>
            <p:spPr>
              <a:xfrm>
                <a:off x="5679623" y="4959029"/>
                <a:ext cx="27982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𝑟𝑖𝑔h𝑡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𝑐h𝑖𝑙𝑑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</m:oMath>
                  </m:oMathPara>
                </a14:m>
                <a:endParaRPr lang="sv-SE" b="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522957E-3BB3-9CC4-3F82-0E7083A00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623" y="4959029"/>
                <a:ext cx="2798202" cy="276999"/>
              </a:xfrm>
              <a:prstGeom prst="rect">
                <a:avLst/>
              </a:prstGeom>
              <a:blipFill>
                <a:blip r:embed="rId4"/>
                <a:stretch>
                  <a:fillRect l="-1743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0BDEA6C6-E025-28B6-FF71-2C30A157D850}"/>
              </a:ext>
            </a:extLst>
          </p:cNvPr>
          <p:cNvSpPr txBox="1"/>
          <p:nvPr/>
        </p:nvSpPr>
        <p:spPr>
          <a:xfrm>
            <a:off x="740229" y="446314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32FEBA8-E353-84D3-DE4E-4431B5B425D3}"/>
              </a:ext>
            </a:extLst>
          </p:cNvPr>
          <p:cNvSpPr txBox="1"/>
          <p:nvPr/>
        </p:nvSpPr>
        <p:spPr>
          <a:xfrm>
            <a:off x="1336718" y="443992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252E7D-335C-6384-6388-B7FD6A48A275}"/>
              </a:ext>
            </a:extLst>
          </p:cNvPr>
          <p:cNvSpPr txBox="1"/>
          <p:nvPr/>
        </p:nvSpPr>
        <p:spPr>
          <a:xfrm>
            <a:off x="1987634" y="443992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B3224A8-C311-D9CB-09D0-3B7F69680EE2}"/>
              </a:ext>
            </a:extLst>
          </p:cNvPr>
          <p:cNvSpPr txBox="1"/>
          <p:nvPr/>
        </p:nvSpPr>
        <p:spPr>
          <a:xfrm>
            <a:off x="2647124" y="443992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F7A4D41-C374-C903-062C-463ACCD50DD8}"/>
                  </a:ext>
                </a:extLst>
              </p:cNvPr>
              <p:cNvSpPr txBox="1"/>
              <p:nvPr/>
            </p:nvSpPr>
            <p:spPr>
              <a:xfrm>
                <a:off x="5709560" y="5521316"/>
                <a:ext cx="2689775" cy="616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𝑝𝑎𝑟𝑒𝑛𝑡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𝐼𝑁𝑇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sv-SE" b="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F7A4D41-C374-C903-062C-463ACCD50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560" y="5521316"/>
                <a:ext cx="2689775" cy="6163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674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3BCEAB8-414F-69CC-8313-47C209876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386659"/>
              </p:ext>
            </p:extLst>
          </p:nvPr>
        </p:nvGraphicFramePr>
        <p:xfrm>
          <a:off x="6531429" y="1089780"/>
          <a:ext cx="524328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714">
                  <a:extLst>
                    <a:ext uri="{9D8B030D-6E8A-4147-A177-3AD203B41FA5}">
                      <a16:colId xmlns:a16="http://schemas.microsoft.com/office/drawing/2014/main" val="2186297992"/>
                    </a:ext>
                  </a:extLst>
                </a:gridCol>
                <a:gridCol w="1372810">
                  <a:extLst>
                    <a:ext uri="{9D8B030D-6E8A-4147-A177-3AD203B41FA5}">
                      <a16:colId xmlns:a16="http://schemas.microsoft.com/office/drawing/2014/main" val="319383494"/>
                    </a:ext>
                  </a:extLst>
                </a:gridCol>
                <a:gridCol w="1747762">
                  <a:extLst>
                    <a:ext uri="{9D8B030D-6E8A-4147-A177-3AD203B41FA5}">
                      <a16:colId xmlns:a16="http://schemas.microsoft.com/office/drawing/2014/main" val="1498379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 (key=unique)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590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960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945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791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6639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C4158E6-C0BF-A066-36B3-EED5E5465F04}"/>
              </a:ext>
            </a:extLst>
          </p:cNvPr>
          <p:cNvSpPr txBox="1"/>
          <p:nvPr/>
        </p:nvSpPr>
        <p:spPr>
          <a:xfrm>
            <a:off x="4907096" y="1772731"/>
            <a:ext cx="75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index</a:t>
            </a:r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C914BBE1-CCA7-CFBB-B096-3D6B024B5246}"/>
              </a:ext>
            </a:extLst>
          </p:cNvPr>
          <p:cNvSpPr/>
          <p:nvPr/>
        </p:nvSpPr>
        <p:spPr>
          <a:xfrm rot="5400000">
            <a:off x="6186398" y="1421579"/>
            <a:ext cx="195942" cy="107163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47A3D3-FA51-A5CD-5E96-30CF3911E476}"/>
              </a:ext>
            </a:extLst>
          </p:cNvPr>
          <p:cNvSpPr/>
          <p:nvPr/>
        </p:nvSpPr>
        <p:spPr>
          <a:xfrm>
            <a:off x="2057399" y="696686"/>
            <a:ext cx="664029" cy="3930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ID01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D4C072-774A-8924-8A28-3191D57820D4}"/>
              </a:ext>
            </a:extLst>
          </p:cNvPr>
          <p:cNvSpPr/>
          <p:nvPr/>
        </p:nvSpPr>
        <p:spPr>
          <a:xfrm>
            <a:off x="1284513" y="1379637"/>
            <a:ext cx="664029" cy="3930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ID02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A06625-866A-F165-D190-3C2A77959E3A}"/>
              </a:ext>
            </a:extLst>
          </p:cNvPr>
          <p:cNvSpPr/>
          <p:nvPr/>
        </p:nvSpPr>
        <p:spPr>
          <a:xfrm>
            <a:off x="2819399" y="1379637"/>
            <a:ext cx="664029" cy="3930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ID03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2896D2-812E-931C-EA4C-2889671CAF1F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1616528" y="1089780"/>
            <a:ext cx="772886" cy="2898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7960B0-0EDA-9EBC-F16D-332A06E91073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2389414" y="1089780"/>
            <a:ext cx="762000" cy="2898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2AC754D-7880-3BEB-FE34-27A3FC2433FA}"/>
              </a:ext>
            </a:extLst>
          </p:cNvPr>
          <p:cNvSpPr/>
          <p:nvPr/>
        </p:nvSpPr>
        <p:spPr>
          <a:xfrm>
            <a:off x="2721428" y="1234708"/>
            <a:ext cx="870858" cy="702949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8F66311-1750-528A-4C2E-84F5417F93F7}"/>
              </a:ext>
            </a:extLst>
          </p:cNvPr>
          <p:cNvGrpSpPr/>
          <p:nvPr/>
        </p:nvGrpSpPr>
        <p:grpSpPr>
          <a:xfrm>
            <a:off x="2677885" y="2334380"/>
            <a:ext cx="1823358" cy="393094"/>
            <a:chOff x="2677885" y="2334380"/>
            <a:chExt cx="1823358" cy="39309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31347CE-6F43-C87A-23F0-A93B69B6DBB6}"/>
                </a:ext>
              </a:extLst>
            </p:cNvPr>
            <p:cNvSpPr/>
            <p:nvPr/>
          </p:nvSpPr>
          <p:spPr>
            <a:xfrm>
              <a:off x="2677885" y="2334380"/>
              <a:ext cx="664029" cy="3930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ID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37182F3-0289-C86C-C1FF-201CDDB63E28}"/>
                </a:ext>
              </a:extLst>
            </p:cNvPr>
            <p:cNvSpPr/>
            <p:nvPr/>
          </p:nvSpPr>
          <p:spPr>
            <a:xfrm>
              <a:off x="3358243" y="2334380"/>
              <a:ext cx="1143000" cy="3930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pointer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18200EA-C052-3F9F-C5FD-C8B0B19A58CB}"/>
              </a:ext>
            </a:extLst>
          </p:cNvPr>
          <p:cNvCxnSpPr>
            <a:cxnSpLocks/>
            <a:stCxn id="14" idx="0"/>
            <a:endCxn id="12" idx="4"/>
          </p:cNvCxnSpPr>
          <p:nvPr/>
        </p:nvCxnSpPr>
        <p:spPr>
          <a:xfrm flipV="1">
            <a:off x="3009900" y="1937657"/>
            <a:ext cx="146957" cy="396723"/>
          </a:xfrm>
          <a:prstGeom prst="straightConnector1">
            <a:avLst/>
          </a:prstGeom>
          <a:ln>
            <a:solidFill>
              <a:srgbClr val="FF0000"/>
            </a:solidFill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7DD037-483B-9971-E53B-2FD1465A1F3A}"/>
              </a:ext>
            </a:extLst>
          </p:cNvPr>
          <p:cNvCxnSpPr>
            <a:stCxn id="15" idx="3"/>
          </p:cNvCxnSpPr>
          <p:nvPr/>
        </p:nvCxnSpPr>
        <p:spPr>
          <a:xfrm flipV="1">
            <a:off x="4501243" y="2416629"/>
            <a:ext cx="2030186" cy="1142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B1B03F7-F307-7866-E3CF-9931474E1141}"/>
              </a:ext>
            </a:extLst>
          </p:cNvPr>
          <p:cNvSpPr/>
          <p:nvPr/>
        </p:nvSpPr>
        <p:spPr>
          <a:xfrm>
            <a:off x="1616527" y="4888723"/>
            <a:ext cx="1143000" cy="3930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ID:178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67738B-2814-43DC-6980-40C576FBB64B}"/>
              </a:ext>
            </a:extLst>
          </p:cNvPr>
          <p:cNvSpPr/>
          <p:nvPr/>
        </p:nvSpPr>
        <p:spPr>
          <a:xfrm>
            <a:off x="2759527" y="4888723"/>
            <a:ext cx="1143000" cy="3930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ID:212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215253E-BC4A-1743-7FCF-178860AA2224}"/>
              </a:ext>
            </a:extLst>
          </p:cNvPr>
          <p:cNvSpPr/>
          <p:nvPr/>
        </p:nvSpPr>
        <p:spPr>
          <a:xfrm>
            <a:off x="3902527" y="4888723"/>
            <a:ext cx="1143000" cy="3930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ID:241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9BB20AE-0905-BB25-B130-14E4D5F000C3}"/>
              </a:ext>
            </a:extLst>
          </p:cNvPr>
          <p:cNvSpPr/>
          <p:nvPr/>
        </p:nvSpPr>
        <p:spPr>
          <a:xfrm>
            <a:off x="5045527" y="4888723"/>
            <a:ext cx="1143000" cy="3930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E667EE-A552-8BA8-A193-E53EAB93452D}"/>
              </a:ext>
            </a:extLst>
          </p:cNvPr>
          <p:cNvSpPr txBox="1"/>
          <p:nvPr/>
        </p:nvSpPr>
        <p:spPr>
          <a:xfrm>
            <a:off x="1149409" y="4091524"/>
            <a:ext cx="1038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5992F59-0FA1-9EBC-078A-4838A523B81F}"/>
              </a:ext>
            </a:extLst>
          </p:cNvPr>
          <p:cNvSpPr/>
          <p:nvPr/>
        </p:nvSpPr>
        <p:spPr>
          <a:xfrm>
            <a:off x="2043791" y="5768220"/>
            <a:ext cx="1143000" cy="3930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ID: 192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55299FFE-20F1-4CFA-2B7A-B3295B5EB0DE}"/>
              </a:ext>
            </a:extLst>
          </p:cNvPr>
          <p:cNvSpPr/>
          <p:nvPr/>
        </p:nvSpPr>
        <p:spPr>
          <a:xfrm>
            <a:off x="4922244" y="4912485"/>
            <a:ext cx="361590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EC9C49-F388-7C4B-B257-06443E48723F}"/>
              </a:ext>
            </a:extLst>
          </p:cNvPr>
          <p:cNvSpPr txBox="1"/>
          <p:nvPr/>
        </p:nvSpPr>
        <p:spPr>
          <a:xfrm>
            <a:off x="2188027" y="451939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4B80EA-9A2C-A66D-6279-BEE1CD7BD108}"/>
              </a:ext>
            </a:extLst>
          </p:cNvPr>
          <p:cNvSpPr txBox="1"/>
          <p:nvPr/>
        </p:nvSpPr>
        <p:spPr>
          <a:xfrm>
            <a:off x="3207744" y="455101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DE7037D-8114-E932-2EF2-D6CEBC9B7F98}"/>
              </a:ext>
            </a:extLst>
          </p:cNvPr>
          <p:cNvSpPr txBox="1"/>
          <p:nvPr/>
        </p:nvSpPr>
        <p:spPr>
          <a:xfrm>
            <a:off x="4269220" y="451939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76C22ED-1022-581E-BFCD-0E03F29056E3}"/>
              </a:ext>
            </a:extLst>
          </p:cNvPr>
          <p:cNvSpPr/>
          <p:nvPr/>
        </p:nvSpPr>
        <p:spPr>
          <a:xfrm>
            <a:off x="7757041" y="3761192"/>
            <a:ext cx="1038618" cy="3693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name01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1CCA972-8692-431B-BA85-0541F22EB18F}"/>
              </a:ext>
            </a:extLst>
          </p:cNvPr>
          <p:cNvSpPr/>
          <p:nvPr/>
        </p:nvSpPr>
        <p:spPr>
          <a:xfrm>
            <a:off x="6820189" y="4420383"/>
            <a:ext cx="1202584" cy="3693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name02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CA9F23E-1E08-0132-C92D-BAF7E82EC875}"/>
              </a:ext>
            </a:extLst>
          </p:cNvPr>
          <p:cNvSpPr/>
          <p:nvPr/>
        </p:nvSpPr>
        <p:spPr>
          <a:xfrm>
            <a:off x="8893629" y="4420383"/>
            <a:ext cx="1372015" cy="3693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name03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4167CAE-F71B-AF09-4A3E-4D8809BB4105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 flipH="1">
            <a:off x="7421481" y="4130525"/>
            <a:ext cx="854869" cy="2898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9522070-45EE-05F9-838A-F7A94150EEBB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>
            <a:off x="8276350" y="4130525"/>
            <a:ext cx="1303287" cy="2898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284FCD7D-5C7E-207F-E9F8-DB026A02CA61}"/>
              </a:ext>
            </a:extLst>
          </p:cNvPr>
          <p:cNvSpPr/>
          <p:nvPr/>
        </p:nvSpPr>
        <p:spPr>
          <a:xfrm>
            <a:off x="8795657" y="4275454"/>
            <a:ext cx="1779815" cy="702949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410F11D-4A5C-5BD3-48FD-8C6D70089DF8}"/>
              </a:ext>
            </a:extLst>
          </p:cNvPr>
          <p:cNvGrpSpPr/>
          <p:nvPr/>
        </p:nvGrpSpPr>
        <p:grpSpPr>
          <a:xfrm>
            <a:off x="8752115" y="5375126"/>
            <a:ext cx="1823358" cy="393094"/>
            <a:chOff x="2677885" y="2334380"/>
            <a:chExt cx="1823358" cy="39309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15CECEE-F976-3BF9-C997-0B11E45174E0}"/>
                </a:ext>
              </a:extLst>
            </p:cNvPr>
            <p:cNvSpPr/>
            <p:nvPr/>
          </p:nvSpPr>
          <p:spPr>
            <a:xfrm>
              <a:off x="2677885" y="2334380"/>
              <a:ext cx="664029" cy="3930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ID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C747F2D-0D1F-9A96-B94A-EB02CBB10E24}"/>
                </a:ext>
              </a:extLst>
            </p:cNvPr>
            <p:cNvSpPr/>
            <p:nvPr/>
          </p:nvSpPr>
          <p:spPr>
            <a:xfrm>
              <a:off x="3358243" y="2334380"/>
              <a:ext cx="1143000" cy="3930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pointer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97BACBD-82B4-2994-977E-E2C822D80C61}"/>
              </a:ext>
            </a:extLst>
          </p:cNvPr>
          <p:cNvCxnSpPr>
            <a:cxnSpLocks/>
            <a:stCxn id="43" idx="0"/>
            <a:endCxn id="41" idx="4"/>
          </p:cNvCxnSpPr>
          <p:nvPr/>
        </p:nvCxnSpPr>
        <p:spPr>
          <a:xfrm flipV="1">
            <a:off x="9084130" y="4978403"/>
            <a:ext cx="601435" cy="396723"/>
          </a:xfrm>
          <a:prstGeom prst="straightConnector1">
            <a:avLst/>
          </a:prstGeom>
          <a:ln>
            <a:solidFill>
              <a:srgbClr val="FF0000"/>
            </a:solidFill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60D586C5-226D-1A6A-3897-DAC49D394C2D}"/>
              </a:ext>
            </a:extLst>
          </p:cNvPr>
          <p:cNvSpPr/>
          <p:nvPr/>
        </p:nvSpPr>
        <p:spPr>
          <a:xfrm>
            <a:off x="10591802" y="5375126"/>
            <a:ext cx="1143000" cy="3930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pointer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904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52F2CF-888E-C7B3-5604-B9B725E2180A}"/>
              </a:ext>
            </a:extLst>
          </p:cNvPr>
          <p:cNvSpPr/>
          <p:nvPr/>
        </p:nvSpPr>
        <p:spPr>
          <a:xfrm>
            <a:off x="8850090" y="5045524"/>
            <a:ext cx="2656118" cy="10341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C/C++ compiler: </a:t>
            </a:r>
            <a:r>
              <a:rPr lang="en-US" dirty="0" err="1"/>
              <a:t>gcc</a:t>
            </a:r>
            <a:r>
              <a:rPr lang="en-US" dirty="0"/>
              <a:t> (GNOME C++ Compiler)</a:t>
            </a:r>
          </a:p>
          <a:p>
            <a:r>
              <a:rPr lang="en-US" dirty="0">
                <a:solidFill>
                  <a:srgbClr val="FFFF00"/>
                </a:solidFill>
              </a:rPr>
              <a:t>C:\msys64\ucrt64\bin\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45DBB8-8F90-36C0-193A-2224975EB051}"/>
              </a:ext>
            </a:extLst>
          </p:cNvPr>
          <p:cNvSpPr/>
          <p:nvPr/>
        </p:nvSpPr>
        <p:spPr>
          <a:xfrm>
            <a:off x="1306287" y="2481942"/>
            <a:ext cx="3962400" cy="10341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IDE: </a:t>
            </a:r>
            <a:r>
              <a:rPr lang="en-US" dirty="0" err="1"/>
              <a:t>vscode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142F8B-0E08-A4A6-5414-8A8A4340EE6D}"/>
              </a:ext>
            </a:extLst>
          </p:cNvPr>
          <p:cNvSpPr/>
          <p:nvPr/>
        </p:nvSpPr>
        <p:spPr>
          <a:xfrm>
            <a:off x="7696200" y="2405742"/>
            <a:ext cx="3962400" cy="10341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IDE: </a:t>
            </a:r>
            <a:r>
              <a:rPr lang="en-US" dirty="0" err="1"/>
              <a:t>codeblocks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CAE8F2-B626-B989-F472-4510DF65DC3B}"/>
              </a:ext>
            </a:extLst>
          </p:cNvPr>
          <p:cNvSpPr/>
          <p:nvPr/>
        </p:nvSpPr>
        <p:spPr>
          <a:xfrm>
            <a:off x="555172" y="4495800"/>
            <a:ext cx="7141028" cy="1981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MSYS2: UCRT64</a:t>
            </a:r>
          </a:p>
          <a:p>
            <a:r>
              <a:rPr lang="en-US" dirty="0" err="1"/>
              <a:t>pacman</a:t>
            </a:r>
            <a:r>
              <a:rPr lang="en-US" dirty="0"/>
              <a:t> -</a:t>
            </a:r>
            <a:r>
              <a:rPr lang="en-US" dirty="0" err="1"/>
              <a:t>Syu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pacman</a:t>
            </a:r>
            <a:r>
              <a:rPr lang="en-US" dirty="0"/>
              <a:t> -S --needed base-devel mingw-w64-ucrt-x86_64-toolchain</a:t>
            </a:r>
          </a:p>
          <a:p>
            <a:r>
              <a:rPr lang="en-US" dirty="0" err="1"/>
              <a:t>pacman</a:t>
            </a:r>
            <a:r>
              <a:rPr lang="en-US" dirty="0"/>
              <a:t> -S mingw-w64-ucrt-x86_64-gcc</a:t>
            </a:r>
          </a:p>
          <a:p>
            <a:r>
              <a:rPr lang="en-US" dirty="0" err="1"/>
              <a:t>pacman</a:t>
            </a:r>
            <a:r>
              <a:rPr lang="en-US" dirty="0"/>
              <a:t> -S mingw-w64-ucrt-x86_64-gdb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AEACBC0-57BB-BAFB-E326-98F5F1F20657}"/>
              </a:ext>
            </a:extLst>
          </p:cNvPr>
          <p:cNvSpPr/>
          <p:nvPr/>
        </p:nvSpPr>
        <p:spPr>
          <a:xfrm>
            <a:off x="7968345" y="5529941"/>
            <a:ext cx="609600" cy="51162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C8BD728-CA1A-51FC-621E-CA92425642C3}"/>
              </a:ext>
            </a:extLst>
          </p:cNvPr>
          <p:cNvCxnSpPr>
            <a:stCxn id="2" idx="0"/>
            <a:endCxn id="4" idx="2"/>
          </p:cNvCxnSpPr>
          <p:nvPr/>
        </p:nvCxnSpPr>
        <p:spPr>
          <a:xfrm flipH="1" flipV="1">
            <a:off x="9677400" y="3439885"/>
            <a:ext cx="500749" cy="16056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BD4D90-CFAF-A489-9D99-E5D5DE1B19F9}"/>
              </a:ext>
            </a:extLst>
          </p:cNvPr>
          <p:cNvCxnSpPr>
            <a:cxnSpLocks/>
            <a:stCxn id="2" idx="0"/>
            <a:endCxn id="3" idx="2"/>
          </p:cNvCxnSpPr>
          <p:nvPr/>
        </p:nvCxnSpPr>
        <p:spPr>
          <a:xfrm flipH="1" flipV="1">
            <a:off x="3287487" y="3516085"/>
            <a:ext cx="6890662" cy="15294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542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0863D-3C87-D6E4-BC4E-80EDCA746026}"/>
              </a:ext>
            </a:extLst>
          </p:cNvPr>
          <p:cNvSpPr/>
          <p:nvPr/>
        </p:nvSpPr>
        <p:spPr>
          <a:xfrm>
            <a:off x="7413171" y="1458686"/>
            <a:ext cx="2982686" cy="169817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</a:p>
          <a:p>
            <a:pPr algn="ctr"/>
            <a:r>
              <a:rPr lang="en-US" dirty="0"/>
              <a:t>(black box)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DBBD04-458F-475B-555B-479CF15363A1}"/>
              </a:ext>
            </a:extLst>
          </p:cNvPr>
          <p:cNvSpPr/>
          <p:nvPr/>
        </p:nvSpPr>
        <p:spPr>
          <a:xfrm>
            <a:off x="696686" y="370114"/>
            <a:ext cx="2645228" cy="37773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Test case</a:t>
            </a:r>
          </a:p>
        </p:txBody>
      </p:sp>
      <p:pic>
        <p:nvPicPr>
          <p:cNvPr id="5" name="Picture 4" descr="A cartoon of a superhero&#10;&#10;AI-generated content may be incorrect.">
            <a:extLst>
              <a:ext uri="{FF2B5EF4-FFF2-40B4-BE49-F238E27FC236}">
                <a16:creationId xmlns:a16="http://schemas.microsoft.com/office/drawing/2014/main" id="{4FF15446-5DDB-0049-7187-36181ADB9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319041" y="3845922"/>
            <a:ext cx="1879873" cy="11772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CD50DF-920B-8C0F-6B7E-5717EBD4E422}"/>
              </a:ext>
            </a:extLst>
          </p:cNvPr>
          <p:cNvSpPr txBox="1"/>
          <p:nvPr/>
        </p:nvSpPr>
        <p:spPr>
          <a:xfrm>
            <a:off x="2373086" y="16002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5416B2-9D92-CFAB-0F2D-DAACD3D2E023}"/>
              </a:ext>
            </a:extLst>
          </p:cNvPr>
          <p:cNvCxnSpPr>
            <a:stCxn id="7" idx="3"/>
            <a:endCxn id="2" idx="1"/>
          </p:cNvCxnSpPr>
          <p:nvPr/>
        </p:nvCxnSpPr>
        <p:spPr>
          <a:xfrm>
            <a:off x="3237425" y="1784866"/>
            <a:ext cx="4175746" cy="5229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4345011-D9C6-7834-6F4C-43AD9DDF889D}"/>
              </a:ext>
            </a:extLst>
          </p:cNvPr>
          <p:cNvSpPr txBox="1"/>
          <p:nvPr/>
        </p:nvSpPr>
        <p:spPr>
          <a:xfrm>
            <a:off x="1990638" y="2596243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Response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A85F539-0963-96FC-69AA-73EDAFC7CCAE}"/>
              </a:ext>
            </a:extLst>
          </p:cNvPr>
          <p:cNvCxnSpPr>
            <a:stCxn id="2" idx="1"/>
            <a:endCxn id="11" idx="3"/>
          </p:cNvCxnSpPr>
          <p:nvPr/>
        </p:nvCxnSpPr>
        <p:spPr>
          <a:xfrm flipH="1">
            <a:off x="3215653" y="2307772"/>
            <a:ext cx="4197518" cy="4731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9993B3B-456B-BE3C-DEFC-F133CC1E2BB1}"/>
              </a:ext>
            </a:extLst>
          </p:cNvPr>
          <p:cNvSpPr txBox="1"/>
          <p:nvPr/>
        </p:nvSpPr>
        <p:spPr>
          <a:xfrm>
            <a:off x="384355" y="2457743"/>
            <a:ext cx="1225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Expected Response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477376-6154-EE8E-7FBF-126B693D8E42}"/>
              </a:ext>
            </a:extLst>
          </p:cNvPr>
          <p:cNvSpPr txBox="1"/>
          <p:nvPr/>
        </p:nvSpPr>
        <p:spPr>
          <a:xfrm>
            <a:off x="1632334" y="2519299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=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221A405-24F3-0446-FAFD-3634977030A7}"/>
              </a:ext>
            </a:extLst>
          </p:cNvPr>
          <p:cNvSpPr/>
          <p:nvPr/>
        </p:nvSpPr>
        <p:spPr>
          <a:xfrm>
            <a:off x="3760522" y="736635"/>
            <a:ext cx="468086" cy="505795"/>
          </a:xfrm>
          <a:prstGeom prst="ellipse">
            <a:avLst/>
          </a:prstGeom>
          <a:noFill/>
          <a:ln w="635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08234CF-7151-2C05-F60E-E50A93A8BF26}"/>
              </a:ext>
            </a:extLst>
          </p:cNvPr>
          <p:cNvSpPr/>
          <p:nvPr/>
        </p:nvSpPr>
        <p:spPr>
          <a:xfrm>
            <a:off x="3526479" y="2204845"/>
            <a:ext cx="468086" cy="505795"/>
          </a:xfrm>
          <a:prstGeom prst="ellipse">
            <a:avLst/>
          </a:prstGeom>
          <a:noFill/>
          <a:ln w="635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B0E98FF-3C22-4ED5-EBD2-F37B6A8199EA}"/>
              </a:ext>
            </a:extLst>
          </p:cNvPr>
          <p:cNvSpPr/>
          <p:nvPr/>
        </p:nvSpPr>
        <p:spPr>
          <a:xfrm>
            <a:off x="747759" y="1930177"/>
            <a:ext cx="468086" cy="505795"/>
          </a:xfrm>
          <a:prstGeom prst="ellipse">
            <a:avLst/>
          </a:prstGeom>
          <a:noFill/>
          <a:ln w="635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164CA6-5D6C-BECC-AF9D-4E7209771560}"/>
              </a:ext>
            </a:extLst>
          </p:cNvPr>
          <p:cNvSpPr txBox="1"/>
          <p:nvPr/>
        </p:nvSpPr>
        <p:spPr>
          <a:xfrm>
            <a:off x="2036612" y="836456"/>
            <a:ext cx="1620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Configuration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40D6A24-8E37-1544-205E-1CA980623791}"/>
              </a:ext>
            </a:extLst>
          </p:cNvPr>
          <p:cNvSpPr/>
          <p:nvPr/>
        </p:nvSpPr>
        <p:spPr>
          <a:xfrm>
            <a:off x="3420202" y="1457951"/>
            <a:ext cx="468086" cy="505795"/>
          </a:xfrm>
          <a:prstGeom prst="ellipse">
            <a:avLst/>
          </a:prstGeom>
          <a:noFill/>
          <a:ln w="635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17848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7AB1CEA-B6D2-715F-76A1-E5DA235D7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651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9658AF-30D2-9523-0B57-2E72D976D4CE}"/>
              </a:ext>
            </a:extLst>
          </p:cNvPr>
          <p:cNvSpPr/>
          <p:nvPr/>
        </p:nvSpPr>
        <p:spPr>
          <a:xfrm>
            <a:off x="7565571" y="740229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50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621562-1710-E1E0-3DA1-8C8758C2F34E}"/>
              </a:ext>
            </a:extLst>
          </p:cNvPr>
          <p:cNvSpPr txBox="1"/>
          <p:nvPr/>
        </p:nvSpPr>
        <p:spPr>
          <a:xfrm>
            <a:off x="762000" y="566057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50, 31, 67, 28, 98, 45, 12, 41, 83, 76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A68A1F-3903-A2C5-CB46-74EF0D14E527}"/>
              </a:ext>
            </a:extLst>
          </p:cNvPr>
          <p:cNvSpPr/>
          <p:nvPr/>
        </p:nvSpPr>
        <p:spPr>
          <a:xfrm>
            <a:off x="6607628" y="1687287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31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94B836D-520D-6079-275F-FD69B6446D7B}"/>
              </a:ext>
            </a:extLst>
          </p:cNvPr>
          <p:cNvCxnSpPr>
            <a:stCxn id="2" idx="2"/>
            <a:endCxn id="4" idx="0"/>
          </p:cNvCxnSpPr>
          <p:nvPr/>
        </p:nvCxnSpPr>
        <p:spPr>
          <a:xfrm flipH="1">
            <a:off x="6939643" y="1349829"/>
            <a:ext cx="957943" cy="3374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691966D-BA78-FBF5-928E-220B9E7F9B7E}"/>
              </a:ext>
            </a:extLst>
          </p:cNvPr>
          <p:cNvSpPr/>
          <p:nvPr/>
        </p:nvSpPr>
        <p:spPr>
          <a:xfrm>
            <a:off x="8588828" y="1687287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67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33F867-57F4-CBEC-AA58-2A2CDF78B640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>
            <a:off x="7897586" y="1349829"/>
            <a:ext cx="1023257" cy="3374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4D03364-B1BE-84D4-F973-BCD9813D7D17}"/>
              </a:ext>
            </a:extLst>
          </p:cNvPr>
          <p:cNvSpPr/>
          <p:nvPr/>
        </p:nvSpPr>
        <p:spPr>
          <a:xfrm>
            <a:off x="5638799" y="2547257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28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CAB7180-B612-3846-0879-B33F8B463CFC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 flipH="1">
            <a:off x="5970814" y="2296887"/>
            <a:ext cx="968829" cy="2503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694B789-1292-7983-F585-205727F4AB45}"/>
              </a:ext>
            </a:extLst>
          </p:cNvPr>
          <p:cNvSpPr/>
          <p:nvPr/>
        </p:nvSpPr>
        <p:spPr>
          <a:xfrm>
            <a:off x="9546770" y="2547257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98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A666296-D55F-952A-7FD2-F5625AAB760F}"/>
              </a:ext>
            </a:extLst>
          </p:cNvPr>
          <p:cNvCxnSpPr>
            <a:cxnSpLocks/>
            <a:stCxn id="9" idx="2"/>
            <a:endCxn id="21" idx="0"/>
          </p:cNvCxnSpPr>
          <p:nvPr/>
        </p:nvCxnSpPr>
        <p:spPr>
          <a:xfrm>
            <a:off x="8920843" y="2296887"/>
            <a:ext cx="957942" cy="2503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FD8A26D-3995-C4E7-04C7-86845CE93752}"/>
              </a:ext>
            </a:extLst>
          </p:cNvPr>
          <p:cNvSpPr/>
          <p:nvPr/>
        </p:nvSpPr>
        <p:spPr>
          <a:xfrm>
            <a:off x="7375071" y="2547257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45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7DDD435-AFF1-AA36-D9EE-0BC98A55836C}"/>
              </a:ext>
            </a:extLst>
          </p:cNvPr>
          <p:cNvCxnSpPr>
            <a:cxnSpLocks/>
            <a:stCxn id="27" idx="0"/>
            <a:endCxn id="4" idx="2"/>
          </p:cNvCxnSpPr>
          <p:nvPr/>
        </p:nvCxnSpPr>
        <p:spPr>
          <a:xfrm flipH="1" flipV="1">
            <a:off x="6939643" y="2296887"/>
            <a:ext cx="767443" cy="2503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F013D4FC-EF6A-2C13-77EB-7976258BA38E}"/>
              </a:ext>
            </a:extLst>
          </p:cNvPr>
          <p:cNvSpPr/>
          <p:nvPr/>
        </p:nvSpPr>
        <p:spPr>
          <a:xfrm>
            <a:off x="4746171" y="3429000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12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CD82EFB-9796-EE1B-C8CF-B9B9A96D8291}"/>
              </a:ext>
            </a:extLst>
          </p:cNvPr>
          <p:cNvCxnSpPr>
            <a:cxnSpLocks/>
            <a:stCxn id="16" idx="2"/>
            <a:endCxn id="32" idx="0"/>
          </p:cNvCxnSpPr>
          <p:nvPr/>
        </p:nvCxnSpPr>
        <p:spPr>
          <a:xfrm flipH="1">
            <a:off x="5078186" y="3156857"/>
            <a:ext cx="892628" cy="2721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4DB59FB3-CF92-F155-E17A-273DD0094B27}"/>
              </a:ext>
            </a:extLst>
          </p:cNvPr>
          <p:cNvSpPr/>
          <p:nvPr/>
        </p:nvSpPr>
        <p:spPr>
          <a:xfrm>
            <a:off x="6866163" y="3429000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41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85D5501-686C-F0C0-48B5-9D3096AD4563}"/>
              </a:ext>
            </a:extLst>
          </p:cNvPr>
          <p:cNvCxnSpPr>
            <a:cxnSpLocks/>
            <a:stCxn id="27" idx="2"/>
            <a:endCxn id="37" idx="0"/>
          </p:cNvCxnSpPr>
          <p:nvPr/>
        </p:nvCxnSpPr>
        <p:spPr>
          <a:xfrm flipH="1">
            <a:off x="7198178" y="3156857"/>
            <a:ext cx="508908" cy="2721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B421AC0-3212-4062-89DF-49DDB34970AD}"/>
              </a:ext>
            </a:extLst>
          </p:cNvPr>
          <p:cNvSpPr/>
          <p:nvPr/>
        </p:nvSpPr>
        <p:spPr>
          <a:xfrm>
            <a:off x="8986155" y="3429000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83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FA1175D-5674-A05C-C1F6-8F694DF1A7A0}"/>
              </a:ext>
            </a:extLst>
          </p:cNvPr>
          <p:cNvCxnSpPr>
            <a:cxnSpLocks/>
            <a:stCxn id="42" idx="0"/>
            <a:endCxn id="21" idx="2"/>
          </p:cNvCxnSpPr>
          <p:nvPr/>
        </p:nvCxnSpPr>
        <p:spPr>
          <a:xfrm flipV="1">
            <a:off x="9318170" y="3156857"/>
            <a:ext cx="560615" cy="2721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F80C8748-C2C0-7EDC-EF19-51F63E2167DF}"/>
              </a:ext>
            </a:extLst>
          </p:cNvPr>
          <p:cNvSpPr/>
          <p:nvPr/>
        </p:nvSpPr>
        <p:spPr>
          <a:xfrm>
            <a:off x="8229600" y="4408714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76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8B764B7-B7BE-3B71-727C-EB7E94314719}"/>
              </a:ext>
            </a:extLst>
          </p:cNvPr>
          <p:cNvCxnSpPr>
            <a:cxnSpLocks/>
            <a:stCxn id="42" idx="2"/>
            <a:endCxn id="47" idx="0"/>
          </p:cNvCxnSpPr>
          <p:nvPr/>
        </p:nvCxnSpPr>
        <p:spPr>
          <a:xfrm flipH="1">
            <a:off x="8561615" y="4038600"/>
            <a:ext cx="756555" cy="3701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83EF5C2-E8FE-2F1B-7599-F0B0123BEE46}"/>
              </a:ext>
            </a:extLst>
          </p:cNvPr>
          <p:cNvSpPr txBox="1"/>
          <p:nvPr/>
        </p:nvSpPr>
        <p:spPr>
          <a:xfrm>
            <a:off x="332014" y="5548273"/>
            <a:ext cx="6123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inorder</a:t>
            </a:r>
            <a:r>
              <a:rPr lang="en-US" dirty="0"/>
              <a:t> traversal of a tree </a:t>
            </a:r>
            <a:r>
              <a:rPr lang="sv-SE" dirty="0"/>
              <a:t>(</a:t>
            </a:r>
            <a:r>
              <a:rPr lang="sv-SE" dirty="0" err="1"/>
              <a:t>left</a:t>
            </a:r>
            <a:r>
              <a:rPr lang="sv-SE" dirty="0"/>
              <a:t> </a:t>
            </a:r>
            <a:r>
              <a:rPr lang="sv-SE" dirty="0" err="1"/>
              <a:t>child</a:t>
            </a:r>
            <a:r>
              <a:rPr lang="sv-SE" dirty="0"/>
              <a:t> -&gt; </a:t>
            </a:r>
            <a:r>
              <a:rPr lang="sv-SE" dirty="0" err="1"/>
              <a:t>parent</a:t>
            </a:r>
            <a:r>
              <a:rPr lang="sv-SE" dirty="0"/>
              <a:t> -&gt; right </a:t>
            </a:r>
            <a:r>
              <a:rPr lang="sv-SE" dirty="0" err="1"/>
              <a:t>child</a:t>
            </a:r>
            <a:r>
              <a:rPr lang="sv-SE" dirty="0"/>
              <a:t>)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B9ECEA2-8117-07BF-ECDD-E9354C538F72}"/>
              </a:ext>
            </a:extLst>
          </p:cNvPr>
          <p:cNvSpPr txBox="1"/>
          <p:nvPr/>
        </p:nvSpPr>
        <p:spPr>
          <a:xfrm>
            <a:off x="424543" y="5018314"/>
            <a:ext cx="366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12, 28, 31, 41, 45, 50, 67, 76, 83, 98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ADF26A-F727-F075-48DD-CBFFF0A84533}"/>
              </a:ext>
            </a:extLst>
          </p:cNvPr>
          <p:cNvSpPr txBox="1"/>
          <p:nvPr/>
        </p:nvSpPr>
        <p:spPr>
          <a:xfrm>
            <a:off x="0" y="0"/>
            <a:ext cx="1376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Sorted Tree</a:t>
            </a:r>
          </a:p>
        </p:txBody>
      </p:sp>
    </p:spTree>
    <p:extLst>
      <p:ext uri="{BB962C8B-B14F-4D97-AF65-F5344CB8AC3E}">
        <p14:creationId xmlns:p14="http://schemas.microsoft.com/office/powerpoint/2010/main" val="2624868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E833B3-4D8D-4B7A-C6E6-E6BFBF38A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389" y="1623760"/>
            <a:ext cx="7859222" cy="36104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8EDC0E-EDBB-81D3-3178-31B7660FB9DF}"/>
              </a:ext>
            </a:extLst>
          </p:cNvPr>
          <p:cNvSpPr txBox="1"/>
          <p:nvPr/>
        </p:nvSpPr>
        <p:spPr>
          <a:xfrm>
            <a:off x="0" y="0"/>
            <a:ext cx="2946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Delete Node in Sorted tree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7B15EB-10AC-1B42-B43C-61F4CCDD1B35}"/>
              </a:ext>
            </a:extLst>
          </p:cNvPr>
          <p:cNvSpPr txBox="1"/>
          <p:nvPr/>
        </p:nvSpPr>
        <p:spPr>
          <a:xfrm>
            <a:off x="3439885" y="1719944"/>
            <a:ext cx="17913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Before deletion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2B74BB-E002-3509-A098-04C1F7BD13FD}"/>
              </a:ext>
            </a:extLst>
          </p:cNvPr>
          <p:cNvSpPr txBox="1"/>
          <p:nvPr/>
        </p:nvSpPr>
        <p:spPr>
          <a:xfrm>
            <a:off x="6945085" y="1709058"/>
            <a:ext cx="16169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After deletion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BE9ADE-6C4A-2C49-2CAB-A7DC280B3528}"/>
              </a:ext>
            </a:extLst>
          </p:cNvPr>
          <p:cNvSpPr txBox="1"/>
          <p:nvPr/>
        </p:nvSpPr>
        <p:spPr>
          <a:xfrm>
            <a:off x="0" y="465516"/>
            <a:ext cx="4516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D: the node to be deleted</a:t>
            </a:r>
          </a:p>
          <a:p>
            <a:r>
              <a:rPr lang="en-US" dirty="0"/>
              <a:t>P: the parent node of the node to be deleted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3A9833-49B0-AC30-A460-3C13D4E73827}"/>
              </a:ext>
            </a:extLst>
          </p:cNvPr>
          <p:cNvSpPr txBox="1"/>
          <p:nvPr/>
        </p:nvSpPr>
        <p:spPr>
          <a:xfrm>
            <a:off x="0" y="1111847"/>
            <a:ext cx="4945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CASE 01</a:t>
            </a:r>
          </a:p>
          <a:p>
            <a:r>
              <a:rPr lang="en-US" b="1" dirty="0"/>
              <a:t>There is no any child of the node to be deleted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816F7C-C0DB-6A61-94BE-ABEAF71CBAC0}"/>
              </a:ext>
            </a:extLst>
          </p:cNvPr>
          <p:cNvSpPr txBox="1"/>
          <p:nvPr/>
        </p:nvSpPr>
        <p:spPr>
          <a:xfrm>
            <a:off x="1426029" y="5965371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R:null</a:t>
            </a:r>
          </a:p>
        </p:txBody>
      </p:sp>
    </p:spTree>
    <p:extLst>
      <p:ext uri="{BB962C8B-B14F-4D97-AF65-F5344CB8AC3E}">
        <p14:creationId xmlns:p14="http://schemas.microsoft.com/office/powerpoint/2010/main" val="22587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F3AF83-FBBA-5A06-F3D5-66CAB711469F}"/>
              </a:ext>
            </a:extLst>
          </p:cNvPr>
          <p:cNvSpPr txBox="1"/>
          <p:nvPr/>
        </p:nvSpPr>
        <p:spPr>
          <a:xfrm>
            <a:off x="0" y="0"/>
            <a:ext cx="2946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Delete Node in Sorted tree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BC5098-49B9-F7C5-3A14-AC61603C440A}"/>
              </a:ext>
            </a:extLst>
          </p:cNvPr>
          <p:cNvSpPr txBox="1"/>
          <p:nvPr/>
        </p:nvSpPr>
        <p:spPr>
          <a:xfrm>
            <a:off x="0" y="369332"/>
            <a:ext cx="4961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CASE 02</a:t>
            </a:r>
          </a:p>
          <a:p>
            <a:r>
              <a:rPr lang="en-US" b="1" dirty="0"/>
              <a:t>There is the left child of the node to be deleted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804F49-2D05-8377-816C-5E525BDE5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994" y="1885734"/>
            <a:ext cx="7602011" cy="30865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6A5CCC-EAC3-F0E7-ABD4-01DC4819BAFD}"/>
              </a:ext>
            </a:extLst>
          </p:cNvPr>
          <p:cNvSpPr txBox="1"/>
          <p:nvPr/>
        </p:nvSpPr>
        <p:spPr>
          <a:xfrm>
            <a:off x="3461656" y="1885734"/>
            <a:ext cx="17913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Before deletion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8FAFEF-8804-AD6C-A282-B900E1831FC3}"/>
              </a:ext>
            </a:extLst>
          </p:cNvPr>
          <p:cNvSpPr txBox="1"/>
          <p:nvPr/>
        </p:nvSpPr>
        <p:spPr>
          <a:xfrm>
            <a:off x="7036993" y="1799039"/>
            <a:ext cx="16169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After deletion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62B501-0F55-EFFB-3BEA-2C55951BC934}"/>
              </a:ext>
            </a:extLst>
          </p:cNvPr>
          <p:cNvSpPr txBox="1"/>
          <p:nvPr/>
        </p:nvSpPr>
        <p:spPr>
          <a:xfrm>
            <a:off x="5910942" y="46166"/>
            <a:ext cx="45169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D: the node to be deleted</a:t>
            </a:r>
          </a:p>
          <a:p>
            <a:r>
              <a:rPr lang="en-US" dirty="0"/>
              <a:t>P: the parent node of the node to be deleted</a:t>
            </a:r>
          </a:p>
          <a:p>
            <a:r>
              <a:rPr lang="en-US" dirty="0"/>
              <a:t>R: the replaced node after deletion</a:t>
            </a:r>
          </a:p>
        </p:txBody>
      </p:sp>
    </p:spTree>
    <p:extLst>
      <p:ext uri="{BB962C8B-B14F-4D97-AF65-F5344CB8AC3E}">
        <p14:creationId xmlns:p14="http://schemas.microsoft.com/office/powerpoint/2010/main" val="4091877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CADDAD-121D-9F5D-A09E-7F814D106F29}"/>
              </a:ext>
            </a:extLst>
          </p:cNvPr>
          <p:cNvSpPr txBox="1"/>
          <p:nvPr/>
        </p:nvSpPr>
        <p:spPr>
          <a:xfrm>
            <a:off x="0" y="0"/>
            <a:ext cx="2946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Delete Node in Sorted tree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817AA7-418E-D41D-3AF0-97B6BD11C75E}"/>
              </a:ext>
            </a:extLst>
          </p:cNvPr>
          <p:cNvSpPr txBox="1"/>
          <p:nvPr/>
        </p:nvSpPr>
        <p:spPr>
          <a:xfrm>
            <a:off x="0" y="369332"/>
            <a:ext cx="5131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CASE 03</a:t>
            </a:r>
          </a:p>
          <a:p>
            <a:r>
              <a:rPr lang="en-US" b="1" dirty="0"/>
              <a:t>There is the right child of the node to be deleted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FF7F31-4746-F4C5-764C-79F86FA7F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310" y="1938129"/>
            <a:ext cx="7373379" cy="29817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7558C4-C4B5-C132-1170-043B8EDBC59F}"/>
              </a:ext>
            </a:extLst>
          </p:cNvPr>
          <p:cNvSpPr txBox="1"/>
          <p:nvPr/>
        </p:nvSpPr>
        <p:spPr>
          <a:xfrm>
            <a:off x="3363684" y="1799039"/>
            <a:ext cx="17913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Before deletion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E95F39-9FCF-926B-8F42-099DD2E28CAA}"/>
              </a:ext>
            </a:extLst>
          </p:cNvPr>
          <p:cNvSpPr txBox="1"/>
          <p:nvPr/>
        </p:nvSpPr>
        <p:spPr>
          <a:xfrm>
            <a:off x="7036993" y="1799039"/>
            <a:ext cx="16169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After deletion</a:t>
            </a:r>
          </a:p>
        </p:txBody>
      </p:sp>
    </p:spTree>
    <p:extLst>
      <p:ext uri="{BB962C8B-B14F-4D97-AF65-F5344CB8AC3E}">
        <p14:creationId xmlns:p14="http://schemas.microsoft.com/office/powerpoint/2010/main" val="4171462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EA624F-B793-B510-B47A-64057F9A4614}"/>
              </a:ext>
            </a:extLst>
          </p:cNvPr>
          <p:cNvSpPr txBox="1"/>
          <p:nvPr/>
        </p:nvSpPr>
        <p:spPr>
          <a:xfrm>
            <a:off x="0" y="0"/>
            <a:ext cx="2946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Delete Node in Sorted tree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ED6545-F263-4178-5FF2-6D40ACDB2105}"/>
              </a:ext>
            </a:extLst>
          </p:cNvPr>
          <p:cNvSpPr txBox="1"/>
          <p:nvPr/>
        </p:nvSpPr>
        <p:spPr>
          <a:xfrm>
            <a:off x="0" y="369332"/>
            <a:ext cx="5243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CASE 04</a:t>
            </a:r>
          </a:p>
          <a:p>
            <a:r>
              <a:rPr lang="en-US" b="1" dirty="0"/>
              <a:t>There are both children of the node to be deleted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49AC17-6C8E-BCE9-B897-4E4F072E0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389" y="1671392"/>
            <a:ext cx="7859222" cy="351521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C46948-27CC-60DA-E988-F3159DCEE61F}"/>
              </a:ext>
            </a:extLst>
          </p:cNvPr>
          <p:cNvCxnSpPr>
            <a:cxnSpLocks/>
          </p:cNvCxnSpPr>
          <p:nvPr/>
        </p:nvCxnSpPr>
        <p:spPr>
          <a:xfrm flipH="1" flipV="1">
            <a:off x="7957457" y="4278086"/>
            <a:ext cx="370114" cy="14260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E3795EC-80F1-847A-6EA7-8D0BCFDEC66B}"/>
              </a:ext>
            </a:extLst>
          </p:cNvPr>
          <p:cNvSpPr txBox="1"/>
          <p:nvPr/>
        </p:nvSpPr>
        <p:spPr>
          <a:xfrm>
            <a:off x="6945086" y="5842337"/>
            <a:ext cx="36092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maximum value in the left side</a:t>
            </a:r>
          </a:p>
          <a:p>
            <a:pPr marL="285750" indent="-285750">
              <a:buFontTx/>
              <a:buChar char="-"/>
            </a:pPr>
            <a:r>
              <a:rPr lang="en-US" dirty="0"/>
              <a:t>Delete this node (case 01</a:t>
            </a:r>
            <a:r>
              <a:rPr lang="en-US"/>
              <a:t>, 02)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Replace the value</a:t>
            </a:r>
          </a:p>
        </p:txBody>
      </p:sp>
    </p:spTree>
    <p:extLst>
      <p:ext uri="{BB962C8B-B14F-4D97-AF65-F5344CB8AC3E}">
        <p14:creationId xmlns:p14="http://schemas.microsoft.com/office/powerpoint/2010/main" val="1963250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00C2BD7-BDD0-5715-6294-CE33D584DB58}"/>
              </a:ext>
            </a:extLst>
          </p:cNvPr>
          <p:cNvSpPr/>
          <p:nvPr/>
        </p:nvSpPr>
        <p:spPr>
          <a:xfrm>
            <a:off x="3668485" y="463230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18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6D842D-A746-55D7-33F8-DBBC3C28E42F}"/>
              </a:ext>
            </a:extLst>
          </p:cNvPr>
          <p:cNvSpPr txBox="1"/>
          <p:nvPr/>
        </p:nvSpPr>
        <p:spPr>
          <a:xfrm>
            <a:off x="-1" y="93898"/>
            <a:ext cx="7565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18, 29, 129, 232, 321, 913, 232, 388, 383, 281, 128, 828, 727, 393, 482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303898-DEC2-43A5-F2F5-216B40ADC9A7}"/>
              </a:ext>
            </a:extLst>
          </p:cNvPr>
          <p:cNvSpPr/>
          <p:nvPr/>
        </p:nvSpPr>
        <p:spPr>
          <a:xfrm>
            <a:off x="4223655" y="1236116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29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690811-C4CD-F441-111D-739710E8593E}"/>
              </a:ext>
            </a:extLst>
          </p:cNvPr>
          <p:cNvCxnSpPr>
            <a:stCxn id="2" idx="2"/>
            <a:endCxn id="7" idx="0"/>
          </p:cNvCxnSpPr>
          <p:nvPr/>
        </p:nvCxnSpPr>
        <p:spPr>
          <a:xfrm>
            <a:off x="4000500" y="1072830"/>
            <a:ext cx="555170" cy="1632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A4A9CFC-EBF5-091B-9714-9B9F8308961D}"/>
              </a:ext>
            </a:extLst>
          </p:cNvPr>
          <p:cNvSpPr/>
          <p:nvPr/>
        </p:nvSpPr>
        <p:spPr>
          <a:xfrm>
            <a:off x="4555669" y="2009002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129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2035D67-3D60-B347-72C6-C97A9AFD54A8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4555670" y="1845716"/>
            <a:ext cx="332014" cy="1632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54A030F-9DA2-F58C-D5FA-1D62CB06EF6C}"/>
              </a:ext>
            </a:extLst>
          </p:cNvPr>
          <p:cNvSpPr/>
          <p:nvPr/>
        </p:nvSpPr>
        <p:spPr>
          <a:xfrm>
            <a:off x="4887683" y="2781888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232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033598A-625B-7C1C-51A5-4FF7FE6DC60F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>
            <a:off x="4887684" y="2618602"/>
            <a:ext cx="332014" cy="1632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0D318BA-308C-053B-BF7B-CCFABCC5652D}"/>
              </a:ext>
            </a:extLst>
          </p:cNvPr>
          <p:cNvSpPr/>
          <p:nvPr/>
        </p:nvSpPr>
        <p:spPr>
          <a:xfrm>
            <a:off x="5763985" y="3558111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321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B0E3C92-740D-CC78-1EF7-9E79D47F624D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5219698" y="3391488"/>
            <a:ext cx="876302" cy="1666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50C0261-43B1-F159-0E3D-0979BEF7E70D}"/>
              </a:ext>
            </a:extLst>
          </p:cNvPr>
          <p:cNvSpPr/>
          <p:nvPr/>
        </p:nvSpPr>
        <p:spPr>
          <a:xfrm>
            <a:off x="7111090" y="4213346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913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204FBBB-F3DD-A9E3-B1C7-E1C3AD188074}"/>
              </a:ext>
            </a:extLst>
          </p:cNvPr>
          <p:cNvCxnSpPr>
            <a:cxnSpLocks/>
            <a:stCxn id="19" idx="2"/>
            <a:endCxn id="25" idx="0"/>
          </p:cNvCxnSpPr>
          <p:nvPr/>
        </p:nvCxnSpPr>
        <p:spPr>
          <a:xfrm>
            <a:off x="6096000" y="4167711"/>
            <a:ext cx="1347105" cy="45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BA2BEB6-4360-D635-3BD3-94CBADCCFEA9}"/>
              </a:ext>
            </a:extLst>
          </p:cNvPr>
          <p:cNvSpPr/>
          <p:nvPr/>
        </p:nvSpPr>
        <p:spPr>
          <a:xfrm>
            <a:off x="6504209" y="4961746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388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1766DF1-1D46-E26C-D31F-18197AEBB506}"/>
              </a:ext>
            </a:extLst>
          </p:cNvPr>
          <p:cNvCxnSpPr>
            <a:cxnSpLocks/>
            <a:stCxn id="30" idx="0"/>
            <a:endCxn id="25" idx="2"/>
          </p:cNvCxnSpPr>
          <p:nvPr/>
        </p:nvCxnSpPr>
        <p:spPr>
          <a:xfrm flipV="1">
            <a:off x="6836224" y="4822946"/>
            <a:ext cx="606881" cy="138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EFD15DA-F656-7040-9074-14B65D4FDA22}"/>
              </a:ext>
            </a:extLst>
          </p:cNvPr>
          <p:cNvSpPr/>
          <p:nvPr/>
        </p:nvSpPr>
        <p:spPr>
          <a:xfrm>
            <a:off x="6098713" y="5710146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383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33195B8-9797-A561-28FF-A526C83E6515}"/>
              </a:ext>
            </a:extLst>
          </p:cNvPr>
          <p:cNvCxnSpPr>
            <a:cxnSpLocks/>
            <a:stCxn id="32" idx="0"/>
            <a:endCxn id="30" idx="2"/>
          </p:cNvCxnSpPr>
          <p:nvPr/>
        </p:nvCxnSpPr>
        <p:spPr>
          <a:xfrm flipV="1">
            <a:off x="6430728" y="5571346"/>
            <a:ext cx="405496" cy="138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000CC55F-700A-60A9-F456-53DBE1435570}"/>
              </a:ext>
            </a:extLst>
          </p:cNvPr>
          <p:cNvSpPr/>
          <p:nvPr/>
        </p:nvSpPr>
        <p:spPr>
          <a:xfrm>
            <a:off x="5086347" y="4197596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281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AE22555-EF4E-A9EB-8862-8941E1F049B6}"/>
              </a:ext>
            </a:extLst>
          </p:cNvPr>
          <p:cNvCxnSpPr>
            <a:cxnSpLocks/>
            <a:stCxn id="19" idx="2"/>
            <a:endCxn id="48" idx="0"/>
          </p:cNvCxnSpPr>
          <p:nvPr/>
        </p:nvCxnSpPr>
        <p:spPr>
          <a:xfrm flipH="1">
            <a:off x="5418362" y="4167711"/>
            <a:ext cx="677638" cy="298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A2A5E71-B9B1-8502-A551-E9C781093C80}"/>
              </a:ext>
            </a:extLst>
          </p:cNvPr>
          <p:cNvSpPr/>
          <p:nvPr/>
        </p:nvSpPr>
        <p:spPr>
          <a:xfrm>
            <a:off x="4057646" y="2781888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128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DB142AC-A7F2-40D1-1480-4089AAEE057F}"/>
              </a:ext>
            </a:extLst>
          </p:cNvPr>
          <p:cNvCxnSpPr>
            <a:cxnSpLocks/>
            <a:stCxn id="11" idx="2"/>
            <a:endCxn id="52" idx="0"/>
          </p:cNvCxnSpPr>
          <p:nvPr/>
        </p:nvCxnSpPr>
        <p:spPr>
          <a:xfrm flipH="1">
            <a:off x="4389661" y="2618602"/>
            <a:ext cx="498023" cy="1632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52F4F6C-53A1-EE11-E0B0-3F2722760E7D}"/>
              </a:ext>
            </a:extLst>
          </p:cNvPr>
          <p:cNvSpPr/>
          <p:nvPr/>
        </p:nvSpPr>
        <p:spPr>
          <a:xfrm>
            <a:off x="7078426" y="5710146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828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2EADD28-633A-C9AA-271D-5F62051A919D}"/>
              </a:ext>
            </a:extLst>
          </p:cNvPr>
          <p:cNvCxnSpPr>
            <a:cxnSpLocks/>
            <a:stCxn id="30" idx="2"/>
            <a:endCxn id="64" idx="0"/>
          </p:cNvCxnSpPr>
          <p:nvPr/>
        </p:nvCxnSpPr>
        <p:spPr>
          <a:xfrm>
            <a:off x="6836224" y="5571346"/>
            <a:ext cx="574217" cy="138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08DEC987-30FA-71A2-5E94-FAABAF6194C7}"/>
              </a:ext>
            </a:extLst>
          </p:cNvPr>
          <p:cNvSpPr/>
          <p:nvPr/>
        </p:nvSpPr>
        <p:spPr>
          <a:xfrm>
            <a:off x="6623948" y="6508264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727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B65451C-AB21-1267-D1D3-691ADD5C5E4C}"/>
              </a:ext>
            </a:extLst>
          </p:cNvPr>
          <p:cNvCxnSpPr>
            <a:cxnSpLocks/>
            <a:stCxn id="70" idx="0"/>
            <a:endCxn id="64" idx="2"/>
          </p:cNvCxnSpPr>
          <p:nvPr/>
        </p:nvCxnSpPr>
        <p:spPr>
          <a:xfrm flipV="1">
            <a:off x="6955963" y="6319746"/>
            <a:ext cx="454478" cy="1885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C07138C9-91F5-0A7A-6E08-A3574C8D00CB}"/>
              </a:ext>
            </a:extLst>
          </p:cNvPr>
          <p:cNvSpPr/>
          <p:nvPr/>
        </p:nvSpPr>
        <p:spPr>
          <a:xfrm>
            <a:off x="5325834" y="7119685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393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E39512B-E491-0F34-AFE4-489EDD42965C}"/>
              </a:ext>
            </a:extLst>
          </p:cNvPr>
          <p:cNvCxnSpPr>
            <a:cxnSpLocks/>
            <a:stCxn id="77" idx="0"/>
            <a:endCxn id="70" idx="2"/>
          </p:cNvCxnSpPr>
          <p:nvPr/>
        </p:nvCxnSpPr>
        <p:spPr>
          <a:xfrm flipV="1">
            <a:off x="5657849" y="7117864"/>
            <a:ext cx="1298114" cy="18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BE19C5E6-ACD2-8F7F-F90F-CA4C281FE9EF}"/>
              </a:ext>
            </a:extLst>
          </p:cNvPr>
          <p:cNvSpPr/>
          <p:nvPr/>
        </p:nvSpPr>
        <p:spPr>
          <a:xfrm>
            <a:off x="6504208" y="7658662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484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7C71D54-DE65-EE74-E080-765096F27D79}"/>
              </a:ext>
            </a:extLst>
          </p:cNvPr>
          <p:cNvCxnSpPr>
            <a:cxnSpLocks/>
            <a:stCxn id="77" idx="2"/>
            <a:endCxn id="83" idx="0"/>
          </p:cNvCxnSpPr>
          <p:nvPr/>
        </p:nvCxnSpPr>
        <p:spPr>
          <a:xfrm flipV="1">
            <a:off x="5657849" y="7658662"/>
            <a:ext cx="1178374" cy="706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62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482DCD-657D-AC64-E8C5-F8B3E948203D}"/>
              </a:ext>
            </a:extLst>
          </p:cNvPr>
          <p:cNvSpPr txBox="1"/>
          <p:nvPr/>
        </p:nvSpPr>
        <p:spPr>
          <a:xfrm>
            <a:off x="-1" y="93898"/>
            <a:ext cx="7565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388, 128, 727, 232, 29, 129, 321, 913, 232,383, 281, 828, 393, 482, 18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A14702-7CF9-0F1F-9C24-918C2005EFF6}"/>
              </a:ext>
            </a:extLst>
          </p:cNvPr>
          <p:cNvSpPr/>
          <p:nvPr/>
        </p:nvSpPr>
        <p:spPr>
          <a:xfrm>
            <a:off x="3668485" y="463230"/>
            <a:ext cx="664029" cy="46205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388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AE0582-EE77-EF5A-8A53-741103AE9388}"/>
              </a:ext>
            </a:extLst>
          </p:cNvPr>
          <p:cNvSpPr/>
          <p:nvPr/>
        </p:nvSpPr>
        <p:spPr>
          <a:xfrm>
            <a:off x="2862941" y="1236116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128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04CB038-410D-01AC-E4A4-AF15387CBBC3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3194956" y="925286"/>
            <a:ext cx="805544" cy="3108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860C33C-797C-5B29-137E-42B514998FEE}"/>
              </a:ext>
            </a:extLst>
          </p:cNvPr>
          <p:cNvSpPr/>
          <p:nvPr/>
        </p:nvSpPr>
        <p:spPr>
          <a:xfrm>
            <a:off x="5595257" y="1236116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727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114A8D-581E-4DE3-16A7-A77151BA80C1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4000500" y="925286"/>
            <a:ext cx="1926772" cy="3108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0BE4A4F-10D9-A382-1757-738F6A7BEC77}"/>
              </a:ext>
            </a:extLst>
          </p:cNvPr>
          <p:cNvSpPr/>
          <p:nvPr/>
        </p:nvSpPr>
        <p:spPr>
          <a:xfrm>
            <a:off x="3450769" y="1987230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232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D45457-B0B4-3A7F-07FF-D3FEB1C4D2C1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>
            <a:off x="3194956" y="1698172"/>
            <a:ext cx="587828" cy="2890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67D508C-3768-060B-FE64-5D2EEEED36C9}"/>
              </a:ext>
            </a:extLst>
          </p:cNvPr>
          <p:cNvSpPr/>
          <p:nvPr/>
        </p:nvSpPr>
        <p:spPr>
          <a:xfrm>
            <a:off x="1959426" y="1987230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29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C61CEDE-6AE5-6EA3-5786-4AB7C00320F4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 flipH="1">
            <a:off x="2291441" y="1698172"/>
            <a:ext cx="903515" cy="2890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0B4108B-D6C1-0D24-01EE-27E704ABD93F}"/>
              </a:ext>
            </a:extLst>
          </p:cNvPr>
          <p:cNvSpPr/>
          <p:nvPr/>
        </p:nvSpPr>
        <p:spPr>
          <a:xfrm>
            <a:off x="2824841" y="2594403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129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2BE8A9-189F-B83E-0D28-E440CED0B7D5}"/>
              </a:ext>
            </a:extLst>
          </p:cNvPr>
          <p:cNvCxnSpPr>
            <a:cxnSpLocks/>
            <a:stCxn id="13" idx="2"/>
            <a:endCxn id="23" idx="0"/>
          </p:cNvCxnSpPr>
          <p:nvPr/>
        </p:nvCxnSpPr>
        <p:spPr>
          <a:xfrm flipH="1">
            <a:off x="3156856" y="2449286"/>
            <a:ext cx="625928" cy="145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B95B7656-DE45-F968-5DB9-DFD484BA437E}"/>
              </a:ext>
            </a:extLst>
          </p:cNvPr>
          <p:cNvSpPr/>
          <p:nvPr/>
        </p:nvSpPr>
        <p:spPr>
          <a:xfrm>
            <a:off x="3924298" y="2594403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321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A65CB32-72BD-5B14-6883-1F7C3A3E1D5E}"/>
              </a:ext>
            </a:extLst>
          </p:cNvPr>
          <p:cNvCxnSpPr>
            <a:cxnSpLocks/>
            <a:stCxn id="29" idx="0"/>
            <a:endCxn id="13" idx="2"/>
          </p:cNvCxnSpPr>
          <p:nvPr/>
        </p:nvCxnSpPr>
        <p:spPr>
          <a:xfrm flipH="1" flipV="1">
            <a:off x="3782784" y="2449286"/>
            <a:ext cx="473529" cy="145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FBB9C1C7-0A1D-DE1A-DF35-04106760F2A5}"/>
              </a:ext>
            </a:extLst>
          </p:cNvPr>
          <p:cNvSpPr/>
          <p:nvPr/>
        </p:nvSpPr>
        <p:spPr>
          <a:xfrm>
            <a:off x="6776360" y="1976345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913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742A28A-177F-2452-1D63-8F9962440C13}"/>
              </a:ext>
            </a:extLst>
          </p:cNvPr>
          <p:cNvCxnSpPr>
            <a:cxnSpLocks/>
            <a:stCxn id="8" idx="2"/>
            <a:endCxn id="34" idx="0"/>
          </p:cNvCxnSpPr>
          <p:nvPr/>
        </p:nvCxnSpPr>
        <p:spPr>
          <a:xfrm>
            <a:off x="5927272" y="1698172"/>
            <a:ext cx="1181103" cy="2781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FD89980B-3152-C80E-26E1-1DF94EEE9EBE}"/>
              </a:ext>
            </a:extLst>
          </p:cNvPr>
          <p:cNvSpPr/>
          <p:nvPr/>
        </p:nvSpPr>
        <p:spPr>
          <a:xfrm>
            <a:off x="4419598" y="3329776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383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139B97A-92FD-CB47-E3F1-11723A6759F8}"/>
              </a:ext>
            </a:extLst>
          </p:cNvPr>
          <p:cNvCxnSpPr>
            <a:stCxn id="29" idx="2"/>
            <a:endCxn id="39" idx="0"/>
          </p:cNvCxnSpPr>
          <p:nvPr/>
        </p:nvCxnSpPr>
        <p:spPr>
          <a:xfrm>
            <a:off x="4256313" y="3056459"/>
            <a:ext cx="495300" cy="2733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0EA76D36-DE7C-94CC-26F2-D0AC64AF2CC3}"/>
              </a:ext>
            </a:extLst>
          </p:cNvPr>
          <p:cNvSpPr/>
          <p:nvPr/>
        </p:nvSpPr>
        <p:spPr>
          <a:xfrm>
            <a:off x="3439883" y="3345517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281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440E4AE-88B0-927C-3848-547D435C1C6B}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H="1">
            <a:off x="3771898" y="3056459"/>
            <a:ext cx="484415" cy="2890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A28A635F-8258-7697-97CC-89971E87E70D}"/>
              </a:ext>
            </a:extLst>
          </p:cNvPr>
          <p:cNvSpPr/>
          <p:nvPr/>
        </p:nvSpPr>
        <p:spPr>
          <a:xfrm>
            <a:off x="6444345" y="2594403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828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EA49FA0-A2F8-E72D-8A92-ACD586280E7A}"/>
              </a:ext>
            </a:extLst>
          </p:cNvPr>
          <p:cNvCxnSpPr>
            <a:cxnSpLocks/>
            <a:stCxn id="34" idx="2"/>
            <a:endCxn id="49" idx="0"/>
          </p:cNvCxnSpPr>
          <p:nvPr/>
        </p:nvCxnSpPr>
        <p:spPr>
          <a:xfrm flipH="1">
            <a:off x="6776360" y="2438401"/>
            <a:ext cx="332015" cy="1560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BA2FD7BA-8CC2-E425-C241-5622A33EF800}"/>
              </a:ext>
            </a:extLst>
          </p:cNvPr>
          <p:cNvSpPr/>
          <p:nvPr/>
        </p:nvSpPr>
        <p:spPr>
          <a:xfrm>
            <a:off x="5170714" y="1987230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393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BBC3357-A2E6-6706-E72B-52632C775229}"/>
              </a:ext>
            </a:extLst>
          </p:cNvPr>
          <p:cNvCxnSpPr>
            <a:cxnSpLocks/>
            <a:stCxn id="8" idx="2"/>
            <a:endCxn id="60" idx="0"/>
          </p:cNvCxnSpPr>
          <p:nvPr/>
        </p:nvCxnSpPr>
        <p:spPr>
          <a:xfrm flipH="1">
            <a:off x="5502729" y="1698172"/>
            <a:ext cx="424543" cy="2890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805D693-1C3D-9266-D43D-34D472B8A74D}"/>
              </a:ext>
            </a:extLst>
          </p:cNvPr>
          <p:cNvSpPr/>
          <p:nvPr/>
        </p:nvSpPr>
        <p:spPr>
          <a:xfrm>
            <a:off x="5524503" y="2594403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482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F01DFA7-2705-7F5C-1215-19528C78BF30}"/>
              </a:ext>
            </a:extLst>
          </p:cNvPr>
          <p:cNvCxnSpPr>
            <a:cxnSpLocks/>
            <a:stCxn id="60" idx="2"/>
            <a:endCxn id="65" idx="0"/>
          </p:cNvCxnSpPr>
          <p:nvPr/>
        </p:nvCxnSpPr>
        <p:spPr>
          <a:xfrm>
            <a:off x="5502729" y="2449286"/>
            <a:ext cx="353789" cy="145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16A924B9-D2A9-81BE-3607-4826D3E355F9}"/>
              </a:ext>
            </a:extLst>
          </p:cNvPr>
          <p:cNvSpPr/>
          <p:nvPr/>
        </p:nvSpPr>
        <p:spPr>
          <a:xfrm>
            <a:off x="1281787" y="2594403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18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955088C-B642-8133-823D-B5FF397C0F1C}"/>
              </a:ext>
            </a:extLst>
          </p:cNvPr>
          <p:cNvCxnSpPr>
            <a:cxnSpLocks/>
            <a:stCxn id="18" idx="2"/>
            <a:endCxn id="70" idx="0"/>
          </p:cNvCxnSpPr>
          <p:nvPr/>
        </p:nvCxnSpPr>
        <p:spPr>
          <a:xfrm flipH="1">
            <a:off x="1613802" y="2449286"/>
            <a:ext cx="677639" cy="145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91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2e84ceb-fbfd-47ab-be52-080c6b87953f}" enabled="0" method="" siteId="{92e84ceb-fbfd-47ab-be52-080c6b87953f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558</Words>
  <Application>Microsoft Office PowerPoint</Application>
  <PresentationFormat>Widescreen</PresentationFormat>
  <Paragraphs>160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Sanders Wang</dc:creator>
  <cp:lastModifiedBy>Sanders Wang</cp:lastModifiedBy>
  <cp:revision>1</cp:revision>
  <dcterms:created xsi:type="dcterms:W3CDTF">2025-08-22T08:58:41Z</dcterms:created>
  <dcterms:modified xsi:type="dcterms:W3CDTF">2025-08-24T15:18:32Z</dcterms:modified>
</cp:coreProperties>
</file>