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1F63C-915B-4903-AE89-AEEAD78C541A}" v="40" dt="2025-08-22T15:03:41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s Wang" userId="089d73b8-785c-4012-b931-81c632b6c9c7" providerId="ADAL" clId="{16A1F63C-915B-4903-AE89-AEEAD78C541A}"/>
    <pc:docChg chg="undo custSel addSld modSld">
      <pc:chgData name="Sanders Wang" userId="089d73b8-785c-4012-b931-81c632b6c9c7" providerId="ADAL" clId="{16A1F63C-915B-4903-AE89-AEEAD78C541A}" dt="2025-08-22T15:22:45.837" v="530" actId="478"/>
      <pc:docMkLst>
        <pc:docMk/>
      </pc:docMkLst>
      <pc:sldChg chg="addSp delSp modSp new mod">
        <pc:chgData name="Sanders Wang" userId="089d73b8-785c-4012-b931-81c632b6c9c7" providerId="ADAL" clId="{16A1F63C-915B-4903-AE89-AEEAD78C541A}" dt="2025-08-22T15:22:45.837" v="530" actId="478"/>
        <pc:sldMkLst>
          <pc:docMk/>
          <pc:sldMk cId="2256047085" sldId="256"/>
        </pc:sldMkLst>
        <pc:spChg chg="del">
          <ac:chgData name="Sanders Wang" userId="089d73b8-785c-4012-b931-81c632b6c9c7" providerId="ADAL" clId="{16A1F63C-915B-4903-AE89-AEEAD78C541A}" dt="2025-08-22T08:58:47.877" v="1" actId="478"/>
          <ac:spMkLst>
            <pc:docMk/>
            <pc:sldMk cId="2256047085" sldId="256"/>
            <ac:spMk id="2" creationId="{84079597-582E-4470-D982-507C8A53FB50}"/>
          </ac:spMkLst>
        </pc:spChg>
        <pc:spChg chg="del">
          <ac:chgData name="Sanders Wang" userId="089d73b8-785c-4012-b931-81c632b6c9c7" providerId="ADAL" clId="{16A1F63C-915B-4903-AE89-AEEAD78C541A}" dt="2025-08-22T08:58:47.877" v="1" actId="478"/>
          <ac:spMkLst>
            <pc:docMk/>
            <pc:sldMk cId="2256047085" sldId="256"/>
            <ac:spMk id="3" creationId="{FD1AADA3-6CA7-0263-996F-DAF1A6C4C089}"/>
          </ac:spMkLst>
        </pc:spChg>
        <pc:spChg chg="add del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4" creationId="{4CD131A5-FD5B-2181-A7AA-7DA23EFDC751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7" creationId="{C5198C2F-DCD9-EF54-4D27-18C39293739C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8" creationId="{0D91533F-6BE9-D33E-5FC9-ED17B1BD3D0B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9" creationId="{B773ECF6-1CF8-F6C6-283A-5C4E542CEECE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10" creationId="{EF6BA339-20D3-F0C7-41B7-428888799744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12" creationId="{D328A054-5695-6A6E-0CD3-4388BA64ADA8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13" creationId="{A0E7F31C-ED97-F160-384B-3BEEB751D861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14" creationId="{8ED53AA0-62C4-9A16-942B-28685CF96EEB}"/>
          </ac:spMkLst>
        </pc:spChg>
        <pc:spChg chg="add del mod">
          <ac:chgData name="Sanders Wang" userId="089d73b8-785c-4012-b931-81c632b6c9c7" providerId="ADAL" clId="{16A1F63C-915B-4903-AE89-AEEAD78C541A}" dt="2025-08-22T09:00:32.231" v="20" actId="478"/>
          <ac:spMkLst>
            <pc:docMk/>
            <pc:sldMk cId="2256047085" sldId="256"/>
            <ac:spMk id="15" creationId="{CFF561B7-05B1-8691-9009-34776375B15E}"/>
          </ac:spMkLst>
        </pc:spChg>
        <pc:spChg chg="add del">
          <ac:chgData name="Sanders Wang" userId="089d73b8-785c-4012-b931-81c632b6c9c7" providerId="ADAL" clId="{16A1F63C-915B-4903-AE89-AEEAD78C541A}" dt="2025-08-22T09:00:35.543" v="22" actId="478"/>
          <ac:spMkLst>
            <pc:docMk/>
            <pc:sldMk cId="2256047085" sldId="256"/>
            <ac:spMk id="21" creationId="{496EDD8E-E50D-A716-6964-79655F872DBD}"/>
          </ac:spMkLst>
        </pc:spChg>
        <pc:spChg chg="add mod">
          <ac:chgData name="Sanders Wang" userId="089d73b8-785c-4012-b931-81c632b6c9c7" providerId="ADAL" clId="{16A1F63C-915B-4903-AE89-AEEAD78C541A}" dt="2025-08-22T09:04:50.136" v="72" actId="1076"/>
          <ac:spMkLst>
            <pc:docMk/>
            <pc:sldMk cId="2256047085" sldId="256"/>
            <ac:spMk id="24" creationId="{1A04476C-632D-2F5F-F108-8EB336CF2C74}"/>
          </ac:spMkLst>
        </pc:spChg>
        <pc:spChg chg="add mod">
          <ac:chgData name="Sanders Wang" userId="089d73b8-785c-4012-b931-81c632b6c9c7" providerId="ADAL" clId="{16A1F63C-915B-4903-AE89-AEEAD78C541A}" dt="2025-08-22T09:04:56.586" v="73" actId="1076"/>
          <ac:spMkLst>
            <pc:docMk/>
            <pc:sldMk cId="2256047085" sldId="256"/>
            <ac:spMk id="40" creationId="{DDEB0D83-68E3-E7BC-7401-C4BFA8633618}"/>
          </ac:spMkLst>
        </pc:spChg>
        <pc:spChg chg="add mod">
          <ac:chgData name="Sanders Wang" userId="089d73b8-785c-4012-b931-81c632b6c9c7" providerId="ADAL" clId="{16A1F63C-915B-4903-AE89-AEEAD78C541A}" dt="2025-08-22T09:07:38.210" v="232" actId="20577"/>
          <ac:spMkLst>
            <pc:docMk/>
            <pc:sldMk cId="2256047085" sldId="256"/>
            <ac:spMk id="41" creationId="{D9419E97-267F-E216-8720-D8BF227C0662}"/>
          </ac:spMkLst>
        </pc:spChg>
        <pc:spChg chg="add mod">
          <ac:chgData name="Sanders Wang" userId="089d73b8-785c-4012-b931-81c632b6c9c7" providerId="ADAL" clId="{16A1F63C-915B-4903-AE89-AEEAD78C541A}" dt="2025-08-22T09:08:34.868" v="242" actId="1076"/>
          <ac:spMkLst>
            <pc:docMk/>
            <pc:sldMk cId="2256047085" sldId="256"/>
            <ac:spMk id="42" creationId="{CF5D5228-7D29-5E45-16A8-94E69D8AD4B0}"/>
          </ac:spMkLst>
        </pc:spChg>
        <pc:spChg chg="add mod">
          <ac:chgData name="Sanders Wang" userId="089d73b8-785c-4012-b931-81c632b6c9c7" providerId="ADAL" clId="{16A1F63C-915B-4903-AE89-AEEAD78C541A}" dt="2025-08-22T09:08:12.366" v="238" actId="14100"/>
          <ac:spMkLst>
            <pc:docMk/>
            <pc:sldMk cId="2256047085" sldId="256"/>
            <ac:spMk id="43" creationId="{F499CC25-217C-E77C-CE66-8AD9D9448246}"/>
          </ac:spMkLst>
        </pc:spChg>
        <pc:spChg chg="add mod">
          <ac:chgData name="Sanders Wang" userId="089d73b8-785c-4012-b931-81c632b6c9c7" providerId="ADAL" clId="{16A1F63C-915B-4903-AE89-AEEAD78C541A}" dt="2025-08-22T09:11:47.661" v="301" actId="1076"/>
          <ac:spMkLst>
            <pc:docMk/>
            <pc:sldMk cId="2256047085" sldId="256"/>
            <ac:spMk id="44" creationId="{AAB9C3DA-640D-8601-F305-E5D32BA196CE}"/>
          </ac:spMkLst>
        </pc:spChg>
        <pc:spChg chg="add del">
          <ac:chgData name="Sanders Wang" userId="089d73b8-785c-4012-b931-81c632b6c9c7" providerId="ADAL" clId="{16A1F63C-915B-4903-AE89-AEEAD78C541A}" dt="2025-08-22T09:11:11.341" v="255" actId="22"/>
          <ac:spMkLst>
            <pc:docMk/>
            <pc:sldMk cId="2256047085" sldId="256"/>
            <ac:spMk id="46" creationId="{A892FE88-29C8-E05B-463A-16A5418D75E7}"/>
          </ac:spMkLst>
        </pc:spChg>
        <pc:spChg chg="add mod">
          <ac:chgData name="Sanders Wang" userId="089d73b8-785c-4012-b931-81c632b6c9c7" providerId="ADAL" clId="{16A1F63C-915B-4903-AE89-AEEAD78C541A}" dt="2025-08-22T09:43:19.934" v="307" actId="20577"/>
          <ac:spMkLst>
            <pc:docMk/>
            <pc:sldMk cId="2256047085" sldId="256"/>
            <ac:spMk id="48" creationId="{4E669F87-1B3B-4E62-44F9-29A5718EAFFF}"/>
          </ac:spMkLst>
        </pc:spChg>
        <pc:spChg chg="add del mod">
          <ac:chgData name="Sanders Wang" userId="089d73b8-785c-4012-b931-81c632b6c9c7" providerId="ADAL" clId="{16A1F63C-915B-4903-AE89-AEEAD78C541A}" dt="2025-08-22T15:22:45.837" v="530" actId="478"/>
          <ac:spMkLst>
            <pc:docMk/>
            <pc:sldMk cId="2256047085" sldId="256"/>
            <ac:spMk id="49" creationId="{6A0AC83D-37BC-835F-2DC1-0037EFF1D8A4}"/>
          </ac:spMkLst>
        </pc:spChg>
        <pc:picChg chg="add mod">
          <ac:chgData name="Sanders Wang" userId="089d73b8-785c-4012-b931-81c632b6c9c7" providerId="ADAL" clId="{16A1F63C-915B-4903-AE89-AEEAD78C541A}" dt="2025-08-22T09:04:56.586" v="73" actId="1076"/>
          <ac:picMkLst>
            <pc:docMk/>
            <pc:sldMk cId="2256047085" sldId="256"/>
            <ac:picMk id="23" creationId="{A971B083-D994-4D9F-4A68-3B88ACAE1197}"/>
          </ac:picMkLst>
        </pc:picChg>
        <pc:cxnChg chg="add mod">
          <ac:chgData name="Sanders Wang" userId="089d73b8-785c-4012-b931-81c632b6c9c7" providerId="ADAL" clId="{16A1F63C-915B-4903-AE89-AEEAD78C541A}" dt="2025-08-22T08:59:46.401" v="17" actId="14100"/>
          <ac:cxnSpMkLst>
            <pc:docMk/>
            <pc:sldMk cId="2256047085" sldId="256"/>
            <ac:cxnSpMk id="6" creationId="{C88CFDA6-BB08-93E4-6529-DD2E9E219577}"/>
          </ac:cxnSpMkLst>
        </pc:cxnChg>
        <pc:cxnChg chg="add del mod">
          <ac:chgData name="Sanders Wang" userId="089d73b8-785c-4012-b931-81c632b6c9c7" providerId="ADAL" clId="{16A1F63C-915B-4903-AE89-AEEAD78C541A}" dt="2025-08-22T09:00:32.231" v="20" actId="478"/>
          <ac:cxnSpMkLst>
            <pc:docMk/>
            <pc:sldMk cId="2256047085" sldId="256"/>
            <ac:cxnSpMk id="19" creationId="{1D35B381-CFD6-4306-4A17-AAE6B8A727C7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6" creationId="{1578D880-7DFB-688E-9594-C0ED1E5CBF5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27" creationId="{F21A6387-4F79-1C92-9774-0E02F086112E}"/>
          </ac:cxnSpMkLst>
        </pc:cxnChg>
        <pc:cxnChg chg="add mod ord">
          <ac:chgData name="Sanders Wang" userId="089d73b8-785c-4012-b931-81c632b6c9c7" providerId="ADAL" clId="{16A1F63C-915B-4903-AE89-AEEAD78C541A}" dt="2025-08-22T09:08:22.970" v="239" actId="166"/>
          <ac:cxnSpMkLst>
            <pc:docMk/>
            <pc:sldMk cId="2256047085" sldId="256"/>
            <ac:cxnSpMk id="28" creationId="{745B6798-35FD-DD67-CDAC-AE8D0A4C43E6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0" creationId="{D0994CDE-2410-46F8-7EC4-D09028884B2E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2" creationId="{AF412B6D-FBD8-CD72-7251-94ED2AB425BB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4" creationId="{D6FA22E4-1F55-90D1-0FCF-0C87F9697BF4}"/>
          </ac:cxnSpMkLst>
        </pc:cxnChg>
        <pc:cxnChg chg="add mod">
          <ac:chgData name="Sanders Wang" userId="089d73b8-785c-4012-b931-81c632b6c9c7" providerId="ADAL" clId="{16A1F63C-915B-4903-AE89-AEEAD78C541A}" dt="2025-08-22T09:04:56.586" v="73" actId="1076"/>
          <ac:cxnSpMkLst>
            <pc:docMk/>
            <pc:sldMk cId="2256047085" sldId="256"/>
            <ac:cxnSpMk id="37" creationId="{3670C3EC-4523-95E7-8AC0-C13C82F1E88F}"/>
          </ac:cxnSpMkLst>
        </pc:cxnChg>
      </pc:sldChg>
      <pc:sldChg chg="addSp modSp new mod">
        <pc:chgData name="Sanders Wang" userId="089d73b8-785c-4012-b931-81c632b6c9c7" providerId="ADAL" clId="{16A1F63C-915B-4903-AE89-AEEAD78C541A}" dt="2025-08-22T14:53:22.179" v="483" actId="20577"/>
        <pc:sldMkLst>
          <pc:docMk/>
          <pc:sldMk cId="2624868208" sldId="257"/>
        </pc:sldMkLst>
        <pc:spChg chg="add mod">
          <ac:chgData name="Sanders Wang" userId="089d73b8-785c-4012-b931-81c632b6c9c7" providerId="ADAL" clId="{16A1F63C-915B-4903-AE89-AEEAD78C541A}" dt="2025-08-22T14:46:23.082" v="359" actId="113"/>
          <ac:spMkLst>
            <pc:docMk/>
            <pc:sldMk cId="2624868208" sldId="257"/>
            <ac:spMk id="2" creationId="{209658AF-30D2-9523-0B57-2E72D976D4CE}"/>
          </ac:spMkLst>
        </pc:spChg>
        <pc:spChg chg="add mod">
          <ac:chgData name="Sanders Wang" userId="089d73b8-785c-4012-b931-81c632b6c9c7" providerId="ADAL" clId="{16A1F63C-915B-4903-AE89-AEEAD78C541A}" dt="2025-08-22T14:45:32.488" v="354" actId="20577"/>
          <ac:spMkLst>
            <pc:docMk/>
            <pc:sldMk cId="2624868208" sldId="257"/>
            <ac:spMk id="3" creationId="{3F621562-1710-E1E0-3DA1-8C8758C2F34E}"/>
          </ac:spMkLst>
        </pc:spChg>
        <pc:spChg chg="add mod">
          <ac:chgData name="Sanders Wang" userId="089d73b8-785c-4012-b931-81c632b6c9c7" providerId="ADAL" clId="{16A1F63C-915B-4903-AE89-AEEAD78C541A}" dt="2025-08-22T14:46:43.255" v="364" actId="1076"/>
          <ac:spMkLst>
            <pc:docMk/>
            <pc:sldMk cId="2624868208" sldId="257"/>
            <ac:spMk id="4" creationId="{25A68A1F-3903-A2C5-CB46-74EF0D14E527}"/>
          </ac:spMkLst>
        </pc:spChg>
        <pc:spChg chg="add mod">
          <ac:chgData name="Sanders Wang" userId="089d73b8-785c-4012-b931-81c632b6c9c7" providerId="ADAL" clId="{16A1F63C-915B-4903-AE89-AEEAD78C541A}" dt="2025-08-22T14:47:05.872" v="372" actId="1076"/>
          <ac:spMkLst>
            <pc:docMk/>
            <pc:sldMk cId="2624868208" sldId="257"/>
            <ac:spMk id="9" creationId="{0691966D-BA78-FBF5-928E-220B9E7F9B7E}"/>
          </ac:spMkLst>
        </pc:spChg>
        <pc:spChg chg="add mod">
          <ac:chgData name="Sanders Wang" userId="089d73b8-785c-4012-b931-81c632b6c9c7" providerId="ADAL" clId="{16A1F63C-915B-4903-AE89-AEEAD78C541A}" dt="2025-08-22T14:48:02.544" v="376" actId="1076"/>
          <ac:spMkLst>
            <pc:docMk/>
            <pc:sldMk cId="2624868208" sldId="257"/>
            <ac:spMk id="16" creationId="{34D03364-B1BE-84D4-F973-BCD9813D7D17}"/>
          </ac:spMkLst>
        </pc:spChg>
        <pc:spChg chg="add mod">
          <ac:chgData name="Sanders Wang" userId="089d73b8-785c-4012-b931-81c632b6c9c7" providerId="ADAL" clId="{16A1F63C-915B-4903-AE89-AEEAD78C541A}" dt="2025-08-22T14:48:26.451" v="383" actId="1076"/>
          <ac:spMkLst>
            <pc:docMk/>
            <pc:sldMk cId="2624868208" sldId="257"/>
            <ac:spMk id="21" creationId="{1694B789-1292-7983-F585-205727F4AB45}"/>
          </ac:spMkLst>
        </pc:spChg>
        <pc:spChg chg="add mod">
          <ac:chgData name="Sanders Wang" userId="089d73b8-785c-4012-b931-81c632b6c9c7" providerId="ADAL" clId="{16A1F63C-915B-4903-AE89-AEEAD78C541A}" dt="2025-08-22T14:49:14.122" v="392" actId="1076"/>
          <ac:spMkLst>
            <pc:docMk/>
            <pc:sldMk cId="2624868208" sldId="257"/>
            <ac:spMk id="27" creationId="{8FD8A26D-3995-C4E7-04C7-86845CE93752}"/>
          </ac:spMkLst>
        </pc:spChg>
        <pc:spChg chg="add mod">
          <ac:chgData name="Sanders Wang" userId="089d73b8-785c-4012-b931-81c632b6c9c7" providerId="ADAL" clId="{16A1F63C-915B-4903-AE89-AEEAD78C541A}" dt="2025-08-22T14:49:34.700" v="399" actId="1076"/>
          <ac:spMkLst>
            <pc:docMk/>
            <pc:sldMk cId="2624868208" sldId="257"/>
            <ac:spMk id="32" creationId="{F013D4FC-EF6A-2C13-77EB-7976258BA38E}"/>
          </ac:spMkLst>
        </pc:spChg>
        <pc:spChg chg="add mod">
          <ac:chgData name="Sanders Wang" userId="089d73b8-785c-4012-b931-81c632b6c9c7" providerId="ADAL" clId="{16A1F63C-915B-4903-AE89-AEEAD78C541A}" dt="2025-08-22T14:50:02.063" v="406" actId="1076"/>
          <ac:spMkLst>
            <pc:docMk/>
            <pc:sldMk cId="2624868208" sldId="257"/>
            <ac:spMk id="37" creationId="{4DB59FB3-CF92-F155-E17A-273DD0094B27}"/>
          </ac:spMkLst>
        </pc:spChg>
        <pc:spChg chg="add mod">
          <ac:chgData name="Sanders Wang" userId="089d73b8-785c-4012-b931-81c632b6c9c7" providerId="ADAL" clId="{16A1F63C-915B-4903-AE89-AEEAD78C541A}" dt="2025-08-22T14:50:30.001" v="413" actId="1076"/>
          <ac:spMkLst>
            <pc:docMk/>
            <pc:sldMk cId="2624868208" sldId="257"/>
            <ac:spMk id="42" creationId="{7B421AC0-3212-4062-89DF-49DDB34970AD}"/>
          </ac:spMkLst>
        </pc:spChg>
        <pc:spChg chg="add mod">
          <ac:chgData name="Sanders Wang" userId="089d73b8-785c-4012-b931-81c632b6c9c7" providerId="ADAL" clId="{16A1F63C-915B-4903-AE89-AEEAD78C541A}" dt="2025-08-22T14:51:00.385" v="420" actId="1076"/>
          <ac:spMkLst>
            <pc:docMk/>
            <pc:sldMk cId="2624868208" sldId="257"/>
            <ac:spMk id="47" creationId="{F80C8748-C2C0-7EDC-EF19-51F63E2167DF}"/>
          </ac:spMkLst>
        </pc:spChg>
        <pc:spChg chg="add mod">
          <ac:chgData name="Sanders Wang" userId="089d73b8-785c-4012-b931-81c632b6c9c7" providerId="ADAL" clId="{16A1F63C-915B-4903-AE89-AEEAD78C541A}" dt="2025-08-22T14:52:09.575" v="444" actId="20577"/>
          <ac:spMkLst>
            <pc:docMk/>
            <pc:sldMk cId="2624868208" sldId="257"/>
            <ac:spMk id="51" creationId="{C83EF5C2-E8FE-2F1B-7599-F0B0123BEE46}"/>
          </ac:spMkLst>
        </pc:spChg>
        <pc:spChg chg="add mod">
          <ac:chgData name="Sanders Wang" userId="089d73b8-785c-4012-b931-81c632b6c9c7" providerId="ADAL" clId="{16A1F63C-915B-4903-AE89-AEEAD78C541A}" dt="2025-08-22T14:53:22.179" v="483" actId="20577"/>
          <ac:spMkLst>
            <pc:docMk/>
            <pc:sldMk cId="2624868208" sldId="257"/>
            <ac:spMk id="52" creationId="{FB9ECEA2-8117-07BF-ECDD-E9354C538F72}"/>
          </ac:spMkLst>
        </pc:spChg>
        <pc:cxnChg chg="add mod">
          <ac:chgData name="Sanders Wang" userId="089d73b8-785c-4012-b931-81c632b6c9c7" providerId="ADAL" clId="{16A1F63C-915B-4903-AE89-AEEAD78C541A}" dt="2025-08-22T14:46:43.255" v="364" actId="1076"/>
          <ac:cxnSpMkLst>
            <pc:docMk/>
            <pc:sldMk cId="2624868208" sldId="257"/>
            <ac:cxnSpMk id="6" creationId="{394B836D-520D-6079-275F-FD69B6446D7B}"/>
          </ac:cxnSpMkLst>
        </pc:cxnChg>
        <pc:cxnChg chg="add mod">
          <ac:chgData name="Sanders Wang" userId="089d73b8-785c-4012-b931-81c632b6c9c7" providerId="ADAL" clId="{16A1F63C-915B-4903-AE89-AEEAD78C541A}" dt="2025-08-22T14:47:05.872" v="372" actId="1076"/>
          <ac:cxnSpMkLst>
            <pc:docMk/>
            <pc:sldMk cId="2624868208" sldId="257"/>
            <ac:cxnSpMk id="10" creationId="{9033F867-57F4-CBEC-AA58-2A2CDF78B640}"/>
          </ac:cxnSpMkLst>
        </pc:cxnChg>
        <pc:cxnChg chg="add mod">
          <ac:chgData name="Sanders Wang" userId="089d73b8-785c-4012-b931-81c632b6c9c7" providerId="ADAL" clId="{16A1F63C-915B-4903-AE89-AEEAD78C541A}" dt="2025-08-22T14:48:08.533" v="379" actId="14100"/>
          <ac:cxnSpMkLst>
            <pc:docMk/>
            <pc:sldMk cId="2624868208" sldId="257"/>
            <ac:cxnSpMk id="17" creationId="{7CAB7180-B612-3846-0879-B33F8B463CFC}"/>
          </ac:cxnSpMkLst>
        </pc:cxnChg>
        <pc:cxnChg chg="add mod">
          <ac:chgData name="Sanders Wang" userId="089d73b8-785c-4012-b931-81c632b6c9c7" providerId="ADAL" clId="{16A1F63C-915B-4903-AE89-AEEAD78C541A}" dt="2025-08-22T14:48:58.420" v="388" actId="1076"/>
          <ac:cxnSpMkLst>
            <pc:docMk/>
            <pc:sldMk cId="2624868208" sldId="257"/>
            <ac:cxnSpMk id="22" creationId="{4A666296-D55F-952A-7FD2-F5625AAB760F}"/>
          </ac:cxnSpMkLst>
        </pc:cxnChg>
        <pc:cxnChg chg="add mod">
          <ac:chgData name="Sanders Wang" userId="089d73b8-785c-4012-b931-81c632b6c9c7" providerId="ADAL" clId="{16A1F63C-915B-4903-AE89-AEEAD78C541A}" dt="2025-08-22T14:49:21.472" v="395" actId="14100"/>
          <ac:cxnSpMkLst>
            <pc:docMk/>
            <pc:sldMk cId="2624868208" sldId="257"/>
            <ac:cxnSpMk id="28" creationId="{D7DDD435-AFF1-AA36-D9EE-0BC98A55836C}"/>
          </ac:cxnSpMkLst>
        </pc:cxnChg>
        <pc:cxnChg chg="add mod">
          <ac:chgData name="Sanders Wang" userId="089d73b8-785c-4012-b931-81c632b6c9c7" providerId="ADAL" clId="{16A1F63C-915B-4903-AE89-AEEAD78C541A}" dt="2025-08-22T14:49:45.178" v="402" actId="14100"/>
          <ac:cxnSpMkLst>
            <pc:docMk/>
            <pc:sldMk cId="2624868208" sldId="257"/>
            <ac:cxnSpMk id="33" creationId="{ECD82EFB-9796-EE1B-C8CF-B9B9A96D8291}"/>
          </ac:cxnSpMkLst>
        </pc:cxnChg>
        <pc:cxnChg chg="add mod">
          <ac:chgData name="Sanders Wang" userId="089d73b8-785c-4012-b931-81c632b6c9c7" providerId="ADAL" clId="{16A1F63C-915B-4903-AE89-AEEAD78C541A}" dt="2025-08-22T14:50:10.125" v="409" actId="14100"/>
          <ac:cxnSpMkLst>
            <pc:docMk/>
            <pc:sldMk cId="2624868208" sldId="257"/>
            <ac:cxnSpMk id="38" creationId="{A85D5501-686C-F0C0-48B5-9D3096AD4563}"/>
          </ac:cxnSpMkLst>
        </pc:cxnChg>
        <pc:cxnChg chg="add mod">
          <ac:chgData name="Sanders Wang" userId="089d73b8-785c-4012-b931-81c632b6c9c7" providerId="ADAL" clId="{16A1F63C-915B-4903-AE89-AEEAD78C541A}" dt="2025-08-22T14:50:40.349" v="416" actId="14100"/>
          <ac:cxnSpMkLst>
            <pc:docMk/>
            <pc:sldMk cId="2624868208" sldId="257"/>
            <ac:cxnSpMk id="43" creationId="{6FA1175D-5674-A05C-C1F6-8F694DF1A7A0}"/>
          </ac:cxnSpMkLst>
        </pc:cxnChg>
        <pc:cxnChg chg="add mod">
          <ac:chgData name="Sanders Wang" userId="089d73b8-785c-4012-b931-81c632b6c9c7" providerId="ADAL" clId="{16A1F63C-915B-4903-AE89-AEEAD78C541A}" dt="2025-08-22T14:51:17.848" v="423" actId="14100"/>
          <ac:cxnSpMkLst>
            <pc:docMk/>
            <pc:sldMk cId="2624868208" sldId="257"/>
            <ac:cxnSpMk id="48" creationId="{D8B764B7-B7BE-3B71-727C-EB7E94314719}"/>
          </ac:cxnSpMkLst>
        </pc:cxnChg>
      </pc:sldChg>
      <pc:sldChg chg="addSp delSp new mod modClrScheme chgLayout">
        <pc:chgData name="Sanders Wang" userId="089d73b8-785c-4012-b931-81c632b6c9c7" providerId="ADAL" clId="{16A1F63C-915B-4903-AE89-AEEAD78C541A}" dt="2025-08-22T14:59:15.445" v="486"/>
        <pc:sldMkLst>
          <pc:docMk/>
          <pc:sldMk cId="3980651205" sldId="258"/>
        </pc:sldMkLst>
        <pc:spChg chg="del">
          <ac:chgData name="Sanders Wang" userId="089d73b8-785c-4012-b931-81c632b6c9c7" providerId="ADAL" clId="{16A1F63C-915B-4903-AE89-AEEAD78C541A}" dt="2025-08-22T14:59:14.975" v="485" actId="700"/>
          <ac:spMkLst>
            <pc:docMk/>
            <pc:sldMk cId="3980651205" sldId="258"/>
            <ac:spMk id="2" creationId="{BCC4B12F-52C4-A16E-E8E4-F3589C82E7A6}"/>
          </ac:spMkLst>
        </pc:spChg>
        <pc:spChg chg="del">
          <ac:chgData name="Sanders Wang" userId="089d73b8-785c-4012-b931-81c632b6c9c7" providerId="ADAL" clId="{16A1F63C-915B-4903-AE89-AEEAD78C541A}" dt="2025-08-22T14:59:14.975" v="485" actId="700"/>
          <ac:spMkLst>
            <pc:docMk/>
            <pc:sldMk cId="3980651205" sldId="258"/>
            <ac:spMk id="3" creationId="{4C94AF7C-8B58-C38E-F6A4-6886C5658A10}"/>
          </ac:spMkLst>
        </pc:spChg>
        <pc:picChg chg="add">
          <ac:chgData name="Sanders Wang" userId="089d73b8-785c-4012-b931-81c632b6c9c7" providerId="ADAL" clId="{16A1F63C-915B-4903-AE89-AEEAD78C541A}" dt="2025-08-22T14:59:15.445" v="486"/>
          <ac:picMkLst>
            <pc:docMk/>
            <pc:sldMk cId="3980651205" sldId="258"/>
            <ac:picMk id="2050" creationId="{C7AB1CEA-B6D2-715F-76A1-E5DA235D7A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4766E-9CBF-4257-BCE5-8A729009B9F2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F297-35D4-4EF4-A14B-FF785DBC3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7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9F297-35D4-4EF4-A14B-FF785DBC3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88ED-7B1D-EF62-B381-22B80247D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E311-EF27-553A-7AB9-08349C48C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A08C-A946-3D88-D46B-5531746D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3876-BEBB-F04D-9C19-70867CC1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823C-24CC-E9AD-64D0-8E943A6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BBA3-1205-3434-48F0-7E942C6A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F8A4E-84DF-3555-0AD6-927174E0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89E-A499-3313-03EC-44517F83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B574-B03F-1182-E9B1-0898DF5F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02BB-7505-2FBB-CB65-3AD53859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79A2F-EEB8-3CDB-E14A-5B0757179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F6283-4835-101B-6DEE-C69719F67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8ED-B244-F980-88B6-6B3469A3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F436-26D8-4DA5-2BBD-46069E71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ED15-7781-8FCD-F21A-627B1C3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72E4-847E-A1A7-42D9-0A1C9468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CC539-2734-2FBD-0B6D-999C4444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CF97-346F-EC38-F953-B05C0A83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5F2BB-0BC2-54A5-1977-1C7E35EE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093F-39F0-840A-E880-213D9BB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3FC-04EA-5152-854A-F5F920ED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3941-4969-E073-F844-574D2126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49D69-B4F5-1B66-3EEA-D60903E5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ACDA-399F-489B-3CE7-9C382D25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8DA85-4671-E85E-E398-7BF73A17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A97B-F3D6-F6C5-662B-999ED5C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82A4C-D1E2-E6C3-755E-6C7439260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4E51E-D7EC-E3F1-53A0-EA428EC94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B67-E9A9-BABB-5671-D95C20E4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51056-FFCB-3220-4003-BBA62D7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CB2BA-9A8A-4AAC-2C60-9D190F3F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6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DFD5-A6CC-8E4E-282E-38E5BFE0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ADEB4-4F8C-8100-80DC-A17BC451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EC8A5-8CEA-EBE2-1ED9-607ADA1F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ED676-C56F-AD8F-96D2-AFB2046C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BF1B6-4EA3-FB37-96AE-A469ADCB6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40A13-4A47-D270-FEDA-A1474708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54B8C-8CBF-705F-6296-FE7560A6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14967-E263-840F-9ED4-158AD2C1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1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F6D7-D710-DAD4-3A74-69298CFD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B998F-75AC-CAEB-EC3E-256420A0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B069C-0636-FA89-6157-1B88B287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0FF9E-18AD-43EF-BB3E-229FCC25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90ADA-0004-0910-4CB2-50B2DA74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13421-E64C-071E-79F5-151D34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777E9-4DC1-27D9-07D8-0B8DE39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3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15F7-D800-7D3D-6476-2C198344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2F55C-D698-C136-63EF-50919BE8A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E8F76-09B2-1279-8BB7-658E8E52A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06552-DC0D-0D1F-3F02-DFEBEA60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CB95-93CD-6015-7FCA-445FD4F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F79B-F3FE-48C7-B2CD-670A02DC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89E9-8E45-2D9B-A7E6-4B2D7F5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7741D-A830-C507-2705-CB7F1E82A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DA24D-8BCE-2ED1-FB73-C1437C238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0A03-003A-C729-E49A-2AEB9CE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4EB35-6731-2C53-2E54-47979EDD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9E7E-D901-DDDE-CC14-39CAD624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639EE-2607-11BF-FEAE-18C9CB54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FAFE6-C18C-B294-335E-7B463A6D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52A9B-D1A2-D58C-1113-5DEDF092D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EF0E-B550-40A8-A709-19ACE1E1A49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AEE7-E029-9CE9-E6EA-816BDAB2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4C94-3BE9-4E01-6EB3-AFD97E58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2DCB-447A-4533-AD7D-5ABF670C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A971B083-D994-4D9F-4A68-3B88ACAE1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97" y="0"/>
            <a:ext cx="9154803" cy="460121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04476C-632D-2F5F-F108-8EB336CF2C74}"/>
              </a:ext>
            </a:extLst>
          </p:cNvPr>
          <p:cNvSpPr txBox="1"/>
          <p:nvPr/>
        </p:nvSpPr>
        <p:spPr>
          <a:xfrm>
            <a:off x="0" y="0"/>
            <a:ext cx="63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78D880-7DFB-688E-9594-C0ED1E5CBF56}"/>
              </a:ext>
            </a:extLst>
          </p:cNvPr>
          <p:cNvCxnSpPr/>
          <p:nvPr/>
        </p:nvCxnSpPr>
        <p:spPr>
          <a:xfrm>
            <a:off x="5959970" y="11358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1A6387-4F79-1C92-9774-0E02F086112E}"/>
              </a:ext>
            </a:extLst>
          </p:cNvPr>
          <p:cNvCxnSpPr/>
          <p:nvPr/>
        </p:nvCxnSpPr>
        <p:spPr>
          <a:xfrm>
            <a:off x="6014399" y="1745438"/>
            <a:ext cx="48332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994CDE-2410-46F8-7EC4-D09028884B2E}"/>
              </a:ext>
            </a:extLst>
          </p:cNvPr>
          <p:cNvCxnSpPr>
            <a:cxnSpLocks/>
          </p:cNvCxnSpPr>
          <p:nvPr/>
        </p:nvCxnSpPr>
        <p:spPr>
          <a:xfrm>
            <a:off x="5426570" y="32912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412B6D-FBD8-CD72-7251-94ED2AB425BB}"/>
              </a:ext>
            </a:extLst>
          </p:cNvPr>
          <p:cNvCxnSpPr>
            <a:cxnSpLocks/>
          </p:cNvCxnSpPr>
          <p:nvPr/>
        </p:nvCxnSpPr>
        <p:spPr>
          <a:xfrm flipH="1">
            <a:off x="7015885" y="1233810"/>
            <a:ext cx="859971" cy="391885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A22E4-1F55-90D1-0FCF-0C87F9697BF4}"/>
              </a:ext>
            </a:extLst>
          </p:cNvPr>
          <p:cNvCxnSpPr>
            <a:cxnSpLocks/>
          </p:cNvCxnSpPr>
          <p:nvPr/>
        </p:nvCxnSpPr>
        <p:spPr>
          <a:xfrm flipH="1" flipV="1">
            <a:off x="7015885" y="1837967"/>
            <a:ext cx="598713" cy="51707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0C3EC-4523-95E7-8AC0-C13C82F1E88F}"/>
              </a:ext>
            </a:extLst>
          </p:cNvPr>
          <p:cNvCxnSpPr>
            <a:cxnSpLocks/>
          </p:cNvCxnSpPr>
          <p:nvPr/>
        </p:nvCxnSpPr>
        <p:spPr>
          <a:xfrm flipV="1">
            <a:off x="7315241" y="2613574"/>
            <a:ext cx="299357" cy="44903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DEB0D83-68E3-E7BC-7401-C4BFA8633618}"/>
              </a:ext>
            </a:extLst>
          </p:cNvPr>
          <p:cNvSpPr txBox="1"/>
          <p:nvPr/>
        </p:nvSpPr>
        <p:spPr>
          <a:xfrm>
            <a:off x="6543427" y="3585514"/>
            <a:ext cx="154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Path: A.B.E.K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419E97-267F-E216-8720-D8BF227C0662}"/>
              </a:ext>
            </a:extLst>
          </p:cNvPr>
          <p:cNvSpPr txBox="1"/>
          <p:nvPr/>
        </p:nvSpPr>
        <p:spPr>
          <a:xfrm>
            <a:off x="379532" y="815525"/>
            <a:ext cx="8739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r>
              <a:rPr lang="en-US" dirty="0"/>
              <a:t>    B</a:t>
            </a:r>
          </a:p>
          <a:p>
            <a:r>
              <a:rPr lang="en-US" dirty="0"/>
              <a:t>        D</a:t>
            </a:r>
          </a:p>
          <a:p>
            <a:r>
              <a:rPr lang="en-US" dirty="0"/>
              <a:t>            I</a:t>
            </a:r>
          </a:p>
          <a:p>
            <a:r>
              <a:rPr lang="en-US" dirty="0"/>
              <a:t>            J</a:t>
            </a:r>
          </a:p>
          <a:p>
            <a:r>
              <a:rPr lang="en-US" dirty="0"/>
              <a:t>        E</a:t>
            </a:r>
          </a:p>
          <a:p>
            <a:r>
              <a:rPr lang="en-US" dirty="0"/>
              <a:t>            K</a:t>
            </a:r>
          </a:p>
          <a:p>
            <a:r>
              <a:rPr lang="en-US" dirty="0"/>
              <a:t>    C</a:t>
            </a:r>
          </a:p>
          <a:p>
            <a:r>
              <a:rPr lang="en-US" dirty="0"/>
              <a:t>        F</a:t>
            </a:r>
          </a:p>
          <a:p>
            <a:r>
              <a:rPr lang="en-US" dirty="0"/>
              <a:t>        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D5228-7D29-5E45-16A8-94E69D8AD4B0}"/>
              </a:ext>
            </a:extLst>
          </p:cNvPr>
          <p:cNvSpPr txBox="1"/>
          <p:nvPr/>
        </p:nvSpPr>
        <p:spPr>
          <a:xfrm>
            <a:off x="315086" y="5334000"/>
            <a:ext cx="2421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D, I, J, E, K, C, F, 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99CC25-217C-E77C-CE66-8AD9D9448246}"/>
              </a:ext>
            </a:extLst>
          </p:cNvPr>
          <p:cNvSpPr/>
          <p:nvPr/>
        </p:nvSpPr>
        <p:spPr>
          <a:xfrm>
            <a:off x="9035144" y="2096502"/>
            <a:ext cx="598713" cy="646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5B6798-35FD-DD67-CDAC-AE8D0A4C43E6}"/>
              </a:ext>
            </a:extLst>
          </p:cNvPr>
          <p:cNvCxnSpPr>
            <a:cxnSpLocks/>
          </p:cNvCxnSpPr>
          <p:nvPr/>
        </p:nvCxnSpPr>
        <p:spPr>
          <a:xfrm>
            <a:off x="5393913" y="2453009"/>
            <a:ext cx="549728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AB9C3DA-640D-8601-F305-E5D32BA196CE}"/>
              </a:ext>
            </a:extLst>
          </p:cNvPr>
          <p:cNvSpPr txBox="1"/>
          <p:nvPr/>
        </p:nvSpPr>
        <p:spPr>
          <a:xfrm>
            <a:off x="2993260" y="5334000"/>
            <a:ext cx="296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(B, (D, I, J), (E, K)), (C, F, H)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669F87-1B3B-4E62-44F9-29A5718EAFFF}"/>
              </a:ext>
            </a:extLst>
          </p:cNvPr>
          <p:cNvSpPr txBox="1"/>
          <p:nvPr/>
        </p:nvSpPr>
        <p:spPr>
          <a:xfrm>
            <a:off x="6191292" y="5308787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preorder traversal of a tree </a:t>
            </a:r>
            <a:r>
              <a:rPr lang="sv-SE" dirty="0"/>
              <a:t>(</a:t>
            </a:r>
            <a:r>
              <a:rPr lang="sv-SE" dirty="0" err="1"/>
              <a:t>parent</a:t>
            </a:r>
            <a:r>
              <a:rPr lang="sv-SE" dirty="0"/>
              <a:t> -&gt;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7AB1CEA-B6D2-715F-76A1-E5DA235D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65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9658AF-30D2-9523-0B57-2E72D976D4CE}"/>
              </a:ext>
            </a:extLst>
          </p:cNvPr>
          <p:cNvSpPr/>
          <p:nvPr/>
        </p:nvSpPr>
        <p:spPr>
          <a:xfrm>
            <a:off x="7565571" y="740229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50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1562-1710-E1E0-3DA1-8C8758C2F34E}"/>
              </a:ext>
            </a:extLst>
          </p:cNvPr>
          <p:cNvSpPr txBox="1"/>
          <p:nvPr/>
        </p:nvSpPr>
        <p:spPr>
          <a:xfrm>
            <a:off x="762000" y="566057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50, 31, 67, 28, 98, 45, 12, 41, 83, 76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A68A1F-3903-A2C5-CB46-74EF0D14E527}"/>
              </a:ext>
            </a:extLst>
          </p:cNvPr>
          <p:cNvSpPr/>
          <p:nvPr/>
        </p:nvSpPr>
        <p:spPr>
          <a:xfrm>
            <a:off x="66076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31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4B836D-520D-6079-275F-FD69B6446D7B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6939643" y="1349829"/>
            <a:ext cx="957943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91966D-BA78-FBF5-928E-220B9E7F9B7E}"/>
              </a:ext>
            </a:extLst>
          </p:cNvPr>
          <p:cNvSpPr/>
          <p:nvPr/>
        </p:nvSpPr>
        <p:spPr>
          <a:xfrm>
            <a:off x="8588828" y="168728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67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33F867-57F4-CBEC-AA58-2A2CDF78B640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7897586" y="1349829"/>
            <a:ext cx="1023257" cy="337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03364-B1BE-84D4-F973-BCD9813D7D17}"/>
              </a:ext>
            </a:extLst>
          </p:cNvPr>
          <p:cNvSpPr/>
          <p:nvPr/>
        </p:nvSpPr>
        <p:spPr>
          <a:xfrm>
            <a:off x="5638799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28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AB7180-B612-3846-0879-B33F8B463CF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970814" y="2296887"/>
            <a:ext cx="968829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4B789-1292-7983-F585-205727F4AB45}"/>
              </a:ext>
            </a:extLst>
          </p:cNvPr>
          <p:cNvSpPr/>
          <p:nvPr/>
        </p:nvSpPr>
        <p:spPr>
          <a:xfrm>
            <a:off x="9546770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98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666296-D55F-952A-7FD2-F5625AAB760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8920843" y="2296887"/>
            <a:ext cx="957942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D8A26D-3995-C4E7-04C7-86845CE93752}"/>
              </a:ext>
            </a:extLst>
          </p:cNvPr>
          <p:cNvSpPr/>
          <p:nvPr/>
        </p:nvSpPr>
        <p:spPr>
          <a:xfrm>
            <a:off x="7375071" y="2547257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DDD435-AFF1-AA36-D9EE-0BC98A55836C}"/>
              </a:ext>
            </a:extLst>
          </p:cNvPr>
          <p:cNvCxnSpPr>
            <a:cxnSpLocks/>
            <a:stCxn id="27" idx="0"/>
            <a:endCxn id="4" idx="2"/>
          </p:cNvCxnSpPr>
          <p:nvPr/>
        </p:nvCxnSpPr>
        <p:spPr>
          <a:xfrm flipH="1" flipV="1">
            <a:off x="6939643" y="2296887"/>
            <a:ext cx="767443" cy="250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013D4FC-EF6A-2C13-77EB-7976258BA38E}"/>
              </a:ext>
            </a:extLst>
          </p:cNvPr>
          <p:cNvSpPr/>
          <p:nvPr/>
        </p:nvSpPr>
        <p:spPr>
          <a:xfrm>
            <a:off x="4746171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12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2EFB-9796-EE1B-C8CF-B9B9A96D8291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5078186" y="3156857"/>
            <a:ext cx="89262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DB59FB3-CF92-F155-E17A-273DD0094B27}"/>
              </a:ext>
            </a:extLst>
          </p:cNvPr>
          <p:cNvSpPr/>
          <p:nvPr/>
        </p:nvSpPr>
        <p:spPr>
          <a:xfrm>
            <a:off x="6866163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5D5501-686C-F0C0-48B5-9D3096AD4563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7198178" y="3156857"/>
            <a:ext cx="508908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B421AC0-3212-4062-89DF-49DDB34970AD}"/>
              </a:ext>
            </a:extLst>
          </p:cNvPr>
          <p:cNvSpPr/>
          <p:nvPr/>
        </p:nvSpPr>
        <p:spPr>
          <a:xfrm>
            <a:off x="8986155" y="3429000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83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A1175D-5674-A05C-C1F6-8F694DF1A7A0}"/>
              </a:ext>
            </a:extLst>
          </p:cNvPr>
          <p:cNvCxnSpPr>
            <a:cxnSpLocks/>
            <a:stCxn id="42" idx="0"/>
            <a:endCxn id="21" idx="2"/>
          </p:cNvCxnSpPr>
          <p:nvPr/>
        </p:nvCxnSpPr>
        <p:spPr>
          <a:xfrm flipV="1">
            <a:off x="9318170" y="3156857"/>
            <a:ext cx="560615" cy="272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0C8748-C2C0-7EDC-EF19-51F63E2167DF}"/>
              </a:ext>
            </a:extLst>
          </p:cNvPr>
          <p:cNvSpPr/>
          <p:nvPr/>
        </p:nvSpPr>
        <p:spPr>
          <a:xfrm>
            <a:off x="8229600" y="4408714"/>
            <a:ext cx="664029" cy="609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76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B764B7-B7BE-3B71-727C-EB7E94314719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8561615" y="4038600"/>
            <a:ext cx="756555" cy="370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3EF5C2-E8FE-2F1B-7599-F0B0123BEE46}"/>
              </a:ext>
            </a:extLst>
          </p:cNvPr>
          <p:cNvSpPr txBox="1"/>
          <p:nvPr/>
        </p:nvSpPr>
        <p:spPr>
          <a:xfrm>
            <a:off x="332014" y="5548273"/>
            <a:ext cx="6123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inorder</a:t>
            </a:r>
            <a:r>
              <a:rPr lang="en-US" dirty="0"/>
              <a:t> traversal of a tree </a:t>
            </a:r>
            <a:r>
              <a:rPr lang="sv-SE" dirty="0"/>
              <a:t>(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child</a:t>
            </a:r>
            <a:r>
              <a:rPr lang="sv-SE" dirty="0"/>
              <a:t> -&gt; </a:t>
            </a:r>
            <a:r>
              <a:rPr lang="sv-SE" dirty="0" err="1"/>
              <a:t>parent</a:t>
            </a:r>
            <a:r>
              <a:rPr lang="sv-SE" dirty="0"/>
              <a:t> -&gt; right </a:t>
            </a:r>
            <a:r>
              <a:rPr lang="sv-SE" dirty="0" err="1"/>
              <a:t>child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9ECEA2-8117-07BF-ECDD-E9354C538F72}"/>
              </a:ext>
            </a:extLst>
          </p:cNvPr>
          <p:cNvSpPr txBox="1"/>
          <p:nvPr/>
        </p:nvSpPr>
        <p:spPr>
          <a:xfrm>
            <a:off x="424543" y="5018314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12, 28, 31, 41, 45, 50, 67, 76, 83, 98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6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149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Sanders Wang</dc:creator>
  <cp:lastModifiedBy>Sanders Wang</cp:lastModifiedBy>
  <cp:revision>1</cp:revision>
  <dcterms:created xsi:type="dcterms:W3CDTF">2025-08-22T08:58:41Z</dcterms:created>
  <dcterms:modified xsi:type="dcterms:W3CDTF">2025-08-22T15:22:54Z</dcterms:modified>
</cp:coreProperties>
</file>