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0" r:id="rId12"/>
    <p:sldId id="259" r:id="rId13"/>
    <p:sldId id="265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F63C-915B-4903-AE89-AEEAD78C541A}" v="244" dt="2025-08-24T10:03:20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6A1F63C-915B-4903-AE89-AEEAD78C541A}"/>
    <pc:docChg chg="undo custSel addSld modSld sldOrd">
      <pc:chgData name="Sanders Wang" userId="089d73b8-785c-4012-b931-81c632b6c9c7" providerId="ADAL" clId="{16A1F63C-915B-4903-AE89-AEEAD78C541A}" dt="2025-08-24T10:03:41.217" v="2274" actId="1076"/>
      <pc:docMkLst>
        <pc:docMk/>
      </pc:docMkLst>
      <pc:sldChg chg="addSp delSp modSp new mod">
        <pc:chgData name="Sanders Wang" userId="089d73b8-785c-4012-b931-81c632b6c9c7" providerId="ADAL" clId="{16A1F63C-915B-4903-AE89-AEEAD78C541A}" dt="2025-08-22T15:22:45.837" v="530" actId="478"/>
        <pc:sldMkLst>
          <pc:docMk/>
          <pc:sldMk cId="2256047085" sldId="256"/>
        </pc:sldMkLst>
        <pc:spChg chg="add mod">
          <ac:chgData name="Sanders Wang" userId="089d73b8-785c-4012-b931-81c632b6c9c7" providerId="ADAL" clId="{16A1F63C-915B-4903-AE89-AEEAD78C541A}" dt="2025-08-22T09:04:50.136" v="72" actId="1076"/>
          <ac:spMkLst>
            <pc:docMk/>
            <pc:sldMk cId="2256047085" sldId="256"/>
            <ac:spMk id="24" creationId="{1A04476C-632D-2F5F-F108-8EB336CF2C74}"/>
          </ac:spMkLst>
        </pc:spChg>
        <pc:spChg chg="add mod">
          <ac:chgData name="Sanders Wang" userId="089d73b8-785c-4012-b931-81c632b6c9c7" providerId="ADAL" clId="{16A1F63C-915B-4903-AE89-AEEAD78C541A}" dt="2025-08-22T09:04:56.586" v="73" actId="1076"/>
          <ac:spMkLst>
            <pc:docMk/>
            <pc:sldMk cId="2256047085" sldId="256"/>
            <ac:spMk id="40" creationId="{DDEB0D83-68E3-E7BC-7401-C4BFA8633618}"/>
          </ac:spMkLst>
        </pc:spChg>
        <pc:spChg chg="add mod">
          <ac:chgData name="Sanders Wang" userId="089d73b8-785c-4012-b931-81c632b6c9c7" providerId="ADAL" clId="{16A1F63C-915B-4903-AE89-AEEAD78C541A}" dt="2025-08-22T09:07:38.210" v="232" actId="20577"/>
          <ac:spMkLst>
            <pc:docMk/>
            <pc:sldMk cId="2256047085" sldId="256"/>
            <ac:spMk id="41" creationId="{D9419E97-267F-E216-8720-D8BF227C0662}"/>
          </ac:spMkLst>
        </pc:spChg>
        <pc:spChg chg="add mod">
          <ac:chgData name="Sanders Wang" userId="089d73b8-785c-4012-b931-81c632b6c9c7" providerId="ADAL" clId="{16A1F63C-915B-4903-AE89-AEEAD78C541A}" dt="2025-08-22T09:08:34.868" v="242" actId="1076"/>
          <ac:spMkLst>
            <pc:docMk/>
            <pc:sldMk cId="2256047085" sldId="256"/>
            <ac:spMk id="42" creationId="{CF5D5228-7D29-5E45-16A8-94E69D8AD4B0}"/>
          </ac:spMkLst>
        </pc:spChg>
        <pc:spChg chg="add mod">
          <ac:chgData name="Sanders Wang" userId="089d73b8-785c-4012-b931-81c632b6c9c7" providerId="ADAL" clId="{16A1F63C-915B-4903-AE89-AEEAD78C541A}" dt="2025-08-22T09:08:12.366" v="238" actId="14100"/>
          <ac:spMkLst>
            <pc:docMk/>
            <pc:sldMk cId="2256047085" sldId="256"/>
            <ac:spMk id="43" creationId="{F499CC25-217C-E77C-CE66-8AD9D9448246}"/>
          </ac:spMkLst>
        </pc:spChg>
        <pc:spChg chg="add mod">
          <ac:chgData name="Sanders Wang" userId="089d73b8-785c-4012-b931-81c632b6c9c7" providerId="ADAL" clId="{16A1F63C-915B-4903-AE89-AEEAD78C541A}" dt="2025-08-22T09:11:47.661" v="301" actId="1076"/>
          <ac:spMkLst>
            <pc:docMk/>
            <pc:sldMk cId="2256047085" sldId="256"/>
            <ac:spMk id="44" creationId="{AAB9C3DA-640D-8601-F305-E5D32BA196CE}"/>
          </ac:spMkLst>
        </pc:spChg>
        <pc:spChg chg="add mod">
          <ac:chgData name="Sanders Wang" userId="089d73b8-785c-4012-b931-81c632b6c9c7" providerId="ADAL" clId="{16A1F63C-915B-4903-AE89-AEEAD78C541A}" dt="2025-08-22T09:43:19.934" v="307" actId="20577"/>
          <ac:spMkLst>
            <pc:docMk/>
            <pc:sldMk cId="2256047085" sldId="256"/>
            <ac:spMk id="48" creationId="{4E669F87-1B3B-4E62-44F9-29A5718EAFFF}"/>
          </ac:spMkLst>
        </pc:spChg>
        <pc:picChg chg="add mod">
          <ac:chgData name="Sanders Wang" userId="089d73b8-785c-4012-b931-81c632b6c9c7" providerId="ADAL" clId="{16A1F63C-915B-4903-AE89-AEEAD78C541A}" dt="2025-08-22T09:04:56.586" v="73" actId="1076"/>
          <ac:picMkLst>
            <pc:docMk/>
            <pc:sldMk cId="2256047085" sldId="256"/>
            <ac:picMk id="23" creationId="{A971B083-D994-4D9F-4A68-3B88ACAE1197}"/>
          </ac:picMkLst>
        </pc:pic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6" creationId="{1578D880-7DFB-688E-9594-C0ED1E5CBF5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7" creationId="{F21A6387-4F79-1C92-9774-0E02F086112E}"/>
          </ac:cxnSpMkLst>
        </pc:cxnChg>
        <pc:cxnChg chg="add mod ord">
          <ac:chgData name="Sanders Wang" userId="089d73b8-785c-4012-b931-81c632b6c9c7" providerId="ADAL" clId="{16A1F63C-915B-4903-AE89-AEEAD78C541A}" dt="2025-08-22T09:08:22.970" v="239" actId="166"/>
          <ac:cxnSpMkLst>
            <pc:docMk/>
            <pc:sldMk cId="2256047085" sldId="256"/>
            <ac:cxnSpMk id="28" creationId="{745B6798-35FD-DD67-CDAC-AE8D0A4C43E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0" creationId="{D0994CDE-2410-46F8-7EC4-D09028884B2E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2" creationId="{AF412B6D-FBD8-CD72-7251-94ED2AB425BB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4" creationId="{D6FA22E4-1F55-90D1-0FCF-0C87F9697BF4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7" creationId="{3670C3EC-4523-95E7-8AC0-C13C82F1E88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4:06:19.123" v="1366" actId="1076"/>
        <pc:sldMkLst>
          <pc:docMk/>
          <pc:sldMk cId="2624868208" sldId="257"/>
        </pc:sldMkLst>
        <pc:spChg chg="add mod">
          <ac:chgData name="Sanders Wang" userId="089d73b8-785c-4012-b931-81c632b6c9c7" providerId="ADAL" clId="{16A1F63C-915B-4903-AE89-AEEAD78C541A}" dt="2025-08-22T14:46:23.082" v="359" actId="113"/>
          <ac:spMkLst>
            <pc:docMk/>
            <pc:sldMk cId="2624868208" sldId="257"/>
            <ac:spMk id="2" creationId="{209658AF-30D2-9523-0B57-2E72D976D4CE}"/>
          </ac:spMkLst>
        </pc:spChg>
        <pc:spChg chg="add mod">
          <ac:chgData name="Sanders Wang" userId="089d73b8-785c-4012-b931-81c632b6c9c7" providerId="ADAL" clId="{16A1F63C-915B-4903-AE89-AEEAD78C541A}" dt="2025-08-22T14:45:32.488" v="354" actId="20577"/>
          <ac:spMkLst>
            <pc:docMk/>
            <pc:sldMk cId="2624868208" sldId="257"/>
            <ac:spMk id="3" creationId="{3F621562-1710-E1E0-3DA1-8C8758C2F34E}"/>
          </ac:spMkLst>
        </pc:spChg>
        <pc:spChg chg="add mod">
          <ac:chgData name="Sanders Wang" userId="089d73b8-785c-4012-b931-81c632b6c9c7" providerId="ADAL" clId="{16A1F63C-915B-4903-AE89-AEEAD78C541A}" dt="2025-08-22T14:46:43.255" v="364" actId="1076"/>
          <ac:spMkLst>
            <pc:docMk/>
            <pc:sldMk cId="2624868208" sldId="257"/>
            <ac:spMk id="4" creationId="{25A68A1F-3903-A2C5-CB46-74EF0D14E527}"/>
          </ac:spMkLst>
        </pc:spChg>
        <pc:spChg chg="add del mod">
          <ac:chgData name="Sanders Wang" userId="089d73b8-785c-4012-b931-81c632b6c9c7" providerId="ADAL" clId="{16A1F63C-915B-4903-AE89-AEEAD78C541A}" dt="2025-08-23T12:26:16.355" v="1084" actId="478"/>
          <ac:spMkLst>
            <pc:docMk/>
            <pc:sldMk cId="2624868208" sldId="257"/>
            <ac:spMk id="7" creationId="{05CA99A8-1840-0001-8794-FA48D6268E45}"/>
          </ac:spMkLst>
        </pc:spChg>
        <pc:spChg chg="add del mod">
          <ac:chgData name="Sanders Wang" userId="089d73b8-785c-4012-b931-81c632b6c9c7" providerId="ADAL" clId="{16A1F63C-915B-4903-AE89-AEEAD78C541A}" dt="2025-08-23T12:26:16.355" v="1084" actId="478"/>
          <ac:spMkLst>
            <pc:docMk/>
            <pc:sldMk cId="2624868208" sldId="257"/>
            <ac:spMk id="8" creationId="{F612D7C9-5E6E-65B3-E23C-47CE90AF48F0}"/>
          </ac:spMkLst>
        </pc:spChg>
        <pc:spChg chg="add mod">
          <ac:chgData name="Sanders Wang" userId="089d73b8-785c-4012-b931-81c632b6c9c7" providerId="ADAL" clId="{16A1F63C-915B-4903-AE89-AEEAD78C541A}" dt="2025-08-22T14:47:05.872" v="372" actId="1076"/>
          <ac:spMkLst>
            <pc:docMk/>
            <pc:sldMk cId="2624868208" sldId="257"/>
            <ac:spMk id="9" creationId="{0691966D-BA78-FBF5-928E-220B9E7F9B7E}"/>
          </ac:spMkLst>
        </pc:spChg>
        <pc:spChg chg="add del mod">
          <ac:chgData name="Sanders Wang" userId="089d73b8-785c-4012-b931-81c632b6c9c7" providerId="ADAL" clId="{16A1F63C-915B-4903-AE89-AEEAD78C541A}" dt="2025-08-23T12:26:16.355" v="1084" actId="478"/>
          <ac:spMkLst>
            <pc:docMk/>
            <pc:sldMk cId="2624868208" sldId="257"/>
            <ac:spMk id="13" creationId="{46DF6D93-7C64-BF3D-B9D1-8B5EB3CD6C4C}"/>
          </ac:spMkLst>
        </pc:spChg>
        <pc:spChg chg="add del mod">
          <ac:chgData name="Sanders Wang" userId="089d73b8-785c-4012-b931-81c632b6c9c7" providerId="ADAL" clId="{16A1F63C-915B-4903-AE89-AEEAD78C541A}" dt="2025-08-23T12:26:12.515" v="1083" actId="478"/>
          <ac:spMkLst>
            <pc:docMk/>
            <pc:sldMk cId="2624868208" sldId="257"/>
            <ac:spMk id="14" creationId="{039565E8-2B9B-2574-168C-C2C7F63B4101}"/>
          </ac:spMkLst>
        </pc:spChg>
        <pc:spChg chg="add mod">
          <ac:chgData name="Sanders Wang" userId="089d73b8-785c-4012-b931-81c632b6c9c7" providerId="ADAL" clId="{16A1F63C-915B-4903-AE89-AEEAD78C541A}" dt="2025-08-23T14:06:19.123" v="1366" actId="1076"/>
          <ac:spMkLst>
            <pc:docMk/>
            <pc:sldMk cId="2624868208" sldId="257"/>
            <ac:spMk id="15" creationId="{A8ADF26A-F727-F075-48DD-CBFFF0A84533}"/>
          </ac:spMkLst>
        </pc:spChg>
        <pc:spChg chg="add mod">
          <ac:chgData name="Sanders Wang" userId="089d73b8-785c-4012-b931-81c632b6c9c7" providerId="ADAL" clId="{16A1F63C-915B-4903-AE89-AEEAD78C541A}" dt="2025-08-22T14:48:02.544" v="376" actId="1076"/>
          <ac:spMkLst>
            <pc:docMk/>
            <pc:sldMk cId="2624868208" sldId="257"/>
            <ac:spMk id="16" creationId="{34D03364-B1BE-84D4-F973-BCD9813D7D17}"/>
          </ac:spMkLst>
        </pc:spChg>
        <pc:spChg chg="add mod">
          <ac:chgData name="Sanders Wang" userId="089d73b8-785c-4012-b931-81c632b6c9c7" providerId="ADAL" clId="{16A1F63C-915B-4903-AE89-AEEAD78C541A}" dt="2025-08-23T12:15:19.694" v="708" actId="1076"/>
          <ac:spMkLst>
            <pc:docMk/>
            <pc:sldMk cId="2624868208" sldId="257"/>
            <ac:spMk id="21" creationId="{1694B789-1292-7983-F585-205727F4AB45}"/>
          </ac:spMkLst>
        </pc:spChg>
        <pc:spChg chg="add mod">
          <ac:chgData name="Sanders Wang" userId="089d73b8-785c-4012-b931-81c632b6c9c7" providerId="ADAL" clId="{16A1F63C-915B-4903-AE89-AEEAD78C541A}" dt="2025-08-22T14:49:14.122" v="392" actId="1076"/>
          <ac:spMkLst>
            <pc:docMk/>
            <pc:sldMk cId="2624868208" sldId="257"/>
            <ac:spMk id="27" creationId="{8FD8A26D-3995-C4E7-04C7-86845CE93752}"/>
          </ac:spMkLst>
        </pc:spChg>
        <pc:spChg chg="add mod">
          <ac:chgData name="Sanders Wang" userId="089d73b8-785c-4012-b931-81c632b6c9c7" providerId="ADAL" clId="{16A1F63C-915B-4903-AE89-AEEAD78C541A}" dt="2025-08-22T14:49:34.700" v="399" actId="1076"/>
          <ac:spMkLst>
            <pc:docMk/>
            <pc:sldMk cId="2624868208" sldId="257"/>
            <ac:spMk id="32" creationId="{F013D4FC-EF6A-2C13-77EB-7976258BA38E}"/>
          </ac:spMkLst>
        </pc:spChg>
        <pc:spChg chg="add mod">
          <ac:chgData name="Sanders Wang" userId="089d73b8-785c-4012-b931-81c632b6c9c7" providerId="ADAL" clId="{16A1F63C-915B-4903-AE89-AEEAD78C541A}" dt="2025-08-22T14:50:02.063" v="406" actId="1076"/>
          <ac:spMkLst>
            <pc:docMk/>
            <pc:sldMk cId="2624868208" sldId="257"/>
            <ac:spMk id="37" creationId="{4DB59FB3-CF92-F155-E17A-273DD0094B27}"/>
          </ac:spMkLst>
        </pc:spChg>
        <pc:spChg chg="add mod">
          <ac:chgData name="Sanders Wang" userId="089d73b8-785c-4012-b931-81c632b6c9c7" providerId="ADAL" clId="{16A1F63C-915B-4903-AE89-AEEAD78C541A}" dt="2025-08-22T14:50:30.001" v="413" actId="1076"/>
          <ac:spMkLst>
            <pc:docMk/>
            <pc:sldMk cId="2624868208" sldId="257"/>
            <ac:spMk id="42" creationId="{7B421AC0-3212-4062-89DF-49DDB34970AD}"/>
          </ac:spMkLst>
        </pc:spChg>
        <pc:spChg chg="add mod">
          <ac:chgData name="Sanders Wang" userId="089d73b8-785c-4012-b931-81c632b6c9c7" providerId="ADAL" clId="{16A1F63C-915B-4903-AE89-AEEAD78C541A}" dt="2025-08-22T14:51:00.385" v="420" actId="1076"/>
          <ac:spMkLst>
            <pc:docMk/>
            <pc:sldMk cId="2624868208" sldId="257"/>
            <ac:spMk id="47" creationId="{F80C8748-C2C0-7EDC-EF19-51F63E2167DF}"/>
          </ac:spMkLst>
        </pc:spChg>
        <pc:spChg chg="add mod">
          <ac:chgData name="Sanders Wang" userId="089d73b8-785c-4012-b931-81c632b6c9c7" providerId="ADAL" clId="{16A1F63C-915B-4903-AE89-AEEAD78C541A}" dt="2025-08-22T14:52:09.575" v="444" actId="20577"/>
          <ac:spMkLst>
            <pc:docMk/>
            <pc:sldMk cId="2624868208" sldId="257"/>
            <ac:spMk id="51" creationId="{C83EF5C2-E8FE-2F1B-7599-F0B0123BEE46}"/>
          </ac:spMkLst>
        </pc:spChg>
        <pc:spChg chg="add mod">
          <ac:chgData name="Sanders Wang" userId="089d73b8-785c-4012-b931-81c632b6c9c7" providerId="ADAL" clId="{16A1F63C-915B-4903-AE89-AEEAD78C541A}" dt="2025-08-22T14:53:22.179" v="483" actId="20577"/>
          <ac:spMkLst>
            <pc:docMk/>
            <pc:sldMk cId="2624868208" sldId="257"/>
            <ac:spMk id="52" creationId="{FB9ECEA2-8117-07BF-ECDD-E9354C538F72}"/>
          </ac:spMkLst>
        </pc:spChg>
        <pc:cxnChg chg="add mod">
          <ac:chgData name="Sanders Wang" userId="089d73b8-785c-4012-b931-81c632b6c9c7" providerId="ADAL" clId="{16A1F63C-915B-4903-AE89-AEEAD78C541A}" dt="2025-08-22T14:46:43.255" v="364" actId="1076"/>
          <ac:cxnSpMkLst>
            <pc:docMk/>
            <pc:sldMk cId="2624868208" sldId="257"/>
            <ac:cxnSpMk id="6" creationId="{394B836D-520D-6079-275F-FD69B6446D7B}"/>
          </ac:cxnSpMkLst>
        </pc:cxnChg>
        <pc:cxnChg chg="add mod">
          <ac:chgData name="Sanders Wang" userId="089d73b8-785c-4012-b931-81c632b6c9c7" providerId="ADAL" clId="{16A1F63C-915B-4903-AE89-AEEAD78C541A}" dt="2025-08-22T14:47:05.872" v="372" actId="1076"/>
          <ac:cxnSpMkLst>
            <pc:docMk/>
            <pc:sldMk cId="2624868208" sldId="257"/>
            <ac:cxnSpMk id="10" creationId="{9033F867-57F4-CBEC-AA58-2A2CDF78B640}"/>
          </ac:cxnSpMkLst>
        </pc:cxnChg>
        <pc:cxnChg chg="add mod">
          <ac:chgData name="Sanders Wang" userId="089d73b8-785c-4012-b931-81c632b6c9c7" providerId="ADAL" clId="{16A1F63C-915B-4903-AE89-AEEAD78C541A}" dt="2025-08-22T14:48:08.533" v="379" actId="14100"/>
          <ac:cxnSpMkLst>
            <pc:docMk/>
            <pc:sldMk cId="2624868208" sldId="257"/>
            <ac:cxnSpMk id="17" creationId="{7CAB7180-B612-3846-0879-B33F8B463CFC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22" creationId="{4A666296-D55F-952A-7FD2-F5625AAB760F}"/>
          </ac:cxnSpMkLst>
        </pc:cxnChg>
        <pc:cxnChg chg="add mod">
          <ac:chgData name="Sanders Wang" userId="089d73b8-785c-4012-b931-81c632b6c9c7" providerId="ADAL" clId="{16A1F63C-915B-4903-AE89-AEEAD78C541A}" dt="2025-08-22T14:49:21.472" v="395" actId="14100"/>
          <ac:cxnSpMkLst>
            <pc:docMk/>
            <pc:sldMk cId="2624868208" sldId="257"/>
            <ac:cxnSpMk id="28" creationId="{D7DDD435-AFF1-AA36-D9EE-0BC98A55836C}"/>
          </ac:cxnSpMkLst>
        </pc:cxnChg>
        <pc:cxnChg chg="add mod">
          <ac:chgData name="Sanders Wang" userId="089d73b8-785c-4012-b931-81c632b6c9c7" providerId="ADAL" clId="{16A1F63C-915B-4903-AE89-AEEAD78C541A}" dt="2025-08-22T14:49:45.178" v="402" actId="14100"/>
          <ac:cxnSpMkLst>
            <pc:docMk/>
            <pc:sldMk cId="2624868208" sldId="257"/>
            <ac:cxnSpMk id="33" creationId="{ECD82EFB-9796-EE1B-C8CF-B9B9A96D8291}"/>
          </ac:cxnSpMkLst>
        </pc:cxnChg>
        <pc:cxnChg chg="add mod">
          <ac:chgData name="Sanders Wang" userId="089d73b8-785c-4012-b931-81c632b6c9c7" providerId="ADAL" clId="{16A1F63C-915B-4903-AE89-AEEAD78C541A}" dt="2025-08-22T14:50:10.125" v="409" actId="14100"/>
          <ac:cxnSpMkLst>
            <pc:docMk/>
            <pc:sldMk cId="2624868208" sldId="257"/>
            <ac:cxnSpMk id="38" creationId="{A85D5501-686C-F0C0-48B5-9D3096AD4563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43" creationId="{6FA1175D-5674-A05C-C1F6-8F694DF1A7A0}"/>
          </ac:cxnSpMkLst>
        </pc:cxnChg>
        <pc:cxnChg chg="add mod">
          <ac:chgData name="Sanders Wang" userId="089d73b8-785c-4012-b931-81c632b6c9c7" providerId="ADAL" clId="{16A1F63C-915B-4903-AE89-AEEAD78C541A}" dt="2025-08-22T14:51:17.848" v="423" actId="14100"/>
          <ac:cxnSpMkLst>
            <pc:docMk/>
            <pc:sldMk cId="2624868208" sldId="257"/>
            <ac:cxnSpMk id="48" creationId="{D8B764B7-B7BE-3B71-727C-EB7E94314719}"/>
          </ac:cxnSpMkLst>
        </pc:cxnChg>
      </pc:sldChg>
      <pc:sldChg chg="addSp delSp new mod modClrScheme chgLayout">
        <pc:chgData name="Sanders Wang" userId="089d73b8-785c-4012-b931-81c632b6c9c7" providerId="ADAL" clId="{16A1F63C-915B-4903-AE89-AEEAD78C541A}" dt="2025-08-22T14:59:15.445" v="486"/>
        <pc:sldMkLst>
          <pc:docMk/>
          <pc:sldMk cId="3980651205" sldId="258"/>
        </pc:sldMkLst>
        <pc:picChg chg="add">
          <ac:chgData name="Sanders Wang" userId="089d73b8-785c-4012-b931-81c632b6c9c7" providerId="ADAL" clId="{16A1F63C-915B-4903-AE89-AEEAD78C541A}" dt="2025-08-22T14:59:15.445" v="486"/>
          <ac:picMkLst>
            <pc:docMk/>
            <pc:sldMk cId="3980651205" sldId="258"/>
            <ac:picMk id="2050" creationId="{C7AB1CEA-B6D2-715F-76A1-E5DA235D7ACD}"/>
          </ac:picMkLst>
        </pc:picChg>
      </pc:sldChg>
      <pc:sldChg chg="addSp delSp modSp new mod ord">
        <pc:chgData name="Sanders Wang" userId="089d73b8-785c-4012-b931-81c632b6c9c7" providerId="ADAL" clId="{16A1F63C-915B-4903-AE89-AEEAD78C541A}" dt="2025-08-23T11:56:53.492" v="694" actId="14100"/>
        <pc:sldMkLst>
          <pc:docMk/>
          <pc:sldMk cId="2917542660" sldId="259"/>
        </pc:sldMkLst>
        <pc:spChg chg="add mod">
          <ac:chgData name="Sanders Wang" userId="089d73b8-785c-4012-b931-81c632b6c9c7" providerId="ADAL" clId="{16A1F63C-915B-4903-AE89-AEEAD78C541A}" dt="2025-08-23T11:55:19.243" v="689" actId="207"/>
          <ac:spMkLst>
            <pc:docMk/>
            <pc:sldMk cId="2917542660" sldId="259"/>
            <ac:spMk id="2" creationId="{EA52F2CF-888E-C7B3-5604-B9B725E2180A}"/>
          </ac:spMkLst>
        </pc:spChg>
        <pc:spChg chg="add mod">
          <ac:chgData name="Sanders Wang" userId="089d73b8-785c-4012-b931-81c632b6c9c7" providerId="ADAL" clId="{16A1F63C-915B-4903-AE89-AEEAD78C541A}" dt="2025-08-23T11:47:19.620" v="564" actId="14100"/>
          <ac:spMkLst>
            <pc:docMk/>
            <pc:sldMk cId="2917542660" sldId="259"/>
            <ac:spMk id="3" creationId="{BB45DBB8-8F90-36C0-193A-2224975EB051}"/>
          </ac:spMkLst>
        </pc:spChg>
        <pc:spChg chg="add mod">
          <ac:chgData name="Sanders Wang" userId="089d73b8-785c-4012-b931-81c632b6c9c7" providerId="ADAL" clId="{16A1F63C-915B-4903-AE89-AEEAD78C541A}" dt="2025-08-23T11:55:34.036" v="691" actId="1076"/>
          <ac:spMkLst>
            <pc:docMk/>
            <pc:sldMk cId="2917542660" sldId="259"/>
            <ac:spMk id="4" creationId="{D4142F8B-0E08-A4A6-5414-8A8A4340EE6D}"/>
          </ac:spMkLst>
        </pc:spChg>
        <pc:spChg chg="add mod">
          <ac:chgData name="Sanders Wang" userId="089d73b8-785c-4012-b931-81c632b6c9c7" providerId="ADAL" clId="{16A1F63C-915B-4903-AE89-AEEAD78C541A}" dt="2025-08-23T11:53:23.024" v="676" actId="14100"/>
          <ac:spMkLst>
            <pc:docMk/>
            <pc:sldMk cId="2917542660" sldId="259"/>
            <ac:spMk id="5" creationId="{9ACAE8F2-B626-B989-F472-4510DF65DC3B}"/>
          </ac:spMkLst>
        </pc:spChg>
        <pc:spChg chg="add mod">
          <ac:chgData name="Sanders Wang" userId="089d73b8-785c-4012-b931-81c632b6c9c7" providerId="ADAL" clId="{16A1F63C-915B-4903-AE89-AEEAD78C541A}" dt="2025-08-23T11:53:57.019" v="679" actId="1076"/>
          <ac:spMkLst>
            <pc:docMk/>
            <pc:sldMk cId="2917542660" sldId="259"/>
            <ac:spMk id="8" creationId="{AAEACBC0-57BB-BAFB-E326-98F5F1F20657}"/>
          </ac:spMkLst>
        </pc:spChg>
        <pc:cxnChg chg="add del mod">
          <ac:chgData name="Sanders Wang" userId="089d73b8-785c-4012-b931-81c632b6c9c7" providerId="ADAL" clId="{16A1F63C-915B-4903-AE89-AEEAD78C541A}" dt="2025-08-23T11:51:23.823" v="622" actId="478"/>
          <ac:cxnSpMkLst>
            <pc:docMk/>
            <pc:sldMk cId="2917542660" sldId="259"/>
            <ac:cxnSpMk id="7" creationId="{1743ED07-ED11-ABAA-8A1E-56089B0E9F9E}"/>
          </ac:cxnSpMkLst>
        </pc:cxnChg>
        <pc:cxnChg chg="add mod">
          <ac:chgData name="Sanders Wang" userId="089d73b8-785c-4012-b931-81c632b6c9c7" providerId="ADAL" clId="{16A1F63C-915B-4903-AE89-AEEAD78C541A}" dt="2025-08-23T11:55:34.036" v="691" actId="1076"/>
          <ac:cxnSpMkLst>
            <pc:docMk/>
            <pc:sldMk cId="2917542660" sldId="259"/>
            <ac:cxnSpMk id="10" creationId="{CC8BD728-CA1A-51FC-621E-CA92425642C3}"/>
          </ac:cxnSpMkLst>
        </pc:cxnChg>
        <pc:cxnChg chg="add mod">
          <ac:chgData name="Sanders Wang" userId="089d73b8-785c-4012-b931-81c632b6c9c7" providerId="ADAL" clId="{16A1F63C-915B-4903-AE89-AEEAD78C541A}" dt="2025-08-23T11:56:53.492" v="694" actId="14100"/>
          <ac:cxnSpMkLst>
            <pc:docMk/>
            <pc:sldMk cId="2917542660" sldId="259"/>
            <ac:cxnSpMk id="12" creationId="{6CBD4D90-CFAF-A489-9D99-E5D5DE1B19F9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2:42:12.216" v="1321" actId="1076"/>
        <pc:sldMkLst>
          <pc:docMk/>
          <pc:sldMk cId="1737904696" sldId="260"/>
        </pc:sldMkLst>
        <pc:spChg chg="add mod">
          <ac:chgData name="Sanders Wang" userId="089d73b8-785c-4012-b931-81c632b6c9c7" providerId="ADAL" clId="{16A1F63C-915B-4903-AE89-AEEAD78C541A}" dt="2025-08-23T12:29:02.101" v="1135" actId="1076"/>
          <ac:spMkLst>
            <pc:docMk/>
            <pc:sldMk cId="1737904696" sldId="260"/>
            <ac:spMk id="3" creationId="{1C4158E6-C0BF-A066-36B3-EED5E5465F04}"/>
          </ac:spMkLst>
        </pc:spChg>
        <pc:spChg chg="add mod">
          <ac:chgData name="Sanders Wang" userId="089d73b8-785c-4012-b931-81c632b6c9c7" providerId="ADAL" clId="{16A1F63C-915B-4903-AE89-AEEAD78C541A}" dt="2025-08-23T12:28:58.796" v="1134" actId="1076"/>
          <ac:spMkLst>
            <pc:docMk/>
            <pc:sldMk cId="1737904696" sldId="260"/>
            <ac:spMk id="4" creationId="{C914BBE1-CCA7-CFBB-B096-3D6B024B5246}"/>
          </ac:spMkLst>
        </pc:spChg>
        <pc:spChg chg="add mod">
          <ac:chgData name="Sanders Wang" userId="089d73b8-785c-4012-b931-81c632b6c9c7" providerId="ADAL" clId="{16A1F63C-915B-4903-AE89-AEEAD78C541A}" dt="2025-08-23T12:29:28.918" v="1142" actId="14100"/>
          <ac:spMkLst>
            <pc:docMk/>
            <pc:sldMk cId="1737904696" sldId="260"/>
            <ac:spMk id="5" creationId="{4C47A3D3-FA51-A5CD-5E96-30CF3911E476}"/>
          </ac:spMkLst>
        </pc:spChg>
        <pc:spChg chg="add mod">
          <ac:chgData name="Sanders Wang" userId="089d73b8-785c-4012-b931-81c632b6c9c7" providerId="ADAL" clId="{16A1F63C-915B-4903-AE89-AEEAD78C541A}" dt="2025-08-23T12:29:44.483" v="1145" actId="20577"/>
          <ac:spMkLst>
            <pc:docMk/>
            <pc:sldMk cId="1737904696" sldId="260"/>
            <ac:spMk id="6" creationId="{98D4C072-774A-8924-8A28-3191D57820D4}"/>
          </ac:spMkLst>
        </pc:spChg>
        <pc:spChg chg="add mod">
          <ac:chgData name="Sanders Wang" userId="089d73b8-785c-4012-b931-81c632b6c9c7" providerId="ADAL" clId="{16A1F63C-915B-4903-AE89-AEEAD78C541A}" dt="2025-08-23T12:29:55.786" v="1149" actId="1076"/>
          <ac:spMkLst>
            <pc:docMk/>
            <pc:sldMk cId="1737904696" sldId="260"/>
            <ac:spMk id="7" creationId="{0AA06625-866A-F165-D190-3C2A77959E3A}"/>
          </ac:spMkLst>
        </pc:spChg>
        <pc:spChg chg="add mod">
          <ac:chgData name="Sanders Wang" userId="089d73b8-785c-4012-b931-81c632b6c9c7" providerId="ADAL" clId="{16A1F63C-915B-4903-AE89-AEEAD78C541A}" dt="2025-08-23T12:30:43.996" v="1157" actId="14100"/>
          <ac:spMkLst>
            <pc:docMk/>
            <pc:sldMk cId="1737904696" sldId="260"/>
            <ac:spMk id="12" creationId="{62AC754D-7880-3BEB-FE34-27A3FC2433FA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4" creationId="{B31347CE-6F43-C87A-23F0-A93B69B6DBB6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5" creationId="{637182F3-0289-C86C-C1FF-201CDDB63E28}"/>
          </ac:spMkLst>
        </pc:spChg>
        <pc:spChg chg="add mod">
          <ac:chgData name="Sanders Wang" userId="089d73b8-785c-4012-b931-81c632b6c9c7" providerId="ADAL" clId="{16A1F63C-915B-4903-AE89-AEEAD78C541A}" dt="2025-08-23T12:36:22.265" v="1266" actId="20577"/>
          <ac:spMkLst>
            <pc:docMk/>
            <pc:sldMk cId="1737904696" sldId="260"/>
            <ac:spMk id="26" creationId="{3B1B03F7-F307-7866-E3CF-9931474E1141}"/>
          </ac:spMkLst>
        </pc:spChg>
        <pc:spChg chg="add mod">
          <ac:chgData name="Sanders Wang" userId="089d73b8-785c-4012-b931-81c632b6c9c7" providerId="ADAL" clId="{16A1F63C-915B-4903-AE89-AEEAD78C541A}" dt="2025-08-23T12:36:25.025" v="1268" actId="20577"/>
          <ac:spMkLst>
            <pc:docMk/>
            <pc:sldMk cId="1737904696" sldId="260"/>
            <ac:spMk id="27" creationId="{0C67738B-2814-43DC-6980-40C576FBB64B}"/>
          </ac:spMkLst>
        </pc:spChg>
        <pc:spChg chg="add mod">
          <ac:chgData name="Sanders Wang" userId="089d73b8-785c-4012-b931-81c632b6c9c7" providerId="ADAL" clId="{16A1F63C-915B-4903-AE89-AEEAD78C541A}" dt="2025-08-23T12:36:28.197" v="1270" actId="20577"/>
          <ac:spMkLst>
            <pc:docMk/>
            <pc:sldMk cId="1737904696" sldId="260"/>
            <ac:spMk id="28" creationId="{2215253E-BC4A-1743-7FCF-178860AA2224}"/>
          </ac:spMkLst>
        </pc:spChg>
        <pc:spChg chg="add mod">
          <ac:chgData name="Sanders Wang" userId="089d73b8-785c-4012-b931-81c632b6c9c7" providerId="ADAL" clId="{16A1F63C-915B-4903-AE89-AEEAD78C541A}" dt="2025-08-23T12:34:22.622" v="1234" actId="6549"/>
          <ac:spMkLst>
            <pc:docMk/>
            <pc:sldMk cId="1737904696" sldId="260"/>
            <ac:spMk id="29" creationId="{09BB20AE-0905-BB25-B130-14E4D5F000C3}"/>
          </ac:spMkLst>
        </pc:spChg>
        <pc:spChg chg="add mod">
          <ac:chgData name="Sanders Wang" userId="089d73b8-785c-4012-b931-81c632b6c9c7" providerId="ADAL" clId="{16A1F63C-915B-4903-AE89-AEEAD78C541A}" dt="2025-08-23T12:37:43.565" v="1275" actId="1076"/>
          <ac:spMkLst>
            <pc:docMk/>
            <pc:sldMk cId="1737904696" sldId="260"/>
            <ac:spMk id="30" creationId="{FBE667EE-A552-8BA8-A193-E53EAB93452D}"/>
          </ac:spMkLst>
        </pc:spChg>
        <pc:spChg chg="add mod">
          <ac:chgData name="Sanders Wang" userId="089d73b8-785c-4012-b931-81c632b6c9c7" providerId="ADAL" clId="{16A1F63C-915B-4903-AE89-AEEAD78C541A}" dt="2025-08-23T12:37:13.262" v="1274" actId="1076"/>
          <ac:spMkLst>
            <pc:docMk/>
            <pc:sldMk cId="1737904696" sldId="260"/>
            <ac:spMk id="31" creationId="{D5992F59-0FA1-9EBC-078A-4838A523B81F}"/>
          </ac:spMkLst>
        </pc:spChg>
        <pc:spChg chg="add mod">
          <ac:chgData name="Sanders Wang" userId="089d73b8-785c-4012-b931-81c632b6c9c7" providerId="ADAL" clId="{16A1F63C-915B-4903-AE89-AEEAD78C541A}" dt="2025-08-23T12:35:11.305" v="1257" actId="1076"/>
          <ac:spMkLst>
            <pc:docMk/>
            <pc:sldMk cId="1737904696" sldId="260"/>
            <ac:spMk id="32" creationId="{55299FFE-20F1-4CFA-2B7A-B3295B5EB0DE}"/>
          </ac:spMkLst>
        </pc:spChg>
        <pc:spChg chg="add mod">
          <ac:chgData name="Sanders Wang" userId="089d73b8-785c-4012-b931-81c632b6c9c7" providerId="ADAL" clId="{16A1F63C-915B-4903-AE89-AEEAD78C541A}" dt="2025-08-23T12:37:53.793" v="1278" actId="1076"/>
          <ac:spMkLst>
            <pc:docMk/>
            <pc:sldMk cId="1737904696" sldId="260"/>
            <ac:spMk id="33" creationId="{0AEC9C49-F388-7C4B-B257-06443E48723F}"/>
          </ac:spMkLst>
        </pc:spChg>
        <pc:spChg chg="add mod">
          <ac:chgData name="Sanders Wang" userId="089d73b8-785c-4012-b931-81c632b6c9c7" providerId="ADAL" clId="{16A1F63C-915B-4903-AE89-AEEAD78C541A}" dt="2025-08-23T12:38:01.650" v="1281" actId="20577"/>
          <ac:spMkLst>
            <pc:docMk/>
            <pc:sldMk cId="1737904696" sldId="260"/>
            <ac:spMk id="34" creationId="{CD4B80EA-9A2C-A66D-6279-BEE1CD7BD108}"/>
          </ac:spMkLst>
        </pc:spChg>
        <pc:spChg chg="add mod">
          <ac:chgData name="Sanders Wang" userId="089d73b8-785c-4012-b931-81c632b6c9c7" providerId="ADAL" clId="{16A1F63C-915B-4903-AE89-AEEAD78C541A}" dt="2025-08-23T12:38:09.754" v="1283" actId="20577"/>
          <ac:spMkLst>
            <pc:docMk/>
            <pc:sldMk cId="1737904696" sldId="260"/>
            <ac:spMk id="35" creationId="{7DE7037D-8114-E932-2EF2-D6CEBC9B7F98}"/>
          </ac:spMkLst>
        </pc:spChg>
        <pc:spChg chg="add mod">
          <ac:chgData name="Sanders Wang" userId="089d73b8-785c-4012-b931-81c632b6c9c7" providerId="ADAL" clId="{16A1F63C-915B-4903-AE89-AEEAD78C541A}" dt="2025-08-23T12:41:33.712" v="1295" actId="20577"/>
          <ac:spMkLst>
            <pc:docMk/>
            <pc:sldMk cId="1737904696" sldId="260"/>
            <ac:spMk id="36" creationId="{476C22ED-1022-581E-BFCD-0E03F29056E3}"/>
          </ac:spMkLst>
        </pc:spChg>
        <pc:spChg chg="add mod">
          <ac:chgData name="Sanders Wang" userId="089d73b8-785c-4012-b931-81c632b6c9c7" providerId="ADAL" clId="{16A1F63C-915B-4903-AE89-AEEAD78C541A}" dt="2025-08-23T12:41:42.576" v="1306" actId="20577"/>
          <ac:spMkLst>
            <pc:docMk/>
            <pc:sldMk cId="1737904696" sldId="260"/>
            <ac:spMk id="37" creationId="{11CCA972-8692-431B-BA85-0541F22EB18F}"/>
          </ac:spMkLst>
        </pc:spChg>
        <pc:spChg chg="add mod">
          <ac:chgData name="Sanders Wang" userId="089d73b8-785c-4012-b931-81c632b6c9c7" providerId="ADAL" clId="{16A1F63C-915B-4903-AE89-AEEAD78C541A}" dt="2025-08-23T12:41:51.356" v="1315" actId="20577"/>
          <ac:spMkLst>
            <pc:docMk/>
            <pc:sldMk cId="1737904696" sldId="260"/>
            <ac:spMk id="38" creationId="{8CA9F23E-1E08-0132-C92D-BAF7E82EC875}"/>
          </ac:spMkLst>
        </pc:spChg>
        <pc:spChg chg="add mod">
          <ac:chgData name="Sanders Wang" userId="089d73b8-785c-4012-b931-81c632b6c9c7" providerId="ADAL" clId="{16A1F63C-915B-4903-AE89-AEEAD78C541A}" dt="2025-08-23T12:41:54.737" v="1316" actId="14100"/>
          <ac:spMkLst>
            <pc:docMk/>
            <pc:sldMk cId="1737904696" sldId="260"/>
            <ac:spMk id="41" creationId="{284FCD7D-5C7E-207F-E9F8-DB026A02CA61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3" creationId="{D15CECEE-F976-3BF9-C997-0B11E45174E0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4" creationId="{0C747F2D-0D1F-9A96-B94A-EB02CBB10E24}"/>
          </ac:spMkLst>
        </pc:spChg>
        <pc:spChg chg="del mod topLvl">
          <ac:chgData name="Sanders Wang" userId="089d73b8-785c-4012-b931-81c632b6c9c7" providerId="ADAL" clId="{16A1F63C-915B-4903-AE89-AEEAD78C541A}" dt="2025-08-23T12:42:06.598" v="1320" actId="478"/>
          <ac:spMkLst>
            <pc:docMk/>
            <pc:sldMk cId="1737904696" sldId="260"/>
            <ac:spMk id="52" creationId="{CE624487-92F9-08A2-9550-55455B495ACC}"/>
          </ac:spMkLst>
        </pc:spChg>
        <pc:spChg chg="mod topLvl">
          <ac:chgData name="Sanders Wang" userId="089d73b8-785c-4012-b931-81c632b6c9c7" providerId="ADAL" clId="{16A1F63C-915B-4903-AE89-AEEAD78C541A}" dt="2025-08-23T12:42:12.216" v="1321" actId="1076"/>
          <ac:spMkLst>
            <pc:docMk/>
            <pc:sldMk cId="1737904696" sldId="260"/>
            <ac:spMk id="53" creationId="{60D586C5-226D-1A6A-3897-DAC49D394C2D}"/>
          </ac:spMkLst>
        </pc:spChg>
        <pc:grpChg chg="add mod">
          <ac:chgData name="Sanders Wang" userId="089d73b8-785c-4012-b931-81c632b6c9c7" providerId="ADAL" clId="{16A1F63C-915B-4903-AE89-AEEAD78C541A}" dt="2025-08-23T12:31:40.663" v="1200" actId="164"/>
          <ac:grpSpMkLst>
            <pc:docMk/>
            <pc:sldMk cId="1737904696" sldId="260"/>
            <ac:grpSpMk id="16" creationId="{18F66311-1750-528A-4C2E-84F5417F93F7}"/>
          </ac:grpSpMkLst>
        </pc:grpChg>
        <pc:grpChg chg="add mod">
          <ac:chgData name="Sanders Wang" userId="089d73b8-785c-4012-b931-81c632b6c9c7" providerId="ADAL" clId="{16A1F63C-915B-4903-AE89-AEEAD78C541A}" dt="2025-08-23T12:41:16.351" v="1284" actId="571"/>
          <ac:grpSpMkLst>
            <pc:docMk/>
            <pc:sldMk cId="1737904696" sldId="260"/>
            <ac:grpSpMk id="42" creationId="{3410F11D-4A5C-5BD3-48FD-8C6D70089DF8}"/>
          </ac:grpSpMkLst>
        </pc:grpChg>
        <pc:grpChg chg="add del mod">
          <ac:chgData name="Sanders Wang" userId="089d73b8-785c-4012-b931-81c632b6c9c7" providerId="ADAL" clId="{16A1F63C-915B-4903-AE89-AEEAD78C541A}" dt="2025-08-23T12:42:04.096" v="1319" actId="165"/>
          <ac:grpSpMkLst>
            <pc:docMk/>
            <pc:sldMk cId="1737904696" sldId="260"/>
            <ac:grpSpMk id="51" creationId="{EF42DACF-37EA-8D78-36FE-F555E2DFC791}"/>
          </ac:grpSpMkLst>
        </pc:grpChg>
        <pc:graphicFrameChg chg="add mod modGraphic">
          <ac:chgData name="Sanders Wang" userId="089d73b8-785c-4012-b931-81c632b6c9c7" providerId="ADAL" clId="{16A1F63C-915B-4903-AE89-AEEAD78C541A}" dt="2025-08-23T12:28:06.353" v="1121" actId="14734"/>
          <ac:graphicFrameMkLst>
            <pc:docMk/>
            <pc:sldMk cId="1737904696" sldId="260"/>
            <ac:graphicFrameMk id="2" creationId="{03BCEAB8-414F-69CC-8313-47C209876A02}"/>
          </ac:graphicFrameMkLst>
        </pc:graphicFrameChg>
        <pc:cxnChg chg="add">
          <ac:chgData name="Sanders Wang" userId="089d73b8-785c-4012-b931-81c632b6c9c7" providerId="ADAL" clId="{16A1F63C-915B-4903-AE89-AEEAD78C541A}" dt="2025-08-23T12:30:03.755" v="1150" actId="11529"/>
          <ac:cxnSpMkLst>
            <pc:docMk/>
            <pc:sldMk cId="1737904696" sldId="260"/>
            <ac:cxnSpMk id="9" creationId="{B52896D2-812E-931C-EA4C-2889671CAF1F}"/>
          </ac:cxnSpMkLst>
        </pc:cxnChg>
        <pc:cxnChg chg="add">
          <ac:chgData name="Sanders Wang" userId="089d73b8-785c-4012-b931-81c632b6c9c7" providerId="ADAL" clId="{16A1F63C-915B-4903-AE89-AEEAD78C541A}" dt="2025-08-23T12:30:08.919" v="1151" actId="11529"/>
          <ac:cxnSpMkLst>
            <pc:docMk/>
            <pc:sldMk cId="1737904696" sldId="260"/>
            <ac:cxnSpMk id="11" creationId="{047960B0-0EDA-9EBC-F16D-332A06E91073}"/>
          </ac:cxnSpMkLst>
        </pc:cxnChg>
        <pc:cxnChg chg="add mod">
          <ac:chgData name="Sanders Wang" userId="089d73b8-785c-4012-b931-81c632b6c9c7" providerId="ADAL" clId="{16A1F63C-915B-4903-AE89-AEEAD78C541A}" dt="2025-08-23T12:32:02.269" v="1206" actId="692"/>
          <ac:cxnSpMkLst>
            <pc:docMk/>
            <pc:sldMk cId="1737904696" sldId="260"/>
            <ac:cxnSpMk id="18" creationId="{E18200EA-C052-3F9F-C5FD-C8B0B19A58CB}"/>
          </ac:cxnSpMkLst>
        </pc:cxnChg>
        <pc:cxnChg chg="add">
          <ac:chgData name="Sanders Wang" userId="089d73b8-785c-4012-b931-81c632b6c9c7" providerId="ADAL" clId="{16A1F63C-915B-4903-AE89-AEEAD78C541A}" dt="2025-08-23T12:32:12.486" v="1207" actId="11529"/>
          <ac:cxnSpMkLst>
            <pc:docMk/>
            <pc:sldMk cId="1737904696" sldId="260"/>
            <ac:cxnSpMk id="23" creationId="{ED7DD037-483B-9971-E53B-2FD1465A1F3A}"/>
          </ac:cxnSpMkLst>
        </pc:cxnChg>
        <pc:cxnChg chg="add mod">
          <ac:chgData name="Sanders Wang" userId="089d73b8-785c-4012-b931-81c632b6c9c7" providerId="ADAL" clId="{16A1F63C-915B-4903-AE89-AEEAD78C541A}" dt="2025-08-23T12:41:37.562" v="1296" actId="14100"/>
          <ac:cxnSpMkLst>
            <pc:docMk/>
            <pc:sldMk cId="1737904696" sldId="260"/>
            <ac:cxnSpMk id="39" creationId="{B4167CAE-F71B-AF09-4A3E-4D8809BB4105}"/>
          </ac:cxnSpMkLst>
        </pc:cxnChg>
        <pc:cxnChg chg="add mod">
          <ac:chgData name="Sanders Wang" userId="089d73b8-785c-4012-b931-81c632b6c9c7" providerId="ADAL" clId="{16A1F63C-915B-4903-AE89-AEEAD78C541A}" dt="2025-08-23T12:41:47.473" v="1307" actId="14100"/>
          <ac:cxnSpMkLst>
            <pc:docMk/>
            <pc:sldMk cId="1737904696" sldId="260"/>
            <ac:cxnSpMk id="40" creationId="{59522070-45EE-05F9-838A-F7A94150EEBB}"/>
          </ac:cxnSpMkLst>
        </pc:cxnChg>
        <pc:cxnChg chg="add mod">
          <ac:chgData name="Sanders Wang" userId="089d73b8-785c-4012-b931-81c632b6c9c7" providerId="ADAL" clId="{16A1F63C-915B-4903-AE89-AEEAD78C541A}" dt="2025-08-23T12:41:54.737" v="1316" actId="14100"/>
          <ac:cxnSpMkLst>
            <pc:docMk/>
            <pc:sldMk cId="1737904696" sldId="260"/>
            <ac:cxnSpMk id="45" creationId="{D97BACBD-82B4-2994-977E-E2C822D80C61}"/>
          </ac:cxnSpMkLst>
        </pc:cxnChg>
      </pc:sldChg>
      <pc:sldChg chg="addSp modSp new mod">
        <pc:chgData name="Sanders Wang" userId="089d73b8-785c-4012-b931-81c632b6c9c7" providerId="ADAL" clId="{16A1F63C-915B-4903-AE89-AEEAD78C541A}" dt="2025-08-23T14:08:40.237" v="1534" actId="1076"/>
        <pc:sldMkLst>
          <pc:docMk/>
          <pc:sldMk cId="22587799" sldId="261"/>
        </pc:sldMkLst>
        <pc:spChg chg="add mod">
          <ac:chgData name="Sanders Wang" userId="089d73b8-785c-4012-b931-81c632b6c9c7" providerId="ADAL" clId="{16A1F63C-915B-4903-AE89-AEEAD78C541A}" dt="2025-08-23T14:06:56.137" v="1367" actId="113"/>
          <ac:spMkLst>
            <pc:docMk/>
            <pc:sldMk cId="22587799" sldId="261"/>
            <ac:spMk id="4" creationId="{D98EDC0E-EDBB-81D3-3178-31B7660FB9DF}"/>
          </ac:spMkLst>
        </pc:spChg>
        <pc:spChg chg="add mod">
          <ac:chgData name="Sanders Wang" userId="089d73b8-785c-4012-b931-81c632b6c9c7" providerId="ADAL" clId="{16A1F63C-915B-4903-AE89-AEEAD78C541A}" dt="2025-08-23T14:07:18.581" v="1386" actId="113"/>
          <ac:spMkLst>
            <pc:docMk/>
            <pc:sldMk cId="22587799" sldId="261"/>
            <ac:spMk id="5" creationId="{327B15EB-10AC-1B42-B43C-61F4CCDD1B35}"/>
          </ac:spMkLst>
        </pc:spChg>
        <pc:spChg chg="add mod">
          <ac:chgData name="Sanders Wang" userId="089d73b8-785c-4012-b931-81c632b6c9c7" providerId="ADAL" clId="{16A1F63C-915B-4903-AE89-AEEAD78C541A}" dt="2025-08-23T14:07:29.305" v="1392" actId="20577"/>
          <ac:spMkLst>
            <pc:docMk/>
            <pc:sldMk cId="22587799" sldId="261"/>
            <ac:spMk id="6" creationId="{2D2B74BB-E002-3509-A098-04C1F7BD13FD}"/>
          </ac:spMkLst>
        </pc:spChg>
        <pc:spChg chg="add mod">
          <ac:chgData name="Sanders Wang" userId="089d73b8-785c-4012-b931-81c632b6c9c7" providerId="ADAL" clId="{16A1F63C-915B-4903-AE89-AEEAD78C541A}" dt="2025-08-23T14:08:02.353" v="1466" actId="1076"/>
          <ac:spMkLst>
            <pc:docMk/>
            <pc:sldMk cId="22587799" sldId="261"/>
            <ac:spMk id="7" creationId="{45BE9ADE-6C4A-2C49-2CAB-A7DC280B3528}"/>
          </ac:spMkLst>
        </pc:spChg>
        <pc:spChg chg="add mod">
          <ac:chgData name="Sanders Wang" userId="089d73b8-785c-4012-b931-81c632b6c9c7" providerId="ADAL" clId="{16A1F63C-915B-4903-AE89-AEEAD78C541A}" dt="2025-08-23T14:08:40.237" v="1534" actId="1076"/>
          <ac:spMkLst>
            <pc:docMk/>
            <pc:sldMk cId="22587799" sldId="261"/>
            <ac:spMk id="8" creationId="{933A9833-49B0-AC30-A460-3C13D4E73827}"/>
          </ac:spMkLst>
        </pc:spChg>
        <pc:picChg chg="add">
          <ac:chgData name="Sanders Wang" userId="089d73b8-785c-4012-b931-81c632b6c9c7" providerId="ADAL" clId="{16A1F63C-915B-4903-AE89-AEEAD78C541A}" dt="2025-08-23T14:05:31.853" v="1323" actId="22"/>
          <ac:picMkLst>
            <pc:docMk/>
            <pc:sldMk cId="22587799" sldId="261"/>
            <ac:picMk id="3" creationId="{DAE833B3-4D8D-4B7A-C6E6-E6BFBF38AC93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18:10.890" v="1601" actId="20577"/>
        <pc:sldMkLst>
          <pc:docMk/>
          <pc:sldMk cId="4091877250" sldId="262"/>
        </pc:sldMkLst>
        <pc:spChg chg="add mod">
          <ac:chgData name="Sanders Wang" userId="089d73b8-785c-4012-b931-81c632b6c9c7" providerId="ADAL" clId="{16A1F63C-915B-4903-AE89-AEEAD78C541A}" dt="2025-08-23T14:15:49.529" v="1536"/>
          <ac:spMkLst>
            <pc:docMk/>
            <pc:sldMk cId="4091877250" sldId="262"/>
            <ac:spMk id="2" creationId="{EDF3AF83-FBBA-5A06-F3D5-66CAB711469F}"/>
          </ac:spMkLst>
        </pc:spChg>
        <pc:spChg chg="add mod">
          <ac:chgData name="Sanders Wang" userId="089d73b8-785c-4012-b931-81c632b6c9c7" providerId="ADAL" clId="{16A1F63C-915B-4903-AE89-AEEAD78C541A}" dt="2025-08-23T14:18:10.890" v="1601" actId="20577"/>
          <ac:spMkLst>
            <pc:docMk/>
            <pc:sldMk cId="4091877250" sldId="262"/>
            <ac:spMk id="3" creationId="{D7BC5098-49B9-F7C5-3A14-AC61603C440A}"/>
          </ac:spMkLst>
        </pc:spChg>
        <pc:spChg chg="add mod">
          <ac:chgData name="Sanders Wang" userId="089d73b8-785c-4012-b931-81c632b6c9c7" providerId="ADAL" clId="{16A1F63C-915B-4903-AE89-AEEAD78C541A}" dt="2025-08-23T14:16:57.116" v="1542" actId="1076"/>
          <ac:spMkLst>
            <pc:docMk/>
            <pc:sldMk cId="4091877250" sldId="262"/>
            <ac:spMk id="6" creationId="{256A5CCC-EAC3-F0E7-ABD4-01DC4819BAFD}"/>
          </ac:spMkLst>
        </pc:spChg>
        <pc:spChg chg="add mod">
          <ac:chgData name="Sanders Wang" userId="089d73b8-785c-4012-b931-81c632b6c9c7" providerId="ADAL" clId="{16A1F63C-915B-4903-AE89-AEEAD78C541A}" dt="2025-08-23T14:17:09.487" v="1544" actId="1076"/>
          <ac:spMkLst>
            <pc:docMk/>
            <pc:sldMk cId="4091877250" sldId="262"/>
            <ac:spMk id="7" creationId="{D08FAFEF-8804-AD6C-A282-B900E1831FC3}"/>
          </ac:spMkLst>
        </pc:spChg>
        <pc:spChg chg="add mod">
          <ac:chgData name="Sanders Wang" userId="089d73b8-785c-4012-b931-81c632b6c9c7" providerId="ADAL" clId="{16A1F63C-915B-4903-AE89-AEEAD78C541A}" dt="2025-08-23T14:17:45.539" v="1590" actId="20577"/>
          <ac:spMkLst>
            <pc:docMk/>
            <pc:sldMk cId="4091877250" sldId="262"/>
            <ac:spMk id="8" creationId="{1562B501-0F55-EFFB-3BEA-2C55951BC934}"/>
          </ac:spMkLst>
        </pc:spChg>
        <pc:picChg chg="add">
          <ac:chgData name="Sanders Wang" userId="089d73b8-785c-4012-b931-81c632b6c9c7" providerId="ADAL" clId="{16A1F63C-915B-4903-AE89-AEEAD78C541A}" dt="2025-08-23T14:16:38.219" v="1540" actId="22"/>
          <ac:picMkLst>
            <pc:docMk/>
            <pc:sldMk cId="4091877250" sldId="262"/>
            <ac:picMk id="5" creationId="{0D804F49-2D05-8377-816C-5E525BDE535C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20:45.448" v="1615" actId="1076"/>
        <pc:sldMkLst>
          <pc:docMk/>
          <pc:sldMk cId="4171462611" sldId="263"/>
        </pc:sldMkLst>
        <pc:spChg chg="add mod">
          <ac:chgData name="Sanders Wang" userId="089d73b8-785c-4012-b931-81c632b6c9c7" providerId="ADAL" clId="{16A1F63C-915B-4903-AE89-AEEAD78C541A}" dt="2025-08-23T14:19:54.231" v="1603"/>
          <ac:spMkLst>
            <pc:docMk/>
            <pc:sldMk cId="4171462611" sldId="263"/>
            <ac:spMk id="2" creationId="{2ACADDAD-121D-9F5D-A09E-7F814D106F29}"/>
          </ac:spMkLst>
        </pc:spChg>
        <pc:spChg chg="add mod">
          <ac:chgData name="Sanders Wang" userId="089d73b8-785c-4012-b931-81c632b6c9c7" providerId="ADAL" clId="{16A1F63C-915B-4903-AE89-AEEAD78C541A}" dt="2025-08-23T14:20:04.018" v="1612" actId="20577"/>
          <ac:spMkLst>
            <pc:docMk/>
            <pc:sldMk cId="4171462611" sldId="263"/>
            <ac:spMk id="3" creationId="{95817AA7-418E-D41D-3AF0-97B6BD11C75E}"/>
          </ac:spMkLst>
        </pc:spChg>
        <pc:spChg chg="add mod">
          <ac:chgData name="Sanders Wang" userId="089d73b8-785c-4012-b931-81c632b6c9c7" providerId="ADAL" clId="{16A1F63C-915B-4903-AE89-AEEAD78C541A}" dt="2025-08-23T14:20:45.448" v="1615" actId="1076"/>
          <ac:spMkLst>
            <pc:docMk/>
            <pc:sldMk cId="4171462611" sldId="263"/>
            <ac:spMk id="6" creationId="{477558C4-C4B5-C132-1170-043B8EDBC59F}"/>
          </ac:spMkLst>
        </pc:spChg>
        <pc:spChg chg="add mod">
          <ac:chgData name="Sanders Wang" userId="089d73b8-785c-4012-b931-81c632b6c9c7" providerId="ADAL" clId="{16A1F63C-915B-4903-AE89-AEEAD78C541A}" dt="2025-08-23T14:20:39.671" v="1614"/>
          <ac:spMkLst>
            <pc:docMk/>
            <pc:sldMk cId="4171462611" sldId="263"/>
            <ac:spMk id="7" creationId="{DCE95F39-9FCF-926B-8F42-099DD2E28CAA}"/>
          </ac:spMkLst>
        </pc:spChg>
        <pc:picChg chg="add">
          <ac:chgData name="Sanders Wang" userId="089d73b8-785c-4012-b931-81c632b6c9c7" providerId="ADAL" clId="{16A1F63C-915B-4903-AE89-AEEAD78C541A}" dt="2025-08-23T14:20:24.946" v="1613" actId="22"/>
          <ac:picMkLst>
            <pc:docMk/>
            <pc:sldMk cId="4171462611" sldId="263"/>
            <ac:picMk id="5" creationId="{9EFF7F31-4746-F4C5-764C-79F86FA7F97A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31:00.556" v="1755" actId="20577"/>
        <pc:sldMkLst>
          <pc:docMk/>
          <pc:sldMk cId="1963250442" sldId="264"/>
        </pc:sldMkLst>
        <pc:spChg chg="add mod">
          <ac:chgData name="Sanders Wang" userId="089d73b8-785c-4012-b931-81c632b6c9c7" providerId="ADAL" clId="{16A1F63C-915B-4903-AE89-AEEAD78C541A}" dt="2025-08-23T14:24:23.495" v="1617"/>
          <ac:spMkLst>
            <pc:docMk/>
            <pc:sldMk cId="1963250442" sldId="264"/>
            <ac:spMk id="2" creationId="{40EA624F-B793-B510-B47A-64057F9A4614}"/>
          </ac:spMkLst>
        </pc:spChg>
        <pc:spChg chg="add mod">
          <ac:chgData name="Sanders Wang" userId="089d73b8-785c-4012-b931-81c632b6c9c7" providerId="ADAL" clId="{16A1F63C-915B-4903-AE89-AEEAD78C541A}" dt="2025-08-23T14:24:39.212" v="1633" actId="20577"/>
          <ac:spMkLst>
            <pc:docMk/>
            <pc:sldMk cId="1963250442" sldId="264"/>
            <ac:spMk id="3" creationId="{83ED6545-F263-4178-5FF2-6D40ACDB2105}"/>
          </ac:spMkLst>
        </pc:spChg>
        <pc:spChg chg="add mod">
          <ac:chgData name="Sanders Wang" userId="089d73b8-785c-4012-b931-81c632b6c9c7" providerId="ADAL" clId="{16A1F63C-915B-4903-AE89-AEEAD78C541A}" dt="2025-08-23T14:31:00.556" v="1755" actId="20577"/>
          <ac:spMkLst>
            <pc:docMk/>
            <pc:sldMk cId="1963250442" sldId="264"/>
            <ac:spMk id="11" creationId="{5E3795EC-80F1-847A-6EA7-8D0BCFDEC66B}"/>
          </ac:spMkLst>
        </pc:spChg>
        <pc:picChg chg="add">
          <ac:chgData name="Sanders Wang" userId="089d73b8-785c-4012-b931-81c632b6c9c7" providerId="ADAL" clId="{16A1F63C-915B-4903-AE89-AEEAD78C541A}" dt="2025-08-23T14:25:02.818" v="1634" actId="22"/>
          <ac:picMkLst>
            <pc:docMk/>
            <pc:sldMk cId="1963250442" sldId="264"/>
            <ac:picMk id="5" creationId="{9E49AC17-6C8E-BCE9-B897-4E4F072E0537}"/>
          </ac:picMkLst>
        </pc:picChg>
        <pc:cxnChg chg="add mod">
          <ac:chgData name="Sanders Wang" userId="089d73b8-785c-4012-b931-81c632b6c9c7" providerId="ADAL" clId="{16A1F63C-915B-4903-AE89-AEEAD78C541A}" dt="2025-08-23T14:25:43.307" v="1638" actId="14100"/>
          <ac:cxnSpMkLst>
            <pc:docMk/>
            <pc:sldMk cId="1963250442" sldId="264"/>
            <ac:cxnSpMk id="7" creationId="{14C46948-27CC-60DA-E988-F3159DCEE61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7:40:35.281" v="1890" actId="20577"/>
        <pc:sldMkLst>
          <pc:docMk/>
          <pc:sldMk cId="1717848793" sldId="265"/>
        </pc:sldMkLst>
        <pc:spChg chg="add mod">
          <ac:chgData name="Sanders Wang" userId="089d73b8-785c-4012-b931-81c632b6c9c7" providerId="ADAL" clId="{16A1F63C-915B-4903-AE89-AEEAD78C541A}" dt="2025-08-24T07:33:56.429" v="1784" actId="13822"/>
          <ac:spMkLst>
            <pc:docMk/>
            <pc:sldMk cId="1717848793" sldId="265"/>
            <ac:spMk id="2" creationId="{B910863D-3C87-D6E4-BC4E-80EDCA746026}"/>
          </ac:spMkLst>
        </pc:spChg>
        <pc:spChg chg="add mod">
          <ac:chgData name="Sanders Wang" userId="089d73b8-785c-4012-b931-81c632b6c9c7" providerId="ADAL" clId="{16A1F63C-915B-4903-AE89-AEEAD78C541A}" dt="2025-08-24T07:40:03.343" v="1871" actId="14100"/>
          <ac:spMkLst>
            <pc:docMk/>
            <pc:sldMk cId="1717848793" sldId="265"/>
            <ac:spMk id="3" creationId="{D5DBBD04-458F-475B-555B-479CF15363A1}"/>
          </ac:spMkLst>
        </pc:spChg>
        <pc:spChg chg="add del mod">
          <ac:chgData name="Sanders Wang" userId="089d73b8-785c-4012-b931-81c632b6c9c7" providerId="ADAL" clId="{16A1F63C-915B-4903-AE89-AEEAD78C541A}" dt="2025-08-24T07:35:04.402" v="1801" actId="478"/>
          <ac:spMkLst>
            <pc:docMk/>
            <pc:sldMk cId="1717848793" sldId="265"/>
            <ac:spMk id="6" creationId="{16C12109-D9BA-AC0A-D791-0BB924E41A01}"/>
          </ac:spMkLst>
        </pc:spChg>
        <pc:spChg chg="add mod">
          <ac:chgData name="Sanders Wang" userId="089d73b8-785c-4012-b931-81c632b6c9c7" providerId="ADAL" clId="{16A1F63C-915B-4903-AE89-AEEAD78C541A}" dt="2025-08-24T07:35:52.152" v="1815" actId="113"/>
          <ac:spMkLst>
            <pc:docMk/>
            <pc:sldMk cId="1717848793" sldId="265"/>
            <ac:spMk id="7" creationId="{81CD50DF-920B-8C0F-6B7E-5717EBD4E422}"/>
          </ac:spMkLst>
        </pc:spChg>
        <pc:spChg chg="add mod">
          <ac:chgData name="Sanders Wang" userId="089d73b8-785c-4012-b931-81c632b6c9c7" providerId="ADAL" clId="{16A1F63C-915B-4903-AE89-AEEAD78C541A}" dt="2025-08-24T07:36:39.181" v="1833" actId="1076"/>
          <ac:spMkLst>
            <pc:docMk/>
            <pc:sldMk cId="1717848793" sldId="265"/>
            <ac:spMk id="11" creationId="{E4345011-D9C6-7834-6F4C-43AD9DDF889D}"/>
          </ac:spMkLst>
        </pc:spChg>
        <pc:spChg chg="add mod">
          <ac:chgData name="Sanders Wang" userId="089d73b8-785c-4012-b931-81c632b6c9c7" providerId="ADAL" clId="{16A1F63C-915B-4903-AE89-AEEAD78C541A}" dt="2025-08-24T07:38:01.672" v="1847" actId="1076"/>
          <ac:spMkLst>
            <pc:docMk/>
            <pc:sldMk cId="1717848793" sldId="265"/>
            <ac:spMk id="15" creationId="{D9993B3B-456B-BE3C-DEFC-F133CC1E2BB1}"/>
          </ac:spMkLst>
        </pc:spChg>
        <pc:spChg chg="add mod">
          <ac:chgData name="Sanders Wang" userId="089d73b8-785c-4012-b931-81c632b6c9c7" providerId="ADAL" clId="{16A1F63C-915B-4903-AE89-AEEAD78C541A}" dt="2025-08-24T07:38:19.666" v="1855" actId="1076"/>
          <ac:spMkLst>
            <pc:docMk/>
            <pc:sldMk cId="1717848793" sldId="265"/>
            <ac:spMk id="16" creationId="{9A477376-6154-EE8E-7FBF-126B693D8E42}"/>
          </ac:spMkLst>
        </pc:spChg>
        <pc:spChg chg="add mod">
          <ac:chgData name="Sanders Wang" userId="089d73b8-785c-4012-b931-81c632b6c9c7" providerId="ADAL" clId="{16A1F63C-915B-4903-AE89-AEEAD78C541A}" dt="2025-08-24T07:40:18.501" v="1886" actId="1076"/>
          <ac:spMkLst>
            <pc:docMk/>
            <pc:sldMk cId="1717848793" sldId="265"/>
            <ac:spMk id="17" creationId="{D221A405-24F3-0446-FAFD-3634977030A7}"/>
          </ac:spMkLst>
        </pc:spChg>
        <pc:spChg chg="add mod">
          <ac:chgData name="Sanders Wang" userId="089d73b8-785c-4012-b931-81c632b6c9c7" providerId="ADAL" clId="{16A1F63C-915B-4903-AE89-AEEAD78C541A}" dt="2025-08-24T07:40:31.914" v="1889" actId="20577"/>
          <ac:spMkLst>
            <pc:docMk/>
            <pc:sldMk cId="1717848793" sldId="265"/>
            <ac:spMk id="18" creationId="{408234CF-7151-2C05-F60E-E50A93A8BF26}"/>
          </ac:spMkLst>
        </pc:spChg>
        <pc:spChg chg="add mod">
          <ac:chgData name="Sanders Wang" userId="089d73b8-785c-4012-b931-81c632b6c9c7" providerId="ADAL" clId="{16A1F63C-915B-4903-AE89-AEEAD78C541A}" dt="2025-08-24T07:40:35.281" v="1890" actId="20577"/>
          <ac:spMkLst>
            <pc:docMk/>
            <pc:sldMk cId="1717848793" sldId="265"/>
            <ac:spMk id="19" creationId="{AB0E98FF-3C22-4ED5-EBD2-F37B6A8199EA}"/>
          </ac:spMkLst>
        </pc:spChg>
        <pc:spChg chg="add mod">
          <ac:chgData name="Sanders Wang" userId="089d73b8-785c-4012-b931-81c632b6c9c7" providerId="ADAL" clId="{16A1F63C-915B-4903-AE89-AEEAD78C541A}" dt="2025-08-24T07:40:14.675" v="1885" actId="20577"/>
          <ac:spMkLst>
            <pc:docMk/>
            <pc:sldMk cId="1717848793" sldId="265"/>
            <ac:spMk id="21" creationId="{0B164CA6-5D6C-BECC-AF9D-4E7209771560}"/>
          </ac:spMkLst>
        </pc:spChg>
        <pc:spChg chg="add mod">
          <ac:chgData name="Sanders Wang" userId="089d73b8-785c-4012-b931-81c632b6c9c7" providerId="ADAL" clId="{16A1F63C-915B-4903-AE89-AEEAD78C541A}" dt="2025-08-24T07:40:27.778" v="1888" actId="20577"/>
          <ac:spMkLst>
            <pc:docMk/>
            <pc:sldMk cId="1717848793" sldId="265"/>
            <ac:spMk id="22" creationId="{B40D6A24-8E37-1544-205E-1CA980623791}"/>
          </ac:spMkLst>
        </pc:spChg>
        <pc:picChg chg="add mod">
          <ac:chgData name="Sanders Wang" userId="089d73b8-785c-4012-b931-81c632b6c9c7" providerId="ADAL" clId="{16A1F63C-915B-4903-AE89-AEEAD78C541A}" dt="2025-08-24T07:35:23.706" v="1805" actId="1076"/>
          <ac:picMkLst>
            <pc:docMk/>
            <pc:sldMk cId="1717848793" sldId="265"/>
            <ac:picMk id="5" creationId="{4FF15446-5DDB-0049-7187-36181ADB99DA}"/>
          </ac:picMkLst>
        </pc:picChg>
        <pc:cxnChg chg="add">
          <ac:chgData name="Sanders Wang" userId="089d73b8-785c-4012-b931-81c632b6c9c7" providerId="ADAL" clId="{16A1F63C-915B-4903-AE89-AEEAD78C541A}" dt="2025-08-24T07:35:58.205" v="1816" actId="11529"/>
          <ac:cxnSpMkLst>
            <pc:docMk/>
            <pc:sldMk cId="1717848793" sldId="265"/>
            <ac:cxnSpMk id="9" creationId="{CB5416B2-9D92-CFAB-0F2D-DAACD3D2E023}"/>
          </ac:cxnSpMkLst>
        </pc:cxnChg>
        <pc:cxnChg chg="add">
          <ac:chgData name="Sanders Wang" userId="089d73b8-785c-4012-b931-81c632b6c9c7" providerId="ADAL" clId="{16A1F63C-915B-4903-AE89-AEEAD78C541A}" dt="2025-08-24T07:36:45.406" v="1834" actId="11529"/>
          <ac:cxnSpMkLst>
            <pc:docMk/>
            <pc:sldMk cId="1717848793" sldId="265"/>
            <ac:cxnSpMk id="13" creationId="{2A85F539-0963-96FC-69AA-73EDAFC7CCAE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8:34:41.005" v="2028" actId="14100"/>
        <pc:sldMkLst>
          <pc:docMk/>
          <pc:sldMk cId="80762865" sldId="266"/>
        </pc:sldMkLst>
        <pc:spChg chg="add mod">
          <ac:chgData name="Sanders Wang" userId="089d73b8-785c-4012-b931-81c632b6c9c7" providerId="ADAL" clId="{16A1F63C-915B-4903-AE89-AEEAD78C541A}" dt="2025-08-24T08:28:07.027" v="1956" actId="1076"/>
          <ac:spMkLst>
            <pc:docMk/>
            <pc:sldMk cId="80762865" sldId="266"/>
            <ac:spMk id="2" creationId="{500C2BD7-BDD0-5715-6294-CE33D584DB58}"/>
          </ac:spMkLst>
        </pc:spChg>
        <pc:spChg chg="add del">
          <ac:chgData name="Sanders Wang" userId="089d73b8-785c-4012-b931-81c632b6c9c7" providerId="ADAL" clId="{16A1F63C-915B-4903-AE89-AEEAD78C541A}" dt="2025-08-24T08:25:21.981" v="1894" actId="22"/>
          <ac:spMkLst>
            <pc:docMk/>
            <pc:sldMk cId="80762865" sldId="266"/>
            <ac:spMk id="4" creationId="{F2398A50-DB6B-93BB-60E7-5254F8C1D981}"/>
          </ac:spMkLst>
        </pc:spChg>
        <pc:spChg chg="add mod">
          <ac:chgData name="Sanders Wang" userId="089d73b8-785c-4012-b931-81c632b6c9c7" providerId="ADAL" clId="{16A1F63C-915B-4903-AE89-AEEAD78C541A}" dt="2025-08-24T08:25:27.937" v="1898" actId="6549"/>
          <ac:spMkLst>
            <pc:docMk/>
            <pc:sldMk cId="80762865" sldId="266"/>
            <ac:spMk id="6" creationId="{286D842D-A746-55D7-33F8-DBBC3C28E42F}"/>
          </ac:spMkLst>
        </pc:spChg>
        <pc:spChg chg="add mod">
          <ac:chgData name="Sanders Wang" userId="089d73b8-785c-4012-b931-81c632b6c9c7" providerId="ADAL" clId="{16A1F63C-915B-4903-AE89-AEEAD78C541A}" dt="2025-08-24T08:28:15.677" v="1957" actId="1076"/>
          <ac:spMkLst>
            <pc:docMk/>
            <pc:sldMk cId="80762865" sldId="266"/>
            <ac:spMk id="7" creationId="{04303898-DEC2-43A5-F2F5-216B40ADC9A7}"/>
          </ac:spMkLst>
        </pc:spChg>
        <pc:spChg chg="add mod">
          <ac:chgData name="Sanders Wang" userId="089d73b8-785c-4012-b931-81c632b6c9c7" providerId="ADAL" clId="{16A1F63C-915B-4903-AE89-AEEAD78C541A}" dt="2025-08-24T08:28:18.715" v="1958" actId="1076"/>
          <ac:spMkLst>
            <pc:docMk/>
            <pc:sldMk cId="80762865" sldId="266"/>
            <ac:spMk id="11" creationId="{EA4A9CFC-EBF5-091B-9714-9B9F8308961D}"/>
          </ac:spMkLst>
        </pc:spChg>
        <pc:spChg chg="add mod">
          <ac:chgData name="Sanders Wang" userId="089d73b8-785c-4012-b931-81c632b6c9c7" providerId="ADAL" clId="{16A1F63C-915B-4903-AE89-AEEAD78C541A}" dt="2025-08-24T08:28:22.283" v="1959" actId="1076"/>
          <ac:spMkLst>
            <pc:docMk/>
            <pc:sldMk cId="80762865" sldId="266"/>
            <ac:spMk id="17" creationId="{F54A030F-9DA2-F58C-D5FA-1D62CB06EF6C}"/>
          </ac:spMkLst>
        </pc:spChg>
        <pc:spChg chg="add mod">
          <ac:chgData name="Sanders Wang" userId="089d73b8-785c-4012-b931-81c632b6c9c7" providerId="ADAL" clId="{16A1F63C-915B-4903-AE89-AEEAD78C541A}" dt="2025-08-24T08:29:22.423" v="1979" actId="1076"/>
          <ac:spMkLst>
            <pc:docMk/>
            <pc:sldMk cId="80762865" sldId="266"/>
            <ac:spMk id="19" creationId="{00D318BA-308C-053B-BF7B-CCFABCC5652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25" creationId="{D50C0261-43B1-F159-0E3D-0979BEF7E70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0" creationId="{4BA2BEB6-4360-D635-3BD3-94CBADCCFEA9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2" creationId="{DEFD15DA-F656-7040-9074-14B65D4FDA22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48" creationId="{000CC55F-700A-60A9-F456-53DBE1435570}"/>
          </ac:spMkLst>
        </pc:spChg>
        <pc:spChg chg="add mod">
          <ac:chgData name="Sanders Wang" userId="089d73b8-785c-4012-b931-81c632b6c9c7" providerId="ADAL" clId="{16A1F63C-915B-4903-AE89-AEEAD78C541A}" dt="2025-08-24T08:29:37.865" v="1990" actId="20577"/>
          <ac:spMkLst>
            <pc:docMk/>
            <pc:sldMk cId="80762865" sldId="266"/>
            <ac:spMk id="52" creationId="{7A2A5E71-B9B1-8502-A551-E9C781093C80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64" creationId="{852F4F6C-53A1-EE11-E0B0-3F2722760E7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70" creationId="{08DEC987-30FA-71A2-5E94-FAABAF6194C7}"/>
          </ac:spMkLst>
        </pc:spChg>
        <pc:spChg chg="add mod">
          <ac:chgData name="Sanders Wang" userId="089d73b8-785c-4012-b931-81c632b6c9c7" providerId="ADAL" clId="{16A1F63C-915B-4903-AE89-AEEAD78C541A}" dt="2025-08-24T08:33:56.416" v="2020" actId="1076"/>
          <ac:spMkLst>
            <pc:docMk/>
            <pc:sldMk cId="80762865" sldId="266"/>
            <ac:spMk id="77" creationId="{C07138C9-91F5-0A7A-6E08-A3574C8D00CB}"/>
          </ac:spMkLst>
        </pc:spChg>
        <pc:spChg chg="add mod">
          <ac:chgData name="Sanders Wang" userId="089d73b8-785c-4012-b931-81c632b6c9c7" providerId="ADAL" clId="{16A1F63C-915B-4903-AE89-AEEAD78C541A}" dt="2025-08-24T08:34:31.815" v="2025" actId="1076"/>
          <ac:spMkLst>
            <pc:docMk/>
            <pc:sldMk cId="80762865" sldId="266"/>
            <ac:spMk id="83" creationId="{BE19C5E6-ACD2-8F7F-F90F-CA4C281FE9EF}"/>
          </ac:spMkLst>
        </pc:spChg>
        <pc:cxnChg chg="add mod">
          <ac:chgData name="Sanders Wang" userId="089d73b8-785c-4012-b931-81c632b6c9c7" providerId="ADAL" clId="{16A1F63C-915B-4903-AE89-AEEAD78C541A}" dt="2025-08-24T08:28:15.677" v="1957" actId="1076"/>
          <ac:cxnSpMkLst>
            <pc:docMk/>
            <pc:sldMk cId="80762865" sldId="266"/>
            <ac:cxnSpMk id="9" creationId="{10690811-C4CD-F441-111D-739710E8593E}"/>
          </ac:cxnSpMkLst>
        </pc:cxnChg>
        <pc:cxnChg chg="add mod">
          <ac:chgData name="Sanders Wang" userId="089d73b8-785c-4012-b931-81c632b6c9c7" providerId="ADAL" clId="{16A1F63C-915B-4903-AE89-AEEAD78C541A}" dt="2025-08-24T08:28:18.715" v="1958" actId="1076"/>
          <ac:cxnSpMkLst>
            <pc:docMk/>
            <pc:sldMk cId="80762865" sldId="266"/>
            <ac:cxnSpMk id="13" creationId="{C2035D67-3D60-B347-72C6-C97A9AFD54A8}"/>
          </ac:cxnSpMkLst>
        </pc:cxnChg>
        <pc:cxnChg chg="add mod">
          <ac:chgData name="Sanders Wang" userId="089d73b8-785c-4012-b931-81c632b6c9c7" providerId="ADAL" clId="{16A1F63C-915B-4903-AE89-AEEAD78C541A}" dt="2025-08-24T08:28:22.283" v="1959" actId="1076"/>
          <ac:cxnSpMkLst>
            <pc:docMk/>
            <pc:sldMk cId="80762865" sldId="266"/>
            <ac:cxnSpMk id="18" creationId="{F033598A-625B-7C1C-51A5-4FF7FE6DC60F}"/>
          </ac:cxnSpMkLst>
        </pc:cxnChg>
        <pc:cxnChg chg="add mod">
          <ac:chgData name="Sanders Wang" userId="089d73b8-785c-4012-b931-81c632b6c9c7" providerId="ADAL" clId="{16A1F63C-915B-4903-AE89-AEEAD78C541A}" dt="2025-08-24T08:29:22.423" v="1979" actId="1076"/>
          <ac:cxnSpMkLst>
            <pc:docMk/>
            <pc:sldMk cId="80762865" sldId="266"/>
            <ac:cxnSpMk id="22" creationId="{7B0E3C92-740D-CC78-1EF7-9E79D47F624D}"/>
          </ac:cxnSpMkLst>
        </pc:cxnChg>
        <pc:cxnChg chg="add mod">
          <ac:chgData name="Sanders Wang" userId="089d73b8-785c-4012-b931-81c632b6c9c7" providerId="ADAL" clId="{16A1F63C-915B-4903-AE89-AEEAD78C541A}" dt="2025-08-24T08:32:30.675" v="2008" actId="14100"/>
          <ac:cxnSpMkLst>
            <pc:docMk/>
            <pc:sldMk cId="80762865" sldId="266"/>
            <ac:cxnSpMk id="26" creationId="{8204FBBB-F3DD-A9E3-B1C7-E1C3AD188074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31" creationId="{51766DF1-1D46-E26C-D31F-18197AEBB506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47" creationId="{A33195B8-9797-A561-28FF-A526C83E6515}"/>
          </ac:cxnSpMkLst>
        </pc:cxnChg>
        <pc:cxnChg chg="add mod">
          <ac:chgData name="Sanders Wang" userId="089d73b8-785c-4012-b931-81c632b6c9c7" providerId="ADAL" clId="{16A1F63C-915B-4903-AE89-AEEAD78C541A}" dt="2025-08-24T08:32:33.612" v="2009" actId="14100"/>
          <ac:cxnSpMkLst>
            <pc:docMk/>
            <pc:sldMk cId="80762865" sldId="266"/>
            <ac:cxnSpMk id="51" creationId="{FAE22555-EF4E-A9EB-8862-8941E1F049B6}"/>
          </ac:cxnSpMkLst>
        </pc:cxnChg>
        <pc:cxnChg chg="add mod">
          <ac:chgData name="Sanders Wang" userId="089d73b8-785c-4012-b931-81c632b6c9c7" providerId="ADAL" clId="{16A1F63C-915B-4903-AE89-AEEAD78C541A}" dt="2025-08-24T08:29:43.834" v="1993" actId="14100"/>
          <ac:cxnSpMkLst>
            <pc:docMk/>
            <pc:sldMk cId="80762865" sldId="266"/>
            <ac:cxnSpMk id="60" creationId="{EDB142AC-A7F2-40D1-1480-4089AAEE057F}"/>
          </ac:cxnSpMkLst>
        </pc:cxnChg>
        <pc:cxnChg chg="add mod">
          <ac:chgData name="Sanders Wang" userId="089d73b8-785c-4012-b931-81c632b6c9c7" providerId="ADAL" clId="{16A1F63C-915B-4903-AE89-AEEAD78C541A}" dt="2025-08-24T08:30:09.692" v="2001" actId="14100"/>
          <ac:cxnSpMkLst>
            <pc:docMk/>
            <pc:sldMk cId="80762865" sldId="266"/>
            <ac:cxnSpMk id="65" creationId="{22EADD28-633A-C9AA-271D-5F62051A919D}"/>
          </ac:cxnSpMkLst>
        </pc:cxnChg>
        <pc:cxnChg chg="add mod">
          <ac:chgData name="Sanders Wang" userId="089d73b8-785c-4012-b931-81c632b6c9c7" providerId="ADAL" clId="{16A1F63C-915B-4903-AE89-AEEAD78C541A}" dt="2025-08-24T08:32:46.334" v="2012" actId="14100"/>
          <ac:cxnSpMkLst>
            <pc:docMk/>
            <pc:sldMk cId="80762865" sldId="266"/>
            <ac:cxnSpMk id="73" creationId="{7B65451C-AB21-1267-D1D3-691ADD5C5E4C}"/>
          </ac:cxnSpMkLst>
        </pc:cxnChg>
        <pc:cxnChg chg="add mod">
          <ac:chgData name="Sanders Wang" userId="089d73b8-785c-4012-b931-81c632b6c9c7" providerId="ADAL" clId="{16A1F63C-915B-4903-AE89-AEEAD78C541A}" dt="2025-08-24T08:33:56.416" v="2020" actId="1076"/>
          <ac:cxnSpMkLst>
            <pc:docMk/>
            <pc:sldMk cId="80762865" sldId="266"/>
            <ac:cxnSpMk id="78" creationId="{EE39512B-E491-0F34-AFE4-489EDD42965C}"/>
          </ac:cxnSpMkLst>
        </pc:cxnChg>
        <pc:cxnChg chg="add mod">
          <ac:chgData name="Sanders Wang" userId="089d73b8-785c-4012-b931-81c632b6c9c7" providerId="ADAL" clId="{16A1F63C-915B-4903-AE89-AEEAD78C541A}" dt="2025-08-24T08:34:41.005" v="2028" actId="14100"/>
          <ac:cxnSpMkLst>
            <pc:docMk/>
            <pc:sldMk cId="80762865" sldId="266"/>
            <ac:cxnSpMk id="84" creationId="{87C71D54-DE65-EE74-E080-765096F27D79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09:35:10.824" v="2157" actId="207"/>
        <pc:sldMkLst>
          <pc:docMk/>
          <pc:sldMk cId="2157691037" sldId="267"/>
        </pc:sldMkLst>
        <pc:spChg chg="add mod">
          <ac:chgData name="Sanders Wang" userId="089d73b8-785c-4012-b931-81c632b6c9c7" providerId="ADAL" clId="{16A1F63C-915B-4903-AE89-AEEAD78C541A}" dt="2025-08-24T08:36:42.935" v="2048" actId="6549"/>
          <ac:spMkLst>
            <pc:docMk/>
            <pc:sldMk cId="2157691037" sldId="267"/>
            <ac:spMk id="2" creationId="{3C482DCD-657D-AC64-E8C5-F8B3E948203D}"/>
          </ac:spMkLst>
        </pc:spChg>
        <pc:spChg chg="add mod">
          <ac:chgData name="Sanders Wang" userId="089d73b8-785c-4012-b931-81c632b6c9c7" providerId="ADAL" clId="{16A1F63C-915B-4903-AE89-AEEAD78C541A}" dt="2025-08-24T09:35:10.824" v="2157" actId="207"/>
          <ac:spMkLst>
            <pc:docMk/>
            <pc:sldMk cId="2157691037" sldId="267"/>
            <ac:spMk id="3" creationId="{F5A14702-7CF9-0F1F-9C24-918C2005EFF6}"/>
          </ac:spMkLst>
        </pc:spChg>
        <pc:spChg chg="add mod">
          <ac:chgData name="Sanders Wang" userId="089d73b8-785c-4012-b931-81c632b6c9c7" providerId="ADAL" clId="{16A1F63C-915B-4903-AE89-AEEAD78C541A}" dt="2025-08-24T08:37:23.338" v="2057" actId="1076"/>
          <ac:spMkLst>
            <pc:docMk/>
            <pc:sldMk cId="2157691037" sldId="267"/>
            <ac:spMk id="4" creationId="{9CAE0582-EE77-EF5A-8A53-741103AE9388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8" creationId="{C860C33C-797C-5B29-137E-42B514998FEE}"/>
          </ac:spMkLst>
        </pc:spChg>
        <pc:spChg chg="add mod">
          <ac:chgData name="Sanders Wang" userId="089d73b8-785c-4012-b931-81c632b6c9c7" providerId="ADAL" clId="{16A1F63C-915B-4903-AE89-AEEAD78C541A}" dt="2025-08-24T08:37:55.826" v="2069" actId="20577"/>
          <ac:spMkLst>
            <pc:docMk/>
            <pc:sldMk cId="2157691037" sldId="267"/>
            <ac:spMk id="13" creationId="{90BE4A4F-10D9-A382-1757-738F6A7BEC77}"/>
          </ac:spMkLst>
        </pc:spChg>
        <pc:spChg chg="add mod">
          <ac:chgData name="Sanders Wang" userId="089d73b8-785c-4012-b931-81c632b6c9c7" providerId="ADAL" clId="{16A1F63C-915B-4903-AE89-AEEAD78C541A}" dt="2025-08-24T08:38:12.062" v="2075" actId="20577"/>
          <ac:spMkLst>
            <pc:docMk/>
            <pc:sldMk cId="2157691037" sldId="267"/>
            <ac:spMk id="18" creationId="{667D508C-3768-060B-FE64-5D2EEEED36C9}"/>
          </ac:spMkLst>
        </pc:spChg>
        <pc:spChg chg="add mod">
          <ac:chgData name="Sanders Wang" userId="089d73b8-785c-4012-b931-81c632b6c9c7" providerId="ADAL" clId="{16A1F63C-915B-4903-AE89-AEEAD78C541A}" dt="2025-08-24T08:38:41.943" v="2086" actId="1076"/>
          <ac:spMkLst>
            <pc:docMk/>
            <pc:sldMk cId="2157691037" sldId="267"/>
            <ac:spMk id="23" creationId="{50B4108B-D6C1-0D24-01EE-27E704ABD93F}"/>
          </ac:spMkLst>
        </pc:spChg>
        <pc:spChg chg="add mod">
          <ac:chgData name="Sanders Wang" userId="089d73b8-785c-4012-b931-81c632b6c9c7" providerId="ADAL" clId="{16A1F63C-915B-4903-AE89-AEEAD78C541A}" dt="2025-08-24T08:38:55.732" v="2090" actId="20577"/>
          <ac:spMkLst>
            <pc:docMk/>
            <pc:sldMk cId="2157691037" sldId="267"/>
            <ac:spMk id="29" creationId="{B95B7656-DE45-F968-5DB9-DFD484BA437E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34" creationId="{FBB9C1C7-0A1D-DE1A-DF35-04106760F2A5}"/>
          </ac:spMkLst>
        </pc:spChg>
        <pc:spChg chg="add mod">
          <ac:chgData name="Sanders Wang" userId="089d73b8-785c-4012-b931-81c632b6c9c7" providerId="ADAL" clId="{16A1F63C-915B-4903-AE89-AEEAD78C541A}" dt="2025-08-24T08:39:51.133" v="2107" actId="1076"/>
          <ac:spMkLst>
            <pc:docMk/>
            <pc:sldMk cId="2157691037" sldId="267"/>
            <ac:spMk id="39" creationId="{FD89980B-3152-C80E-26E1-1DF94EEE9EBE}"/>
          </ac:spMkLst>
        </pc:spChg>
        <pc:spChg chg="add mod">
          <ac:chgData name="Sanders Wang" userId="089d73b8-785c-4012-b931-81c632b6c9c7" providerId="ADAL" clId="{16A1F63C-915B-4903-AE89-AEEAD78C541A}" dt="2025-08-24T08:40:11.762" v="2112" actId="20577"/>
          <ac:spMkLst>
            <pc:docMk/>
            <pc:sldMk cId="2157691037" sldId="267"/>
            <ac:spMk id="44" creationId="{0EA76D36-DE7C-94CC-26F2-D0AC64AF2CC3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49" creationId="{A28A635F-8258-7697-97CC-89971E87E70D}"/>
          </ac:spMkLst>
        </pc:spChg>
        <pc:spChg chg="add mod">
          <ac:chgData name="Sanders Wang" userId="089d73b8-785c-4012-b931-81c632b6c9c7" providerId="ADAL" clId="{16A1F63C-915B-4903-AE89-AEEAD78C541A}" dt="2025-08-24T08:41:40.789" v="2135" actId="1076"/>
          <ac:spMkLst>
            <pc:docMk/>
            <pc:sldMk cId="2157691037" sldId="267"/>
            <ac:spMk id="60" creationId="{BA2FD7BA-8CC2-E425-C241-5622A33EF800}"/>
          </ac:spMkLst>
        </pc:spChg>
        <pc:spChg chg="add mod">
          <ac:chgData name="Sanders Wang" userId="089d73b8-785c-4012-b931-81c632b6c9c7" providerId="ADAL" clId="{16A1F63C-915B-4903-AE89-AEEAD78C541A}" dt="2025-08-24T08:42:12.087" v="2143" actId="1076"/>
          <ac:spMkLst>
            <pc:docMk/>
            <pc:sldMk cId="2157691037" sldId="267"/>
            <ac:spMk id="65" creationId="{8805D693-1C3D-9266-D43D-34D472B8A74D}"/>
          </ac:spMkLst>
        </pc:spChg>
        <pc:spChg chg="add mod">
          <ac:chgData name="Sanders Wang" userId="089d73b8-785c-4012-b931-81c632b6c9c7" providerId="ADAL" clId="{16A1F63C-915B-4903-AE89-AEEAD78C541A}" dt="2025-08-24T08:42:31.585" v="2150" actId="20577"/>
          <ac:spMkLst>
            <pc:docMk/>
            <pc:sldMk cId="2157691037" sldId="267"/>
            <ac:spMk id="70" creationId="{16A924B9-D2A9-81BE-3607-4826D3E355F9}"/>
          </ac:spMkLst>
        </pc:sp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6" creationId="{304CB038-410D-01AC-E4A4-AF15387CBBC3}"/>
          </ac:cxnSpMkLst>
        </pc:cxn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9" creationId="{D4114A8D-581E-4DE3-16A7-A77151BA80C1}"/>
          </ac:cxnSpMkLst>
        </pc:cxnChg>
        <pc:cxnChg chg="add mod">
          <ac:chgData name="Sanders Wang" userId="089d73b8-785c-4012-b931-81c632b6c9c7" providerId="ADAL" clId="{16A1F63C-915B-4903-AE89-AEEAD78C541A}" dt="2025-08-24T08:38:04.768" v="2072" actId="14100"/>
          <ac:cxnSpMkLst>
            <pc:docMk/>
            <pc:sldMk cId="2157691037" sldId="267"/>
            <ac:cxnSpMk id="14" creationId="{9CD45457-B0B4-3A7F-07FF-D3FEB1C4D2C1}"/>
          </ac:cxnSpMkLst>
        </pc:cxnChg>
        <pc:cxnChg chg="add mod">
          <ac:chgData name="Sanders Wang" userId="089d73b8-785c-4012-b931-81c632b6c9c7" providerId="ADAL" clId="{16A1F63C-915B-4903-AE89-AEEAD78C541A}" dt="2025-08-24T08:38:20.460" v="2078" actId="14100"/>
          <ac:cxnSpMkLst>
            <pc:docMk/>
            <pc:sldMk cId="2157691037" sldId="267"/>
            <ac:cxnSpMk id="19" creationId="{3C61CEDE-6AE5-6EA3-5786-4AB7C00320F4}"/>
          </ac:cxnSpMkLst>
        </pc:cxnChg>
        <pc:cxnChg chg="add mod">
          <ac:chgData name="Sanders Wang" userId="089d73b8-785c-4012-b931-81c632b6c9c7" providerId="ADAL" clId="{16A1F63C-915B-4903-AE89-AEEAD78C541A}" dt="2025-08-24T08:38:41.943" v="2086" actId="1076"/>
          <ac:cxnSpMkLst>
            <pc:docMk/>
            <pc:sldMk cId="2157691037" sldId="267"/>
            <ac:cxnSpMk id="24" creationId="{1F2BE8A9-189F-B83E-0D28-E440CED0B7D5}"/>
          </ac:cxnSpMkLst>
        </pc:cxnChg>
        <pc:cxnChg chg="add mod">
          <ac:chgData name="Sanders Wang" userId="089d73b8-785c-4012-b931-81c632b6c9c7" providerId="ADAL" clId="{16A1F63C-915B-4903-AE89-AEEAD78C541A}" dt="2025-08-24T08:39:06.040" v="2093" actId="14100"/>
          <ac:cxnSpMkLst>
            <pc:docMk/>
            <pc:sldMk cId="2157691037" sldId="267"/>
            <ac:cxnSpMk id="30" creationId="{DA65CB32-72BD-5B14-6883-1F7C3A3E1D5E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35" creationId="{6742A28A-177F-2452-1D63-8F9962440C13}"/>
          </ac:cxnSpMkLst>
        </pc:cxnChg>
        <pc:cxnChg chg="add mod">
          <ac:chgData name="Sanders Wang" userId="089d73b8-785c-4012-b931-81c632b6c9c7" providerId="ADAL" clId="{16A1F63C-915B-4903-AE89-AEEAD78C541A}" dt="2025-08-24T08:39:51.133" v="2107" actId="1076"/>
          <ac:cxnSpMkLst>
            <pc:docMk/>
            <pc:sldMk cId="2157691037" sldId="267"/>
            <ac:cxnSpMk id="41" creationId="{0139B97A-92FD-CB47-E3F1-11723A6759F8}"/>
          </ac:cxnSpMkLst>
        </pc:cxnChg>
        <pc:cxnChg chg="add mod">
          <ac:chgData name="Sanders Wang" userId="089d73b8-785c-4012-b931-81c632b6c9c7" providerId="ADAL" clId="{16A1F63C-915B-4903-AE89-AEEAD78C541A}" dt="2025-08-24T08:40:19.409" v="2115" actId="14100"/>
          <ac:cxnSpMkLst>
            <pc:docMk/>
            <pc:sldMk cId="2157691037" sldId="267"/>
            <ac:cxnSpMk id="45" creationId="{5440E4AE-88B0-927C-3848-547D435C1C6B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51" creationId="{0EA49FA0-A2F8-E72D-8A92-ACD586280E7A}"/>
          </ac:cxnSpMkLst>
        </pc:cxnChg>
        <pc:cxnChg chg="add mod">
          <ac:chgData name="Sanders Wang" userId="089d73b8-785c-4012-b931-81c632b6c9c7" providerId="ADAL" clId="{16A1F63C-915B-4903-AE89-AEEAD78C541A}" dt="2025-08-24T08:41:47.899" v="2138" actId="14100"/>
          <ac:cxnSpMkLst>
            <pc:docMk/>
            <pc:sldMk cId="2157691037" sldId="267"/>
            <ac:cxnSpMk id="61" creationId="{FBBC3357-A2E6-6706-E72B-52632C775229}"/>
          </ac:cxnSpMkLst>
        </pc:cxnChg>
        <pc:cxnChg chg="add mod">
          <ac:chgData name="Sanders Wang" userId="089d73b8-785c-4012-b931-81c632b6c9c7" providerId="ADAL" clId="{16A1F63C-915B-4903-AE89-AEEAD78C541A}" dt="2025-08-24T08:42:20.168" v="2146" actId="14100"/>
          <ac:cxnSpMkLst>
            <pc:docMk/>
            <pc:sldMk cId="2157691037" sldId="267"/>
            <ac:cxnSpMk id="66" creationId="{EF01DFA7-2705-7F5C-1215-19528C78BF30}"/>
          </ac:cxnSpMkLst>
        </pc:cxnChg>
        <pc:cxnChg chg="add mod">
          <ac:chgData name="Sanders Wang" userId="089d73b8-785c-4012-b931-81c632b6c9c7" providerId="ADAL" clId="{16A1F63C-915B-4903-AE89-AEEAD78C541A}" dt="2025-08-24T08:42:42.027" v="2153" actId="14100"/>
          <ac:cxnSpMkLst>
            <pc:docMk/>
            <pc:sldMk cId="2157691037" sldId="267"/>
            <ac:cxnSpMk id="71" creationId="{1955088C-B642-8133-823D-B5FF397C0F1C}"/>
          </ac:cxnSpMkLst>
        </pc:cxnChg>
      </pc:sldChg>
      <pc:sldChg chg="addSp modSp add mod">
        <pc:chgData name="Sanders Wang" userId="089d73b8-785c-4012-b931-81c632b6c9c7" providerId="ADAL" clId="{16A1F63C-915B-4903-AE89-AEEAD78C541A}" dt="2025-08-24T10:03:41.217" v="2274" actId="1076"/>
        <pc:sldMkLst>
          <pc:docMk/>
          <pc:sldMk cId="1534674912" sldId="268"/>
        </pc:sldMkLst>
        <pc:spChg chg="mod">
          <ac:chgData name="Sanders Wang" userId="089d73b8-785c-4012-b931-81c632b6c9c7" providerId="ADAL" clId="{16A1F63C-915B-4903-AE89-AEEAD78C541A}" dt="2025-08-24T09:37:45.627" v="2163" actId="20577"/>
          <ac:spMkLst>
            <pc:docMk/>
            <pc:sldMk cId="1534674912" sldId="268"/>
            <ac:spMk id="3" creationId="{04F98A8D-1858-A89B-77FF-B39B0A45050F}"/>
          </ac:spMkLst>
        </pc:spChg>
        <pc:spChg chg="mod">
          <ac:chgData name="Sanders Wang" userId="089d73b8-785c-4012-b931-81c632b6c9c7" providerId="ADAL" clId="{16A1F63C-915B-4903-AE89-AEEAD78C541A}" dt="2025-08-24T09:55:49.154" v="2167" actId="1076"/>
          <ac:spMkLst>
            <pc:docMk/>
            <pc:sldMk cId="1534674912" sldId="268"/>
            <ac:spMk id="8" creationId="{635BAFDF-A774-8F87-A80A-182DA7B72136}"/>
          </ac:spMkLst>
        </pc:spChg>
        <pc:spChg chg="add mod">
          <ac:chgData name="Sanders Wang" userId="089d73b8-785c-4012-b931-81c632b6c9c7" providerId="ADAL" clId="{16A1F63C-915B-4903-AE89-AEEAD78C541A}" dt="2025-08-24T09:55:28.690" v="2164" actId="571"/>
          <ac:spMkLst>
            <pc:docMk/>
            <pc:sldMk cId="1534674912" sldId="268"/>
            <ac:spMk id="10" creationId="{C5E7F87D-3D2B-7F86-0A34-E4F0CAF34480}"/>
          </ac:spMkLst>
        </pc:spChg>
        <pc:spChg chg="add mod">
          <ac:chgData name="Sanders Wang" userId="089d73b8-785c-4012-b931-81c632b6c9c7" providerId="ADAL" clId="{16A1F63C-915B-4903-AE89-AEEAD78C541A}" dt="2025-08-24T09:55:40.010" v="2165" actId="571"/>
          <ac:spMkLst>
            <pc:docMk/>
            <pc:sldMk cId="1534674912" sldId="268"/>
            <ac:spMk id="16" creationId="{A72FFA81-C686-3F8D-AD35-A25952FA22E7}"/>
          </ac:spMkLst>
        </pc:spChg>
        <pc:spChg chg="add mod">
          <ac:chgData name="Sanders Wang" userId="089d73b8-785c-4012-b931-81c632b6c9c7" providerId="ADAL" clId="{16A1F63C-915B-4903-AE89-AEEAD78C541A}" dt="2025-08-24T09:55:55.006" v="2168" actId="571"/>
          <ac:spMkLst>
            <pc:docMk/>
            <pc:sldMk cId="1534674912" sldId="268"/>
            <ac:spMk id="27" creationId="{E6A84F93-B207-C0AD-3589-19955BEB4561}"/>
          </ac:spMkLst>
        </pc:spChg>
        <pc:spChg chg="add mod">
          <ac:chgData name="Sanders Wang" userId="089d73b8-785c-4012-b931-81c632b6c9c7" providerId="ADAL" clId="{16A1F63C-915B-4903-AE89-AEEAD78C541A}" dt="2025-08-24T09:56:05.902" v="2169" actId="571"/>
          <ac:spMkLst>
            <pc:docMk/>
            <pc:sldMk cId="1534674912" sldId="268"/>
            <ac:spMk id="32" creationId="{CB73F5D9-3F63-38F5-0326-F4D5E3FE917A}"/>
          </ac:spMkLst>
        </pc:spChg>
        <pc:spChg chg="add mod">
          <ac:chgData name="Sanders Wang" userId="089d73b8-785c-4012-b931-81c632b6c9c7" providerId="ADAL" clId="{16A1F63C-915B-4903-AE89-AEEAD78C541A}" dt="2025-08-24T09:56:12.186" v="2170" actId="571"/>
          <ac:spMkLst>
            <pc:docMk/>
            <pc:sldMk cId="1534674912" sldId="268"/>
            <ac:spMk id="38" creationId="{9F5D7D2C-5345-17C1-3C73-F7FB7AC28C1F}"/>
          </ac:spMkLst>
        </pc:spChg>
        <pc:spChg chg="add mod">
          <ac:chgData name="Sanders Wang" userId="089d73b8-785c-4012-b931-81c632b6c9c7" providerId="ADAL" clId="{16A1F63C-915B-4903-AE89-AEEAD78C541A}" dt="2025-08-24T09:59:25.707" v="2205" actId="20577"/>
          <ac:spMkLst>
            <pc:docMk/>
            <pc:sldMk cId="1534674912" sldId="268"/>
            <ac:spMk id="43" creationId="{ECBD7A4F-3C76-0DCD-C2DA-DD624295CE55}"/>
          </ac:spMkLst>
        </pc:spChg>
        <pc:spChg chg="add mod">
          <ac:chgData name="Sanders Wang" userId="089d73b8-785c-4012-b931-81c632b6c9c7" providerId="ADAL" clId="{16A1F63C-915B-4903-AE89-AEEAD78C541A}" dt="2025-08-24T09:59:49.890" v="2222" actId="1076"/>
          <ac:spMkLst>
            <pc:docMk/>
            <pc:sldMk cId="1534674912" sldId="268"/>
            <ac:spMk id="46" creationId="{F522957E-3BB3-9CC4-3F82-0E7083A00D99}"/>
          </ac:spMkLst>
        </pc:spChg>
        <pc:spChg chg="add mod">
          <ac:chgData name="Sanders Wang" userId="089d73b8-785c-4012-b931-81c632b6c9c7" providerId="ADAL" clId="{16A1F63C-915B-4903-AE89-AEEAD78C541A}" dt="2025-08-24T09:59:57.066" v="2224" actId="20577"/>
          <ac:spMkLst>
            <pc:docMk/>
            <pc:sldMk cId="1534674912" sldId="268"/>
            <ac:spMk id="47" creationId="{0BDEA6C6-E025-28B6-FF71-2C30A157D850}"/>
          </ac:spMkLst>
        </pc:spChg>
        <pc:spChg chg="add mod">
          <ac:chgData name="Sanders Wang" userId="089d73b8-785c-4012-b931-81c632b6c9c7" providerId="ADAL" clId="{16A1F63C-915B-4903-AE89-AEEAD78C541A}" dt="2025-08-24T10:00:03.557" v="2226" actId="20577"/>
          <ac:spMkLst>
            <pc:docMk/>
            <pc:sldMk cId="1534674912" sldId="268"/>
            <ac:spMk id="48" creationId="{032FEBA8-E353-84D3-DE4E-4431B5B425D3}"/>
          </ac:spMkLst>
        </pc:spChg>
        <pc:spChg chg="add mod">
          <ac:chgData name="Sanders Wang" userId="089d73b8-785c-4012-b931-81c632b6c9c7" providerId="ADAL" clId="{16A1F63C-915B-4903-AE89-AEEAD78C541A}" dt="2025-08-24T10:00:12.320" v="2229" actId="1076"/>
          <ac:spMkLst>
            <pc:docMk/>
            <pc:sldMk cId="1534674912" sldId="268"/>
            <ac:spMk id="50" creationId="{AB252E7D-335C-6384-6388-B7FD6A48A275}"/>
          </ac:spMkLst>
        </pc:spChg>
        <pc:spChg chg="add mod">
          <ac:chgData name="Sanders Wang" userId="089d73b8-785c-4012-b931-81c632b6c9c7" providerId="ADAL" clId="{16A1F63C-915B-4903-AE89-AEEAD78C541A}" dt="2025-08-24T10:00:18.133" v="2231" actId="20577"/>
          <ac:spMkLst>
            <pc:docMk/>
            <pc:sldMk cId="1534674912" sldId="268"/>
            <ac:spMk id="52" creationId="{0B3224A8-C311-D9CB-09D0-3B7F69680EE2}"/>
          </ac:spMkLst>
        </pc:spChg>
        <pc:spChg chg="add mod">
          <ac:chgData name="Sanders Wang" userId="089d73b8-785c-4012-b931-81c632b6c9c7" providerId="ADAL" clId="{16A1F63C-915B-4903-AE89-AEEAD78C541A}" dt="2025-08-24T10:03:41.217" v="2274" actId="1076"/>
          <ac:spMkLst>
            <pc:docMk/>
            <pc:sldMk cId="1534674912" sldId="268"/>
            <ac:spMk id="53" creationId="{0F7A4D41-C374-C903-062C-463ACCD50DD8}"/>
          </ac:spMkLst>
        </pc:spChg>
        <pc:picChg chg="add mod ord">
          <ac:chgData name="Sanders Wang" userId="089d73b8-785c-4012-b931-81c632b6c9c7" providerId="ADAL" clId="{16A1F63C-915B-4903-AE89-AEEAD78C541A}" dt="2025-08-24T09:57:29.804" v="2174" actId="14100"/>
          <ac:picMkLst>
            <pc:docMk/>
            <pc:sldMk cId="1534674912" sldId="268"/>
            <ac:picMk id="42" creationId="{025C3952-B773-8D5F-9731-A57E9279803E}"/>
          </ac:picMkLst>
        </pc:pic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9" creationId="{AAE3C03B-20F4-031D-DDDB-B36AC9DE1CAD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35" creationId="{C2D52E1C-7BC3-E25E-40C1-4A81834D1CA7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61" creationId="{A25CF971-A1C1-D6AE-6998-22751681C5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766E-9CBF-4257-BCE5-8A729009B9F2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297-35D4-4EF4-A14B-FF785DBC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D-7B1D-EF62-B381-22B80247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E311-EF27-553A-7AB9-08349C48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A08C-A946-3D88-D46B-5531746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3876-BEBB-F04D-9C19-70867CC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3C-24CC-E9AD-64D0-8E943A6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BA3-1205-3434-48F0-7E942C6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A4E-84DF-3555-0AD6-927174E0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89E-A499-3313-03EC-44517F8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574-B03F-1182-E9B1-0898DF5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02BB-7505-2FBB-CB65-3AD53859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9A2F-EEB8-3CDB-E14A-5B075717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6283-4835-101B-6DEE-C69719F6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8ED-B244-F980-88B6-6B3469A3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F436-26D8-4DA5-2BBD-46069E7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ED15-7781-8FCD-F21A-627B1C3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2E4-847E-A1A7-42D9-0A1C946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539-2734-2FBD-0B6D-999C444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CF97-346F-EC38-F953-B05C0A8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2BB-0BC2-54A5-1977-1C7E35E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93F-39F0-840A-E880-213D9BB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3FC-04EA-5152-854A-F5F920E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3941-4969-E073-F844-574D2126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D69-B4F5-1B66-3EEA-D60903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ACDA-399F-489B-3CE7-9C382D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A85-4671-E85E-E398-7BF73A1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97B-F3D6-F6C5-662B-999ED5C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A4C-D1E2-E6C3-755E-6C743926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E51E-D7EC-E3F1-53A0-EA428EC9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B67-E9A9-BABB-5671-D95C20E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1056-FFCB-3220-4003-BBA62D7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B2BA-9A8A-4AAC-2C60-9D190F3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FD5-A6CC-8E4E-282E-38E5BFE0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EB4-4F8C-8100-80DC-A17BC45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8A5-8CEA-EBE2-1ED9-607ADA1F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ED676-C56F-AD8F-96D2-AFB2046C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F1B6-4EA3-FB37-96AE-A469ADCB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0A13-4A47-D270-FEDA-A14747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B8C-8CBF-705F-6296-FE7560A6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967-E263-840F-9ED4-158AD2C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6D7-D710-DAD4-3A74-69298CF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998F-75AC-CAEB-EC3E-256420A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069C-0636-FA89-6157-1B88B28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FF9E-18AD-43EF-BB3E-229FCC2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ADA-0004-0910-4CB2-50B2DA7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3421-E64C-071E-79F5-151D34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77E9-4DC1-27D9-07D8-0B8DE39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15F7-D800-7D3D-6476-2C19834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F55C-D698-C136-63EF-50919BE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8F76-09B2-1279-8BB7-658E8E5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552-DC0D-0D1F-3F02-DFEBEA6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CB95-93CD-6015-7FCA-445FD4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F79B-F3FE-48C7-B2CD-670A02D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9E9-8E45-2D9B-A7E6-4B2D7F5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741D-A830-C507-2705-CB7F1E82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A24D-8BCE-2ED1-FB73-C1437C2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0A03-003A-C729-E49A-2AEB9CE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EB35-6731-2C53-2E54-47979ED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9E7E-D901-DDDE-CC14-39CAD62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9EE-2607-11BF-FEAE-18C9CB5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AFE6-C18C-B294-335E-7B463A6D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2A9B-D1A2-D58C-1113-5DEDF092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AEE7-E029-9CE9-E6EA-816BDAB2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4C94-3BE9-4E01-6EB3-AFD97E58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269-superman-fi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71B083-D994-4D9F-4A68-3B88ACAE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97" y="0"/>
            <a:ext cx="9154803" cy="4601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04476C-632D-2F5F-F108-8EB336CF2C74}"/>
              </a:ext>
            </a:extLst>
          </p:cNvPr>
          <p:cNvSpPr txBox="1"/>
          <p:nvPr/>
        </p:nvSpPr>
        <p:spPr>
          <a:xfrm>
            <a:off x="0" y="0"/>
            <a:ext cx="6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78D880-7DFB-688E-9594-C0ED1E5CBF56}"/>
              </a:ext>
            </a:extLst>
          </p:cNvPr>
          <p:cNvCxnSpPr/>
          <p:nvPr/>
        </p:nvCxnSpPr>
        <p:spPr>
          <a:xfrm>
            <a:off x="5959970" y="11358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1A6387-4F79-1C92-9774-0E02F086112E}"/>
              </a:ext>
            </a:extLst>
          </p:cNvPr>
          <p:cNvCxnSpPr/>
          <p:nvPr/>
        </p:nvCxnSpPr>
        <p:spPr>
          <a:xfrm>
            <a:off x="6014399" y="17454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94CDE-2410-46F8-7EC4-D09028884B2E}"/>
              </a:ext>
            </a:extLst>
          </p:cNvPr>
          <p:cNvCxnSpPr>
            <a:cxnSpLocks/>
          </p:cNvCxnSpPr>
          <p:nvPr/>
        </p:nvCxnSpPr>
        <p:spPr>
          <a:xfrm>
            <a:off x="5426570" y="32912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12B6D-FBD8-CD72-7251-94ED2AB425BB}"/>
              </a:ext>
            </a:extLst>
          </p:cNvPr>
          <p:cNvCxnSpPr>
            <a:cxnSpLocks/>
          </p:cNvCxnSpPr>
          <p:nvPr/>
        </p:nvCxnSpPr>
        <p:spPr>
          <a:xfrm flipH="1">
            <a:off x="7015885" y="1233810"/>
            <a:ext cx="859971" cy="391885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A22E4-1F55-90D1-0FCF-0C87F9697BF4}"/>
              </a:ext>
            </a:extLst>
          </p:cNvPr>
          <p:cNvCxnSpPr>
            <a:cxnSpLocks/>
          </p:cNvCxnSpPr>
          <p:nvPr/>
        </p:nvCxnSpPr>
        <p:spPr>
          <a:xfrm flipH="1" flipV="1">
            <a:off x="7015885" y="1837967"/>
            <a:ext cx="598713" cy="51707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0C3EC-4523-95E7-8AC0-C13C82F1E88F}"/>
              </a:ext>
            </a:extLst>
          </p:cNvPr>
          <p:cNvCxnSpPr>
            <a:cxnSpLocks/>
          </p:cNvCxnSpPr>
          <p:nvPr/>
        </p:nvCxnSpPr>
        <p:spPr>
          <a:xfrm flipV="1">
            <a:off x="7315241" y="2613574"/>
            <a:ext cx="299357" cy="44903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B0D83-68E3-E7BC-7401-C4BFA8633618}"/>
              </a:ext>
            </a:extLst>
          </p:cNvPr>
          <p:cNvSpPr txBox="1"/>
          <p:nvPr/>
        </p:nvSpPr>
        <p:spPr>
          <a:xfrm>
            <a:off x="6543427" y="3585514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Path: A.B.E.K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19E97-267F-E216-8720-D8BF227C0662}"/>
              </a:ext>
            </a:extLst>
          </p:cNvPr>
          <p:cNvSpPr txBox="1"/>
          <p:nvPr/>
        </p:nvSpPr>
        <p:spPr>
          <a:xfrm>
            <a:off x="379532" y="815525"/>
            <a:ext cx="87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   B</a:t>
            </a:r>
          </a:p>
          <a:p>
            <a:r>
              <a:rPr lang="en-US" dirty="0"/>
              <a:t>        D</a:t>
            </a:r>
          </a:p>
          <a:p>
            <a:r>
              <a:rPr lang="en-US" dirty="0"/>
              <a:t>            I</a:t>
            </a:r>
          </a:p>
          <a:p>
            <a:r>
              <a:rPr lang="en-US" dirty="0"/>
              <a:t>            J</a:t>
            </a:r>
          </a:p>
          <a:p>
            <a:r>
              <a:rPr lang="en-US" dirty="0"/>
              <a:t>        E</a:t>
            </a:r>
          </a:p>
          <a:p>
            <a:r>
              <a:rPr lang="en-US" dirty="0"/>
              <a:t>            K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    F</a:t>
            </a:r>
          </a:p>
          <a:p>
            <a:r>
              <a:rPr lang="en-US" dirty="0"/>
              <a:t>       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D5228-7D29-5E45-16A8-94E69D8AD4B0}"/>
              </a:ext>
            </a:extLst>
          </p:cNvPr>
          <p:cNvSpPr txBox="1"/>
          <p:nvPr/>
        </p:nvSpPr>
        <p:spPr>
          <a:xfrm>
            <a:off x="315086" y="533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D, I, J, E, K, C, F, 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99CC25-217C-E77C-CE66-8AD9D9448246}"/>
              </a:ext>
            </a:extLst>
          </p:cNvPr>
          <p:cNvSpPr/>
          <p:nvPr/>
        </p:nvSpPr>
        <p:spPr>
          <a:xfrm>
            <a:off x="9035144" y="2096502"/>
            <a:ext cx="598713" cy="64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B6798-35FD-DD67-CDAC-AE8D0A4C43E6}"/>
              </a:ext>
            </a:extLst>
          </p:cNvPr>
          <p:cNvCxnSpPr>
            <a:cxnSpLocks/>
          </p:cNvCxnSpPr>
          <p:nvPr/>
        </p:nvCxnSpPr>
        <p:spPr>
          <a:xfrm>
            <a:off x="5393913" y="24530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B9C3DA-640D-8601-F305-E5D32BA196CE}"/>
              </a:ext>
            </a:extLst>
          </p:cNvPr>
          <p:cNvSpPr txBox="1"/>
          <p:nvPr/>
        </p:nvSpPr>
        <p:spPr>
          <a:xfrm>
            <a:off x="2993260" y="5334000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(B, (D, I, J), (E, K)), (C, F, H)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9F87-1B3B-4E62-44F9-29A5718EAFFF}"/>
              </a:ext>
            </a:extLst>
          </p:cNvPr>
          <p:cNvSpPr txBox="1"/>
          <p:nvPr/>
        </p:nvSpPr>
        <p:spPr>
          <a:xfrm>
            <a:off x="6191292" y="5308787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preorder traversal of a tree </a:t>
            </a:r>
            <a:r>
              <a:rPr lang="sv-SE" dirty="0"/>
              <a:t>(</a:t>
            </a:r>
            <a:r>
              <a:rPr lang="sv-SE" dirty="0" err="1"/>
              <a:t>parent</a:t>
            </a:r>
            <a:r>
              <a:rPr lang="sv-SE" dirty="0"/>
              <a:t> -&gt;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19E7-644F-9A7F-521C-2FCD9B71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25C3952-B773-8D5F-9731-A57E927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49" y="0"/>
            <a:ext cx="4079023" cy="230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52E39-EFDD-13FF-5C94-7E2207D28F30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8A8D-1858-A89B-77FF-B39B0A45050F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84B2-14FC-162E-F139-91CBCCDA829A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B160F-F6AD-E6CF-3527-DC9122996B3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5BAFDF-A774-8F87-A80A-182DA7B72136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3C03B-20F4-031D-DDDB-B36AC9DE1CA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0AF0D-A1C5-D426-702E-B12815465BB4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989838-B82F-9996-8D1E-FC8F39D0D03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197D0-93C1-419B-2F0A-834976C0E4E7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5FCC52-4155-D9C7-0B6E-F3579BF1182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A80AD-DBAC-19C0-3BE8-5162E02F883E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C84C8-E6F6-67DC-1A38-38EAAC2F571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1E06-4476-FB0C-FF5A-D4AE17560272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E55E-1350-A78D-5472-E79AC23C4D94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2557A5-DD97-7404-7EBB-369B1C05342C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52E1C-7BC3-E25E-40C1-4A81834D1CA7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B6411-9033-0F3C-50CD-4807EE829207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00F466-BCB8-222F-5728-FE7DE029571A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C1D9F90-2CE9-F405-B74E-F8263892E5D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8977C7-B826-DE05-977A-ACC1DDA328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A8C0F-CE57-0589-E98E-94988DFA619A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57ABF-01EC-CC08-9092-3AADD41E8150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200F27-8D86-F139-B050-E9D9BBA57958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5CF971-A1C1-D6AE-6998-22751681C5DA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ED3FC8F-827F-CBE9-3301-BC125F7ADE15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44B45-82B7-23DF-792B-B946F25C89B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EBAC66D-F18C-72E8-C510-BF03C045104D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2B144A-568A-4A65-D8B7-D51E33AA02C6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E7F87D-3D2B-7F86-0A34-E4F0CAF34480}"/>
              </a:ext>
            </a:extLst>
          </p:cNvPr>
          <p:cNvSpPr/>
          <p:nvPr/>
        </p:nvSpPr>
        <p:spPr>
          <a:xfrm>
            <a:off x="489856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FFA81-C686-3F8D-AD35-A25952FA22E7}"/>
              </a:ext>
            </a:extLst>
          </p:cNvPr>
          <p:cNvSpPr/>
          <p:nvPr/>
        </p:nvSpPr>
        <p:spPr>
          <a:xfrm>
            <a:off x="1137555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84F93-B207-C0AD-3589-19955BEB4561}"/>
              </a:ext>
            </a:extLst>
          </p:cNvPr>
          <p:cNvSpPr/>
          <p:nvPr/>
        </p:nvSpPr>
        <p:spPr>
          <a:xfrm>
            <a:off x="1801584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73F5D9-3F63-38F5-0326-F4D5E3FE917A}"/>
              </a:ext>
            </a:extLst>
          </p:cNvPr>
          <p:cNvSpPr/>
          <p:nvPr/>
        </p:nvSpPr>
        <p:spPr>
          <a:xfrm>
            <a:off x="2465613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5D7D2C-5345-17C1-3C73-F7FB7AC28C1F}"/>
              </a:ext>
            </a:extLst>
          </p:cNvPr>
          <p:cNvSpPr/>
          <p:nvPr/>
        </p:nvSpPr>
        <p:spPr>
          <a:xfrm>
            <a:off x="3135080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/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blipFill>
                <a:blip r:embed="rId3"/>
                <a:stretch>
                  <a:fillRect l="-183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/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blipFill>
                <a:blip r:embed="rId4"/>
                <a:stretch>
                  <a:fillRect l="-174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BDEA6C6-E025-28B6-FF71-2C30A157D850}"/>
              </a:ext>
            </a:extLst>
          </p:cNvPr>
          <p:cNvSpPr txBox="1"/>
          <p:nvPr/>
        </p:nvSpPr>
        <p:spPr>
          <a:xfrm>
            <a:off x="740229" y="4463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FEBA8-E353-84D3-DE4E-4431B5B425D3}"/>
              </a:ext>
            </a:extLst>
          </p:cNvPr>
          <p:cNvSpPr txBox="1"/>
          <p:nvPr/>
        </p:nvSpPr>
        <p:spPr>
          <a:xfrm>
            <a:off x="1336718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252E7D-335C-6384-6388-B7FD6A48A275}"/>
              </a:ext>
            </a:extLst>
          </p:cNvPr>
          <p:cNvSpPr txBox="1"/>
          <p:nvPr/>
        </p:nvSpPr>
        <p:spPr>
          <a:xfrm>
            <a:off x="198763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3224A8-C311-D9CB-09D0-3B7F69680EE2}"/>
              </a:ext>
            </a:extLst>
          </p:cNvPr>
          <p:cNvSpPr txBox="1"/>
          <p:nvPr/>
        </p:nvSpPr>
        <p:spPr>
          <a:xfrm>
            <a:off x="264712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/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𝐼𝑁𝑇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BCEAB8-414F-69CC-8313-47C2098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86659"/>
              </p:ext>
            </p:extLst>
          </p:nvPr>
        </p:nvGraphicFramePr>
        <p:xfrm>
          <a:off x="6531429" y="1089780"/>
          <a:ext cx="5243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2186297992"/>
                    </a:ext>
                  </a:extLst>
                </a:gridCol>
                <a:gridCol w="1372810">
                  <a:extLst>
                    <a:ext uri="{9D8B030D-6E8A-4147-A177-3AD203B41FA5}">
                      <a16:colId xmlns:a16="http://schemas.microsoft.com/office/drawing/2014/main" val="319383494"/>
                    </a:ext>
                  </a:extLst>
                </a:gridCol>
                <a:gridCol w="1747762">
                  <a:extLst>
                    <a:ext uri="{9D8B030D-6E8A-4147-A177-3AD203B41FA5}">
                      <a16:colId xmlns:a16="http://schemas.microsoft.com/office/drawing/2014/main" val="14983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(key=unique)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6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4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3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158E6-C0BF-A066-36B3-EED5E5465F04}"/>
              </a:ext>
            </a:extLst>
          </p:cNvPr>
          <p:cNvSpPr txBox="1"/>
          <p:nvPr/>
        </p:nvSpPr>
        <p:spPr>
          <a:xfrm>
            <a:off x="4907096" y="1772731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914BBE1-CCA7-CFBB-B096-3D6B024B5246}"/>
              </a:ext>
            </a:extLst>
          </p:cNvPr>
          <p:cNvSpPr/>
          <p:nvPr/>
        </p:nvSpPr>
        <p:spPr>
          <a:xfrm rot="5400000">
            <a:off x="6186398" y="1421579"/>
            <a:ext cx="195942" cy="10716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7A3D3-FA51-A5CD-5E96-30CF3911E476}"/>
              </a:ext>
            </a:extLst>
          </p:cNvPr>
          <p:cNvSpPr/>
          <p:nvPr/>
        </p:nvSpPr>
        <p:spPr>
          <a:xfrm>
            <a:off x="2057399" y="696686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4C072-774A-8924-8A28-3191D57820D4}"/>
              </a:ext>
            </a:extLst>
          </p:cNvPr>
          <p:cNvSpPr/>
          <p:nvPr/>
        </p:nvSpPr>
        <p:spPr>
          <a:xfrm>
            <a:off x="1284513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06625-866A-F165-D190-3C2A77959E3A}"/>
              </a:ext>
            </a:extLst>
          </p:cNvPr>
          <p:cNvSpPr/>
          <p:nvPr/>
        </p:nvSpPr>
        <p:spPr>
          <a:xfrm>
            <a:off x="2819399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896D2-812E-931C-EA4C-2889671CAF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16528" y="1089780"/>
            <a:ext cx="772886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7960B0-0EDA-9EBC-F16D-332A06E910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389414" y="1089780"/>
            <a:ext cx="762000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2AC754D-7880-3BEB-FE34-27A3FC2433FA}"/>
              </a:ext>
            </a:extLst>
          </p:cNvPr>
          <p:cNvSpPr/>
          <p:nvPr/>
        </p:nvSpPr>
        <p:spPr>
          <a:xfrm>
            <a:off x="2721428" y="1234708"/>
            <a:ext cx="870858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66311-1750-528A-4C2E-84F5417F93F7}"/>
              </a:ext>
            </a:extLst>
          </p:cNvPr>
          <p:cNvGrpSpPr/>
          <p:nvPr/>
        </p:nvGrpSpPr>
        <p:grpSpPr>
          <a:xfrm>
            <a:off x="2677885" y="2334380"/>
            <a:ext cx="1823358" cy="393094"/>
            <a:chOff x="2677885" y="2334380"/>
            <a:chExt cx="1823358" cy="393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347CE-6F43-C87A-23F0-A93B69B6DBB6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182F3-0289-C86C-C1FF-201CDDB63E28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00EA-C052-3F9F-C5FD-C8B0B19A58CB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3009900" y="1937657"/>
            <a:ext cx="146957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DD037-483B-9971-E53B-2FD1465A1F3A}"/>
              </a:ext>
            </a:extLst>
          </p:cNvPr>
          <p:cNvCxnSpPr>
            <a:stCxn id="15" idx="3"/>
          </p:cNvCxnSpPr>
          <p:nvPr/>
        </p:nvCxnSpPr>
        <p:spPr>
          <a:xfrm flipV="1">
            <a:off x="4501243" y="2416629"/>
            <a:ext cx="2030186" cy="11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B03F7-F307-7866-E3CF-9931474E1141}"/>
              </a:ext>
            </a:extLst>
          </p:cNvPr>
          <p:cNvSpPr/>
          <p:nvPr/>
        </p:nvSpPr>
        <p:spPr>
          <a:xfrm>
            <a:off x="1616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ID:178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7738B-2814-43DC-6980-40C576FBB64B}"/>
              </a:ext>
            </a:extLst>
          </p:cNvPr>
          <p:cNvSpPr/>
          <p:nvPr/>
        </p:nvSpPr>
        <p:spPr>
          <a:xfrm>
            <a:off x="2759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5253E-BC4A-1743-7FCF-178860AA2224}"/>
              </a:ext>
            </a:extLst>
          </p:cNvPr>
          <p:cNvSpPr/>
          <p:nvPr/>
        </p:nvSpPr>
        <p:spPr>
          <a:xfrm>
            <a:off x="3902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B20AE-0905-BB25-B130-14E4D5F000C3}"/>
              </a:ext>
            </a:extLst>
          </p:cNvPr>
          <p:cNvSpPr/>
          <p:nvPr/>
        </p:nvSpPr>
        <p:spPr>
          <a:xfrm>
            <a:off x="5045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667EE-A552-8BA8-A193-E53EAB93452D}"/>
              </a:ext>
            </a:extLst>
          </p:cNvPr>
          <p:cNvSpPr txBox="1"/>
          <p:nvPr/>
        </p:nvSpPr>
        <p:spPr>
          <a:xfrm>
            <a:off x="1149409" y="4091524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92F59-0FA1-9EBC-078A-4838A523B81F}"/>
              </a:ext>
            </a:extLst>
          </p:cNvPr>
          <p:cNvSpPr/>
          <p:nvPr/>
        </p:nvSpPr>
        <p:spPr>
          <a:xfrm>
            <a:off x="2043791" y="5768220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ID: 192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299FFE-20F1-4CFA-2B7A-B3295B5EB0DE}"/>
              </a:ext>
            </a:extLst>
          </p:cNvPr>
          <p:cNvSpPr/>
          <p:nvPr/>
        </p:nvSpPr>
        <p:spPr>
          <a:xfrm>
            <a:off x="4922244" y="4912485"/>
            <a:ext cx="36159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C9C49-F388-7C4B-B257-06443E48723F}"/>
              </a:ext>
            </a:extLst>
          </p:cNvPr>
          <p:cNvSpPr txBox="1"/>
          <p:nvPr/>
        </p:nvSpPr>
        <p:spPr>
          <a:xfrm>
            <a:off x="2188027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B80EA-9A2C-A66D-6279-BEE1CD7BD108}"/>
              </a:ext>
            </a:extLst>
          </p:cNvPr>
          <p:cNvSpPr txBox="1"/>
          <p:nvPr/>
        </p:nvSpPr>
        <p:spPr>
          <a:xfrm>
            <a:off x="3207744" y="45510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E7037D-8114-E932-2EF2-D6CEBC9B7F98}"/>
              </a:ext>
            </a:extLst>
          </p:cNvPr>
          <p:cNvSpPr txBox="1"/>
          <p:nvPr/>
        </p:nvSpPr>
        <p:spPr>
          <a:xfrm>
            <a:off x="4269220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C22ED-1022-581E-BFCD-0E03F29056E3}"/>
              </a:ext>
            </a:extLst>
          </p:cNvPr>
          <p:cNvSpPr/>
          <p:nvPr/>
        </p:nvSpPr>
        <p:spPr>
          <a:xfrm>
            <a:off x="7757041" y="3761192"/>
            <a:ext cx="103861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CA972-8692-431B-BA85-0541F22EB18F}"/>
              </a:ext>
            </a:extLst>
          </p:cNvPr>
          <p:cNvSpPr/>
          <p:nvPr/>
        </p:nvSpPr>
        <p:spPr>
          <a:xfrm>
            <a:off x="6820189" y="4420383"/>
            <a:ext cx="1202584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A9F23E-1E08-0132-C92D-BAF7E82EC875}"/>
              </a:ext>
            </a:extLst>
          </p:cNvPr>
          <p:cNvSpPr/>
          <p:nvPr/>
        </p:nvSpPr>
        <p:spPr>
          <a:xfrm>
            <a:off x="8893629" y="4420383"/>
            <a:ext cx="137201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167CAE-F71B-AF09-4A3E-4D8809BB410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421481" y="4130525"/>
            <a:ext cx="854869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22070-45EE-05F9-838A-F7A94150EEBB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8276350" y="4130525"/>
            <a:ext cx="1303287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84FCD7D-5C7E-207F-E9F8-DB026A02CA61}"/>
              </a:ext>
            </a:extLst>
          </p:cNvPr>
          <p:cNvSpPr/>
          <p:nvPr/>
        </p:nvSpPr>
        <p:spPr>
          <a:xfrm>
            <a:off x="8795657" y="4275454"/>
            <a:ext cx="1779815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10F11D-4A5C-5BD3-48FD-8C6D70089DF8}"/>
              </a:ext>
            </a:extLst>
          </p:cNvPr>
          <p:cNvGrpSpPr/>
          <p:nvPr/>
        </p:nvGrpSpPr>
        <p:grpSpPr>
          <a:xfrm>
            <a:off x="8752115" y="5375126"/>
            <a:ext cx="1823358" cy="393094"/>
            <a:chOff x="2677885" y="2334380"/>
            <a:chExt cx="1823358" cy="3930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5CECEE-F976-3BF9-C997-0B11E45174E0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7F2D-0D1F-9A96-B94A-EB02CBB10E24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BACBD-82B4-2994-977E-E2C822D80C61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84130" y="4978403"/>
            <a:ext cx="601435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586C5-226D-1A6A-3897-DAC49D394C2D}"/>
              </a:ext>
            </a:extLst>
          </p:cNvPr>
          <p:cNvSpPr/>
          <p:nvPr/>
        </p:nvSpPr>
        <p:spPr>
          <a:xfrm>
            <a:off x="10591802" y="5375126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pointer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2F2CF-888E-C7B3-5604-B9B725E2180A}"/>
              </a:ext>
            </a:extLst>
          </p:cNvPr>
          <p:cNvSpPr/>
          <p:nvPr/>
        </p:nvSpPr>
        <p:spPr>
          <a:xfrm>
            <a:off x="8850090" y="5045524"/>
            <a:ext cx="2656118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 compiler: </a:t>
            </a:r>
            <a:r>
              <a:rPr lang="en-US" dirty="0" err="1"/>
              <a:t>gcc</a:t>
            </a:r>
            <a:r>
              <a:rPr lang="en-US" dirty="0"/>
              <a:t> (GNOME C++ Compiler)</a:t>
            </a:r>
          </a:p>
          <a:p>
            <a:r>
              <a:rPr lang="en-US" dirty="0">
                <a:solidFill>
                  <a:srgbClr val="FFFF00"/>
                </a:solidFill>
              </a:rPr>
              <a:t>C:\msys64\ucrt64\bin\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5DBB8-8F90-36C0-193A-2224975EB051}"/>
              </a:ext>
            </a:extLst>
          </p:cNvPr>
          <p:cNvSpPr/>
          <p:nvPr/>
        </p:nvSpPr>
        <p:spPr>
          <a:xfrm>
            <a:off x="1306287" y="24819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42F8B-0E08-A4A6-5414-8A8A4340EE6D}"/>
              </a:ext>
            </a:extLst>
          </p:cNvPr>
          <p:cNvSpPr/>
          <p:nvPr/>
        </p:nvSpPr>
        <p:spPr>
          <a:xfrm>
            <a:off x="7696200" y="24057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codeblocks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AE8F2-B626-B989-F472-4510DF65DC3B}"/>
              </a:ext>
            </a:extLst>
          </p:cNvPr>
          <p:cNvSpPr/>
          <p:nvPr/>
        </p:nvSpPr>
        <p:spPr>
          <a:xfrm>
            <a:off x="555172" y="4495800"/>
            <a:ext cx="7141028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MSYS2: UCRT64</a:t>
            </a:r>
          </a:p>
          <a:p>
            <a:r>
              <a:rPr lang="en-US" dirty="0" err="1"/>
              <a:t>pacman</a:t>
            </a:r>
            <a:r>
              <a:rPr lang="en-US" dirty="0"/>
              <a:t> -</a:t>
            </a:r>
            <a:r>
              <a:rPr lang="en-US" dirty="0" err="1"/>
              <a:t>Syu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pacman</a:t>
            </a:r>
            <a:r>
              <a:rPr lang="en-US" dirty="0"/>
              <a:t> -S --needed base-devel mingw-w64-ucrt-x86_64-toolchain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mingw-w64-ucrt-x86_64-gcc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mingw-w64-ucrt-x86_64-gdb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EACBC0-57BB-BAFB-E326-98F5F1F20657}"/>
              </a:ext>
            </a:extLst>
          </p:cNvPr>
          <p:cNvSpPr/>
          <p:nvPr/>
        </p:nvSpPr>
        <p:spPr>
          <a:xfrm>
            <a:off x="7968345" y="5529941"/>
            <a:ext cx="609600" cy="511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8BD728-CA1A-51FC-621E-CA92425642C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9677400" y="3439885"/>
            <a:ext cx="500749" cy="160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D4D90-CFAF-A489-9D99-E5D5DE1B19F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287487" y="3516085"/>
            <a:ext cx="6890662" cy="152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0863D-3C87-D6E4-BC4E-80EDCA746026}"/>
              </a:ext>
            </a:extLst>
          </p:cNvPr>
          <p:cNvSpPr/>
          <p:nvPr/>
        </p:nvSpPr>
        <p:spPr>
          <a:xfrm>
            <a:off x="7413171" y="1458686"/>
            <a:ext cx="2982686" cy="1698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  <a:p>
            <a:pPr algn="ctr"/>
            <a:r>
              <a:rPr lang="en-US" dirty="0"/>
              <a:t>(black box)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BBD04-458F-475B-555B-479CF15363A1}"/>
              </a:ext>
            </a:extLst>
          </p:cNvPr>
          <p:cNvSpPr/>
          <p:nvPr/>
        </p:nvSpPr>
        <p:spPr>
          <a:xfrm>
            <a:off x="696686" y="370114"/>
            <a:ext cx="2645228" cy="3777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case</a:t>
            </a:r>
          </a:p>
        </p:txBody>
      </p:sp>
      <p:pic>
        <p:nvPicPr>
          <p:cNvPr id="5" name="Picture 4" descr="A cartoon of a superhero&#10;&#10;AI-generated content may be incorrect.">
            <a:extLst>
              <a:ext uri="{FF2B5EF4-FFF2-40B4-BE49-F238E27FC236}">
                <a16:creationId xmlns:a16="http://schemas.microsoft.com/office/drawing/2014/main" id="{4FF15446-5DDB-0049-7187-36181ADB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19041" y="3845922"/>
            <a:ext cx="1879873" cy="117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D50DF-920B-8C0F-6B7E-5717EBD4E422}"/>
              </a:ext>
            </a:extLst>
          </p:cNvPr>
          <p:cNvSpPr txBox="1"/>
          <p:nvPr/>
        </p:nvSpPr>
        <p:spPr>
          <a:xfrm>
            <a:off x="2373086" y="1600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5416B2-9D92-CFAB-0F2D-DAACD3D2E02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237425" y="1784866"/>
            <a:ext cx="4175746" cy="52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345011-D9C6-7834-6F4C-43AD9DDF889D}"/>
              </a:ext>
            </a:extLst>
          </p:cNvPr>
          <p:cNvSpPr txBox="1"/>
          <p:nvPr/>
        </p:nvSpPr>
        <p:spPr>
          <a:xfrm>
            <a:off x="1990638" y="259624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5F539-0963-96FC-69AA-73EDAFC7CCAE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>
            <a:off x="3215653" y="2307772"/>
            <a:ext cx="4197518" cy="47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993B3B-456B-BE3C-DEFC-F133CC1E2BB1}"/>
              </a:ext>
            </a:extLst>
          </p:cNvPr>
          <p:cNvSpPr txBox="1"/>
          <p:nvPr/>
        </p:nvSpPr>
        <p:spPr>
          <a:xfrm>
            <a:off x="384355" y="2457743"/>
            <a:ext cx="122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77376-6154-EE8E-7FBF-126B693D8E42}"/>
              </a:ext>
            </a:extLst>
          </p:cNvPr>
          <p:cNvSpPr txBox="1"/>
          <p:nvPr/>
        </p:nvSpPr>
        <p:spPr>
          <a:xfrm>
            <a:off x="1632334" y="2519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21A405-24F3-0446-FAFD-3634977030A7}"/>
              </a:ext>
            </a:extLst>
          </p:cNvPr>
          <p:cNvSpPr/>
          <p:nvPr/>
        </p:nvSpPr>
        <p:spPr>
          <a:xfrm>
            <a:off x="3760522" y="73663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234CF-7151-2C05-F60E-E50A93A8BF26}"/>
              </a:ext>
            </a:extLst>
          </p:cNvPr>
          <p:cNvSpPr/>
          <p:nvPr/>
        </p:nvSpPr>
        <p:spPr>
          <a:xfrm>
            <a:off x="3526479" y="220484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0E98FF-3C22-4ED5-EBD2-F37B6A8199EA}"/>
              </a:ext>
            </a:extLst>
          </p:cNvPr>
          <p:cNvSpPr/>
          <p:nvPr/>
        </p:nvSpPr>
        <p:spPr>
          <a:xfrm>
            <a:off x="747759" y="1930177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64CA6-5D6C-BECC-AF9D-4E7209771560}"/>
              </a:ext>
            </a:extLst>
          </p:cNvPr>
          <p:cNvSpPr txBox="1"/>
          <p:nvPr/>
        </p:nvSpPr>
        <p:spPr>
          <a:xfrm>
            <a:off x="2036612" y="836456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Configuration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6A24-8E37-1544-205E-1CA980623791}"/>
              </a:ext>
            </a:extLst>
          </p:cNvPr>
          <p:cNvSpPr/>
          <p:nvPr/>
        </p:nvSpPr>
        <p:spPr>
          <a:xfrm>
            <a:off x="3420202" y="1457951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B1CEA-B6D2-715F-76A1-E5DA235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58AF-30D2-9523-0B57-2E72D976D4CE}"/>
              </a:ext>
            </a:extLst>
          </p:cNvPr>
          <p:cNvSpPr/>
          <p:nvPr/>
        </p:nvSpPr>
        <p:spPr>
          <a:xfrm>
            <a:off x="7565571" y="740229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1562-1710-E1E0-3DA1-8C8758C2F34E}"/>
              </a:ext>
            </a:extLst>
          </p:cNvPr>
          <p:cNvSpPr txBox="1"/>
          <p:nvPr/>
        </p:nvSpPr>
        <p:spPr>
          <a:xfrm>
            <a:off x="762000" y="5660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50, 31, 67, 28, 98, 45, 12, 41, 83, 76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68A1F-3903-A2C5-CB46-74EF0D14E527}"/>
              </a:ext>
            </a:extLst>
          </p:cNvPr>
          <p:cNvSpPr/>
          <p:nvPr/>
        </p:nvSpPr>
        <p:spPr>
          <a:xfrm>
            <a:off x="66076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B836D-520D-6079-275F-FD69B6446D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939643" y="1349829"/>
            <a:ext cx="957943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91966D-BA78-FBF5-928E-220B9E7F9B7E}"/>
              </a:ext>
            </a:extLst>
          </p:cNvPr>
          <p:cNvSpPr/>
          <p:nvPr/>
        </p:nvSpPr>
        <p:spPr>
          <a:xfrm>
            <a:off x="85888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67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3F867-57F4-CBEC-AA58-2A2CDF78B64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897586" y="1349829"/>
            <a:ext cx="1023257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03364-B1BE-84D4-F973-BCD9813D7D17}"/>
              </a:ext>
            </a:extLst>
          </p:cNvPr>
          <p:cNvSpPr/>
          <p:nvPr/>
        </p:nvSpPr>
        <p:spPr>
          <a:xfrm>
            <a:off x="5638799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B7180-B612-3846-0879-B33F8B463CF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970814" y="2296887"/>
            <a:ext cx="968829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4B789-1292-7983-F585-205727F4AB45}"/>
              </a:ext>
            </a:extLst>
          </p:cNvPr>
          <p:cNvSpPr/>
          <p:nvPr/>
        </p:nvSpPr>
        <p:spPr>
          <a:xfrm>
            <a:off x="9546770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66296-D55F-952A-7FD2-F5625AAB760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20843" y="2296887"/>
            <a:ext cx="957942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D8A26D-3995-C4E7-04C7-86845CE93752}"/>
              </a:ext>
            </a:extLst>
          </p:cNvPr>
          <p:cNvSpPr/>
          <p:nvPr/>
        </p:nvSpPr>
        <p:spPr>
          <a:xfrm>
            <a:off x="7375071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DD435-AFF1-AA36-D9EE-0BC98A55836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939643" y="2296887"/>
            <a:ext cx="767443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3D4FC-EF6A-2C13-77EB-7976258BA38E}"/>
              </a:ext>
            </a:extLst>
          </p:cNvPr>
          <p:cNvSpPr/>
          <p:nvPr/>
        </p:nvSpPr>
        <p:spPr>
          <a:xfrm>
            <a:off x="4746171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2EFB-9796-EE1B-C8CF-B9B9A96D8291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078186" y="3156857"/>
            <a:ext cx="89262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59FB3-CF92-F155-E17A-273DD0094B27}"/>
              </a:ext>
            </a:extLst>
          </p:cNvPr>
          <p:cNvSpPr/>
          <p:nvPr/>
        </p:nvSpPr>
        <p:spPr>
          <a:xfrm>
            <a:off x="6866163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5D5501-686C-F0C0-48B5-9D3096AD456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198178" y="3156857"/>
            <a:ext cx="50890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21AC0-3212-4062-89DF-49DDB34970AD}"/>
              </a:ext>
            </a:extLst>
          </p:cNvPr>
          <p:cNvSpPr/>
          <p:nvPr/>
        </p:nvSpPr>
        <p:spPr>
          <a:xfrm>
            <a:off x="8986155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1175D-5674-A05C-C1F6-8F694DF1A7A0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9318170" y="3156857"/>
            <a:ext cx="560615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C8748-C2C0-7EDC-EF19-51F63E2167DF}"/>
              </a:ext>
            </a:extLst>
          </p:cNvPr>
          <p:cNvSpPr/>
          <p:nvPr/>
        </p:nvSpPr>
        <p:spPr>
          <a:xfrm>
            <a:off x="8229600" y="440871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B764B7-B7BE-3B71-727C-EB7E9431471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61615" y="4038600"/>
            <a:ext cx="756555" cy="37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3EF5C2-E8FE-2F1B-7599-F0B0123BEE46}"/>
              </a:ext>
            </a:extLst>
          </p:cNvPr>
          <p:cNvSpPr txBox="1"/>
          <p:nvPr/>
        </p:nvSpPr>
        <p:spPr>
          <a:xfrm>
            <a:off x="332014" y="554827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a tree </a:t>
            </a:r>
            <a:r>
              <a:rPr lang="sv-SE" dirty="0"/>
              <a:t>(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</a:t>
            </a:r>
            <a:r>
              <a:rPr lang="sv-SE" dirty="0" err="1"/>
              <a:t>parent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9ECEA2-8117-07BF-ECDD-E9354C538F72}"/>
              </a:ext>
            </a:extLst>
          </p:cNvPr>
          <p:cNvSpPr txBox="1"/>
          <p:nvPr/>
        </p:nvSpPr>
        <p:spPr>
          <a:xfrm>
            <a:off x="424543" y="5018314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12, 28, 31, 41, 45, 50, 67, 76, 83, 98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F26A-F727-F075-48DD-CBFFF0A84533}"/>
              </a:ext>
            </a:extLst>
          </p:cNvPr>
          <p:cNvSpPr txBox="1"/>
          <p:nvPr/>
        </p:nvSpPr>
        <p:spPr>
          <a:xfrm>
            <a:off x="0" y="0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 Tree</a:t>
            </a:r>
          </a:p>
        </p:txBody>
      </p:sp>
    </p:spTree>
    <p:extLst>
      <p:ext uri="{BB962C8B-B14F-4D97-AF65-F5344CB8AC3E}">
        <p14:creationId xmlns:p14="http://schemas.microsoft.com/office/powerpoint/2010/main" val="26248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33B3-4D8D-4B7A-C6E6-E6BFBF38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23760"/>
            <a:ext cx="7859222" cy="3610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EDC0E-EDBB-81D3-3178-31B7660FB9D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15EB-10AC-1B42-B43C-61F4CCDD1B35}"/>
              </a:ext>
            </a:extLst>
          </p:cNvPr>
          <p:cNvSpPr txBox="1"/>
          <p:nvPr/>
        </p:nvSpPr>
        <p:spPr>
          <a:xfrm>
            <a:off x="3439885" y="171994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74BB-E002-3509-A098-04C1F7BD13FD}"/>
              </a:ext>
            </a:extLst>
          </p:cNvPr>
          <p:cNvSpPr txBox="1"/>
          <p:nvPr/>
        </p:nvSpPr>
        <p:spPr>
          <a:xfrm>
            <a:off x="6945085" y="1709058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9ADE-6C4A-2C49-2CAB-A7DC280B3528}"/>
              </a:ext>
            </a:extLst>
          </p:cNvPr>
          <p:cNvSpPr txBox="1"/>
          <p:nvPr/>
        </p:nvSpPr>
        <p:spPr>
          <a:xfrm>
            <a:off x="0" y="465516"/>
            <a:ext cx="451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9833-49B0-AC30-A460-3C13D4E73827}"/>
              </a:ext>
            </a:extLst>
          </p:cNvPr>
          <p:cNvSpPr txBox="1"/>
          <p:nvPr/>
        </p:nvSpPr>
        <p:spPr>
          <a:xfrm>
            <a:off x="0" y="1111847"/>
            <a:ext cx="494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01</a:t>
            </a:r>
          </a:p>
          <a:p>
            <a:r>
              <a:rPr lang="en-US" b="1" dirty="0"/>
              <a:t>There is no any child of the node to be deleted</a:t>
            </a:r>
          </a:p>
        </p:txBody>
      </p:sp>
    </p:spTree>
    <p:extLst>
      <p:ext uri="{BB962C8B-B14F-4D97-AF65-F5344CB8AC3E}">
        <p14:creationId xmlns:p14="http://schemas.microsoft.com/office/powerpoint/2010/main" val="225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3AF83-FBBA-5A06-F3D5-66CAB711469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C5098-49B9-F7C5-3A14-AC61603C440A}"/>
              </a:ext>
            </a:extLst>
          </p:cNvPr>
          <p:cNvSpPr txBox="1"/>
          <p:nvPr/>
        </p:nvSpPr>
        <p:spPr>
          <a:xfrm>
            <a:off x="0" y="369332"/>
            <a:ext cx="496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02</a:t>
            </a:r>
          </a:p>
          <a:p>
            <a:r>
              <a:rPr lang="en-US" b="1" dirty="0"/>
              <a:t>There is the left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4F49-2D05-8377-816C-5E525BDE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4" y="1885734"/>
            <a:ext cx="7602011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A5CCC-EAC3-F0E7-ABD4-01DC4819BAFD}"/>
              </a:ext>
            </a:extLst>
          </p:cNvPr>
          <p:cNvSpPr txBox="1"/>
          <p:nvPr/>
        </p:nvSpPr>
        <p:spPr>
          <a:xfrm>
            <a:off x="3461656" y="188573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AFEF-8804-AD6C-A282-B900E1831FC3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B501-0F55-EFFB-3BEA-2C55951BC934}"/>
              </a:ext>
            </a:extLst>
          </p:cNvPr>
          <p:cNvSpPr txBox="1"/>
          <p:nvPr/>
        </p:nvSpPr>
        <p:spPr>
          <a:xfrm>
            <a:off x="5910942" y="46166"/>
            <a:ext cx="451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  <a:p>
            <a:r>
              <a:rPr lang="en-US" dirty="0"/>
              <a:t>R: the replaced node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0918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DDAD-121D-9F5D-A09E-7F814D106F29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7AA7-418E-D41D-3AF0-97B6BD11C75E}"/>
              </a:ext>
            </a:extLst>
          </p:cNvPr>
          <p:cNvSpPr txBox="1"/>
          <p:nvPr/>
        </p:nvSpPr>
        <p:spPr>
          <a:xfrm>
            <a:off x="0" y="369332"/>
            <a:ext cx="513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03</a:t>
            </a:r>
          </a:p>
          <a:p>
            <a:r>
              <a:rPr lang="en-US" b="1" dirty="0"/>
              <a:t>There is the right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F7F31-4746-F4C5-764C-79F86FA7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938129"/>
            <a:ext cx="7373379" cy="298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58C4-C4B5-C132-1170-043B8EDBC59F}"/>
              </a:ext>
            </a:extLst>
          </p:cNvPr>
          <p:cNvSpPr txBox="1"/>
          <p:nvPr/>
        </p:nvSpPr>
        <p:spPr>
          <a:xfrm>
            <a:off x="3363684" y="1799039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5F39-9FCF-926B-8F42-099DD2E28CAA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1714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A624F-B793-B510-B47A-64057F9A4614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D6545-F263-4178-5FF2-6D40ACDB2105}"/>
              </a:ext>
            </a:extLst>
          </p:cNvPr>
          <p:cNvSpPr txBox="1"/>
          <p:nvPr/>
        </p:nvSpPr>
        <p:spPr>
          <a:xfrm>
            <a:off x="0" y="369332"/>
            <a:ext cx="52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04</a:t>
            </a:r>
          </a:p>
          <a:p>
            <a:r>
              <a:rPr lang="en-US" b="1" dirty="0"/>
              <a:t>There are both children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AC17-6C8E-BCE9-B897-4E4F072E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71392"/>
            <a:ext cx="7859222" cy="35152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46948-27CC-60DA-E988-F3159DCEE61F}"/>
              </a:ext>
            </a:extLst>
          </p:cNvPr>
          <p:cNvCxnSpPr>
            <a:cxnSpLocks/>
          </p:cNvCxnSpPr>
          <p:nvPr/>
        </p:nvCxnSpPr>
        <p:spPr>
          <a:xfrm flipH="1" flipV="1">
            <a:off x="7957457" y="4278086"/>
            <a:ext cx="370114" cy="142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3795EC-80F1-847A-6EA7-8D0BCFDEC66B}"/>
              </a:ext>
            </a:extLst>
          </p:cNvPr>
          <p:cNvSpPr txBox="1"/>
          <p:nvPr/>
        </p:nvSpPr>
        <p:spPr>
          <a:xfrm>
            <a:off x="6945086" y="5842337"/>
            <a:ext cx="360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value in the left side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this node (case 01</a:t>
            </a:r>
            <a:r>
              <a:rPr lang="en-US"/>
              <a:t>, 02)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the value</a:t>
            </a:r>
          </a:p>
        </p:txBody>
      </p:sp>
    </p:spTree>
    <p:extLst>
      <p:ext uri="{BB962C8B-B14F-4D97-AF65-F5344CB8AC3E}">
        <p14:creationId xmlns:p14="http://schemas.microsoft.com/office/powerpoint/2010/main" val="1963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2BD7-BDD0-5715-6294-CE33D584DB58}"/>
              </a:ext>
            </a:extLst>
          </p:cNvPr>
          <p:cNvSpPr/>
          <p:nvPr/>
        </p:nvSpPr>
        <p:spPr>
          <a:xfrm>
            <a:off x="3668485" y="46323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842D-A746-55D7-33F8-DBBC3C28E42F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18, 29, 129, 232, 321, 913, 232, 388, 383, 281, 128, 828, 727, 393, 482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3898-DEC2-43A5-F2F5-216B40ADC9A7}"/>
              </a:ext>
            </a:extLst>
          </p:cNvPr>
          <p:cNvSpPr/>
          <p:nvPr/>
        </p:nvSpPr>
        <p:spPr>
          <a:xfrm>
            <a:off x="4223655" y="123611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0811-C4CD-F441-111D-739710E8593E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000500" y="1072830"/>
            <a:ext cx="555170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A9CFC-EBF5-091B-9714-9B9F8308961D}"/>
              </a:ext>
            </a:extLst>
          </p:cNvPr>
          <p:cNvSpPr/>
          <p:nvPr/>
        </p:nvSpPr>
        <p:spPr>
          <a:xfrm>
            <a:off x="4555669" y="200900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35D67-3D60-B347-72C6-C97A9AFD54A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555670" y="1845716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A030F-9DA2-F58C-D5FA-1D62CB06EF6C}"/>
              </a:ext>
            </a:extLst>
          </p:cNvPr>
          <p:cNvSpPr/>
          <p:nvPr/>
        </p:nvSpPr>
        <p:spPr>
          <a:xfrm>
            <a:off x="4887683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3598A-625B-7C1C-51A5-4FF7FE6DC60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4887684" y="2618602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318BA-308C-053B-BF7B-CCFABCC5652D}"/>
              </a:ext>
            </a:extLst>
          </p:cNvPr>
          <p:cNvSpPr/>
          <p:nvPr/>
        </p:nvSpPr>
        <p:spPr>
          <a:xfrm>
            <a:off x="5763985" y="3558111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0E3C92-740D-CC78-1EF7-9E79D47F624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219698" y="3391488"/>
            <a:ext cx="876302" cy="166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C0261-43B1-F159-0E3D-0979BEF7E70D}"/>
              </a:ext>
            </a:extLst>
          </p:cNvPr>
          <p:cNvSpPr/>
          <p:nvPr/>
        </p:nvSpPr>
        <p:spPr>
          <a:xfrm>
            <a:off x="7111090" y="42133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4FBBB-F3DD-A9E3-B1C7-E1C3AD1880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096000" y="4167711"/>
            <a:ext cx="1347105" cy="45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A2BEB6-4360-D635-3BD3-94CBADCCFEA9}"/>
              </a:ext>
            </a:extLst>
          </p:cNvPr>
          <p:cNvSpPr/>
          <p:nvPr/>
        </p:nvSpPr>
        <p:spPr>
          <a:xfrm>
            <a:off x="6504209" y="49617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766DF1-1D46-E26C-D31F-18197AEBB50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836224" y="4822946"/>
            <a:ext cx="606881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FD15DA-F656-7040-9074-14B65D4FDA22}"/>
              </a:ext>
            </a:extLst>
          </p:cNvPr>
          <p:cNvSpPr/>
          <p:nvPr/>
        </p:nvSpPr>
        <p:spPr>
          <a:xfrm>
            <a:off x="6098713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3195B8-9797-A561-28FF-A526C83E6515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6430728" y="5571346"/>
            <a:ext cx="405496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00CC55F-700A-60A9-F456-53DBE1435570}"/>
              </a:ext>
            </a:extLst>
          </p:cNvPr>
          <p:cNvSpPr/>
          <p:nvPr/>
        </p:nvSpPr>
        <p:spPr>
          <a:xfrm>
            <a:off x="5086347" y="419759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2555-EF4E-A9EB-8862-8941E1F049B6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 flipH="1">
            <a:off x="5418362" y="4167711"/>
            <a:ext cx="677638" cy="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2A5E71-B9B1-8502-A551-E9C781093C80}"/>
              </a:ext>
            </a:extLst>
          </p:cNvPr>
          <p:cNvSpPr/>
          <p:nvPr/>
        </p:nvSpPr>
        <p:spPr>
          <a:xfrm>
            <a:off x="4057646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B142AC-A7F2-40D1-1480-4089AAEE057F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4389661" y="2618602"/>
            <a:ext cx="498023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52F4F6C-53A1-EE11-E0B0-3F2722760E7D}"/>
              </a:ext>
            </a:extLst>
          </p:cNvPr>
          <p:cNvSpPr/>
          <p:nvPr/>
        </p:nvSpPr>
        <p:spPr>
          <a:xfrm>
            <a:off x="7078426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ADD28-633A-C9AA-271D-5F62051A919D}"/>
              </a:ext>
            </a:extLst>
          </p:cNvPr>
          <p:cNvCxnSpPr>
            <a:cxnSpLocks/>
            <a:stCxn id="30" idx="2"/>
            <a:endCxn id="64" idx="0"/>
          </p:cNvCxnSpPr>
          <p:nvPr/>
        </p:nvCxnSpPr>
        <p:spPr>
          <a:xfrm>
            <a:off x="6836224" y="5571346"/>
            <a:ext cx="574217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8DEC987-30FA-71A2-5E94-FAABAF6194C7}"/>
              </a:ext>
            </a:extLst>
          </p:cNvPr>
          <p:cNvSpPr/>
          <p:nvPr/>
        </p:nvSpPr>
        <p:spPr>
          <a:xfrm>
            <a:off x="6623948" y="650826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65451C-AB21-1267-D1D3-691ADD5C5E4C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6955963" y="6319746"/>
            <a:ext cx="454478" cy="188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07138C9-91F5-0A7A-6E08-A3574C8D00CB}"/>
              </a:ext>
            </a:extLst>
          </p:cNvPr>
          <p:cNvSpPr/>
          <p:nvPr/>
        </p:nvSpPr>
        <p:spPr>
          <a:xfrm>
            <a:off x="5325834" y="7119685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39512B-E491-0F34-AFE4-489EDD42965C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flipV="1">
            <a:off x="5657849" y="7117864"/>
            <a:ext cx="1298114" cy="1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E19C5E6-ACD2-8F7F-F90F-CA4C281FE9EF}"/>
              </a:ext>
            </a:extLst>
          </p:cNvPr>
          <p:cNvSpPr/>
          <p:nvPr/>
        </p:nvSpPr>
        <p:spPr>
          <a:xfrm>
            <a:off x="6504208" y="765866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C71D54-DE65-EE74-E080-765096F27D79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 flipV="1">
            <a:off x="5657849" y="7658662"/>
            <a:ext cx="1178374" cy="7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2DCD-657D-AC64-E8C5-F8B3E948203D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14702-7CF9-0F1F-9C24-918C2005EFF6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E0582-EE77-EF5A-8A53-741103AE9388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B038-410D-01AC-E4A4-AF15387CBBC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60C33C-797C-5B29-137E-42B514998FEE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14A8D-581E-4DE3-16A7-A77151BA80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E4A4F-10D9-A382-1757-738F6A7BEC77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D45457-B0B4-3A7F-07FF-D3FEB1C4D2C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D508C-3768-060B-FE64-5D2EEEED36C9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1CEDE-6AE5-6EA3-5786-4AB7C00320F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4108B-D6C1-0D24-01EE-27E704ABD93F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BE8A9-189F-B83E-0D28-E440CED0B7D5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5B7656-DE45-F968-5DB9-DFD484BA437E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CB32-72BD-5B14-6883-1F7C3A3E1D5E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9C1C7-0A1D-DE1A-DF35-04106760F2A5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42A28A-177F-2452-1D63-8F9962440C1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9980B-3152-C80E-26E1-1DF94EEE9EBE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39B97A-92FD-CB47-E3F1-11723A6759F8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A76D36-DE7C-94CC-26F2-D0AC64AF2CC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0E4AE-88B0-927C-3848-547D435C1C6B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A635F-8258-7697-97CC-89971E87E70D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49FA0-A2F8-E72D-8A92-ACD586280E7A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2FD7BA-8CC2-E425-C241-5622A33EF800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BC3357-A2E6-6706-E72B-52632C775229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805D693-1C3D-9266-D43D-34D472B8A74D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01DFA7-2705-7F5C-1215-19528C78BF30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6A924B9-D2A9-81BE-3607-4826D3E355F9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5088C-B642-8133-823D-B5FF397C0F1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555</Words>
  <Application>Microsoft Office PowerPoint</Application>
  <PresentationFormat>Widescreen</PresentationFormat>
  <Paragraphs>159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 Wang</dc:creator>
  <cp:lastModifiedBy>Sanders Wang</cp:lastModifiedBy>
  <cp:revision>1</cp:revision>
  <dcterms:created xsi:type="dcterms:W3CDTF">2025-08-22T08:58:41Z</dcterms:created>
  <dcterms:modified xsi:type="dcterms:W3CDTF">2025-08-24T10:03:50Z</dcterms:modified>
</cp:coreProperties>
</file>