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0" r:id="rId12"/>
    <p:sldId id="269" r:id="rId13"/>
    <p:sldId id="270" r:id="rId14"/>
    <p:sldId id="271" r:id="rId15"/>
    <p:sldId id="272" r:id="rId16"/>
    <p:sldId id="276" r:id="rId17"/>
    <p:sldId id="277" r:id="rId18"/>
    <p:sldId id="278" r:id="rId19"/>
    <p:sldId id="273" r:id="rId20"/>
    <p:sldId id="274" r:id="rId21"/>
    <p:sldId id="279" r:id="rId22"/>
    <p:sldId id="275" r:id="rId23"/>
    <p:sldId id="280" r:id="rId24"/>
    <p:sldId id="281" r:id="rId25"/>
    <p:sldId id="259" r:id="rId26"/>
    <p:sldId id="265" r:id="rId2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1F63C-915B-4903-AE89-AEEAD78C541A}" v="400" dt="2025-09-08T17:36:30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 Wang" userId="089d73b8-785c-4012-b931-81c632b6c9c7" providerId="ADAL" clId="{16A1F63C-915B-4903-AE89-AEEAD78C541A}"/>
    <pc:docChg chg="undo redo custSel addSld delSld modSld sldOrd">
      <pc:chgData name="Sanders Wang" userId="089d73b8-785c-4012-b931-81c632b6c9c7" providerId="ADAL" clId="{16A1F63C-915B-4903-AE89-AEEAD78C541A}" dt="2025-09-08T17:42:55.926" v="3695" actId="1076"/>
      <pc:docMkLst>
        <pc:docMk/>
      </pc:docMkLst>
      <pc:sldChg chg="addSp delSp modSp new mod">
        <pc:chgData name="Sanders Wang" userId="089d73b8-785c-4012-b931-81c632b6c9c7" providerId="ADAL" clId="{16A1F63C-915B-4903-AE89-AEEAD78C541A}" dt="2025-08-22T15:22:45.837" v="530" actId="478"/>
        <pc:sldMkLst>
          <pc:docMk/>
          <pc:sldMk cId="2256047085" sldId="256"/>
        </pc:sldMkLst>
        <pc:spChg chg="add mod">
          <ac:chgData name="Sanders Wang" userId="089d73b8-785c-4012-b931-81c632b6c9c7" providerId="ADAL" clId="{16A1F63C-915B-4903-AE89-AEEAD78C541A}" dt="2025-08-22T09:04:50.136" v="72" actId="1076"/>
          <ac:spMkLst>
            <pc:docMk/>
            <pc:sldMk cId="2256047085" sldId="256"/>
            <ac:spMk id="24" creationId="{1A04476C-632D-2F5F-F108-8EB336CF2C74}"/>
          </ac:spMkLst>
        </pc:spChg>
        <pc:spChg chg="add mod">
          <ac:chgData name="Sanders Wang" userId="089d73b8-785c-4012-b931-81c632b6c9c7" providerId="ADAL" clId="{16A1F63C-915B-4903-AE89-AEEAD78C541A}" dt="2025-08-22T09:04:56.586" v="73" actId="1076"/>
          <ac:spMkLst>
            <pc:docMk/>
            <pc:sldMk cId="2256047085" sldId="256"/>
            <ac:spMk id="40" creationId="{DDEB0D83-68E3-E7BC-7401-C4BFA8633618}"/>
          </ac:spMkLst>
        </pc:spChg>
        <pc:spChg chg="add mod">
          <ac:chgData name="Sanders Wang" userId="089d73b8-785c-4012-b931-81c632b6c9c7" providerId="ADAL" clId="{16A1F63C-915B-4903-AE89-AEEAD78C541A}" dt="2025-08-22T09:07:38.210" v="232" actId="20577"/>
          <ac:spMkLst>
            <pc:docMk/>
            <pc:sldMk cId="2256047085" sldId="256"/>
            <ac:spMk id="41" creationId="{D9419E97-267F-E216-8720-D8BF227C0662}"/>
          </ac:spMkLst>
        </pc:spChg>
        <pc:spChg chg="add mod">
          <ac:chgData name="Sanders Wang" userId="089d73b8-785c-4012-b931-81c632b6c9c7" providerId="ADAL" clId="{16A1F63C-915B-4903-AE89-AEEAD78C541A}" dt="2025-08-22T09:08:34.868" v="242" actId="1076"/>
          <ac:spMkLst>
            <pc:docMk/>
            <pc:sldMk cId="2256047085" sldId="256"/>
            <ac:spMk id="42" creationId="{CF5D5228-7D29-5E45-16A8-94E69D8AD4B0}"/>
          </ac:spMkLst>
        </pc:spChg>
        <pc:spChg chg="add mod">
          <ac:chgData name="Sanders Wang" userId="089d73b8-785c-4012-b931-81c632b6c9c7" providerId="ADAL" clId="{16A1F63C-915B-4903-AE89-AEEAD78C541A}" dt="2025-08-22T09:08:12.366" v="238" actId="14100"/>
          <ac:spMkLst>
            <pc:docMk/>
            <pc:sldMk cId="2256047085" sldId="256"/>
            <ac:spMk id="43" creationId="{F499CC25-217C-E77C-CE66-8AD9D9448246}"/>
          </ac:spMkLst>
        </pc:spChg>
        <pc:spChg chg="add mod">
          <ac:chgData name="Sanders Wang" userId="089d73b8-785c-4012-b931-81c632b6c9c7" providerId="ADAL" clId="{16A1F63C-915B-4903-AE89-AEEAD78C541A}" dt="2025-08-22T09:11:47.661" v="301" actId="1076"/>
          <ac:spMkLst>
            <pc:docMk/>
            <pc:sldMk cId="2256047085" sldId="256"/>
            <ac:spMk id="44" creationId="{AAB9C3DA-640D-8601-F305-E5D32BA196CE}"/>
          </ac:spMkLst>
        </pc:spChg>
        <pc:spChg chg="add mod">
          <ac:chgData name="Sanders Wang" userId="089d73b8-785c-4012-b931-81c632b6c9c7" providerId="ADAL" clId="{16A1F63C-915B-4903-AE89-AEEAD78C541A}" dt="2025-08-22T09:43:19.934" v="307" actId="20577"/>
          <ac:spMkLst>
            <pc:docMk/>
            <pc:sldMk cId="2256047085" sldId="256"/>
            <ac:spMk id="48" creationId="{4E669F87-1B3B-4E62-44F9-29A5718EAFFF}"/>
          </ac:spMkLst>
        </pc:spChg>
        <pc:picChg chg="add mod">
          <ac:chgData name="Sanders Wang" userId="089d73b8-785c-4012-b931-81c632b6c9c7" providerId="ADAL" clId="{16A1F63C-915B-4903-AE89-AEEAD78C541A}" dt="2025-08-22T09:04:56.586" v="73" actId="1076"/>
          <ac:picMkLst>
            <pc:docMk/>
            <pc:sldMk cId="2256047085" sldId="256"/>
            <ac:picMk id="23" creationId="{A971B083-D994-4D9F-4A68-3B88ACAE1197}"/>
          </ac:picMkLst>
        </pc:pic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26" creationId="{1578D880-7DFB-688E-9594-C0ED1E5CBF56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27" creationId="{F21A6387-4F79-1C92-9774-0E02F086112E}"/>
          </ac:cxnSpMkLst>
        </pc:cxnChg>
        <pc:cxnChg chg="add mod ord">
          <ac:chgData name="Sanders Wang" userId="089d73b8-785c-4012-b931-81c632b6c9c7" providerId="ADAL" clId="{16A1F63C-915B-4903-AE89-AEEAD78C541A}" dt="2025-08-22T09:08:22.970" v="239" actId="166"/>
          <ac:cxnSpMkLst>
            <pc:docMk/>
            <pc:sldMk cId="2256047085" sldId="256"/>
            <ac:cxnSpMk id="28" creationId="{745B6798-35FD-DD67-CDAC-AE8D0A4C43E6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30" creationId="{D0994CDE-2410-46F8-7EC4-D09028884B2E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32" creationId="{AF412B6D-FBD8-CD72-7251-94ED2AB425BB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34" creationId="{D6FA22E4-1F55-90D1-0FCF-0C87F9697BF4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37" creationId="{3670C3EC-4523-95E7-8AC0-C13C82F1E88F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8-23T14:06:19.123" v="1366" actId="1076"/>
        <pc:sldMkLst>
          <pc:docMk/>
          <pc:sldMk cId="2624868208" sldId="257"/>
        </pc:sldMkLst>
        <pc:spChg chg="add mod">
          <ac:chgData name="Sanders Wang" userId="089d73b8-785c-4012-b931-81c632b6c9c7" providerId="ADAL" clId="{16A1F63C-915B-4903-AE89-AEEAD78C541A}" dt="2025-08-22T14:46:23.082" v="359" actId="113"/>
          <ac:spMkLst>
            <pc:docMk/>
            <pc:sldMk cId="2624868208" sldId="257"/>
            <ac:spMk id="2" creationId="{209658AF-30D2-9523-0B57-2E72D976D4CE}"/>
          </ac:spMkLst>
        </pc:spChg>
        <pc:spChg chg="add mod">
          <ac:chgData name="Sanders Wang" userId="089d73b8-785c-4012-b931-81c632b6c9c7" providerId="ADAL" clId="{16A1F63C-915B-4903-AE89-AEEAD78C541A}" dt="2025-08-22T14:45:32.488" v="354" actId="20577"/>
          <ac:spMkLst>
            <pc:docMk/>
            <pc:sldMk cId="2624868208" sldId="257"/>
            <ac:spMk id="3" creationId="{3F621562-1710-E1E0-3DA1-8C8758C2F34E}"/>
          </ac:spMkLst>
        </pc:spChg>
        <pc:spChg chg="add mod">
          <ac:chgData name="Sanders Wang" userId="089d73b8-785c-4012-b931-81c632b6c9c7" providerId="ADAL" clId="{16A1F63C-915B-4903-AE89-AEEAD78C541A}" dt="2025-08-22T14:46:43.255" v="364" actId="1076"/>
          <ac:spMkLst>
            <pc:docMk/>
            <pc:sldMk cId="2624868208" sldId="257"/>
            <ac:spMk id="4" creationId="{25A68A1F-3903-A2C5-CB46-74EF0D14E527}"/>
          </ac:spMkLst>
        </pc:spChg>
        <pc:spChg chg="add mod">
          <ac:chgData name="Sanders Wang" userId="089d73b8-785c-4012-b931-81c632b6c9c7" providerId="ADAL" clId="{16A1F63C-915B-4903-AE89-AEEAD78C541A}" dt="2025-08-22T14:47:05.872" v="372" actId="1076"/>
          <ac:spMkLst>
            <pc:docMk/>
            <pc:sldMk cId="2624868208" sldId="257"/>
            <ac:spMk id="9" creationId="{0691966D-BA78-FBF5-928E-220B9E7F9B7E}"/>
          </ac:spMkLst>
        </pc:spChg>
        <pc:spChg chg="add mod">
          <ac:chgData name="Sanders Wang" userId="089d73b8-785c-4012-b931-81c632b6c9c7" providerId="ADAL" clId="{16A1F63C-915B-4903-AE89-AEEAD78C541A}" dt="2025-08-23T14:06:19.123" v="1366" actId="1076"/>
          <ac:spMkLst>
            <pc:docMk/>
            <pc:sldMk cId="2624868208" sldId="257"/>
            <ac:spMk id="15" creationId="{A8ADF26A-F727-F075-48DD-CBFFF0A84533}"/>
          </ac:spMkLst>
        </pc:spChg>
        <pc:spChg chg="add mod">
          <ac:chgData name="Sanders Wang" userId="089d73b8-785c-4012-b931-81c632b6c9c7" providerId="ADAL" clId="{16A1F63C-915B-4903-AE89-AEEAD78C541A}" dt="2025-08-22T14:48:02.544" v="376" actId="1076"/>
          <ac:spMkLst>
            <pc:docMk/>
            <pc:sldMk cId="2624868208" sldId="257"/>
            <ac:spMk id="16" creationId="{34D03364-B1BE-84D4-F973-BCD9813D7D17}"/>
          </ac:spMkLst>
        </pc:spChg>
        <pc:spChg chg="add mod">
          <ac:chgData name="Sanders Wang" userId="089d73b8-785c-4012-b931-81c632b6c9c7" providerId="ADAL" clId="{16A1F63C-915B-4903-AE89-AEEAD78C541A}" dt="2025-08-23T12:15:19.694" v="708" actId="1076"/>
          <ac:spMkLst>
            <pc:docMk/>
            <pc:sldMk cId="2624868208" sldId="257"/>
            <ac:spMk id="21" creationId="{1694B789-1292-7983-F585-205727F4AB45}"/>
          </ac:spMkLst>
        </pc:spChg>
        <pc:spChg chg="add mod">
          <ac:chgData name="Sanders Wang" userId="089d73b8-785c-4012-b931-81c632b6c9c7" providerId="ADAL" clId="{16A1F63C-915B-4903-AE89-AEEAD78C541A}" dt="2025-08-22T14:49:14.122" v="392" actId="1076"/>
          <ac:spMkLst>
            <pc:docMk/>
            <pc:sldMk cId="2624868208" sldId="257"/>
            <ac:spMk id="27" creationId="{8FD8A26D-3995-C4E7-04C7-86845CE93752}"/>
          </ac:spMkLst>
        </pc:spChg>
        <pc:spChg chg="add mod">
          <ac:chgData name="Sanders Wang" userId="089d73b8-785c-4012-b931-81c632b6c9c7" providerId="ADAL" clId="{16A1F63C-915B-4903-AE89-AEEAD78C541A}" dt="2025-08-22T14:49:34.700" v="399" actId="1076"/>
          <ac:spMkLst>
            <pc:docMk/>
            <pc:sldMk cId="2624868208" sldId="257"/>
            <ac:spMk id="32" creationId="{F013D4FC-EF6A-2C13-77EB-7976258BA38E}"/>
          </ac:spMkLst>
        </pc:spChg>
        <pc:spChg chg="add mod">
          <ac:chgData name="Sanders Wang" userId="089d73b8-785c-4012-b931-81c632b6c9c7" providerId="ADAL" clId="{16A1F63C-915B-4903-AE89-AEEAD78C541A}" dt="2025-08-22T14:50:02.063" v="406" actId="1076"/>
          <ac:spMkLst>
            <pc:docMk/>
            <pc:sldMk cId="2624868208" sldId="257"/>
            <ac:spMk id="37" creationId="{4DB59FB3-CF92-F155-E17A-273DD0094B27}"/>
          </ac:spMkLst>
        </pc:spChg>
        <pc:spChg chg="add mod">
          <ac:chgData name="Sanders Wang" userId="089d73b8-785c-4012-b931-81c632b6c9c7" providerId="ADAL" clId="{16A1F63C-915B-4903-AE89-AEEAD78C541A}" dt="2025-08-22T14:50:30.001" v="413" actId="1076"/>
          <ac:spMkLst>
            <pc:docMk/>
            <pc:sldMk cId="2624868208" sldId="257"/>
            <ac:spMk id="42" creationId="{7B421AC0-3212-4062-89DF-49DDB34970AD}"/>
          </ac:spMkLst>
        </pc:spChg>
        <pc:spChg chg="add mod">
          <ac:chgData name="Sanders Wang" userId="089d73b8-785c-4012-b931-81c632b6c9c7" providerId="ADAL" clId="{16A1F63C-915B-4903-AE89-AEEAD78C541A}" dt="2025-08-22T14:51:00.385" v="420" actId="1076"/>
          <ac:spMkLst>
            <pc:docMk/>
            <pc:sldMk cId="2624868208" sldId="257"/>
            <ac:spMk id="47" creationId="{F80C8748-C2C0-7EDC-EF19-51F63E2167DF}"/>
          </ac:spMkLst>
        </pc:spChg>
        <pc:spChg chg="add mod">
          <ac:chgData name="Sanders Wang" userId="089d73b8-785c-4012-b931-81c632b6c9c7" providerId="ADAL" clId="{16A1F63C-915B-4903-AE89-AEEAD78C541A}" dt="2025-08-22T14:52:09.575" v="444" actId="20577"/>
          <ac:spMkLst>
            <pc:docMk/>
            <pc:sldMk cId="2624868208" sldId="257"/>
            <ac:spMk id="51" creationId="{C83EF5C2-E8FE-2F1B-7599-F0B0123BEE46}"/>
          </ac:spMkLst>
        </pc:spChg>
        <pc:spChg chg="add mod">
          <ac:chgData name="Sanders Wang" userId="089d73b8-785c-4012-b931-81c632b6c9c7" providerId="ADAL" clId="{16A1F63C-915B-4903-AE89-AEEAD78C541A}" dt="2025-08-22T14:53:22.179" v="483" actId="20577"/>
          <ac:spMkLst>
            <pc:docMk/>
            <pc:sldMk cId="2624868208" sldId="257"/>
            <ac:spMk id="52" creationId="{FB9ECEA2-8117-07BF-ECDD-E9354C538F72}"/>
          </ac:spMkLst>
        </pc:spChg>
        <pc:cxnChg chg="add mod">
          <ac:chgData name="Sanders Wang" userId="089d73b8-785c-4012-b931-81c632b6c9c7" providerId="ADAL" clId="{16A1F63C-915B-4903-AE89-AEEAD78C541A}" dt="2025-08-22T14:46:43.255" v="364" actId="1076"/>
          <ac:cxnSpMkLst>
            <pc:docMk/>
            <pc:sldMk cId="2624868208" sldId="257"/>
            <ac:cxnSpMk id="6" creationId="{394B836D-520D-6079-275F-FD69B6446D7B}"/>
          </ac:cxnSpMkLst>
        </pc:cxnChg>
        <pc:cxnChg chg="add mod">
          <ac:chgData name="Sanders Wang" userId="089d73b8-785c-4012-b931-81c632b6c9c7" providerId="ADAL" clId="{16A1F63C-915B-4903-AE89-AEEAD78C541A}" dt="2025-08-22T14:47:05.872" v="372" actId="1076"/>
          <ac:cxnSpMkLst>
            <pc:docMk/>
            <pc:sldMk cId="2624868208" sldId="257"/>
            <ac:cxnSpMk id="10" creationId="{9033F867-57F4-CBEC-AA58-2A2CDF78B640}"/>
          </ac:cxnSpMkLst>
        </pc:cxnChg>
        <pc:cxnChg chg="add mod">
          <ac:chgData name="Sanders Wang" userId="089d73b8-785c-4012-b931-81c632b6c9c7" providerId="ADAL" clId="{16A1F63C-915B-4903-AE89-AEEAD78C541A}" dt="2025-08-22T14:48:08.533" v="379" actId="14100"/>
          <ac:cxnSpMkLst>
            <pc:docMk/>
            <pc:sldMk cId="2624868208" sldId="257"/>
            <ac:cxnSpMk id="17" creationId="{7CAB7180-B612-3846-0879-B33F8B463CFC}"/>
          </ac:cxnSpMkLst>
        </pc:cxnChg>
        <pc:cxnChg chg="add mod">
          <ac:chgData name="Sanders Wang" userId="089d73b8-785c-4012-b931-81c632b6c9c7" providerId="ADAL" clId="{16A1F63C-915B-4903-AE89-AEEAD78C541A}" dt="2025-08-23T12:15:19.694" v="708" actId="1076"/>
          <ac:cxnSpMkLst>
            <pc:docMk/>
            <pc:sldMk cId="2624868208" sldId="257"/>
            <ac:cxnSpMk id="22" creationId="{4A666296-D55F-952A-7FD2-F5625AAB760F}"/>
          </ac:cxnSpMkLst>
        </pc:cxnChg>
        <pc:cxnChg chg="add mod">
          <ac:chgData name="Sanders Wang" userId="089d73b8-785c-4012-b931-81c632b6c9c7" providerId="ADAL" clId="{16A1F63C-915B-4903-AE89-AEEAD78C541A}" dt="2025-08-22T14:49:21.472" v="395" actId="14100"/>
          <ac:cxnSpMkLst>
            <pc:docMk/>
            <pc:sldMk cId="2624868208" sldId="257"/>
            <ac:cxnSpMk id="28" creationId="{D7DDD435-AFF1-AA36-D9EE-0BC98A55836C}"/>
          </ac:cxnSpMkLst>
        </pc:cxnChg>
        <pc:cxnChg chg="add mod">
          <ac:chgData name="Sanders Wang" userId="089d73b8-785c-4012-b931-81c632b6c9c7" providerId="ADAL" clId="{16A1F63C-915B-4903-AE89-AEEAD78C541A}" dt="2025-08-22T14:49:45.178" v="402" actId="14100"/>
          <ac:cxnSpMkLst>
            <pc:docMk/>
            <pc:sldMk cId="2624868208" sldId="257"/>
            <ac:cxnSpMk id="33" creationId="{ECD82EFB-9796-EE1B-C8CF-B9B9A96D8291}"/>
          </ac:cxnSpMkLst>
        </pc:cxnChg>
        <pc:cxnChg chg="add mod">
          <ac:chgData name="Sanders Wang" userId="089d73b8-785c-4012-b931-81c632b6c9c7" providerId="ADAL" clId="{16A1F63C-915B-4903-AE89-AEEAD78C541A}" dt="2025-08-22T14:50:10.125" v="409" actId="14100"/>
          <ac:cxnSpMkLst>
            <pc:docMk/>
            <pc:sldMk cId="2624868208" sldId="257"/>
            <ac:cxnSpMk id="38" creationId="{A85D5501-686C-F0C0-48B5-9D3096AD4563}"/>
          </ac:cxnSpMkLst>
        </pc:cxnChg>
        <pc:cxnChg chg="add mod">
          <ac:chgData name="Sanders Wang" userId="089d73b8-785c-4012-b931-81c632b6c9c7" providerId="ADAL" clId="{16A1F63C-915B-4903-AE89-AEEAD78C541A}" dt="2025-08-23T12:15:19.694" v="708" actId="1076"/>
          <ac:cxnSpMkLst>
            <pc:docMk/>
            <pc:sldMk cId="2624868208" sldId="257"/>
            <ac:cxnSpMk id="43" creationId="{6FA1175D-5674-A05C-C1F6-8F694DF1A7A0}"/>
          </ac:cxnSpMkLst>
        </pc:cxnChg>
        <pc:cxnChg chg="add mod">
          <ac:chgData name="Sanders Wang" userId="089d73b8-785c-4012-b931-81c632b6c9c7" providerId="ADAL" clId="{16A1F63C-915B-4903-AE89-AEEAD78C541A}" dt="2025-08-22T14:51:17.848" v="423" actId="14100"/>
          <ac:cxnSpMkLst>
            <pc:docMk/>
            <pc:sldMk cId="2624868208" sldId="257"/>
            <ac:cxnSpMk id="48" creationId="{D8B764B7-B7BE-3B71-727C-EB7E94314719}"/>
          </ac:cxnSpMkLst>
        </pc:cxnChg>
      </pc:sldChg>
      <pc:sldChg chg="addSp delSp new mod modClrScheme chgLayout">
        <pc:chgData name="Sanders Wang" userId="089d73b8-785c-4012-b931-81c632b6c9c7" providerId="ADAL" clId="{16A1F63C-915B-4903-AE89-AEEAD78C541A}" dt="2025-08-22T14:59:15.445" v="486"/>
        <pc:sldMkLst>
          <pc:docMk/>
          <pc:sldMk cId="3980651205" sldId="258"/>
        </pc:sldMkLst>
        <pc:picChg chg="add">
          <ac:chgData name="Sanders Wang" userId="089d73b8-785c-4012-b931-81c632b6c9c7" providerId="ADAL" clId="{16A1F63C-915B-4903-AE89-AEEAD78C541A}" dt="2025-08-22T14:59:15.445" v="486"/>
          <ac:picMkLst>
            <pc:docMk/>
            <pc:sldMk cId="3980651205" sldId="258"/>
            <ac:picMk id="2050" creationId="{C7AB1CEA-B6D2-715F-76A1-E5DA235D7ACD}"/>
          </ac:picMkLst>
        </pc:picChg>
      </pc:sldChg>
      <pc:sldChg chg="addSp delSp modSp new mod ord">
        <pc:chgData name="Sanders Wang" userId="089d73b8-785c-4012-b931-81c632b6c9c7" providerId="ADAL" clId="{16A1F63C-915B-4903-AE89-AEEAD78C541A}" dt="2025-08-23T11:56:53.492" v="694" actId="14100"/>
        <pc:sldMkLst>
          <pc:docMk/>
          <pc:sldMk cId="2917542660" sldId="259"/>
        </pc:sldMkLst>
        <pc:spChg chg="add mod">
          <ac:chgData name="Sanders Wang" userId="089d73b8-785c-4012-b931-81c632b6c9c7" providerId="ADAL" clId="{16A1F63C-915B-4903-AE89-AEEAD78C541A}" dt="2025-08-23T11:55:19.243" v="689" actId="207"/>
          <ac:spMkLst>
            <pc:docMk/>
            <pc:sldMk cId="2917542660" sldId="259"/>
            <ac:spMk id="2" creationId="{EA52F2CF-888E-C7B3-5604-B9B725E2180A}"/>
          </ac:spMkLst>
        </pc:spChg>
        <pc:spChg chg="add mod">
          <ac:chgData name="Sanders Wang" userId="089d73b8-785c-4012-b931-81c632b6c9c7" providerId="ADAL" clId="{16A1F63C-915B-4903-AE89-AEEAD78C541A}" dt="2025-08-23T11:47:19.620" v="564" actId="14100"/>
          <ac:spMkLst>
            <pc:docMk/>
            <pc:sldMk cId="2917542660" sldId="259"/>
            <ac:spMk id="3" creationId="{BB45DBB8-8F90-36C0-193A-2224975EB051}"/>
          </ac:spMkLst>
        </pc:spChg>
        <pc:spChg chg="add mod">
          <ac:chgData name="Sanders Wang" userId="089d73b8-785c-4012-b931-81c632b6c9c7" providerId="ADAL" clId="{16A1F63C-915B-4903-AE89-AEEAD78C541A}" dt="2025-08-23T11:55:34.036" v="691" actId="1076"/>
          <ac:spMkLst>
            <pc:docMk/>
            <pc:sldMk cId="2917542660" sldId="259"/>
            <ac:spMk id="4" creationId="{D4142F8B-0E08-A4A6-5414-8A8A4340EE6D}"/>
          </ac:spMkLst>
        </pc:spChg>
        <pc:spChg chg="add mod">
          <ac:chgData name="Sanders Wang" userId="089d73b8-785c-4012-b931-81c632b6c9c7" providerId="ADAL" clId="{16A1F63C-915B-4903-AE89-AEEAD78C541A}" dt="2025-08-23T11:53:23.024" v="676" actId="14100"/>
          <ac:spMkLst>
            <pc:docMk/>
            <pc:sldMk cId="2917542660" sldId="259"/>
            <ac:spMk id="5" creationId="{9ACAE8F2-B626-B989-F472-4510DF65DC3B}"/>
          </ac:spMkLst>
        </pc:spChg>
        <pc:spChg chg="add mod">
          <ac:chgData name="Sanders Wang" userId="089d73b8-785c-4012-b931-81c632b6c9c7" providerId="ADAL" clId="{16A1F63C-915B-4903-AE89-AEEAD78C541A}" dt="2025-08-23T11:53:57.019" v="679" actId="1076"/>
          <ac:spMkLst>
            <pc:docMk/>
            <pc:sldMk cId="2917542660" sldId="259"/>
            <ac:spMk id="8" creationId="{AAEACBC0-57BB-BAFB-E326-98F5F1F20657}"/>
          </ac:spMkLst>
        </pc:spChg>
        <pc:cxnChg chg="add mod">
          <ac:chgData name="Sanders Wang" userId="089d73b8-785c-4012-b931-81c632b6c9c7" providerId="ADAL" clId="{16A1F63C-915B-4903-AE89-AEEAD78C541A}" dt="2025-08-23T11:55:34.036" v="691" actId="1076"/>
          <ac:cxnSpMkLst>
            <pc:docMk/>
            <pc:sldMk cId="2917542660" sldId="259"/>
            <ac:cxnSpMk id="10" creationId="{CC8BD728-CA1A-51FC-621E-CA92425642C3}"/>
          </ac:cxnSpMkLst>
        </pc:cxnChg>
        <pc:cxnChg chg="add mod">
          <ac:chgData name="Sanders Wang" userId="089d73b8-785c-4012-b931-81c632b6c9c7" providerId="ADAL" clId="{16A1F63C-915B-4903-AE89-AEEAD78C541A}" dt="2025-08-23T11:56:53.492" v="694" actId="14100"/>
          <ac:cxnSpMkLst>
            <pc:docMk/>
            <pc:sldMk cId="2917542660" sldId="259"/>
            <ac:cxnSpMk id="12" creationId="{6CBD4D90-CFAF-A489-9D99-E5D5DE1B19F9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8-23T12:42:12.216" v="1321" actId="1076"/>
        <pc:sldMkLst>
          <pc:docMk/>
          <pc:sldMk cId="1737904696" sldId="260"/>
        </pc:sldMkLst>
        <pc:spChg chg="add mod">
          <ac:chgData name="Sanders Wang" userId="089d73b8-785c-4012-b931-81c632b6c9c7" providerId="ADAL" clId="{16A1F63C-915B-4903-AE89-AEEAD78C541A}" dt="2025-08-23T12:29:02.101" v="1135" actId="1076"/>
          <ac:spMkLst>
            <pc:docMk/>
            <pc:sldMk cId="1737904696" sldId="260"/>
            <ac:spMk id="3" creationId="{1C4158E6-C0BF-A066-36B3-EED5E5465F04}"/>
          </ac:spMkLst>
        </pc:spChg>
        <pc:spChg chg="add mod">
          <ac:chgData name="Sanders Wang" userId="089d73b8-785c-4012-b931-81c632b6c9c7" providerId="ADAL" clId="{16A1F63C-915B-4903-AE89-AEEAD78C541A}" dt="2025-08-23T12:28:58.796" v="1134" actId="1076"/>
          <ac:spMkLst>
            <pc:docMk/>
            <pc:sldMk cId="1737904696" sldId="260"/>
            <ac:spMk id="4" creationId="{C914BBE1-CCA7-CFBB-B096-3D6B024B5246}"/>
          </ac:spMkLst>
        </pc:spChg>
        <pc:spChg chg="add mod">
          <ac:chgData name="Sanders Wang" userId="089d73b8-785c-4012-b931-81c632b6c9c7" providerId="ADAL" clId="{16A1F63C-915B-4903-AE89-AEEAD78C541A}" dt="2025-08-23T12:29:28.918" v="1142" actId="14100"/>
          <ac:spMkLst>
            <pc:docMk/>
            <pc:sldMk cId="1737904696" sldId="260"/>
            <ac:spMk id="5" creationId="{4C47A3D3-FA51-A5CD-5E96-30CF3911E476}"/>
          </ac:spMkLst>
        </pc:spChg>
        <pc:spChg chg="add mod">
          <ac:chgData name="Sanders Wang" userId="089d73b8-785c-4012-b931-81c632b6c9c7" providerId="ADAL" clId="{16A1F63C-915B-4903-AE89-AEEAD78C541A}" dt="2025-08-23T12:29:44.483" v="1145" actId="20577"/>
          <ac:spMkLst>
            <pc:docMk/>
            <pc:sldMk cId="1737904696" sldId="260"/>
            <ac:spMk id="6" creationId="{98D4C072-774A-8924-8A28-3191D57820D4}"/>
          </ac:spMkLst>
        </pc:spChg>
        <pc:spChg chg="add mod">
          <ac:chgData name="Sanders Wang" userId="089d73b8-785c-4012-b931-81c632b6c9c7" providerId="ADAL" clId="{16A1F63C-915B-4903-AE89-AEEAD78C541A}" dt="2025-08-23T12:29:55.786" v="1149" actId="1076"/>
          <ac:spMkLst>
            <pc:docMk/>
            <pc:sldMk cId="1737904696" sldId="260"/>
            <ac:spMk id="7" creationId="{0AA06625-866A-F165-D190-3C2A77959E3A}"/>
          </ac:spMkLst>
        </pc:spChg>
        <pc:spChg chg="add mod">
          <ac:chgData name="Sanders Wang" userId="089d73b8-785c-4012-b931-81c632b6c9c7" providerId="ADAL" clId="{16A1F63C-915B-4903-AE89-AEEAD78C541A}" dt="2025-08-23T12:30:43.996" v="1157" actId="14100"/>
          <ac:spMkLst>
            <pc:docMk/>
            <pc:sldMk cId="1737904696" sldId="260"/>
            <ac:spMk id="12" creationId="{62AC754D-7880-3BEB-FE34-27A3FC2433FA}"/>
          </ac:spMkLst>
        </pc:spChg>
        <pc:spChg chg="add mod">
          <ac:chgData name="Sanders Wang" userId="089d73b8-785c-4012-b931-81c632b6c9c7" providerId="ADAL" clId="{16A1F63C-915B-4903-AE89-AEEAD78C541A}" dt="2025-08-23T12:31:40.663" v="1200" actId="164"/>
          <ac:spMkLst>
            <pc:docMk/>
            <pc:sldMk cId="1737904696" sldId="260"/>
            <ac:spMk id="14" creationId="{B31347CE-6F43-C87A-23F0-A93B69B6DBB6}"/>
          </ac:spMkLst>
        </pc:spChg>
        <pc:spChg chg="add mod">
          <ac:chgData name="Sanders Wang" userId="089d73b8-785c-4012-b931-81c632b6c9c7" providerId="ADAL" clId="{16A1F63C-915B-4903-AE89-AEEAD78C541A}" dt="2025-08-23T12:31:40.663" v="1200" actId="164"/>
          <ac:spMkLst>
            <pc:docMk/>
            <pc:sldMk cId="1737904696" sldId="260"/>
            <ac:spMk id="15" creationId="{637182F3-0289-C86C-C1FF-201CDDB63E28}"/>
          </ac:spMkLst>
        </pc:spChg>
        <pc:spChg chg="add mod">
          <ac:chgData name="Sanders Wang" userId="089d73b8-785c-4012-b931-81c632b6c9c7" providerId="ADAL" clId="{16A1F63C-915B-4903-AE89-AEEAD78C541A}" dt="2025-08-23T12:36:22.265" v="1266" actId="20577"/>
          <ac:spMkLst>
            <pc:docMk/>
            <pc:sldMk cId="1737904696" sldId="260"/>
            <ac:spMk id="26" creationId="{3B1B03F7-F307-7866-E3CF-9931474E1141}"/>
          </ac:spMkLst>
        </pc:spChg>
        <pc:spChg chg="add mod">
          <ac:chgData name="Sanders Wang" userId="089d73b8-785c-4012-b931-81c632b6c9c7" providerId="ADAL" clId="{16A1F63C-915B-4903-AE89-AEEAD78C541A}" dt="2025-08-23T12:36:25.025" v="1268" actId="20577"/>
          <ac:spMkLst>
            <pc:docMk/>
            <pc:sldMk cId="1737904696" sldId="260"/>
            <ac:spMk id="27" creationId="{0C67738B-2814-43DC-6980-40C576FBB64B}"/>
          </ac:spMkLst>
        </pc:spChg>
        <pc:spChg chg="add mod">
          <ac:chgData name="Sanders Wang" userId="089d73b8-785c-4012-b931-81c632b6c9c7" providerId="ADAL" clId="{16A1F63C-915B-4903-AE89-AEEAD78C541A}" dt="2025-08-23T12:36:28.197" v="1270" actId="20577"/>
          <ac:spMkLst>
            <pc:docMk/>
            <pc:sldMk cId="1737904696" sldId="260"/>
            <ac:spMk id="28" creationId="{2215253E-BC4A-1743-7FCF-178860AA2224}"/>
          </ac:spMkLst>
        </pc:spChg>
        <pc:spChg chg="add mod">
          <ac:chgData name="Sanders Wang" userId="089d73b8-785c-4012-b931-81c632b6c9c7" providerId="ADAL" clId="{16A1F63C-915B-4903-AE89-AEEAD78C541A}" dt="2025-08-23T12:34:22.622" v="1234" actId="6549"/>
          <ac:spMkLst>
            <pc:docMk/>
            <pc:sldMk cId="1737904696" sldId="260"/>
            <ac:spMk id="29" creationId="{09BB20AE-0905-BB25-B130-14E4D5F000C3}"/>
          </ac:spMkLst>
        </pc:spChg>
        <pc:spChg chg="add mod">
          <ac:chgData name="Sanders Wang" userId="089d73b8-785c-4012-b931-81c632b6c9c7" providerId="ADAL" clId="{16A1F63C-915B-4903-AE89-AEEAD78C541A}" dt="2025-08-23T12:37:43.565" v="1275" actId="1076"/>
          <ac:spMkLst>
            <pc:docMk/>
            <pc:sldMk cId="1737904696" sldId="260"/>
            <ac:spMk id="30" creationId="{FBE667EE-A552-8BA8-A193-E53EAB93452D}"/>
          </ac:spMkLst>
        </pc:spChg>
        <pc:spChg chg="add mod">
          <ac:chgData name="Sanders Wang" userId="089d73b8-785c-4012-b931-81c632b6c9c7" providerId="ADAL" clId="{16A1F63C-915B-4903-AE89-AEEAD78C541A}" dt="2025-08-23T12:37:13.262" v="1274" actId="1076"/>
          <ac:spMkLst>
            <pc:docMk/>
            <pc:sldMk cId="1737904696" sldId="260"/>
            <ac:spMk id="31" creationId="{D5992F59-0FA1-9EBC-078A-4838A523B81F}"/>
          </ac:spMkLst>
        </pc:spChg>
        <pc:spChg chg="add mod">
          <ac:chgData name="Sanders Wang" userId="089d73b8-785c-4012-b931-81c632b6c9c7" providerId="ADAL" clId="{16A1F63C-915B-4903-AE89-AEEAD78C541A}" dt="2025-08-23T12:35:11.305" v="1257" actId="1076"/>
          <ac:spMkLst>
            <pc:docMk/>
            <pc:sldMk cId="1737904696" sldId="260"/>
            <ac:spMk id="32" creationId="{55299FFE-20F1-4CFA-2B7A-B3295B5EB0DE}"/>
          </ac:spMkLst>
        </pc:spChg>
        <pc:spChg chg="add mod">
          <ac:chgData name="Sanders Wang" userId="089d73b8-785c-4012-b931-81c632b6c9c7" providerId="ADAL" clId="{16A1F63C-915B-4903-AE89-AEEAD78C541A}" dt="2025-08-23T12:37:53.793" v="1278" actId="1076"/>
          <ac:spMkLst>
            <pc:docMk/>
            <pc:sldMk cId="1737904696" sldId="260"/>
            <ac:spMk id="33" creationId="{0AEC9C49-F388-7C4B-B257-06443E48723F}"/>
          </ac:spMkLst>
        </pc:spChg>
        <pc:spChg chg="add mod">
          <ac:chgData name="Sanders Wang" userId="089d73b8-785c-4012-b931-81c632b6c9c7" providerId="ADAL" clId="{16A1F63C-915B-4903-AE89-AEEAD78C541A}" dt="2025-08-23T12:38:01.650" v="1281" actId="20577"/>
          <ac:spMkLst>
            <pc:docMk/>
            <pc:sldMk cId="1737904696" sldId="260"/>
            <ac:spMk id="34" creationId="{CD4B80EA-9A2C-A66D-6279-BEE1CD7BD108}"/>
          </ac:spMkLst>
        </pc:spChg>
        <pc:spChg chg="add mod">
          <ac:chgData name="Sanders Wang" userId="089d73b8-785c-4012-b931-81c632b6c9c7" providerId="ADAL" clId="{16A1F63C-915B-4903-AE89-AEEAD78C541A}" dt="2025-08-23T12:38:09.754" v="1283" actId="20577"/>
          <ac:spMkLst>
            <pc:docMk/>
            <pc:sldMk cId="1737904696" sldId="260"/>
            <ac:spMk id="35" creationId="{7DE7037D-8114-E932-2EF2-D6CEBC9B7F98}"/>
          </ac:spMkLst>
        </pc:spChg>
        <pc:spChg chg="add mod">
          <ac:chgData name="Sanders Wang" userId="089d73b8-785c-4012-b931-81c632b6c9c7" providerId="ADAL" clId="{16A1F63C-915B-4903-AE89-AEEAD78C541A}" dt="2025-08-23T12:41:33.712" v="1295" actId="20577"/>
          <ac:spMkLst>
            <pc:docMk/>
            <pc:sldMk cId="1737904696" sldId="260"/>
            <ac:spMk id="36" creationId="{476C22ED-1022-581E-BFCD-0E03F29056E3}"/>
          </ac:spMkLst>
        </pc:spChg>
        <pc:spChg chg="add mod">
          <ac:chgData name="Sanders Wang" userId="089d73b8-785c-4012-b931-81c632b6c9c7" providerId="ADAL" clId="{16A1F63C-915B-4903-AE89-AEEAD78C541A}" dt="2025-08-23T12:41:42.576" v="1306" actId="20577"/>
          <ac:spMkLst>
            <pc:docMk/>
            <pc:sldMk cId="1737904696" sldId="260"/>
            <ac:spMk id="37" creationId="{11CCA972-8692-431B-BA85-0541F22EB18F}"/>
          </ac:spMkLst>
        </pc:spChg>
        <pc:spChg chg="add mod">
          <ac:chgData name="Sanders Wang" userId="089d73b8-785c-4012-b931-81c632b6c9c7" providerId="ADAL" clId="{16A1F63C-915B-4903-AE89-AEEAD78C541A}" dt="2025-08-23T12:41:51.356" v="1315" actId="20577"/>
          <ac:spMkLst>
            <pc:docMk/>
            <pc:sldMk cId="1737904696" sldId="260"/>
            <ac:spMk id="38" creationId="{8CA9F23E-1E08-0132-C92D-BAF7E82EC875}"/>
          </ac:spMkLst>
        </pc:spChg>
        <pc:spChg chg="add mod">
          <ac:chgData name="Sanders Wang" userId="089d73b8-785c-4012-b931-81c632b6c9c7" providerId="ADAL" clId="{16A1F63C-915B-4903-AE89-AEEAD78C541A}" dt="2025-08-23T12:41:54.737" v="1316" actId="14100"/>
          <ac:spMkLst>
            <pc:docMk/>
            <pc:sldMk cId="1737904696" sldId="260"/>
            <ac:spMk id="41" creationId="{284FCD7D-5C7E-207F-E9F8-DB026A02CA61}"/>
          </ac:spMkLst>
        </pc:spChg>
        <pc:spChg chg="mod">
          <ac:chgData name="Sanders Wang" userId="089d73b8-785c-4012-b931-81c632b6c9c7" providerId="ADAL" clId="{16A1F63C-915B-4903-AE89-AEEAD78C541A}" dt="2025-08-23T12:41:16.351" v="1284" actId="571"/>
          <ac:spMkLst>
            <pc:docMk/>
            <pc:sldMk cId="1737904696" sldId="260"/>
            <ac:spMk id="43" creationId="{D15CECEE-F976-3BF9-C997-0B11E45174E0}"/>
          </ac:spMkLst>
        </pc:spChg>
        <pc:spChg chg="mod">
          <ac:chgData name="Sanders Wang" userId="089d73b8-785c-4012-b931-81c632b6c9c7" providerId="ADAL" clId="{16A1F63C-915B-4903-AE89-AEEAD78C541A}" dt="2025-08-23T12:41:16.351" v="1284" actId="571"/>
          <ac:spMkLst>
            <pc:docMk/>
            <pc:sldMk cId="1737904696" sldId="260"/>
            <ac:spMk id="44" creationId="{0C747F2D-0D1F-9A96-B94A-EB02CBB10E24}"/>
          </ac:spMkLst>
        </pc:spChg>
        <pc:spChg chg="mod topLvl">
          <ac:chgData name="Sanders Wang" userId="089d73b8-785c-4012-b931-81c632b6c9c7" providerId="ADAL" clId="{16A1F63C-915B-4903-AE89-AEEAD78C541A}" dt="2025-08-23T12:42:12.216" v="1321" actId="1076"/>
          <ac:spMkLst>
            <pc:docMk/>
            <pc:sldMk cId="1737904696" sldId="260"/>
            <ac:spMk id="53" creationId="{60D586C5-226D-1A6A-3897-DAC49D394C2D}"/>
          </ac:spMkLst>
        </pc:spChg>
        <pc:grpChg chg="add mod">
          <ac:chgData name="Sanders Wang" userId="089d73b8-785c-4012-b931-81c632b6c9c7" providerId="ADAL" clId="{16A1F63C-915B-4903-AE89-AEEAD78C541A}" dt="2025-08-23T12:31:40.663" v="1200" actId="164"/>
          <ac:grpSpMkLst>
            <pc:docMk/>
            <pc:sldMk cId="1737904696" sldId="260"/>
            <ac:grpSpMk id="16" creationId="{18F66311-1750-528A-4C2E-84F5417F93F7}"/>
          </ac:grpSpMkLst>
        </pc:grpChg>
        <pc:grpChg chg="add mod">
          <ac:chgData name="Sanders Wang" userId="089d73b8-785c-4012-b931-81c632b6c9c7" providerId="ADAL" clId="{16A1F63C-915B-4903-AE89-AEEAD78C541A}" dt="2025-08-23T12:41:16.351" v="1284" actId="571"/>
          <ac:grpSpMkLst>
            <pc:docMk/>
            <pc:sldMk cId="1737904696" sldId="260"/>
            <ac:grpSpMk id="42" creationId="{3410F11D-4A5C-5BD3-48FD-8C6D70089DF8}"/>
          </ac:grpSpMkLst>
        </pc:grpChg>
        <pc:graphicFrameChg chg="add mod modGraphic">
          <ac:chgData name="Sanders Wang" userId="089d73b8-785c-4012-b931-81c632b6c9c7" providerId="ADAL" clId="{16A1F63C-915B-4903-AE89-AEEAD78C541A}" dt="2025-08-23T12:28:06.353" v="1121" actId="14734"/>
          <ac:graphicFrameMkLst>
            <pc:docMk/>
            <pc:sldMk cId="1737904696" sldId="260"/>
            <ac:graphicFrameMk id="2" creationId="{03BCEAB8-414F-69CC-8313-47C209876A02}"/>
          </ac:graphicFrameMkLst>
        </pc:graphicFrameChg>
        <pc:cxnChg chg="add">
          <ac:chgData name="Sanders Wang" userId="089d73b8-785c-4012-b931-81c632b6c9c7" providerId="ADAL" clId="{16A1F63C-915B-4903-AE89-AEEAD78C541A}" dt="2025-08-23T12:30:03.755" v="1150" actId="11529"/>
          <ac:cxnSpMkLst>
            <pc:docMk/>
            <pc:sldMk cId="1737904696" sldId="260"/>
            <ac:cxnSpMk id="9" creationId="{B52896D2-812E-931C-EA4C-2889671CAF1F}"/>
          </ac:cxnSpMkLst>
        </pc:cxnChg>
        <pc:cxnChg chg="add">
          <ac:chgData name="Sanders Wang" userId="089d73b8-785c-4012-b931-81c632b6c9c7" providerId="ADAL" clId="{16A1F63C-915B-4903-AE89-AEEAD78C541A}" dt="2025-08-23T12:30:08.919" v="1151" actId="11529"/>
          <ac:cxnSpMkLst>
            <pc:docMk/>
            <pc:sldMk cId="1737904696" sldId="260"/>
            <ac:cxnSpMk id="11" creationId="{047960B0-0EDA-9EBC-F16D-332A06E91073}"/>
          </ac:cxnSpMkLst>
        </pc:cxnChg>
        <pc:cxnChg chg="add mod">
          <ac:chgData name="Sanders Wang" userId="089d73b8-785c-4012-b931-81c632b6c9c7" providerId="ADAL" clId="{16A1F63C-915B-4903-AE89-AEEAD78C541A}" dt="2025-08-23T12:32:02.269" v="1206" actId="692"/>
          <ac:cxnSpMkLst>
            <pc:docMk/>
            <pc:sldMk cId="1737904696" sldId="260"/>
            <ac:cxnSpMk id="18" creationId="{E18200EA-C052-3F9F-C5FD-C8B0B19A58CB}"/>
          </ac:cxnSpMkLst>
        </pc:cxnChg>
        <pc:cxnChg chg="add">
          <ac:chgData name="Sanders Wang" userId="089d73b8-785c-4012-b931-81c632b6c9c7" providerId="ADAL" clId="{16A1F63C-915B-4903-AE89-AEEAD78C541A}" dt="2025-08-23T12:32:12.486" v="1207" actId="11529"/>
          <ac:cxnSpMkLst>
            <pc:docMk/>
            <pc:sldMk cId="1737904696" sldId="260"/>
            <ac:cxnSpMk id="23" creationId="{ED7DD037-483B-9971-E53B-2FD1465A1F3A}"/>
          </ac:cxnSpMkLst>
        </pc:cxnChg>
        <pc:cxnChg chg="add mod">
          <ac:chgData name="Sanders Wang" userId="089d73b8-785c-4012-b931-81c632b6c9c7" providerId="ADAL" clId="{16A1F63C-915B-4903-AE89-AEEAD78C541A}" dt="2025-08-23T12:41:37.562" v="1296" actId="14100"/>
          <ac:cxnSpMkLst>
            <pc:docMk/>
            <pc:sldMk cId="1737904696" sldId="260"/>
            <ac:cxnSpMk id="39" creationId="{B4167CAE-F71B-AF09-4A3E-4D8809BB4105}"/>
          </ac:cxnSpMkLst>
        </pc:cxnChg>
        <pc:cxnChg chg="add mod">
          <ac:chgData name="Sanders Wang" userId="089d73b8-785c-4012-b931-81c632b6c9c7" providerId="ADAL" clId="{16A1F63C-915B-4903-AE89-AEEAD78C541A}" dt="2025-08-23T12:41:47.473" v="1307" actId="14100"/>
          <ac:cxnSpMkLst>
            <pc:docMk/>
            <pc:sldMk cId="1737904696" sldId="260"/>
            <ac:cxnSpMk id="40" creationId="{59522070-45EE-05F9-838A-F7A94150EEBB}"/>
          </ac:cxnSpMkLst>
        </pc:cxnChg>
        <pc:cxnChg chg="add mod">
          <ac:chgData name="Sanders Wang" userId="089d73b8-785c-4012-b931-81c632b6c9c7" providerId="ADAL" clId="{16A1F63C-915B-4903-AE89-AEEAD78C541A}" dt="2025-08-23T12:41:54.737" v="1316" actId="14100"/>
          <ac:cxnSpMkLst>
            <pc:docMk/>
            <pc:sldMk cId="1737904696" sldId="260"/>
            <ac:cxnSpMk id="45" creationId="{D97BACBD-82B4-2994-977E-E2C822D80C61}"/>
          </ac:cxnSpMkLst>
        </pc:cxnChg>
      </pc:sldChg>
      <pc:sldChg chg="addSp modSp new mod">
        <pc:chgData name="Sanders Wang" userId="089d73b8-785c-4012-b931-81c632b6c9c7" providerId="ADAL" clId="{16A1F63C-915B-4903-AE89-AEEAD78C541A}" dt="2025-08-24T15:18:27.598" v="2285" actId="20577"/>
        <pc:sldMkLst>
          <pc:docMk/>
          <pc:sldMk cId="22587799" sldId="261"/>
        </pc:sldMkLst>
        <pc:spChg chg="add mod">
          <ac:chgData name="Sanders Wang" userId="089d73b8-785c-4012-b931-81c632b6c9c7" providerId="ADAL" clId="{16A1F63C-915B-4903-AE89-AEEAD78C541A}" dt="2025-08-24T15:18:27.598" v="2285" actId="20577"/>
          <ac:spMkLst>
            <pc:docMk/>
            <pc:sldMk cId="22587799" sldId="261"/>
            <ac:spMk id="2" creationId="{F2816F7C-C0DB-6A61-94BE-ABEAF71CBAC0}"/>
          </ac:spMkLst>
        </pc:spChg>
        <pc:spChg chg="add mod">
          <ac:chgData name="Sanders Wang" userId="089d73b8-785c-4012-b931-81c632b6c9c7" providerId="ADAL" clId="{16A1F63C-915B-4903-AE89-AEEAD78C541A}" dt="2025-08-23T14:06:56.137" v="1367" actId="113"/>
          <ac:spMkLst>
            <pc:docMk/>
            <pc:sldMk cId="22587799" sldId="261"/>
            <ac:spMk id="4" creationId="{D98EDC0E-EDBB-81D3-3178-31B7660FB9DF}"/>
          </ac:spMkLst>
        </pc:spChg>
        <pc:spChg chg="add mod">
          <ac:chgData name="Sanders Wang" userId="089d73b8-785c-4012-b931-81c632b6c9c7" providerId="ADAL" clId="{16A1F63C-915B-4903-AE89-AEEAD78C541A}" dt="2025-08-23T14:07:18.581" v="1386" actId="113"/>
          <ac:spMkLst>
            <pc:docMk/>
            <pc:sldMk cId="22587799" sldId="261"/>
            <ac:spMk id="5" creationId="{327B15EB-10AC-1B42-B43C-61F4CCDD1B35}"/>
          </ac:spMkLst>
        </pc:spChg>
        <pc:spChg chg="add mod">
          <ac:chgData name="Sanders Wang" userId="089d73b8-785c-4012-b931-81c632b6c9c7" providerId="ADAL" clId="{16A1F63C-915B-4903-AE89-AEEAD78C541A}" dt="2025-08-23T14:07:29.305" v="1392" actId="20577"/>
          <ac:spMkLst>
            <pc:docMk/>
            <pc:sldMk cId="22587799" sldId="261"/>
            <ac:spMk id="6" creationId="{2D2B74BB-E002-3509-A098-04C1F7BD13FD}"/>
          </ac:spMkLst>
        </pc:spChg>
        <pc:spChg chg="add mod">
          <ac:chgData name="Sanders Wang" userId="089d73b8-785c-4012-b931-81c632b6c9c7" providerId="ADAL" clId="{16A1F63C-915B-4903-AE89-AEEAD78C541A}" dt="2025-08-23T14:08:02.353" v="1466" actId="1076"/>
          <ac:spMkLst>
            <pc:docMk/>
            <pc:sldMk cId="22587799" sldId="261"/>
            <ac:spMk id="7" creationId="{45BE9ADE-6C4A-2C49-2CAB-A7DC280B3528}"/>
          </ac:spMkLst>
        </pc:spChg>
        <pc:spChg chg="add mod">
          <ac:chgData name="Sanders Wang" userId="089d73b8-785c-4012-b931-81c632b6c9c7" providerId="ADAL" clId="{16A1F63C-915B-4903-AE89-AEEAD78C541A}" dt="2025-08-23T14:08:40.237" v="1534" actId="1076"/>
          <ac:spMkLst>
            <pc:docMk/>
            <pc:sldMk cId="22587799" sldId="261"/>
            <ac:spMk id="8" creationId="{933A9833-49B0-AC30-A460-3C13D4E73827}"/>
          </ac:spMkLst>
        </pc:spChg>
        <pc:picChg chg="add">
          <ac:chgData name="Sanders Wang" userId="089d73b8-785c-4012-b931-81c632b6c9c7" providerId="ADAL" clId="{16A1F63C-915B-4903-AE89-AEEAD78C541A}" dt="2025-08-23T14:05:31.853" v="1323" actId="22"/>
          <ac:picMkLst>
            <pc:docMk/>
            <pc:sldMk cId="22587799" sldId="261"/>
            <ac:picMk id="3" creationId="{DAE833B3-4D8D-4B7A-C6E6-E6BFBF38AC93}"/>
          </ac:picMkLst>
        </pc:picChg>
      </pc:sldChg>
      <pc:sldChg chg="addSp modSp new mod">
        <pc:chgData name="Sanders Wang" userId="089d73b8-785c-4012-b931-81c632b6c9c7" providerId="ADAL" clId="{16A1F63C-915B-4903-AE89-AEEAD78C541A}" dt="2025-08-23T14:18:10.890" v="1601" actId="20577"/>
        <pc:sldMkLst>
          <pc:docMk/>
          <pc:sldMk cId="4091877250" sldId="262"/>
        </pc:sldMkLst>
        <pc:spChg chg="add mod">
          <ac:chgData name="Sanders Wang" userId="089d73b8-785c-4012-b931-81c632b6c9c7" providerId="ADAL" clId="{16A1F63C-915B-4903-AE89-AEEAD78C541A}" dt="2025-08-23T14:15:49.529" v="1536"/>
          <ac:spMkLst>
            <pc:docMk/>
            <pc:sldMk cId="4091877250" sldId="262"/>
            <ac:spMk id="2" creationId="{EDF3AF83-FBBA-5A06-F3D5-66CAB711469F}"/>
          </ac:spMkLst>
        </pc:spChg>
        <pc:spChg chg="add mod">
          <ac:chgData name="Sanders Wang" userId="089d73b8-785c-4012-b931-81c632b6c9c7" providerId="ADAL" clId="{16A1F63C-915B-4903-AE89-AEEAD78C541A}" dt="2025-08-23T14:18:10.890" v="1601" actId="20577"/>
          <ac:spMkLst>
            <pc:docMk/>
            <pc:sldMk cId="4091877250" sldId="262"/>
            <ac:spMk id="3" creationId="{D7BC5098-49B9-F7C5-3A14-AC61603C440A}"/>
          </ac:spMkLst>
        </pc:spChg>
        <pc:spChg chg="add mod">
          <ac:chgData name="Sanders Wang" userId="089d73b8-785c-4012-b931-81c632b6c9c7" providerId="ADAL" clId="{16A1F63C-915B-4903-AE89-AEEAD78C541A}" dt="2025-08-23T14:16:57.116" v="1542" actId="1076"/>
          <ac:spMkLst>
            <pc:docMk/>
            <pc:sldMk cId="4091877250" sldId="262"/>
            <ac:spMk id="6" creationId="{256A5CCC-EAC3-F0E7-ABD4-01DC4819BAFD}"/>
          </ac:spMkLst>
        </pc:spChg>
        <pc:spChg chg="add mod">
          <ac:chgData name="Sanders Wang" userId="089d73b8-785c-4012-b931-81c632b6c9c7" providerId="ADAL" clId="{16A1F63C-915B-4903-AE89-AEEAD78C541A}" dt="2025-08-23T14:17:09.487" v="1544" actId="1076"/>
          <ac:spMkLst>
            <pc:docMk/>
            <pc:sldMk cId="4091877250" sldId="262"/>
            <ac:spMk id="7" creationId="{D08FAFEF-8804-AD6C-A282-B900E1831FC3}"/>
          </ac:spMkLst>
        </pc:spChg>
        <pc:spChg chg="add mod">
          <ac:chgData name="Sanders Wang" userId="089d73b8-785c-4012-b931-81c632b6c9c7" providerId="ADAL" clId="{16A1F63C-915B-4903-AE89-AEEAD78C541A}" dt="2025-08-23T14:17:45.539" v="1590" actId="20577"/>
          <ac:spMkLst>
            <pc:docMk/>
            <pc:sldMk cId="4091877250" sldId="262"/>
            <ac:spMk id="8" creationId="{1562B501-0F55-EFFB-3BEA-2C55951BC934}"/>
          </ac:spMkLst>
        </pc:spChg>
        <pc:picChg chg="add">
          <ac:chgData name="Sanders Wang" userId="089d73b8-785c-4012-b931-81c632b6c9c7" providerId="ADAL" clId="{16A1F63C-915B-4903-AE89-AEEAD78C541A}" dt="2025-08-23T14:16:38.219" v="1540" actId="22"/>
          <ac:picMkLst>
            <pc:docMk/>
            <pc:sldMk cId="4091877250" sldId="262"/>
            <ac:picMk id="5" creationId="{0D804F49-2D05-8377-816C-5E525BDE535C}"/>
          </ac:picMkLst>
        </pc:picChg>
      </pc:sldChg>
      <pc:sldChg chg="addSp modSp new mod">
        <pc:chgData name="Sanders Wang" userId="089d73b8-785c-4012-b931-81c632b6c9c7" providerId="ADAL" clId="{16A1F63C-915B-4903-AE89-AEEAD78C541A}" dt="2025-08-23T14:20:45.448" v="1615" actId="1076"/>
        <pc:sldMkLst>
          <pc:docMk/>
          <pc:sldMk cId="4171462611" sldId="263"/>
        </pc:sldMkLst>
        <pc:spChg chg="add mod">
          <ac:chgData name="Sanders Wang" userId="089d73b8-785c-4012-b931-81c632b6c9c7" providerId="ADAL" clId="{16A1F63C-915B-4903-AE89-AEEAD78C541A}" dt="2025-08-23T14:19:54.231" v="1603"/>
          <ac:spMkLst>
            <pc:docMk/>
            <pc:sldMk cId="4171462611" sldId="263"/>
            <ac:spMk id="2" creationId="{2ACADDAD-121D-9F5D-A09E-7F814D106F29}"/>
          </ac:spMkLst>
        </pc:spChg>
        <pc:spChg chg="add mod">
          <ac:chgData name="Sanders Wang" userId="089d73b8-785c-4012-b931-81c632b6c9c7" providerId="ADAL" clId="{16A1F63C-915B-4903-AE89-AEEAD78C541A}" dt="2025-08-23T14:20:04.018" v="1612" actId="20577"/>
          <ac:spMkLst>
            <pc:docMk/>
            <pc:sldMk cId="4171462611" sldId="263"/>
            <ac:spMk id="3" creationId="{95817AA7-418E-D41D-3AF0-97B6BD11C75E}"/>
          </ac:spMkLst>
        </pc:spChg>
        <pc:spChg chg="add mod">
          <ac:chgData name="Sanders Wang" userId="089d73b8-785c-4012-b931-81c632b6c9c7" providerId="ADAL" clId="{16A1F63C-915B-4903-AE89-AEEAD78C541A}" dt="2025-08-23T14:20:45.448" v="1615" actId="1076"/>
          <ac:spMkLst>
            <pc:docMk/>
            <pc:sldMk cId="4171462611" sldId="263"/>
            <ac:spMk id="6" creationId="{477558C4-C4B5-C132-1170-043B8EDBC59F}"/>
          </ac:spMkLst>
        </pc:spChg>
        <pc:spChg chg="add mod">
          <ac:chgData name="Sanders Wang" userId="089d73b8-785c-4012-b931-81c632b6c9c7" providerId="ADAL" clId="{16A1F63C-915B-4903-AE89-AEEAD78C541A}" dt="2025-08-23T14:20:39.671" v="1614"/>
          <ac:spMkLst>
            <pc:docMk/>
            <pc:sldMk cId="4171462611" sldId="263"/>
            <ac:spMk id="7" creationId="{DCE95F39-9FCF-926B-8F42-099DD2E28CAA}"/>
          </ac:spMkLst>
        </pc:spChg>
        <pc:picChg chg="add">
          <ac:chgData name="Sanders Wang" userId="089d73b8-785c-4012-b931-81c632b6c9c7" providerId="ADAL" clId="{16A1F63C-915B-4903-AE89-AEEAD78C541A}" dt="2025-08-23T14:20:24.946" v="1613" actId="22"/>
          <ac:picMkLst>
            <pc:docMk/>
            <pc:sldMk cId="4171462611" sldId="263"/>
            <ac:picMk id="5" creationId="{9EFF7F31-4746-F4C5-764C-79F86FA7F97A}"/>
          </ac:picMkLst>
        </pc:picChg>
      </pc:sldChg>
      <pc:sldChg chg="addSp modSp new mod">
        <pc:chgData name="Sanders Wang" userId="089d73b8-785c-4012-b931-81c632b6c9c7" providerId="ADAL" clId="{16A1F63C-915B-4903-AE89-AEEAD78C541A}" dt="2025-08-23T14:31:00.556" v="1755" actId="20577"/>
        <pc:sldMkLst>
          <pc:docMk/>
          <pc:sldMk cId="1963250442" sldId="264"/>
        </pc:sldMkLst>
        <pc:spChg chg="add mod">
          <ac:chgData name="Sanders Wang" userId="089d73b8-785c-4012-b931-81c632b6c9c7" providerId="ADAL" clId="{16A1F63C-915B-4903-AE89-AEEAD78C541A}" dt="2025-08-23T14:24:23.495" v="1617"/>
          <ac:spMkLst>
            <pc:docMk/>
            <pc:sldMk cId="1963250442" sldId="264"/>
            <ac:spMk id="2" creationId="{40EA624F-B793-B510-B47A-64057F9A4614}"/>
          </ac:spMkLst>
        </pc:spChg>
        <pc:spChg chg="add mod">
          <ac:chgData name="Sanders Wang" userId="089d73b8-785c-4012-b931-81c632b6c9c7" providerId="ADAL" clId="{16A1F63C-915B-4903-AE89-AEEAD78C541A}" dt="2025-08-23T14:24:39.212" v="1633" actId="20577"/>
          <ac:spMkLst>
            <pc:docMk/>
            <pc:sldMk cId="1963250442" sldId="264"/>
            <ac:spMk id="3" creationId="{83ED6545-F263-4178-5FF2-6D40ACDB2105}"/>
          </ac:spMkLst>
        </pc:spChg>
        <pc:spChg chg="add mod">
          <ac:chgData name="Sanders Wang" userId="089d73b8-785c-4012-b931-81c632b6c9c7" providerId="ADAL" clId="{16A1F63C-915B-4903-AE89-AEEAD78C541A}" dt="2025-08-23T14:31:00.556" v="1755" actId="20577"/>
          <ac:spMkLst>
            <pc:docMk/>
            <pc:sldMk cId="1963250442" sldId="264"/>
            <ac:spMk id="11" creationId="{5E3795EC-80F1-847A-6EA7-8D0BCFDEC66B}"/>
          </ac:spMkLst>
        </pc:spChg>
        <pc:picChg chg="add">
          <ac:chgData name="Sanders Wang" userId="089d73b8-785c-4012-b931-81c632b6c9c7" providerId="ADAL" clId="{16A1F63C-915B-4903-AE89-AEEAD78C541A}" dt="2025-08-23T14:25:02.818" v="1634" actId="22"/>
          <ac:picMkLst>
            <pc:docMk/>
            <pc:sldMk cId="1963250442" sldId="264"/>
            <ac:picMk id="5" creationId="{9E49AC17-6C8E-BCE9-B897-4E4F072E0537}"/>
          </ac:picMkLst>
        </pc:picChg>
        <pc:cxnChg chg="add mod">
          <ac:chgData name="Sanders Wang" userId="089d73b8-785c-4012-b931-81c632b6c9c7" providerId="ADAL" clId="{16A1F63C-915B-4903-AE89-AEEAD78C541A}" dt="2025-08-23T14:25:43.307" v="1638" actId="14100"/>
          <ac:cxnSpMkLst>
            <pc:docMk/>
            <pc:sldMk cId="1963250442" sldId="264"/>
            <ac:cxnSpMk id="7" creationId="{14C46948-27CC-60DA-E988-F3159DCEE61F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8-24T07:40:35.281" v="1890" actId="20577"/>
        <pc:sldMkLst>
          <pc:docMk/>
          <pc:sldMk cId="1717848793" sldId="265"/>
        </pc:sldMkLst>
        <pc:spChg chg="add mod">
          <ac:chgData name="Sanders Wang" userId="089d73b8-785c-4012-b931-81c632b6c9c7" providerId="ADAL" clId="{16A1F63C-915B-4903-AE89-AEEAD78C541A}" dt="2025-08-24T07:33:56.429" v="1784" actId="13822"/>
          <ac:spMkLst>
            <pc:docMk/>
            <pc:sldMk cId="1717848793" sldId="265"/>
            <ac:spMk id="2" creationId="{B910863D-3C87-D6E4-BC4E-80EDCA746026}"/>
          </ac:spMkLst>
        </pc:spChg>
        <pc:spChg chg="add mod">
          <ac:chgData name="Sanders Wang" userId="089d73b8-785c-4012-b931-81c632b6c9c7" providerId="ADAL" clId="{16A1F63C-915B-4903-AE89-AEEAD78C541A}" dt="2025-08-24T07:40:03.343" v="1871" actId="14100"/>
          <ac:spMkLst>
            <pc:docMk/>
            <pc:sldMk cId="1717848793" sldId="265"/>
            <ac:spMk id="3" creationId="{D5DBBD04-458F-475B-555B-479CF15363A1}"/>
          </ac:spMkLst>
        </pc:spChg>
        <pc:spChg chg="add mod">
          <ac:chgData name="Sanders Wang" userId="089d73b8-785c-4012-b931-81c632b6c9c7" providerId="ADAL" clId="{16A1F63C-915B-4903-AE89-AEEAD78C541A}" dt="2025-08-24T07:35:52.152" v="1815" actId="113"/>
          <ac:spMkLst>
            <pc:docMk/>
            <pc:sldMk cId="1717848793" sldId="265"/>
            <ac:spMk id="7" creationId="{81CD50DF-920B-8C0F-6B7E-5717EBD4E422}"/>
          </ac:spMkLst>
        </pc:spChg>
        <pc:spChg chg="add mod">
          <ac:chgData name="Sanders Wang" userId="089d73b8-785c-4012-b931-81c632b6c9c7" providerId="ADAL" clId="{16A1F63C-915B-4903-AE89-AEEAD78C541A}" dt="2025-08-24T07:36:39.181" v="1833" actId="1076"/>
          <ac:spMkLst>
            <pc:docMk/>
            <pc:sldMk cId="1717848793" sldId="265"/>
            <ac:spMk id="11" creationId="{E4345011-D9C6-7834-6F4C-43AD9DDF889D}"/>
          </ac:spMkLst>
        </pc:spChg>
        <pc:spChg chg="add mod">
          <ac:chgData name="Sanders Wang" userId="089d73b8-785c-4012-b931-81c632b6c9c7" providerId="ADAL" clId="{16A1F63C-915B-4903-AE89-AEEAD78C541A}" dt="2025-08-24T07:38:01.672" v="1847" actId="1076"/>
          <ac:spMkLst>
            <pc:docMk/>
            <pc:sldMk cId="1717848793" sldId="265"/>
            <ac:spMk id="15" creationId="{D9993B3B-456B-BE3C-DEFC-F133CC1E2BB1}"/>
          </ac:spMkLst>
        </pc:spChg>
        <pc:spChg chg="add mod">
          <ac:chgData name="Sanders Wang" userId="089d73b8-785c-4012-b931-81c632b6c9c7" providerId="ADAL" clId="{16A1F63C-915B-4903-AE89-AEEAD78C541A}" dt="2025-08-24T07:38:19.666" v="1855" actId="1076"/>
          <ac:spMkLst>
            <pc:docMk/>
            <pc:sldMk cId="1717848793" sldId="265"/>
            <ac:spMk id="16" creationId="{9A477376-6154-EE8E-7FBF-126B693D8E42}"/>
          </ac:spMkLst>
        </pc:spChg>
        <pc:spChg chg="add mod">
          <ac:chgData name="Sanders Wang" userId="089d73b8-785c-4012-b931-81c632b6c9c7" providerId="ADAL" clId="{16A1F63C-915B-4903-AE89-AEEAD78C541A}" dt="2025-08-24T07:40:18.501" v="1886" actId="1076"/>
          <ac:spMkLst>
            <pc:docMk/>
            <pc:sldMk cId="1717848793" sldId="265"/>
            <ac:spMk id="17" creationId="{D221A405-24F3-0446-FAFD-3634977030A7}"/>
          </ac:spMkLst>
        </pc:spChg>
        <pc:spChg chg="add mod">
          <ac:chgData name="Sanders Wang" userId="089d73b8-785c-4012-b931-81c632b6c9c7" providerId="ADAL" clId="{16A1F63C-915B-4903-AE89-AEEAD78C541A}" dt="2025-08-24T07:40:31.914" v="1889" actId="20577"/>
          <ac:spMkLst>
            <pc:docMk/>
            <pc:sldMk cId="1717848793" sldId="265"/>
            <ac:spMk id="18" creationId="{408234CF-7151-2C05-F60E-E50A93A8BF26}"/>
          </ac:spMkLst>
        </pc:spChg>
        <pc:spChg chg="add mod">
          <ac:chgData name="Sanders Wang" userId="089d73b8-785c-4012-b931-81c632b6c9c7" providerId="ADAL" clId="{16A1F63C-915B-4903-AE89-AEEAD78C541A}" dt="2025-08-24T07:40:35.281" v="1890" actId="20577"/>
          <ac:spMkLst>
            <pc:docMk/>
            <pc:sldMk cId="1717848793" sldId="265"/>
            <ac:spMk id="19" creationId="{AB0E98FF-3C22-4ED5-EBD2-F37B6A8199EA}"/>
          </ac:spMkLst>
        </pc:spChg>
        <pc:spChg chg="add mod">
          <ac:chgData name="Sanders Wang" userId="089d73b8-785c-4012-b931-81c632b6c9c7" providerId="ADAL" clId="{16A1F63C-915B-4903-AE89-AEEAD78C541A}" dt="2025-08-24T07:40:14.675" v="1885" actId="20577"/>
          <ac:spMkLst>
            <pc:docMk/>
            <pc:sldMk cId="1717848793" sldId="265"/>
            <ac:spMk id="21" creationId="{0B164CA6-5D6C-BECC-AF9D-4E7209771560}"/>
          </ac:spMkLst>
        </pc:spChg>
        <pc:spChg chg="add mod">
          <ac:chgData name="Sanders Wang" userId="089d73b8-785c-4012-b931-81c632b6c9c7" providerId="ADAL" clId="{16A1F63C-915B-4903-AE89-AEEAD78C541A}" dt="2025-08-24T07:40:27.778" v="1888" actId="20577"/>
          <ac:spMkLst>
            <pc:docMk/>
            <pc:sldMk cId="1717848793" sldId="265"/>
            <ac:spMk id="22" creationId="{B40D6A24-8E37-1544-205E-1CA980623791}"/>
          </ac:spMkLst>
        </pc:spChg>
        <pc:picChg chg="add mod">
          <ac:chgData name="Sanders Wang" userId="089d73b8-785c-4012-b931-81c632b6c9c7" providerId="ADAL" clId="{16A1F63C-915B-4903-AE89-AEEAD78C541A}" dt="2025-08-24T07:35:23.706" v="1805" actId="1076"/>
          <ac:picMkLst>
            <pc:docMk/>
            <pc:sldMk cId="1717848793" sldId="265"/>
            <ac:picMk id="5" creationId="{4FF15446-5DDB-0049-7187-36181ADB99DA}"/>
          </ac:picMkLst>
        </pc:picChg>
        <pc:cxnChg chg="add">
          <ac:chgData name="Sanders Wang" userId="089d73b8-785c-4012-b931-81c632b6c9c7" providerId="ADAL" clId="{16A1F63C-915B-4903-AE89-AEEAD78C541A}" dt="2025-08-24T07:35:58.205" v="1816" actId="11529"/>
          <ac:cxnSpMkLst>
            <pc:docMk/>
            <pc:sldMk cId="1717848793" sldId="265"/>
            <ac:cxnSpMk id="9" creationId="{CB5416B2-9D92-CFAB-0F2D-DAACD3D2E023}"/>
          </ac:cxnSpMkLst>
        </pc:cxnChg>
        <pc:cxnChg chg="add">
          <ac:chgData name="Sanders Wang" userId="089d73b8-785c-4012-b931-81c632b6c9c7" providerId="ADAL" clId="{16A1F63C-915B-4903-AE89-AEEAD78C541A}" dt="2025-08-24T07:36:45.406" v="1834" actId="11529"/>
          <ac:cxnSpMkLst>
            <pc:docMk/>
            <pc:sldMk cId="1717848793" sldId="265"/>
            <ac:cxnSpMk id="13" creationId="{2A85F539-0963-96FC-69AA-73EDAFC7CCAE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8-24T08:34:41.005" v="2028" actId="14100"/>
        <pc:sldMkLst>
          <pc:docMk/>
          <pc:sldMk cId="80762865" sldId="266"/>
        </pc:sldMkLst>
        <pc:spChg chg="add mod">
          <ac:chgData name="Sanders Wang" userId="089d73b8-785c-4012-b931-81c632b6c9c7" providerId="ADAL" clId="{16A1F63C-915B-4903-AE89-AEEAD78C541A}" dt="2025-08-24T08:28:07.027" v="1956" actId="1076"/>
          <ac:spMkLst>
            <pc:docMk/>
            <pc:sldMk cId="80762865" sldId="266"/>
            <ac:spMk id="2" creationId="{500C2BD7-BDD0-5715-6294-CE33D584DB58}"/>
          </ac:spMkLst>
        </pc:spChg>
        <pc:spChg chg="add mod">
          <ac:chgData name="Sanders Wang" userId="089d73b8-785c-4012-b931-81c632b6c9c7" providerId="ADAL" clId="{16A1F63C-915B-4903-AE89-AEEAD78C541A}" dt="2025-08-24T08:25:27.937" v="1898" actId="6549"/>
          <ac:spMkLst>
            <pc:docMk/>
            <pc:sldMk cId="80762865" sldId="266"/>
            <ac:spMk id="6" creationId="{286D842D-A746-55D7-33F8-DBBC3C28E42F}"/>
          </ac:spMkLst>
        </pc:spChg>
        <pc:spChg chg="add mod">
          <ac:chgData name="Sanders Wang" userId="089d73b8-785c-4012-b931-81c632b6c9c7" providerId="ADAL" clId="{16A1F63C-915B-4903-AE89-AEEAD78C541A}" dt="2025-08-24T08:28:15.677" v="1957" actId="1076"/>
          <ac:spMkLst>
            <pc:docMk/>
            <pc:sldMk cId="80762865" sldId="266"/>
            <ac:spMk id="7" creationId="{04303898-DEC2-43A5-F2F5-216B40ADC9A7}"/>
          </ac:spMkLst>
        </pc:spChg>
        <pc:spChg chg="add mod">
          <ac:chgData name="Sanders Wang" userId="089d73b8-785c-4012-b931-81c632b6c9c7" providerId="ADAL" clId="{16A1F63C-915B-4903-AE89-AEEAD78C541A}" dt="2025-08-24T08:28:18.715" v="1958" actId="1076"/>
          <ac:spMkLst>
            <pc:docMk/>
            <pc:sldMk cId="80762865" sldId="266"/>
            <ac:spMk id="11" creationId="{EA4A9CFC-EBF5-091B-9714-9B9F8308961D}"/>
          </ac:spMkLst>
        </pc:spChg>
        <pc:spChg chg="add mod">
          <ac:chgData name="Sanders Wang" userId="089d73b8-785c-4012-b931-81c632b6c9c7" providerId="ADAL" clId="{16A1F63C-915B-4903-AE89-AEEAD78C541A}" dt="2025-08-24T08:28:22.283" v="1959" actId="1076"/>
          <ac:spMkLst>
            <pc:docMk/>
            <pc:sldMk cId="80762865" sldId="266"/>
            <ac:spMk id="17" creationId="{F54A030F-9DA2-F58C-D5FA-1D62CB06EF6C}"/>
          </ac:spMkLst>
        </pc:spChg>
        <pc:spChg chg="add mod">
          <ac:chgData name="Sanders Wang" userId="089d73b8-785c-4012-b931-81c632b6c9c7" providerId="ADAL" clId="{16A1F63C-915B-4903-AE89-AEEAD78C541A}" dt="2025-08-24T08:29:22.423" v="1979" actId="1076"/>
          <ac:spMkLst>
            <pc:docMk/>
            <pc:sldMk cId="80762865" sldId="266"/>
            <ac:spMk id="19" creationId="{00D318BA-308C-053B-BF7B-CCFABCC5652D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25" creationId="{D50C0261-43B1-F159-0E3D-0979BEF7E70D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30" creationId="{4BA2BEB6-4360-D635-3BD3-94CBADCCFEA9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32" creationId="{DEFD15DA-F656-7040-9074-14B65D4FDA22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48" creationId="{000CC55F-700A-60A9-F456-53DBE1435570}"/>
          </ac:spMkLst>
        </pc:spChg>
        <pc:spChg chg="add mod">
          <ac:chgData name="Sanders Wang" userId="089d73b8-785c-4012-b931-81c632b6c9c7" providerId="ADAL" clId="{16A1F63C-915B-4903-AE89-AEEAD78C541A}" dt="2025-08-24T08:29:37.865" v="1990" actId="20577"/>
          <ac:spMkLst>
            <pc:docMk/>
            <pc:sldMk cId="80762865" sldId="266"/>
            <ac:spMk id="52" creationId="{7A2A5E71-B9B1-8502-A551-E9C781093C80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64" creationId="{852F4F6C-53A1-EE11-E0B0-3F2722760E7D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70" creationId="{08DEC987-30FA-71A2-5E94-FAABAF6194C7}"/>
          </ac:spMkLst>
        </pc:spChg>
        <pc:spChg chg="add mod">
          <ac:chgData name="Sanders Wang" userId="089d73b8-785c-4012-b931-81c632b6c9c7" providerId="ADAL" clId="{16A1F63C-915B-4903-AE89-AEEAD78C541A}" dt="2025-08-24T08:33:56.416" v="2020" actId="1076"/>
          <ac:spMkLst>
            <pc:docMk/>
            <pc:sldMk cId="80762865" sldId="266"/>
            <ac:spMk id="77" creationId="{C07138C9-91F5-0A7A-6E08-A3574C8D00CB}"/>
          </ac:spMkLst>
        </pc:spChg>
        <pc:spChg chg="add mod">
          <ac:chgData name="Sanders Wang" userId="089d73b8-785c-4012-b931-81c632b6c9c7" providerId="ADAL" clId="{16A1F63C-915B-4903-AE89-AEEAD78C541A}" dt="2025-08-24T08:34:31.815" v="2025" actId="1076"/>
          <ac:spMkLst>
            <pc:docMk/>
            <pc:sldMk cId="80762865" sldId="266"/>
            <ac:spMk id="83" creationId="{BE19C5E6-ACD2-8F7F-F90F-CA4C281FE9EF}"/>
          </ac:spMkLst>
        </pc:spChg>
        <pc:cxnChg chg="add mod">
          <ac:chgData name="Sanders Wang" userId="089d73b8-785c-4012-b931-81c632b6c9c7" providerId="ADAL" clId="{16A1F63C-915B-4903-AE89-AEEAD78C541A}" dt="2025-08-24T08:28:15.677" v="1957" actId="1076"/>
          <ac:cxnSpMkLst>
            <pc:docMk/>
            <pc:sldMk cId="80762865" sldId="266"/>
            <ac:cxnSpMk id="9" creationId="{10690811-C4CD-F441-111D-739710E8593E}"/>
          </ac:cxnSpMkLst>
        </pc:cxnChg>
        <pc:cxnChg chg="add mod">
          <ac:chgData name="Sanders Wang" userId="089d73b8-785c-4012-b931-81c632b6c9c7" providerId="ADAL" clId="{16A1F63C-915B-4903-AE89-AEEAD78C541A}" dt="2025-08-24T08:28:18.715" v="1958" actId="1076"/>
          <ac:cxnSpMkLst>
            <pc:docMk/>
            <pc:sldMk cId="80762865" sldId="266"/>
            <ac:cxnSpMk id="13" creationId="{C2035D67-3D60-B347-72C6-C97A9AFD54A8}"/>
          </ac:cxnSpMkLst>
        </pc:cxnChg>
        <pc:cxnChg chg="add mod">
          <ac:chgData name="Sanders Wang" userId="089d73b8-785c-4012-b931-81c632b6c9c7" providerId="ADAL" clId="{16A1F63C-915B-4903-AE89-AEEAD78C541A}" dt="2025-08-24T08:28:22.283" v="1959" actId="1076"/>
          <ac:cxnSpMkLst>
            <pc:docMk/>
            <pc:sldMk cId="80762865" sldId="266"/>
            <ac:cxnSpMk id="18" creationId="{F033598A-625B-7C1C-51A5-4FF7FE6DC60F}"/>
          </ac:cxnSpMkLst>
        </pc:cxnChg>
        <pc:cxnChg chg="add mod">
          <ac:chgData name="Sanders Wang" userId="089d73b8-785c-4012-b931-81c632b6c9c7" providerId="ADAL" clId="{16A1F63C-915B-4903-AE89-AEEAD78C541A}" dt="2025-08-24T08:29:22.423" v="1979" actId="1076"/>
          <ac:cxnSpMkLst>
            <pc:docMk/>
            <pc:sldMk cId="80762865" sldId="266"/>
            <ac:cxnSpMk id="22" creationId="{7B0E3C92-740D-CC78-1EF7-9E79D47F624D}"/>
          </ac:cxnSpMkLst>
        </pc:cxnChg>
        <pc:cxnChg chg="add mod">
          <ac:chgData name="Sanders Wang" userId="089d73b8-785c-4012-b931-81c632b6c9c7" providerId="ADAL" clId="{16A1F63C-915B-4903-AE89-AEEAD78C541A}" dt="2025-08-24T08:32:30.675" v="2008" actId="14100"/>
          <ac:cxnSpMkLst>
            <pc:docMk/>
            <pc:sldMk cId="80762865" sldId="266"/>
            <ac:cxnSpMk id="26" creationId="{8204FBBB-F3DD-A9E3-B1C7-E1C3AD188074}"/>
          </ac:cxnSpMkLst>
        </pc:cxnChg>
        <pc:cxnChg chg="add mod">
          <ac:chgData name="Sanders Wang" userId="089d73b8-785c-4012-b931-81c632b6c9c7" providerId="ADAL" clId="{16A1F63C-915B-4903-AE89-AEEAD78C541A}" dt="2025-08-24T08:32:24.650" v="2007" actId="1076"/>
          <ac:cxnSpMkLst>
            <pc:docMk/>
            <pc:sldMk cId="80762865" sldId="266"/>
            <ac:cxnSpMk id="31" creationId="{51766DF1-1D46-E26C-D31F-18197AEBB506}"/>
          </ac:cxnSpMkLst>
        </pc:cxnChg>
        <pc:cxnChg chg="add mod">
          <ac:chgData name="Sanders Wang" userId="089d73b8-785c-4012-b931-81c632b6c9c7" providerId="ADAL" clId="{16A1F63C-915B-4903-AE89-AEEAD78C541A}" dt="2025-08-24T08:32:24.650" v="2007" actId="1076"/>
          <ac:cxnSpMkLst>
            <pc:docMk/>
            <pc:sldMk cId="80762865" sldId="266"/>
            <ac:cxnSpMk id="47" creationId="{A33195B8-9797-A561-28FF-A526C83E6515}"/>
          </ac:cxnSpMkLst>
        </pc:cxnChg>
        <pc:cxnChg chg="add mod">
          <ac:chgData name="Sanders Wang" userId="089d73b8-785c-4012-b931-81c632b6c9c7" providerId="ADAL" clId="{16A1F63C-915B-4903-AE89-AEEAD78C541A}" dt="2025-08-24T08:32:33.612" v="2009" actId="14100"/>
          <ac:cxnSpMkLst>
            <pc:docMk/>
            <pc:sldMk cId="80762865" sldId="266"/>
            <ac:cxnSpMk id="51" creationId="{FAE22555-EF4E-A9EB-8862-8941E1F049B6}"/>
          </ac:cxnSpMkLst>
        </pc:cxnChg>
        <pc:cxnChg chg="add mod">
          <ac:chgData name="Sanders Wang" userId="089d73b8-785c-4012-b931-81c632b6c9c7" providerId="ADAL" clId="{16A1F63C-915B-4903-AE89-AEEAD78C541A}" dt="2025-08-24T08:29:43.834" v="1993" actId="14100"/>
          <ac:cxnSpMkLst>
            <pc:docMk/>
            <pc:sldMk cId="80762865" sldId="266"/>
            <ac:cxnSpMk id="60" creationId="{EDB142AC-A7F2-40D1-1480-4089AAEE057F}"/>
          </ac:cxnSpMkLst>
        </pc:cxnChg>
        <pc:cxnChg chg="add mod">
          <ac:chgData name="Sanders Wang" userId="089d73b8-785c-4012-b931-81c632b6c9c7" providerId="ADAL" clId="{16A1F63C-915B-4903-AE89-AEEAD78C541A}" dt="2025-08-24T08:30:09.692" v="2001" actId="14100"/>
          <ac:cxnSpMkLst>
            <pc:docMk/>
            <pc:sldMk cId="80762865" sldId="266"/>
            <ac:cxnSpMk id="65" creationId="{22EADD28-633A-C9AA-271D-5F62051A919D}"/>
          </ac:cxnSpMkLst>
        </pc:cxnChg>
        <pc:cxnChg chg="add mod">
          <ac:chgData name="Sanders Wang" userId="089d73b8-785c-4012-b931-81c632b6c9c7" providerId="ADAL" clId="{16A1F63C-915B-4903-AE89-AEEAD78C541A}" dt="2025-08-24T08:32:46.334" v="2012" actId="14100"/>
          <ac:cxnSpMkLst>
            <pc:docMk/>
            <pc:sldMk cId="80762865" sldId="266"/>
            <ac:cxnSpMk id="73" creationId="{7B65451C-AB21-1267-D1D3-691ADD5C5E4C}"/>
          </ac:cxnSpMkLst>
        </pc:cxnChg>
        <pc:cxnChg chg="add mod">
          <ac:chgData name="Sanders Wang" userId="089d73b8-785c-4012-b931-81c632b6c9c7" providerId="ADAL" clId="{16A1F63C-915B-4903-AE89-AEEAD78C541A}" dt="2025-08-24T08:33:56.416" v="2020" actId="1076"/>
          <ac:cxnSpMkLst>
            <pc:docMk/>
            <pc:sldMk cId="80762865" sldId="266"/>
            <ac:cxnSpMk id="78" creationId="{EE39512B-E491-0F34-AFE4-489EDD42965C}"/>
          </ac:cxnSpMkLst>
        </pc:cxnChg>
        <pc:cxnChg chg="add mod">
          <ac:chgData name="Sanders Wang" userId="089d73b8-785c-4012-b931-81c632b6c9c7" providerId="ADAL" clId="{16A1F63C-915B-4903-AE89-AEEAD78C541A}" dt="2025-08-24T08:34:41.005" v="2028" actId="14100"/>
          <ac:cxnSpMkLst>
            <pc:docMk/>
            <pc:sldMk cId="80762865" sldId="266"/>
            <ac:cxnSpMk id="84" creationId="{87C71D54-DE65-EE74-E080-765096F27D79}"/>
          </ac:cxnSpMkLst>
        </pc:cxnChg>
      </pc:sldChg>
      <pc:sldChg chg="addSp modSp new mod">
        <pc:chgData name="Sanders Wang" userId="089d73b8-785c-4012-b931-81c632b6c9c7" providerId="ADAL" clId="{16A1F63C-915B-4903-AE89-AEEAD78C541A}" dt="2025-08-24T09:35:10.824" v="2157" actId="207"/>
        <pc:sldMkLst>
          <pc:docMk/>
          <pc:sldMk cId="2157691037" sldId="267"/>
        </pc:sldMkLst>
        <pc:spChg chg="add mod">
          <ac:chgData name="Sanders Wang" userId="089d73b8-785c-4012-b931-81c632b6c9c7" providerId="ADAL" clId="{16A1F63C-915B-4903-AE89-AEEAD78C541A}" dt="2025-08-24T08:36:42.935" v="2048" actId="6549"/>
          <ac:spMkLst>
            <pc:docMk/>
            <pc:sldMk cId="2157691037" sldId="267"/>
            <ac:spMk id="2" creationId="{3C482DCD-657D-AC64-E8C5-F8B3E948203D}"/>
          </ac:spMkLst>
        </pc:spChg>
        <pc:spChg chg="add mod">
          <ac:chgData name="Sanders Wang" userId="089d73b8-785c-4012-b931-81c632b6c9c7" providerId="ADAL" clId="{16A1F63C-915B-4903-AE89-AEEAD78C541A}" dt="2025-08-24T09:35:10.824" v="2157" actId="207"/>
          <ac:spMkLst>
            <pc:docMk/>
            <pc:sldMk cId="2157691037" sldId="267"/>
            <ac:spMk id="3" creationId="{F5A14702-7CF9-0F1F-9C24-918C2005EFF6}"/>
          </ac:spMkLst>
        </pc:spChg>
        <pc:spChg chg="add mod">
          <ac:chgData name="Sanders Wang" userId="089d73b8-785c-4012-b931-81c632b6c9c7" providerId="ADAL" clId="{16A1F63C-915B-4903-AE89-AEEAD78C541A}" dt="2025-08-24T08:37:23.338" v="2057" actId="1076"/>
          <ac:spMkLst>
            <pc:docMk/>
            <pc:sldMk cId="2157691037" sldId="267"/>
            <ac:spMk id="4" creationId="{9CAE0582-EE77-EF5A-8A53-741103AE9388}"/>
          </ac:spMkLst>
        </pc:spChg>
        <pc:spChg chg="add mod">
          <ac:chgData name="Sanders Wang" userId="089d73b8-785c-4012-b931-81c632b6c9c7" providerId="ADAL" clId="{16A1F63C-915B-4903-AE89-AEEAD78C541A}" dt="2025-08-24T08:41:17.083" v="2130" actId="1076"/>
          <ac:spMkLst>
            <pc:docMk/>
            <pc:sldMk cId="2157691037" sldId="267"/>
            <ac:spMk id="8" creationId="{C860C33C-797C-5B29-137E-42B514998FEE}"/>
          </ac:spMkLst>
        </pc:spChg>
        <pc:spChg chg="add mod">
          <ac:chgData name="Sanders Wang" userId="089d73b8-785c-4012-b931-81c632b6c9c7" providerId="ADAL" clId="{16A1F63C-915B-4903-AE89-AEEAD78C541A}" dt="2025-08-24T08:37:55.826" v="2069" actId="20577"/>
          <ac:spMkLst>
            <pc:docMk/>
            <pc:sldMk cId="2157691037" sldId="267"/>
            <ac:spMk id="13" creationId="{90BE4A4F-10D9-A382-1757-738F6A7BEC77}"/>
          </ac:spMkLst>
        </pc:spChg>
        <pc:spChg chg="add mod">
          <ac:chgData name="Sanders Wang" userId="089d73b8-785c-4012-b931-81c632b6c9c7" providerId="ADAL" clId="{16A1F63C-915B-4903-AE89-AEEAD78C541A}" dt="2025-08-24T08:38:12.062" v="2075" actId="20577"/>
          <ac:spMkLst>
            <pc:docMk/>
            <pc:sldMk cId="2157691037" sldId="267"/>
            <ac:spMk id="18" creationId="{667D508C-3768-060B-FE64-5D2EEEED36C9}"/>
          </ac:spMkLst>
        </pc:spChg>
        <pc:spChg chg="add mod">
          <ac:chgData name="Sanders Wang" userId="089d73b8-785c-4012-b931-81c632b6c9c7" providerId="ADAL" clId="{16A1F63C-915B-4903-AE89-AEEAD78C541A}" dt="2025-08-24T08:38:41.943" v="2086" actId="1076"/>
          <ac:spMkLst>
            <pc:docMk/>
            <pc:sldMk cId="2157691037" sldId="267"/>
            <ac:spMk id="23" creationId="{50B4108B-D6C1-0D24-01EE-27E704ABD93F}"/>
          </ac:spMkLst>
        </pc:spChg>
        <pc:spChg chg="add mod">
          <ac:chgData name="Sanders Wang" userId="089d73b8-785c-4012-b931-81c632b6c9c7" providerId="ADAL" clId="{16A1F63C-915B-4903-AE89-AEEAD78C541A}" dt="2025-08-24T08:38:55.732" v="2090" actId="20577"/>
          <ac:spMkLst>
            <pc:docMk/>
            <pc:sldMk cId="2157691037" sldId="267"/>
            <ac:spMk id="29" creationId="{B95B7656-DE45-F968-5DB9-DFD484BA437E}"/>
          </ac:spMkLst>
        </pc:spChg>
        <pc:spChg chg="add mod">
          <ac:chgData name="Sanders Wang" userId="089d73b8-785c-4012-b931-81c632b6c9c7" providerId="ADAL" clId="{16A1F63C-915B-4903-AE89-AEEAD78C541A}" dt="2025-08-24T08:41:17.083" v="2130" actId="1076"/>
          <ac:spMkLst>
            <pc:docMk/>
            <pc:sldMk cId="2157691037" sldId="267"/>
            <ac:spMk id="34" creationId="{FBB9C1C7-0A1D-DE1A-DF35-04106760F2A5}"/>
          </ac:spMkLst>
        </pc:spChg>
        <pc:spChg chg="add mod">
          <ac:chgData name="Sanders Wang" userId="089d73b8-785c-4012-b931-81c632b6c9c7" providerId="ADAL" clId="{16A1F63C-915B-4903-AE89-AEEAD78C541A}" dt="2025-08-24T08:39:51.133" v="2107" actId="1076"/>
          <ac:spMkLst>
            <pc:docMk/>
            <pc:sldMk cId="2157691037" sldId="267"/>
            <ac:spMk id="39" creationId="{FD89980B-3152-C80E-26E1-1DF94EEE9EBE}"/>
          </ac:spMkLst>
        </pc:spChg>
        <pc:spChg chg="add mod">
          <ac:chgData name="Sanders Wang" userId="089d73b8-785c-4012-b931-81c632b6c9c7" providerId="ADAL" clId="{16A1F63C-915B-4903-AE89-AEEAD78C541A}" dt="2025-08-24T08:40:11.762" v="2112" actId="20577"/>
          <ac:spMkLst>
            <pc:docMk/>
            <pc:sldMk cId="2157691037" sldId="267"/>
            <ac:spMk id="44" creationId="{0EA76D36-DE7C-94CC-26F2-D0AC64AF2CC3}"/>
          </ac:spMkLst>
        </pc:spChg>
        <pc:spChg chg="add mod">
          <ac:chgData name="Sanders Wang" userId="089d73b8-785c-4012-b931-81c632b6c9c7" providerId="ADAL" clId="{16A1F63C-915B-4903-AE89-AEEAD78C541A}" dt="2025-08-24T08:41:17.083" v="2130" actId="1076"/>
          <ac:spMkLst>
            <pc:docMk/>
            <pc:sldMk cId="2157691037" sldId="267"/>
            <ac:spMk id="49" creationId="{A28A635F-8258-7697-97CC-89971E87E70D}"/>
          </ac:spMkLst>
        </pc:spChg>
        <pc:spChg chg="add mod">
          <ac:chgData name="Sanders Wang" userId="089d73b8-785c-4012-b931-81c632b6c9c7" providerId="ADAL" clId="{16A1F63C-915B-4903-AE89-AEEAD78C541A}" dt="2025-08-24T08:41:40.789" v="2135" actId="1076"/>
          <ac:spMkLst>
            <pc:docMk/>
            <pc:sldMk cId="2157691037" sldId="267"/>
            <ac:spMk id="60" creationId="{BA2FD7BA-8CC2-E425-C241-5622A33EF800}"/>
          </ac:spMkLst>
        </pc:spChg>
        <pc:spChg chg="add mod">
          <ac:chgData name="Sanders Wang" userId="089d73b8-785c-4012-b931-81c632b6c9c7" providerId="ADAL" clId="{16A1F63C-915B-4903-AE89-AEEAD78C541A}" dt="2025-08-24T08:42:12.087" v="2143" actId="1076"/>
          <ac:spMkLst>
            <pc:docMk/>
            <pc:sldMk cId="2157691037" sldId="267"/>
            <ac:spMk id="65" creationId="{8805D693-1C3D-9266-D43D-34D472B8A74D}"/>
          </ac:spMkLst>
        </pc:spChg>
        <pc:spChg chg="add mod">
          <ac:chgData name="Sanders Wang" userId="089d73b8-785c-4012-b931-81c632b6c9c7" providerId="ADAL" clId="{16A1F63C-915B-4903-AE89-AEEAD78C541A}" dt="2025-08-24T08:42:31.585" v="2150" actId="20577"/>
          <ac:spMkLst>
            <pc:docMk/>
            <pc:sldMk cId="2157691037" sldId="267"/>
            <ac:spMk id="70" creationId="{16A924B9-D2A9-81BE-3607-4826D3E355F9}"/>
          </ac:spMkLst>
        </pc:spChg>
        <pc:cxnChg chg="add mod">
          <ac:chgData name="Sanders Wang" userId="089d73b8-785c-4012-b931-81c632b6c9c7" providerId="ADAL" clId="{16A1F63C-915B-4903-AE89-AEEAD78C541A}" dt="2025-08-24T09:34:57.191" v="2155" actId="1076"/>
          <ac:cxnSpMkLst>
            <pc:docMk/>
            <pc:sldMk cId="2157691037" sldId="267"/>
            <ac:cxnSpMk id="6" creationId="{304CB038-410D-01AC-E4A4-AF15387CBBC3}"/>
          </ac:cxnSpMkLst>
        </pc:cxnChg>
        <pc:cxnChg chg="add mod">
          <ac:chgData name="Sanders Wang" userId="089d73b8-785c-4012-b931-81c632b6c9c7" providerId="ADAL" clId="{16A1F63C-915B-4903-AE89-AEEAD78C541A}" dt="2025-08-24T09:34:57.191" v="2155" actId="1076"/>
          <ac:cxnSpMkLst>
            <pc:docMk/>
            <pc:sldMk cId="2157691037" sldId="267"/>
            <ac:cxnSpMk id="9" creationId="{D4114A8D-581E-4DE3-16A7-A77151BA80C1}"/>
          </ac:cxnSpMkLst>
        </pc:cxnChg>
        <pc:cxnChg chg="add mod">
          <ac:chgData name="Sanders Wang" userId="089d73b8-785c-4012-b931-81c632b6c9c7" providerId="ADAL" clId="{16A1F63C-915B-4903-AE89-AEEAD78C541A}" dt="2025-08-24T08:38:04.768" v="2072" actId="14100"/>
          <ac:cxnSpMkLst>
            <pc:docMk/>
            <pc:sldMk cId="2157691037" sldId="267"/>
            <ac:cxnSpMk id="14" creationId="{9CD45457-B0B4-3A7F-07FF-D3FEB1C4D2C1}"/>
          </ac:cxnSpMkLst>
        </pc:cxnChg>
        <pc:cxnChg chg="add mod">
          <ac:chgData name="Sanders Wang" userId="089d73b8-785c-4012-b931-81c632b6c9c7" providerId="ADAL" clId="{16A1F63C-915B-4903-AE89-AEEAD78C541A}" dt="2025-08-24T08:38:20.460" v="2078" actId="14100"/>
          <ac:cxnSpMkLst>
            <pc:docMk/>
            <pc:sldMk cId="2157691037" sldId="267"/>
            <ac:cxnSpMk id="19" creationId="{3C61CEDE-6AE5-6EA3-5786-4AB7C00320F4}"/>
          </ac:cxnSpMkLst>
        </pc:cxnChg>
        <pc:cxnChg chg="add mod">
          <ac:chgData name="Sanders Wang" userId="089d73b8-785c-4012-b931-81c632b6c9c7" providerId="ADAL" clId="{16A1F63C-915B-4903-AE89-AEEAD78C541A}" dt="2025-08-24T08:38:41.943" v="2086" actId="1076"/>
          <ac:cxnSpMkLst>
            <pc:docMk/>
            <pc:sldMk cId="2157691037" sldId="267"/>
            <ac:cxnSpMk id="24" creationId="{1F2BE8A9-189F-B83E-0D28-E440CED0B7D5}"/>
          </ac:cxnSpMkLst>
        </pc:cxnChg>
        <pc:cxnChg chg="add mod">
          <ac:chgData name="Sanders Wang" userId="089d73b8-785c-4012-b931-81c632b6c9c7" providerId="ADAL" clId="{16A1F63C-915B-4903-AE89-AEEAD78C541A}" dt="2025-08-24T08:39:06.040" v="2093" actId="14100"/>
          <ac:cxnSpMkLst>
            <pc:docMk/>
            <pc:sldMk cId="2157691037" sldId="267"/>
            <ac:cxnSpMk id="30" creationId="{DA65CB32-72BD-5B14-6883-1F7C3A3E1D5E}"/>
          </ac:cxnSpMkLst>
        </pc:cxnChg>
        <pc:cxnChg chg="add mod">
          <ac:chgData name="Sanders Wang" userId="089d73b8-785c-4012-b931-81c632b6c9c7" providerId="ADAL" clId="{16A1F63C-915B-4903-AE89-AEEAD78C541A}" dt="2025-08-24T08:41:17.083" v="2130" actId="1076"/>
          <ac:cxnSpMkLst>
            <pc:docMk/>
            <pc:sldMk cId="2157691037" sldId="267"/>
            <ac:cxnSpMk id="35" creationId="{6742A28A-177F-2452-1D63-8F9962440C13}"/>
          </ac:cxnSpMkLst>
        </pc:cxnChg>
        <pc:cxnChg chg="add mod">
          <ac:chgData name="Sanders Wang" userId="089d73b8-785c-4012-b931-81c632b6c9c7" providerId="ADAL" clId="{16A1F63C-915B-4903-AE89-AEEAD78C541A}" dt="2025-08-24T08:39:51.133" v="2107" actId="1076"/>
          <ac:cxnSpMkLst>
            <pc:docMk/>
            <pc:sldMk cId="2157691037" sldId="267"/>
            <ac:cxnSpMk id="41" creationId="{0139B97A-92FD-CB47-E3F1-11723A6759F8}"/>
          </ac:cxnSpMkLst>
        </pc:cxnChg>
        <pc:cxnChg chg="add mod">
          <ac:chgData name="Sanders Wang" userId="089d73b8-785c-4012-b931-81c632b6c9c7" providerId="ADAL" clId="{16A1F63C-915B-4903-AE89-AEEAD78C541A}" dt="2025-08-24T08:40:19.409" v="2115" actId="14100"/>
          <ac:cxnSpMkLst>
            <pc:docMk/>
            <pc:sldMk cId="2157691037" sldId="267"/>
            <ac:cxnSpMk id="45" creationId="{5440E4AE-88B0-927C-3848-547D435C1C6B}"/>
          </ac:cxnSpMkLst>
        </pc:cxnChg>
        <pc:cxnChg chg="add mod">
          <ac:chgData name="Sanders Wang" userId="089d73b8-785c-4012-b931-81c632b6c9c7" providerId="ADAL" clId="{16A1F63C-915B-4903-AE89-AEEAD78C541A}" dt="2025-08-24T08:41:17.083" v="2130" actId="1076"/>
          <ac:cxnSpMkLst>
            <pc:docMk/>
            <pc:sldMk cId="2157691037" sldId="267"/>
            <ac:cxnSpMk id="51" creationId="{0EA49FA0-A2F8-E72D-8A92-ACD586280E7A}"/>
          </ac:cxnSpMkLst>
        </pc:cxnChg>
        <pc:cxnChg chg="add mod">
          <ac:chgData name="Sanders Wang" userId="089d73b8-785c-4012-b931-81c632b6c9c7" providerId="ADAL" clId="{16A1F63C-915B-4903-AE89-AEEAD78C541A}" dt="2025-08-24T08:41:47.899" v="2138" actId="14100"/>
          <ac:cxnSpMkLst>
            <pc:docMk/>
            <pc:sldMk cId="2157691037" sldId="267"/>
            <ac:cxnSpMk id="61" creationId="{FBBC3357-A2E6-6706-E72B-52632C775229}"/>
          </ac:cxnSpMkLst>
        </pc:cxnChg>
        <pc:cxnChg chg="add mod">
          <ac:chgData name="Sanders Wang" userId="089d73b8-785c-4012-b931-81c632b6c9c7" providerId="ADAL" clId="{16A1F63C-915B-4903-AE89-AEEAD78C541A}" dt="2025-08-24T08:42:20.168" v="2146" actId="14100"/>
          <ac:cxnSpMkLst>
            <pc:docMk/>
            <pc:sldMk cId="2157691037" sldId="267"/>
            <ac:cxnSpMk id="66" creationId="{EF01DFA7-2705-7F5C-1215-19528C78BF30}"/>
          </ac:cxnSpMkLst>
        </pc:cxnChg>
        <pc:cxnChg chg="add mod">
          <ac:chgData name="Sanders Wang" userId="089d73b8-785c-4012-b931-81c632b6c9c7" providerId="ADAL" clId="{16A1F63C-915B-4903-AE89-AEEAD78C541A}" dt="2025-08-24T08:42:42.027" v="2153" actId="14100"/>
          <ac:cxnSpMkLst>
            <pc:docMk/>
            <pc:sldMk cId="2157691037" sldId="267"/>
            <ac:cxnSpMk id="71" creationId="{1955088C-B642-8133-823D-B5FF397C0F1C}"/>
          </ac:cxnSpMkLst>
        </pc:cxnChg>
      </pc:sldChg>
      <pc:sldChg chg="addSp modSp add mod">
        <pc:chgData name="Sanders Wang" userId="089d73b8-785c-4012-b931-81c632b6c9c7" providerId="ADAL" clId="{16A1F63C-915B-4903-AE89-AEEAD78C541A}" dt="2025-08-24T10:03:41.217" v="2274" actId="1076"/>
        <pc:sldMkLst>
          <pc:docMk/>
          <pc:sldMk cId="1534674912" sldId="268"/>
        </pc:sldMkLst>
        <pc:spChg chg="mod">
          <ac:chgData name="Sanders Wang" userId="089d73b8-785c-4012-b931-81c632b6c9c7" providerId="ADAL" clId="{16A1F63C-915B-4903-AE89-AEEAD78C541A}" dt="2025-08-24T09:37:45.627" v="2163" actId="20577"/>
          <ac:spMkLst>
            <pc:docMk/>
            <pc:sldMk cId="1534674912" sldId="268"/>
            <ac:spMk id="3" creationId="{04F98A8D-1858-A89B-77FF-B39B0A45050F}"/>
          </ac:spMkLst>
        </pc:spChg>
        <pc:spChg chg="mod">
          <ac:chgData name="Sanders Wang" userId="089d73b8-785c-4012-b931-81c632b6c9c7" providerId="ADAL" clId="{16A1F63C-915B-4903-AE89-AEEAD78C541A}" dt="2025-08-24T09:55:49.154" v="2167" actId="1076"/>
          <ac:spMkLst>
            <pc:docMk/>
            <pc:sldMk cId="1534674912" sldId="268"/>
            <ac:spMk id="8" creationId="{635BAFDF-A774-8F87-A80A-182DA7B72136}"/>
          </ac:spMkLst>
        </pc:spChg>
        <pc:spChg chg="add mod">
          <ac:chgData name="Sanders Wang" userId="089d73b8-785c-4012-b931-81c632b6c9c7" providerId="ADAL" clId="{16A1F63C-915B-4903-AE89-AEEAD78C541A}" dt="2025-08-24T09:55:28.690" v="2164" actId="571"/>
          <ac:spMkLst>
            <pc:docMk/>
            <pc:sldMk cId="1534674912" sldId="268"/>
            <ac:spMk id="10" creationId="{C5E7F87D-3D2B-7F86-0A34-E4F0CAF34480}"/>
          </ac:spMkLst>
        </pc:spChg>
        <pc:spChg chg="add mod">
          <ac:chgData name="Sanders Wang" userId="089d73b8-785c-4012-b931-81c632b6c9c7" providerId="ADAL" clId="{16A1F63C-915B-4903-AE89-AEEAD78C541A}" dt="2025-08-24T09:55:40.010" v="2165" actId="571"/>
          <ac:spMkLst>
            <pc:docMk/>
            <pc:sldMk cId="1534674912" sldId="268"/>
            <ac:spMk id="16" creationId="{A72FFA81-C686-3F8D-AD35-A25952FA22E7}"/>
          </ac:spMkLst>
        </pc:spChg>
        <pc:spChg chg="add mod">
          <ac:chgData name="Sanders Wang" userId="089d73b8-785c-4012-b931-81c632b6c9c7" providerId="ADAL" clId="{16A1F63C-915B-4903-AE89-AEEAD78C541A}" dt="2025-08-24T09:55:55.006" v="2168" actId="571"/>
          <ac:spMkLst>
            <pc:docMk/>
            <pc:sldMk cId="1534674912" sldId="268"/>
            <ac:spMk id="27" creationId="{E6A84F93-B207-C0AD-3589-19955BEB4561}"/>
          </ac:spMkLst>
        </pc:spChg>
        <pc:spChg chg="add mod">
          <ac:chgData name="Sanders Wang" userId="089d73b8-785c-4012-b931-81c632b6c9c7" providerId="ADAL" clId="{16A1F63C-915B-4903-AE89-AEEAD78C541A}" dt="2025-08-24T09:56:05.902" v="2169" actId="571"/>
          <ac:spMkLst>
            <pc:docMk/>
            <pc:sldMk cId="1534674912" sldId="268"/>
            <ac:spMk id="32" creationId="{CB73F5D9-3F63-38F5-0326-F4D5E3FE917A}"/>
          </ac:spMkLst>
        </pc:spChg>
        <pc:spChg chg="add mod">
          <ac:chgData name="Sanders Wang" userId="089d73b8-785c-4012-b931-81c632b6c9c7" providerId="ADAL" clId="{16A1F63C-915B-4903-AE89-AEEAD78C541A}" dt="2025-08-24T09:56:12.186" v="2170" actId="571"/>
          <ac:spMkLst>
            <pc:docMk/>
            <pc:sldMk cId="1534674912" sldId="268"/>
            <ac:spMk id="38" creationId="{9F5D7D2C-5345-17C1-3C73-F7FB7AC28C1F}"/>
          </ac:spMkLst>
        </pc:spChg>
        <pc:spChg chg="add mod">
          <ac:chgData name="Sanders Wang" userId="089d73b8-785c-4012-b931-81c632b6c9c7" providerId="ADAL" clId="{16A1F63C-915B-4903-AE89-AEEAD78C541A}" dt="2025-08-24T09:59:25.707" v="2205" actId="20577"/>
          <ac:spMkLst>
            <pc:docMk/>
            <pc:sldMk cId="1534674912" sldId="268"/>
            <ac:spMk id="43" creationId="{ECBD7A4F-3C76-0DCD-C2DA-DD624295CE55}"/>
          </ac:spMkLst>
        </pc:spChg>
        <pc:spChg chg="add mod">
          <ac:chgData name="Sanders Wang" userId="089d73b8-785c-4012-b931-81c632b6c9c7" providerId="ADAL" clId="{16A1F63C-915B-4903-AE89-AEEAD78C541A}" dt="2025-08-24T09:59:49.890" v="2222" actId="1076"/>
          <ac:spMkLst>
            <pc:docMk/>
            <pc:sldMk cId="1534674912" sldId="268"/>
            <ac:spMk id="46" creationId="{F522957E-3BB3-9CC4-3F82-0E7083A00D99}"/>
          </ac:spMkLst>
        </pc:spChg>
        <pc:spChg chg="add mod">
          <ac:chgData name="Sanders Wang" userId="089d73b8-785c-4012-b931-81c632b6c9c7" providerId="ADAL" clId="{16A1F63C-915B-4903-AE89-AEEAD78C541A}" dt="2025-08-24T09:59:57.066" v="2224" actId="20577"/>
          <ac:spMkLst>
            <pc:docMk/>
            <pc:sldMk cId="1534674912" sldId="268"/>
            <ac:spMk id="47" creationId="{0BDEA6C6-E025-28B6-FF71-2C30A157D850}"/>
          </ac:spMkLst>
        </pc:spChg>
        <pc:spChg chg="add mod">
          <ac:chgData name="Sanders Wang" userId="089d73b8-785c-4012-b931-81c632b6c9c7" providerId="ADAL" clId="{16A1F63C-915B-4903-AE89-AEEAD78C541A}" dt="2025-08-24T10:00:03.557" v="2226" actId="20577"/>
          <ac:spMkLst>
            <pc:docMk/>
            <pc:sldMk cId="1534674912" sldId="268"/>
            <ac:spMk id="48" creationId="{032FEBA8-E353-84D3-DE4E-4431B5B425D3}"/>
          </ac:spMkLst>
        </pc:spChg>
        <pc:spChg chg="add mod">
          <ac:chgData name="Sanders Wang" userId="089d73b8-785c-4012-b931-81c632b6c9c7" providerId="ADAL" clId="{16A1F63C-915B-4903-AE89-AEEAD78C541A}" dt="2025-08-24T10:00:12.320" v="2229" actId="1076"/>
          <ac:spMkLst>
            <pc:docMk/>
            <pc:sldMk cId="1534674912" sldId="268"/>
            <ac:spMk id="50" creationId="{AB252E7D-335C-6384-6388-B7FD6A48A275}"/>
          </ac:spMkLst>
        </pc:spChg>
        <pc:spChg chg="add mod">
          <ac:chgData name="Sanders Wang" userId="089d73b8-785c-4012-b931-81c632b6c9c7" providerId="ADAL" clId="{16A1F63C-915B-4903-AE89-AEEAD78C541A}" dt="2025-08-24T10:00:18.133" v="2231" actId="20577"/>
          <ac:spMkLst>
            <pc:docMk/>
            <pc:sldMk cId="1534674912" sldId="268"/>
            <ac:spMk id="52" creationId="{0B3224A8-C311-D9CB-09D0-3B7F69680EE2}"/>
          </ac:spMkLst>
        </pc:spChg>
        <pc:spChg chg="add mod">
          <ac:chgData name="Sanders Wang" userId="089d73b8-785c-4012-b931-81c632b6c9c7" providerId="ADAL" clId="{16A1F63C-915B-4903-AE89-AEEAD78C541A}" dt="2025-08-24T10:03:41.217" v="2274" actId="1076"/>
          <ac:spMkLst>
            <pc:docMk/>
            <pc:sldMk cId="1534674912" sldId="268"/>
            <ac:spMk id="53" creationId="{0F7A4D41-C374-C903-062C-463ACCD50DD8}"/>
          </ac:spMkLst>
        </pc:spChg>
        <pc:picChg chg="add mod ord">
          <ac:chgData name="Sanders Wang" userId="089d73b8-785c-4012-b931-81c632b6c9c7" providerId="ADAL" clId="{16A1F63C-915B-4903-AE89-AEEAD78C541A}" dt="2025-08-24T09:57:29.804" v="2174" actId="14100"/>
          <ac:picMkLst>
            <pc:docMk/>
            <pc:sldMk cId="1534674912" sldId="268"/>
            <ac:picMk id="42" creationId="{025C3952-B773-8D5F-9731-A57E9279803E}"/>
          </ac:picMkLst>
        </pc:picChg>
        <pc:cxnChg chg="mod">
          <ac:chgData name="Sanders Wang" userId="089d73b8-785c-4012-b931-81c632b6c9c7" providerId="ADAL" clId="{16A1F63C-915B-4903-AE89-AEEAD78C541A}" dt="2025-08-24T09:55:49.154" v="2167" actId="1076"/>
          <ac:cxnSpMkLst>
            <pc:docMk/>
            <pc:sldMk cId="1534674912" sldId="268"/>
            <ac:cxnSpMk id="9" creationId="{AAE3C03B-20F4-031D-DDDB-B36AC9DE1CAD}"/>
          </ac:cxnSpMkLst>
        </pc:cxnChg>
        <pc:cxnChg chg="mod">
          <ac:chgData name="Sanders Wang" userId="089d73b8-785c-4012-b931-81c632b6c9c7" providerId="ADAL" clId="{16A1F63C-915B-4903-AE89-AEEAD78C541A}" dt="2025-08-24T09:55:49.154" v="2167" actId="1076"/>
          <ac:cxnSpMkLst>
            <pc:docMk/>
            <pc:sldMk cId="1534674912" sldId="268"/>
            <ac:cxnSpMk id="35" creationId="{C2D52E1C-7BC3-E25E-40C1-4A81834D1CA7}"/>
          </ac:cxnSpMkLst>
        </pc:cxnChg>
        <pc:cxnChg chg="mod">
          <ac:chgData name="Sanders Wang" userId="089d73b8-785c-4012-b931-81c632b6c9c7" providerId="ADAL" clId="{16A1F63C-915B-4903-AE89-AEEAD78C541A}" dt="2025-08-24T09:55:49.154" v="2167" actId="1076"/>
          <ac:cxnSpMkLst>
            <pc:docMk/>
            <pc:sldMk cId="1534674912" sldId="268"/>
            <ac:cxnSpMk id="61" creationId="{A25CF971-A1C1-D6AE-6998-22751681C5DA}"/>
          </ac:cxnSpMkLst>
        </pc:cxnChg>
      </pc:sldChg>
      <pc:sldChg chg="addSp modSp new mod">
        <pc:chgData name="Sanders Wang" userId="089d73b8-785c-4012-b931-81c632b6c9c7" providerId="ADAL" clId="{16A1F63C-915B-4903-AE89-AEEAD78C541A}" dt="2025-09-08T14:52:13.536" v="2642" actId="20577"/>
        <pc:sldMkLst>
          <pc:docMk/>
          <pc:sldMk cId="2932432220" sldId="269"/>
        </pc:sldMkLst>
        <pc:spChg chg="add mod">
          <ac:chgData name="Sanders Wang" userId="089d73b8-785c-4012-b931-81c632b6c9c7" providerId="ADAL" clId="{16A1F63C-915B-4903-AE89-AEEAD78C541A}" dt="2025-09-06T14:28:49.747" v="2307" actId="113"/>
          <ac:spMkLst>
            <pc:docMk/>
            <pc:sldMk cId="2932432220" sldId="269"/>
            <ac:spMk id="2" creationId="{47E8056C-B82E-F3CF-B512-E4AC38FCBF07}"/>
          </ac:spMkLst>
        </pc:spChg>
        <pc:spChg chg="add mod">
          <ac:chgData name="Sanders Wang" userId="089d73b8-785c-4012-b931-81c632b6c9c7" providerId="ADAL" clId="{16A1F63C-915B-4903-AE89-AEEAD78C541A}" dt="2025-09-06T14:30:40.811" v="2313" actId="207"/>
          <ac:spMkLst>
            <pc:docMk/>
            <pc:sldMk cId="2932432220" sldId="269"/>
            <ac:spMk id="3" creationId="{A46C4F36-AC92-0FE7-FC99-4BB3AF4D4C10}"/>
          </ac:spMkLst>
        </pc:spChg>
        <pc:spChg chg="add mod">
          <ac:chgData name="Sanders Wang" userId="089d73b8-785c-4012-b931-81c632b6c9c7" providerId="ADAL" clId="{16A1F63C-915B-4903-AE89-AEEAD78C541A}" dt="2025-09-06T14:30:56.271" v="2319" actId="20577"/>
          <ac:spMkLst>
            <pc:docMk/>
            <pc:sldMk cId="2932432220" sldId="269"/>
            <ac:spMk id="4" creationId="{AC5AC395-D9E0-4EEE-2ECB-2F39581D43F8}"/>
          </ac:spMkLst>
        </pc:spChg>
        <pc:spChg chg="add mod">
          <ac:chgData name="Sanders Wang" userId="089d73b8-785c-4012-b931-81c632b6c9c7" providerId="ADAL" clId="{16A1F63C-915B-4903-AE89-AEEAD78C541A}" dt="2025-09-06T14:31:06.088" v="2326" actId="1076"/>
          <ac:spMkLst>
            <pc:docMk/>
            <pc:sldMk cId="2932432220" sldId="269"/>
            <ac:spMk id="5" creationId="{5763E469-B68B-6624-5500-157F3008E111}"/>
          </ac:spMkLst>
        </pc:spChg>
        <pc:spChg chg="add mod">
          <ac:chgData name="Sanders Wang" userId="089d73b8-785c-4012-b931-81c632b6c9c7" providerId="ADAL" clId="{16A1F63C-915B-4903-AE89-AEEAD78C541A}" dt="2025-09-06T14:31:14.962" v="2332" actId="20577"/>
          <ac:spMkLst>
            <pc:docMk/>
            <pc:sldMk cId="2932432220" sldId="269"/>
            <ac:spMk id="6" creationId="{86003D43-87AD-07F7-BD9A-EB7CBFE7CC96}"/>
          </ac:spMkLst>
        </pc:spChg>
        <pc:spChg chg="add mod">
          <ac:chgData name="Sanders Wang" userId="089d73b8-785c-4012-b931-81c632b6c9c7" providerId="ADAL" clId="{16A1F63C-915B-4903-AE89-AEEAD78C541A}" dt="2025-09-06T14:31:26.883" v="2334" actId="1076"/>
          <ac:spMkLst>
            <pc:docMk/>
            <pc:sldMk cId="2932432220" sldId="269"/>
            <ac:spMk id="7" creationId="{354133B7-0ECE-0182-062D-96F0441F0049}"/>
          </ac:spMkLst>
        </pc:spChg>
        <pc:spChg chg="add mod">
          <ac:chgData name="Sanders Wang" userId="089d73b8-785c-4012-b931-81c632b6c9c7" providerId="ADAL" clId="{16A1F63C-915B-4903-AE89-AEEAD78C541A}" dt="2025-09-08T14:52:13.536" v="2642" actId="20577"/>
          <ac:spMkLst>
            <pc:docMk/>
            <pc:sldMk cId="2932432220" sldId="269"/>
            <ac:spMk id="8" creationId="{FE22010F-B0E3-F98F-0E27-BC9E9DBF11A0}"/>
          </ac:spMkLst>
        </pc:spChg>
        <pc:spChg chg="add mod">
          <ac:chgData name="Sanders Wang" userId="089d73b8-785c-4012-b931-81c632b6c9c7" providerId="ADAL" clId="{16A1F63C-915B-4903-AE89-AEEAD78C541A}" dt="2025-09-06T14:31:47.545" v="2337" actId="571"/>
          <ac:spMkLst>
            <pc:docMk/>
            <pc:sldMk cId="2932432220" sldId="269"/>
            <ac:spMk id="12" creationId="{33DC8FC5-1BC0-340A-AA01-7C21ECF3C53B}"/>
          </ac:spMkLst>
        </pc:spChg>
        <pc:spChg chg="add mod">
          <ac:chgData name="Sanders Wang" userId="089d73b8-785c-4012-b931-81c632b6c9c7" providerId="ADAL" clId="{16A1F63C-915B-4903-AE89-AEEAD78C541A}" dt="2025-09-06T14:32:22.882" v="2343" actId="1076"/>
          <ac:spMkLst>
            <pc:docMk/>
            <pc:sldMk cId="2932432220" sldId="269"/>
            <ac:spMk id="19" creationId="{E6AA633C-C5B5-7C72-C181-6018EE87FCD5}"/>
          </ac:spMkLst>
        </pc:spChg>
        <pc:spChg chg="add mod">
          <ac:chgData name="Sanders Wang" userId="089d73b8-785c-4012-b931-81c632b6c9c7" providerId="ADAL" clId="{16A1F63C-915B-4903-AE89-AEEAD78C541A}" dt="2025-09-06T14:32:34.382" v="2344" actId="571"/>
          <ac:spMkLst>
            <pc:docMk/>
            <pc:sldMk cId="2932432220" sldId="269"/>
            <ac:spMk id="28" creationId="{39078C48-ACC8-72F8-833F-B98DCFFCF682}"/>
          </ac:spMkLst>
        </pc:spChg>
        <pc:spChg chg="add mod">
          <ac:chgData name="Sanders Wang" userId="089d73b8-785c-4012-b931-81c632b6c9c7" providerId="ADAL" clId="{16A1F63C-915B-4903-AE89-AEEAD78C541A}" dt="2025-09-06T14:33:33.486" v="2351" actId="1076"/>
          <ac:spMkLst>
            <pc:docMk/>
            <pc:sldMk cId="2932432220" sldId="269"/>
            <ac:spMk id="33" creationId="{595EDD65-8CE0-11E5-34C4-3E5D861165A7}"/>
          </ac:spMkLst>
        </pc:spChg>
        <pc:spChg chg="add mod">
          <ac:chgData name="Sanders Wang" userId="089d73b8-785c-4012-b931-81c632b6c9c7" providerId="ADAL" clId="{16A1F63C-915B-4903-AE89-AEEAD78C541A}" dt="2025-09-06T14:33:33.486" v="2351" actId="1076"/>
          <ac:spMkLst>
            <pc:docMk/>
            <pc:sldMk cId="2932432220" sldId="269"/>
            <ac:spMk id="34" creationId="{1455E2A1-91C4-4C31-F791-F8568C51B72B}"/>
          </ac:spMkLst>
        </pc:spChg>
        <pc:spChg chg="add mod">
          <ac:chgData name="Sanders Wang" userId="089d73b8-785c-4012-b931-81c632b6c9c7" providerId="ADAL" clId="{16A1F63C-915B-4903-AE89-AEEAD78C541A}" dt="2025-09-06T14:33:33.486" v="2351" actId="1076"/>
          <ac:spMkLst>
            <pc:docMk/>
            <pc:sldMk cId="2932432220" sldId="269"/>
            <ac:spMk id="35" creationId="{149BB51F-26A8-585C-4903-685D6DFBCDE2}"/>
          </ac:spMkLst>
        </pc:spChg>
        <pc:spChg chg="add mod">
          <ac:chgData name="Sanders Wang" userId="089d73b8-785c-4012-b931-81c632b6c9c7" providerId="ADAL" clId="{16A1F63C-915B-4903-AE89-AEEAD78C541A}" dt="2025-09-06T14:33:33.486" v="2351" actId="1076"/>
          <ac:spMkLst>
            <pc:docMk/>
            <pc:sldMk cId="2932432220" sldId="269"/>
            <ac:spMk id="36" creationId="{5366F5EB-AB29-B372-FCD2-16E9E8FFFF86}"/>
          </ac:spMkLst>
        </pc:spChg>
        <pc:spChg chg="add mod">
          <ac:chgData name="Sanders Wang" userId="089d73b8-785c-4012-b931-81c632b6c9c7" providerId="ADAL" clId="{16A1F63C-915B-4903-AE89-AEEAD78C541A}" dt="2025-09-06T14:33:48.531" v="2353" actId="1076"/>
          <ac:spMkLst>
            <pc:docMk/>
            <pc:sldMk cId="2932432220" sldId="269"/>
            <ac:spMk id="37" creationId="{6BFE332E-0B7F-26E5-B7CB-0A5989EB9914}"/>
          </ac:spMkLst>
        </pc:spChg>
        <pc:spChg chg="add mod">
          <ac:chgData name="Sanders Wang" userId="089d73b8-785c-4012-b931-81c632b6c9c7" providerId="ADAL" clId="{16A1F63C-915B-4903-AE89-AEEAD78C541A}" dt="2025-09-06T14:34:08.109" v="2362" actId="20577"/>
          <ac:spMkLst>
            <pc:docMk/>
            <pc:sldMk cId="2932432220" sldId="269"/>
            <ac:spMk id="40" creationId="{3904F544-A961-E8B0-45AD-DAE260E2970A}"/>
          </ac:spMkLst>
        </pc:spChg>
        <pc:spChg chg="add mod">
          <ac:chgData name="Sanders Wang" userId="089d73b8-785c-4012-b931-81c632b6c9c7" providerId="ADAL" clId="{16A1F63C-915B-4903-AE89-AEEAD78C541A}" dt="2025-09-06T14:34:23.363" v="2364" actId="1076"/>
          <ac:spMkLst>
            <pc:docMk/>
            <pc:sldMk cId="2932432220" sldId="269"/>
            <ac:spMk id="50" creationId="{D500E634-3068-CAD8-AD14-08A7AD8B0413}"/>
          </ac:spMkLst>
        </pc:spChg>
        <pc:spChg chg="add mod">
          <ac:chgData name="Sanders Wang" userId="089d73b8-785c-4012-b931-81c632b6c9c7" providerId="ADAL" clId="{16A1F63C-915B-4903-AE89-AEEAD78C541A}" dt="2025-09-06T14:34:43.119" v="2367" actId="571"/>
          <ac:spMkLst>
            <pc:docMk/>
            <pc:sldMk cId="2932432220" sldId="269"/>
            <ac:spMk id="55" creationId="{A00FC2CE-0156-E507-0F0B-0AE7D18825B3}"/>
          </ac:spMkLst>
        </pc:spChg>
        <pc:cxnChg chg="add">
          <ac:chgData name="Sanders Wang" userId="089d73b8-785c-4012-b931-81c632b6c9c7" providerId="ADAL" clId="{16A1F63C-915B-4903-AE89-AEEAD78C541A}" dt="2025-09-06T14:31:31.640" v="2335" actId="11529"/>
          <ac:cxnSpMkLst>
            <pc:docMk/>
            <pc:sldMk cId="2932432220" sldId="269"/>
            <ac:cxnSpMk id="9" creationId="{613DA48D-6499-5D2E-592B-ED9AE99FBFE2}"/>
          </ac:cxnSpMkLst>
        </pc:cxnChg>
        <pc:cxnChg chg="add">
          <ac:chgData name="Sanders Wang" userId="089d73b8-785c-4012-b931-81c632b6c9c7" providerId="ADAL" clId="{16A1F63C-915B-4903-AE89-AEEAD78C541A}" dt="2025-09-06T14:31:37.273" v="2336" actId="11529"/>
          <ac:cxnSpMkLst>
            <pc:docMk/>
            <pc:sldMk cId="2932432220" sldId="269"/>
            <ac:cxnSpMk id="11" creationId="{C39FDB78-34AD-13F4-9306-2E8DBF5FCD7E}"/>
          </ac:cxnSpMkLst>
        </pc:cxnChg>
        <pc:cxnChg chg="add">
          <ac:chgData name="Sanders Wang" userId="089d73b8-785c-4012-b931-81c632b6c9c7" providerId="ADAL" clId="{16A1F63C-915B-4903-AE89-AEEAD78C541A}" dt="2025-09-06T14:31:53.335" v="2338" actId="11529"/>
          <ac:cxnSpMkLst>
            <pc:docMk/>
            <pc:sldMk cId="2932432220" sldId="269"/>
            <ac:cxnSpMk id="14" creationId="{E4A6C520-B2DB-71DE-0D49-70035EF94FCA}"/>
          </ac:cxnSpMkLst>
        </pc:cxnChg>
        <pc:cxnChg chg="add">
          <ac:chgData name="Sanders Wang" userId="089d73b8-785c-4012-b931-81c632b6c9c7" providerId="ADAL" clId="{16A1F63C-915B-4903-AE89-AEEAD78C541A}" dt="2025-09-06T14:31:58.892" v="2339" actId="11529"/>
          <ac:cxnSpMkLst>
            <pc:docMk/>
            <pc:sldMk cId="2932432220" sldId="269"/>
            <ac:cxnSpMk id="16" creationId="{09AFAE88-AFA0-5BDE-8AFC-2298C45EC7CE}"/>
          </ac:cxnSpMkLst>
        </pc:cxnChg>
        <pc:cxnChg chg="add mod">
          <ac:chgData name="Sanders Wang" userId="089d73b8-785c-4012-b931-81c632b6c9c7" providerId="ADAL" clId="{16A1F63C-915B-4903-AE89-AEEAD78C541A}" dt="2025-09-06T14:32:22.882" v="2343" actId="1076"/>
          <ac:cxnSpMkLst>
            <pc:docMk/>
            <pc:sldMk cId="2932432220" sldId="269"/>
            <ac:cxnSpMk id="21" creationId="{2FF269A3-AA3D-FB1C-6C14-81BA27D9D749}"/>
          </ac:cxnSpMkLst>
        </pc:cxnChg>
        <pc:cxnChg chg="add mod">
          <ac:chgData name="Sanders Wang" userId="089d73b8-785c-4012-b931-81c632b6c9c7" providerId="ADAL" clId="{16A1F63C-915B-4903-AE89-AEEAD78C541A}" dt="2025-09-06T14:32:22.882" v="2343" actId="1076"/>
          <ac:cxnSpMkLst>
            <pc:docMk/>
            <pc:sldMk cId="2932432220" sldId="269"/>
            <ac:cxnSpMk id="23" creationId="{70D58DE0-9EE6-88D7-2C85-2C365FE4015E}"/>
          </ac:cxnSpMkLst>
        </pc:cxnChg>
        <pc:cxnChg chg="add mod">
          <ac:chgData name="Sanders Wang" userId="089d73b8-785c-4012-b931-81c632b6c9c7" providerId="ADAL" clId="{16A1F63C-915B-4903-AE89-AEEAD78C541A}" dt="2025-09-06T14:33:52.947" v="2354" actId="14100"/>
          <ac:cxnSpMkLst>
            <pc:docMk/>
            <pc:sldMk cId="2932432220" sldId="269"/>
            <ac:cxnSpMk id="38" creationId="{6AFCF78B-949D-69F0-5DA1-E78728996CAA}"/>
          </ac:cxnSpMkLst>
        </pc:cxnChg>
        <pc:cxnChg chg="add mod">
          <ac:chgData name="Sanders Wang" userId="089d73b8-785c-4012-b931-81c632b6c9c7" providerId="ADAL" clId="{16A1F63C-915B-4903-AE89-AEEAD78C541A}" dt="2025-09-06T14:33:55.401" v="2355" actId="14100"/>
          <ac:cxnSpMkLst>
            <pc:docMk/>
            <pc:sldMk cId="2932432220" sldId="269"/>
            <ac:cxnSpMk id="39" creationId="{2BB2B547-0478-1292-4835-050E99BE2113}"/>
          </ac:cxnSpMkLst>
        </pc:cxnChg>
        <pc:cxnChg chg="add mod">
          <ac:chgData name="Sanders Wang" userId="089d73b8-785c-4012-b931-81c632b6c9c7" providerId="ADAL" clId="{16A1F63C-915B-4903-AE89-AEEAD78C541A}" dt="2025-09-06T14:34:00.507" v="2356" actId="14100"/>
          <ac:cxnSpMkLst>
            <pc:docMk/>
            <pc:sldMk cId="2932432220" sldId="269"/>
            <ac:cxnSpMk id="41" creationId="{49DF9BDA-381C-9A8C-1D8A-B2923A3D5CB8}"/>
          </ac:cxnSpMkLst>
        </pc:cxnChg>
        <pc:cxnChg chg="add mod">
          <ac:chgData name="Sanders Wang" userId="089d73b8-785c-4012-b931-81c632b6c9c7" providerId="ADAL" clId="{16A1F63C-915B-4903-AE89-AEEAD78C541A}" dt="2025-09-06T14:34:02.728" v="2357" actId="14100"/>
          <ac:cxnSpMkLst>
            <pc:docMk/>
            <pc:sldMk cId="2932432220" sldId="269"/>
            <ac:cxnSpMk id="42" creationId="{E6B175FD-B4D7-B4FF-347C-35D143D3B09E}"/>
          </ac:cxnSpMkLst>
        </pc:cxnChg>
        <pc:cxnChg chg="add mod">
          <ac:chgData name="Sanders Wang" userId="089d73b8-785c-4012-b931-81c632b6c9c7" providerId="ADAL" clId="{16A1F63C-915B-4903-AE89-AEEAD78C541A}" dt="2025-09-06T14:34:27.823" v="2366" actId="14100"/>
          <ac:cxnSpMkLst>
            <pc:docMk/>
            <pc:sldMk cId="2932432220" sldId="269"/>
            <ac:cxnSpMk id="43" creationId="{E69A5BF6-A8A9-9CE1-7A0F-39E82E002290}"/>
          </ac:cxnSpMkLst>
        </pc:cxnChg>
        <pc:cxnChg chg="add mod">
          <ac:chgData name="Sanders Wang" userId="089d73b8-785c-4012-b931-81c632b6c9c7" providerId="ADAL" clId="{16A1F63C-915B-4903-AE89-AEEAD78C541A}" dt="2025-09-06T14:34:25.789" v="2365" actId="14100"/>
          <ac:cxnSpMkLst>
            <pc:docMk/>
            <pc:sldMk cId="2932432220" sldId="269"/>
            <ac:cxnSpMk id="44" creationId="{D94794D9-F8DF-17FC-000D-54FFC6F10B17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9-06T14:49:07.169" v="2496" actId="20577"/>
        <pc:sldMkLst>
          <pc:docMk/>
          <pc:sldMk cId="2207959396" sldId="270"/>
        </pc:sldMkLst>
        <pc:spChg chg="add mod">
          <ac:chgData name="Sanders Wang" userId="089d73b8-785c-4012-b931-81c632b6c9c7" providerId="ADAL" clId="{16A1F63C-915B-4903-AE89-AEEAD78C541A}" dt="2025-09-06T14:43:23.304" v="2457" actId="1076"/>
          <ac:spMkLst>
            <pc:docMk/>
            <pc:sldMk cId="2207959396" sldId="270"/>
            <ac:spMk id="5" creationId="{65C87338-F9E2-0680-66B4-9BE1039DFEC1}"/>
          </ac:spMkLst>
        </pc:spChg>
        <pc:spChg chg="add mod">
          <ac:chgData name="Sanders Wang" userId="089d73b8-785c-4012-b931-81c632b6c9c7" providerId="ADAL" clId="{16A1F63C-915B-4903-AE89-AEEAD78C541A}" dt="2025-09-06T14:49:07.169" v="2496" actId="20577"/>
          <ac:spMkLst>
            <pc:docMk/>
            <pc:sldMk cId="2207959396" sldId="270"/>
            <ac:spMk id="10" creationId="{F686A9B4-8B81-C559-4175-A72A5A612777}"/>
          </ac:spMkLst>
        </pc:spChg>
        <pc:graphicFrameChg chg="add mod modGraphic">
          <ac:chgData name="Sanders Wang" userId="089d73b8-785c-4012-b931-81c632b6c9c7" providerId="ADAL" clId="{16A1F63C-915B-4903-AE89-AEEAD78C541A}" dt="2025-09-06T14:42:32.179" v="2453" actId="207"/>
          <ac:graphicFrameMkLst>
            <pc:docMk/>
            <pc:sldMk cId="2207959396" sldId="270"/>
            <ac:graphicFrameMk id="4" creationId="{64F522FF-0DB7-9926-7DCB-107AE52ED2C6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6T14:48:10.592" v="2490" actId="20577"/>
          <ac:graphicFrameMkLst>
            <pc:docMk/>
            <pc:sldMk cId="2207959396" sldId="270"/>
            <ac:graphicFrameMk id="8" creationId="{5BD0D9CD-04CB-D8B3-1B4E-CDA19521659D}"/>
          </ac:graphicFrameMkLst>
        </pc:graphicFrameChg>
        <pc:graphicFrameChg chg="add del mod modGraphic">
          <ac:chgData name="Sanders Wang" userId="089d73b8-785c-4012-b931-81c632b6c9c7" providerId="ADAL" clId="{16A1F63C-915B-4903-AE89-AEEAD78C541A}" dt="2025-09-06T14:46:47.652" v="2481" actId="20577"/>
          <ac:graphicFrameMkLst>
            <pc:docMk/>
            <pc:sldMk cId="2207959396" sldId="270"/>
            <ac:graphicFrameMk id="9" creationId="{3E4FC4AC-1399-133C-D88C-9E91459F42FF}"/>
          </ac:graphicFrameMkLst>
        </pc:graphicFrameChg>
        <pc:picChg chg="add mod">
          <ac:chgData name="Sanders Wang" userId="089d73b8-785c-4012-b931-81c632b6c9c7" providerId="ADAL" clId="{16A1F63C-915B-4903-AE89-AEEAD78C541A}" dt="2025-09-06T14:36:13.339" v="2370" actId="1076"/>
          <ac:picMkLst>
            <pc:docMk/>
            <pc:sldMk cId="2207959396" sldId="270"/>
            <ac:picMk id="3" creationId="{3F0D3DD2-A530-58F5-4D98-7BA3225D0831}"/>
          </ac:picMkLst>
        </pc:picChg>
        <pc:cxnChg chg="add">
          <ac:chgData name="Sanders Wang" userId="089d73b8-785c-4012-b931-81c632b6c9c7" providerId="ADAL" clId="{16A1F63C-915B-4903-AE89-AEEAD78C541A}" dt="2025-09-06T14:43:29.055" v="2458" actId="11529"/>
          <ac:cxnSpMkLst>
            <pc:docMk/>
            <pc:sldMk cId="2207959396" sldId="270"/>
            <ac:cxnSpMk id="7" creationId="{6C48FEB3-C70E-A92B-8AF4-C8C6BA112E29}"/>
          </ac:cxnSpMkLst>
        </pc:cxnChg>
        <pc:cxnChg chg="add mod">
          <ac:chgData name="Sanders Wang" userId="089d73b8-785c-4012-b931-81c632b6c9c7" providerId="ADAL" clId="{16A1F63C-915B-4903-AE89-AEEAD78C541A}" dt="2025-09-06T14:49:07.169" v="2496" actId="20577"/>
          <ac:cxnSpMkLst>
            <pc:docMk/>
            <pc:sldMk cId="2207959396" sldId="270"/>
            <ac:cxnSpMk id="11" creationId="{02679FA4-87EA-63FE-FDB2-748B9D00A650}"/>
          </ac:cxnSpMkLst>
        </pc:cxnChg>
      </pc:sldChg>
      <pc:sldChg chg="addSp modSp new mod">
        <pc:chgData name="Sanders Wang" userId="089d73b8-785c-4012-b931-81c632b6c9c7" providerId="ADAL" clId="{16A1F63C-915B-4903-AE89-AEEAD78C541A}" dt="2025-09-06T14:57:34.940" v="2576" actId="20577"/>
        <pc:sldMkLst>
          <pc:docMk/>
          <pc:sldMk cId="3371699743" sldId="271"/>
        </pc:sldMkLst>
        <pc:spChg chg="add mod">
          <ac:chgData name="Sanders Wang" userId="089d73b8-785c-4012-b931-81c632b6c9c7" providerId="ADAL" clId="{16A1F63C-915B-4903-AE89-AEEAD78C541A}" dt="2025-09-06T14:51:56.370" v="2514" actId="20577"/>
          <ac:spMkLst>
            <pc:docMk/>
            <pc:sldMk cId="3371699743" sldId="271"/>
            <ac:spMk id="4" creationId="{93E53D98-0FAE-06DE-3EDB-60B0B0789EB1}"/>
          </ac:spMkLst>
        </pc:spChg>
        <pc:spChg chg="add mod">
          <ac:chgData name="Sanders Wang" userId="089d73b8-785c-4012-b931-81c632b6c9c7" providerId="ADAL" clId="{16A1F63C-915B-4903-AE89-AEEAD78C541A}" dt="2025-09-06T14:54:32.094" v="2535" actId="1076"/>
          <ac:spMkLst>
            <pc:docMk/>
            <pc:sldMk cId="3371699743" sldId="271"/>
            <ac:spMk id="7" creationId="{8BF76CE6-696A-7CF5-D98B-036F4A354AB4}"/>
          </ac:spMkLst>
        </pc:spChg>
        <pc:spChg chg="add mod">
          <ac:chgData name="Sanders Wang" userId="089d73b8-785c-4012-b931-81c632b6c9c7" providerId="ADAL" clId="{16A1F63C-915B-4903-AE89-AEEAD78C541A}" dt="2025-09-06T14:55:58.875" v="2552" actId="1076"/>
          <ac:spMkLst>
            <pc:docMk/>
            <pc:sldMk cId="3371699743" sldId="271"/>
            <ac:spMk id="11" creationId="{39124223-CDC7-D252-7BD3-774B9D3ECA92}"/>
          </ac:spMkLst>
        </pc:spChg>
        <pc:spChg chg="add mod">
          <ac:chgData name="Sanders Wang" userId="089d73b8-785c-4012-b931-81c632b6c9c7" providerId="ADAL" clId="{16A1F63C-915B-4903-AE89-AEEAD78C541A}" dt="2025-09-06T14:57:23.719" v="2571" actId="1076"/>
          <ac:spMkLst>
            <pc:docMk/>
            <pc:sldMk cId="3371699743" sldId="271"/>
            <ac:spMk id="14" creationId="{FCC71E5B-90A9-0D57-D5A5-5818A59C8DFF}"/>
          </ac:spMkLst>
        </pc:spChg>
        <pc:graphicFrameChg chg="add mod modGraphic">
          <ac:chgData name="Sanders Wang" userId="089d73b8-785c-4012-b931-81c632b6c9c7" providerId="ADAL" clId="{16A1F63C-915B-4903-AE89-AEEAD78C541A}" dt="2025-09-06T14:52:23.580" v="2516" actId="20577"/>
          <ac:graphicFrameMkLst>
            <pc:docMk/>
            <pc:sldMk cId="3371699743" sldId="271"/>
            <ac:graphicFrameMk id="2" creationId="{34004A6D-9607-9702-C880-3261A3380C4A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6T14:57:34.940" v="2576" actId="20577"/>
          <ac:graphicFrameMkLst>
            <pc:docMk/>
            <pc:sldMk cId="3371699743" sldId="271"/>
            <ac:graphicFrameMk id="3" creationId="{B7DABFE9-A13D-8A53-F092-75AD02478A82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6T14:54:32.094" v="2535" actId="1076"/>
          <ac:graphicFrameMkLst>
            <pc:docMk/>
            <pc:sldMk cId="3371699743" sldId="271"/>
            <ac:graphicFrameMk id="6" creationId="{2CC64B5F-70E7-2C8E-A4A8-D37993BF0200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6T14:55:58.875" v="2552" actId="1076"/>
          <ac:graphicFrameMkLst>
            <pc:docMk/>
            <pc:sldMk cId="3371699743" sldId="271"/>
            <ac:graphicFrameMk id="10" creationId="{4A57478F-9346-0F99-EC3E-199DFF719E97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6T14:57:01.715" v="2565" actId="20577"/>
          <ac:graphicFrameMkLst>
            <pc:docMk/>
            <pc:sldMk cId="3371699743" sldId="271"/>
            <ac:graphicFrameMk id="13" creationId="{45C47D2C-1671-6207-FA3D-D26CD1EE062E}"/>
          </ac:graphicFrameMkLst>
        </pc:graphicFrameChg>
        <pc:cxnChg chg="add mod">
          <ac:chgData name="Sanders Wang" userId="089d73b8-785c-4012-b931-81c632b6c9c7" providerId="ADAL" clId="{16A1F63C-915B-4903-AE89-AEEAD78C541A}" dt="2025-09-06T14:51:56.370" v="2514" actId="20577"/>
          <ac:cxnSpMkLst>
            <pc:docMk/>
            <pc:sldMk cId="3371699743" sldId="271"/>
            <ac:cxnSpMk id="5" creationId="{C995A5F3-3372-075E-1D89-495AD372D6D5}"/>
          </ac:cxnSpMkLst>
        </pc:cxnChg>
        <pc:cxnChg chg="add mod">
          <ac:chgData name="Sanders Wang" userId="089d73b8-785c-4012-b931-81c632b6c9c7" providerId="ADAL" clId="{16A1F63C-915B-4903-AE89-AEEAD78C541A}" dt="2025-09-06T14:54:32.094" v="2535" actId="1076"/>
          <ac:cxnSpMkLst>
            <pc:docMk/>
            <pc:sldMk cId="3371699743" sldId="271"/>
            <ac:cxnSpMk id="8" creationId="{70577AFF-158D-4E3C-0982-2166E80CA1DF}"/>
          </ac:cxnSpMkLst>
        </pc:cxnChg>
        <pc:cxnChg chg="add mod">
          <ac:chgData name="Sanders Wang" userId="089d73b8-785c-4012-b931-81c632b6c9c7" providerId="ADAL" clId="{16A1F63C-915B-4903-AE89-AEEAD78C541A}" dt="2025-09-06T14:55:58.875" v="2552" actId="1076"/>
          <ac:cxnSpMkLst>
            <pc:docMk/>
            <pc:sldMk cId="3371699743" sldId="271"/>
            <ac:cxnSpMk id="12" creationId="{D42CF3C1-609A-98A7-F76D-3B66C731225B}"/>
          </ac:cxnSpMkLst>
        </pc:cxnChg>
        <pc:cxnChg chg="add mod">
          <ac:chgData name="Sanders Wang" userId="089d73b8-785c-4012-b931-81c632b6c9c7" providerId="ADAL" clId="{16A1F63C-915B-4903-AE89-AEEAD78C541A}" dt="2025-09-06T14:57:27.365" v="2572" actId="14100"/>
          <ac:cxnSpMkLst>
            <pc:docMk/>
            <pc:sldMk cId="3371699743" sldId="271"/>
            <ac:cxnSpMk id="15" creationId="{9BA361F8-BF20-2260-202D-9BE5E333DC63}"/>
          </ac:cxnSpMkLst>
        </pc:cxnChg>
      </pc:sldChg>
      <pc:sldChg chg="addSp modSp new mod">
        <pc:chgData name="Sanders Wang" userId="089d73b8-785c-4012-b931-81c632b6c9c7" providerId="ADAL" clId="{16A1F63C-915B-4903-AE89-AEEAD78C541A}" dt="2025-09-06T15:01:21.656" v="2611" actId="20577"/>
        <pc:sldMkLst>
          <pc:docMk/>
          <pc:sldMk cId="1542169481" sldId="272"/>
        </pc:sldMkLst>
        <pc:spChg chg="add mod">
          <ac:chgData name="Sanders Wang" userId="089d73b8-785c-4012-b931-81c632b6c9c7" providerId="ADAL" clId="{16A1F63C-915B-4903-AE89-AEEAD78C541A}" dt="2025-09-06T14:57:52.732" v="2579" actId="1076"/>
          <ac:spMkLst>
            <pc:docMk/>
            <pc:sldMk cId="1542169481" sldId="272"/>
            <ac:spMk id="4" creationId="{82744670-B729-C470-2625-222E12A2AE10}"/>
          </ac:spMkLst>
        </pc:spChg>
        <pc:spChg chg="add mod">
          <ac:chgData name="Sanders Wang" userId="089d73b8-785c-4012-b931-81c632b6c9c7" providerId="ADAL" clId="{16A1F63C-915B-4903-AE89-AEEAD78C541A}" dt="2025-09-06T14:59:29.779" v="2594" actId="20577"/>
          <ac:spMkLst>
            <pc:docMk/>
            <pc:sldMk cId="1542169481" sldId="272"/>
            <ac:spMk id="7" creationId="{F4681B5F-AF1C-F30C-652C-0731B99EA4AB}"/>
          </ac:spMkLst>
        </pc:spChg>
        <pc:spChg chg="add mod">
          <ac:chgData name="Sanders Wang" userId="089d73b8-785c-4012-b931-81c632b6c9c7" providerId="ADAL" clId="{16A1F63C-915B-4903-AE89-AEEAD78C541A}" dt="2025-09-06T15:00:07.298" v="2601" actId="571"/>
          <ac:spMkLst>
            <pc:docMk/>
            <pc:sldMk cId="1542169481" sldId="272"/>
            <ac:spMk id="10" creationId="{888768A2-1766-241F-A22C-18EB94A4E659}"/>
          </ac:spMkLst>
        </pc:spChg>
        <pc:graphicFrameChg chg="add mod modGraphic">
          <ac:chgData name="Sanders Wang" userId="089d73b8-785c-4012-b931-81c632b6c9c7" providerId="ADAL" clId="{16A1F63C-915B-4903-AE89-AEEAD78C541A}" dt="2025-09-06T15:01:21.656" v="2611" actId="20577"/>
          <ac:graphicFrameMkLst>
            <pc:docMk/>
            <pc:sldMk cId="1542169481" sldId="272"/>
            <ac:graphicFrameMk id="2" creationId="{F465D702-C3CC-F4BB-BF8E-1D65E5B66938}"/>
          </ac:graphicFrameMkLst>
        </pc:graphicFrameChg>
        <pc:graphicFrameChg chg="add mod">
          <ac:chgData name="Sanders Wang" userId="089d73b8-785c-4012-b931-81c632b6c9c7" providerId="ADAL" clId="{16A1F63C-915B-4903-AE89-AEEAD78C541A}" dt="2025-09-06T14:57:52.732" v="2579" actId="1076"/>
          <ac:graphicFrameMkLst>
            <pc:docMk/>
            <pc:sldMk cId="1542169481" sldId="272"/>
            <ac:graphicFrameMk id="3" creationId="{116B3D86-C9BC-495E-139D-D8DFF3A56C40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6T14:59:25.162" v="2592" actId="20577"/>
          <ac:graphicFrameMkLst>
            <pc:docMk/>
            <pc:sldMk cId="1542169481" sldId="272"/>
            <ac:graphicFrameMk id="6" creationId="{719B36F3-6493-3A8E-8096-9D2AB975006C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6T15:01:17.529" v="2609" actId="20577"/>
          <ac:graphicFrameMkLst>
            <pc:docMk/>
            <pc:sldMk cId="1542169481" sldId="272"/>
            <ac:graphicFrameMk id="9" creationId="{506A6446-6571-D0ED-9F5E-B077C3DB3B89}"/>
          </ac:graphicFrameMkLst>
        </pc:graphicFrameChg>
        <pc:cxnChg chg="add mod">
          <ac:chgData name="Sanders Wang" userId="089d73b8-785c-4012-b931-81c632b6c9c7" providerId="ADAL" clId="{16A1F63C-915B-4903-AE89-AEEAD78C541A}" dt="2025-09-06T14:57:52.732" v="2579" actId="1076"/>
          <ac:cxnSpMkLst>
            <pc:docMk/>
            <pc:sldMk cId="1542169481" sldId="272"/>
            <ac:cxnSpMk id="5" creationId="{8A1AD51C-FE13-7E57-FFA1-8E1361DF0664}"/>
          </ac:cxnSpMkLst>
        </pc:cxnChg>
        <pc:cxnChg chg="add mod">
          <ac:chgData name="Sanders Wang" userId="089d73b8-785c-4012-b931-81c632b6c9c7" providerId="ADAL" clId="{16A1F63C-915B-4903-AE89-AEEAD78C541A}" dt="2025-09-06T14:59:29.779" v="2594" actId="20577"/>
          <ac:cxnSpMkLst>
            <pc:docMk/>
            <pc:sldMk cId="1542169481" sldId="272"/>
            <ac:cxnSpMk id="8" creationId="{97E4E01E-CB84-DBBF-73F8-4C61CE7212F4}"/>
          </ac:cxnSpMkLst>
        </pc:cxnChg>
        <pc:cxnChg chg="add mod">
          <ac:chgData name="Sanders Wang" userId="089d73b8-785c-4012-b931-81c632b6c9c7" providerId="ADAL" clId="{16A1F63C-915B-4903-AE89-AEEAD78C541A}" dt="2025-09-06T15:00:07.298" v="2601" actId="571"/>
          <ac:cxnSpMkLst>
            <pc:docMk/>
            <pc:sldMk cId="1542169481" sldId="272"/>
            <ac:cxnSpMk id="11" creationId="{18ABB014-A613-4843-52F3-79E006659C39}"/>
          </ac:cxnSpMkLst>
        </pc:cxnChg>
      </pc:sldChg>
      <pc:sldChg chg="addSp modSp new mod">
        <pc:chgData name="Sanders Wang" userId="089d73b8-785c-4012-b931-81c632b6c9c7" providerId="ADAL" clId="{16A1F63C-915B-4903-AE89-AEEAD78C541A}" dt="2025-09-08T14:55:02.689" v="2675" actId="20577"/>
        <pc:sldMkLst>
          <pc:docMk/>
          <pc:sldMk cId="4231343483" sldId="273"/>
        </pc:sldMkLst>
        <pc:spChg chg="add mod">
          <ac:chgData name="Sanders Wang" userId="089d73b8-785c-4012-b931-81c632b6c9c7" providerId="ADAL" clId="{16A1F63C-915B-4903-AE89-AEEAD78C541A}" dt="2025-09-08T14:52:50.752" v="2649" actId="1076"/>
          <ac:spMkLst>
            <pc:docMk/>
            <pc:sldMk cId="4231343483" sldId="273"/>
            <ac:spMk id="2" creationId="{7F7F56CE-9AEF-43BE-70BD-22496F6F05E3}"/>
          </ac:spMkLst>
        </pc:spChg>
        <pc:spChg chg="add mod">
          <ac:chgData name="Sanders Wang" userId="089d73b8-785c-4012-b931-81c632b6c9c7" providerId="ADAL" clId="{16A1F63C-915B-4903-AE89-AEEAD78C541A}" dt="2025-09-08T14:54:22.157" v="2665" actId="20577"/>
          <ac:spMkLst>
            <pc:docMk/>
            <pc:sldMk cId="4231343483" sldId="273"/>
            <ac:spMk id="5" creationId="{503E4D29-874B-44CE-D0F9-C7B07F552CF2}"/>
          </ac:spMkLst>
        </pc:spChg>
        <pc:spChg chg="add mod">
          <ac:chgData name="Sanders Wang" userId="089d73b8-785c-4012-b931-81c632b6c9c7" providerId="ADAL" clId="{16A1F63C-915B-4903-AE89-AEEAD78C541A}" dt="2025-09-08T14:55:02.689" v="2675" actId="20577"/>
          <ac:spMkLst>
            <pc:docMk/>
            <pc:sldMk cId="4231343483" sldId="273"/>
            <ac:spMk id="8" creationId="{DA160791-056B-2A7C-F23B-28AF2DFF686F}"/>
          </ac:spMkLst>
        </pc:spChg>
        <pc:picChg chg="add mod">
          <ac:chgData name="Sanders Wang" userId="089d73b8-785c-4012-b931-81c632b6c9c7" providerId="ADAL" clId="{16A1F63C-915B-4903-AE89-AEEAD78C541A}" dt="2025-09-08T14:54:02.524" v="2651" actId="1076"/>
          <ac:picMkLst>
            <pc:docMk/>
            <pc:sldMk cId="4231343483" sldId="273"/>
            <ac:picMk id="4" creationId="{C9E4DDE6-7E32-5B96-17DD-3C2B57C8BA3C}"/>
          </ac:picMkLst>
        </pc:picChg>
        <pc:picChg chg="add mod">
          <ac:chgData name="Sanders Wang" userId="089d73b8-785c-4012-b931-81c632b6c9c7" providerId="ADAL" clId="{16A1F63C-915B-4903-AE89-AEEAD78C541A}" dt="2025-09-08T14:54:53.055" v="2667" actId="1076"/>
          <ac:picMkLst>
            <pc:docMk/>
            <pc:sldMk cId="4231343483" sldId="273"/>
            <ac:picMk id="7" creationId="{1315D65F-9B7C-6242-EEBA-318E84657595}"/>
          </ac:picMkLst>
        </pc:picChg>
      </pc:sldChg>
      <pc:sldChg chg="addSp modSp new mod">
        <pc:chgData name="Sanders Wang" userId="089d73b8-785c-4012-b931-81c632b6c9c7" providerId="ADAL" clId="{16A1F63C-915B-4903-AE89-AEEAD78C541A}" dt="2025-09-08T15:11:19.130" v="2889" actId="1076"/>
        <pc:sldMkLst>
          <pc:docMk/>
          <pc:sldMk cId="3279543645" sldId="274"/>
        </pc:sldMkLst>
        <pc:spChg chg="add mod">
          <ac:chgData name="Sanders Wang" userId="089d73b8-785c-4012-b931-81c632b6c9c7" providerId="ADAL" clId="{16A1F63C-915B-4903-AE89-AEEAD78C541A}" dt="2025-09-08T15:00:28.691" v="2709" actId="1076"/>
          <ac:spMkLst>
            <pc:docMk/>
            <pc:sldMk cId="3279543645" sldId="274"/>
            <ac:spMk id="5" creationId="{E4372C83-C10B-434C-DA9E-CFDF70E3A931}"/>
          </ac:spMkLst>
        </pc:spChg>
        <pc:spChg chg="add mod">
          <ac:chgData name="Sanders Wang" userId="089d73b8-785c-4012-b931-81c632b6c9c7" providerId="ADAL" clId="{16A1F63C-915B-4903-AE89-AEEAD78C541A}" dt="2025-09-08T15:00:51.118" v="2720" actId="1076"/>
          <ac:spMkLst>
            <pc:docMk/>
            <pc:sldMk cId="3279543645" sldId="274"/>
            <ac:spMk id="7" creationId="{9F69A0EB-5989-ACC0-C45B-ED9CB7B3C674}"/>
          </ac:spMkLst>
        </pc:spChg>
        <pc:spChg chg="add mod">
          <ac:chgData name="Sanders Wang" userId="089d73b8-785c-4012-b931-81c632b6c9c7" providerId="ADAL" clId="{16A1F63C-915B-4903-AE89-AEEAD78C541A}" dt="2025-09-08T15:01:22.910" v="2738" actId="313"/>
          <ac:spMkLst>
            <pc:docMk/>
            <pc:sldMk cId="3279543645" sldId="274"/>
            <ac:spMk id="9" creationId="{09C2DFDE-69BF-9F5B-64CC-1C6E1984051E}"/>
          </ac:spMkLst>
        </pc:spChg>
        <pc:graphicFrameChg chg="add mod modGraphic">
          <ac:chgData name="Sanders Wang" userId="089d73b8-785c-4012-b931-81c632b6c9c7" providerId="ADAL" clId="{16A1F63C-915B-4903-AE89-AEEAD78C541A}" dt="2025-09-08T14:59:46.210" v="2692" actId="1076"/>
          <ac:graphicFrameMkLst>
            <pc:docMk/>
            <pc:sldMk cId="3279543645" sldId="274"/>
            <ac:graphicFrameMk id="4" creationId="{AE4842B6-A2B8-954D-4B14-97534B30E03C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8T15:00:38.708" v="2716" actId="20577"/>
          <ac:graphicFrameMkLst>
            <pc:docMk/>
            <pc:sldMk cId="3279543645" sldId="274"/>
            <ac:graphicFrameMk id="6" creationId="{83A70E51-EDBA-BB34-41FB-D3ED3F73F3CA}"/>
          </ac:graphicFrameMkLst>
        </pc:graphicFrameChg>
        <pc:graphicFrameChg chg="add mod">
          <ac:chgData name="Sanders Wang" userId="089d73b8-785c-4012-b931-81c632b6c9c7" providerId="ADAL" clId="{16A1F63C-915B-4903-AE89-AEEAD78C541A}" dt="2025-09-08T15:01:02.884" v="2722" actId="1076"/>
          <ac:graphicFrameMkLst>
            <pc:docMk/>
            <pc:sldMk cId="3279543645" sldId="274"/>
            <ac:graphicFrameMk id="8" creationId="{D6521615-F308-77B8-13A8-DE95054239B4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8T15:09:39.738" v="2868" actId="20577"/>
          <ac:graphicFrameMkLst>
            <pc:docMk/>
            <pc:sldMk cId="3279543645" sldId="274"/>
            <ac:graphicFrameMk id="12" creationId="{BD6C69BA-62A5-1C53-19CE-F7B428014828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8T15:09:55.571" v="2876" actId="113"/>
          <ac:graphicFrameMkLst>
            <pc:docMk/>
            <pc:sldMk cId="3279543645" sldId="274"/>
            <ac:graphicFrameMk id="13" creationId="{A73F6081-A34B-F548-3508-4E4E95423F13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8T15:11:13.110" v="2888" actId="1076"/>
          <ac:graphicFrameMkLst>
            <pc:docMk/>
            <pc:sldMk cId="3279543645" sldId="274"/>
            <ac:graphicFrameMk id="14" creationId="{D63B468B-9611-FF15-BB63-C5AAD0558BA3}"/>
          </ac:graphicFrameMkLst>
        </pc:graphicFrameChg>
        <pc:graphicFrameChg chg="add mod">
          <ac:chgData name="Sanders Wang" userId="089d73b8-785c-4012-b931-81c632b6c9c7" providerId="ADAL" clId="{16A1F63C-915B-4903-AE89-AEEAD78C541A}" dt="2025-09-08T15:11:19.130" v="2889" actId="1076"/>
          <ac:graphicFrameMkLst>
            <pc:docMk/>
            <pc:sldMk cId="3279543645" sldId="274"/>
            <ac:graphicFrameMk id="15" creationId="{1B48008C-5287-439B-C550-59A4A08E30E7}"/>
          </ac:graphicFrameMkLst>
        </pc:graphicFrameChg>
        <pc:picChg chg="add mod">
          <ac:chgData name="Sanders Wang" userId="089d73b8-785c-4012-b931-81c632b6c9c7" providerId="ADAL" clId="{16A1F63C-915B-4903-AE89-AEEAD78C541A}" dt="2025-09-08T14:58:51.568" v="2678" actId="1076"/>
          <ac:picMkLst>
            <pc:docMk/>
            <pc:sldMk cId="3279543645" sldId="274"/>
            <ac:picMk id="3" creationId="{64B22FA5-9A40-5105-DA6A-9B0915AF7C2D}"/>
          </ac:picMkLst>
        </pc:picChg>
        <pc:picChg chg="add mod">
          <ac:chgData name="Sanders Wang" userId="089d73b8-785c-4012-b931-81c632b6c9c7" providerId="ADAL" clId="{16A1F63C-915B-4903-AE89-AEEAD78C541A}" dt="2025-09-08T15:02:07.854" v="2740" actId="1076"/>
          <ac:picMkLst>
            <pc:docMk/>
            <pc:sldMk cId="3279543645" sldId="274"/>
            <ac:picMk id="11" creationId="{FB0120EB-43E0-4F25-5AAD-047D53EA8351}"/>
          </ac:picMkLst>
        </pc:picChg>
      </pc:sldChg>
      <pc:sldChg chg="addSp delSp modSp new mod">
        <pc:chgData name="Sanders Wang" userId="089d73b8-785c-4012-b931-81c632b6c9c7" providerId="ADAL" clId="{16A1F63C-915B-4903-AE89-AEEAD78C541A}" dt="2025-09-08T15:07:44.549" v="2856" actId="20577"/>
        <pc:sldMkLst>
          <pc:docMk/>
          <pc:sldMk cId="3414131474" sldId="275"/>
        </pc:sldMkLst>
        <pc:spChg chg="add mod">
          <ac:chgData name="Sanders Wang" userId="089d73b8-785c-4012-b931-81c632b6c9c7" providerId="ADAL" clId="{16A1F63C-915B-4903-AE89-AEEAD78C541A}" dt="2025-09-08T15:03:12.780" v="2759" actId="20577"/>
          <ac:spMkLst>
            <pc:docMk/>
            <pc:sldMk cId="3414131474" sldId="275"/>
            <ac:spMk id="5" creationId="{D69BA405-38E5-7B0D-9D4E-1D5A9CB1A26A}"/>
          </ac:spMkLst>
        </pc:spChg>
        <pc:spChg chg="add mod">
          <ac:chgData name="Sanders Wang" userId="089d73b8-785c-4012-b931-81c632b6c9c7" providerId="ADAL" clId="{16A1F63C-915B-4903-AE89-AEEAD78C541A}" dt="2025-09-08T15:04:43.511" v="2781" actId="20577"/>
          <ac:spMkLst>
            <pc:docMk/>
            <pc:sldMk cId="3414131474" sldId="275"/>
            <ac:spMk id="8" creationId="{D1AC064F-7F80-E318-B303-0302BEAAA391}"/>
          </ac:spMkLst>
        </pc:spChg>
        <pc:spChg chg="add mod">
          <ac:chgData name="Sanders Wang" userId="089d73b8-785c-4012-b931-81c632b6c9c7" providerId="ADAL" clId="{16A1F63C-915B-4903-AE89-AEEAD78C541A}" dt="2025-09-08T15:05:49.290" v="2804" actId="1076"/>
          <ac:spMkLst>
            <pc:docMk/>
            <pc:sldMk cId="3414131474" sldId="275"/>
            <ac:spMk id="9" creationId="{FCEFB2BD-62CE-8860-7103-45BECEDD39B4}"/>
          </ac:spMkLst>
        </pc:spChg>
        <pc:spChg chg="add mod">
          <ac:chgData name="Sanders Wang" userId="089d73b8-785c-4012-b931-81c632b6c9c7" providerId="ADAL" clId="{16A1F63C-915B-4903-AE89-AEEAD78C541A}" dt="2025-09-08T15:05:46.776" v="2803" actId="1076"/>
          <ac:spMkLst>
            <pc:docMk/>
            <pc:sldMk cId="3414131474" sldId="275"/>
            <ac:spMk id="10" creationId="{89AB9AB3-08AF-DC20-FBAB-21A6D70C6743}"/>
          </ac:spMkLst>
        </pc:spChg>
        <pc:spChg chg="add mod">
          <ac:chgData name="Sanders Wang" userId="089d73b8-785c-4012-b931-81c632b6c9c7" providerId="ADAL" clId="{16A1F63C-915B-4903-AE89-AEEAD78C541A}" dt="2025-09-08T15:06:07.239" v="2823" actId="20577"/>
          <ac:spMkLst>
            <pc:docMk/>
            <pc:sldMk cId="3414131474" sldId="275"/>
            <ac:spMk id="11" creationId="{AC1834BD-C574-1ABF-CCC3-5CA9589C4470}"/>
          </ac:spMkLst>
        </pc:spChg>
        <pc:spChg chg="add mod">
          <ac:chgData name="Sanders Wang" userId="089d73b8-785c-4012-b931-81c632b6c9c7" providerId="ADAL" clId="{16A1F63C-915B-4903-AE89-AEEAD78C541A}" dt="2025-09-08T15:07:30.284" v="2851" actId="20577"/>
          <ac:spMkLst>
            <pc:docMk/>
            <pc:sldMk cId="3414131474" sldId="275"/>
            <ac:spMk id="14" creationId="{5CDA2972-603C-40A5-D3D0-54D28022E59B}"/>
          </ac:spMkLst>
        </pc:spChg>
        <pc:graphicFrameChg chg="add mod">
          <ac:chgData name="Sanders Wang" userId="089d73b8-785c-4012-b931-81c632b6c9c7" providerId="ADAL" clId="{16A1F63C-915B-4903-AE89-AEEAD78C541A}" dt="2025-09-08T15:02:45.863" v="2746" actId="1076"/>
          <ac:graphicFrameMkLst>
            <pc:docMk/>
            <pc:sldMk cId="3414131474" sldId="275"/>
            <ac:graphicFrameMk id="4" creationId="{B12D413A-5823-B7CE-1CFC-2DC57A429E98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8T15:04:37.778" v="2777" actId="1076"/>
          <ac:graphicFrameMkLst>
            <pc:docMk/>
            <pc:sldMk cId="3414131474" sldId="275"/>
            <ac:graphicFrameMk id="6" creationId="{570CAE18-6CB7-015F-2FF6-E444EF01E21E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8T15:04:37.778" v="2777" actId="1076"/>
          <ac:graphicFrameMkLst>
            <pc:docMk/>
            <pc:sldMk cId="3414131474" sldId="275"/>
            <ac:graphicFrameMk id="7" creationId="{7932A946-383D-F986-DC9A-D3CFE40AE77E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8T15:06:50.504" v="2834" actId="14100"/>
          <ac:graphicFrameMkLst>
            <pc:docMk/>
            <pc:sldMk cId="3414131474" sldId="275"/>
            <ac:graphicFrameMk id="12" creationId="{E7FC6B08-B033-7B82-A191-D1AAAE9549D3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8T15:07:12.353" v="2843" actId="1076"/>
          <ac:graphicFrameMkLst>
            <pc:docMk/>
            <pc:sldMk cId="3414131474" sldId="275"/>
            <ac:graphicFrameMk id="13" creationId="{76D9A087-C35B-1DDD-7BCF-17E5B8CB97DD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8T15:07:44.549" v="2856" actId="20577"/>
          <ac:graphicFrameMkLst>
            <pc:docMk/>
            <pc:sldMk cId="3414131474" sldId="275"/>
            <ac:graphicFrameMk id="15" creationId="{070C56AF-A716-1794-0829-8DE89E6EB84E}"/>
          </ac:graphicFrameMkLst>
        </pc:graphicFrameChg>
        <pc:picChg chg="add del">
          <ac:chgData name="Sanders Wang" userId="089d73b8-785c-4012-b931-81c632b6c9c7" providerId="ADAL" clId="{16A1F63C-915B-4903-AE89-AEEAD78C541A}" dt="2025-09-08T15:02:31.966" v="2744" actId="22"/>
          <ac:picMkLst>
            <pc:docMk/>
            <pc:sldMk cId="3414131474" sldId="275"/>
            <ac:picMk id="3" creationId="{7DFFA58E-D35A-76DE-34F1-DE3E37A96C31}"/>
          </ac:picMkLst>
        </pc:picChg>
      </pc:sldChg>
      <pc:sldChg chg="addSp delSp modSp new mod ord">
        <pc:chgData name="Sanders Wang" userId="089d73b8-785c-4012-b931-81c632b6c9c7" providerId="ADAL" clId="{16A1F63C-915B-4903-AE89-AEEAD78C541A}" dt="2025-09-08T15:19:16.544" v="3020" actId="1076"/>
        <pc:sldMkLst>
          <pc:docMk/>
          <pc:sldMk cId="1986490732" sldId="276"/>
        </pc:sldMkLst>
        <pc:spChg chg="add mod">
          <ac:chgData name="Sanders Wang" userId="089d73b8-785c-4012-b931-81c632b6c9c7" providerId="ADAL" clId="{16A1F63C-915B-4903-AE89-AEEAD78C541A}" dt="2025-09-08T15:13:24.255" v="2909" actId="113"/>
          <ac:spMkLst>
            <pc:docMk/>
            <pc:sldMk cId="1986490732" sldId="276"/>
            <ac:spMk id="2" creationId="{93CB5D7A-CE28-4019-ABCD-F69AC3D9B8F4}"/>
          </ac:spMkLst>
        </pc:spChg>
        <pc:spChg chg="add mod">
          <ac:chgData name="Sanders Wang" userId="089d73b8-785c-4012-b931-81c632b6c9c7" providerId="ADAL" clId="{16A1F63C-915B-4903-AE89-AEEAD78C541A}" dt="2025-09-08T15:15:31.814" v="2968" actId="1076"/>
          <ac:spMkLst>
            <pc:docMk/>
            <pc:sldMk cId="1986490732" sldId="276"/>
            <ac:spMk id="3" creationId="{661D24BD-0564-6D17-B3E5-FD006D417850}"/>
          </ac:spMkLst>
        </pc:spChg>
        <pc:spChg chg="add mod">
          <ac:chgData name="Sanders Wang" userId="089d73b8-785c-4012-b931-81c632b6c9c7" providerId="ADAL" clId="{16A1F63C-915B-4903-AE89-AEEAD78C541A}" dt="2025-09-08T15:16:13.780" v="2984" actId="1076"/>
          <ac:spMkLst>
            <pc:docMk/>
            <pc:sldMk cId="1986490732" sldId="276"/>
            <ac:spMk id="4" creationId="{2264E316-81C7-EDCE-ADD5-548BD9108447}"/>
          </ac:spMkLst>
        </pc:spChg>
        <pc:spChg chg="add mod">
          <ac:chgData name="Sanders Wang" userId="089d73b8-785c-4012-b931-81c632b6c9c7" providerId="ADAL" clId="{16A1F63C-915B-4903-AE89-AEEAD78C541A}" dt="2025-09-08T15:19:14.046" v="3019" actId="1076"/>
          <ac:spMkLst>
            <pc:docMk/>
            <pc:sldMk cId="1986490732" sldId="276"/>
            <ac:spMk id="5" creationId="{E0376022-6783-EB2B-17AA-7E3C1949D7A1}"/>
          </ac:spMkLst>
        </pc:spChg>
        <pc:spChg chg="add del mod">
          <ac:chgData name="Sanders Wang" userId="089d73b8-785c-4012-b931-81c632b6c9c7" providerId="ADAL" clId="{16A1F63C-915B-4903-AE89-AEEAD78C541A}" dt="2025-09-08T15:16:07.644" v="2982" actId="478"/>
          <ac:spMkLst>
            <pc:docMk/>
            <pc:sldMk cId="1986490732" sldId="276"/>
            <ac:spMk id="6" creationId="{474EC49D-DF18-23F1-E134-FC20A1AED72F}"/>
          </ac:spMkLst>
        </pc:spChg>
        <pc:spChg chg="add">
          <ac:chgData name="Sanders Wang" userId="089d73b8-785c-4012-b931-81c632b6c9c7" providerId="ADAL" clId="{16A1F63C-915B-4903-AE89-AEEAD78C541A}" dt="2025-09-08T15:16:26.024" v="2987" actId="11529"/>
          <ac:spMkLst>
            <pc:docMk/>
            <pc:sldMk cId="1986490732" sldId="276"/>
            <ac:spMk id="9" creationId="{758BD386-BC9C-A3EC-4E3A-3FC7929877D0}"/>
          </ac:spMkLst>
        </pc:spChg>
        <pc:spChg chg="add mod">
          <ac:chgData name="Sanders Wang" userId="089d73b8-785c-4012-b931-81c632b6c9c7" providerId="ADAL" clId="{16A1F63C-915B-4903-AE89-AEEAD78C541A}" dt="2025-09-08T15:19:16.544" v="3020" actId="1076"/>
          <ac:spMkLst>
            <pc:docMk/>
            <pc:sldMk cId="1986490732" sldId="276"/>
            <ac:spMk id="10" creationId="{5B7EBD8F-D52F-F24B-1B30-3A264845E784}"/>
          </ac:spMkLst>
        </pc:spChg>
        <pc:spChg chg="add del mod">
          <ac:chgData name="Sanders Wang" userId="089d73b8-785c-4012-b931-81c632b6c9c7" providerId="ADAL" clId="{16A1F63C-915B-4903-AE89-AEEAD78C541A}" dt="2025-09-08T15:18:01.035" v="3004" actId="478"/>
          <ac:spMkLst>
            <pc:docMk/>
            <pc:sldMk cId="1986490732" sldId="276"/>
            <ac:spMk id="13" creationId="{26ABD891-6F5F-69B4-4CB0-65F633354C86}"/>
          </ac:spMkLst>
        </pc:spChg>
        <pc:spChg chg="add mod">
          <ac:chgData name="Sanders Wang" userId="089d73b8-785c-4012-b931-81c632b6c9c7" providerId="ADAL" clId="{16A1F63C-915B-4903-AE89-AEEAD78C541A}" dt="2025-09-08T15:18:26.991" v="3015" actId="1076"/>
          <ac:spMkLst>
            <pc:docMk/>
            <pc:sldMk cId="1986490732" sldId="276"/>
            <ac:spMk id="14" creationId="{7F47EFBC-0135-886D-993C-35D1A6F7745A}"/>
          </ac:spMkLst>
        </pc:spChg>
        <pc:spChg chg="add mod">
          <ac:chgData name="Sanders Wang" userId="089d73b8-785c-4012-b931-81c632b6c9c7" providerId="ADAL" clId="{16A1F63C-915B-4903-AE89-AEEAD78C541A}" dt="2025-09-08T15:18:23.887" v="3014" actId="571"/>
          <ac:spMkLst>
            <pc:docMk/>
            <pc:sldMk cId="1986490732" sldId="276"/>
            <ac:spMk id="15" creationId="{F693202E-A733-2814-A65F-6F1AFA86D8D9}"/>
          </ac:spMkLst>
        </pc:spChg>
        <pc:spChg chg="add mod">
          <ac:chgData name="Sanders Wang" userId="089d73b8-785c-4012-b931-81c632b6c9c7" providerId="ADAL" clId="{16A1F63C-915B-4903-AE89-AEEAD78C541A}" dt="2025-09-08T15:18:32.108" v="3018" actId="20577"/>
          <ac:spMkLst>
            <pc:docMk/>
            <pc:sldMk cId="1986490732" sldId="276"/>
            <ac:spMk id="16" creationId="{9C51342B-F283-6963-4808-8B2828FB712C}"/>
          </ac:spMkLst>
        </pc:spChg>
        <pc:picChg chg="add mod">
          <ac:chgData name="Sanders Wang" userId="089d73b8-785c-4012-b931-81c632b6c9c7" providerId="ADAL" clId="{16A1F63C-915B-4903-AE89-AEEAD78C541A}" dt="2025-09-08T15:18:07.870" v="3006" actId="1076"/>
          <ac:picMkLst>
            <pc:docMk/>
            <pc:sldMk cId="1986490732" sldId="276"/>
            <ac:picMk id="12" creationId="{6E1EC736-C6A0-FB2C-D87B-BA72E478EB0C}"/>
          </ac:picMkLst>
        </pc:picChg>
        <pc:cxnChg chg="add del">
          <ac:chgData name="Sanders Wang" userId="089d73b8-785c-4012-b931-81c632b6c9c7" providerId="ADAL" clId="{16A1F63C-915B-4903-AE89-AEEAD78C541A}" dt="2025-09-08T15:16:21.228" v="2986" actId="478"/>
          <ac:cxnSpMkLst>
            <pc:docMk/>
            <pc:sldMk cId="1986490732" sldId="276"/>
            <ac:cxnSpMk id="8" creationId="{F622C561-D961-52E8-095C-3BBE9C6CF0BE}"/>
          </ac:cxnSpMkLst>
        </pc:cxnChg>
      </pc:sldChg>
      <pc:sldChg chg="new del">
        <pc:chgData name="Sanders Wang" userId="089d73b8-785c-4012-b931-81c632b6c9c7" providerId="ADAL" clId="{16A1F63C-915B-4903-AE89-AEEAD78C541A}" dt="2025-09-08T15:19:41.761" v="3022" actId="47"/>
        <pc:sldMkLst>
          <pc:docMk/>
          <pc:sldMk cId="363672933" sldId="277"/>
        </pc:sldMkLst>
      </pc:sldChg>
      <pc:sldChg chg="addSp modSp new mod ord">
        <pc:chgData name="Sanders Wang" userId="089d73b8-785c-4012-b931-81c632b6c9c7" providerId="ADAL" clId="{16A1F63C-915B-4903-AE89-AEEAD78C541A}" dt="2025-09-08T15:33:01.863" v="3199" actId="20577"/>
        <pc:sldMkLst>
          <pc:docMk/>
          <pc:sldMk cId="1882705395" sldId="277"/>
        </pc:sldMkLst>
        <pc:spChg chg="add mod">
          <ac:chgData name="Sanders Wang" userId="089d73b8-785c-4012-b931-81c632b6c9c7" providerId="ADAL" clId="{16A1F63C-915B-4903-AE89-AEEAD78C541A}" dt="2025-09-08T15:20:05.778" v="3026"/>
          <ac:spMkLst>
            <pc:docMk/>
            <pc:sldMk cId="1882705395" sldId="277"/>
            <ac:spMk id="2" creationId="{623205DD-A1FA-5C81-EAF2-B46792EE71A7}"/>
          </ac:spMkLst>
        </pc:spChg>
        <pc:spChg chg="add mod">
          <ac:chgData name="Sanders Wang" userId="089d73b8-785c-4012-b931-81c632b6c9c7" providerId="ADAL" clId="{16A1F63C-915B-4903-AE89-AEEAD78C541A}" dt="2025-09-08T15:20:19.003" v="3047" actId="20577"/>
          <ac:spMkLst>
            <pc:docMk/>
            <pc:sldMk cId="1882705395" sldId="277"/>
            <ac:spMk id="3" creationId="{3EB82254-0A29-9348-B539-50A88AB040EB}"/>
          </ac:spMkLst>
        </pc:spChg>
        <pc:spChg chg="add mod">
          <ac:chgData name="Sanders Wang" userId="089d73b8-785c-4012-b931-81c632b6c9c7" providerId="ADAL" clId="{16A1F63C-915B-4903-AE89-AEEAD78C541A}" dt="2025-09-08T15:28:57.084" v="3151" actId="1076"/>
          <ac:spMkLst>
            <pc:docMk/>
            <pc:sldMk cId="1882705395" sldId="277"/>
            <ac:spMk id="4" creationId="{BBC054AA-71A6-FDDE-BCC9-BA21ECC47A85}"/>
          </ac:spMkLst>
        </pc:spChg>
        <pc:spChg chg="add mod">
          <ac:chgData name="Sanders Wang" userId="089d73b8-785c-4012-b931-81c632b6c9c7" providerId="ADAL" clId="{16A1F63C-915B-4903-AE89-AEEAD78C541A}" dt="2025-09-08T15:28:57.084" v="3151" actId="1076"/>
          <ac:spMkLst>
            <pc:docMk/>
            <pc:sldMk cId="1882705395" sldId="277"/>
            <ac:spMk id="5" creationId="{E7DDA986-4E3D-0B19-9657-59FAD37FCAF8}"/>
          </ac:spMkLst>
        </pc:spChg>
        <pc:spChg chg="add mod">
          <ac:chgData name="Sanders Wang" userId="089d73b8-785c-4012-b931-81c632b6c9c7" providerId="ADAL" clId="{16A1F63C-915B-4903-AE89-AEEAD78C541A}" dt="2025-09-08T15:33:01.863" v="3199" actId="20577"/>
          <ac:spMkLst>
            <pc:docMk/>
            <pc:sldMk cId="1882705395" sldId="277"/>
            <ac:spMk id="6" creationId="{8912EF2C-8B27-3F11-8FCF-2DFD36423CEC}"/>
          </ac:spMkLst>
        </pc:spChg>
        <pc:spChg chg="add mod">
          <ac:chgData name="Sanders Wang" userId="089d73b8-785c-4012-b931-81c632b6c9c7" providerId="ADAL" clId="{16A1F63C-915B-4903-AE89-AEEAD78C541A}" dt="2025-09-08T15:28:57.084" v="3151" actId="1076"/>
          <ac:spMkLst>
            <pc:docMk/>
            <pc:sldMk cId="1882705395" sldId="277"/>
            <ac:spMk id="7" creationId="{2A0FAE83-FDD6-B717-F9B1-E7A2666CE9BF}"/>
          </ac:spMkLst>
        </pc:spChg>
        <pc:spChg chg="add mod">
          <ac:chgData name="Sanders Wang" userId="089d73b8-785c-4012-b931-81c632b6c9c7" providerId="ADAL" clId="{16A1F63C-915B-4903-AE89-AEEAD78C541A}" dt="2025-09-08T15:20:05.778" v="3026"/>
          <ac:spMkLst>
            <pc:docMk/>
            <pc:sldMk cId="1882705395" sldId="277"/>
            <ac:spMk id="9" creationId="{E406A5ED-DBD7-F3E9-9A93-2CF2C060AF1F}"/>
          </ac:spMkLst>
        </pc:spChg>
        <pc:spChg chg="add mod">
          <ac:chgData name="Sanders Wang" userId="089d73b8-785c-4012-b931-81c632b6c9c7" providerId="ADAL" clId="{16A1F63C-915B-4903-AE89-AEEAD78C541A}" dt="2025-09-08T15:20:05.778" v="3026"/>
          <ac:spMkLst>
            <pc:docMk/>
            <pc:sldMk cId="1882705395" sldId="277"/>
            <ac:spMk id="10" creationId="{F99281A9-B6DC-6B17-919F-9A351BBA1C1A}"/>
          </ac:spMkLst>
        </pc:spChg>
        <pc:spChg chg="add mod">
          <ac:chgData name="Sanders Wang" userId="089d73b8-785c-4012-b931-81c632b6c9c7" providerId="ADAL" clId="{16A1F63C-915B-4903-AE89-AEEAD78C541A}" dt="2025-09-08T15:20:05.778" v="3026"/>
          <ac:spMkLst>
            <pc:docMk/>
            <pc:sldMk cId="1882705395" sldId="277"/>
            <ac:spMk id="11" creationId="{B09AE215-F818-B860-C64B-CD4E19722859}"/>
          </ac:spMkLst>
        </pc:spChg>
        <pc:spChg chg="add mod">
          <ac:chgData name="Sanders Wang" userId="089d73b8-785c-4012-b931-81c632b6c9c7" providerId="ADAL" clId="{16A1F63C-915B-4903-AE89-AEEAD78C541A}" dt="2025-09-08T15:29:30.192" v="3156" actId="1076"/>
          <ac:spMkLst>
            <pc:docMk/>
            <pc:sldMk cId="1882705395" sldId="277"/>
            <ac:spMk id="12" creationId="{2DD40CF8-D7B5-8377-FF8E-C0B2C50AB099}"/>
          </ac:spMkLst>
        </pc:spChg>
        <pc:spChg chg="add mod">
          <ac:chgData name="Sanders Wang" userId="089d73b8-785c-4012-b931-81c632b6c9c7" providerId="ADAL" clId="{16A1F63C-915B-4903-AE89-AEEAD78C541A}" dt="2025-09-08T15:24:53.840" v="3149" actId="1076"/>
          <ac:spMkLst>
            <pc:docMk/>
            <pc:sldMk cId="1882705395" sldId="277"/>
            <ac:spMk id="13" creationId="{1E362A2B-344B-1942-B580-63F3177BD2F3}"/>
          </ac:spMkLst>
        </pc:spChg>
        <pc:spChg chg="add mod">
          <ac:chgData name="Sanders Wang" userId="089d73b8-785c-4012-b931-81c632b6c9c7" providerId="ADAL" clId="{16A1F63C-915B-4903-AE89-AEEAD78C541A}" dt="2025-09-08T15:23:45.982" v="3145" actId="1076"/>
          <ac:spMkLst>
            <pc:docMk/>
            <pc:sldMk cId="1882705395" sldId="277"/>
            <ac:spMk id="14" creationId="{6FAF38A2-9453-609A-0EF3-F69466DE1A34}"/>
          </ac:spMkLst>
        </pc:spChg>
        <pc:spChg chg="add mod">
          <ac:chgData name="Sanders Wang" userId="089d73b8-785c-4012-b931-81c632b6c9c7" providerId="ADAL" clId="{16A1F63C-915B-4903-AE89-AEEAD78C541A}" dt="2025-09-08T15:23:22.422" v="3142" actId="1076"/>
          <ac:spMkLst>
            <pc:docMk/>
            <pc:sldMk cId="1882705395" sldId="277"/>
            <ac:spMk id="15" creationId="{D99DF335-3A08-EA04-26CB-9B298BCAFD38}"/>
          </ac:spMkLst>
        </pc:spChg>
        <pc:spChg chg="add mod">
          <ac:chgData name="Sanders Wang" userId="089d73b8-785c-4012-b931-81c632b6c9c7" providerId="ADAL" clId="{16A1F63C-915B-4903-AE89-AEEAD78C541A}" dt="2025-09-08T15:22:28.976" v="3106" actId="14100"/>
          <ac:spMkLst>
            <pc:docMk/>
            <pc:sldMk cId="1882705395" sldId="277"/>
            <ac:spMk id="16" creationId="{3A9ECFCA-994A-6C8F-C5C2-4E9DEBA2E539}"/>
          </ac:spMkLst>
        </pc:spChg>
        <pc:spChg chg="add mod">
          <ac:chgData name="Sanders Wang" userId="089d73b8-785c-4012-b931-81c632b6c9c7" providerId="ADAL" clId="{16A1F63C-915B-4903-AE89-AEEAD78C541A}" dt="2025-09-08T15:22:38.800" v="3109" actId="571"/>
          <ac:spMkLst>
            <pc:docMk/>
            <pc:sldMk cId="1882705395" sldId="277"/>
            <ac:spMk id="17" creationId="{1A5BFC80-519A-9261-3BBF-FBF93B67D091}"/>
          </ac:spMkLst>
        </pc:spChg>
        <pc:spChg chg="add mod">
          <ac:chgData name="Sanders Wang" userId="089d73b8-785c-4012-b931-81c632b6c9c7" providerId="ADAL" clId="{16A1F63C-915B-4903-AE89-AEEAD78C541A}" dt="2025-09-08T15:29:18.856" v="3154" actId="20577"/>
          <ac:spMkLst>
            <pc:docMk/>
            <pc:sldMk cId="1882705395" sldId="277"/>
            <ac:spMk id="18" creationId="{93C46E58-34F3-6E3C-5ED0-94D3DB7DADAD}"/>
          </ac:spMkLst>
        </pc:spChg>
        <pc:picChg chg="add mod">
          <ac:chgData name="Sanders Wang" userId="089d73b8-785c-4012-b931-81c632b6c9c7" providerId="ADAL" clId="{16A1F63C-915B-4903-AE89-AEEAD78C541A}" dt="2025-09-08T15:20:05.778" v="3026"/>
          <ac:picMkLst>
            <pc:docMk/>
            <pc:sldMk cId="1882705395" sldId="277"/>
            <ac:picMk id="8" creationId="{5AD31AFE-D466-B3C1-0DF8-B80E94D2C165}"/>
          </ac:picMkLst>
        </pc:picChg>
      </pc:sldChg>
      <pc:sldChg chg="addSp modSp new mod">
        <pc:chgData name="Sanders Wang" userId="089d73b8-785c-4012-b931-81c632b6c9c7" providerId="ADAL" clId="{16A1F63C-915B-4903-AE89-AEEAD78C541A}" dt="2025-09-08T15:35:57.086" v="3213" actId="571"/>
        <pc:sldMkLst>
          <pc:docMk/>
          <pc:sldMk cId="1197434833" sldId="278"/>
        </pc:sldMkLst>
        <pc:spChg chg="add mod">
          <ac:chgData name="Sanders Wang" userId="089d73b8-785c-4012-b931-81c632b6c9c7" providerId="ADAL" clId="{16A1F63C-915B-4903-AE89-AEEAD78C541A}" dt="2025-09-08T15:33:14.016" v="3211" actId="20577"/>
          <ac:spMkLst>
            <pc:docMk/>
            <pc:sldMk cId="1197434833" sldId="278"/>
            <ac:spMk id="2" creationId="{C214BF47-7C42-878A-A6EC-895A09A6B42D}"/>
          </ac:spMkLst>
        </pc:spChg>
        <pc:spChg chg="add mod">
          <ac:chgData name="Sanders Wang" userId="089d73b8-785c-4012-b931-81c632b6c9c7" providerId="ADAL" clId="{16A1F63C-915B-4903-AE89-AEEAD78C541A}" dt="2025-09-08T15:31:21.066" v="3180" actId="14100"/>
          <ac:spMkLst>
            <pc:docMk/>
            <pc:sldMk cId="1197434833" sldId="278"/>
            <ac:spMk id="3" creationId="{402375A1-739B-4622-003C-FEF0A568F762}"/>
          </ac:spMkLst>
        </pc:spChg>
        <pc:spChg chg="add mod">
          <ac:chgData name="Sanders Wang" userId="089d73b8-785c-4012-b931-81c632b6c9c7" providerId="ADAL" clId="{16A1F63C-915B-4903-AE89-AEEAD78C541A}" dt="2025-09-08T15:31:28.454" v="3184" actId="1076"/>
          <ac:spMkLst>
            <pc:docMk/>
            <pc:sldMk cId="1197434833" sldId="278"/>
            <ac:spMk id="4" creationId="{87E30211-BAC2-713D-A029-F507B193C8A5}"/>
          </ac:spMkLst>
        </pc:spChg>
        <pc:spChg chg="add mod">
          <ac:chgData name="Sanders Wang" userId="089d73b8-785c-4012-b931-81c632b6c9c7" providerId="ADAL" clId="{16A1F63C-915B-4903-AE89-AEEAD78C541A}" dt="2025-09-08T15:31:38.385" v="3188" actId="1076"/>
          <ac:spMkLst>
            <pc:docMk/>
            <pc:sldMk cId="1197434833" sldId="278"/>
            <ac:spMk id="5" creationId="{7AACD9AC-4881-4A36-5240-1EB22635DD6C}"/>
          </ac:spMkLst>
        </pc:spChg>
        <pc:spChg chg="add mod">
          <ac:chgData name="Sanders Wang" userId="089d73b8-785c-4012-b931-81c632b6c9c7" providerId="ADAL" clId="{16A1F63C-915B-4903-AE89-AEEAD78C541A}" dt="2025-09-08T15:32:40.959" v="3193" actId="1076"/>
          <ac:spMkLst>
            <pc:docMk/>
            <pc:sldMk cId="1197434833" sldId="278"/>
            <ac:spMk id="6" creationId="{1E14BFD5-B0C3-5101-5125-77FA10077BB2}"/>
          </ac:spMkLst>
        </pc:spChg>
        <pc:spChg chg="add mod">
          <ac:chgData name="Sanders Wang" userId="089d73b8-785c-4012-b931-81c632b6c9c7" providerId="ADAL" clId="{16A1F63C-915B-4903-AE89-AEEAD78C541A}" dt="2025-09-08T15:32:43.050" v="3194" actId="571"/>
          <ac:spMkLst>
            <pc:docMk/>
            <pc:sldMk cId="1197434833" sldId="278"/>
            <ac:spMk id="7" creationId="{366C5F60-5561-FB88-980C-4E421A7F0D9F}"/>
          </ac:spMkLst>
        </pc:spChg>
        <pc:spChg chg="add mod">
          <ac:chgData name="Sanders Wang" userId="089d73b8-785c-4012-b931-81c632b6c9c7" providerId="ADAL" clId="{16A1F63C-915B-4903-AE89-AEEAD78C541A}" dt="2025-09-08T15:32:45.994" v="3195" actId="571"/>
          <ac:spMkLst>
            <pc:docMk/>
            <pc:sldMk cId="1197434833" sldId="278"/>
            <ac:spMk id="8" creationId="{23CD6DCF-3FBA-2C53-EE7C-A479A6EC4CB4}"/>
          </ac:spMkLst>
        </pc:spChg>
        <pc:spChg chg="add mod">
          <ac:chgData name="Sanders Wang" userId="089d73b8-785c-4012-b931-81c632b6c9c7" providerId="ADAL" clId="{16A1F63C-915B-4903-AE89-AEEAD78C541A}" dt="2025-09-08T15:33:09.727" v="3201" actId="1076"/>
          <ac:spMkLst>
            <pc:docMk/>
            <pc:sldMk cId="1197434833" sldId="278"/>
            <ac:spMk id="9" creationId="{BBB3DD2A-AE94-4D99-2522-5137C6B57A9E}"/>
          </ac:spMkLst>
        </pc:spChg>
        <pc:spChg chg="add mod">
          <ac:chgData name="Sanders Wang" userId="089d73b8-785c-4012-b931-81c632b6c9c7" providerId="ADAL" clId="{16A1F63C-915B-4903-AE89-AEEAD78C541A}" dt="2025-09-08T15:34:10.264" v="3212" actId="571"/>
          <ac:spMkLst>
            <pc:docMk/>
            <pc:sldMk cId="1197434833" sldId="278"/>
            <ac:spMk id="10" creationId="{3A6DB659-0EC4-772E-99FA-31CDEAE77139}"/>
          </ac:spMkLst>
        </pc:spChg>
        <pc:spChg chg="add mod">
          <ac:chgData name="Sanders Wang" userId="089d73b8-785c-4012-b931-81c632b6c9c7" providerId="ADAL" clId="{16A1F63C-915B-4903-AE89-AEEAD78C541A}" dt="2025-09-08T15:35:57.086" v="3213" actId="571"/>
          <ac:spMkLst>
            <pc:docMk/>
            <pc:sldMk cId="1197434833" sldId="278"/>
            <ac:spMk id="11" creationId="{3ADFADA7-9775-B0BD-2903-51EDD1182606}"/>
          </ac:spMkLst>
        </pc:spChg>
      </pc:sldChg>
      <pc:sldChg chg="addSp modSp new mod">
        <pc:chgData name="Sanders Wang" userId="089d73b8-785c-4012-b931-81c632b6c9c7" providerId="ADAL" clId="{16A1F63C-915B-4903-AE89-AEEAD78C541A}" dt="2025-09-08T15:39:40.066" v="3235" actId="20577"/>
        <pc:sldMkLst>
          <pc:docMk/>
          <pc:sldMk cId="2667154988" sldId="279"/>
        </pc:sldMkLst>
        <pc:graphicFrameChg chg="add mod modGraphic">
          <ac:chgData name="Sanders Wang" userId="089d73b8-785c-4012-b931-81c632b6c9c7" providerId="ADAL" clId="{16A1F63C-915B-4903-AE89-AEEAD78C541A}" dt="2025-09-08T15:38:50.091" v="3222" actId="1076"/>
          <ac:graphicFrameMkLst>
            <pc:docMk/>
            <pc:sldMk cId="2667154988" sldId="279"/>
            <ac:graphicFrameMk id="4" creationId="{EE3F5C32-5628-658B-9ECA-E1C8D3E6C7DD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8T15:39:16.597" v="3228" actId="6549"/>
          <ac:graphicFrameMkLst>
            <pc:docMk/>
            <pc:sldMk cId="2667154988" sldId="279"/>
            <ac:graphicFrameMk id="5" creationId="{E34708B5-DB10-F8B8-1570-0DBFC7B60343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8T15:39:40.066" v="3235" actId="20577"/>
          <ac:graphicFrameMkLst>
            <pc:docMk/>
            <pc:sldMk cId="2667154988" sldId="279"/>
            <ac:graphicFrameMk id="6" creationId="{C353FB37-846B-4EC1-F9CC-09E8E4453DA3}"/>
          </ac:graphicFrameMkLst>
        </pc:graphicFrameChg>
        <pc:picChg chg="add mod">
          <ac:chgData name="Sanders Wang" userId="089d73b8-785c-4012-b931-81c632b6c9c7" providerId="ADAL" clId="{16A1F63C-915B-4903-AE89-AEEAD78C541A}" dt="2025-09-08T15:38:19.491" v="3216" actId="1076"/>
          <ac:picMkLst>
            <pc:docMk/>
            <pc:sldMk cId="2667154988" sldId="279"/>
            <ac:picMk id="3" creationId="{464165F5-2513-74E0-53DC-EF415E46CFD1}"/>
          </ac:picMkLst>
        </pc:picChg>
      </pc:sldChg>
      <pc:sldChg chg="addSp delSp modSp new mod">
        <pc:chgData name="Sanders Wang" userId="089d73b8-785c-4012-b931-81c632b6c9c7" providerId="ADAL" clId="{16A1F63C-915B-4903-AE89-AEEAD78C541A}" dt="2025-09-08T17:34:15.239" v="3540" actId="1076"/>
        <pc:sldMkLst>
          <pc:docMk/>
          <pc:sldMk cId="594865982" sldId="280"/>
        </pc:sldMkLst>
        <pc:spChg chg="add del">
          <ac:chgData name="Sanders Wang" userId="089d73b8-785c-4012-b931-81c632b6c9c7" providerId="ADAL" clId="{16A1F63C-915B-4903-AE89-AEEAD78C541A}" dt="2025-09-08T17:18:01.539" v="3238" actId="22"/>
          <ac:spMkLst>
            <pc:docMk/>
            <pc:sldMk cId="594865982" sldId="280"/>
            <ac:spMk id="3" creationId="{97C32572-7D4E-AFC3-4600-466F5C24D30F}"/>
          </ac:spMkLst>
        </pc:spChg>
        <pc:spChg chg="add mod">
          <ac:chgData name="Sanders Wang" userId="089d73b8-785c-4012-b931-81c632b6c9c7" providerId="ADAL" clId="{16A1F63C-915B-4903-AE89-AEEAD78C541A}" dt="2025-09-08T17:18:07.624" v="3241" actId="14100"/>
          <ac:spMkLst>
            <pc:docMk/>
            <pc:sldMk cId="594865982" sldId="280"/>
            <ac:spMk id="5" creationId="{27E9D68B-B5CB-FB29-6CEA-541E7CB906CB}"/>
          </ac:spMkLst>
        </pc:spChg>
        <pc:spChg chg="add mod">
          <ac:chgData name="Sanders Wang" userId="089d73b8-785c-4012-b931-81c632b6c9c7" providerId="ADAL" clId="{16A1F63C-915B-4903-AE89-AEEAD78C541A}" dt="2025-09-08T17:18:59.517" v="3270" actId="1076"/>
          <ac:spMkLst>
            <pc:docMk/>
            <pc:sldMk cId="594865982" sldId="280"/>
            <ac:spMk id="6" creationId="{F2F29B9C-949D-AD00-566B-F07102E29B79}"/>
          </ac:spMkLst>
        </pc:spChg>
        <pc:spChg chg="add mod">
          <ac:chgData name="Sanders Wang" userId="089d73b8-785c-4012-b931-81c632b6c9c7" providerId="ADAL" clId="{16A1F63C-915B-4903-AE89-AEEAD78C541A}" dt="2025-09-08T17:18:55.235" v="3269" actId="20577"/>
          <ac:spMkLst>
            <pc:docMk/>
            <pc:sldMk cId="594865982" sldId="280"/>
            <ac:spMk id="7" creationId="{FA9EC46E-EBD4-6E71-A1A7-C9C51291FC7A}"/>
          </ac:spMkLst>
        </pc:spChg>
        <pc:spChg chg="add mod">
          <ac:chgData name="Sanders Wang" userId="089d73b8-785c-4012-b931-81c632b6c9c7" providerId="ADAL" clId="{16A1F63C-915B-4903-AE89-AEEAD78C541A}" dt="2025-09-08T17:19:08.813" v="3272" actId="1076"/>
          <ac:spMkLst>
            <pc:docMk/>
            <pc:sldMk cId="594865982" sldId="280"/>
            <ac:spMk id="8" creationId="{0F93F870-54C6-684B-E9F5-2215E7DDCE27}"/>
          </ac:spMkLst>
        </pc:spChg>
        <pc:spChg chg="add mod">
          <ac:chgData name="Sanders Wang" userId="089d73b8-785c-4012-b931-81c632b6c9c7" providerId="ADAL" clId="{16A1F63C-915B-4903-AE89-AEEAD78C541A}" dt="2025-09-08T17:20:20.811" v="3291" actId="5793"/>
          <ac:spMkLst>
            <pc:docMk/>
            <pc:sldMk cId="594865982" sldId="280"/>
            <ac:spMk id="9" creationId="{83360E63-2737-DB8F-0E56-5D8718916807}"/>
          </ac:spMkLst>
        </pc:spChg>
        <pc:spChg chg="add mod">
          <ac:chgData name="Sanders Wang" userId="089d73b8-785c-4012-b931-81c632b6c9c7" providerId="ADAL" clId="{16A1F63C-915B-4903-AE89-AEEAD78C541A}" dt="2025-09-08T17:20:04.800" v="3283" actId="1076"/>
          <ac:spMkLst>
            <pc:docMk/>
            <pc:sldMk cId="594865982" sldId="280"/>
            <ac:spMk id="12" creationId="{29F7793C-10DC-0EFE-B852-4136441872B3}"/>
          </ac:spMkLst>
        </pc:spChg>
        <pc:spChg chg="add mod">
          <ac:chgData name="Sanders Wang" userId="089d73b8-785c-4012-b931-81c632b6c9c7" providerId="ADAL" clId="{16A1F63C-915B-4903-AE89-AEEAD78C541A}" dt="2025-09-08T17:20:15.629" v="3285" actId="1076"/>
          <ac:spMkLst>
            <pc:docMk/>
            <pc:sldMk cId="594865982" sldId="280"/>
            <ac:spMk id="13" creationId="{45A81C76-2F4A-A48A-F4AB-551F1A2EC2B9}"/>
          </ac:spMkLst>
        </pc:spChg>
        <pc:spChg chg="add mod">
          <ac:chgData name="Sanders Wang" userId="089d73b8-785c-4012-b931-81c632b6c9c7" providerId="ADAL" clId="{16A1F63C-915B-4903-AE89-AEEAD78C541A}" dt="2025-09-08T17:20:27.767" v="3298" actId="5793"/>
          <ac:spMkLst>
            <pc:docMk/>
            <pc:sldMk cId="594865982" sldId="280"/>
            <ac:spMk id="14" creationId="{B403C73E-EB11-21A5-31E0-6E5E117B0526}"/>
          </ac:spMkLst>
        </pc:spChg>
        <pc:spChg chg="add mod">
          <ac:chgData name="Sanders Wang" userId="089d73b8-785c-4012-b931-81c632b6c9c7" providerId="ADAL" clId="{16A1F63C-915B-4903-AE89-AEEAD78C541A}" dt="2025-09-08T17:21:06.392" v="3319" actId="1076"/>
          <ac:spMkLst>
            <pc:docMk/>
            <pc:sldMk cId="594865982" sldId="280"/>
            <ac:spMk id="16" creationId="{4197B019-91AC-9323-92A6-A31EA61995C2}"/>
          </ac:spMkLst>
        </pc:spChg>
        <pc:spChg chg="add mod">
          <ac:chgData name="Sanders Wang" userId="089d73b8-785c-4012-b931-81c632b6c9c7" providerId="ADAL" clId="{16A1F63C-915B-4903-AE89-AEEAD78C541A}" dt="2025-09-08T17:20:41.264" v="3311" actId="20577"/>
          <ac:spMkLst>
            <pc:docMk/>
            <pc:sldMk cId="594865982" sldId="280"/>
            <ac:spMk id="18" creationId="{7382AAFC-515A-C3A5-9F33-EE4C04EFFC9F}"/>
          </ac:spMkLst>
        </pc:spChg>
        <pc:spChg chg="add mod">
          <ac:chgData name="Sanders Wang" userId="089d73b8-785c-4012-b931-81c632b6c9c7" providerId="ADAL" clId="{16A1F63C-915B-4903-AE89-AEEAD78C541A}" dt="2025-09-08T17:21:52.899" v="3331" actId="1076"/>
          <ac:spMkLst>
            <pc:docMk/>
            <pc:sldMk cId="594865982" sldId="280"/>
            <ac:spMk id="22" creationId="{8CE0C843-8169-1016-F90A-1D9BCBFC3AF3}"/>
          </ac:spMkLst>
        </pc:spChg>
        <pc:spChg chg="add mod">
          <ac:chgData name="Sanders Wang" userId="089d73b8-785c-4012-b931-81c632b6c9c7" providerId="ADAL" clId="{16A1F63C-915B-4903-AE89-AEEAD78C541A}" dt="2025-09-08T17:32:28.972" v="3535" actId="207"/>
          <ac:spMkLst>
            <pc:docMk/>
            <pc:sldMk cId="594865982" sldId="280"/>
            <ac:spMk id="23" creationId="{D6F6EE1D-F47E-0F3F-3C91-32E30B9451AD}"/>
          </ac:spMkLst>
        </pc:spChg>
        <pc:spChg chg="add mod">
          <ac:chgData name="Sanders Wang" userId="089d73b8-785c-4012-b931-81c632b6c9c7" providerId="ADAL" clId="{16A1F63C-915B-4903-AE89-AEEAD78C541A}" dt="2025-09-08T17:30:52.176" v="3512" actId="20577"/>
          <ac:spMkLst>
            <pc:docMk/>
            <pc:sldMk cId="594865982" sldId="280"/>
            <ac:spMk id="25" creationId="{AE068AF0-4DF2-1193-0919-232FFDA8C6CD}"/>
          </ac:spMkLst>
        </pc:spChg>
        <pc:spChg chg="add mod">
          <ac:chgData name="Sanders Wang" userId="089d73b8-785c-4012-b931-81c632b6c9c7" providerId="ADAL" clId="{16A1F63C-915B-4903-AE89-AEEAD78C541A}" dt="2025-09-08T17:28:25.626" v="3463" actId="20577"/>
          <ac:spMkLst>
            <pc:docMk/>
            <pc:sldMk cId="594865982" sldId="280"/>
            <ac:spMk id="30" creationId="{C05A8053-DD9D-1C22-38E8-04CCC26D0CE7}"/>
          </ac:spMkLst>
        </pc:spChg>
        <pc:spChg chg="add mod">
          <ac:chgData name="Sanders Wang" userId="089d73b8-785c-4012-b931-81c632b6c9c7" providerId="ADAL" clId="{16A1F63C-915B-4903-AE89-AEEAD78C541A}" dt="2025-09-08T17:30:27.256" v="3501" actId="20577"/>
          <ac:spMkLst>
            <pc:docMk/>
            <pc:sldMk cId="594865982" sldId="280"/>
            <ac:spMk id="34" creationId="{26616CF8-96FD-883A-7885-646D3D8F7795}"/>
          </ac:spMkLst>
        </pc:spChg>
        <pc:spChg chg="add mod">
          <ac:chgData name="Sanders Wang" userId="089d73b8-785c-4012-b931-81c632b6c9c7" providerId="ADAL" clId="{16A1F63C-915B-4903-AE89-AEEAD78C541A}" dt="2025-09-08T17:31:39.299" v="3525" actId="20577"/>
          <ac:spMkLst>
            <pc:docMk/>
            <pc:sldMk cId="594865982" sldId="280"/>
            <ac:spMk id="40" creationId="{CCC5B6DC-35FC-FB92-3615-E7D20DA89955}"/>
          </ac:spMkLst>
        </pc:spChg>
        <pc:spChg chg="add mod">
          <ac:chgData name="Sanders Wang" userId="089d73b8-785c-4012-b931-81c632b6c9c7" providerId="ADAL" clId="{16A1F63C-915B-4903-AE89-AEEAD78C541A}" dt="2025-09-08T17:27:04.389" v="3441" actId="20577"/>
          <ac:spMkLst>
            <pc:docMk/>
            <pc:sldMk cId="594865982" sldId="280"/>
            <ac:spMk id="47" creationId="{49699500-82A7-054A-B5C1-55CBF4FCB0F9}"/>
          </ac:spMkLst>
        </pc:spChg>
        <pc:spChg chg="add mod">
          <ac:chgData name="Sanders Wang" userId="089d73b8-785c-4012-b931-81c632b6c9c7" providerId="ADAL" clId="{16A1F63C-915B-4903-AE89-AEEAD78C541A}" dt="2025-09-08T17:28:01.632" v="3453" actId="20577"/>
          <ac:spMkLst>
            <pc:docMk/>
            <pc:sldMk cId="594865982" sldId="280"/>
            <ac:spMk id="51" creationId="{3DD954B6-D22A-CF46-9F25-8913E4C1795F}"/>
          </ac:spMkLst>
        </pc:spChg>
        <pc:spChg chg="add mod">
          <ac:chgData name="Sanders Wang" userId="089d73b8-785c-4012-b931-81c632b6c9c7" providerId="ADAL" clId="{16A1F63C-915B-4903-AE89-AEEAD78C541A}" dt="2025-09-08T17:29:25.477" v="3480" actId="20577"/>
          <ac:spMkLst>
            <pc:docMk/>
            <pc:sldMk cId="594865982" sldId="280"/>
            <ac:spMk id="55" creationId="{24E8C67F-9EB9-F45A-9496-D995B98173A8}"/>
          </ac:spMkLst>
        </pc:spChg>
        <pc:spChg chg="add mod">
          <ac:chgData name="Sanders Wang" userId="089d73b8-785c-4012-b931-81c632b6c9c7" providerId="ADAL" clId="{16A1F63C-915B-4903-AE89-AEEAD78C541A}" dt="2025-09-08T17:30:08.515" v="3494" actId="20577"/>
          <ac:spMkLst>
            <pc:docMk/>
            <pc:sldMk cId="594865982" sldId="280"/>
            <ac:spMk id="60" creationId="{C6DFDA83-3FEB-A04B-1250-7556EDF35252}"/>
          </ac:spMkLst>
        </pc:spChg>
        <pc:spChg chg="add mod">
          <ac:chgData name="Sanders Wang" userId="089d73b8-785c-4012-b931-81c632b6c9c7" providerId="ADAL" clId="{16A1F63C-915B-4903-AE89-AEEAD78C541A}" dt="2025-09-08T17:31:35.148" v="3523" actId="20577"/>
          <ac:spMkLst>
            <pc:docMk/>
            <pc:sldMk cId="594865982" sldId="280"/>
            <ac:spMk id="64" creationId="{08B3C486-DAC6-1FC7-48A4-E4A245FA6CB1}"/>
          </ac:spMkLst>
        </pc:spChg>
        <pc:spChg chg="add mod">
          <ac:chgData name="Sanders Wang" userId="089d73b8-785c-4012-b931-81c632b6c9c7" providerId="ADAL" clId="{16A1F63C-915B-4903-AE89-AEEAD78C541A}" dt="2025-09-08T17:34:15.239" v="3540" actId="1076"/>
          <ac:spMkLst>
            <pc:docMk/>
            <pc:sldMk cId="594865982" sldId="280"/>
            <ac:spMk id="68" creationId="{297BC472-2074-8459-5C24-F27032646675}"/>
          </ac:spMkLst>
        </pc:spChg>
        <pc:graphicFrameChg chg="add mod modGraphic">
          <ac:chgData name="Sanders Wang" userId="089d73b8-785c-4012-b931-81c632b6c9c7" providerId="ADAL" clId="{16A1F63C-915B-4903-AE89-AEEAD78C541A}" dt="2025-09-08T17:31:49.457" v="3529" actId="20577"/>
          <ac:graphicFrameMkLst>
            <pc:docMk/>
            <pc:sldMk cId="594865982" sldId="280"/>
            <ac:graphicFrameMk id="24" creationId="{3F5260AB-A3F1-645D-79BE-1910D0256E1F}"/>
          </ac:graphicFrameMkLst>
        </pc:graphicFrameChg>
        <pc:cxnChg chg="add">
          <ac:chgData name="Sanders Wang" userId="089d73b8-785c-4012-b931-81c632b6c9c7" providerId="ADAL" clId="{16A1F63C-915B-4903-AE89-AEEAD78C541A}" dt="2025-09-08T17:19:25.424" v="3280" actId="11529"/>
          <ac:cxnSpMkLst>
            <pc:docMk/>
            <pc:sldMk cId="594865982" sldId="280"/>
            <ac:cxnSpMk id="11" creationId="{EB8A1D5F-7C9C-6515-2669-6E76F97D1BAF}"/>
          </ac:cxnSpMkLst>
        </pc:cxnChg>
        <pc:cxnChg chg="add mod">
          <ac:chgData name="Sanders Wang" userId="089d73b8-785c-4012-b931-81c632b6c9c7" providerId="ADAL" clId="{16A1F63C-915B-4903-AE89-AEEAD78C541A}" dt="2025-09-08T17:20:15.629" v="3285" actId="1076"/>
          <ac:cxnSpMkLst>
            <pc:docMk/>
            <pc:sldMk cId="594865982" sldId="280"/>
            <ac:cxnSpMk id="15" creationId="{FB4EB93E-A45F-DF8E-FA5F-3AF2EDFBB194}"/>
          </ac:cxnSpMkLst>
        </pc:cxnChg>
        <pc:cxnChg chg="add mod">
          <ac:chgData name="Sanders Wang" userId="089d73b8-785c-4012-b931-81c632b6c9c7" providerId="ADAL" clId="{16A1F63C-915B-4903-AE89-AEEAD78C541A}" dt="2025-09-08T17:20:52.076" v="3314" actId="14100"/>
          <ac:cxnSpMkLst>
            <pc:docMk/>
            <pc:sldMk cId="594865982" sldId="280"/>
            <ac:cxnSpMk id="19" creationId="{867C2B0A-C2F6-F665-5259-53D8B657559E}"/>
          </ac:cxnSpMkLst>
        </pc:cxnChg>
        <pc:cxnChg chg="add mod">
          <ac:chgData name="Sanders Wang" userId="089d73b8-785c-4012-b931-81c632b6c9c7" providerId="ADAL" clId="{16A1F63C-915B-4903-AE89-AEEAD78C541A}" dt="2025-09-08T17:23:51.450" v="3368" actId="14100"/>
          <ac:cxnSpMkLst>
            <pc:docMk/>
            <pc:sldMk cId="594865982" sldId="280"/>
            <ac:cxnSpMk id="27" creationId="{F583148F-7ED3-12FE-D199-702B0D9E01DF}"/>
          </ac:cxnSpMkLst>
        </pc:cxnChg>
        <pc:cxnChg chg="add">
          <ac:chgData name="Sanders Wang" userId="089d73b8-785c-4012-b931-81c632b6c9c7" providerId="ADAL" clId="{16A1F63C-915B-4903-AE89-AEEAD78C541A}" dt="2025-09-08T17:24:26.169" v="3381" actId="11529"/>
          <ac:cxnSpMkLst>
            <pc:docMk/>
            <pc:sldMk cId="594865982" sldId="280"/>
            <ac:cxnSpMk id="32" creationId="{B24F79EA-C7FD-A250-4C15-47CB54E4DB9A}"/>
          </ac:cxnSpMkLst>
        </pc:cxnChg>
        <pc:cxnChg chg="add mod">
          <ac:chgData name="Sanders Wang" userId="089d73b8-785c-4012-b931-81c632b6c9c7" providerId="ADAL" clId="{16A1F63C-915B-4903-AE89-AEEAD78C541A}" dt="2025-09-08T17:26:12.491" v="3424" actId="1076"/>
          <ac:cxnSpMkLst>
            <pc:docMk/>
            <pc:sldMk cId="594865982" sldId="280"/>
            <ac:cxnSpMk id="35" creationId="{601932D5-C0E0-77C3-81EF-C8F7AC4F5273}"/>
          </ac:cxnSpMkLst>
        </pc:cxnChg>
        <pc:cxnChg chg="add mod">
          <ac:chgData name="Sanders Wang" userId="089d73b8-785c-4012-b931-81c632b6c9c7" providerId="ADAL" clId="{16A1F63C-915B-4903-AE89-AEEAD78C541A}" dt="2025-09-08T17:26:12.491" v="3424" actId="1076"/>
          <ac:cxnSpMkLst>
            <pc:docMk/>
            <pc:sldMk cId="594865982" sldId="280"/>
            <ac:cxnSpMk id="41" creationId="{BCC201FA-037C-F29B-11FF-C860D1E63BB5}"/>
          </ac:cxnSpMkLst>
        </pc:cxnChg>
        <pc:cxnChg chg="add">
          <ac:chgData name="Sanders Wang" userId="089d73b8-785c-4012-b931-81c632b6c9c7" providerId="ADAL" clId="{16A1F63C-915B-4903-AE89-AEEAD78C541A}" dt="2025-09-08T17:26:35.959" v="3431" actId="11529"/>
          <ac:cxnSpMkLst>
            <pc:docMk/>
            <pc:sldMk cId="594865982" sldId="280"/>
            <ac:cxnSpMk id="49" creationId="{EDE1DFE8-5533-3626-4376-75B35AEDCC2B}"/>
          </ac:cxnSpMkLst>
        </pc:cxnChg>
        <pc:cxnChg chg="add">
          <ac:chgData name="Sanders Wang" userId="089d73b8-785c-4012-b931-81c632b6c9c7" providerId="ADAL" clId="{16A1F63C-915B-4903-AE89-AEEAD78C541A}" dt="2025-09-08T17:27:51.771" v="3449" actId="11529"/>
          <ac:cxnSpMkLst>
            <pc:docMk/>
            <pc:sldMk cId="594865982" sldId="280"/>
            <ac:cxnSpMk id="53" creationId="{A4FD0BFF-6FFD-CAFB-413A-F0B052EEFD5B}"/>
          </ac:cxnSpMkLst>
        </pc:cxnChg>
        <pc:cxnChg chg="add mod">
          <ac:chgData name="Sanders Wang" userId="089d73b8-785c-4012-b931-81c632b6c9c7" providerId="ADAL" clId="{16A1F63C-915B-4903-AE89-AEEAD78C541A}" dt="2025-09-08T17:29:18.219" v="3476" actId="14100"/>
          <ac:cxnSpMkLst>
            <pc:docMk/>
            <pc:sldMk cId="594865982" sldId="280"/>
            <ac:cxnSpMk id="56" creationId="{E39ACEAD-4729-65CA-D8EC-2348BA1AC94D}"/>
          </ac:cxnSpMkLst>
        </pc:cxnChg>
        <pc:cxnChg chg="add">
          <ac:chgData name="Sanders Wang" userId="089d73b8-785c-4012-b931-81c632b6c9c7" providerId="ADAL" clId="{16A1F63C-915B-4903-AE89-AEEAD78C541A}" dt="2025-09-08T17:30:02.107" v="3491" actId="11529"/>
          <ac:cxnSpMkLst>
            <pc:docMk/>
            <pc:sldMk cId="594865982" sldId="280"/>
            <ac:cxnSpMk id="62" creationId="{75AEE75C-4C81-A999-5335-7477199BB1C1}"/>
          </ac:cxnSpMkLst>
        </pc:cxnChg>
        <pc:cxnChg chg="add mod">
          <ac:chgData name="Sanders Wang" userId="089d73b8-785c-4012-b931-81c632b6c9c7" providerId="ADAL" clId="{16A1F63C-915B-4903-AE89-AEEAD78C541A}" dt="2025-09-08T17:31:30.578" v="3521" actId="14100"/>
          <ac:cxnSpMkLst>
            <pc:docMk/>
            <pc:sldMk cId="594865982" sldId="280"/>
            <ac:cxnSpMk id="65" creationId="{54EF34E1-F76E-7BA0-1F08-D872E4AF08EF}"/>
          </ac:cxnSpMkLst>
        </pc:cxnChg>
      </pc:sldChg>
      <pc:sldChg chg="addSp modSp new mod">
        <pc:chgData name="Sanders Wang" userId="089d73b8-785c-4012-b931-81c632b6c9c7" providerId="ADAL" clId="{16A1F63C-915B-4903-AE89-AEEAD78C541A}" dt="2025-09-08T17:42:55.926" v="3695" actId="1076"/>
        <pc:sldMkLst>
          <pc:docMk/>
          <pc:sldMk cId="2500643885" sldId="281"/>
        </pc:sldMkLst>
        <pc:spChg chg="add mod">
          <ac:chgData name="Sanders Wang" userId="089d73b8-785c-4012-b931-81c632b6c9c7" providerId="ADAL" clId="{16A1F63C-915B-4903-AE89-AEEAD78C541A}" dt="2025-09-08T17:35:13.240" v="3557" actId="1076"/>
          <ac:spMkLst>
            <pc:docMk/>
            <pc:sldMk cId="2500643885" sldId="281"/>
            <ac:spMk id="2" creationId="{175E35F8-7C1E-0670-00F0-F393EE9B2549}"/>
          </ac:spMkLst>
        </pc:spChg>
        <pc:spChg chg="add mod">
          <ac:chgData name="Sanders Wang" userId="089d73b8-785c-4012-b931-81c632b6c9c7" providerId="ADAL" clId="{16A1F63C-915B-4903-AE89-AEEAD78C541A}" dt="2025-09-08T17:35:30.373" v="3559" actId="1076"/>
          <ac:spMkLst>
            <pc:docMk/>
            <pc:sldMk cId="2500643885" sldId="281"/>
            <ac:spMk id="3" creationId="{8076B96A-4CFE-1E6C-D162-7B3B213549B6}"/>
          </ac:spMkLst>
        </pc:spChg>
        <pc:spChg chg="add mod">
          <ac:chgData name="Sanders Wang" userId="089d73b8-785c-4012-b931-81c632b6c9c7" providerId="ADAL" clId="{16A1F63C-915B-4903-AE89-AEEAD78C541A}" dt="2025-09-08T17:35:30.373" v="3559" actId="1076"/>
          <ac:spMkLst>
            <pc:docMk/>
            <pc:sldMk cId="2500643885" sldId="281"/>
            <ac:spMk id="5" creationId="{CF954684-D19B-73D2-B4C4-D55A3B7DC439}"/>
          </ac:spMkLst>
        </pc:spChg>
        <pc:spChg chg="add mod">
          <ac:chgData name="Sanders Wang" userId="089d73b8-785c-4012-b931-81c632b6c9c7" providerId="ADAL" clId="{16A1F63C-915B-4903-AE89-AEEAD78C541A}" dt="2025-09-08T17:35:30.373" v="3559" actId="1076"/>
          <ac:spMkLst>
            <pc:docMk/>
            <pc:sldMk cId="2500643885" sldId="281"/>
            <ac:spMk id="7" creationId="{7BF9A514-38FA-7FC4-5D14-B913D83F0761}"/>
          </ac:spMkLst>
        </pc:spChg>
        <pc:spChg chg="add mod">
          <ac:chgData name="Sanders Wang" userId="089d73b8-785c-4012-b931-81c632b6c9c7" providerId="ADAL" clId="{16A1F63C-915B-4903-AE89-AEEAD78C541A}" dt="2025-09-08T17:35:30.373" v="3559" actId="1076"/>
          <ac:spMkLst>
            <pc:docMk/>
            <pc:sldMk cId="2500643885" sldId="281"/>
            <ac:spMk id="9" creationId="{E8D45A1E-9A14-2C11-6C2E-639D71FF03F4}"/>
          </ac:spMkLst>
        </pc:spChg>
        <pc:spChg chg="add mod">
          <ac:chgData name="Sanders Wang" userId="089d73b8-785c-4012-b931-81c632b6c9c7" providerId="ADAL" clId="{16A1F63C-915B-4903-AE89-AEEAD78C541A}" dt="2025-09-08T17:35:30.373" v="3559" actId="1076"/>
          <ac:spMkLst>
            <pc:docMk/>
            <pc:sldMk cId="2500643885" sldId="281"/>
            <ac:spMk id="11" creationId="{6CB4FB08-990B-F149-456F-9BA4A5A18122}"/>
          </ac:spMkLst>
        </pc:spChg>
        <pc:spChg chg="add mod">
          <ac:chgData name="Sanders Wang" userId="089d73b8-785c-4012-b931-81c632b6c9c7" providerId="ADAL" clId="{16A1F63C-915B-4903-AE89-AEEAD78C541A}" dt="2025-09-08T17:35:30.373" v="3559" actId="1076"/>
          <ac:spMkLst>
            <pc:docMk/>
            <pc:sldMk cId="2500643885" sldId="281"/>
            <ac:spMk id="13" creationId="{3035D087-1C91-1B84-04D8-EAB1A900E23D}"/>
          </ac:spMkLst>
        </pc:spChg>
        <pc:spChg chg="add mod">
          <ac:chgData name="Sanders Wang" userId="089d73b8-785c-4012-b931-81c632b6c9c7" providerId="ADAL" clId="{16A1F63C-915B-4903-AE89-AEEAD78C541A}" dt="2025-09-08T17:35:30.373" v="3559" actId="1076"/>
          <ac:spMkLst>
            <pc:docMk/>
            <pc:sldMk cId="2500643885" sldId="281"/>
            <ac:spMk id="15" creationId="{23D90747-0B50-DE0E-65AB-ED15F5F48B0D}"/>
          </ac:spMkLst>
        </pc:spChg>
        <pc:spChg chg="add mod">
          <ac:chgData name="Sanders Wang" userId="089d73b8-785c-4012-b931-81c632b6c9c7" providerId="ADAL" clId="{16A1F63C-915B-4903-AE89-AEEAD78C541A}" dt="2025-09-08T17:35:30.373" v="3559" actId="1076"/>
          <ac:spMkLst>
            <pc:docMk/>
            <pc:sldMk cId="2500643885" sldId="281"/>
            <ac:spMk id="17" creationId="{64644FDC-9DAD-143F-B18D-CE894B795545}"/>
          </ac:spMkLst>
        </pc:spChg>
        <pc:spChg chg="add mod">
          <ac:chgData name="Sanders Wang" userId="089d73b8-785c-4012-b931-81c632b6c9c7" providerId="ADAL" clId="{16A1F63C-915B-4903-AE89-AEEAD78C541A}" dt="2025-09-08T17:35:30.373" v="3559" actId="1076"/>
          <ac:spMkLst>
            <pc:docMk/>
            <pc:sldMk cId="2500643885" sldId="281"/>
            <ac:spMk id="19" creationId="{29443139-F804-5534-B678-9B34EA7C1ED3}"/>
          </ac:spMkLst>
        </pc:spChg>
        <pc:spChg chg="add mod">
          <ac:chgData name="Sanders Wang" userId="089d73b8-785c-4012-b931-81c632b6c9c7" providerId="ADAL" clId="{16A1F63C-915B-4903-AE89-AEEAD78C541A}" dt="2025-09-08T17:35:30.373" v="3559" actId="1076"/>
          <ac:spMkLst>
            <pc:docMk/>
            <pc:sldMk cId="2500643885" sldId="281"/>
            <ac:spMk id="21" creationId="{C15902DE-F6E3-A707-948C-99DAFBB391BF}"/>
          </ac:spMkLst>
        </pc:spChg>
        <pc:spChg chg="mod">
          <ac:chgData name="Sanders Wang" userId="089d73b8-785c-4012-b931-81c632b6c9c7" providerId="ADAL" clId="{16A1F63C-915B-4903-AE89-AEEAD78C541A}" dt="2025-09-08T17:42:55.926" v="3695" actId="1076"/>
          <ac:spMkLst>
            <pc:docMk/>
            <pc:sldMk cId="2500643885" sldId="281"/>
            <ac:spMk id="23" creationId="{12BFD521-9A6D-465D-8AF4-EED95067772F}"/>
          </ac:spMkLst>
        </pc:spChg>
        <pc:spChg chg="add mod">
          <ac:chgData name="Sanders Wang" userId="089d73b8-785c-4012-b931-81c632b6c9c7" providerId="ADAL" clId="{16A1F63C-915B-4903-AE89-AEEAD78C541A}" dt="2025-09-08T17:35:48.910" v="3567" actId="1076"/>
          <ac:spMkLst>
            <pc:docMk/>
            <pc:sldMk cId="2500643885" sldId="281"/>
            <ac:spMk id="24" creationId="{DE308D89-FCAF-0353-9C70-06A17721B23B}"/>
          </ac:spMkLst>
        </pc:spChg>
        <pc:spChg chg="add mod">
          <ac:chgData name="Sanders Wang" userId="089d73b8-785c-4012-b931-81c632b6c9c7" providerId="ADAL" clId="{16A1F63C-915B-4903-AE89-AEEAD78C541A}" dt="2025-09-08T17:36:15.927" v="3582" actId="20577"/>
          <ac:spMkLst>
            <pc:docMk/>
            <pc:sldMk cId="2500643885" sldId="281"/>
            <ac:spMk id="25" creationId="{2EA46370-EFCB-D70A-2A35-18DD06F3F440}"/>
          </ac:spMkLst>
        </pc:spChg>
        <pc:spChg chg="add mod">
          <ac:chgData name="Sanders Wang" userId="089d73b8-785c-4012-b931-81c632b6c9c7" providerId="ADAL" clId="{16A1F63C-915B-4903-AE89-AEEAD78C541A}" dt="2025-09-08T17:42:38.112" v="3691" actId="20577"/>
          <ac:spMkLst>
            <pc:docMk/>
            <pc:sldMk cId="2500643885" sldId="281"/>
            <ac:spMk id="26" creationId="{F80DE1D6-80C3-7714-F112-D44C7C40C88D}"/>
          </ac:spMkLst>
        </pc:spChg>
        <pc:spChg chg="add mod">
          <ac:chgData name="Sanders Wang" userId="089d73b8-785c-4012-b931-81c632b6c9c7" providerId="ADAL" clId="{16A1F63C-915B-4903-AE89-AEEAD78C541A}" dt="2025-09-08T17:42:40.738" v="3692" actId="20577"/>
          <ac:spMkLst>
            <pc:docMk/>
            <pc:sldMk cId="2500643885" sldId="281"/>
            <ac:spMk id="27" creationId="{C9010EFD-2835-3629-D792-C8B5E8691493}"/>
          </ac:spMkLst>
        </pc:spChg>
        <pc:spChg chg="add mod">
          <ac:chgData name="Sanders Wang" userId="089d73b8-785c-4012-b931-81c632b6c9c7" providerId="ADAL" clId="{16A1F63C-915B-4903-AE89-AEEAD78C541A}" dt="2025-09-08T17:42:16.685" v="3680" actId="20577"/>
          <ac:spMkLst>
            <pc:docMk/>
            <pc:sldMk cId="2500643885" sldId="281"/>
            <ac:spMk id="29" creationId="{C5907DA0-743E-3266-2E6E-29CD1C5F25E1}"/>
          </ac:spMkLst>
        </pc:spChg>
        <pc:spChg chg="add mod">
          <ac:chgData name="Sanders Wang" userId="089d73b8-785c-4012-b931-81c632b6c9c7" providerId="ADAL" clId="{16A1F63C-915B-4903-AE89-AEEAD78C541A}" dt="2025-09-08T17:41:51.113" v="3670" actId="20577"/>
          <ac:spMkLst>
            <pc:docMk/>
            <pc:sldMk cId="2500643885" sldId="281"/>
            <ac:spMk id="31" creationId="{C3A3B018-850B-C516-5872-9873F0F615A9}"/>
          </ac:spMkLst>
        </pc:spChg>
        <pc:spChg chg="add mod">
          <ac:chgData name="Sanders Wang" userId="089d73b8-785c-4012-b931-81c632b6c9c7" providerId="ADAL" clId="{16A1F63C-915B-4903-AE89-AEEAD78C541A}" dt="2025-09-08T17:41:27.279" v="3661" actId="20577"/>
          <ac:spMkLst>
            <pc:docMk/>
            <pc:sldMk cId="2500643885" sldId="281"/>
            <ac:spMk id="33" creationId="{482978F2-C7B4-056E-137C-A23A745EB404}"/>
          </ac:spMkLst>
        </pc:spChg>
        <pc:spChg chg="add mod">
          <ac:chgData name="Sanders Wang" userId="089d73b8-785c-4012-b931-81c632b6c9c7" providerId="ADAL" clId="{16A1F63C-915B-4903-AE89-AEEAD78C541A}" dt="2025-09-08T17:40:46.764" v="3645" actId="20577"/>
          <ac:spMkLst>
            <pc:docMk/>
            <pc:sldMk cId="2500643885" sldId="281"/>
            <ac:spMk id="35" creationId="{1F3B34A7-948C-B17F-132D-D5013F5296DD}"/>
          </ac:spMkLst>
        </pc:spChg>
        <pc:spChg chg="add mod">
          <ac:chgData name="Sanders Wang" userId="089d73b8-785c-4012-b931-81c632b6c9c7" providerId="ADAL" clId="{16A1F63C-915B-4903-AE89-AEEAD78C541A}" dt="2025-09-08T17:40:10.703" v="3637" actId="20577"/>
          <ac:spMkLst>
            <pc:docMk/>
            <pc:sldMk cId="2500643885" sldId="281"/>
            <ac:spMk id="37" creationId="{048CF893-57C4-ACC2-1FE1-292ADC3B7AC1}"/>
          </ac:spMkLst>
        </pc:spChg>
        <pc:spChg chg="add mod">
          <ac:chgData name="Sanders Wang" userId="089d73b8-785c-4012-b931-81c632b6c9c7" providerId="ADAL" clId="{16A1F63C-915B-4903-AE89-AEEAD78C541A}" dt="2025-09-08T17:39:24.106" v="3623" actId="20577"/>
          <ac:spMkLst>
            <pc:docMk/>
            <pc:sldMk cId="2500643885" sldId="281"/>
            <ac:spMk id="39" creationId="{E89005FB-3B65-506E-0264-68EF994079BD}"/>
          </ac:spMkLst>
        </pc:spChg>
        <pc:spChg chg="add mod">
          <ac:chgData name="Sanders Wang" userId="089d73b8-785c-4012-b931-81c632b6c9c7" providerId="ADAL" clId="{16A1F63C-915B-4903-AE89-AEEAD78C541A}" dt="2025-09-08T17:38:42.119" v="3605" actId="20577"/>
          <ac:spMkLst>
            <pc:docMk/>
            <pc:sldMk cId="2500643885" sldId="281"/>
            <ac:spMk id="41" creationId="{6F9234E2-2F3B-8C7A-045F-609F046E1274}"/>
          </ac:spMkLst>
        </pc:spChg>
        <pc:spChg chg="add mod">
          <ac:chgData name="Sanders Wang" userId="089d73b8-785c-4012-b931-81c632b6c9c7" providerId="ADAL" clId="{16A1F63C-915B-4903-AE89-AEEAD78C541A}" dt="2025-09-08T17:37:03.403" v="3590" actId="20577"/>
          <ac:spMkLst>
            <pc:docMk/>
            <pc:sldMk cId="2500643885" sldId="281"/>
            <ac:spMk id="43" creationId="{ADB78ACB-B24B-BD6F-7E3E-22B3E3586B25}"/>
          </ac:spMkLst>
        </pc:spChg>
        <pc:graphicFrameChg chg="add mod modGraphic">
          <ac:chgData name="Sanders Wang" userId="089d73b8-785c-4012-b931-81c632b6c9c7" providerId="ADAL" clId="{16A1F63C-915B-4903-AE89-AEEAD78C541A}" dt="2025-09-08T17:42:45.602" v="3694" actId="20577"/>
          <ac:graphicFrameMkLst>
            <pc:docMk/>
            <pc:sldMk cId="2500643885" sldId="281"/>
            <ac:graphicFrameMk id="45" creationId="{06299F89-372C-88CA-8F64-2957654620A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4766E-9CBF-4257-BCE5-8A729009B9F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F297-35D4-4EF4-A14B-FF785DBC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9F297-35D4-4EF4-A14B-FF785DBC3D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9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9F297-35D4-4EF4-A14B-FF785DBC3D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2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88ED-7B1D-EF62-B381-22B80247D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E311-EF27-553A-7AB9-08349C48C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A08C-A946-3D88-D46B-5531746D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F3876-BEBB-F04D-9C19-70867CC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6823C-24CC-E9AD-64D0-8E943A60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BBA3-1205-3434-48F0-7E942C6A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F8A4E-84DF-3555-0AD6-927174E01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689E-A499-3313-03EC-44517F83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B574-B03F-1182-E9B1-0898DF5F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B02BB-7505-2FBB-CB65-3AD53859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0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79A2F-EEB8-3CDB-E14A-5B0757179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F6283-4835-101B-6DEE-C69719F67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8ED-B244-F980-88B6-6B3469A3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F436-26D8-4DA5-2BBD-46069E71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ED15-7781-8FCD-F21A-627B1C3A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2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72E4-847E-A1A7-42D9-0A1C9468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CC539-2734-2FBD-0B6D-999C4444E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3CF97-346F-EC38-F953-B05C0A8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F2BB-0BC2-54A5-1977-1C7E35EE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3093F-39F0-840A-E880-213D9BB4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13FC-04EA-5152-854A-F5F920ED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F3941-4969-E073-F844-574D2126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9D69-B4F5-1B66-3EEA-D60903E5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8ACDA-399F-489B-3CE7-9C382D25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8DA85-4671-E85E-E398-7BF73A17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7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A97B-F3D6-F6C5-662B-999ED5CB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82A4C-D1E2-E6C3-755E-6C7439260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4E51E-D7EC-E3F1-53A0-EA428EC94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C4B67-E9A9-BABB-5671-D95C20E4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51056-FFCB-3220-4003-BBA62D73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CB2BA-9A8A-4AAC-2C60-9D190F3F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6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DFD5-A6CC-8E4E-282E-38E5BFE0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ADEB4-4F8C-8100-80DC-A17BC451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EC8A5-8CEA-EBE2-1ED9-607ADA1FB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ED676-C56F-AD8F-96D2-AFB2046C9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F1B6-4EA3-FB37-96AE-A469ADCB6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40A13-4A47-D270-FEDA-A1474708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54B8C-8CBF-705F-6296-FE7560A6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14967-E263-840F-9ED4-158AD2C1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F6D7-D710-DAD4-3A74-69298CFD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B998F-75AC-CAEB-EC3E-256420A0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B069C-0636-FA89-6157-1B88B287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0FF9E-18AD-43EF-BB3E-229FCC25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2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90ADA-0004-0910-4CB2-50B2DA74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13421-E64C-071E-79F5-151D34D8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777E9-4DC1-27D9-07D8-0B8DE398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15F7-D800-7D3D-6476-2C198344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F55C-D698-C136-63EF-50919BE8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E8F76-09B2-1279-8BB7-658E8E52A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06552-DC0D-0D1F-3F02-DFEBEA60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3CB95-93CD-6015-7FCA-445FD4FD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BF79B-F3FE-48C7-B2CD-670A02DC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4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89E9-8E45-2D9B-A7E6-4B2D7F5F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7741D-A830-C507-2705-CB7F1E82A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DA24D-8BCE-2ED1-FB73-C1437C238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D0A03-003A-C729-E49A-2AEB9CE1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4EB35-6731-2C53-2E54-47979EDD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9E7E-D901-DDDE-CC14-39CAD624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3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639EE-2607-11BF-FEAE-18C9CB54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FAFE6-C18C-B294-335E-7B463A6DB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52A9B-D1A2-D58C-1113-5DEDF092D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6EF0E-B550-40A8-A709-19ACE1E1A49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AEE7-E029-9CE9-E6EA-816BDAB22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B4C94-3BE9-4E01-6EB3-AFD97E588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ireIcon.sv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ireIcon.sv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1269-superman-file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971B083-D994-4D9F-4A68-3B88ACAE1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97" y="0"/>
            <a:ext cx="9154803" cy="46012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04476C-632D-2F5F-F108-8EB336CF2C74}"/>
              </a:ext>
            </a:extLst>
          </p:cNvPr>
          <p:cNvSpPr txBox="1"/>
          <p:nvPr/>
        </p:nvSpPr>
        <p:spPr>
          <a:xfrm>
            <a:off x="0" y="0"/>
            <a:ext cx="63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Tree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78D880-7DFB-688E-9594-C0ED1E5CBF56}"/>
              </a:ext>
            </a:extLst>
          </p:cNvPr>
          <p:cNvCxnSpPr/>
          <p:nvPr/>
        </p:nvCxnSpPr>
        <p:spPr>
          <a:xfrm>
            <a:off x="5959970" y="1135838"/>
            <a:ext cx="48332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1A6387-4F79-1C92-9774-0E02F086112E}"/>
              </a:ext>
            </a:extLst>
          </p:cNvPr>
          <p:cNvCxnSpPr/>
          <p:nvPr/>
        </p:nvCxnSpPr>
        <p:spPr>
          <a:xfrm>
            <a:off x="6014399" y="1745438"/>
            <a:ext cx="48332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994CDE-2410-46F8-7EC4-D09028884B2E}"/>
              </a:ext>
            </a:extLst>
          </p:cNvPr>
          <p:cNvCxnSpPr>
            <a:cxnSpLocks/>
          </p:cNvCxnSpPr>
          <p:nvPr/>
        </p:nvCxnSpPr>
        <p:spPr>
          <a:xfrm>
            <a:off x="5426570" y="3291209"/>
            <a:ext cx="5497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412B6D-FBD8-CD72-7251-94ED2AB425BB}"/>
              </a:ext>
            </a:extLst>
          </p:cNvPr>
          <p:cNvCxnSpPr>
            <a:cxnSpLocks/>
          </p:cNvCxnSpPr>
          <p:nvPr/>
        </p:nvCxnSpPr>
        <p:spPr>
          <a:xfrm flipH="1">
            <a:off x="7015885" y="1233810"/>
            <a:ext cx="859971" cy="391885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FA22E4-1F55-90D1-0FCF-0C87F9697BF4}"/>
              </a:ext>
            </a:extLst>
          </p:cNvPr>
          <p:cNvCxnSpPr>
            <a:cxnSpLocks/>
          </p:cNvCxnSpPr>
          <p:nvPr/>
        </p:nvCxnSpPr>
        <p:spPr>
          <a:xfrm flipH="1" flipV="1">
            <a:off x="7015885" y="1837967"/>
            <a:ext cx="598713" cy="517071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0C3EC-4523-95E7-8AC0-C13C82F1E88F}"/>
              </a:ext>
            </a:extLst>
          </p:cNvPr>
          <p:cNvCxnSpPr>
            <a:cxnSpLocks/>
          </p:cNvCxnSpPr>
          <p:nvPr/>
        </p:nvCxnSpPr>
        <p:spPr>
          <a:xfrm flipV="1">
            <a:off x="7315241" y="2613574"/>
            <a:ext cx="299357" cy="449034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DEB0D83-68E3-E7BC-7401-C4BFA8633618}"/>
              </a:ext>
            </a:extLst>
          </p:cNvPr>
          <p:cNvSpPr txBox="1"/>
          <p:nvPr/>
        </p:nvSpPr>
        <p:spPr>
          <a:xfrm>
            <a:off x="6543427" y="3585514"/>
            <a:ext cx="154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Path: A.B.E.K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419E97-267F-E216-8720-D8BF227C0662}"/>
              </a:ext>
            </a:extLst>
          </p:cNvPr>
          <p:cNvSpPr txBox="1"/>
          <p:nvPr/>
        </p:nvSpPr>
        <p:spPr>
          <a:xfrm>
            <a:off x="379532" y="815525"/>
            <a:ext cx="8739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    B</a:t>
            </a:r>
          </a:p>
          <a:p>
            <a:r>
              <a:rPr lang="en-US" dirty="0"/>
              <a:t>        D</a:t>
            </a:r>
          </a:p>
          <a:p>
            <a:r>
              <a:rPr lang="en-US" dirty="0"/>
              <a:t>            I</a:t>
            </a:r>
          </a:p>
          <a:p>
            <a:r>
              <a:rPr lang="en-US" dirty="0"/>
              <a:t>            J</a:t>
            </a:r>
          </a:p>
          <a:p>
            <a:r>
              <a:rPr lang="en-US" dirty="0"/>
              <a:t>        E</a:t>
            </a:r>
          </a:p>
          <a:p>
            <a:r>
              <a:rPr lang="en-US" dirty="0"/>
              <a:t>            K</a:t>
            </a:r>
          </a:p>
          <a:p>
            <a:r>
              <a:rPr lang="en-US" dirty="0"/>
              <a:t>    C</a:t>
            </a:r>
          </a:p>
          <a:p>
            <a:r>
              <a:rPr lang="en-US" dirty="0"/>
              <a:t>        F</a:t>
            </a:r>
          </a:p>
          <a:p>
            <a:r>
              <a:rPr lang="en-US" dirty="0"/>
              <a:t>        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5D5228-7D29-5E45-16A8-94E69D8AD4B0}"/>
              </a:ext>
            </a:extLst>
          </p:cNvPr>
          <p:cNvSpPr txBox="1"/>
          <p:nvPr/>
        </p:nvSpPr>
        <p:spPr>
          <a:xfrm>
            <a:off x="315086" y="5334000"/>
            <a:ext cx="242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B, D, I, J, E, K, C, F, 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99CC25-217C-E77C-CE66-8AD9D9448246}"/>
              </a:ext>
            </a:extLst>
          </p:cNvPr>
          <p:cNvSpPr/>
          <p:nvPr/>
        </p:nvSpPr>
        <p:spPr>
          <a:xfrm>
            <a:off x="9035144" y="2096502"/>
            <a:ext cx="598713" cy="646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5B6798-35FD-DD67-CDAC-AE8D0A4C43E6}"/>
              </a:ext>
            </a:extLst>
          </p:cNvPr>
          <p:cNvCxnSpPr>
            <a:cxnSpLocks/>
          </p:cNvCxnSpPr>
          <p:nvPr/>
        </p:nvCxnSpPr>
        <p:spPr>
          <a:xfrm>
            <a:off x="5393913" y="2453009"/>
            <a:ext cx="5497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AB9C3DA-640D-8601-F305-E5D32BA196CE}"/>
              </a:ext>
            </a:extLst>
          </p:cNvPr>
          <p:cNvSpPr txBox="1"/>
          <p:nvPr/>
        </p:nvSpPr>
        <p:spPr>
          <a:xfrm>
            <a:off x="2993260" y="5334000"/>
            <a:ext cx="296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(B, (D, I, J), (E, K)), (C, F, H)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669F87-1B3B-4E62-44F9-29A5718EAFFF}"/>
              </a:ext>
            </a:extLst>
          </p:cNvPr>
          <p:cNvSpPr txBox="1"/>
          <p:nvPr/>
        </p:nvSpPr>
        <p:spPr>
          <a:xfrm>
            <a:off x="6191292" y="5308787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preorder traversal of a tree </a:t>
            </a:r>
            <a:r>
              <a:rPr lang="sv-SE" dirty="0"/>
              <a:t>(</a:t>
            </a:r>
            <a:r>
              <a:rPr lang="sv-SE" dirty="0" err="1"/>
              <a:t>parent</a:t>
            </a:r>
            <a:r>
              <a:rPr lang="sv-SE" dirty="0"/>
              <a:t> -&gt; </a:t>
            </a:r>
            <a:r>
              <a:rPr lang="sv-SE" dirty="0" err="1"/>
              <a:t>left</a:t>
            </a:r>
            <a:r>
              <a:rPr lang="sv-SE" dirty="0"/>
              <a:t> </a:t>
            </a:r>
            <a:r>
              <a:rPr lang="sv-SE" dirty="0" err="1"/>
              <a:t>child</a:t>
            </a:r>
            <a:r>
              <a:rPr lang="sv-SE" dirty="0"/>
              <a:t> -&gt; right </a:t>
            </a:r>
            <a:r>
              <a:rPr lang="sv-SE" dirty="0" err="1"/>
              <a:t>child</a:t>
            </a:r>
            <a:r>
              <a:rPr lang="sv-S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519E7-644F-9A7F-521C-2FCD9B71F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025C3952-B773-8D5F-9731-A57E92798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749" y="0"/>
            <a:ext cx="4079023" cy="2307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A52E39-EFDD-13FF-5C94-7E2207D28F30}"/>
              </a:ext>
            </a:extLst>
          </p:cNvPr>
          <p:cNvSpPr txBox="1"/>
          <p:nvPr/>
        </p:nvSpPr>
        <p:spPr>
          <a:xfrm>
            <a:off x="-1" y="93898"/>
            <a:ext cx="756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388, 128, 727, 232, 29, 129, 321, 913, 232,383, 281, 828, 393, 482, 18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F98A8D-1858-A89B-77FF-B39B0A45050F}"/>
              </a:ext>
            </a:extLst>
          </p:cNvPr>
          <p:cNvSpPr/>
          <p:nvPr/>
        </p:nvSpPr>
        <p:spPr>
          <a:xfrm>
            <a:off x="3668485" y="463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3F84B2-14FC-162E-F139-91CBCCDA829A}"/>
              </a:ext>
            </a:extLst>
          </p:cNvPr>
          <p:cNvSpPr/>
          <p:nvPr/>
        </p:nvSpPr>
        <p:spPr>
          <a:xfrm>
            <a:off x="2862941" y="123611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AB160F-F6AD-E6CF-3527-DC9122996B35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194956" y="925286"/>
            <a:ext cx="805544" cy="310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5BAFDF-A774-8F87-A80A-182DA7B72136}"/>
              </a:ext>
            </a:extLst>
          </p:cNvPr>
          <p:cNvSpPr/>
          <p:nvPr/>
        </p:nvSpPr>
        <p:spPr>
          <a:xfrm>
            <a:off x="5595257" y="123611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727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E3C03B-20F4-031D-DDDB-B36AC9DE1CAD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4000500" y="925286"/>
            <a:ext cx="1926772" cy="310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0AF0D-A1C5-D426-702E-B12815465BB4}"/>
              </a:ext>
            </a:extLst>
          </p:cNvPr>
          <p:cNvSpPr/>
          <p:nvPr/>
        </p:nvSpPr>
        <p:spPr>
          <a:xfrm>
            <a:off x="3450769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232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989838-B82F-9996-8D1E-FC8F39D0D03D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3194956" y="1698172"/>
            <a:ext cx="587828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1E197D0-93C1-419B-2F0A-834976C0E4E7}"/>
              </a:ext>
            </a:extLst>
          </p:cNvPr>
          <p:cNvSpPr/>
          <p:nvPr/>
        </p:nvSpPr>
        <p:spPr>
          <a:xfrm>
            <a:off x="1959426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5FCC52-4155-D9C7-0B6E-F3579BF11821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2291441" y="1698172"/>
            <a:ext cx="903515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4BA80AD-DBAC-19C0-3BE8-5162E02F883E}"/>
              </a:ext>
            </a:extLst>
          </p:cNvPr>
          <p:cNvSpPr/>
          <p:nvPr/>
        </p:nvSpPr>
        <p:spPr>
          <a:xfrm>
            <a:off x="2824841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EC84C8-E6F6-67DC-1A38-38EAAC2F571B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 flipH="1">
            <a:off x="3156856" y="2449286"/>
            <a:ext cx="625928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71E06-4476-FB0C-FF5A-D4AE17560272}"/>
              </a:ext>
            </a:extLst>
          </p:cNvPr>
          <p:cNvSpPr/>
          <p:nvPr/>
        </p:nvSpPr>
        <p:spPr>
          <a:xfrm>
            <a:off x="3924298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321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81E55E-1350-A78D-5472-E79AC23C4D94}"/>
              </a:ext>
            </a:extLst>
          </p:cNvPr>
          <p:cNvCxnSpPr>
            <a:cxnSpLocks/>
            <a:stCxn id="29" idx="0"/>
            <a:endCxn id="13" idx="2"/>
          </p:cNvCxnSpPr>
          <p:nvPr/>
        </p:nvCxnSpPr>
        <p:spPr>
          <a:xfrm flipH="1" flipV="1">
            <a:off x="3782784" y="2449286"/>
            <a:ext cx="47352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32557A5-DD97-7404-7EBB-369B1C05342C}"/>
              </a:ext>
            </a:extLst>
          </p:cNvPr>
          <p:cNvSpPr/>
          <p:nvPr/>
        </p:nvSpPr>
        <p:spPr>
          <a:xfrm>
            <a:off x="6776360" y="1976345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913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D52E1C-7BC3-E25E-40C1-4A81834D1CA7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>
            <a:off x="5927272" y="1698172"/>
            <a:ext cx="1181103" cy="2781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7BB6411-9033-0F3C-50CD-4807EE829207}"/>
              </a:ext>
            </a:extLst>
          </p:cNvPr>
          <p:cNvSpPr/>
          <p:nvPr/>
        </p:nvSpPr>
        <p:spPr>
          <a:xfrm>
            <a:off x="4419598" y="332977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00F466-BCB8-222F-5728-FE7DE029571A}"/>
              </a:ext>
            </a:extLst>
          </p:cNvPr>
          <p:cNvCxnSpPr>
            <a:stCxn id="29" idx="2"/>
            <a:endCxn id="39" idx="0"/>
          </p:cNvCxnSpPr>
          <p:nvPr/>
        </p:nvCxnSpPr>
        <p:spPr>
          <a:xfrm>
            <a:off x="4256313" y="3056459"/>
            <a:ext cx="495300" cy="273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C1D9F90-2CE9-F405-B74E-F8263892E5D3}"/>
              </a:ext>
            </a:extLst>
          </p:cNvPr>
          <p:cNvSpPr/>
          <p:nvPr/>
        </p:nvSpPr>
        <p:spPr>
          <a:xfrm>
            <a:off x="3439883" y="3345517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281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8977C7-B826-DE05-977A-ACC1DDA328DC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3771898" y="3056459"/>
            <a:ext cx="484415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7FA8C0F-CE57-0589-E98E-94988DFA619A}"/>
              </a:ext>
            </a:extLst>
          </p:cNvPr>
          <p:cNvSpPr/>
          <p:nvPr/>
        </p:nvSpPr>
        <p:spPr>
          <a:xfrm>
            <a:off x="6444345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828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E57ABF-01EC-CC08-9092-3AADD41E8150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 flipH="1">
            <a:off x="6776360" y="2438401"/>
            <a:ext cx="332015" cy="156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4200F27-8D86-F139-B050-E9D9BBA57958}"/>
              </a:ext>
            </a:extLst>
          </p:cNvPr>
          <p:cNvSpPr/>
          <p:nvPr/>
        </p:nvSpPr>
        <p:spPr>
          <a:xfrm>
            <a:off x="5170714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393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25CF971-A1C1-D6AE-6998-22751681C5DA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 flipH="1">
            <a:off x="5502729" y="1698172"/>
            <a:ext cx="424543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ED3FC8F-827F-CBE9-3301-BC125F7ADE15}"/>
              </a:ext>
            </a:extLst>
          </p:cNvPr>
          <p:cNvSpPr/>
          <p:nvPr/>
        </p:nvSpPr>
        <p:spPr>
          <a:xfrm>
            <a:off x="5524503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482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144B45-82B7-23DF-792B-B946F25C89BC}"/>
              </a:ext>
            </a:extLst>
          </p:cNvPr>
          <p:cNvCxnSpPr>
            <a:cxnSpLocks/>
            <a:stCxn id="60" idx="2"/>
            <a:endCxn id="65" idx="0"/>
          </p:cNvCxnSpPr>
          <p:nvPr/>
        </p:nvCxnSpPr>
        <p:spPr>
          <a:xfrm>
            <a:off x="5502729" y="2449286"/>
            <a:ext cx="35378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EBAC66D-F18C-72E8-C510-BF03C045104D}"/>
              </a:ext>
            </a:extLst>
          </p:cNvPr>
          <p:cNvSpPr/>
          <p:nvPr/>
        </p:nvSpPr>
        <p:spPr>
          <a:xfrm>
            <a:off x="1281787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2B144A-568A-4A65-D8B7-D51E33AA02C6}"/>
              </a:ext>
            </a:extLst>
          </p:cNvPr>
          <p:cNvCxnSpPr>
            <a:cxnSpLocks/>
            <a:stCxn id="18" idx="2"/>
            <a:endCxn id="70" idx="0"/>
          </p:cNvCxnSpPr>
          <p:nvPr/>
        </p:nvCxnSpPr>
        <p:spPr>
          <a:xfrm flipH="1">
            <a:off x="1613802" y="2449286"/>
            <a:ext cx="67763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5E7F87D-3D2B-7F86-0A34-E4F0CAF34480}"/>
              </a:ext>
            </a:extLst>
          </p:cNvPr>
          <p:cNvSpPr/>
          <p:nvPr/>
        </p:nvSpPr>
        <p:spPr>
          <a:xfrm>
            <a:off x="489856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FFA81-C686-3F8D-AD35-A25952FA22E7}"/>
              </a:ext>
            </a:extLst>
          </p:cNvPr>
          <p:cNvSpPr/>
          <p:nvPr/>
        </p:nvSpPr>
        <p:spPr>
          <a:xfrm>
            <a:off x="1137555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A84F93-B207-C0AD-3589-19955BEB4561}"/>
              </a:ext>
            </a:extLst>
          </p:cNvPr>
          <p:cNvSpPr/>
          <p:nvPr/>
        </p:nvSpPr>
        <p:spPr>
          <a:xfrm>
            <a:off x="1801584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727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73F5D9-3F63-38F5-0326-F4D5E3FE917A}"/>
              </a:ext>
            </a:extLst>
          </p:cNvPr>
          <p:cNvSpPr/>
          <p:nvPr/>
        </p:nvSpPr>
        <p:spPr>
          <a:xfrm>
            <a:off x="2465613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5D7D2C-5345-17C1-3C73-F7FB7AC28C1F}"/>
              </a:ext>
            </a:extLst>
          </p:cNvPr>
          <p:cNvSpPr/>
          <p:nvPr/>
        </p:nvSpPr>
        <p:spPr>
          <a:xfrm>
            <a:off x="3135080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232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CBD7A4F-3C76-0DCD-C2DA-DD624295CE55}"/>
                  </a:ext>
                </a:extLst>
              </p:cNvPr>
              <p:cNvSpPr txBox="1"/>
              <p:nvPr/>
            </p:nvSpPr>
            <p:spPr>
              <a:xfrm>
                <a:off x="5679623" y="4624588"/>
                <a:ext cx="26587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𝑐h𝑖𝑙𝑑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sv-SE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CBD7A4F-3C76-0DCD-C2DA-DD624295C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623" y="4624588"/>
                <a:ext cx="2658741" cy="276999"/>
              </a:xfrm>
              <a:prstGeom prst="rect">
                <a:avLst/>
              </a:prstGeom>
              <a:blipFill>
                <a:blip r:embed="rId3"/>
                <a:stretch>
                  <a:fillRect l="-1835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22957E-3BB3-9CC4-3F82-0E7083A00D99}"/>
                  </a:ext>
                </a:extLst>
              </p:cNvPr>
              <p:cNvSpPr txBox="1"/>
              <p:nvPr/>
            </p:nvSpPr>
            <p:spPr>
              <a:xfrm>
                <a:off x="5679623" y="4959029"/>
                <a:ext cx="27982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𝑐h𝑖𝑙𝑑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lang="sv-SE" b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22957E-3BB3-9CC4-3F82-0E7083A00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623" y="4959029"/>
                <a:ext cx="2798202" cy="276999"/>
              </a:xfrm>
              <a:prstGeom prst="rect">
                <a:avLst/>
              </a:prstGeom>
              <a:blipFill>
                <a:blip r:embed="rId4"/>
                <a:stretch>
                  <a:fillRect l="-174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0BDEA6C6-E025-28B6-FF71-2C30A157D850}"/>
              </a:ext>
            </a:extLst>
          </p:cNvPr>
          <p:cNvSpPr txBox="1"/>
          <p:nvPr/>
        </p:nvSpPr>
        <p:spPr>
          <a:xfrm>
            <a:off x="740229" y="44631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2FEBA8-E353-84D3-DE4E-4431B5B425D3}"/>
              </a:ext>
            </a:extLst>
          </p:cNvPr>
          <p:cNvSpPr txBox="1"/>
          <p:nvPr/>
        </p:nvSpPr>
        <p:spPr>
          <a:xfrm>
            <a:off x="1336718" y="44399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252E7D-335C-6384-6388-B7FD6A48A275}"/>
              </a:ext>
            </a:extLst>
          </p:cNvPr>
          <p:cNvSpPr txBox="1"/>
          <p:nvPr/>
        </p:nvSpPr>
        <p:spPr>
          <a:xfrm>
            <a:off x="1987634" y="44399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3224A8-C311-D9CB-09D0-3B7F69680EE2}"/>
              </a:ext>
            </a:extLst>
          </p:cNvPr>
          <p:cNvSpPr txBox="1"/>
          <p:nvPr/>
        </p:nvSpPr>
        <p:spPr>
          <a:xfrm>
            <a:off x="2647124" y="44399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7A4D41-C374-C903-062C-463ACCD50DD8}"/>
                  </a:ext>
                </a:extLst>
              </p:cNvPr>
              <p:cNvSpPr txBox="1"/>
              <p:nvPr/>
            </p:nvSpPr>
            <p:spPr>
              <a:xfrm>
                <a:off x="5709560" y="5521316"/>
                <a:ext cx="2689775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𝑝𝑎𝑟𝑒𝑛𝑡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𝐼𝑁𝑇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sv-SE" b="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7A4D41-C374-C903-062C-463ACCD50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560" y="5521316"/>
                <a:ext cx="2689775" cy="616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7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BCEAB8-414F-69CC-8313-47C209876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86659"/>
              </p:ext>
            </p:extLst>
          </p:nvPr>
        </p:nvGraphicFramePr>
        <p:xfrm>
          <a:off x="6531429" y="1089780"/>
          <a:ext cx="52432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14">
                  <a:extLst>
                    <a:ext uri="{9D8B030D-6E8A-4147-A177-3AD203B41FA5}">
                      <a16:colId xmlns:a16="http://schemas.microsoft.com/office/drawing/2014/main" val="2186297992"/>
                    </a:ext>
                  </a:extLst>
                </a:gridCol>
                <a:gridCol w="1372810">
                  <a:extLst>
                    <a:ext uri="{9D8B030D-6E8A-4147-A177-3AD203B41FA5}">
                      <a16:colId xmlns:a16="http://schemas.microsoft.com/office/drawing/2014/main" val="319383494"/>
                    </a:ext>
                  </a:extLst>
                </a:gridCol>
                <a:gridCol w="1747762">
                  <a:extLst>
                    <a:ext uri="{9D8B030D-6E8A-4147-A177-3AD203B41FA5}">
                      <a16:colId xmlns:a16="http://schemas.microsoft.com/office/drawing/2014/main" val="1498379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(key=unique)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59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96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4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79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639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4158E6-C0BF-A066-36B3-EED5E5465F04}"/>
              </a:ext>
            </a:extLst>
          </p:cNvPr>
          <p:cNvSpPr txBox="1"/>
          <p:nvPr/>
        </p:nvSpPr>
        <p:spPr>
          <a:xfrm>
            <a:off x="4907096" y="1772731"/>
            <a:ext cx="75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C914BBE1-CCA7-CFBB-B096-3D6B024B5246}"/>
              </a:ext>
            </a:extLst>
          </p:cNvPr>
          <p:cNvSpPr/>
          <p:nvPr/>
        </p:nvSpPr>
        <p:spPr>
          <a:xfrm rot="5400000">
            <a:off x="6186398" y="1421579"/>
            <a:ext cx="195942" cy="107163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47A3D3-FA51-A5CD-5E96-30CF3911E476}"/>
              </a:ext>
            </a:extLst>
          </p:cNvPr>
          <p:cNvSpPr/>
          <p:nvPr/>
        </p:nvSpPr>
        <p:spPr>
          <a:xfrm>
            <a:off x="2057399" y="696686"/>
            <a:ext cx="664029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ID01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D4C072-774A-8924-8A28-3191D57820D4}"/>
              </a:ext>
            </a:extLst>
          </p:cNvPr>
          <p:cNvSpPr/>
          <p:nvPr/>
        </p:nvSpPr>
        <p:spPr>
          <a:xfrm>
            <a:off x="1284513" y="1379637"/>
            <a:ext cx="664029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ID02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06625-866A-F165-D190-3C2A77959E3A}"/>
              </a:ext>
            </a:extLst>
          </p:cNvPr>
          <p:cNvSpPr/>
          <p:nvPr/>
        </p:nvSpPr>
        <p:spPr>
          <a:xfrm>
            <a:off x="2819399" y="1379637"/>
            <a:ext cx="664029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ID03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2896D2-812E-931C-EA4C-2889671CAF1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616528" y="1089780"/>
            <a:ext cx="772886" cy="289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7960B0-0EDA-9EBC-F16D-332A06E9107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389414" y="1089780"/>
            <a:ext cx="762000" cy="289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2AC754D-7880-3BEB-FE34-27A3FC2433FA}"/>
              </a:ext>
            </a:extLst>
          </p:cNvPr>
          <p:cNvSpPr/>
          <p:nvPr/>
        </p:nvSpPr>
        <p:spPr>
          <a:xfrm>
            <a:off x="2721428" y="1234708"/>
            <a:ext cx="870858" cy="70294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F66311-1750-528A-4C2E-84F5417F93F7}"/>
              </a:ext>
            </a:extLst>
          </p:cNvPr>
          <p:cNvGrpSpPr/>
          <p:nvPr/>
        </p:nvGrpSpPr>
        <p:grpSpPr>
          <a:xfrm>
            <a:off x="2677885" y="2334380"/>
            <a:ext cx="1823358" cy="393094"/>
            <a:chOff x="2677885" y="2334380"/>
            <a:chExt cx="1823358" cy="39309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1347CE-6F43-C87A-23F0-A93B69B6DBB6}"/>
                </a:ext>
              </a:extLst>
            </p:cNvPr>
            <p:cNvSpPr/>
            <p:nvPr/>
          </p:nvSpPr>
          <p:spPr>
            <a:xfrm>
              <a:off x="2677885" y="2334380"/>
              <a:ext cx="664029" cy="393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ID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182F3-0289-C86C-C1FF-201CDDB63E28}"/>
                </a:ext>
              </a:extLst>
            </p:cNvPr>
            <p:cNvSpPr/>
            <p:nvPr/>
          </p:nvSpPr>
          <p:spPr>
            <a:xfrm>
              <a:off x="3358243" y="2334380"/>
              <a:ext cx="1143000" cy="393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pointer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8200EA-C052-3F9F-C5FD-C8B0B19A58CB}"/>
              </a:ext>
            </a:extLst>
          </p:cNvPr>
          <p:cNvCxnSpPr>
            <a:cxnSpLocks/>
            <a:stCxn id="14" idx="0"/>
            <a:endCxn id="12" idx="4"/>
          </p:cNvCxnSpPr>
          <p:nvPr/>
        </p:nvCxnSpPr>
        <p:spPr>
          <a:xfrm flipV="1">
            <a:off x="3009900" y="1937657"/>
            <a:ext cx="146957" cy="396723"/>
          </a:xfrm>
          <a:prstGeom prst="straightConnector1">
            <a:avLst/>
          </a:prstGeom>
          <a:ln>
            <a:solidFill>
              <a:srgbClr val="FF0000"/>
            </a:solidFill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7DD037-483B-9971-E53B-2FD1465A1F3A}"/>
              </a:ext>
            </a:extLst>
          </p:cNvPr>
          <p:cNvCxnSpPr>
            <a:stCxn id="15" idx="3"/>
          </p:cNvCxnSpPr>
          <p:nvPr/>
        </p:nvCxnSpPr>
        <p:spPr>
          <a:xfrm flipV="1">
            <a:off x="4501243" y="2416629"/>
            <a:ext cx="2030186" cy="114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B1B03F7-F307-7866-E3CF-9931474E1141}"/>
              </a:ext>
            </a:extLst>
          </p:cNvPr>
          <p:cNvSpPr/>
          <p:nvPr/>
        </p:nvSpPr>
        <p:spPr>
          <a:xfrm>
            <a:off x="1616527" y="4888723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ID:178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67738B-2814-43DC-6980-40C576FBB64B}"/>
              </a:ext>
            </a:extLst>
          </p:cNvPr>
          <p:cNvSpPr/>
          <p:nvPr/>
        </p:nvSpPr>
        <p:spPr>
          <a:xfrm>
            <a:off x="2759527" y="4888723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ID:212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15253E-BC4A-1743-7FCF-178860AA2224}"/>
              </a:ext>
            </a:extLst>
          </p:cNvPr>
          <p:cNvSpPr/>
          <p:nvPr/>
        </p:nvSpPr>
        <p:spPr>
          <a:xfrm>
            <a:off x="3902527" y="4888723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ID:241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BB20AE-0905-BB25-B130-14E4D5F000C3}"/>
              </a:ext>
            </a:extLst>
          </p:cNvPr>
          <p:cNvSpPr/>
          <p:nvPr/>
        </p:nvSpPr>
        <p:spPr>
          <a:xfrm>
            <a:off x="5045527" y="4888723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E667EE-A552-8BA8-A193-E53EAB93452D}"/>
              </a:ext>
            </a:extLst>
          </p:cNvPr>
          <p:cNvSpPr txBox="1"/>
          <p:nvPr/>
        </p:nvSpPr>
        <p:spPr>
          <a:xfrm>
            <a:off x="1149409" y="4091524"/>
            <a:ext cx="103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992F59-0FA1-9EBC-078A-4838A523B81F}"/>
              </a:ext>
            </a:extLst>
          </p:cNvPr>
          <p:cNvSpPr/>
          <p:nvPr/>
        </p:nvSpPr>
        <p:spPr>
          <a:xfrm>
            <a:off x="2043791" y="5768220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ID: 192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5299FFE-20F1-4CFA-2B7A-B3295B5EB0DE}"/>
              </a:ext>
            </a:extLst>
          </p:cNvPr>
          <p:cNvSpPr/>
          <p:nvPr/>
        </p:nvSpPr>
        <p:spPr>
          <a:xfrm>
            <a:off x="4922244" y="4912485"/>
            <a:ext cx="36159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EC9C49-F388-7C4B-B257-06443E48723F}"/>
              </a:ext>
            </a:extLst>
          </p:cNvPr>
          <p:cNvSpPr txBox="1"/>
          <p:nvPr/>
        </p:nvSpPr>
        <p:spPr>
          <a:xfrm>
            <a:off x="2188027" y="45193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4B80EA-9A2C-A66D-6279-BEE1CD7BD108}"/>
              </a:ext>
            </a:extLst>
          </p:cNvPr>
          <p:cNvSpPr txBox="1"/>
          <p:nvPr/>
        </p:nvSpPr>
        <p:spPr>
          <a:xfrm>
            <a:off x="3207744" y="45510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E7037D-8114-E932-2EF2-D6CEBC9B7F98}"/>
              </a:ext>
            </a:extLst>
          </p:cNvPr>
          <p:cNvSpPr txBox="1"/>
          <p:nvPr/>
        </p:nvSpPr>
        <p:spPr>
          <a:xfrm>
            <a:off x="4269220" y="45193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6C22ED-1022-581E-BFCD-0E03F29056E3}"/>
              </a:ext>
            </a:extLst>
          </p:cNvPr>
          <p:cNvSpPr/>
          <p:nvPr/>
        </p:nvSpPr>
        <p:spPr>
          <a:xfrm>
            <a:off x="7757041" y="3761192"/>
            <a:ext cx="1038618" cy="36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name01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CCA972-8692-431B-BA85-0541F22EB18F}"/>
              </a:ext>
            </a:extLst>
          </p:cNvPr>
          <p:cNvSpPr/>
          <p:nvPr/>
        </p:nvSpPr>
        <p:spPr>
          <a:xfrm>
            <a:off x="6820189" y="4420383"/>
            <a:ext cx="1202584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name02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A9F23E-1E08-0132-C92D-BAF7E82EC875}"/>
              </a:ext>
            </a:extLst>
          </p:cNvPr>
          <p:cNvSpPr/>
          <p:nvPr/>
        </p:nvSpPr>
        <p:spPr>
          <a:xfrm>
            <a:off x="8893629" y="4420383"/>
            <a:ext cx="1372015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name03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167CAE-F71B-AF09-4A3E-4D8809BB4105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7421481" y="4130525"/>
            <a:ext cx="854869" cy="289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522070-45EE-05F9-838A-F7A94150EEBB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8276350" y="4130525"/>
            <a:ext cx="1303287" cy="289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84FCD7D-5C7E-207F-E9F8-DB026A02CA61}"/>
              </a:ext>
            </a:extLst>
          </p:cNvPr>
          <p:cNvSpPr/>
          <p:nvPr/>
        </p:nvSpPr>
        <p:spPr>
          <a:xfrm>
            <a:off x="8795657" y="4275454"/>
            <a:ext cx="1779815" cy="70294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10F11D-4A5C-5BD3-48FD-8C6D70089DF8}"/>
              </a:ext>
            </a:extLst>
          </p:cNvPr>
          <p:cNvGrpSpPr/>
          <p:nvPr/>
        </p:nvGrpSpPr>
        <p:grpSpPr>
          <a:xfrm>
            <a:off x="8752115" y="5375126"/>
            <a:ext cx="1823358" cy="393094"/>
            <a:chOff x="2677885" y="2334380"/>
            <a:chExt cx="1823358" cy="39309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5CECEE-F976-3BF9-C997-0B11E45174E0}"/>
                </a:ext>
              </a:extLst>
            </p:cNvPr>
            <p:cNvSpPr/>
            <p:nvPr/>
          </p:nvSpPr>
          <p:spPr>
            <a:xfrm>
              <a:off x="2677885" y="2334380"/>
              <a:ext cx="664029" cy="393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ID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47F2D-0D1F-9A96-B94A-EB02CBB10E24}"/>
                </a:ext>
              </a:extLst>
            </p:cNvPr>
            <p:cNvSpPr/>
            <p:nvPr/>
          </p:nvSpPr>
          <p:spPr>
            <a:xfrm>
              <a:off x="3358243" y="2334380"/>
              <a:ext cx="1143000" cy="393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pointer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7BACBD-82B4-2994-977E-E2C822D80C61}"/>
              </a:ext>
            </a:extLst>
          </p:cNvPr>
          <p:cNvCxnSpPr>
            <a:cxnSpLocks/>
            <a:stCxn id="43" idx="0"/>
            <a:endCxn id="41" idx="4"/>
          </p:cNvCxnSpPr>
          <p:nvPr/>
        </p:nvCxnSpPr>
        <p:spPr>
          <a:xfrm flipV="1">
            <a:off x="9084130" y="4978403"/>
            <a:ext cx="601435" cy="396723"/>
          </a:xfrm>
          <a:prstGeom prst="straightConnector1">
            <a:avLst/>
          </a:prstGeom>
          <a:ln>
            <a:solidFill>
              <a:srgbClr val="FF0000"/>
            </a:solidFill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586C5-226D-1A6A-3897-DAC49D394C2D}"/>
              </a:ext>
            </a:extLst>
          </p:cNvPr>
          <p:cNvSpPr/>
          <p:nvPr/>
        </p:nvSpPr>
        <p:spPr>
          <a:xfrm>
            <a:off x="10591802" y="5375126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pointer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90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8056C-B82E-F3CF-B512-E4AC38FCBF07}"/>
              </a:ext>
            </a:extLst>
          </p:cNvPr>
          <p:cNvSpPr txBox="1"/>
          <p:nvPr/>
        </p:nvSpPr>
        <p:spPr>
          <a:xfrm>
            <a:off x="0" y="0"/>
            <a:ext cx="190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Tournament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6C4F36-AC92-0FE7-FC99-4BB3AF4D4C10}"/>
              </a:ext>
            </a:extLst>
          </p:cNvPr>
          <p:cNvSpPr/>
          <p:nvPr/>
        </p:nvSpPr>
        <p:spPr>
          <a:xfrm>
            <a:off x="1491343" y="2525486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5AC395-D9E0-4EEE-2ECB-2F39581D43F8}"/>
              </a:ext>
            </a:extLst>
          </p:cNvPr>
          <p:cNvSpPr/>
          <p:nvPr/>
        </p:nvSpPr>
        <p:spPr>
          <a:xfrm>
            <a:off x="3058886" y="2525486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63E469-B68B-6624-5500-157F3008E111}"/>
              </a:ext>
            </a:extLst>
          </p:cNvPr>
          <p:cNvSpPr/>
          <p:nvPr/>
        </p:nvSpPr>
        <p:spPr>
          <a:xfrm>
            <a:off x="4844143" y="2525486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03D43-87AD-07F7-BD9A-EB7CBFE7CC96}"/>
              </a:ext>
            </a:extLst>
          </p:cNvPr>
          <p:cNvSpPr/>
          <p:nvPr/>
        </p:nvSpPr>
        <p:spPr>
          <a:xfrm>
            <a:off x="6487886" y="2525486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David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133B7-0ECE-0182-062D-96F0441F0049}"/>
              </a:ext>
            </a:extLst>
          </p:cNvPr>
          <p:cNvSpPr/>
          <p:nvPr/>
        </p:nvSpPr>
        <p:spPr>
          <a:xfrm>
            <a:off x="2367643" y="1621972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3DA48D-6499-5D2E-592B-ED9AE99FBFE2}"/>
              </a:ext>
            </a:extLst>
          </p:cNvPr>
          <p:cNvCxnSpPr>
            <a:stCxn id="3" idx="0"/>
            <a:endCxn id="7" idx="2"/>
          </p:cNvCxnSpPr>
          <p:nvPr/>
        </p:nvCxnSpPr>
        <p:spPr>
          <a:xfrm flipV="1">
            <a:off x="2117272" y="2231572"/>
            <a:ext cx="876300" cy="293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9FDB78-34AD-13F4-9306-2E8DBF5FCD7E}"/>
              </a:ext>
            </a:extLst>
          </p:cNvPr>
          <p:cNvCxnSpPr>
            <a:stCxn id="4" idx="0"/>
            <a:endCxn id="7" idx="2"/>
          </p:cNvCxnSpPr>
          <p:nvPr/>
        </p:nvCxnSpPr>
        <p:spPr>
          <a:xfrm flipH="1" flipV="1">
            <a:off x="2993572" y="2231572"/>
            <a:ext cx="691243" cy="293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3DC8FC5-1BC0-340A-AA01-7C21ECF3C53B}"/>
              </a:ext>
            </a:extLst>
          </p:cNvPr>
          <p:cNvSpPr/>
          <p:nvPr/>
        </p:nvSpPr>
        <p:spPr>
          <a:xfrm>
            <a:off x="5470071" y="1621972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David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6C520-B2DB-71DE-0D49-70035EF94FCA}"/>
              </a:ext>
            </a:extLst>
          </p:cNvPr>
          <p:cNvCxnSpPr>
            <a:stCxn id="5" idx="0"/>
            <a:endCxn id="12" idx="2"/>
          </p:cNvCxnSpPr>
          <p:nvPr/>
        </p:nvCxnSpPr>
        <p:spPr>
          <a:xfrm flipV="1">
            <a:off x="5470072" y="2231572"/>
            <a:ext cx="625928" cy="293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AFAE88-AFA0-5BDE-8AFC-2298C45EC7CE}"/>
              </a:ext>
            </a:extLst>
          </p:cNvPr>
          <p:cNvCxnSpPr>
            <a:stCxn id="6" idx="0"/>
            <a:endCxn id="12" idx="2"/>
          </p:cNvCxnSpPr>
          <p:nvPr/>
        </p:nvCxnSpPr>
        <p:spPr>
          <a:xfrm flipH="1" flipV="1">
            <a:off x="6096000" y="2231572"/>
            <a:ext cx="1017815" cy="293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6AA633C-C5B5-7C72-C181-6018EE87FCD5}"/>
              </a:ext>
            </a:extLst>
          </p:cNvPr>
          <p:cNvSpPr/>
          <p:nvPr/>
        </p:nvSpPr>
        <p:spPr>
          <a:xfrm>
            <a:off x="3837213" y="696686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David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F269A3-AA3D-FB1C-6C14-81BA27D9D749}"/>
              </a:ext>
            </a:extLst>
          </p:cNvPr>
          <p:cNvCxnSpPr>
            <a:stCxn id="7" idx="0"/>
            <a:endCxn id="19" idx="2"/>
          </p:cNvCxnSpPr>
          <p:nvPr/>
        </p:nvCxnSpPr>
        <p:spPr>
          <a:xfrm flipV="1">
            <a:off x="2993572" y="1306286"/>
            <a:ext cx="1469570" cy="315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D58DE0-9EE6-88D7-2C85-2C365FE4015E}"/>
              </a:ext>
            </a:extLst>
          </p:cNvPr>
          <p:cNvCxnSpPr>
            <a:stCxn id="12" idx="0"/>
            <a:endCxn id="19" idx="2"/>
          </p:cNvCxnSpPr>
          <p:nvPr/>
        </p:nvCxnSpPr>
        <p:spPr>
          <a:xfrm flipH="1" flipV="1">
            <a:off x="4463142" y="1306286"/>
            <a:ext cx="1632858" cy="315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9078C48-ACC8-72F8-833F-B98DCFFCF682}"/>
              </a:ext>
            </a:extLst>
          </p:cNvPr>
          <p:cNvSpPr/>
          <p:nvPr/>
        </p:nvSpPr>
        <p:spPr>
          <a:xfrm>
            <a:off x="8942613" y="664029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David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5EDD65-8CE0-11E5-34C4-3E5D861165A7}"/>
              </a:ext>
            </a:extLst>
          </p:cNvPr>
          <p:cNvSpPr/>
          <p:nvPr/>
        </p:nvSpPr>
        <p:spPr>
          <a:xfrm>
            <a:off x="1491343" y="5291240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55E2A1-91C4-4C31-F791-F8568C51B72B}"/>
              </a:ext>
            </a:extLst>
          </p:cNvPr>
          <p:cNvSpPr/>
          <p:nvPr/>
        </p:nvSpPr>
        <p:spPr>
          <a:xfrm>
            <a:off x="3058886" y="5291240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Alan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9BB51F-26A8-585C-4903-685D6DFBCDE2}"/>
              </a:ext>
            </a:extLst>
          </p:cNvPr>
          <p:cNvSpPr/>
          <p:nvPr/>
        </p:nvSpPr>
        <p:spPr>
          <a:xfrm>
            <a:off x="4844143" y="5291240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Manny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66F5EB-AB29-B372-FCD2-16E9E8FFFF86}"/>
              </a:ext>
            </a:extLst>
          </p:cNvPr>
          <p:cNvSpPr/>
          <p:nvPr/>
        </p:nvSpPr>
        <p:spPr>
          <a:xfrm>
            <a:off x="6487886" y="5291240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Manny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FE332E-0B7F-26E5-B7CB-0A5989EB9914}"/>
              </a:ext>
            </a:extLst>
          </p:cNvPr>
          <p:cNvSpPr/>
          <p:nvPr/>
        </p:nvSpPr>
        <p:spPr>
          <a:xfrm>
            <a:off x="2367643" y="4387726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AFCF78B-949D-69F0-5DA1-E78728996CAA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2117272" y="4997326"/>
            <a:ext cx="876300" cy="293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B2B547-0478-1292-4835-050E99BE2113}"/>
              </a:ext>
            </a:extLst>
          </p:cNvPr>
          <p:cNvCxnSpPr>
            <a:cxnSpLocks/>
            <a:stCxn id="34" idx="0"/>
            <a:endCxn id="37" idx="2"/>
          </p:cNvCxnSpPr>
          <p:nvPr/>
        </p:nvCxnSpPr>
        <p:spPr>
          <a:xfrm flipH="1" flipV="1">
            <a:off x="2993572" y="4997326"/>
            <a:ext cx="691243" cy="293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04F544-A961-E8B0-45AD-DAE260E2970A}"/>
              </a:ext>
            </a:extLst>
          </p:cNvPr>
          <p:cNvSpPr/>
          <p:nvPr/>
        </p:nvSpPr>
        <p:spPr>
          <a:xfrm>
            <a:off x="5470071" y="4387726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Manny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9DF9BDA-381C-9A8C-1D8A-B2923A3D5CB8}"/>
              </a:ext>
            </a:extLst>
          </p:cNvPr>
          <p:cNvCxnSpPr>
            <a:cxnSpLocks/>
            <a:stCxn id="35" idx="0"/>
            <a:endCxn id="40" idx="2"/>
          </p:cNvCxnSpPr>
          <p:nvPr/>
        </p:nvCxnSpPr>
        <p:spPr>
          <a:xfrm flipV="1">
            <a:off x="5470072" y="4997326"/>
            <a:ext cx="625928" cy="293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175FD-B4D7-B4FF-347C-35D143D3B09E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6096000" y="4997326"/>
            <a:ext cx="1159329" cy="327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69A5BF6-A8A9-9CE1-7A0F-39E82E002290}"/>
              </a:ext>
            </a:extLst>
          </p:cNvPr>
          <p:cNvCxnSpPr>
            <a:cxnSpLocks/>
            <a:stCxn id="37" idx="0"/>
            <a:endCxn id="50" idx="2"/>
          </p:cNvCxnSpPr>
          <p:nvPr/>
        </p:nvCxnSpPr>
        <p:spPr>
          <a:xfrm flipV="1">
            <a:off x="2993572" y="4027715"/>
            <a:ext cx="1578428" cy="360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4794D9-F8DF-17FC-000D-54FFC6F10B17}"/>
              </a:ext>
            </a:extLst>
          </p:cNvPr>
          <p:cNvCxnSpPr>
            <a:cxnSpLocks/>
            <a:stCxn id="40" idx="0"/>
            <a:endCxn id="50" idx="2"/>
          </p:cNvCxnSpPr>
          <p:nvPr/>
        </p:nvCxnSpPr>
        <p:spPr>
          <a:xfrm flipH="1" flipV="1">
            <a:off x="4572000" y="4027715"/>
            <a:ext cx="1524000" cy="360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500E634-3068-CAD8-AD14-08A7AD8B0413}"/>
              </a:ext>
            </a:extLst>
          </p:cNvPr>
          <p:cNvSpPr/>
          <p:nvPr/>
        </p:nvSpPr>
        <p:spPr>
          <a:xfrm>
            <a:off x="3946071" y="3418115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Manny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0FC2CE-0156-E507-0F0B-0AE7D18825B3}"/>
              </a:ext>
            </a:extLst>
          </p:cNvPr>
          <p:cNvSpPr/>
          <p:nvPr/>
        </p:nvSpPr>
        <p:spPr>
          <a:xfrm>
            <a:off x="9236528" y="3429000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22010F-B0E3-F98F-0E27-BC9E9DBF11A0}"/>
                  </a:ext>
                </a:extLst>
              </p:cNvPr>
              <p:cNvSpPr txBox="1"/>
              <p:nvPr/>
            </p:nvSpPr>
            <p:spPr>
              <a:xfrm>
                <a:off x="6095999" y="369332"/>
                <a:ext cx="1377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22010F-B0E3-F98F-0E27-BC9E9DBF1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69332"/>
                <a:ext cx="1377044" cy="276999"/>
              </a:xfrm>
              <a:prstGeom prst="rect">
                <a:avLst/>
              </a:prstGeom>
              <a:blipFill>
                <a:blip r:embed="rId2"/>
                <a:stretch>
                  <a:fillRect l="-3540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432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0D3DD2-A530-58F5-4D98-7BA3225D0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040"/>
            <a:ext cx="6601746" cy="301032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F522FF-0DB7-9926-7DCB-107AE52ED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53263"/>
              </p:ext>
            </p:extLst>
          </p:nvPr>
        </p:nvGraphicFramePr>
        <p:xfrm>
          <a:off x="816427" y="3429000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C87338-F9E2-0680-66B4-9BE1039DFEC1}"/>
              </a:ext>
            </a:extLst>
          </p:cNvPr>
          <p:cNvSpPr txBox="1"/>
          <p:nvPr/>
        </p:nvSpPr>
        <p:spPr>
          <a:xfrm>
            <a:off x="947057" y="4494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48FEB3-C70E-A92B-8AF4-C8C6BA112E29}"/>
              </a:ext>
            </a:extLst>
          </p:cNvPr>
          <p:cNvCxnSpPr>
            <a:stCxn id="5" idx="0"/>
          </p:cNvCxnSpPr>
          <p:nvPr/>
        </p:nvCxnSpPr>
        <p:spPr>
          <a:xfrm flipV="1">
            <a:off x="1162821" y="4170680"/>
            <a:ext cx="0" cy="323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BD0D9CD-04CB-D8B3-1B4E-CDA195216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40728"/>
              </p:ext>
            </p:extLst>
          </p:nvPr>
        </p:nvGraphicFramePr>
        <p:xfrm>
          <a:off x="816427" y="5007430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4FC4AC-1399-133C-D88C-9E91459F4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01626"/>
              </p:ext>
            </p:extLst>
          </p:nvPr>
        </p:nvGraphicFramePr>
        <p:xfrm>
          <a:off x="6601746" y="1229360"/>
          <a:ext cx="4704084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686A9B4-8B81-C559-4175-A72A5A612777}"/>
              </a:ext>
            </a:extLst>
          </p:cNvPr>
          <p:cNvSpPr txBox="1"/>
          <p:nvPr/>
        </p:nvSpPr>
        <p:spPr>
          <a:xfrm>
            <a:off x="947057" y="609672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679FA4-87EA-63FE-FDB2-748B9D00A650}"/>
              </a:ext>
            </a:extLst>
          </p:cNvPr>
          <p:cNvCxnSpPr>
            <a:stCxn id="10" idx="0"/>
          </p:cNvCxnSpPr>
          <p:nvPr/>
        </p:nvCxnSpPr>
        <p:spPr>
          <a:xfrm flipV="1">
            <a:off x="1162821" y="5773087"/>
            <a:ext cx="0" cy="323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95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4004A6D-9607-9702-C880-3261A3380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55727"/>
              </p:ext>
            </p:extLst>
          </p:nvPr>
        </p:nvGraphicFramePr>
        <p:xfrm>
          <a:off x="1055910" y="283030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DABFE9-A13D-8A53-F092-75AD02478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50902"/>
              </p:ext>
            </p:extLst>
          </p:nvPr>
        </p:nvGraphicFramePr>
        <p:xfrm>
          <a:off x="7178688" y="5833290"/>
          <a:ext cx="4704084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3E53D98-0FAE-06DE-3EDB-60B0B0789EB1}"/>
              </a:ext>
            </a:extLst>
          </p:cNvPr>
          <p:cNvSpPr txBox="1"/>
          <p:nvPr/>
        </p:nvSpPr>
        <p:spPr>
          <a:xfrm>
            <a:off x="1208314" y="133967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95A5F3-3372-075E-1D89-495AD372D6D5}"/>
              </a:ext>
            </a:extLst>
          </p:cNvPr>
          <p:cNvCxnSpPr>
            <a:stCxn id="4" idx="0"/>
          </p:cNvCxnSpPr>
          <p:nvPr/>
        </p:nvCxnSpPr>
        <p:spPr>
          <a:xfrm flipV="1">
            <a:off x="1424078" y="1016030"/>
            <a:ext cx="0" cy="323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C64B5F-70E7-2C8E-A4A8-D37993BF0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49573"/>
              </p:ext>
            </p:extLst>
          </p:nvPr>
        </p:nvGraphicFramePr>
        <p:xfrm>
          <a:off x="1055910" y="1747244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F76CE6-696A-7CF5-D98B-036F4A354AB4}"/>
              </a:ext>
            </a:extLst>
          </p:cNvPr>
          <p:cNvSpPr txBox="1"/>
          <p:nvPr/>
        </p:nvSpPr>
        <p:spPr>
          <a:xfrm>
            <a:off x="1270029" y="28125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577AFF-158D-4E3C-0982-2166E80CA1D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424078" y="2488924"/>
            <a:ext cx="0" cy="323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57478F-9346-0F99-EC3E-199DFF719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30153"/>
              </p:ext>
            </p:extLst>
          </p:nvPr>
        </p:nvGraphicFramePr>
        <p:xfrm>
          <a:off x="1055910" y="3181896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9124223-CDC7-D252-7BD3-774B9D3ECA92}"/>
              </a:ext>
            </a:extLst>
          </p:cNvPr>
          <p:cNvSpPr txBox="1"/>
          <p:nvPr/>
        </p:nvSpPr>
        <p:spPr>
          <a:xfrm>
            <a:off x="1270029" y="42472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2CF3C1-609A-98A7-F76D-3B66C731225B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424078" y="3923576"/>
            <a:ext cx="0" cy="323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5C47D2C-1671-6207-FA3D-D26CD1EE0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92523"/>
              </p:ext>
            </p:extLst>
          </p:nvPr>
        </p:nvGraphicFramePr>
        <p:xfrm>
          <a:off x="1055910" y="4575268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CC71E5B-90A9-0D57-D5A5-5818A59C8DFF}"/>
              </a:ext>
            </a:extLst>
          </p:cNvPr>
          <p:cNvSpPr txBox="1"/>
          <p:nvPr/>
        </p:nvSpPr>
        <p:spPr>
          <a:xfrm>
            <a:off x="1146599" y="560792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A361F8-BF20-2260-202D-9BE5E333DC63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362363" y="5316948"/>
            <a:ext cx="61715" cy="290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9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65D702-C3CC-F4BB-BF8E-1D65E5B66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603459"/>
              </p:ext>
            </p:extLst>
          </p:nvPr>
        </p:nvGraphicFramePr>
        <p:xfrm>
          <a:off x="6928316" y="5724433"/>
          <a:ext cx="4704088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8011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588011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588011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588011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588011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588011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588011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588011">
                  <a:extLst>
                    <a:ext uri="{9D8B030D-6E8A-4147-A177-3AD203B41FA5}">
                      <a16:colId xmlns:a16="http://schemas.microsoft.com/office/drawing/2014/main" val="317021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6B3D86-C9BC-495E-139D-D8DFF3A56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23052"/>
              </p:ext>
            </p:extLst>
          </p:nvPr>
        </p:nvGraphicFramePr>
        <p:xfrm>
          <a:off x="642253" y="220982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744670-B729-C470-2625-222E12A2AE10}"/>
              </a:ext>
            </a:extLst>
          </p:cNvPr>
          <p:cNvSpPr txBox="1"/>
          <p:nvPr/>
        </p:nvSpPr>
        <p:spPr>
          <a:xfrm>
            <a:off x="732942" y="125364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1AD51C-FE13-7E57-FFA1-8E1361DF066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948706" y="962662"/>
            <a:ext cx="61715" cy="290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9B36F3-6493-3A8E-8096-9D2AB9750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23194"/>
              </p:ext>
            </p:extLst>
          </p:nvPr>
        </p:nvGraphicFramePr>
        <p:xfrm>
          <a:off x="631367" y="1657896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681B5F-AF1C-F30C-652C-0731B99EA4AB}"/>
              </a:ext>
            </a:extLst>
          </p:cNvPr>
          <p:cNvSpPr txBox="1"/>
          <p:nvPr/>
        </p:nvSpPr>
        <p:spPr>
          <a:xfrm>
            <a:off x="722056" y="269055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E4E01E-CB84-DBBF-73F8-4C61CE7212F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937820" y="2399576"/>
            <a:ext cx="61715" cy="290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6A6446-6571-D0ED-9F5E-B077C3DB3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324329"/>
              </p:ext>
            </p:extLst>
          </p:nvPr>
        </p:nvGraphicFramePr>
        <p:xfrm>
          <a:off x="642253" y="3160124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8768A2-1766-241F-A22C-18EB94A4E659}"/>
              </a:ext>
            </a:extLst>
          </p:cNvPr>
          <p:cNvSpPr txBox="1"/>
          <p:nvPr/>
        </p:nvSpPr>
        <p:spPr>
          <a:xfrm>
            <a:off x="732942" y="419278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ABB014-A613-4843-52F3-79E006659C3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948706" y="3901804"/>
            <a:ext cx="61715" cy="290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169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B5D7A-CE28-4019-ABCD-F69AC3D9B8F4}"/>
              </a:ext>
            </a:extLst>
          </p:cNvPr>
          <p:cNvSpPr txBox="1"/>
          <p:nvPr/>
        </p:nvSpPr>
        <p:spPr>
          <a:xfrm>
            <a:off x="0" y="0"/>
            <a:ext cx="17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 use case: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1D24BD-0564-6D17-B3E5-FD006D417850}"/>
              </a:ext>
            </a:extLst>
          </p:cNvPr>
          <p:cNvSpPr/>
          <p:nvPr/>
        </p:nvSpPr>
        <p:spPr>
          <a:xfrm>
            <a:off x="5127171" y="1393371"/>
            <a:ext cx="2351315" cy="2035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Garbage collector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4E316-81C7-EDCE-ADD5-548BD9108447}"/>
              </a:ext>
            </a:extLst>
          </p:cNvPr>
          <p:cNvSpPr/>
          <p:nvPr/>
        </p:nvSpPr>
        <p:spPr>
          <a:xfrm>
            <a:off x="2917650" y="1866899"/>
            <a:ext cx="1415700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Object#1997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376022-6783-EB2B-17AA-7E3C1949D7A1}"/>
              </a:ext>
            </a:extLst>
          </p:cNvPr>
          <p:cNvSpPr/>
          <p:nvPr/>
        </p:nvSpPr>
        <p:spPr>
          <a:xfrm>
            <a:off x="1952285" y="2571748"/>
            <a:ext cx="1415700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Object#2002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58BD386-BC9C-A3EC-4E3A-3FC7929877D0}"/>
              </a:ext>
            </a:extLst>
          </p:cNvPr>
          <p:cNvSpPr/>
          <p:nvPr/>
        </p:nvSpPr>
        <p:spPr>
          <a:xfrm>
            <a:off x="4637314" y="2411185"/>
            <a:ext cx="370115" cy="364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7EBD8F-D52F-F24B-1B30-3A264845E784}"/>
              </a:ext>
            </a:extLst>
          </p:cNvPr>
          <p:cNvSpPr/>
          <p:nvPr/>
        </p:nvSpPr>
        <p:spPr>
          <a:xfrm>
            <a:off x="1026442" y="3273876"/>
            <a:ext cx="1415700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Object#1985</a:t>
            </a:r>
          </a:p>
        </p:txBody>
      </p:sp>
      <p:pic>
        <p:nvPicPr>
          <p:cNvPr id="12" name="Picture 11" descr="A fire on a black background&#10;&#10;AI-generated content may be incorrect.">
            <a:extLst>
              <a:ext uri="{FF2B5EF4-FFF2-40B4-BE49-F238E27FC236}">
                <a16:creationId xmlns:a16="http://schemas.microsoft.com/office/drawing/2014/main" id="{6E1EC736-C6A0-FB2C-D87B-BA72E478E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1365" y="1896835"/>
            <a:ext cx="1018789" cy="13933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47EFBC-0135-886D-993C-35D1A6F7745A}"/>
              </a:ext>
            </a:extLst>
          </p:cNvPr>
          <p:cNvSpPr/>
          <p:nvPr/>
        </p:nvSpPr>
        <p:spPr>
          <a:xfrm>
            <a:off x="9455665" y="1774371"/>
            <a:ext cx="1415700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Object#1001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693202E-A733-2814-A65F-6F1AFA86D8D9}"/>
              </a:ext>
            </a:extLst>
          </p:cNvPr>
          <p:cNvSpPr/>
          <p:nvPr/>
        </p:nvSpPr>
        <p:spPr>
          <a:xfrm>
            <a:off x="7701781" y="2411184"/>
            <a:ext cx="370115" cy="364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51342B-F283-6963-4808-8B2828FB712C}"/>
              </a:ext>
            </a:extLst>
          </p:cNvPr>
          <p:cNvSpPr/>
          <p:nvPr/>
        </p:nvSpPr>
        <p:spPr>
          <a:xfrm>
            <a:off x="8467075" y="2593520"/>
            <a:ext cx="1415700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Object#1002</a:t>
            </a:r>
          </a:p>
        </p:txBody>
      </p:sp>
    </p:spTree>
    <p:extLst>
      <p:ext uri="{BB962C8B-B14F-4D97-AF65-F5344CB8AC3E}">
        <p14:creationId xmlns:p14="http://schemas.microsoft.com/office/powerpoint/2010/main" val="198649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3205DD-A1FA-5C81-EAF2-B46792EE71A7}"/>
              </a:ext>
            </a:extLst>
          </p:cNvPr>
          <p:cNvSpPr txBox="1"/>
          <p:nvPr/>
        </p:nvSpPr>
        <p:spPr>
          <a:xfrm>
            <a:off x="0" y="0"/>
            <a:ext cx="17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 use case: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2254-0A29-9348-B539-50A88AB040EB}"/>
              </a:ext>
            </a:extLst>
          </p:cNvPr>
          <p:cNvSpPr/>
          <p:nvPr/>
        </p:nvSpPr>
        <p:spPr>
          <a:xfrm>
            <a:off x="5127171" y="1393371"/>
            <a:ext cx="2351315" cy="2035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Cache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054AA-71A6-FDDE-BCC9-BA21ECC47A85}"/>
              </a:ext>
            </a:extLst>
          </p:cNvPr>
          <p:cNvSpPr/>
          <p:nvPr/>
        </p:nvSpPr>
        <p:spPr>
          <a:xfrm>
            <a:off x="2805182" y="1332529"/>
            <a:ext cx="1891208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Key-value#1997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DA986-4E3D-0B19-9657-59FAD37FCAF8}"/>
              </a:ext>
            </a:extLst>
          </p:cNvPr>
          <p:cNvSpPr/>
          <p:nvPr/>
        </p:nvSpPr>
        <p:spPr>
          <a:xfrm>
            <a:off x="1797806" y="2116300"/>
            <a:ext cx="1633693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Key-value#2002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912EF2C-8B27-3F11-8FCF-2DFD36423CEC}"/>
              </a:ext>
            </a:extLst>
          </p:cNvPr>
          <p:cNvSpPr/>
          <p:nvPr/>
        </p:nvSpPr>
        <p:spPr>
          <a:xfrm>
            <a:off x="4637314" y="2411185"/>
            <a:ext cx="370115" cy="364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0FAE83-FDD6-B717-F9B1-E7A2666CE9BF}"/>
              </a:ext>
            </a:extLst>
          </p:cNvPr>
          <p:cNvSpPr/>
          <p:nvPr/>
        </p:nvSpPr>
        <p:spPr>
          <a:xfrm>
            <a:off x="721513" y="2818428"/>
            <a:ext cx="1784143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Key-value#1985</a:t>
            </a:r>
          </a:p>
        </p:txBody>
      </p:sp>
      <p:pic>
        <p:nvPicPr>
          <p:cNvPr id="8" name="Picture 7" descr="A fire on a black background&#10;&#10;AI-generated content may be incorrect.">
            <a:extLst>
              <a:ext uri="{FF2B5EF4-FFF2-40B4-BE49-F238E27FC236}">
                <a16:creationId xmlns:a16="http://schemas.microsoft.com/office/drawing/2014/main" id="{5AD31AFE-D466-B3C1-0DF8-B80E94D2C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1365" y="1896835"/>
            <a:ext cx="1018789" cy="13933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06A5ED-DBD7-F3E9-9A93-2CF2C060AF1F}"/>
              </a:ext>
            </a:extLst>
          </p:cNvPr>
          <p:cNvSpPr/>
          <p:nvPr/>
        </p:nvSpPr>
        <p:spPr>
          <a:xfrm>
            <a:off x="9455665" y="1774371"/>
            <a:ext cx="1415700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Object#1001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99281A9-B6DC-6B17-919F-9A351BBA1C1A}"/>
              </a:ext>
            </a:extLst>
          </p:cNvPr>
          <p:cNvSpPr/>
          <p:nvPr/>
        </p:nvSpPr>
        <p:spPr>
          <a:xfrm>
            <a:off x="7701781" y="2411184"/>
            <a:ext cx="370115" cy="364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AE215-F818-B860-C64B-CD4E19722859}"/>
              </a:ext>
            </a:extLst>
          </p:cNvPr>
          <p:cNvSpPr/>
          <p:nvPr/>
        </p:nvSpPr>
        <p:spPr>
          <a:xfrm>
            <a:off x="8467075" y="2593520"/>
            <a:ext cx="1415700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Object#1002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40CF8-D7B5-8377-FF8E-C0B2C50AB099}"/>
              </a:ext>
            </a:extLst>
          </p:cNvPr>
          <p:cNvSpPr/>
          <p:nvPr/>
        </p:nvSpPr>
        <p:spPr>
          <a:xfrm>
            <a:off x="6756177" y="4889628"/>
            <a:ext cx="1891208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Key-value#1997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62A2B-344B-1942-B580-63F3177BD2F3}"/>
              </a:ext>
            </a:extLst>
          </p:cNvPr>
          <p:cNvSpPr/>
          <p:nvPr/>
        </p:nvSpPr>
        <p:spPr>
          <a:xfrm>
            <a:off x="4863377" y="4890406"/>
            <a:ext cx="1891208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Key-value#2002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F38A2-9453-609A-0EF3-F69466DE1A34}"/>
              </a:ext>
            </a:extLst>
          </p:cNvPr>
          <p:cNvSpPr/>
          <p:nvPr/>
        </p:nvSpPr>
        <p:spPr>
          <a:xfrm>
            <a:off x="892071" y="5834546"/>
            <a:ext cx="1891208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Key-value#1985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9DF335-3A08-EA04-26CB-9B298BCAFD38}"/>
              </a:ext>
            </a:extLst>
          </p:cNvPr>
          <p:cNvSpPr/>
          <p:nvPr/>
        </p:nvSpPr>
        <p:spPr>
          <a:xfrm>
            <a:off x="2970577" y="4891184"/>
            <a:ext cx="1891208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Key-value#2017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A9ECFCA-994A-6C8F-C5C2-4E9DEBA2E539}"/>
              </a:ext>
            </a:extLst>
          </p:cNvPr>
          <p:cNvSpPr/>
          <p:nvPr/>
        </p:nvSpPr>
        <p:spPr>
          <a:xfrm>
            <a:off x="5127171" y="4193718"/>
            <a:ext cx="3254829" cy="356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5BFC80-519A-9261-3BBF-FBF93B67D091}"/>
              </a:ext>
            </a:extLst>
          </p:cNvPr>
          <p:cNvSpPr/>
          <p:nvPr/>
        </p:nvSpPr>
        <p:spPr>
          <a:xfrm>
            <a:off x="80838" y="4143758"/>
            <a:ext cx="1891208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Key-value#2017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C46E58-34F3-6E3C-5ED0-94D3DB7DADAD}"/>
              </a:ext>
            </a:extLst>
          </p:cNvPr>
          <p:cNvSpPr/>
          <p:nvPr/>
        </p:nvSpPr>
        <p:spPr>
          <a:xfrm>
            <a:off x="247039" y="3534945"/>
            <a:ext cx="1891208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Timestamp#2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Key-value#1997</a:t>
            </a:r>
          </a:p>
        </p:txBody>
      </p:sp>
    </p:spTree>
    <p:extLst>
      <p:ext uri="{BB962C8B-B14F-4D97-AF65-F5344CB8AC3E}">
        <p14:creationId xmlns:p14="http://schemas.microsoft.com/office/powerpoint/2010/main" val="1882705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4BF47-7C42-878A-A6EC-895A09A6B42D}"/>
              </a:ext>
            </a:extLst>
          </p:cNvPr>
          <p:cNvSpPr/>
          <p:nvPr/>
        </p:nvSpPr>
        <p:spPr>
          <a:xfrm>
            <a:off x="5910943" y="1686315"/>
            <a:ext cx="2351315" cy="2035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Collector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2375A1-739B-4622-003C-FEF0A568F762}"/>
              </a:ext>
            </a:extLst>
          </p:cNvPr>
          <p:cNvSpPr/>
          <p:nvPr/>
        </p:nvSpPr>
        <p:spPr>
          <a:xfrm>
            <a:off x="435428" y="468086"/>
            <a:ext cx="2351315" cy="1240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Process#1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E30211-BAC2-713D-A029-F507B193C8A5}"/>
              </a:ext>
            </a:extLst>
          </p:cNvPr>
          <p:cNvSpPr/>
          <p:nvPr/>
        </p:nvSpPr>
        <p:spPr>
          <a:xfrm>
            <a:off x="429985" y="2411185"/>
            <a:ext cx="2351315" cy="1240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Process#2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CD9AC-4881-4A36-5240-1EB22635DD6C}"/>
              </a:ext>
            </a:extLst>
          </p:cNvPr>
          <p:cNvSpPr/>
          <p:nvPr/>
        </p:nvSpPr>
        <p:spPr>
          <a:xfrm>
            <a:off x="429984" y="4631871"/>
            <a:ext cx="2351315" cy="1240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Process#3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14BFD5-B0C3-5101-5125-77FA10077BB2}"/>
              </a:ext>
            </a:extLst>
          </p:cNvPr>
          <p:cNvSpPr/>
          <p:nvPr/>
        </p:nvSpPr>
        <p:spPr>
          <a:xfrm>
            <a:off x="3008632" y="940644"/>
            <a:ext cx="1891208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C5F60-5561-FB88-980C-4E421A7F0D9F}"/>
              </a:ext>
            </a:extLst>
          </p:cNvPr>
          <p:cNvSpPr/>
          <p:nvPr/>
        </p:nvSpPr>
        <p:spPr>
          <a:xfrm>
            <a:off x="3008631" y="2595272"/>
            <a:ext cx="1891208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CD6DCF-3FBA-2C53-EE7C-A479A6EC4CB4}"/>
              </a:ext>
            </a:extLst>
          </p:cNvPr>
          <p:cNvSpPr/>
          <p:nvPr/>
        </p:nvSpPr>
        <p:spPr>
          <a:xfrm>
            <a:off x="3008632" y="5066330"/>
            <a:ext cx="1891208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BB3DD2A-AE94-4D99-2522-5137C6B57A9E}"/>
              </a:ext>
            </a:extLst>
          </p:cNvPr>
          <p:cNvSpPr/>
          <p:nvPr/>
        </p:nvSpPr>
        <p:spPr>
          <a:xfrm>
            <a:off x="5232486" y="2685079"/>
            <a:ext cx="370115" cy="364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6DB659-0EC4-772E-99FA-31CDEAE77139}"/>
              </a:ext>
            </a:extLst>
          </p:cNvPr>
          <p:cNvSpPr/>
          <p:nvPr/>
        </p:nvSpPr>
        <p:spPr>
          <a:xfrm>
            <a:off x="8941346" y="2632402"/>
            <a:ext cx="1891208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ADFADA7-9775-B0BD-2903-51EDD1182606}"/>
              </a:ext>
            </a:extLst>
          </p:cNvPr>
          <p:cNvSpPr/>
          <p:nvPr/>
        </p:nvSpPr>
        <p:spPr>
          <a:xfrm>
            <a:off x="8416744" y="2704129"/>
            <a:ext cx="370115" cy="364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34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7F56CE-9AEF-43BE-70BD-22496F6F05E3}"/>
              </a:ext>
            </a:extLst>
          </p:cNvPr>
          <p:cNvSpPr txBox="1"/>
          <p:nvPr/>
        </p:nvSpPr>
        <p:spPr>
          <a:xfrm>
            <a:off x="0" y="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4DDE6-7E32-5B96-17DD-3C2B57C8B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" y="369332"/>
            <a:ext cx="6030167" cy="2248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3E4D29-874B-44CE-D0F9-C7B07F552CF2}"/>
              </a:ext>
            </a:extLst>
          </p:cNvPr>
          <p:cNvSpPr txBox="1"/>
          <p:nvPr/>
        </p:nvSpPr>
        <p:spPr>
          <a:xfrm>
            <a:off x="6760029" y="881743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heap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5D65F-9B7C-6242-EEBA-318E84657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6782"/>
            <a:ext cx="5944430" cy="2152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60791-056B-2A7C-F23B-28AF2DFF686F}"/>
              </a:ext>
            </a:extLst>
          </p:cNvPr>
          <p:cNvSpPr txBox="1"/>
          <p:nvPr/>
        </p:nvSpPr>
        <p:spPr>
          <a:xfrm>
            <a:off x="6912429" y="375678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 heap</a:t>
            </a:r>
          </a:p>
        </p:txBody>
      </p:sp>
    </p:spTree>
    <p:extLst>
      <p:ext uri="{BB962C8B-B14F-4D97-AF65-F5344CB8AC3E}">
        <p14:creationId xmlns:p14="http://schemas.microsoft.com/office/powerpoint/2010/main" val="423134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7AB1CEA-B6D2-715F-76A1-E5DA235D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51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B22FA5-9A40-5105-DA6A-9B0915AF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15321" cy="152421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4842B6-A2B8-954D-4B14-97534B30E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63175"/>
              </p:ext>
            </p:extLst>
          </p:nvPr>
        </p:nvGraphicFramePr>
        <p:xfrm>
          <a:off x="4938394" y="316895"/>
          <a:ext cx="17889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26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372C83-C10B-434C-DA9E-CFDF70E3A931}"/>
              </a:ext>
            </a:extLst>
          </p:cNvPr>
          <p:cNvSpPr txBox="1"/>
          <p:nvPr/>
        </p:nvSpPr>
        <p:spPr>
          <a:xfrm>
            <a:off x="7217228" y="31689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 &lt;-&gt; A[1]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A70E51-EDBA-BB34-41FB-D3ED3F73F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979"/>
              </p:ext>
            </p:extLst>
          </p:nvPr>
        </p:nvGraphicFramePr>
        <p:xfrm>
          <a:off x="9009652" y="315387"/>
          <a:ext cx="17889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26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F69A0EB-5989-ACC0-C45B-ED9CB7B3C674}"/>
              </a:ext>
            </a:extLst>
          </p:cNvPr>
          <p:cNvSpPr txBox="1"/>
          <p:nvPr/>
        </p:nvSpPr>
        <p:spPr>
          <a:xfrm>
            <a:off x="7217228" y="1339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 &lt;-&gt; A[2]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521615-F308-77B8-13A8-DE9505423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708794"/>
              </p:ext>
            </p:extLst>
          </p:nvPr>
        </p:nvGraphicFramePr>
        <p:xfrm>
          <a:off x="9009652" y="1339547"/>
          <a:ext cx="17889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26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9C2DFDE-69BF-9F5B-64CC-1C6E1984051E}"/>
              </a:ext>
            </a:extLst>
          </p:cNvPr>
          <p:cNvSpPr txBox="1"/>
          <p:nvPr/>
        </p:nvSpPr>
        <p:spPr>
          <a:xfrm>
            <a:off x="9154886" y="2416629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heap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0120EB-43E0-4F25-5AAD-047D53EA8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5961"/>
            <a:ext cx="4591691" cy="171473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6C69BA-62A5-1C53-19CE-F7B428014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670649"/>
              </p:ext>
            </p:extLst>
          </p:nvPr>
        </p:nvGraphicFramePr>
        <p:xfrm>
          <a:off x="4971052" y="2901650"/>
          <a:ext cx="17889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26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73F6081-A34B-F548-3508-4E4E95423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26233"/>
              </p:ext>
            </p:extLst>
          </p:nvPr>
        </p:nvGraphicFramePr>
        <p:xfrm>
          <a:off x="4971052" y="4129860"/>
          <a:ext cx="22788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09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2120707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B468B-9611-FF15-BB63-C5AAD0558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18924"/>
              </p:ext>
            </p:extLst>
          </p:nvPr>
        </p:nvGraphicFramePr>
        <p:xfrm>
          <a:off x="4971052" y="5030927"/>
          <a:ext cx="22788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09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2120707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B48008C-5287-439B-C550-59A4A08E3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37466"/>
              </p:ext>
            </p:extLst>
          </p:nvPr>
        </p:nvGraphicFramePr>
        <p:xfrm>
          <a:off x="4971052" y="5931994"/>
          <a:ext cx="22788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09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2120707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543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165F5-2513-74E0-53DC-EF415E46C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73273" cy="180047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3F5C32-5628-658B-9ECA-E1C8D3E6C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04906"/>
              </p:ext>
            </p:extLst>
          </p:nvPr>
        </p:nvGraphicFramePr>
        <p:xfrm>
          <a:off x="7431224" y="158558"/>
          <a:ext cx="22788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09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2120707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4708B5-DB10-F8B8-1570-0DBFC7B60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5618"/>
              </p:ext>
            </p:extLst>
          </p:nvPr>
        </p:nvGraphicFramePr>
        <p:xfrm>
          <a:off x="7507424" y="1268901"/>
          <a:ext cx="22788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09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2120707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53FB37-846B-4EC1-F9CC-09E8E4453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739663"/>
              </p:ext>
            </p:extLst>
          </p:nvPr>
        </p:nvGraphicFramePr>
        <p:xfrm>
          <a:off x="7518310" y="2117987"/>
          <a:ext cx="22788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09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2120707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154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2D413A-5823-B7CE-1CFC-2DC57A429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416359"/>
              </p:ext>
            </p:extLst>
          </p:nvPr>
        </p:nvGraphicFramePr>
        <p:xfrm>
          <a:off x="366394" y="382210"/>
          <a:ext cx="17889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26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9BA405-38E5-7B0D-9D4E-1D5A9CB1A26A}"/>
              </a:ext>
            </a:extLst>
          </p:cNvPr>
          <p:cNvSpPr txBox="1"/>
          <p:nvPr/>
        </p:nvSpPr>
        <p:spPr>
          <a:xfrm>
            <a:off x="2645229" y="568384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Bubble Sort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0CAE18-6CB7-015F-2FF6-E444EF01E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754152"/>
              </p:ext>
            </p:extLst>
          </p:nvPr>
        </p:nvGraphicFramePr>
        <p:xfrm>
          <a:off x="4742451" y="382210"/>
          <a:ext cx="17889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26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32A946-383D-F986-DC9A-D3CFE40AE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76298"/>
              </p:ext>
            </p:extLst>
          </p:nvPr>
        </p:nvGraphicFramePr>
        <p:xfrm>
          <a:off x="7126422" y="382210"/>
          <a:ext cx="17889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26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1AC064F-7F80-E318-B303-0302BEAAA391}"/>
              </a:ext>
            </a:extLst>
          </p:cNvPr>
          <p:cNvSpPr txBox="1"/>
          <p:nvPr/>
        </p:nvSpPr>
        <p:spPr>
          <a:xfrm>
            <a:off x="849086" y="199208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EFB2BD-62CE-8860-7103-45BECEDD39B4}"/>
                  </a:ext>
                </a:extLst>
              </p:cNvPr>
              <p:cNvSpPr txBox="1"/>
              <p:nvPr/>
            </p:nvSpPr>
            <p:spPr>
              <a:xfrm>
                <a:off x="3160514" y="1992086"/>
                <a:ext cx="972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EFB2BD-62CE-8860-7103-45BECEDD3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14" y="1992086"/>
                <a:ext cx="972317" cy="276999"/>
              </a:xfrm>
              <a:prstGeom prst="rect">
                <a:avLst/>
              </a:prstGeom>
              <a:blipFill>
                <a:blip r:embed="rId2"/>
                <a:stretch>
                  <a:fillRect l="-5625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9AB9AB3-08AF-DC20-FBAB-21A6D70C6743}"/>
              </a:ext>
            </a:extLst>
          </p:cNvPr>
          <p:cNvSpPr txBox="1"/>
          <p:nvPr/>
        </p:nvSpPr>
        <p:spPr>
          <a:xfrm>
            <a:off x="1480458" y="1945919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Search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834BD-C574-1ABF-CCC3-5CA9589C4470}"/>
              </a:ext>
            </a:extLst>
          </p:cNvPr>
          <p:cNvSpPr txBox="1"/>
          <p:nvPr/>
        </p:nvSpPr>
        <p:spPr>
          <a:xfrm>
            <a:off x="4285655" y="1945919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 index=1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7FC6B08-B033-7B82-A191-D1AAAE954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73563"/>
              </p:ext>
            </p:extLst>
          </p:nvPr>
        </p:nvGraphicFramePr>
        <p:xfrm>
          <a:off x="6403534" y="1759745"/>
          <a:ext cx="21199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995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1778068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6D9A087-C35B-1DDD-7BCF-17E5B8CB9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84816"/>
              </p:ext>
            </p:extLst>
          </p:nvPr>
        </p:nvGraphicFramePr>
        <p:xfrm>
          <a:off x="6403534" y="2766440"/>
          <a:ext cx="21199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995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1778068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DA2972-603C-40A5-D3D0-54D28022E59B}"/>
                  </a:ext>
                </a:extLst>
              </p:cNvPr>
              <p:cNvSpPr txBox="1"/>
              <p:nvPr/>
            </p:nvSpPr>
            <p:spPr>
              <a:xfrm>
                <a:off x="3160514" y="2817462"/>
                <a:ext cx="611257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DA2972-603C-40A5-D3D0-54D28022E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14" y="2817462"/>
                <a:ext cx="611257" cy="4898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0C56AF-A716-1794-0829-8DE89E6EB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94576"/>
              </p:ext>
            </p:extLst>
          </p:nvPr>
        </p:nvGraphicFramePr>
        <p:xfrm>
          <a:off x="6403534" y="3844126"/>
          <a:ext cx="21199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995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1778068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31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E9D68B-B5CB-FB29-6CEA-541E7CB906CB}"/>
              </a:ext>
            </a:extLst>
          </p:cNvPr>
          <p:cNvSpPr txBox="1"/>
          <p:nvPr/>
        </p:nvSpPr>
        <p:spPr>
          <a:xfrm>
            <a:off x="0" y="0"/>
            <a:ext cx="3690257" cy="370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50, 20, 60, 65, 15, 25, 10, 30, 4, 45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29B9C-949D-AD00-566B-F07102E29B79}"/>
              </a:ext>
            </a:extLst>
          </p:cNvPr>
          <p:cNvSpPr/>
          <p:nvPr/>
        </p:nvSpPr>
        <p:spPr>
          <a:xfrm>
            <a:off x="2431689" y="859189"/>
            <a:ext cx="1138825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EC46E-EBD4-6E71-A1A7-C9C51291FC7A}"/>
              </a:ext>
            </a:extLst>
          </p:cNvPr>
          <p:cNvSpPr txBox="1"/>
          <p:nvPr/>
        </p:nvSpPr>
        <p:spPr>
          <a:xfrm>
            <a:off x="0" y="762000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/ append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3F870-54C6-684B-E9F5-2215E7DDCE27}"/>
              </a:ext>
            </a:extLst>
          </p:cNvPr>
          <p:cNvSpPr/>
          <p:nvPr/>
        </p:nvSpPr>
        <p:spPr>
          <a:xfrm>
            <a:off x="2431688" y="2100160"/>
            <a:ext cx="1138825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60E63-2737-DB8F-0E56-5D8718916807}"/>
              </a:ext>
            </a:extLst>
          </p:cNvPr>
          <p:cNvSpPr/>
          <p:nvPr/>
        </p:nvSpPr>
        <p:spPr>
          <a:xfrm>
            <a:off x="1689886" y="3133521"/>
            <a:ext cx="1138825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child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8A1D5F-7C9C-6515-2669-6E76F97D1BA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259299" y="2644446"/>
            <a:ext cx="741802" cy="489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29F7793C-10DC-0EFE-B852-4136441872B3}"/>
              </a:ext>
            </a:extLst>
          </p:cNvPr>
          <p:cNvSpPr/>
          <p:nvPr/>
        </p:nvSpPr>
        <p:spPr>
          <a:xfrm rot="2794893">
            <a:off x="1822191" y="2364868"/>
            <a:ext cx="304800" cy="79622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A81C76-2F4A-A48A-F4AB-551F1A2EC2B9}"/>
              </a:ext>
            </a:extLst>
          </p:cNvPr>
          <p:cNvSpPr/>
          <p:nvPr/>
        </p:nvSpPr>
        <p:spPr>
          <a:xfrm>
            <a:off x="2501531" y="4102349"/>
            <a:ext cx="1138825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03C73E-EB11-21A5-31E0-6E5E117B0526}"/>
              </a:ext>
            </a:extLst>
          </p:cNvPr>
          <p:cNvSpPr/>
          <p:nvPr/>
        </p:nvSpPr>
        <p:spPr>
          <a:xfrm>
            <a:off x="1759729" y="5135710"/>
            <a:ext cx="1138825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child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4EB93E-A45F-DF8E-FA5F-3AF2EDFBB19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2329142" y="4646635"/>
            <a:ext cx="741802" cy="489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4197B019-91AC-9323-92A6-A31EA61995C2}"/>
              </a:ext>
            </a:extLst>
          </p:cNvPr>
          <p:cNvSpPr/>
          <p:nvPr/>
        </p:nvSpPr>
        <p:spPr>
          <a:xfrm rot="7433885">
            <a:off x="3851748" y="4389069"/>
            <a:ext cx="304800" cy="79622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82AAFC-515A-C3A5-9F33-EE4C04EFFC9F}"/>
              </a:ext>
            </a:extLst>
          </p:cNvPr>
          <p:cNvSpPr/>
          <p:nvPr/>
        </p:nvSpPr>
        <p:spPr>
          <a:xfrm>
            <a:off x="3416317" y="5135710"/>
            <a:ext cx="1138825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right child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7C2B0A-C2F6-F665-5259-53D8B657559E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3070944" y="4646635"/>
            <a:ext cx="914786" cy="489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E0C843-8169-1016-F90A-1D9BCBFC3AF3}"/>
              </a:ext>
            </a:extLst>
          </p:cNvPr>
          <p:cNvSpPr txBox="1"/>
          <p:nvPr/>
        </p:nvSpPr>
        <p:spPr>
          <a:xfrm>
            <a:off x="3842657" y="3220998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 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F6EE1D-F47E-0F3F-3C91-32E30B9451AD}"/>
              </a:ext>
            </a:extLst>
          </p:cNvPr>
          <p:cNvSpPr/>
          <p:nvPr/>
        </p:nvSpPr>
        <p:spPr>
          <a:xfrm>
            <a:off x="7689491" y="2013075"/>
            <a:ext cx="616310" cy="3655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F5260AB-A3F1-645D-79BE-1910D025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14970"/>
              </p:ext>
            </p:extLst>
          </p:nvPr>
        </p:nvGraphicFramePr>
        <p:xfrm>
          <a:off x="5562600" y="399755"/>
          <a:ext cx="533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13927508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863574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5290859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51581409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869783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8507543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62956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AE068AF0-4DF2-1193-0919-232FFDA8C6CD}"/>
              </a:ext>
            </a:extLst>
          </p:cNvPr>
          <p:cNvSpPr/>
          <p:nvPr/>
        </p:nvSpPr>
        <p:spPr>
          <a:xfrm>
            <a:off x="7221405" y="2580190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83148F-7ED3-12FE-D199-702B0D9E01DF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7529560" y="2378652"/>
            <a:ext cx="468086" cy="201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05A8053-DD9D-1C22-38E8-04CCC26D0CE7}"/>
              </a:ext>
            </a:extLst>
          </p:cNvPr>
          <p:cNvSpPr/>
          <p:nvPr/>
        </p:nvSpPr>
        <p:spPr>
          <a:xfrm>
            <a:off x="8229600" y="2580190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4F79EA-C7FD-A250-4C15-47CB54E4DB9A}"/>
              </a:ext>
            </a:extLst>
          </p:cNvPr>
          <p:cNvCxnSpPr>
            <a:stCxn id="23" idx="2"/>
            <a:endCxn id="30" idx="0"/>
          </p:cNvCxnSpPr>
          <p:nvPr/>
        </p:nvCxnSpPr>
        <p:spPr>
          <a:xfrm>
            <a:off x="7997646" y="2378652"/>
            <a:ext cx="540109" cy="201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6616CF8-96FD-883A-7885-646D3D8F7795}"/>
              </a:ext>
            </a:extLst>
          </p:cNvPr>
          <p:cNvSpPr/>
          <p:nvPr/>
        </p:nvSpPr>
        <p:spPr>
          <a:xfrm>
            <a:off x="6430505" y="3189373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01932D5-C0E0-77C3-81EF-C8F7AC4F5273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6738660" y="2945767"/>
            <a:ext cx="790900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CC5B6DC-35FC-FB92-3615-E7D20DA89955}"/>
              </a:ext>
            </a:extLst>
          </p:cNvPr>
          <p:cNvSpPr/>
          <p:nvPr/>
        </p:nvSpPr>
        <p:spPr>
          <a:xfrm>
            <a:off x="7450827" y="3166037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C201FA-037C-F29B-11FF-C860D1E63BB5}"/>
              </a:ext>
            </a:extLst>
          </p:cNvPr>
          <p:cNvCxnSpPr>
            <a:cxnSpLocks/>
            <a:stCxn id="40" idx="0"/>
            <a:endCxn id="25" idx="2"/>
          </p:cNvCxnSpPr>
          <p:nvPr/>
        </p:nvCxnSpPr>
        <p:spPr>
          <a:xfrm flipH="1" flipV="1">
            <a:off x="7529560" y="2945767"/>
            <a:ext cx="229422" cy="220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9699500-82A7-054A-B5C1-55CBF4FCB0F9}"/>
              </a:ext>
            </a:extLst>
          </p:cNvPr>
          <p:cNvSpPr/>
          <p:nvPr/>
        </p:nvSpPr>
        <p:spPr>
          <a:xfrm>
            <a:off x="8130671" y="3166036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DE1DFE8-5533-3626-4376-75B35AEDCC2B}"/>
              </a:ext>
            </a:extLst>
          </p:cNvPr>
          <p:cNvCxnSpPr>
            <a:stCxn id="30" idx="2"/>
            <a:endCxn id="47" idx="0"/>
          </p:cNvCxnSpPr>
          <p:nvPr/>
        </p:nvCxnSpPr>
        <p:spPr>
          <a:xfrm flipH="1">
            <a:off x="8438826" y="2945767"/>
            <a:ext cx="98929" cy="220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DD954B6-D22A-CF46-9F25-8913E4C1795F}"/>
              </a:ext>
            </a:extLst>
          </p:cNvPr>
          <p:cNvSpPr/>
          <p:nvPr/>
        </p:nvSpPr>
        <p:spPr>
          <a:xfrm>
            <a:off x="8979757" y="3133521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4FD0BFF-6FFD-CAFB-413A-F0B052EEFD5B}"/>
              </a:ext>
            </a:extLst>
          </p:cNvPr>
          <p:cNvCxnSpPr>
            <a:stCxn id="30" idx="2"/>
            <a:endCxn id="51" idx="0"/>
          </p:cNvCxnSpPr>
          <p:nvPr/>
        </p:nvCxnSpPr>
        <p:spPr>
          <a:xfrm>
            <a:off x="8537755" y="2945767"/>
            <a:ext cx="750157" cy="187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4E8C67F-9EB9-F45A-9496-D995B98173A8}"/>
              </a:ext>
            </a:extLst>
          </p:cNvPr>
          <p:cNvSpPr/>
          <p:nvPr/>
        </p:nvSpPr>
        <p:spPr>
          <a:xfrm>
            <a:off x="5814195" y="3798556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9ACEAD-4729-65CA-D8EC-2348BA1AC94D}"/>
              </a:ext>
            </a:extLst>
          </p:cNvPr>
          <p:cNvCxnSpPr>
            <a:cxnSpLocks/>
            <a:stCxn id="34" idx="2"/>
            <a:endCxn id="55" idx="0"/>
          </p:cNvCxnSpPr>
          <p:nvPr/>
        </p:nvCxnSpPr>
        <p:spPr>
          <a:xfrm flipH="1">
            <a:off x="6122350" y="3554950"/>
            <a:ext cx="616310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6DFDA83-3FEB-A04B-1250-7556EDF35252}"/>
              </a:ext>
            </a:extLst>
          </p:cNvPr>
          <p:cNvSpPr/>
          <p:nvPr/>
        </p:nvSpPr>
        <p:spPr>
          <a:xfrm>
            <a:off x="6738660" y="3798556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5AEE75C-4C81-A999-5335-7477199BB1C1}"/>
              </a:ext>
            </a:extLst>
          </p:cNvPr>
          <p:cNvCxnSpPr>
            <a:stCxn id="34" idx="2"/>
            <a:endCxn id="60" idx="0"/>
          </p:cNvCxnSpPr>
          <p:nvPr/>
        </p:nvCxnSpPr>
        <p:spPr>
          <a:xfrm>
            <a:off x="6738660" y="3554950"/>
            <a:ext cx="308155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8B3C486-DAC6-1FC7-48A4-E4A245FA6CB1}"/>
              </a:ext>
            </a:extLst>
          </p:cNvPr>
          <p:cNvSpPr/>
          <p:nvPr/>
        </p:nvSpPr>
        <p:spPr>
          <a:xfrm>
            <a:off x="7450827" y="3800478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4EF34E1-F76E-7BA0-1F08-D872E4AF08EF}"/>
              </a:ext>
            </a:extLst>
          </p:cNvPr>
          <p:cNvCxnSpPr>
            <a:cxnSpLocks/>
            <a:stCxn id="40" idx="2"/>
            <a:endCxn id="64" idx="0"/>
          </p:cNvCxnSpPr>
          <p:nvPr/>
        </p:nvCxnSpPr>
        <p:spPr>
          <a:xfrm>
            <a:off x="7758982" y="3531614"/>
            <a:ext cx="0" cy="268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97BC472-2074-8459-5C24-F27032646675}"/>
                  </a:ext>
                </a:extLst>
              </p:cNvPr>
              <p:cNvSpPr txBox="1"/>
              <p:nvPr/>
            </p:nvSpPr>
            <p:spPr>
              <a:xfrm>
                <a:off x="9924283" y="2182455"/>
                <a:ext cx="1377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97BC472-2074-8459-5C24-F2703264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283" y="2182455"/>
                <a:ext cx="1377044" cy="276999"/>
              </a:xfrm>
              <a:prstGeom prst="rect">
                <a:avLst/>
              </a:prstGeom>
              <a:blipFill>
                <a:blip r:embed="rId2"/>
                <a:stretch>
                  <a:fillRect l="-3540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865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5E35F8-7C1E-0670-00F0-F393EE9B2549}"/>
              </a:ext>
            </a:extLst>
          </p:cNvPr>
          <p:cNvSpPr txBox="1"/>
          <p:nvPr/>
        </p:nvSpPr>
        <p:spPr>
          <a:xfrm>
            <a:off x="0" y="0"/>
            <a:ext cx="84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76B96A-4CFE-1E6C-D162-7B3B213549B6}"/>
              </a:ext>
            </a:extLst>
          </p:cNvPr>
          <p:cNvSpPr/>
          <p:nvPr/>
        </p:nvSpPr>
        <p:spPr>
          <a:xfrm>
            <a:off x="2714720" y="2078389"/>
            <a:ext cx="616310" cy="3655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38E384-D12D-D3BB-80FA-C6B941907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26937"/>
              </p:ext>
            </p:extLst>
          </p:nvPr>
        </p:nvGraphicFramePr>
        <p:xfrm>
          <a:off x="587829" y="465069"/>
          <a:ext cx="533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13927508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863574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5290859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51581409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869783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8507543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62956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F954684-D19B-73D2-B4C4-D55A3B7DC439}"/>
              </a:ext>
            </a:extLst>
          </p:cNvPr>
          <p:cNvSpPr/>
          <p:nvPr/>
        </p:nvSpPr>
        <p:spPr>
          <a:xfrm>
            <a:off x="2246634" y="2645504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F0CACE-7941-C122-6FF8-A999E7DB098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2554789" y="2443966"/>
            <a:ext cx="468086" cy="201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BF9A514-38FA-7FC4-5D14-B913D83F0761}"/>
              </a:ext>
            </a:extLst>
          </p:cNvPr>
          <p:cNvSpPr/>
          <p:nvPr/>
        </p:nvSpPr>
        <p:spPr>
          <a:xfrm>
            <a:off x="3254829" y="2645504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FCDBDF-647F-36E9-4691-F668DCC8BE1F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3022875" y="2443966"/>
            <a:ext cx="540109" cy="201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8D45A1E-9A14-2C11-6C2E-639D71FF03F4}"/>
              </a:ext>
            </a:extLst>
          </p:cNvPr>
          <p:cNvSpPr/>
          <p:nvPr/>
        </p:nvSpPr>
        <p:spPr>
          <a:xfrm>
            <a:off x="1455734" y="3254687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9634F8-B13F-A95C-76C9-A02FD721E8F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763889" y="3011081"/>
            <a:ext cx="790900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CB4FB08-990B-F149-456F-9BA4A5A18122}"/>
              </a:ext>
            </a:extLst>
          </p:cNvPr>
          <p:cNvSpPr/>
          <p:nvPr/>
        </p:nvSpPr>
        <p:spPr>
          <a:xfrm>
            <a:off x="2476056" y="3231351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829BD6-842E-8944-973C-394D99128E35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H="1" flipV="1">
            <a:off x="2554789" y="3011081"/>
            <a:ext cx="229422" cy="220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035D087-1C91-1B84-04D8-EAB1A900E23D}"/>
              </a:ext>
            </a:extLst>
          </p:cNvPr>
          <p:cNvSpPr/>
          <p:nvPr/>
        </p:nvSpPr>
        <p:spPr>
          <a:xfrm>
            <a:off x="3155900" y="3231350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216E26-94E4-0F8F-1D77-0596F4584D11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3464055" y="3011081"/>
            <a:ext cx="98929" cy="220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3D90747-0B50-DE0E-65AB-ED15F5F48B0D}"/>
              </a:ext>
            </a:extLst>
          </p:cNvPr>
          <p:cNvSpPr/>
          <p:nvPr/>
        </p:nvSpPr>
        <p:spPr>
          <a:xfrm>
            <a:off x="4004986" y="3198835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0F7F09-E905-4FB1-8B85-475AF4A101A1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562984" y="3011081"/>
            <a:ext cx="750157" cy="187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44FDC-9DAD-143F-B18D-CE894B795545}"/>
              </a:ext>
            </a:extLst>
          </p:cNvPr>
          <p:cNvSpPr/>
          <p:nvPr/>
        </p:nvSpPr>
        <p:spPr>
          <a:xfrm>
            <a:off x="839424" y="3863870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ADC346-89B5-2529-A84C-D85F40BCAF57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1147579" y="3620264"/>
            <a:ext cx="616310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443139-F804-5534-B678-9B34EA7C1ED3}"/>
              </a:ext>
            </a:extLst>
          </p:cNvPr>
          <p:cNvSpPr/>
          <p:nvPr/>
        </p:nvSpPr>
        <p:spPr>
          <a:xfrm>
            <a:off x="1763889" y="3863870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940EFD-9CCD-910D-2DB2-31B9E9FEC78B}"/>
              </a:ext>
            </a:extLst>
          </p:cNvPr>
          <p:cNvCxnSpPr>
            <a:stCxn id="9" idx="2"/>
            <a:endCxn id="19" idx="0"/>
          </p:cNvCxnSpPr>
          <p:nvPr/>
        </p:nvCxnSpPr>
        <p:spPr>
          <a:xfrm>
            <a:off x="1763889" y="3620264"/>
            <a:ext cx="308155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5902DE-F6E3-A707-948C-99DAFBB391BF}"/>
              </a:ext>
            </a:extLst>
          </p:cNvPr>
          <p:cNvSpPr/>
          <p:nvPr/>
        </p:nvSpPr>
        <p:spPr>
          <a:xfrm>
            <a:off x="2476056" y="3865792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AB338B-8519-BDB1-D28E-E166ABA851E0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>
            <a:off x="2784211" y="3596928"/>
            <a:ext cx="0" cy="268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BFD521-9A6D-465D-8AF4-EED95067772F}"/>
                  </a:ext>
                </a:extLst>
              </p:cNvPr>
              <p:cNvSpPr txBox="1"/>
              <p:nvPr/>
            </p:nvSpPr>
            <p:spPr>
              <a:xfrm>
                <a:off x="5157308" y="2368505"/>
                <a:ext cx="1377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BFD521-9A6D-465D-8AF4-EED95067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08" y="2368505"/>
                <a:ext cx="1377044" cy="276999"/>
              </a:xfrm>
              <a:prstGeom prst="rect">
                <a:avLst/>
              </a:prstGeom>
              <a:blipFill>
                <a:blip r:embed="rId2"/>
                <a:stretch>
                  <a:fillRect l="-3540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E308D89-FCAF-0353-9C70-06A17721B23B}"/>
              </a:ext>
            </a:extLst>
          </p:cNvPr>
          <p:cNvSpPr txBox="1"/>
          <p:nvPr/>
        </p:nvSpPr>
        <p:spPr>
          <a:xfrm>
            <a:off x="6096000" y="531166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A46370-EFCB-D70A-2A35-18DD06F3F440}"/>
              </a:ext>
            </a:extLst>
          </p:cNvPr>
          <p:cNvSpPr txBox="1"/>
          <p:nvPr/>
        </p:nvSpPr>
        <p:spPr>
          <a:xfrm>
            <a:off x="5366657" y="3381623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 down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0DE1D6-80C3-7714-F112-D44C7C40C88D}"/>
              </a:ext>
            </a:extLst>
          </p:cNvPr>
          <p:cNvSpPr/>
          <p:nvPr/>
        </p:nvSpPr>
        <p:spPr>
          <a:xfrm>
            <a:off x="9344120" y="900498"/>
            <a:ext cx="616310" cy="3655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10EFD-2835-3629-D792-C8B5E8691493}"/>
              </a:ext>
            </a:extLst>
          </p:cNvPr>
          <p:cNvSpPr/>
          <p:nvPr/>
        </p:nvSpPr>
        <p:spPr>
          <a:xfrm>
            <a:off x="8876034" y="1467613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69E6DC-D1CB-1849-B998-309314CE556E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9184189" y="1266075"/>
            <a:ext cx="468086" cy="201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5907DA0-743E-3266-2E6E-29CD1C5F25E1}"/>
              </a:ext>
            </a:extLst>
          </p:cNvPr>
          <p:cNvSpPr/>
          <p:nvPr/>
        </p:nvSpPr>
        <p:spPr>
          <a:xfrm>
            <a:off x="9884229" y="1467613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0F2FE1-0B3C-28C6-1456-7407A3468F72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>
            <a:off x="9652275" y="1266075"/>
            <a:ext cx="540109" cy="201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3A3B018-850B-C516-5872-9873F0F615A9}"/>
              </a:ext>
            </a:extLst>
          </p:cNvPr>
          <p:cNvSpPr/>
          <p:nvPr/>
        </p:nvSpPr>
        <p:spPr>
          <a:xfrm>
            <a:off x="8085134" y="2076796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E500D5-5894-7389-6CA4-38779FBFBB52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8393289" y="1833190"/>
            <a:ext cx="790900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82978F2-C7B4-056E-137C-A23A745EB404}"/>
              </a:ext>
            </a:extLst>
          </p:cNvPr>
          <p:cNvSpPr/>
          <p:nvPr/>
        </p:nvSpPr>
        <p:spPr>
          <a:xfrm>
            <a:off x="9105456" y="2053460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AA9EB58-C111-D8E6-E833-5B8FB1791E7D}"/>
              </a:ext>
            </a:extLst>
          </p:cNvPr>
          <p:cNvCxnSpPr>
            <a:cxnSpLocks/>
            <a:stCxn id="33" idx="0"/>
            <a:endCxn id="27" idx="2"/>
          </p:cNvCxnSpPr>
          <p:nvPr/>
        </p:nvCxnSpPr>
        <p:spPr>
          <a:xfrm flipH="1" flipV="1">
            <a:off x="9184189" y="1833190"/>
            <a:ext cx="229422" cy="220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F3B34A7-948C-B17F-132D-D5013F5296DD}"/>
              </a:ext>
            </a:extLst>
          </p:cNvPr>
          <p:cNvSpPr/>
          <p:nvPr/>
        </p:nvSpPr>
        <p:spPr>
          <a:xfrm>
            <a:off x="9785300" y="2053459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302884-6B31-57B9-7BD4-B95BAC9CBA22}"/>
              </a:ext>
            </a:extLst>
          </p:cNvPr>
          <p:cNvCxnSpPr>
            <a:stCxn id="29" idx="2"/>
            <a:endCxn id="35" idx="0"/>
          </p:cNvCxnSpPr>
          <p:nvPr/>
        </p:nvCxnSpPr>
        <p:spPr>
          <a:xfrm flipH="1">
            <a:off x="10093455" y="1833190"/>
            <a:ext cx="98929" cy="220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48CF893-57C4-ACC2-1FE1-292ADC3B7AC1}"/>
              </a:ext>
            </a:extLst>
          </p:cNvPr>
          <p:cNvSpPr/>
          <p:nvPr/>
        </p:nvSpPr>
        <p:spPr>
          <a:xfrm>
            <a:off x="10634386" y="2020944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BB324B-77ED-F4E4-B412-937E67CE79DE}"/>
              </a:ext>
            </a:extLst>
          </p:cNvPr>
          <p:cNvCxnSpPr>
            <a:stCxn id="29" idx="2"/>
            <a:endCxn id="37" idx="0"/>
          </p:cNvCxnSpPr>
          <p:nvPr/>
        </p:nvCxnSpPr>
        <p:spPr>
          <a:xfrm>
            <a:off x="10192384" y="1833190"/>
            <a:ext cx="750157" cy="187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89005FB-3B65-506E-0264-68EF994079BD}"/>
              </a:ext>
            </a:extLst>
          </p:cNvPr>
          <p:cNvSpPr/>
          <p:nvPr/>
        </p:nvSpPr>
        <p:spPr>
          <a:xfrm>
            <a:off x="7468824" y="2685979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566D62-D66D-41A2-002E-381C132184D6}"/>
              </a:ext>
            </a:extLst>
          </p:cNvPr>
          <p:cNvCxnSpPr>
            <a:cxnSpLocks/>
            <a:stCxn id="31" idx="2"/>
            <a:endCxn id="39" idx="0"/>
          </p:cNvCxnSpPr>
          <p:nvPr/>
        </p:nvCxnSpPr>
        <p:spPr>
          <a:xfrm flipH="1">
            <a:off x="7776979" y="2442373"/>
            <a:ext cx="616310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F9234E2-2F3B-8C7A-045F-609F046E1274}"/>
              </a:ext>
            </a:extLst>
          </p:cNvPr>
          <p:cNvSpPr/>
          <p:nvPr/>
        </p:nvSpPr>
        <p:spPr>
          <a:xfrm>
            <a:off x="8393289" y="2685979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ABEDC2C-74DB-3BBC-9486-AE9F15879496}"/>
              </a:ext>
            </a:extLst>
          </p:cNvPr>
          <p:cNvCxnSpPr>
            <a:stCxn id="31" idx="2"/>
            <a:endCxn id="41" idx="0"/>
          </p:cNvCxnSpPr>
          <p:nvPr/>
        </p:nvCxnSpPr>
        <p:spPr>
          <a:xfrm>
            <a:off x="8393289" y="2442373"/>
            <a:ext cx="308155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DB78ACB-B24B-BD6F-7E3E-22B3E3586B25}"/>
              </a:ext>
            </a:extLst>
          </p:cNvPr>
          <p:cNvSpPr/>
          <p:nvPr/>
        </p:nvSpPr>
        <p:spPr>
          <a:xfrm>
            <a:off x="9105456" y="2687901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C13A34-01E7-5E98-C8BF-ABB6ADD34EDD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>
          <a:xfrm>
            <a:off x="9413611" y="2419037"/>
            <a:ext cx="0" cy="268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6299F89-372C-88CA-8F64-295765462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954759"/>
              </p:ext>
            </p:extLst>
          </p:nvPr>
        </p:nvGraphicFramePr>
        <p:xfrm>
          <a:off x="6209034" y="5437262"/>
          <a:ext cx="533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13927508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863574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5290859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51581409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869783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8507543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62956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643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52F2CF-888E-C7B3-5604-B9B725E2180A}"/>
              </a:ext>
            </a:extLst>
          </p:cNvPr>
          <p:cNvSpPr/>
          <p:nvPr/>
        </p:nvSpPr>
        <p:spPr>
          <a:xfrm>
            <a:off x="8850090" y="5045524"/>
            <a:ext cx="2656118" cy="1034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C/C++ compiler: </a:t>
            </a:r>
            <a:r>
              <a:rPr lang="en-US" dirty="0" err="1"/>
              <a:t>gcc</a:t>
            </a:r>
            <a:r>
              <a:rPr lang="en-US" dirty="0"/>
              <a:t> (GNOME C++ Compiler)</a:t>
            </a:r>
          </a:p>
          <a:p>
            <a:r>
              <a:rPr lang="en-US" dirty="0">
                <a:solidFill>
                  <a:srgbClr val="FFFF00"/>
                </a:solidFill>
              </a:rPr>
              <a:t>C:\msys64\ucrt64\bin\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5DBB8-8F90-36C0-193A-2224975EB051}"/>
              </a:ext>
            </a:extLst>
          </p:cNvPr>
          <p:cNvSpPr/>
          <p:nvPr/>
        </p:nvSpPr>
        <p:spPr>
          <a:xfrm>
            <a:off x="1306287" y="2481942"/>
            <a:ext cx="3962400" cy="1034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IDE: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42F8B-0E08-A4A6-5414-8A8A4340EE6D}"/>
              </a:ext>
            </a:extLst>
          </p:cNvPr>
          <p:cNvSpPr/>
          <p:nvPr/>
        </p:nvSpPr>
        <p:spPr>
          <a:xfrm>
            <a:off x="7696200" y="2405742"/>
            <a:ext cx="3962400" cy="1034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IDE: </a:t>
            </a:r>
            <a:r>
              <a:rPr lang="en-US" dirty="0" err="1"/>
              <a:t>codeblocks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CAE8F2-B626-B989-F472-4510DF65DC3B}"/>
              </a:ext>
            </a:extLst>
          </p:cNvPr>
          <p:cNvSpPr/>
          <p:nvPr/>
        </p:nvSpPr>
        <p:spPr>
          <a:xfrm>
            <a:off x="555172" y="4495800"/>
            <a:ext cx="7141028" cy="198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MSYS2: UCRT64</a:t>
            </a:r>
          </a:p>
          <a:p>
            <a:r>
              <a:rPr lang="en-US" dirty="0" err="1"/>
              <a:t>pacman</a:t>
            </a:r>
            <a:r>
              <a:rPr lang="en-US" dirty="0"/>
              <a:t> -</a:t>
            </a:r>
            <a:r>
              <a:rPr lang="en-US" dirty="0" err="1"/>
              <a:t>Syu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pacman</a:t>
            </a:r>
            <a:r>
              <a:rPr lang="en-US" dirty="0"/>
              <a:t> -S --needed base-devel mingw-w64-ucrt-x86_64-toolchain</a:t>
            </a:r>
          </a:p>
          <a:p>
            <a:r>
              <a:rPr lang="en-US" dirty="0" err="1"/>
              <a:t>pacman</a:t>
            </a:r>
            <a:r>
              <a:rPr lang="en-US" dirty="0"/>
              <a:t> -S mingw-w64-ucrt-x86_64-gcc</a:t>
            </a:r>
          </a:p>
          <a:p>
            <a:r>
              <a:rPr lang="en-US" dirty="0" err="1"/>
              <a:t>pacman</a:t>
            </a:r>
            <a:r>
              <a:rPr lang="en-US" dirty="0"/>
              <a:t> -S mingw-w64-ucrt-x86_64-gdb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AEACBC0-57BB-BAFB-E326-98F5F1F20657}"/>
              </a:ext>
            </a:extLst>
          </p:cNvPr>
          <p:cNvSpPr/>
          <p:nvPr/>
        </p:nvSpPr>
        <p:spPr>
          <a:xfrm>
            <a:off x="7968345" y="5529941"/>
            <a:ext cx="609600" cy="5116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8BD728-CA1A-51FC-621E-CA92425642C3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H="1" flipV="1">
            <a:off x="9677400" y="3439885"/>
            <a:ext cx="500749" cy="1605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BD4D90-CFAF-A489-9D99-E5D5DE1B19F9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H="1" flipV="1">
            <a:off x="3287487" y="3516085"/>
            <a:ext cx="6890662" cy="1529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542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0863D-3C87-D6E4-BC4E-80EDCA746026}"/>
              </a:ext>
            </a:extLst>
          </p:cNvPr>
          <p:cNvSpPr/>
          <p:nvPr/>
        </p:nvSpPr>
        <p:spPr>
          <a:xfrm>
            <a:off x="7413171" y="1458686"/>
            <a:ext cx="2982686" cy="16981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  <a:p>
            <a:pPr algn="ctr"/>
            <a:r>
              <a:rPr lang="en-US" dirty="0"/>
              <a:t>(black box)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BBD04-458F-475B-555B-479CF15363A1}"/>
              </a:ext>
            </a:extLst>
          </p:cNvPr>
          <p:cNvSpPr/>
          <p:nvPr/>
        </p:nvSpPr>
        <p:spPr>
          <a:xfrm>
            <a:off x="696686" y="370114"/>
            <a:ext cx="2645228" cy="37773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case</a:t>
            </a:r>
          </a:p>
        </p:txBody>
      </p:sp>
      <p:pic>
        <p:nvPicPr>
          <p:cNvPr id="5" name="Picture 4" descr="A cartoon of a superhero&#10;&#10;AI-generated content may be incorrect.">
            <a:extLst>
              <a:ext uri="{FF2B5EF4-FFF2-40B4-BE49-F238E27FC236}">
                <a16:creationId xmlns:a16="http://schemas.microsoft.com/office/drawing/2014/main" id="{4FF15446-5DDB-0049-7187-36181ADB9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319041" y="3845922"/>
            <a:ext cx="1879873" cy="1177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CD50DF-920B-8C0F-6B7E-5717EBD4E422}"/>
              </a:ext>
            </a:extLst>
          </p:cNvPr>
          <p:cNvSpPr txBox="1"/>
          <p:nvPr/>
        </p:nvSpPr>
        <p:spPr>
          <a:xfrm>
            <a:off x="2373086" y="16002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5416B2-9D92-CFAB-0F2D-DAACD3D2E023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3237425" y="1784866"/>
            <a:ext cx="4175746" cy="522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345011-D9C6-7834-6F4C-43AD9DDF889D}"/>
              </a:ext>
            </a:extLst>
          </p:cNvPr>
          <p:cNvSpPr txBox="1"/>
          <p:nvPr/>
        </p:nvSpPr>
        <p:spPr>
          <a:xfrm>
            <a:off x="1990638" y="259624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85F539-0963-96FC-69AA-73EDAFC7CCAE}"/>
              </a:ext>
            </a:extLst>
          </p:cNvPr>
          <p:cNvCxnSpPr>
            <a:stCxn id="2" idx="1"/>
            <a:endCxn id="11" idx="3"/>
          </p:cNvCxnSpPr>
          <p:nvPr/>
        </p:nvCxnSpPr>
        <p:spPr>
          <a:xfrm flipH="1">
            <a:off x="3215653" y="2307772"/>
            <a:ext cx="4197518" cy="473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993B3B-456B-BE3C-DEFC-F133CC1E2BB1}"/>
              </a:ext>
            </a:extLst>
          </p:cNvPr>
          <p:cNvSpPr txBox="1"/>
          <p:nvPr/>
        </p:nvSpPr>
        <p:spPr>
          <a:xfrm>
            <a:off x="384355" y="2457743"/>
            <a:ext cx="122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Expected 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77376-6154-EE8E-7FBF-126B693D8E42}"/>
              </a:ext>
            </a:extLst>
          </p:cNvPr>
          <p:cNvSpPr txBox="1"/>
          <p:nvPr/>
        </p:nvSpPr>
        <p:spPr>
          <a:xfrm>
            <a:off x="1632334" y="251929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=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21A405-24F3-0446-FAFD-3634977030A7}"/>
              </a:ext>
            </a:extLst>
          </p:cNvPr>
          <p:cNvSpPr/>
          <p:nvPr/>
        </p:nvSpPr>
        <p:spPr>
          <a:xfrm>
            <a:off x="3760522" y="736635"/>
            <a:ext cx="468086" cy="505795"/>
          </a:xfrm>
          <a:prstGeom prst="ellipse">
            <a:avLst/>
          </a:prstGeom>
          <a:noFill/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8234CF-7151-2C05-F60E-E50A93A8BF26}"/>
              </a:ext>
            </a:extLst>
          </p:cNvPr>
          <p:cNvSpPr/>
          <p:nvPr/>
        </p:nvSpPr>
        <p:spPr>
          <a:xfrm>
            <a:off x="3526479" y="2204845"/>
            <a:ext cx="468086" cy="505795"/>
          </a:xfrm>
          <a:prstGeom prst="ellipse">
            <a:avLst/>
          </a:prstGeom>
          <a:noFill/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0E98FF-3C22-4ED5-EBD2-F37B6A8199EA}"/>
              </a:ext>
            </a:extLst>
          </p:cNvPr>
          <p:cNvSpPr/>
          <p:nvPr/>
        </p:nvSpPr>
        <p:spPr>
          <a:xfrm>
            <a:off x="747759" y="1930177"/>
            <a:ext cx="468086" cy="505795"/>
          </a:xfrm>
          <a:prstGeom prst="ellipse">
            <a:avLst/>
          </a:prstGeom>
          <a:noFill/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164CA6-5D6C-BECC-AF9D-4E7209771560}"/>
              </a:ext>
            </a:extLst>
          </p:cNvPr>
          <p:cNvSpPr txBox="1"/>
          <p:nvPr/>
        </p:nvSpPr>
        <p:spPr>
          <a:xfrm>
            <a:off x="2036612" y="836456"/>
            <a:ext cx="162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Configuration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0D6A24-8E37-1544-205E-1CA980623791}"/>
              </a:ext>
            </a:extLst>
          </p:cNvPr>
          <p:cNvSpPr/>
          <p:nvPr/>
        </p:nvSpPr>
        <p:spPr>
          <a:xfrm>
            <a:off x="3420202" y="1457951"/>
            <a:ext cx="468086" cy="505795"/>
          </a:xfrm>
          <a:prstGeom prst="ellipse">
            <a:avLst/>
          </a:prstGeom>
          <a:noFill/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784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9658AF-30D2-9523-0B57-2E72D976D4CE}"/>
              </a:ext>
            </a:extLst>
          </p:cNvPr>
          <p:cNvSpPr/>
          <p:nvPr/>
        </p:nvSpPr>
        <p:spPr>
          <a:xfrm>
            <a:off x="7565571" y="740229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50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21562-1710-E1E0-3DA1-8C8758C2F34E}"/>
              </a:ext>
            </a:extLst>
          </p:cNvPr>
          <p:cNvSpPr txBox="1"/>
          <p:nvPr/>
        </p:nvSpPr>
        <p:spPr>
          <a:xfrm>
            <a:off x="762000" y="566057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50, 31, 67, 28, 98, 45, 12, 41, 83, 76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A68A1F-3903-A2C5-CB46-74EF0D14E527}"/>
              </a:ext>
            </a:extLst>
          </p:cNvPr>
          <p:cNvSpPr/>
          <p:nvPr/>
        </p:nvSpPr>
        <p:spPr>
          <a:xfrm>
            <a:off x="6607628" y="168728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4B836D-520D-6079-275F-FD69B6446D7B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6939643" y="1349829"/>
            <a:ext cx="957943" cy="337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691966D-BA78-FBF5-928E-220B9E7F9B7E}"/>
              </a:ext>
            </a:extLst>
          </p:cNvPr>
          <p:cNvSpPr/>
          <p:nvPr/>
        </p:nvSpPr>
        <p:spPr>
          <a:xfrm>
            <a:off x="8588828" y="168728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67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33F867-57F4-CBEC-AA58-2A2CDF78B640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7897586" y="1349829"/>
            <a:ext cx="1023257" cy="337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4D03364-B1BE-84D4-F973-BCD9813D7D17}"/>
              </a:ext>
            </a:extLst>
          </p:cNvPr>
          <p:cNvSpPr/>
          <p:nvPr/>
        </p:nvSpPr>
        <p:spPr>
          <a:xfrm>
            <a:off x="5638799" y="254725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AB7180-B612-3846-0879-B33F8B463CFC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5970814" y="2296887"/>
            <a:ext cx="968829" cy="250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4B789-1292-7983-F585-205727F4AB45}"/>
              </a:ext>
            </a:extLst>
          </p:cNvPr>
          <p:cNvSpPr/>
          <p:nvPr/>
        </p:nvSpPr>
        <p:spPr>
          <a:xfrm>
            <a:off x="9546770" y="254725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666296-D55F-952A-7FD2-F5625AAB760F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8920843" y="2296887"/>
            <a:ext cx="957942" cy="250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FD8A26D-3995-C4E7-04C7-86845CE93752}"/>
              </a:ext>
            </a:extLst>
          </p:cNvPr>
          <p:cNvSpPr/>
          <p:nvPr/>
        </p:nvSpPr>
        <p:spPr>
          <a:xfrm>
            <a:off x="7375071" y="254725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DDD435-AFF1-AA36-D9EE-0BC98A55836C}"/>
              </a:ext>
            </a:extLst>
          </p:cNvPr>
          <p:cNvCxnSpPr>
            <a:cxnSpLocks/>
            <a:stCxn id="27" idx="0"/>
            <a:endCxn id="4" idx="2"/>
          </p:cNvCxnSpPr>
          <p:nvPr/>
        </p:nvCxnSpPr>
        <p:spPr>
          <a:xfrm flipH="1" flipV="1">
            <a:off x="6939643" y="2296887"/>
            <a:ext cx="767443" cy="250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013D4FC-EF6A-2C13-77EB-7976258BA38E}"/>
              </a:ext>
            </a:extLst>
          </p:cNvPr>
          <p:cNvSpPr/>
          <p:nvPr/>
        </p:nvSpPr>
        <p:spPr>
          <a:xfrm>
            <a:off x="4746171" y="3429000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D82EFB-9796-EE1B-C8CF-B9B9A96D8291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 flipH="1">
            <a:off x="5078186" y="3156857"/>
            <a:ext cx="892628" cy="272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DB59FB3-CF92-F155-E17A-273DD0094B27}"/>
              </a:ext>
            </a:extLst>
          </p:cNvPr>
          <p:cNvSpPr/>
          <p:nvPr/>
        </p:nvSpPr>
        <p:spPr>
          <a:xfrm>
            <a:off x="6866163" y="3429000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5D5501-686C-F0C0-48B5-9D3096AD4563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flipH="1">
            <a:off x="7198178" y="3156857"/>
            <a:ext cx="508908" cy="272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B421AC0-3212-4062-89DF-49DDB34970AD}"/>
              </a:ext>
            </a:extLst>
          </p:cNvPr>
          <p:cNvSpPr/>
          <p:nvPr/>
        </p:nvSpPr>
        <p:spPr>
          <a:xfrm>
            <a:off x="8986155" y="3429000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83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A1175D-5674-A05C-C1F6-8F694DF1A7A0}"/>
              </a:ext>
            </a:extLst>
          </p:cNvPr>
          <p:cNvCxnSpPr>
            <a:cxnSpLocks/>
            <a:stCxn id="42" idx="0"/>
            <a:endCxn id="21" idx="2"/>
          </p:cNvCxnSpPr>
          <p:nvPr/>
        </p:nvCxnSpPr>
        <p:spPr>
          <a:xfrm flipV="1">
            <a:off x="9318170" y="3156857"/>
            <a:ext cx="560615" cy="272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80C8748-C2C0-7EDC-EF19-51F63E2167DF}"/>
              </a:ext>
            </a:extLst>
          </p:cNvPr>
          <p:cNvSpPr/>
          <p:nvPr/>
        </p:nvSpPr>
        <p:spPr>
          <a:xfrm>
            <a:off x="8229600" y="4408714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76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B764B7-B7BE-3B71-727C-EB7E94314719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flipH="1">
            <a:off x="8561615" y="4038600"/>
            <a:ext cx="756555" cy="370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3EF5C2-E8FE-2F1B-7599-F0B0123BEE46}"/>
              </a:ext>
            </a:extLst>
          </p:cNvPr>
          <p:cNvSpPr txBox="1"/>
          <p:nvPr/>
        </p:nvSpPr>
        <p:spPr>
          <a:xfrm>
            <a:off x="332014" y="5548273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 traversal of a tree </a:t>
            </a:r>
            <a:r>
              <a:rPr lang="sv-SE" dirty="0"/>
              <a:t>(</a:t>
            </a:r>
            <a:r>
              <a:rPr lang="sv-SE" dirty="0" err="1"/>
              <a:t>left</a:t>
            </a:r>
            <a:r>
              <a:rPr lang="sv-SE" dirty="0"/>
              <a:t> </a:t>
            </a:r>
            <a:r>
              <a:rPr lang="sv-SE" dirty="0" err="1"/>
              <a:t>child</a:t>
            </a:r>
            <a:r>
              <a:rPr lang="sv-SE" dirty="0"/>
              <a:t> -&gt; </a:t>
            </a:r>
            <a:r>
              <a:rPr lang="sv-SE" dirty="0" err="1"/>
              <a:t>parent</a:t>
            </a:r>
            <a:r>
              <a:rPr lang="sv-SE" dirty="0"/>
              <a:t> -&gt; right </a:t>
            </a:r>
            <a:r>
              <a:rPr lang="sv-SE" dirty="0" err="1"/>
              <a:t>child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9ECEA2-8117-07BF-ECDD-E9354C538F72}"/>
              </a:ext>
            </a:extLst>
          </p:cNvPr>
          <p:cNvSpPr txBox="1"/>
          <p:nvPr/>
        </p:nvSpPr>
        <p:spPr>
          <a:xfrm>
            <a:off x="424543" y="5018314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12, 28, 31, 41, 45, 50, 67, 76, 83, 98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DF26A-F727-F075-48DD-CBFFF0A84533}"/>
              </a:ext>
            </a:extLst>
          </p:cNvPr>
          <p:cNvSpPr txBox="1"/>
          <p:nvPr/>
        </p:nvSpPr>
        <p:spPr>
          <a:xfrm>
            <a:off x="0" y="0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Sorted Tree</a:t>
            </a:r>
          </a:p>
        </p:txBody>
      </p:sp>
    </p:spTree>
    <p:extLst>
      <p:ext uri="{BB962C8B-B14F-4D97-AF65-F5344CB8AC3E}">
        <p14:creationId xmlns:p14="http://schemas.microsoft.com/office/powerpoint/2010/main" val="262486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833B3-4D8D-4B7A-C6E6-E6BFBF38A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1623760"/>
            <a:ext cx="7859222" cy="3610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8EDC0E-EDBB-81D3-3178-31B7660FB9DF}"/>
              </a:ext>
            </a:extLst>
          </p:cNvPr>
          <p:cNvSpPr txBox="1"/>
          <p:nvPr/>
        </p:nvSpPr>
        <p:spPr>
          <a:xfrm>
            <a:off x="0" y="0"/>
            <a:ext cx="294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Delete Node in Sorted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B15EB-10AC-1B42-B43C-61F4CCDD1B35}"/>
              </a:ext>
            </a:extLst>
          </p:cNvPr>
          <p:cNvSpPr txBox="1"/>
          <p:nvPr/>
        </p:nvSpPr>
        <p:spPr>
          <a:xfrm>
            <a:off x="3439885" y="1719944"/>
            <a:ext cx="17913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Before deletion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B74BB-E002-3509-A098-04C1F7BD13FD}"/>
              </a:ext>
            </a:extLst>
          </p:cNvPr>
          <p:cNvSpPr txBox="1"/>
          <p:nvPr/>
        </p:nvSpPr>
        <p:spPr>
          <a:xfrm>
            <a:off x="6945085" y="1709058"/>
            <a:ext cx="16169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After deletion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E9ADE-6C4A-2C49-2CAB-A7DC280B3528}"/>
              </a:ext>
            </a:extLst>
          </p:cNvPr>
          <p:cNvSpPr txBox="1"/>
          <p:nvPr/>
        </p:nvSpPr>
        <p:spPr>
          <a:xfrm>
            <a:off x="0" y="465516"/>
            <a:ext cx="4516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D: the node to be deleted</a:t>
            </a:r>
          </a:p>
          <a:p>
            <a:r>
              <a:rPr lang="en-US" dirty="0"/>
              <a:t>P: the parent node of the node to be deleted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A9833-49B0-AC30-A460-3C13D4E73827}"/>
              </a:ext>
            </a:extLst>
          </p:cNvPr>
          <p:cNvSpPr txBox="1"/>
          <p:nvPr/>
        </p:nvSpPr>
        <p:spPr>
          <a:xfrm>
            <a:off x="0" y="1111847"/>
            <a:ext cx="4945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01</a:t>
            </a:r>
          </a:p>
          <a:p>
            <a:r>
              <a:rPr lang="en-US" b="1" dirty="0"/>
              <a:t>There is no any child of the node to be deleted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816F7C-C0DB-6A61-94BE-ABEAF71CBAC0}"/>
              </a:ext>
            </a:extLst>
          </p:cNvPr>
          <p:cNvSpPr txBox="1"/>
          <p:nvPr/>
        </p:nvSpPr>
        <p:spPr>
          <a:xfrm>
            <a:off x="1426029" y="596537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R:null</a:t>
            </a:r>
          </a:p>
        </p:txBody>
      </p:sp>
    </p:spTree>
    <p:extLst>
      <p:ext uri="{BB962C8B-B14F-4D97-AF65-F5344CB8AC3E}">
        <p14:creationId xmlns:p14="http://schemas.microsoft.com/office/powerpoint/2010/main" val="2258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3AF83-FBBA-5A06-F3D5-66CAB711469F}"/>
              </a:ext>
            </a:extLst>
          </p:cNvPr>
          <p:cNvSpPr txBox="1"/>
          <p:nvPr/>
        </p:nvSpPr>
        <p:spPr>
          <a:xfrm>
            <a:off x="0" y="0"/>
            <a:ext cx="294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Delete Node in Sorted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C5098-49B9-F7C5-3A14-AC61603C440A}"/>
              </a:ext>
            </a:extLst>
          </p:cNvPr>
          <p:cNvSpPr txBox="1"/>
          <p:nvPr/>
        </p:nvSpPr>
        <p:spPr>
          <a:xfrm>
            <a:off x="0" y="369332"/>
            <a:ext cx="4961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02</a:t>
            </a:r>
          </a:p>
          <a:p>
            <a:r>
              <a:rPr lang="en-US" b="1" dirty="0"/>
              <a:t>There is the left child of the node to be deleted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04F49-2D05-8377-816C-5E525BDE5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994" y="1885734"/>
            <a:ext cx="7602011" cy="3086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6A5CCC-EAC3-F0E7-ABD4-01DC4819BAFD}"/>
              </a:ext>
            </a:extLst>
          </p:cNvPr>
          <p:cNvSpPr txBox="1"/>
          <p:nvPr/>
        </p:nvSpPr>
        <p:spPr>
          <a:xfrm>
            <a:off x="3461656" y="1885734"/>
            <a:ext cx="17913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Before deletion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FAFEF-8804-AD6C-A282-B900E1831FC3}"/>
              </a:ext>
            </a:extLst>
          </p:cNvPr>
          <p:cNvSpPr txBox="1"/>
          <p:nvPr/>
        </p:nvSpPr>
        <p:spPr>
          <a:xfrm>
            <a:off x="7036993" y="1799039"/>
            <a:ext cx="16169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After deletion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2B501-0F55-EFFB-3BEA-2C55951BC934}"/>
              </a:ext>
            </a:extLst>
          </p:cNvPr>
          <p:cNvSpPr txBox="1"/>
          <p:nvPr/>
        </p:nvSpPr>
        <p:spPr>
          <a:xfrm>
            <a:off x="5910942" y="46166"/>
            <a:ext cx="4516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D: the node to be deleted</a:t>
            </a:r>
          </a:p>
          <a:p>
            <a:r>
              <a:rPr lang="en-US" dirty="0"/>
              <a:t>P: the parent node of the node to be deleted</a:t>
            </a:r>
          </a:p>
          <a:p>
            <a:r>
              <a:rPr lang="en-US" dirty="0"/>
              <a:t>R: the replaced node after deletion</a:t>
            </a:r>
          </a:p>
        </p:txBody>
      </p:sp>
    </p:spTree>
    <p:extLst>
      <p:ext uri="{BB962C8B-B14F-4D97-AF65-F5344CB8AC3E}">
        <p14:creationId xmlns:p14="http://schemas.microsoft.com/office/powerpoint/2010/main" val="409187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CADDAD-121D-9F5D-A09E-7F814D106F29}"/>
              </a:ext>
            </a:extLst>
          </p:cNvPr>
          <p:cNvSpPr txBox="1"/>
          <p:nvPr/>
        </p:nvSpPr>
        <p:spPr>
          <a:xfrm>
            <a:off x="0" y="0"/>
            <a:ext cx="294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Delete Node in Sorted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17AA7-418E-D41D-3AF0-97B6BD11C75E}"/>
              </a:ext>
            </a:extLst>
          </p:cNvPr>
          <p:cNvSpPr txBox="1"/>
          <p:nvPr/>
        </p:nvSpPr>
        <p:spPr>
          <a:xfrm>
            <a:off x="0" y="369332"/>
            <a:ext cx="513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03</a:t>
            </a:r>
          </a:p>
          <a:p>
            <a:r>
              <a:rPr lang="en-US" b="1" dirty="0"/>
              <a:t>There is the right child of the node to be deleted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F7F31-4746-F4C5-764C-79F86FA7F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1938129"/>
            <a:ext cx="7373379" cy="2981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7558C4-C4B5-C132-1170-043B8EDBC59F}"/>
              </a:ext>
            </a:extLst>
          </p:cNvPr>
          <p:cNvSpPr txBox="1"/>
          <p:nvPr/>
        </p:nvSpPr>
        <p:spPr>
          <a:xfrm>
            <a:off x="3363684" y="1799039"/>
            <a:ext cx="17913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Before deletion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95F39-9FCF-926B-8F42-099DD2E28CAA}"/>
              </a:ext>
            </a:extLst>
          </p:cNvPr>
          <p:cNvSpPr txBox="1"/>
          <p:nvPr/>
        </p:nvSpPr>
        <p:spPr>
          <a:xfrm>
            <a:off x="7036993" y="1799039"/>
            <a:ext cx="16169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After deletion</a:t>
            </a:r>
          </a:p>
        </p:txBody>
      </p:sp>
    </p:spTree>
    <p:extLst>
      <p:ext uri="{BB962C8B-B14F-4D97-AF65-F5344CB8AC3E}">
        <p14:creationId xmlns:p14="http://schemas.microsoft.com/office/powerpoint/2010/main" val="417146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EA624F-B793-B510-B47A-64057F9A4614}"/>
              </a:ext>
            </a:extLst>
          </p:cNvPr>
          <p:cNvSpPr txBox="1"/>
          <p:nvPr/>
        </p:nvSpPr>
        <p:spPr>
          <a:xfrm>
            <a:off x="0" y="0"/>
            <a:ext cx="294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Delete Node in Sorted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D6545-F263-4178-5FF2-6D40ACDB2105}"/>
              </a:ext>
            </a:extLst>
          </p:cNvPr>
          <p:cNvSpPr txBox="1"/>
          <p:nvPr/>
        </p:nvSpPr>
        <p:spPr>
          <a:xfrm>
            <a:off x="0" y="369332"/>
            <a:ext cx="5243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04</a:t>
            </a:r>
          </a:p>
          <a:p>
            <a:r>
              <a:rPr lang="en-US" b="1" dirty="0"/>
              <a:t>There are both children of the node to be deleted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9AC17-6C8E-BCE9-B897-4E4F072E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1671392"/>
            <a:ext cx="7859222" cy="351521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C46948-27CC-60DA-E988-F3159DCEE61F}"/>
              </a:ext>
            </a:extLst>
          </p:cNvPr>
          <p:cNvCxnSpPr>
            <a:cxnSpLocks/>
          </p:cNvCxnSpPr>
          <p:nvPr/>
        </p:nvCxnSpPr>
        <p:spPr>
          <a:xfrm flipH="1" flipV="1">
            <a:off x="7957457" y="4278086"/>
            <a:ext cx="370114" cy="1426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3795EC-80F1-847A-6EA7-8D0BCFDEC66B}"/>
              </a:ext>
            </a:extLst>
          </p:cNvPr>
          <p:cNvSpPr txBox="1"/>
          <p:nvPr/>
        </p:nvSpPr>
        <p:spPr>
          <a:xfrm>
            <a:off x="6945086" y="5842337"/>
            <a:ext cx="36092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maximum value in the left side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Delete this node (case 01</a:t>
            </a:r>
            <a:r>
              <a:rPr lang="en-US"/>
              <a:t>, 02)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Replace the value</a:t>
            </a:r>
          </a:p>
        </p:txBody>
      </p:sp>
    </p:spTree>
    <p:extLst>
      <p:ext uri="{BB962C8B-B14F-4D97-AF65-F5344CB8AC3E}">
        <p14:creationId xmlns:p14="http://schemas.microsoft.com/office/powerpoint/2010/main" val="196325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0C2BD7-BDD0-5715-6294-CE33D584DB58}"/>
              </a:ext>
            </a:extLst>
          </p:cNvPr>
          <p:cNvSpPr/>
          <p:nvPr/>
        </p:nvSpPr>
        <p:spPr>
          <a:xfrm>
            <a:off x="3668485" y="463230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D842D-A746-55D7-33F8-DBBC3C28E42F}"/>
              </a:ext>
            </a:extLst>
          </p:cNvPr>
          <p:cNvSpPr txBox="1"/>
          <p:nvPr/>
        </p:nvSpPr>
        <p:spPr>
          <a:xfrm>
            <a:off x="-1" y="93898"/>
            <a:ext cx="756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18, 29, 129, 232, 321, 913, 232, 388, 383, 281, 128, 828, 727, 393, 482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03898-DEC2-43A5-F2F5-216B40ADC9A7}"/>
              </a:ext>
            </a:extLst>
          </p:cNvPr>
          <p:cNvSpPr/>
          <p:nvPr/>
        </p:nvSpPr>
        <p:spPr>
          <a:xfrm>
            <a:off x="4223655" y="123611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690811-C4CD-F441-111D-739710E8593E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4000500" y="1072830"/>
            <a:ext cx="555170" cy="163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A4A9CFC-EBF5-091B-9714-9B9F8308961D}"/>
              </a:ext>
            </a:extLst>
          </p:cNvPr>
          <p:cNvSpPr/>
          <p:nvPr/>
        </p:nvSpPr>
        <p:spPr>
          <a:xfrm>
            <a:off x="4555669" y="2009002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035D67-3D60-B347-72C6-C97A9AFD54A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555670" y="1845716"/>
            <a:ext cx="332014" cy="163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54A030F-9DA2-F58C-D5FA-1D62CB06EF6C}"/>
              </a:ext>
            </a:extLst>
          </p:cNvPr>
          <p:cNvSpPr/>
          <p:nvPr/>
        </p:nvSpPr>
        <p:spPr>
          <a:xfrm>
            <a:off x="4887683" y="2781888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232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33598A-625B-7C1C-51A5-4FF7FE6DC60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4887684" y="2618602"/>
            <a:ext cx="332014" cy="163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0D318BA-308C-053B-BF7B-CCFABCC5652D}"/>
              </a:ext>
            </a:extLst>
          </p:cNvPr>
          <p:cNvSpPr/>
          <p:nvPr/>
        </p:nvSpPr>
        <p:spPr>
          <a:xfrm>
            <a:off x="5763985" y="3558111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321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0E3C92-740D-CC78-1EF7-9E79D47F624D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219698" y="3391488"/>
            <a:ext cx="876302" cy="166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50C0261-43B1-F159-0E3D-0979BEF7E70D}"/>
              </a:ext>
            </a:extLst>
          </p:cNvPr>
          <p:cNvSpPr/>
          <p:nvPr/>
        </p:nvSpPr>
        <p:spPr>
          <a:xfrm>
            <a:off x="7111090" y="421334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913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04FBBB-F3DD-A9E3-B1C7-E1C3AD188074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6096000" y="4167711"/>
            <a:ext cx="1347105" cy="45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BA2BEB6-4360-D635-3BD3-94CBADCCFEA9}"/>
              </a:ext>
            </a:extLst>
          </p:cNvPr>
          <p:cNvSpPr/>
          <p:nvPr/>
        </p:nvSpPr>
        <p:spPr>
          <a:xfrm>
            <a:off x="6504209" y="496174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766DF1-1D46-E26C-D31F-18197AEBB506}"/>
              </a:ext>
            </a:extLst>
          </p:cNvPr>
          <p:cNvCxnSpPr>
            <a:cxnSpLocks/>
            <a:stCxn id="30" idx="0"/>
            <a:endCxn id="25" idx="2"/>
          </p:cNvCxnSpPr>
          <p:nvPr/>
        </p:nvCxnSpPr>
        <p:spPr>
          <a:xfrm flipV="1">
            <a:off x="6836224" y="4822946"/>
            <a:ext cx="606881" cy="13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EFD15DA-F656-7040-9074-14B65D4FDA22}"/>
              </a:ext>
            </a:extLst>
          </p:cNvPr>
          <p:cNvSpPr/>
          <p:nvPr/>
        </p:nvSpPr>
        <p:spPr>
          <a:xfrm>
            <a:off x="6098713" y="571014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33195B8-9797-A561-28FF-A526C83E6515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flipV="1">
            <a:off x="6430728" y="5571346"/>
            <a:ext cx="405496" cy="13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00CC55F-700A-60A9-F456-53DBE1435570}"/>
              </a:ext>
            </a:extLst>
          </p:cNvPr>
          <p:cNvSpPr/>
          <p:nvPr/>
        </p:nvSpPr>
        <p:spPr>
          <a:xfrm>
            <a:off x="5086347" y="419759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281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E22555-EF4E-A9EB-8862-8941E1F049B6}"/>
              </a:ext>
            </a:extLst>
          </p:cNvPr>
          <p:cNvCxnSpPr>
            <a:cxnSpLocks/>
            <a:stCxn id="19" idx="2"/>
            <a:endCxn id="48" idx="0"/>
          </p:cNvCxnSpPr>
          <p:nvPr/>
        </p:nvCxnSpPr>
        <p:spPr>
          <a:xfrm flipH="1">
            <a:off x="5418362" y="4167711"/>
            <a:ext cx="677638" cy="29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A2A5E71-B9B1-8502-A551-E9C781093C80}"/>
              </a:ext>
            </a:extLst>
          </p:cNvPr>
          <p:cNvSpPr/>
          <p:nvPr/>
        </p:nvSpPr>
        <p:spPr>
          <a:xfrm>
            <a:off x="4057646" y="2781888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B142AC-A7F2-40D1-1480-4089AAEE057F}"/>
              </a:ext>
            </a:extLst>
          </p:cNvPr>
          <p:cNvCxnSpPr>
            <a:cxnSpLocks/>
            <a:stCxn id="11" idx="2"/>
            <a:endCxn id="52" idx="0"/>
          </p:cNvCxnSpPr>
          <p:nvPr/>
        </p:nvCxnSpPr>
        <p:spPr>
          <a:xfrm flipH="1">
            <a:off x="4389661" y="2618602"/>
            <a:ext cx="498023" cy="163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52F4F6C-53A1-EE11-E0B0-3F2722760E7D}"/>
              </a:ext>
            </a:extLst>
          </p:cNvPr>
          <p:cNvSpPr/>
          <p:nvPr/>
        </p:nvSpPr>
        <p:spPr>
          <a:xfrm>
            <a:off x="7078426" y="571014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828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2EADD28-633A-C9AA-271D-5F62051A919D}"/>
              </a:ext>
            </a:extLst>
          </p:cNvPr>
          <p:cNvCxnSpPr>
            <a:cxnSpLocks/>
            <a:stCxn id="30" idx="2"/>
            <a:endCxn id="64" idx="0"/>
          </p:cNvCxnSpPr>
          <p:nvPr/>
        </p:nvCxnSpPr>
        <p:spPr>
          <a:xfrm>
            <a:off x="6836224" y="5571346"/>
            <a:ext cx="574217" cy="13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8DEC987-30FA-71A2-5E94-FAABAF6194C7}"/>
              </a:ext>
            </a:extLst>
          </p:cNvPr>
          <p:cNvSpPr/>
          <p:nvPr/>
        </p:nvSpPr>
        <p:spPr>
          <a:xfrm>
            <a:off x="6623948" y="6508264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727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B65451C-AB21-1267-D1D3-691ADD5C5E4C}"/>
              </a:ext>
            </a:extLst>
          </p:cNvPr>
          <p:cNvCxnSpPr>
            <a:cxnSpLocks/>
            <a:stCxn id="70" idx="0"/>
            <a:endCxn id="64" idx="2"/>
          </p:cNvCxnSpPr>
          <p:nvPr/>
        </p:nvCxnSpPr>
        <p:spPr>
          <a:xfrm flipV="1">
            <a:off x="6955963" y="6319746"/>
            <a:ext cx="454478" cy="188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C07138C9-91F5-0A7A-6E08-A3574C8D00CB}"/>
              </a:ext>
            </a:extLst>
          </p:cNvPr>
          <p:cNvSpPr/>
          <p:nvPr/>
        </p:nvSpPr>
        <p:spPr>
          <a:xfrm>
            <a:off x="5325834" y="7119685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393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E39512B-E491-0F34-AFE4-489EDD42965C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flipV="1">
            <a:off x="5657849" y="7117864"/>
            <a:ext cx="1298114" cy="1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E19C5E6-ACD2-8F7F-F90F-CA4C281FE9EF}"/>
              </a:ext>
            </a:extLst>
          </p:cNvPr>
          <p:cNvSpPr/>
          <p:nvPr/>
        </p:nvSpPr>
        <p:spPr>
          <a:xfrm>
            <a:off x="6504208" y="7658662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484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7C71D54-DE65-EE74-E080-765096F27D79}"/>
              </a:ext>
            </a:extLst>
          </p:cNvPr>
          <p:cNvCxnSpPr>
            <a:cxnSpLocks/>
            <a:stCxn id="77" idx="2"/>
            <a:endCxn id="83" idx="0"/>
          </p:cNvCxnSpPr>
          <p:nvPr/>
        </p:nvCxnSpPr>
        <p:spPr>
          <a:xfrm flipV="1">
            <a:off x="5657849" y="7658662"/>
            <a:ext cx="1178374" cy="70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6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482DCD-657D-AC64-E8C5-F8B3E948203D}"/>
              </a:ext>
            </a:extLst>
          </p:cNvPr>
          <p:cNvSpPr txBox="1"/>
          <p:nvPr/>
        </p:nvSpPr>
        <p:spPr>
          <a:xfrm>
            <a:off x="-1" y="93898"/>
            <a:ext cx="756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388, 128, 727, 232, 29, 129, 321, 913, 232,383, 281, 828, 393, 482, 18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14702-7CF9-0F1F-9C24-918C2005EFF6}"/>
              </a:ext>
            </a:extLst>
          </p:cNvPr>
          <p:cNvSpPr/>
          <p:nvPr/>
        </p:nvSpPr>
        <p:spPr>
          <a:xfrm>
            <a:off x="3668485" y="463230"/>
            <a:ext cx="664029" cy="4620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E0582-EE77-EF5A-8A53-741103AE9388}"/>
              </a:ext>
            </a:extLst>
          </p:cNvPr>
          <p:cNvSpPr/>
          <p:nvPr/>
        </p:nvSpPr>
        <p:spPr>
          <a:xfrm>
            <a:off x="2862941" y="123611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4CB038-410D-01AC-E4A4-AF15387CBBC3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194956" y="925286"/>
            <a:ext cx="805544" cy="310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860C33C-797C-5B29-137E-42B514998FEE}"/>
              </a:ext>
            </a:extLst>
          </p:cNvPr>
          <p:cNvSpPr/>
          <p:nvPr/>
        </p:nvSpPr>
        <p:spPr>
          <a:xfrm>
            <a:off x="5595257" y="123611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727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14A8D-581E-4DE3-16A7-A77151BA80C1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4000500" y="925286"/>
            <a:ext cx="1926772" cy="310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E4A4F-10D9-A382-1757-738F6A7BEC77}"/>
              </a:ext>
            </a:extLst>
          </p:cNvPr>
          <p:cNvSpPr/>
          <p:nvPr/>
        </p:nvSpPr>
        <p:spPr>
          <a:xfrm>
            <a:off x="3450769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232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D45457-B0B4-3A7F-07FF-D3FEB1C4D2C1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3194956" y="1698172"/>
            <a:ext cx="587828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67D508C-3768-060B-FE64-5D2EEEED36C9}"/>
              </a:ext>
            </a:extLst>
          </p:cNvPr>
          <p:cNvSpPr/>
          <p:nvPr/>
        </p:nvSpPr>
        <p:spPr>
          <a:xfrm>
            <a:off x="1959426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61CEDE-6AE5-6EA3-5786-4AB7C00320F4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2291441" y="1698172"/>
            <a:ext cx="903515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0B4108B-D6C1-0D24-01EE-27E704ABD93F}"/>
              </a:ext>
            </a:extLst>
          </p:cNvPr>
          <p:cNvSpPr/>
          <p:nvPr/>
        </p:nvSpPr>
        <p:spPr>
          <a:xfrm>
            <a:off x="2824841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2BE8A9-189F-B83E-0D28-E440CED0B7D5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 flipH="1">
            <a:off x="3156856" y="2449286"/>
            <a:ext cx="625928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95B7656-DE45-F968-5DB9-DFD484BA437E}"/>
              </a:ext>
            </a:extLst>
          </p:cNvPr>
          <p:cNvSpPr/>
          <p:nvPr/>
        </p:nvSpPr>
        <p:spPr>
          <a:xfrm>
            <a:off x="3924298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321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65CB32-72BD-5B14-6883-1F7C3A3E1D5E}"/>
              </a:ext>
            </a:extLst>
          </p:cNvPr>
          <p:cNvCxnSpPr>
            <a:cxnSpLocks/>
            <a:stCxn id="29" idx="0"/>
            <a:endCxn id="13" idx="2"/>
          </p:cNvCxnSpPr>
          <p:nvPr/>
        </p:nvCxnSpPr>
        <p:spPr>
          <a:xfrm flipH="1" flipV="1">
            <a:off x="3782784" y="2449286"/>
            <a:ext cx="47352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BB9C1C7-0A1D-DE1A-DF35-04106760F2A5}"/>
              </a:ext>
            </a:extLst>
          </p:cNvPr>
          <p:cNvSpPr/>
          <p:nvPr/>
        </p:nvSpPr>
        <p:spPr>
          <a:xfrm>
            <a:off x="6776360" y="1976345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913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42A28A-177F-2452-1D63-8F9962440C13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>
            <a:off x="5927272" y="1698172"/>
            <a:ext cx="1181103" cy="2781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D89980B-3152-C80E-26E1-1DF94EEE9EBE}"/>
              </a:ext>
            </a:extLst>
          </p:cNvPr>
          <p:cNvSpPr/>
          <p:nvPr/>
        </p:nvSpPr>
        <p:spPr>
          <a:xfrm>
            <a:off x="4419598" y="332977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139B97A-92FD-CB47-E3F1-11723A6759F8}"/>
              </a:ext>
            </a:extLst>
          </p:cNvPr>
          <p:cNvCxnSpPr>
            <a:stCxn id="29" idx="2"/>
            <a:endCxn id="39" idx="0"/>
          </p:cNvCxnSpPr>
          <p:nvPr/>
        </p:nvCxnSpPr>
        <p:spPr>
          <a:xfrm>
            <a:off x="4256313" y="3056459"/>
            <a:ext cx="495300" cy="273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EA76D36-DE7C-94CC-26F2-D0AC64AF2CC3}"/>
              </a:ext>
            </a:extLst>
          </p:cNvPr>
          <p:cNvSpPr/>
          <p:nvPr/>
        </p:nvSpPr>
        <p:spPr>
          <a:xfrm>
            <a:off x="3439883" y="3345517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281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40E4AE-88B0-927C-3848-547D435C1C6B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3771898" y="3056459"/>
            <a:ext cx="484415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28A635F-8258-7697-97CC-89971E87E70D}"/>
              </a:ext>
            </a:extLst>
          </p:cNvPr>
          <p:cNvSpPr/>
          <p:nvPr/>
        </p:nvSpPr>
        <p:spPr>
          <a:xfrm>
            <a:off x="6444345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828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A49FA0-A2F8-E72D-8A92-ACD586280E7A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 flipH="1">
            <a:off x="6776360" y="2438401"/>
            <a:ext cx="332015" cy="156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A2FD7BA-8CC2-E425-C241-5622A33EF800}"/>
              </a:ext>
            </a:extLst>
          </p:cNvPr>
          <p:cNvSpPr/>
          <p:nvPr/>
        </p:nvSpPr>
        <p:spPr>
          <a:xfrm>
            <a:off x="5170714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393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BBC3357-A2E6-6706-E72B-52632C775229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 flipH="1">
            <a:off x="5502729" y="1698172"/>
            <a:ext cx="424543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805D693-1C3D-9266-D43D-34D472B8A74D}"/>
              </a:ext>
            </a:extLst>
          </p:cNvPr>
          <p:cNvSpPr/>
          <p:nvPr/>
        </p:nvSpPr>
        <p:spPr>
          <a:xfrm>
            <a:off x="5524503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482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F01DFA7-2705-7F5C-1215-19528C78BF30}"/>
              </a:ext>
            </a:extLst>
          </p:cNvPr>
          <p:cNvCxnSpPr>
            <a:cxnSpLocks/>
            <a:stCxn id="60" idx="2"/>
            <a:endCxn id="65" idx="0"/>
          </p:cNvCxnSpPr>
          <p:nvPr/>
        </p:nvCxnSpPr>
        <p:spPr>
          <a:xfrm>
            <a:off x="5502729" y="2449286"/>
            <a:ext cx="35378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6A924B9-D2A9-81BE-3607-4826D3E355F9}"/>
              </a:ext>
            </a:extLst>
          </p:cNvPr>
          <p:cNvSpPr/>
          <p:nvPr/>
        </p:nvSpPr>
        <p:spPr>
          <a:xfrm>
            <a:off x="1281787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5088C-B642-8133-823D-B5FF397C0F1C}"/>
              </a:ext>
            </a:extLst>
          </p:cNvPr>
          <p:cNvCxnSpPr>
            <a:cxnSpLocks/>
            <a:stCxn id="18" idx="2"/>
            <a:endCxn id="70" idx="0"/>
          </p:cNvCxnSpPr>
          <p:nvPr/>
        </p:nvCxnSpPr>
        <p:spPr>
          <a:xfrm flipH="1">
            <a:off x="1613802" y="2449286"/>
            <a:ext cx="67763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9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2e84ceb-fbfd-47ab-be52-080c6b87953f}" enabled="0" method="" siteId="{92e84ceb-fbfd-47ab-be52-080c6b87953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1271</Words>
  <Application>Microsoft Office PowerPoint</Application>
  <PresentationFormat>Widescreen</PresentationFormat>
  <Paragraphs>767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Sanders Wang</dc:creator>
  <cp:lastModifiedBy>Sanders Wang</cp:lastModifiedBy>
  <cp:revision>1</cp:revision>
  <dcterms:created xsi:type="dcterms:W3CDTF">2025-08-22T08:58:41Z</dcterms:created>
  <dcterms:modified xsi:type="dcterms:W3CDTF">2025-09-08T17:42:59Z</dcterms:modified>
</cp:coreProperties>
</file>