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6" r:id="rId17"/>
    <p:sldId id="282" r:id="rId18"/>
    <p:sldId id="283" r:id="rId19"/>
    <p:sldId id="284" r:id="rId20"/>
    <p:sldId id="277" r:id="rId21"/>
    <p:sldId id="278" r:id="rId22"/>
    <p:sldId id="273" r:id="rId23"/>
    <p:sldId id="274" r:id="rId24"/>
    <p:sldId id="279" r:id="rId25"/>
    <p:sldId id="275" r:id="rId26"/>
    <p:sldId id="280" r:id="rId27"/>
    <p:sldId id="286" r:id="rId28"/>
    <p:sldId id="287" r:id="rId29"/>
    <p:sldId id="281" r:id="rId30"/>
    <p:sldId id="285" r:id="rId31"/>
    <p:sldId id="288" r:id="rId32"/>
    <p:sldId id="289" r:id="rId33"/>
    <p:sldId id="290" r:id="rId34"/>
    <p:sldId id="291" r:id="rId35"/>
    <p:sldId id="292" r:id="rId36"/>
    <p:sldId id="259" r:id="rId37"/>
    <p:sldId id="265" r:id="rId3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912" dt="2025-09-14T10:05:53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redo custSel addSld delSld modSld sldOrd">
      <pc:chgData name="Sanders Wang" userId="089d73b8-785c-4012-b931-81c632b6c9c7" providerId="ADAL" clId="{16A1F63C-915B-4903-AE89-AEEAD78C541A}" dt="2025-09-14T10:05:53.646" v="5637" actId="20577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4:06:19.123" v="1366" actId="1076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mod">
          <ac:chgData name="Sanders Wang" userId="089d73b8-785c-4012-b931-81c632b6c9c7" providerId="ADAL" clId="{16A1F63C-915B-4903-AE89-AEEAD78C541A}" dt="2025-08-23T14:06:19.123" v="1366" actId="1076"/>
          <ac:spMkLst>
            <pc:docMk/>
            <pc:sldMk cId="2624868208" sldId="257"/>
            <ac:spMk id="15" creationId="{A8ADF26A-F727-F075-48DD-CBFFF0A84533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3T12:15:19.694" v="708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8-23T11:56:53.492" v="694" actId="14100"/>
        <pc:sldMkLst>
          <pc:docMk/>
          <pc:sldMk cId="2917542660" sldId="259"/>
        </pc:sldMkLst>
        <pc:spChg chg="add mod">
          <ac:chgData name="Sanders Wang" userId="089d73b8-785c-4012-b931-81c632b6c9c7" providerId="ADAL" clId="{16A1F63C-915B-4903-AE89-AEEAD78C541A}" dt="2025-08-23T11:55:19.243" v="689" actId="207"/>
          <ac:spMkLst>
            <pc:docMk/>
            <pc:sldMk cId="2917542660" sldId="259"/>
            <ac:spMk id="2" creationId="{EA52F2CF-888E-C7B3-5604-B9B725E2180A}"/>
          </ac:spMkLst>
        </pc:spChg>
        <pc:spChg chg="add mod">
          <ac:chgData name="Sanders Wang" userId="089d73b8-785c-4012-b931-81c632b6c9c7" providerId="ADAL" clId="{16A1F63C-915B-4903-AE89-AEEAD78C541A}" dt="2025-08-23T11:47:19.620" v="564" actId="14100"/>
          <ac:spMkLst>
            <pc:docMk/>
            <pc:sldMk cId="2917542660" sldId="259"/>
            <ac:spMk id="3" creationId="{BB45DBB8-8F90-36C0-193A-2224975EB051}"/>
          </ac:spMkLst>
        </pc:spChg>
        <pc:spChg chg="add mod">
          <ac:chgData name="Sanders Wang" userId="089d73b8-785c-4012-b931-81c632b6c9c7" providerId="ADAL" clId="{16A1F63C-915B-4903-AE89-AEEAD78C541A}" dt="2025-08-23T11:55:34.036" v="691" actId="1076"/>
          <ac:spMkLst>
            <pc:docMk/>
            <pc:sldMk cId="2917542660" sldId="259"/>
            <ac:spMk id="4" creationId="{D4142F8B-0E08-A4A6-5414-8A8A4340EE6D}"/>
          </ac:spMkLst>
        </pc:spChg>
        <pc:spChg chg="add mod">
          <ac:chgData name="Sanders Wang" userId="089d73b8-785c-4012-b931-81c632b6c9c7" providerId="ADAL" clId="{16A1F63C-915B-4903-AE89-AEEAD78C541A}" dt="2025-08-23T11:53:23.024" v="676" actId="14100"/>
          <ac:spMkLst>
            <pc:docMk/>
            <pc:sldMk cId="2917542660" sldId="259"/>
            <ac:spMk id="5" creationId="{9ACAE8F2-B626-B989-F472-4510DF65DC3B}"/>
          </ac:spMkLst>
        </pc:spChg>
        <pc:spChg chg="add mod">
          <ac:chgData name="Sanders Wang" userId="089d73b8-785c-4012-b931-81c632b6c9c7" providerId="ADAL" clId="{16A1F63C-915B-4903-AE89-AEEAD78C541A}" dt="2025-08-23T11:53:57.019" v="679" actId="1076"/>
          <ac:spMkLst>
            <pc:docMk/>
            <pc:sldMk cId="2917542660" sldId="259"/>
            <ac:spMk id="8" creationId="{AAEACBC0-57BB-BAFB-E326-98F5F1F20657}"/>
          </ac:spMkLst>
        </pc:spChg>
        <pc:cxnChg chg="add mod">
          <ac:chgData name="Sanders Wang" userId="089d73b8-785c-4012-b931-81c632b6c9c7" providerId="ADAL" clId="{16A1F63C-915B-4903-AE89-AEEAD78C541A}" dt="2025-08-23T11:55:34.036" v="691" actId="1076"/>
          <ac:cxnSpMkLst>
            <pc:docMk/>
            <pc:sldMk cId="2917542660" sldId="259"/>
            <ac:cxnSpMk id="10" creationId="{CC8BD728-CA1A-51FC-621E-CA92425642C3}"/>
          </ac:cxnSpMkLst>
        </pc:cxnChg>
        <pc:cxnChg chg="add mod">
          <ac:chgData name="Sanders Wang" userId="089d73b8-785c-4012-b931-81c632b6c9c7" providerId="ADAL" clId="{16A1F63C-915B-4903-AE89-AEEAD78C541A}" dt="2025-08-23T11:56:53.492" v="694" actId="14100"/>
          <ac:cxnSpMkLst>
            <pc:docMk/>
            <pc:sldMk cId="2917542660" sldId="259"/>
            <ac:cxnSpMk id="12" creationId="{6CBD4D90-CFAF-A489-9D99-E5D5DE1B19F9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2:42:12.216" v="1321" actId="1076"/>
        <pc:sldMkLst>
          <pc:docMk/>
          <pc:sldMk cId="1737904696" sldId="260"/>
        </pc:sldMkLst>
        <pc:spChg chg="add mod">
          <ac:chgData name="Sanders Wang" userId="089d73b8-785c-4012-b931-81c632b6c9c7" providerId="ADAL" clId="{16A1F63C-915B-4903-AE89-AEEAD78C541A}" dt="2025-08-23T12:29:02.101" v="1135" actId="1076"/>
          <ac:spMkLst>
            <pc:docMk/>
            <pc:sldMk cId="1737904696" sldId="260"/>
            <ac:spMk id="3" creationId="{1C4158E6-C0BF-A066-36B3-EED5E5465F04}"/>
          </ac:spMkLst>
        </pc:spChg>
        <pc:spChg chg="add mod">
          <ac:chgData name="Sanders Wang" userId="089d73b8-785c-4012-b931-81c632b6c9c7" providerId="ADAL" clId="{16A1F63C-915B-4903-AE89-AEEAD78C541A}" dt="2025-08-23T12:28:58.796" v="1134" actId="1076"/>
          <ac:spMkLst>
            <pc:docMk/>
            <pc:sldMk cId="1737904696" sldId="260"/>
            <ac:spMk id="4" creationId="{C914BBE1-CCA7-CFBB-B096-3D6B024B5246}"/>
          </ac:spMkLst>
        </pc:spChg>
        <pc:spChg chg="add mod">
          <ac:chgData name="Sanders Wang" userId="089d73b8-785c-4012-b931-81c632b6c9c7" providerId="ADAL" clId="{16A1F63C-915B-4903-AE89-AEEAD78C541A}" dt="2025-08-23T12:29:28.918" v="1142" actId="14100"/>
          <ac:spMkLst>
            <pc:docMk/>
            <pc:sldMk cId="1737904696" sldId="260"/>
            <ac:spMk id="5" creationId="{4C47A3D3-FA51-A5CD-5E96-30CF3911E476}"/>
          </ac:spMkLst>
        </pc:spChg>
        <pc:spChg chg="add mod">
          <ac:chgData name="Sanders Wang" userId="089d73b8-785c-4012-b931-81c632b6c9c7" providerId="ADAL" clId="{16A1F63C-915B-4903-AE89-AEEAD78C541A}" dt="2025-08-23T12:29:44.483" v="1145" actId="20577"/>
          <ac:spMkLst>
            <pc:docMk/>
            <pc:sldMk cId="1737904696" sldId="260"/>
            <ac:spMk id="6" creationId="{98D4C072-774A-8924-8A28-3191D57820D4}"/>
          </ac:spMkLst>
        </pc:spChg>
        <pc:spChg chg="add mod">
          <ac:chgData name="Sanders Wang" userId="089d73b8-785c-4012-b931-81c632b6c9c7" providerId="ADAL" clId="{16A1F63C-915B-4903-AE89-AEEAD78C541A}" dt="2025-08-23T12:29:55.786" v="1149" actId="1076"/>
          <ac:spMkLst>
            <pc:docMk/>
            <pc:sldMk cId="1737904696" sldId="260"/>
            <ac:spMk id="7" creationId="{0AA06625-866A-F165-D190-3C2A77959E3A}"/>
          </ac:spMkLst>
        </pc:spChg>
        <pc:spChg chg="add mod">
          <ac:chgData name="Sanders Wang" userId="089d73b8-785c-4012-b931-81c632b6c9c7" providerId="ADAL" clId="{16A1F63C-915B-4903-AE89-AEEAD78C541A}" dt="2025-08-23T12:30:43.996" v="1157" actId="14100"/>
          <ac:spMkLst>
            <pc:docMk/>
            <pc:sldMk cId="1737904696" sldId="260"/>
            <ac:spMk id="12" creationId="{62AC754D-7880-3BEB-FE34-27A3FC2433FA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4" creationId="{B31347CE-6F43-C87A-23F0-A93B69B6DBB6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5" creationId="{637182F3-0289-C86C-C1FF-201CDDB63E28}"/>
          </ac:spMkLst>
        </pc:spChg>
        <pc:spChg chg="add mod">
          <ac:chgData name="Sanders Wang" userId="089d73b8-785c-4012-b931-81c632b6c9c7" providerId="ADAL" clId="{16A1F63C-915B-4903-AE89-AEEAD78C541A}" dt="2025-08-23T12:36:22.265" v="1266" actId="20577"/>
          <ac:spMkLst>
            <pc:docMk/>
            <pc:sldMk cId="1737904696" sldId="260"/>
            <ac:spMk id="26" creationId="{3B1B03F7-F307-7866-E3CF-9931474E1141}"/>
          </ac:spMkLst>
        </pc:spChg>
        <pc:spChg chg="add mod">
          <ac:chgData name="Sanders Wang" userId="089d73b8-785c-4012-b931-81c632b6c9c7" providerId="ADAL" clId="{16A1F63C-915B-4903-AE89-AEEAD78C541A}" dt="2025-08-23T12:36:25.025" v="1268" actId="20577"/>
          <ac:spMkLst>
            <pc:docMk/>
            <pc:sldMk cId="1737904696" sldId="260"/>
            <ac:spMk id="27" creationId="{0C67738B-2814-43DC-6980-40C576FBB64B}"/>
          </ac:spMkLst>
        </pc:spChg>
        <pc:spChg chg="add mod">
          <ac:chgData name="Sanders Wang" userId="089d73b8-785c-4012-b931-81c632b6c9c7" providerId="ADAL" clId="{16A1F63C-915B-4903-AE89-AEEAD78C541A}" dt="2025-08-23T12:36:28.197" v="1270" actId="20577"/>
          <ac:spMkLst>
            <pc:docMk/>
            <pc:sldMk cId="1737904696" sldId="260"/>
            <ac:spMk id="28" creationId="{2215253E-BC4A-1743-7FCF-178860AA2224}"/>
          </ac:spMkLst>
        </pc:spChg>
        <pc:spChg chg="add mod">
          <ac:chgData name="Sanders Wang" userId="089d73b8-785c-4012-b931-81c632b6c9c7" providerId="ADAL" clId="{16A1F63C-915B-4903-AE89-AEEAD78C541A}" dt="2025-08-23T12:34:22.622" v="1234" actId="6549"/>
          <ac:spMkLst>
            <pc:docMk/>
            <pc:sldMk cId="1737904696" sldId="260"/>
            <ac:spMk id="29" creationId="{09BB20AE-0905-BB25-B130-14E4D5F000C3}"/>
          </ac:spMkLst>
        </pc:spChg>
        <pc:spChg chg="add mod">
          <ac:chgData name="Sanders Wang" userId="089d73b8-785c-4012-b931-81c632b6c9c7" providerId="ADAL" clId="{16A1F63C-915B-4903-AE89-AEEAD78C541A}" dt="2025-08-23T12:37:43.565" v="1275" actId="1076"/>
          <ac:spMkLst>
            <pc:docMk/>
            <pc:sldMk cId="1737904696" sldId="260"/>
            <ac:spMk id="30" creationId="{FBE667EE-A552-8BA8-A193-E53EAB93452D}"/>
          </ac:spMkLst>
        </pc:spChg>
        <pc:spChg chg="add mod">
          <ac:chgData name="Sanders Wang" userId="089d73b8-785c-4012-b931-81c632b6c9c7" providerId="ADAL" clId="{16A1F63C-915B-4903-AE89-AEEAD78C541A}" dt="2025-08-23T12:37:13.262" v="1274" actId="1076"/>
          <ac:spMkLst>
            <pc:docMk/>
            <pc:sldMk cId="1737904696" sldId="260"/>
            <ac:spMk id="31" creationId="{D5992F59-0FA1-9EBC-078A-4838A523B81F}"/>
          </ac:spMkLst>
        </pc:spChg>
        <pc:spChg chg="add mod">
          <ac:chgData name="Sanders Wang" userId="089d73b8-785c-4012-b931-81c632b6c9c7" providerId="ADAL" clId="{16A1F63C-915B-4903-AE89-AEEAD78C541A}" dt="2025-08-23T12:35:11.305" v="1257" actId="1076"/>
          <ac:spMkLst>
            <pc:docMk/>
            <pc:sldMk cId="1737904696" sldId="260"/>
            <ac:spMk id="32" creationId="{55299FFE-20F1-4CFA-2B7A-B3295B5EB0DE}"/>
          </ac:spMkLst>
        </pc:spChg>
        <pc:spChg chg="add mod">
          <ac:chgData name="Sanders Wang" userId="089d73b8-785c-4012-b931-81c632b6c9c7" providerId="ADAL" clId="{16A1F63C-915B-4903-AE89-AEEAD78C541A}" dt="2025-08-23T12:37:53.793" v="1278" actId="1076"/>
          <ac:spMkLst>
            <pc:docMk/>
            <pc:sldMk cId="1737904696" sldId="260"/>
            <ac:spMk id="33" creationId="{0AEC9C49-F388-7C4B-B257-06443E48723F}"/>
          </ac:spMkLst>
        </pc:spChg>
        <pc:spChg chg="add mod">
          <ac:chgData name="Sanders Wang" userId="089d73b8-785c-4012-b931-81c632b6c9c7" providerId="ADAL" clId="{16A1F63C-915B-4903-AE89-AEEAD78C541A}" dt="2025-08-23T12:38:01.650" v="1281" actId="20577"/>
          <ac:spMkLst>
            <pc:docMk/>
            <pc:sldMk cId="1737904696" sldId="260"/>
            <ac:spMk id="34" creationId="{CD4B80EA-9A2C-A66D-6279-BEE1CD7BD108}"/>
          </ac:spMkLst>
        </pc:spChg>
        <pc:spChg chg="add mod">
          <ac:chgData name="Sanders Wang" userId="089d73b8-785c-4012-b931-81c632b6c9c7" providerId="ADAL" clId="{16A1F63C-915B-4903-AE89-AEEAD78C541A}" dt="2025-08-23T12:38:09.754" v="1283" actId="20577"/>
          <ac:spMkLst>
            <pc:docMk/>
            <pc:sldMk cId="1737904696" sldId="260"/>
            <ac:spMk id="35" creationId="{7DE7037D-8114-E932-2EF2-D6CEBC9B7F98}"/>
          </ac:spMkLst>
        </pc:spChg>
        <pc:spChg chg="add mod">
          <ac:chgData name="Sanders Wang" userId="089d73b8-785c-4012-b931-81c632b6c9c7" providerId="ADAL" clId="{16A1F63C-915B-4903-AE89-AEEAD78C541A}" dt="2025-08-23T12:41:33.712" v="1295" actId="20577"/>
          <ac:spMkLst>
            <pc:docMk/>
            <pc:sldMk cId="1737904696" sldId="260"/>
            <ac:spMk id="36" creationId="{476C22ED-1022-581E-BFCD-0E03F29056E3}"/>
          </ac:spMkLst>
        </pc:spChg>
        <pc:spChg chg="add mod">
          <ac:chgData name="Sanders Wang" userId="089d73b8-785c-4012-b931-81c632b6c9c7" providerId="ADAL" clId="{16A1F63C-915B-4903-AE89-AEEAD78C541A}" dt="2025-08-23T12:41:42.576" v="1306" actId="20577"/>
          <ac:spMkLst>
            <pc:docMk/>
            <pc:sldMk cId="1737904696" sldId="260"/>
            <ac:spMk id="37" creationId="{11CCA972-8692-431B-BA85-0541F22EB18F}"/>
          </ac:spMkLst>
        </pc:spChg>
        <pc:spChg chg="add mod">
          <ac:chgData name="Sanders Wang" userId="089d73b8-785c-4012-b931-81c632b6c9c7" providerId="ADAL" clId="{16A1F63C-915B-4903-AE89-AEEAD78C541A}" dt="2025-08-23T12:41:51.356" v="1315" actId="20577"/>
          <ac:spMkLst>
            <pc:docMk/>
            <pc:sldMk cId="1737904696" sldId="260"/>
            <ac:spMk id="38" creationId="{8CA9F23E-1E08-0132-C92D-BAF7E82EC875}"/>
          </ac:spMkLst>
        </pc:spChg>
        <pc:spChg chg="add mod">
          <ac:chgData name="Sanders Wang" userId="089d73b8-785c-4012-b931-81c632b6c9c7" providerId="ADAL" clId="{16A1F63C-915B-4903-AE89-AEEAD78C541A}" dt="2025-08-23T12:41:54.737" v="1316" actId="14100"/>
          <ac:spMkLst>
            <pc:docMk/>
            <pc:sldMk cId="1737904696" sldId="260"/>
            <ac:spMk id="41" creationId="{284FCD7D-5C7E-207F-E9F8-DB026A02CA61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3" creationId="{D15CECEE-F976-3BF9-C997-0B11E45174E0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4" creationId="{0C747F2D-0D1F-9A96-B94A-EB02CBB10E24}"/>
          </ac:spMkLst>
        </pc:spChg>
        <pc:spChg chg="mod topLvl">
          <ac:chgData name="Sanders Wang" userId="089d73b8-785c-4012-b931-81c632b6c9c7" providerId="ADAL" clId="{16A1F63C-915B-4903-AE89-AEEAD78C541A}" dt="2025-08-23T12:42:12.216" v="1321" actId="1076"/>
          <ac:spMkLst>
            <pc:docMk/>
            <pc:sldMk cId="1737904696" sldId="260"/>
            <ac:spMk id="53" creationId="{60D586C5-226D-1A6A-3897-DAC49D394C2D}"/>
          </ac:spMkLst>
        </pc:spChg>
        <pc:grpChg chg="add mod">
          <ac:chgData name="Sanders Wang" userId="089d73b8-785c-4012-b931-81c632b6c9c7" providerId="ADAL" clId="{16A1F63C-915B-4903-AE89-AEEAD78C541A}" dt="2025-08-23T12:31:40.663" v="1200" actId="164"/>
          <ac:grpSpMkLst>
            <pc:docMk/>
            <pc:sldMk cId="1737904696" sldId="260"/>
            <ac:grpSpMk id="16" creationId="{18F66311-1750-528A-4C2E-84F5417F93F7}"/>
          </ac:grpSpMkLst>
        </pc:grpChg>
        <pc:grpChg chg="add mod">
          <ac:chgData name="Sanders Wang" userId="089d73b8-785c-4012-b931-81c632b6c9c7" providerId="ADAL" clId="{16A1F63C-915B-4903-AE89-AEEAD78C541A}" dt="2025-08-23T12:41:16.351" v="1284" actId="571"/>
          <ac:grpSpMkLst>
            <pc:docMk/>
            <pc:sldMk cId="1737904696" sldId="260"/>
            <ac:grpSpMk id="42" creationId="{3410F11D-4A5C-5BD3-48FD-8C6D70089DF8}"/>
          </ac:grpSpMkLst>
        </pc:grpChg>
        <pc:graphicFrameChg chg="add mod modGraphic">
          <ac:chgData name="Sanders Wang" userId="089d73b8-785c-4012-b931-81c632b6c9c7" providerId="ADAL" clId="{16A1F63C-915B-4903-AE89-AEEAD78C541A}" dt="2025-08-23T12:28:06.353" v="1121" actId="14734"/>
          <ac:graphicFrameMkLst>
            <pc:docMk/>
            <pc:sldMk cId="1737904696" sldId="260"/>
            <ac:graphicFrameMk id="2" creationId="{03BCEAB8-414F-69CC-8313-47C209876A02}"/>
          </ac:graphicFrameMkLst>
        </pc:graphicFrameChg>
        <pc:cxnChg chg="add">
          <ac:chgData name="Sanders Wang" userId="089d73b8-785c-4012-b931-81c632b6c9c7" providerId="ADAL" clId="{16A1F63C-915B-4903-AE89-AEEAD78C541A}" dt="2025-08-23T12:30:03.755" v="1150" actId="11529"/>
          <ac:cxnSpMkLst>
            <pc:docMk/>
            <pc:sldMk cId="1737904696" sldId="260"/>
            <ac:cxnSpMk id="9" creationId="{B52896D2-812E-931C-EA4C-2889671CAF1F}"/>
          </ac:cxnSpMkLst>
        </pc:cxnChg>
        <pc:cxnChg chg="add">
          <ac:chgData name="Sanders Wang" userId="089d73b8-785c-4012-b931-81c632b6c9c7" providerId="ADAL" clId="{16A1F63C-915B-4903-AE89-AEEAD78C541A}" dt="2025-08-23T12:30:08.919" v="1151" actId="11529"/>
          <ac:cxnSpMkLst>
            <pc:docMk/>
            <pc:sldMk cId="1737904696" sldId="260"/>
            <ac:cxnSpMk id="11" creationId="{047960B0-0EDA-9EBC-F16D-332A06E91073}"/>
          </ac:cxnSpMkLst>
        </pc:cxnChg>
        <pc:cxnChg chg="add mod">
          <ac:chgData name="Sanders Wang" userId="089d73b8-785c-4012-b931-81c632b6c9c7" providerId="ADAL" clId="{16A1F63C-915B-4903-AE89-AEEAD78C541A}" dt="2025-08-23T12:32:02.269" v="1206" actId="692"/>
          <ac:cxnSpMkLst>
            <pc:docMk/>
            <pc:sldMk cId="1737904696" sldId="260"/>
            <ac:cxnSpMk id="18" creationId="{E18200EA-C052-3F9F-C5FD-C8B0B19A58CB}"/>
          </ac:cxnSpMkLst>
        </pc:cxnChg>
        <pc:cxnChg chg="add">
          <ac:chgData name="Sanders Wang" userId="089d73b8-785c-4012-b931-81c632b6c9c7" providerId="ADAL" clId="{16A1F63C-915B-4903-AE89-AEEAD78C541A}" dt="2025-08-23T12:32:12.486" v="1207" actId="11529"/>
          <ac:cxnSpMkLst>
            <pc:docMk/>
            <pc:sldMk cId="1737904696" sldId="260"/>
            <ac:cxnSpMk id="23" creationId="{ED7DD037-483B-9971-E53B-2FD1465A1F3A}"/>
          </ac:cxnSpMkLst>
        </pc:cxnChg>
        <pc:cxnChg chg="add mod">
          <ac:chgData name="Sanders Wang" userId="089d73b8-785c-4012-b931-81c632b6c9c7" providerId="ADAL" clId="{16A1F63C-915B-4903-AE89-AEEAD78C541A}" dt="2025-08-23T12:41:37.562" v="1296" actId="14100"/>
          <ac:cxnSpMkLst>
            <pc:docMk/>
            <pc:sldMk cId="1737904696" sldId="260"/>
            <ac:cxnSpMk id="39" creationId="{B4167CAE-F71B-AF09-4A3E-4D8809BB4105}"/>
          </ac:cxnSpMkLst>
        </pc:cxnChg>
        <pc:cxnChg chg="add mod">
          <ac:chgData name="Sanders Wang" userId="089d73b8-785c-4012-b931-81c632b6c9c7" providerId="ADAL" clId="{16A1F63C-915B-4903-AE89-AEEAD78C541A}" dt="2025-08-23T12:41:47.473" v="1307" actId="14100"/>
          <ac:cxnSpMkLst>
            <pc:docMk/>
            <pc:sldMk cId="1737904696" sldId="260"/>
            <ac:cxnSpMk id="40" creationId="{59522070-45EE-05F9-838A-F7A94150EEBB}"/>
          </ac:cxnSpMkLst>
        </pc:cxnChg>
        <pc:cxnChg chg="add mod">
          <ac:chgData name="Sanders Wang" userId="089d73b8-785c-4012-b931-81c632b6c9c7" providerId="ADAL" clId="{16A1F63C-915B-4903-AE89-AEEAD78C541A}" dt="2025-08-23T12:41:54.737" v="1316" actId="14100"/>
          <ac:cxnSpMkLst>
            <pc:docMk/>
            <pc:sldMk cId="1737904696" sldId="260"/>
            <ac:cxnSpMk id="45" creationId="{D97BACBD-82B4-2994-977E-E2C822D80C61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15:18:27.598" v="2285" actId="20577"/>
        <pc:sldMkLst>
          <pc:docMk/>
          <pc:sldMk cId="22587799" sldId="261"/>
        </pc:sldMkLst>
        <pc:spChg chg="add mod">
          <ac:chgData name="Sanders Wang" userId="089d73b8-785c-4012-b931-81c632b6c9c7" providerId="ADAL" clId="{16A1F63C-915B-4903-AE89-AEEAD78C541A}" dt="2025-08-24T15:18:27.598" v="2285" actId="20577"/>
          <ac:spMkLst>
            <pc:docMk/>
            <pc:sldMk cId="22587799" sldId="261"/>
            <ac:spMk id="2" creationId="{F2816F7C-C0DB-6A61-94BE-ABEAF71CBAC0}"/>
          </ac:spMkLst>
        </pc:spChg>
        <pc:spChg chg="add mod">
          <ac:chgData name="Sanders Wang" userId="089d73b8-785c-4012-b931-81c632b6c9c7" providerId="ADAL" clId="{16A1F63C-915B-4903-AE89-AEEAD78C541A}" dt="2025-08-23T14:06:56.137" v="1367" actId="113"/>
          <ac:spMkLst>
            <pc:docMk/>
            <pc:sldMk cId="22587799" sldId="261"/>
            <ac:spMk id="4" creationId="{D98EDC0E-EDBB-81D3-3178-31B7660FB9DF}"/>
          </ac:spMkLst>
        </pc:spChg>
        <pc:spChg chg="add mod">
          <ac:chgData name="Sanders Wang" userId="089d73b8-785c-4012-b931-81c632b6c9c7" providerId="ADAL" clId="{16A1F63C-915B-4903-AE89-AEEAD78C541A}" dt="2025-08-23T14:07:18.581" v="1386" actId="113"/>
          <ac:spMkLst>
            <pc:docMk/>
            <pc:sldMk cId="22587799" sldId="261"/>
            <ac:spMk id="5" creationId="{327B15EB-10AC-1B42-B43C-61F4CCDD1B35}"/>
          </ac:spMkLst>
        </pc:spChg>
        <pc:spChg chg="add mod">
          <ac:chgData name="Sanders Wang" userId="089d73b8-785c-4012-b931-81c632b6c9c7" providerId="ADAL" clId="{16A1F63C-915B-4903-AE89-AEEAD78C541A}" dt="2025-08-23T14:07:29.305" v="1392" actId="20577"/>
          <ac:spMkLst>
            <pc:docMk/>
            <pc:sldMk cId="22587799" sldId="261"/>
            <ac:spMk id="6" creationId="{2D2B74BB-E002-3509-A098-04C1F7BD13FD}"/>
          </ac:spMkLst>
        </pc:spChg>
        <pc:spChg chg="add mod">
          <ac:chgData name="Sanders Wang" userId="089d73b8-785c-4012-b931-81c632b6c9c7" providerId="ADAL" clId="{16A1F63C-915B-4903-AE89-AEEAD78C541A}" dt="2025-08-23T14:08:02.353" v="1466" actId="1076"/>
          <ac:spMkLst>
            <pc:docMk/>
            <pc:sldMk cId="22587799" sldId="261"/>
            <ac:spMk id="7" creationId="{45BE9ADE-6C4A-2C49-2CAB-A7DC280B3528}"/>
          </ac:spMkLst>
        </pc:spChg>
        <pc:spChg chg="add mod">
          <ac:chgData name="Sanders Wang" userId="089d73b8-785c-4012-b931-81c632b6c9c7" providerId="ADAL" clId="{16A1F63C-915B-4903-AE89-AEEAD78C541A}" dt="2025-08-23T14:08:40.237" v="1534" actId="1076"/>
          <ac:spMkLst>
            <pc:docMk/>
            <pc:sldMk cId="22587799" sldId="261"/>
            <ac:spMk id="8" creationId="{933A9833-49B0-AC30-A460-3C13D4E73827}"/>
          </ac:spMkLst>
        </pc:spChg>
        <pc:picChg chg="add">
          <ac:chgData name="Sanders Wang" userId="089d73b8-785c-4012-b931-81c632b6c9c7" providerId="ADAL" clId="{16A1F63C-915B-4903-AE89-AEEAD78C541A}" dt="2025-08-23T14:05:31.853" v="1323" actId="22"/>
          <ac:picMkLst>
            <pc:docMk/>
            <pc:sldMk cId="22587799" sldId="261"/>
            <ac:picMk id="3" creationId="{DAE833B3-4D8D-4B7A-C6E6-E6BFBF38AC93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18:10.890" v="1601" actId="20577"/>
        <pc:sldMkLst>
          <pc:docMk/>
          <pc:sldMk cId="4091877250" sldId="262"/>
        </pc:sldMkLst>
        <pc:spChg chg="add mod">
          <ac:chgData name="Sanders Wang" userId="089d73b8-785c-4012-b931-81c632b6c9c7" providerId="ADAL" clId="{16A1F63C-915B-4903-AE89-AEEAD78C541A}" dt="2025-08-23T14:15:49.529" v="1536"/>
          <ac:spMkLst>
            <pc:docMk/>
            <pc:sldMk cId="4091877250" sldId="262"/>
            <ac:spMk id="2" creationId="{EDF3AF83-FBBA-5A06-F3D5-66CAB711469F}"/>
          </ac:spMkLst>
        </pc:spChg>
        <pc:spChg chg="add mod">
          <ac:chgData name="Sanders Wang" userId="089d73b8-785c-4012-b931-81c632b6c9c7" providerId="ADAL" clId="{16A1F63C-915B-4903-AE89-AEEAD78C541A}" dt="2025-08-23T14:18:10.890" v="1601" actId="20577"/>
          <ac:spMkLst>
            <pc:docMk/>
            <pc:sldMk cId="4091877250" sldId="262"/>
            <ac:spMk id="3" creationId="{D7BC5098-49B9-F7C5-3A14-AC61603C440A}"/>
          </ac:spMkLst>
        </pc:spChg>
        <pc:spChg chg="add mod">
          <ac:chgData name="Sanders Wang" userId="089d73b8-785c-4012-b931-81c632b6c9c7" providerId="ADAL" clId="{16A1F63C-915B-4903-AE89-AEEAD78C541A}" dt="2025-08-23T14:16:57.116" v="1542" actId="1076"/>
          <ac:spMkLst>
            <pc:docMk/>
            <pc:sldMk cId="4091877250" sldId="262"/>
            <ac:spMk id="6" creationId="{256A5CCC-EAC3-F0E7-ABD4-01DC4819BAFD}"/>
          </ac:spMkLst>
        </pc:spChg>
        <pc:spChg chg="add mod">
          <ac:chgData name="Sanders Wang" userId="089d73b8-785c-4012-b931-81c632b6c9c7" providerId="ADAL" clId="{16A1F63C-915B-4903-AE89-AEEAD78C541A}" dt="2025-08-23T14:17:09.487" v="1544" actId="1076"/>
          <ac:spMkLst>
            <pc:docMk/>
            <pc:sldMk cId="4091877250" sldId="262"/>
            <ac:spMk id="7" creationId="{D08FAFEF-8804-AD6C-A282-B900E1831FC3}"/>
          </ac:spMkLst>
        </pc:spChg>
        <pc:spChg chg="add mod">
          <ac:chgData name="Sanders Wang" userId="089d73b8-785c-4012-b931-81c632b6c9c7" providerId="ADAL" clId="{16A1F63C-915B-4903-AE89-AEEAD78C541A}" dt="2025-08-23T14:17:45.539" v="1590" actId="20577"/>
          <ac:spMkLst>
            <pc:docMk/>
            <pc:sldMk cId="4091877250" sldId="262"/>
            <ac:spMk id="8" creationId="{1562B501-0F55-EFFB-3BEA-2C55951BC934}"/>
          </ac:spMkLst>
        </pc:spChg>
        <pc:picChg chg="add">
          <ac:chgData name="Sanders Wang" userId="089d73b8-785c-4012-b931-81c632b6c9c7" providerId="ADAL" clId="{16A1F63C-915B-4903-AE89-AEEAD78C541A}" dt="2025-08-23T14:16:38.219" v="1540" actId="22"/>
          <ac:picMkLst>
            <pc:docMk/>
            <pc:sldMk cId="4091877250" sldId="262"/>
            <ac:picMk id="5" creationId="{0D804F49-2D05-8377-816C-5E525BDE535C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20:45.448" v="1615" actId="1076"/>
        <pc:sldMkLst>
          <pc:docMk/>
          <pc:sldMk cId="4171462611" sldId="263"/>
        </pc:sldMkLst>
        <pc:spChg chg="add mod">
          <ac:chgData name="Sanders Wang" userId="089d73b8-785c-4012-b931-81c632b6c9c7" providerId="ADAL" clId="{16A1F63C-915B-4903-AE89-AEEAD78C541A}" dt="2025-08-23T14:19:54.231" v="1603"/>
          <ac:spMkLst>
            <pc:docMk/>
            <pc:sldMk cId="4171462611" sldId="263"/>
            <ac:spMk id="2" creationId="{2ACADDAD-121D-9F5D-A09E-7F814D106F29}"/>
          </ac:spMkLst>
        </pc:spChg>
        <pc:spChg chg="add mod">
          <ac:chgData name="Sanders Wang" userId="089d73b8-785c-4012-b931-81c632b6c9c7" providerId="ADAL" clId="{16A1F63C-915B-4903-AE89-AEEAD78C541A}" dt="2025-08-23T14:20:04.018" v="1612" actId="20577"/>
          <ac:spMkLst>
            <pc:docMk/>
            <pc:sldMk cId="4171462611" sldId="263"/>
            <ac:spMk id="3" creationId="{95817AA7-418E-D41D-3AF0-97B6BD11C75E}"/>
          </ac:spMkLst>
        </pc:spChg>
        <pc:spChg chg="add mod">
          <ac:chgData name="Sanders Wang" userId="089d73b8-785c-4012-b931-81c632b6c9c7" providerId="ADAL" clId="{16A1F63C-915B-4903-AE89-AEEAD78C541A}" dt="2025-08-23T14:20:45.448" v="1615" actId="1076"/>
          <ac:spMkLst>
            <pc:docMk/>
            <pc:sldMk cId="4171462611" sldId="263"/>
            <ac:spMk id="6" creationId="{477558C4-C4B5-C132-1170-043B8EDBC59F}"/>
          </ac:spMkLst>
        </pc:spChg>
        <pc:spChg chg="add mod">
          <ac:chgData name="Sanders Wang" userId="089d73b8-785c-4012-b931-81c632b6c9c7" providerId="ADAL" clId="{16A1F63C-915B-4903-AE89-AEEAD78C541A}" dt="2025-08-23T14:20:39.671" v="1614"/>
          <ac:spMkLst>
            <pc:docMk/>
            <pc:sldMk cId="4171462611" sldId="263"/>
            <ac:spMk id="7" creationId="{DCE95F39-9FCF-926B-8F42-099DD2E28CAA}"/>
          </ac:spMkLst>
        </pc:spChg>
        <pc:picChg chg="add">
          <ac:chgData name="Sanders Wang" userId="089d73b8-785c-4012-b931-81c632b6c9c7" providerId="ADAL" clId="{16A1F63C-915B-4903-AE89-AEEAD78C541A}" dt="2025-08-23T14:20:24.946" v="1613" actId="22"/>
          <ac:picMkLst>
            <pc:docMk/>
            <pc:sldMk cId="4171462611" sldId="263"/>
            <ac:picMk id="5" creationId="{9EFF7F31-4746-F4C5-764C-79F86FA7F97A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31:00.556" v="1755" actId="20577"/>
        <pc:sldMkLst>
          <pc:docMk/>
          <pc:sldMk cId="1963250442" sldId="264"/>
        </pc:sldMkLst>
        <pc:spChg chg="add mod">
          <ac:chgData name="Sanders Wang" userId="089d73b8-785c-4012-b931-81c632b6c9c7" providerId="ADAL" clId="{16A1F63C-915B-4903-AE89-AEEAD78C541A}" dt="2025-08-23T14:24:23.495" v="1617"/>
          <ac:spMkLst>
            <pc:docMk/>
            <pc:sldMk cId="1963250442" sldId="264"/>
            <ac:spMk id="2" creationId="{40EA624F-B793-B510-B47A-64057F9A4614}"/>
          </ac:spMkLst>
        </pc:spChg>
        <pc:spChg chg="add mod">
          <ac:chgData name="Sanders Wang" userId="089d73b8-785c-4012-b931-81c632b6c9c7" providerId="ADAL" clId="{16A1F63C-915B-4903-AE89-AEEAD78C541A}" dt="2025-08-23T14:24:39.212" v="1633" actId="20577"/>
          <ac:spMkLst>
            <pc:docMk/>
            <pc:sldMk cId="1963250442" sldId="264"/>
            <ac:spMk id="3" creationId="{83ED6545-F263-4178-5FF2-6D40ACDB2105}"/>
          </ac:spMkLst>
        </pc:spChg>
        <pc:spChg chg="add mod">
          <ac:chgData name="Sanders Wang" userId="089d73b8-785c-4012-b931-81c632b6c9c7" providerId="ADAL" clId="{16A1F63C-915B-4903-AE89-AEEAD78C541A}" dt="2025-08-23T14:31:00.556" v="1755" actId="20577"/>
          <ac:spMkLst>
            <pc:docMk/>
            <pc:sldMk cId="1963250442" sldId="264"/>
            <ac:spMk id="11" creationId="{5E3795EC-80F1-847A-6EA7-8D0BCFDEC66B}"/>
          </ac:spMkLst>
        </pc:spChg>
        <pc:picChg chg="add">
          <ac:chgData name="Sanders Wang" userId="089d73b8-785c-4012-b931-81c632b6c9c7" providerId="ADAL" clId="{16A1F63C-915B-4903-AE89-AEEAD78C541A}" dt="2025-08-23T14:25:02.818" v="1634" actId="22"/>
          <ac:picMkLst>
            <pc:docMk/>
            <pc:sldMk cId="1963250442" sldId="264"/>
            <ac:picMk id="5" creationId="{9E49AC17-6C8E-BCE9-B897-4E4F072E0537}"/>
          </ac:picMkLst>
        </pc:picChg>
        <pc:cxnChg chg="add mod">
          <ac:chgData name="Sanders Wang" userId="089d73b8-785c-4012-b931-81c632b6c9c7" providerId="ADAL" clId="{16A1F63C-915B-4903-AE89-AEEAD78C541A}" dt="2025-08-23T14:25:43.307" v="1638" actId="14100"/>
          <ac:cxnSpMkLst>
            <pc:docMk/>
            <pc:sldMk cId="1963250442" sldId="264"/>
            <ac:cxnSpMk id="7" creationId="{14C46948-27CC-60DA-E988-F3159DCEE61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7:40:35.281" v="1890" actId="20577"/>
        <pc:sldMkLst>
          <pc:docMk/>
          <pc:sldMk cId="1717848793" sldId="265"/>
        </pc:sldMkLst>
        <pc:spChg chg="add mod">
          <ac:chgData name="Sanders Wang" userId="089d73b8-785c-4012-b931-81c632b6c9c7" providerId="ADAL" clId="{16A1F63C-915B-4903-AE89-AEEAD78C541A}" dt="2025-08-24T07:33:56.429" v="1784" actId="13822"/>
          <ac:spMkLst>
            <pc:docMk/>
            <pc:sldMk cId="1717848793" sldId="265"/>
            <ac:spMk id="2" creationId="{B910863D-3C87-D6E4-BC4E-80EDCA746026}"/>
          </ac:spMkLst>
        </pc:spChg>
        <pc:spChg chg="add mod">
          <ac:chgData name="Sanders Wang" userId="089d73b8-785c-4012-b931-81c632b6c9c7" providerId="ADAL" clId="{16A1F63C-915B-4903-AE89-AEEAD78C541A}" dt="2025-08-24T07:40:03.343" v="1871" actId="14100"/>
          <ac:spMkLst>
            <pc:docMk/>
            <pc:sldMk cId="1717848793" sldId="265"/>
            <ac:spMk id="3" creationId="{D5DBBD04-458F-475B-555B-479CF15363A1}"/>
          </ac:spMkLst>
        </pc:spChg>
        <pc:spChg chg="add mod">
          <ac:chgData name="Sanders Wang" userId="089d73b8-785c-4012-b931-81c632b6c9c7" providerId="ADAL" clId="{16A1F63C-915B-4903-AE89-AEEAD78C541A}" dt="2025-08-24T07:35:52.152" v="1815" actId="113"/>
          <ac:spMkLst>
            <pc:docMk/>
            <pc:sldMk cId="1717848793" sldId="265"/>
            <ac:spMk id="7" creationId="{81CD50DF-920B-8C0F-6B7E-5717EBD4E422}"/>
          </ac:spMkLst>
        </pc:spChg>
        <pc:spChg chg="add mod">
          <ac:chgData name="Sanders Wang" userId="089d73b8-785c-4012-b931-81c632b6c9c7" providerId="ADAL" clId="{16A1F63C-915B-4903-AE89-AEEAD78C541A}" dt="2025-08-24T07:36:39.181" v="1833" actId="1076"/>
          <ac:spMkLst>
            <pc:docMk/>
            <pc:sldMk cId="1717848793" sldId="265"/>
            <ac:spMk id="11" creationId="{E4345011-D9C6-7834-6F4C-43AD9DDF889D}"/>
          </ac:spMkLst>
        </pc:spChg>
        <pc:spChg chg="add mod">
          <ac:chgData name="Sanders Wang" userId="089d73b8-785c-4012-b931-81c632b6c9c7" providerId="ADAL" clId="{16A1F63C-915B-4903-AE89-AEEAD78C541A}" dt="2025-08-24T07:38:01.672" v="1847" actId="1076"/>
          <ac:spMkLst>
            <pc:docMk/>
            <pc:sldMk cId="1717848793" sldId="265"/>
            <ac:spMk id="15" creationId="{D9993B3B-456B-BE3C-DEFC-F133CC1E2BB1}"/>
          </ac:spMkLst>
        </pc:spChg>
        <pc:spChg chg="add mod">
          <ac:chgData name="Sanders Wang" userId="089d73b8-785c-4012-b931-81c632b6c9c7" providerId="ADAL" clId="{16A1F63C-915B-4903-AE89-AEEAD78C541A}" dt="2025-08-24T07:38:19.666" v="1855" actId="1076"/>
          <ac:spMkLst>
            <pc:docMk/>
            <pc:sldMk cId="1717848793" sldId="265"/>
            <ac:spMk id="16" creationId="{9A477376-6154-EE8E-7FBF-126B693D8E42}"/>
          </ac:spMkLst>
        </pc:spChg>
        <pc:spChg chg="add mod">
          <ac:chgData name="Sanders Wang" userId="089d73b8-785c-4012-b931-81c632b6c9c7" providerId="ADAL" clId="{16A1F63C-915B-4903-AE89-AEEAD78C541A}" dt="2025-08-24T07:40:18.501" v="1886" actId="1076"/>
          <ac:spMkLst>
            <pc:docMk/>
            <pc:sldMk cId="1717848793" sldId="265"/>
            <ac:spMk id="17" creationId="{D221A405-24F3-0446-FAFD-3634977030A7}"/>
          </ac:spMkLst>
        </pc:spChg>
        <pc:spChg chg="add mod">
          <ac:chgData name="Sanders Wang" userId="089d73b8-785c-4012-b931-81c632b6c9c7" providerId="ADAL" clId="{16A1F63C-915B-4903-AE89-AEEAD78C541A}" dt="2025-08-24T07:40:31.914" v="1889" actId="20577"/>
          <ac:spMkLst>
            <pc:docMk/>
            <pc:sldMk cId="1717848793" sldId="265"/>
            <ac:spMk id="18" creationId="{408234CF-7151-2C05-F60E-E50A93A8BF26}"/>
          </ac:spMkLst>
        </pc:spChg>
        <pc:spChg chg="add mod">
          <ac:chgData name="Sanders Wang" userId="089d73b8-785c-4012-b931-81c632b6c9c7" providerId="ADAL" clId="{16A1F63C-915B-4903-AE89-AEEAD78C541A}" dt="2025-08-24T07:40:35.281" v="1890" actId="20577"/>
          <ac:spMkLst>
            <pc:docMk/>
            <pc:sldMk cId="1717848793" sldId="265"/>
            <ac:spMk id="19" creationId="{AB0E98FF-3C22-4ED5-EBD2-F37B6A8199EA}"/>
          </ac:spMkLst>
        </pc:spChg>
        <pc:spChg chg="add mod">
          <ac:chgData name="Sanders Wang" userId="089d73b8-785c-4012-b931-81c632b6c9c7" providerId="ADAL" clId="{16A1F63C-915B-4903-AE89-AEEAD78C541A}" dt="2025-08-24T07:40:14.675" v="1885" actId="20577"/>
          <ac:spMkLst>
            <pc:docMk/>
            <pc:sldMk cId="1717848793" sldId="265"/>
            <ac:spMk id="21" creationId="{0B164CA6-5D6C-BECC-AF9D-4E7209771560}"/>
          </ac:spMkLst>
        </pc:spChg>
        <pc:spChg chg="add mod">
          <ac:chgData name="Sanders Wang" userId="089d73b8-785c-4012-b931-81c632b6c9c7" providerId="ADAL" clId="{16A1F63C-915B-4903-AE89-AEEAD78C541A}" dt="2025-08-24T07:40:27.778" v="1888" actId="20577"/>
          <ac:spMkLst>
            <pc:docMk/>
            <pc:sldMk cId="1717848793" sldId="265"/>
            <ac:spMk id="22" creationId="{B40D6A24-8E37-1544-205E-1CA980623791}"/>
          </ac:spMkLst>
        </pc:spChg>
        <pc:picChg chg="add mod">
          <ac:chgData name="Sanders Wang" userId="089d73b8-785c-4012-b931-81c632b6c9c7" providerId="ADAL" clId="{16A1F63C-915B-4903-AE89-AEEAD78C541A}" dt="2025-08-24T07:35:23.706" v="1805" actId="1076"/>
          <ac:picMkLst>
            <pc:docMk/>
            <pc:sldMk cId="1717848793" sldId="265"/>
            <ac:picMk id="5" creationId="{4FF15446-5DDB-0049-7187-36181ADB99DA}"/>
          </ac:picMkLst>
        </pc:picChg>
        <pc:cxnChg chg="add">
          <ac:chgData name="Sanders Wang" userId="089d73b8-785c-4012-b931-81c632b6c9c7" providerId="ADAL" clId="{16A1F63C-915B-4903-AE89-AEEAD78C541A}" dt="2025-08-24T07:35:58.205" v="1816" actId="11529"/>
          <ac:cxnSpMkLst>
            <pc:docMk/>
            <pc:sldMk cId="1717848793" sldId="265"/>
            <ac:cxnSpMk id="9" creationId="{CB5416B2-9D92-CFAB-0F2D-DAACD3D2E023}"/>
          </ac:cxnSpMkLst>
        </pc:cxnChg>
        <pc:cxnChg chg="add">
          <ac:chgData name="Sanders Wang" userId="089d73b8-785c-4012-b931-81c632b6c9c7" providerId="ADAL" clId="{16A1F63C-915B-4903-AE89-AEEAD78C541A}" dt="2025-08-24T07:36:45.406" v="1834" actId="11529"/>
          <ac:cxnSpMkLst>
            <pc:docMk/>
            <pc:sldMk cId="1717848793" sldId="265"/>
            <ac:cxnSpMk id="13" creationId="{2A85F539-0963-96FC-69AA-73EDAFC7CCAE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8:34:41.005" v="2028" actId="14100"/>
        <pc:sldMkLst>
          <pc:docMk/>
          <pc:sldMk cId="80762865" sldId="266"/>
        </pc:sldMkLst>
        <pc:spChg chg="add mod">
          <ac:chgData name="Sanders Wang" userId="089d73b8-785c-4012-b931-81c632b6c9c7" providerId="ADAL" clId="{16A1F63C-915B-4903-AE89-AEEAD78C541A}" dt="2025-08-24T08:28:07.027" v="1956" actId="1076"/>
          <ac:spMkLst>
            <pc:docMk/>
            <pc:sldMk cId="80762865" sldId="266"/>
            <ac:spMk id="2" creationId="{500C2BD7-BDD0-5715-6294-CE33D584DB58}"/>
          </ac:spMkLst>
        </pc:spChg>
        <pc:spChg chg="add mod">
          <ac:chgData name="Sanders Wang" userId="089d73b8-785c-4012-b931-81c632b6c9c7" providerId="ADAL" clId="{16A1F63C-915B-4903-AE89-AEEAD78C541A}" dt="2025-08-24T08:25:27.937" v="1898" actId="6549"/>
          <ac:spMkLst>
            <pc:docMk/>
            <pc:sldMk cId="80762865" sldId="266"/>
            <ac:spMk id="6" creationId="{286D842D-A746-55D7-33F8-DBBC3C28E42F}"/>
          </ac:spMkLst>
        </pc:spChg>
        <pc:spChg chg="add mod">
          <ac:chgData name="Sanders Wang" userId="089d73b8-785c-4012-b931-81c632b6c9c7" providerId="ADAL" clId="{16A1F63C-915B-4903-AE89-AEEAD78C541A}" dt="2025-08-24T08:28:15.677" v="1957" actId="1076"/>
          <ac:spMkLst>
            <pc:docMk/>
            <pc:sldMk cId="80762865" sldId="266"/>
            <ac:spMk id="7" creationId="{04303898-DEC2-43A5-F2F5-216B40ADC9A7}"/>
          </ac:spMkLst>
        </pc:spChg>
        <pc:spChg chg="add mod">
          <ac:chgData name="Sanders Wang" userId="089d73b8-785c-4012-b931-81c632b6c9c7" providerId="ADAL" clId="{16A1F63C-915B-4903-AE89-AEEAD78C541A}" dt="2025-08-24T08:28:18.715" v="1958" actId="1076"/>
          <ac:spMkLst>
            <pc:docMk/>
            <pc:sldMk cId="80762865" sldId="266"/>
            <ac:spMk id="11" creationId="{EA4A9CFC-EBF5-091B-9714-9B9F8308961D}"/>
          </ac:spMkLst>
        </pc:spChg>
        <pc:spChg chg="add mod">
          <ac:chgData name="Sanders Wang" userId="089d73b8-785c-4012-b931-81c632b6c9c7" providerId="ADAL" clId="{16A1F63C-915B-4903-AE89-AEEAD78C541A}" dt="2025-08-24T08:28:22.283" v="1959" actId="1076"/>
          <ac:spMkLst>
            <pc:docMk/>
            <pc:sldMk cId="80762865" sldId="266"/>
            <ac:spMk id="17" creationId="{F54A030F-9DA2-F58C-D5FA-1D62CB06EF6C}"/>
          </ac:spMkLst>
        </pc:spChg>
        <pc:spChg chg="add mod">
          <ac:chgData name="Sanders Wang" userId="089d73b8-785c-4012-b931-81c632b6c9c7" providerId="ADAL" clId="{16A1F63C-915B-4903-AE89-AEEAD78C541A}" dt="2025-08-24T08:29:22.423" v="1979" actId="1076"/>
          <ac:spMkLst>
            <pc:docMk/>
            <pc:sldMk cId="80762865" sldId="266"/>
            <ac:spMk id="19" creationId="{00D318BA-308C-053B-BF7B-CCFABCC5652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25" creationId="{D50C0261-43B1-F159-0E3D-0979BEF7E70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0" creationId="{4BA2BEB6-4360-D635-3BD3-94CBADCCFEA9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2" creationId="{DEFD15DA-F656-7040-9074-14B65D4FDA22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48" creationId="{000CC55F-700A-60A9-F456-53DBE1435570}"/>
          </ac:spMkLst>
        </pc:spChg>
        <pc:spChg chg="add mod">
          <ac:chgData name="Sanders Wang" userId="089d73b8-785c-4012-b931-81c632b6c9c7" providerId="ADAL" clId="{16A1F63C-915B-4903-AE89-AEEAD78C541A}" dt="2025-08-24T08:29:37.865" v="1990" actId="20577"/>
          <ac:spMkLst>
            <pc:docMk/>
            <pc:sldMk cId="80762865" sldId="266"/>
            <ac:spMk id="52" creationId="{7A2A5E71-B9B1-8502-A551-E9C781093C80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64" creationId="{852F4F6C-53A1-EE11-E0B0-3F2722760E7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70" creationId="{08DEC987-30FA-71A2-5E94-FAABAF6194C7}"/>
          </ac:spMkLst>
        </pc:spChg>
        <pc:spChg chg="add mod">
          <ac:chgData name="Sanders Wang" userId="089d73b8-785c-4012-b931-81c632b6c9c7" providerId="ADAL" clId="{16A1F63C-915B-4903-AE89-AEEAD78C541A}" dt="2025-08-24T08:33:56.416" v="2020" actId="1076"/>
          <ac:spMkLst>
            <pc:docMk/>
            <pc:sldMk cId="80762865" sldId="266"/>
            <ac:spMk id="77" creationId="{C07138C9-91F5-0A7A-6E08-A3574C8D00CB}"/>
          </ac:spMkLst>
        </pc:spChg>
        <pc:spChg chg="add mod">
          <ac:chgData name="Sanders Wang" userId="089d73b8-785c-4012-b931-81c632b6c9c7" providerId="ADAL" clId="{16A1F63C-915B-4903-AE89-AEEAD78C541A}" dt="2025-08-24T08:34:31.815" v="2025" actId="1076"/>
          <ac:spMkLst>
            <pc:docMk/>
            <pc:sldMk cId="80762865" sldId="266"/>
            <ac:spMk id="83" creationId="{BE19C5E6-ACD2-8F7F-F90F-CA4C281FE9EF}"/>
          </ac:spMkLst>
        </pc:spChg>
        <pc:cxnChg chg="add mod">
          <ac:chgData name="Sanders Wang" userId="089d73b8-785c-4012-b931-81c632b6c9c7" providerId="ADAL" clId="{16A1F63C-915B-4903-AE89-AEEAD78C541A}" dt="2025-08-24T08:28:15.677" v="1957" actId="1076"/>
          <ac:cxnSpMkLst>
            <pc:docMk/>
            <pc:sldMk cId="80762865" sldId="266"/>
            <ac:cxnSpMk id="9" creationId="{10690811-C4CD-F441-111D-739710E8593E}"/>
          </ac:cxnSpMkLst>
        </pc:cxnChg>
        <pc:cxnChg chg="add mod">
          <ac:chgData name="Sanders Wang" userId="089d73b8-785c-4012-b931-81c632b6c9c7" providerId="ADAL" clId="{16A1F63C-915B-4903-AE89-AEEAD78C541A}" dt="2025-08-24T08:28:18.715" v="1958" actId="1076"/>
          <ac:cxnSpMkLst>
            <pc:docMk/>
            <pc:sldMk cId="80762865" sldId="266"/>
            <ac:cxnSpMk id="13" creationId="{C2035D67-3D60-B347-72C6-C97A9AFD54A8}"/>
          </ac:cxnSpMkLst>
        </pc:cxnChg>
        <pc:cxnChg chg="add mod">
          <ac:chgData name="Sanders Wang" userId="089d73b8-785c-4012-b931-81c632b6c9c7" providerId="ADAL" clId="{16A1F63C-915B-4903-AE89-AEEAD78C541A}" dt="2025-08-24T08:28:22.283" v="1959" actId="1076"/>
          <ac:cxnSpMkLst>
            <pc:docMk/>
            <pc:sldMk cId="80762865" sldId="266"/>
            <ac:cxnSpMk id="18" creationId="{F033598A-625B-7C1C-51A5-4FF7FE6DC60F}"/>
          </ac:cxnSpMkLst>
        </pc:cxnChg>
        <pc:cxnChg chg="add mod">
          <ac:chgData name="Sanders Wang" userId="089d73b8-785c-4012-b931-81c632b6c9c7" providerId="ADAL" clId="{16A1F63C-915B-4903-AE89-AEEAD78C541A}" dt="2025-08-24T08:29:22.423" v="1979" actId="1076"/>
          <ac:cxnSpMkLst>
            <pc:docMk/>
            <pc:sldMk cId="80762865" sldId="266"/>
            <ac:cxnSpMk id="22" creationId="{7B0E3C92-740D-CC78-1EF7-9E79D47F624D}"/>
          </ac:cxnSpMkLst>
        </pc:cxnChg>
        <pc:cxnChg chg="add mod">
          <ac:chgData name="Sanders Wang" userId="089d73b8-785c-4012-b931-81c632b6c9c7" providerId="ADAL" clId="{16A1F63C-915B-4903-AE89-AEEAD78C541A}" dt="2025-08-24T08:32:30.675" v="2008" actId="14100"/>
          <ac:cxnSpMkLst>
            <pc:docMk/>
            <pc:sldMk cId="80762865" sldId="266"/>
            <ac:cxnSpMk id="26" creationId="{8204FBBB-F3DD-A9E3-B1C7-E1C3AD188074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31" creationId="{51766DF1-1D46-E26C-D31F-18197AEBB506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47" creationId="{A33195B8-9797-A561-28FF-A526C83E6515}"/>
          </ac:cxnSpMkLst>
        </pc:cxnChg>
        <pc:cxnChg chg="add mod">
          <ac:chgData name="Sanders Wang" userId="089d73b8-785c-4012-b931-81c632b6c9c7" providerId="ADAL" clId="{16A1F63C-915B-4903-AE89-AEEAD78C541A}" dt="2025-08-24T08:32:33.612" v="2009" actId="14100"/>
          <ac:cxnSpMkLst>
            <pc:docMk/>
            <pc:sldMk cId="80762865" sldId="266"/>
            <ac:cxnSpMk id="51" creationId="{FAE22555-EF4E-A9EB-8862-8941E1F049B6}"/>
          </ac:cxnSpMkLst>
        </pc:cxnChg>
        <pc:cxnChg chg="add mod">
          <ac:chgData name="Sanders Wang" userId="089d73b8-785c-4012-b931-81c632b6c9c7" providerId="ADAL" clId="{16A1F63C-915B-4903-AE89-AEEAD78C541A}" dt="2025-08-24T08:29:43.834" v="1993" actId="14100"/>
          <ac:cxnSpMkLst>
            <pc:docMk/>
            <pc:sldMk cId="80762865" sldId="266"/>
            <ac:cxnSpMk id="60" creationId="{EDB142AC-A7F2-40D1-1480-4089AAEE057F}"/>
          </ac:cxnSpMkLst>
        </pc:cxnChg>
        <pc:cxnChg chg="add mod">
          <ac:chgData name="Sanders Wang" userId="089d73b8-785c-4012-b931-81c632b6c9c7" providerId="ADAL" clId="{16A1F63C-915B-4903-AE89-AEEAD78C541A}" dt="2025-08-24T08:30:09.692" v="2001" actId="14100"/>
          <ac:cxnSpMkLst>
            <pc:docMk/>
            <pc:sldMk cId="80762865" sldId="266"/>
            <ac:cxnSpMk id="65" creationId="{22EADD28-633A-C9AA-271D-5F62051A919D}"/>
          </ac:cxnSpMkLst>
        </pc:cxnChg>
        <pc:cxnChg chg="add mod">
          <ac:chgData name="Sanders Wang" userId="089d73b8-785c-4012-b931-81c632b6c9c7" providerId="ADAL" clId="{16A1F63C-915B-4903-AE89-AEEAD78C541A}" dt="2025-08-24T08:32:46.334" v="2012" actId="14100"/>
          <ac:cxnSpMkLst>
            <pc:docMk/>
            <pc:sldMk cId="80762865" sldId="266"/>
            <ac:cxnSpMk id="73" creationId="{7B65451C-AB21-1267-D1D3-691ADD5C5E4C}"/>
          </ac:cxnSpMkLst>
        </pc:cxnChg>
        <pc:cxnChg chg="add mod">
          <ac:chgData name="Sanders Wang" userId="089d73b8-785c-4012-b931-81c632b6c9c7" providerId="ADAL" clId="{16A1F63C-915B-4903-AE89-AEEAD78C541A}" dt="2025-08-24T08:33:56.416" v="2020" actId="1076"/>
          <ac:cxnSpMkLst>
            <pc:docMk/>
            <pc:sldMk cId="80762865" sldId="266"/>
            <ac:cxnSpMk id="78" creationId="{EE39512B-E491-0F34-AFE4-489EDD42965C}"/>
          </ac:cxnSpMkLst>
        </pc:cxnChg>
        <pc:cxnChg chg="add mod">
          <ac:chgData name="Sanders Wang" userId="089d73b8-785c-4012-b931-81c632b6c9c7" providerId="ADAL" clId="{16A1F63C-915B-4903-AE89-AEEAD78C541A}" dt="2025-08-24T08:34:41.005" v="2028" actId="14100"/>
          <ac:cxnSpMkLst>
            <pc:docMk/>
            <pc:sldMk cId="80762865" sldId="266"/>
            <ac:cxnSpMk id="84" creationId="{87C71D54-DE65-EE74-E080-765096F27D79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09:35:10.824" v="2157" actId="207"/>
        <pc:sldMkLst>
          <pc:docMk/>
          <pc:sldMk cId="2157691037" sldId="267"/>
        </pc:sldMkLst>
        <pc:spChg chg="add mod">
          <ac:chgData name="Sanders Wang" userId="089d73b8-785c-4012-b931-81c632b6c9c7" providerId="ADAL" clId="{16A1F63C-915B-4903-AE89-AEEAD78C541A}" dt="2025-08-24T08:36:42.935" v="2048" actId="6549"/>
          <ac:spMkLst>
            <pc:docMk/>
            <pc:sldMk cId="2157691037" sldId="267"/>
            <ac:spMk id="2" creationId="{3C482DCD-657D-AC64-E8C5-F8B3E948203D}"/>
          </ac:spMkLst>
        </pc:spChg>
        <pc:spChg chg="add mod">
          <ac:chgData name="Sanders Wang" userId="089d73b8-785c-4012-b931-81c632b6c9c7" providerId="ADAL" clId="{16A1F63C-915B-4903-AE89-AEEAD78C541A}" dt="2025-08-24T09:35:10.824" v="2157" actId="207"/>
          <ac:spMkLst>
            <pc:docMk/>
            <pc:sldMk cId="2157691037" sldId="267"/>
            <ac:spMk id="3" creationId="{F5A14702-7CF9-0F1F-9C24-918C2005EFF6}"/>
          </ac:spMkLst>
        </pc:spChg>
        <pc:spChg chg="add mod">
          <ac:chgData name="Sanders Wang" userId="089d73b8-785c-4012-b931-81c632b6c9c7" providerId="ADAL" clId="{16A1F63C-915B-4903-AE89-AEEAD78C541A}" dt="2025-08-24T08:37:23.338" v="2057" actId="1076"/>
          <ac:spMkLst>
            <pc:docMk/>
            <pc:sldMk cId="2157691037" sldId="267"/>
            <ac:spMk id="4" creationId="{9CAE0582-EE77-EF5A-8A53-741103AE9388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8" creationId="{C860C33C-797C-5B29-137E-42B514998FEE}"/>
          </ac:spMkLst>
        </pc:spChg>
        <pc:spChg chg="add mod">
          <ac:chgData name="Sanders Wang" userId="089d73b8-785c-4012-b931-81c632b6c9c7" providerId="ADAL" clId="{16A1F63C-915B-4903-AE89-AEEAD78C541A}" dt="2025-08-24T08:37:55.826" v="2069" actId="20577"/>
          <ac:spMkLst>
            <pc:docMk/>
            <pc:sldMk cId="2157691037" sldId="267"/>
            <ac:spMk id="13" creationId="{90BE4A4F-10D9-A382-1757-738F6A7BEC77}"/>
          </ac:spMkLst>
        </pc:spChg>
        <pc:spChg chg="add mod">
          <ac:chgData name="Sanders Wang" userId="089d73b8-785c-4012-b931-81c632b6c9c7" providerId="ADAL" clId="{16A1F63C-915B-4903-AE89-AEEAD78C541A}" dt="2025-08-24T08:38:12.062" v="2075" actId="20577"/>
          <ac:spMkLst>
            <pc:docMk/>
            <pc:sldMk cId="2157691037" sldId="267"/>
            <ac:spMk id="18" creationId="{667D508C-3768-060B-FE64-5D2EEEED36C9}"/>
          </ac:spMkLst>
        </pc:spChg>
        <pc:spChg chg="add mod">
          <ac:chgData name="Sanders Wang" userId="089d73b8-785c-4012-b931-81c632b6c9c7" providerId="ADAL" clId="{16A1F63C-915B-4903-AE89-AEEAD78C541A}" dt="2025-08-24T08:38:41.943" v="2086" actId="1076"/>
          <ac:spMkLst>
            <pc:docMk/>
            <pc:sldMk cId="2157691037" sldId="267"/>
            <ac:spMk id="23" creationId="{50B4108B-D6C1-0D24-01EE-27E704ABD93F}"/>
          </ac:spMkLst>
        </pc:spChg>
        <pc:spChg chg="add mod">
          <ac:chgData name="Sanders Wang" userId="089d73b8-785c-4012-b931-81c632b6c9c7" providerId="ADAL" clId="{16A1F63C-915B-4903-AE89-AEEAD78C541A}" dt="2025-08-24T08:38:55.732" v="2090" actId="20577"/>
          <ac:spMkLst>
            <pc:docMk/>
            <pc:sldMk cId="2157691037" sldId="267"/>
            <ac:spMk id="29" creationId="{B95B7656-DE45-F968-5DB9-DFD484BA437E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34" creationId="{FBB9C1C7-0A1D-DE1A-DF35-04106760F2A5}"/>
          </ac:spMkLst>
        </pc:spChg>
        <pc:spChg chg="add mod">
          <ac:chgData name="Sanders Wang" userId="089d73b8-785c-4012-b931-81c632b6c9c7" providerId="ADAL" clId="{16A1F63C-915B-4903-AE89-AEEAD78C541A}" dt="2025-08-24T08:39:51.133" v="2107" actId="1076"/>
          <ac:spMkLst>
            <pc:docMk/>
            <pc:sldMk cId="2157691037" sldId="267"/>
            <ac:spMk id="39" creationId="{FD89980B-3152-C80E-26E1-1DF94EEE9EBE}"/>
          </ac:spMkLst>
        </pc:spChg>
        <pc:spChg chg="add mod">
          <ac:chgData name="Sanders Wang" userId="089d73b8-785c-4012-b931-81c632b6c9c7" providerId="ADAL" clId="{16A1F63C-915B-4903-AE89-AEEAD78C541A}" dt="2025-08-24T08:40:11.762" v="2112" actId="20577"/>
          <ac:spMkLst>
            <pc:docMk/>
            <pc:sldMk cId="2157691037" sldId="267"/>
            <ac:spMk id="44" creationId="{0EA76D36-DE7C-94CC-26F2-D0AC64AF2CC3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49" creationId="{A28A635F-8258-7697-97CC-89971E87E70D}"/>
          </ac:spMkLst>
        </pc:spChg>
        <pc:spChg chg="add mod">
          <ac:chgData name="Sanders Wang" userId="089d73b8-785c-4012-b931-81c632b6c9c7" providerId="ADAL" clId="{16A1F63C-915B-4903-AE89-AEEAD78C541A}" dt="2025-08-24T08:41:40.789" v="2135" actId="1076"/>
          <ac:spMkLst>
            <pc:docMk/>
            <pc:sldMk cId="2157691037" sldId="267"/>
            <ac:spMk id="60" creationId="{BA2FD7BA-8CC2-E425-C241-5622A33EF800}"/>
          </ac:spMkLst>
        </pc:spChg>
        <pc:spChg chg="add mod">
          <ac:chgData name="Sanders Wang" userId="089d73b8-785c-4012-b931-81c632b6c9c7" providerId="ADAL" clId="{16A1F63C-915B-4903-AE89-AEEAD78C541A}" dt="2025-08-24T08:42:12.087" v="2143" actId="1076"/>
          <ac:spMkLst>
            <pc:docMk/>
            <pc:sldMk cId="2157691037" sldId="267"/>
            <ac:spMk id="65" creationId="{8805D693-1C3D-9266-D43D-34D472B8A74D}"/>
          </ac:spMkLst>
        </pc:spChg>
        <pc:spChg chg="add mod">
          <ac:chgData name="Sanders Wang" userId="089d73b8-785c-4012-b931-81c632b6c9c7" providerId="ADAL" clId="{16A1F63C-915B-4903-AE89-AEEAD78C541A}" dt="2025-08-24T08:42:31.585" v="2150" actId="20577"/>
          <ac:spMkLst>
            <pc:docMk/>
            <pc:sldMk cId="2157691037" sldId="267"/>
            <ac:spMk id="70" creationId="{16A924B9-D2A9-81BE-3607-4826D3E355F9}"/>
          </ac:spMkLst>
        </pc:sp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6" creationId="{304CB038-410D-01AC-E4A4-AF15387CBBC3}"/>
          </ac:cxnSpMkLst>
        </pc:cxn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9" creationId="{D4114A8D-581E-4DE3-16A7-A77151BA80C1}"/>
          </ac:cxnSpMkLst>
        </pc:cxnChg>
        <pc:cxnChg chg="add mod">
          <ac:chgData name="Sanders Wang" userId="089d73b8-785c-4012-b931-81c632b6c9c7" providerId="ADAL" clId="{16A1F63C-915B-4903-AE89-AEEAD78C541A}" dt="2025-08-24T08:38:04.768" v="2072" actId="14100"/>
          <ac:cxnSpMkLst>
            <pc:docMk/>
            <pc:sldMk cId="2157691037" sldId="267"/>
            <ac:cxnSpMk id="14" creationId="{9CD45457-B0B4-3A7F-07FF-D3FEB1C4D2C1}"/>
          </ac:cxnSpMkLst>
        </pc:cxnChg>
        <pc:cxnChg chg="add mod">
          <ac:chgData name="Sanders Wang" userId="089d73b8-785c-4012-b931-81c632b6c9c7" providerId="ADAL" clId="{16A1F63C-915B-4903-AE89-AEEAD78C541A}" dt="2025-08-24T08:38:20.460" v="2078" actId="14100"/>
          <ac:cxnSpMkLst>
            <pc:docMk/>
            <pc:sldMk cId="2157691037" sldId="267"/>
            <ac:cxnSpMk id="19" creationId="{3C61CEDE-6AE5-6EA3-5786-4AB7C00320F4}"/>
          </ac:cxnSpMkLst>
        </pc:cxnChg>
        <pc:cxnChg chg="add mod">
          <ac:chgData name="Sanders Wang" userId="089d73b8-785c-4012-b931-81c632b6c9c7" providerId="ADAL" clId="{16A1F63C-915B-4903-AE89-AEEAD78C541A}" dt="2025-08-24T08:38:41.943" v="2086" actId="1076"/>
          <ac:cxnSpMkLst>
            <pc:docMk/>
            <pc:sldMk cId="2157691037" sldId="267"/>
            <ac:cxnSpMk id="24" creationId="{1F2BE8A9-189F-B83E-0D28-E440CED0B7D5}"/>
          </ac:cxnSpMkLst>
        </pc:cxnChg>
        <pc:cxnChg chg="add mod">
          <ac:chgData name="Sanders Wang" userId="089d73b8-785c-4012-b931-81c632b6c9c7" providerId="ADAL" clId="{16A1F63C-915B-4903-AE89-AEEAD78C541A}" dt="2025-08-24T08:39:06.040" v="2093" actId="14100"/>
          <ac:cxnSpMkLst>
            <pc:docMk/>
            <pc:sldMk cId="2157691037" sldId="267"/>
            <ac:cxnSpMk id="30" creationId="{DA65CB32-72BD-5B14-6883-1F7C3A3E1D5E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35" creationId="{6742A28A-177F-2452-1D63-8F9962440C13}"/>
          </ac:cxnSpMkLst>
        </pc:cxnChg>
        <pc:cxnChg chg="add mod">
          <ac:chgData name="Sanders Wang" userId="089d73b8-785c-4012-b931-81c632b6c9c7" providerId="ADAL" clId="{16A1F63C-915B-4903-AE89-AEEAD78C541A}" dt="2025-08-24T08:39:51.133" v="2107" actId="1076"/>
          <ac:cxnSpMkLst>
            <pc:docMk/>
            <pc:sldMk cId="2157691037" sldId="267"/>
            <ac:cxnSpMk id="41" creationId="{0139B97A-92FD-CB47-E3F1-11723A6759F8}"/>
          </ac:cxnSpMkLst>
        </pc:cxnChg>
        <pc:cxnChg chg="add mod">
          <ac:chgData name="Sanders Wang" userId="089d73b8-785c-4012-b931-81c632b6c9c7" providerId="ADAL" clId="{16A1F63C-915B-4903-AE89-AEEAD78C541A}" dt="2025-08-24T08:40:19.409" v="2115" actId="14100"/>
          <ac:cxnSpMkLst>
            <pc:docMk/>
            <pc:sldMk cId="2157691037" sldId="267"/>
            <ac:cxnSpMk id="45" creationId="{5440E4AE-88B0-927C-3848-547D435C1C6B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51" creationId="{0EA49FA0-A2F8-E72D-8A92-ACD586280E7A}"/>
          </ac:cxnSpMkLst>
        </pc:cxnChg>
        <pc:cxnChg chg="add mod">
          <ac:chgData name="Sanders Wang" userId="089d73b8-785c-4012-b931-81c632b6c9c7" providerId="ADAL" clId="{16A1F63C-915B-4903-AE89-AEEAD78C541A}" dt="2025-08-24T08:41:47.899" v="2138" actId="14100"/>
          <ac:cxnSpMkLst>
            <pc:docMk/>
            <pc:sldMk cId="2157691037" sldId="267"/>
            <ac:cxnSpMk id="61" creationId="{FBBC3357-A2E6-6706-E72B-52632C775229}"/>
          </ac:cxnSpMkLst>
        </pc:cxnChg>
        <pc:cxnChg chg="add mod">
          <ac:chgData name="Sanders Wang" userId="089d73b8-785c-4012-b931-81c632b6c9c7" providerId="ADAL" clId="{16A1F63C-915B-4903-AE89-AEEAD78C541A}" dt="2025-08-24T08:42:20.168" v="2146" actId="14100"/>
          <ac:cxnSpMkLst>
            <pc:docMk/>
            <pc:sldMk cId="2157691037" sldId="267"/>
            <ac:cxnSpMk id="66" creationId="{EF01DFA7-2705-7F5C-1215-19528C78BF30}"/>
          </ac:cxnSpMkLst>
        </pc:cxnChg>
        <pc:cxnChg chg="add mod">
          <ac:chgData name="Sanders Wang" userId="089d73b8-785c-4012-b931-81c632b6c9c7" providerId="ADAL" clId="{16A1F63C-915B-4903-AE89-AEEAD78C541A}" dt="2025-08-24T08:42:42.027" v="2153" actId="14100"/>
          <ac:cxnSpMkLst>
            <pc:docMk/>
            <pc:sldMk cId="2157691037" sldId="267"/>
            <ac:cxnSpMk id="71" creationId="{1955088C-B642-8133-823D-B5FF397C0F1C}"/>
          </ac:cxnSpMkLst>
        </pc:cxnChg>
      </pc:sldChg>
      <pc:sldChg chg="addSp modSp add mod">
        <pc:chgData name="Sanders Wang" userId="089d73b8-785c-4012-b931-81c632b6c9c7" providerId="ADAL" clId="{16A1F63C-915B-4903-AE89-AEEAD78C541A}" dt="2025-08-24T10:03:41.217" v="2274" actId="1076"/>
        <pc:sldMkLst>
          <pc:docMk/>
          <pc:sldMk cId="1534674912" sldId="268"/>
        </pc:sldMkLst>
        <pc:spChg chg="mod">
          <ac:chgData name="Sanders Wang" userId="089d73b8-785c-4012-b931-81c632b6c9c7" providerId="ADAL" clId="{16A1F63C-915B-4903-AE89-AEEAD78C541A}" dt="2025-08-24T09:37:45.627" v="2163" actId="20577"/>
          <ac:spMkLst>
            <pc:docMk/>
            <pc:sldMk cId="1534674912" sldId="268"/>
            <ac:spMk id="3" creationId="{04F98A8D-1858-A89B-77FF-B39B0A45050F}"/>
          </ac:spMkLst>
        </pc:spChg>
        <pc:spChg chg="mod">
          <ac:chgData name="Sanders Wang" userId="089d73b8-785c-4012-b931-81c632b6c9c7" providerId="ADAL" clId="{16A1F63C-915B-4903-AE89-AEEAD78C541A}" dt="2025-08-24T09:55:49.154" v="2167" actId="1076"/>
          <ac:spMkLst>
            <pc:docMk/>
            <pc:sldMk cId="1534674912" sldId="268"/>
            <ac:spMk id="8" creationId="{635BAFDF-A774-8F87-A80A-182DA7B72136}"/>
          </ac:spMkLst>
        </pc:spChg>
        <pc:spChg chg="add mod">
          <ac:chgData name="Sanders Wang" userId="089d73b8-785c-4012-b931-81c632b6c9c7" providerId="ADAL" clId="{16A1F63C-915B-4903-AE89-AEEAD78C541A}" dt="2025-08-24T09:55:28.690" v="2164" actId="571"/>
          <ac:spMkLst>
            <pc:docMk/>
            <pc:sldMk cId="1534674912" sldId="268"/>
            <ac:spMk id="10" creationId="{C5E7F87D-3D2B-7F86-0A34-E4F0CAF34480}"/>
          </ac:spMkLst>
        </pc:spChg>
        <pc:spChg chg="add mod">
          <ac:chgData name="Sanders Wang" userId="089d73b8-785c-4012-b931-81c632b6c9c7" providerId="ADAL" clId="{16A1F63C-915B-4903-AE89-AEEAD78C541A}" dt="2025-08-24T09:55:40.010" v="2165" actId="571"/>
          <ac:spMkLst>
            <pc:docMk/>
            <pc:sldMk cId="1534674912" sldId="268"/>
            <ac:spMk id="16" creationId="{A72FFA81-C686-3F8D-AD35-A25952FA22E7}"/>
          </ac:spMkLst>
        </pc:spChg>
        <pc:spChg chg="add mod">
          <ac:chgData name="Sanders Wang" userId="089d73b8-785c-4012-b931-81c632b6c9c7" providerId="ADAL" clId="{16A1F63C-915B-4903-AE89-AEEAD78C541A}" dt="2025-08-24T09:55:55.006" v="2168" actId="571"/>
          <ac:spMkLst>
            <pc:docMk/>
            <pc:sldMk cId="1534674912" sldId="268"/>
            <ac:spMk id="27" creationId="{E6A84F93-B207-C0AD-3589-19955BEB4561}"/>
          </ac:spMkLst>
        </pc:spChg>
        <pc:spChg chg="add mod">
          <ac:chgData name="Sanders Wang" userId="089d73b8-785c-4012-b931-81c632b6c9c7" providerId="ADAL" clId="{16A1F63C-915B-4903-AE89-AEEAD78C541A}" dt="2025-08-24T09:56:05.902" v="2169" actId="571"/>
          <ac:spMkLst>
            <pc:docMk/>
            <pc:sldMk cId="1534674912" sldId="268"/>
            <ac:spMk id="32" creationId="{CB73F5D9-3F63-38F5-0326-F4D5E3FE917A}"/>
          </ac:spMkLst>
        </pc:spChg>
        <pc:spChg chg="add mod">
          <ac:chgData name="Sanders Wang" userId="089d73b8-785c-4012-b931-81c632b6c9c7" providerId="ADAL" clId="{16A1F63C-915B-4903-AE89-AEEAD78C541A}" dt="2025-08-24T09:56:12.186" v="2170" actId="571"/>
          <ac:spMkLst>
            <pc:docMk/>
            <pc:sldMk cId="1534674912" sldId="268"/>
            <ac:spMk id="38" creationId="{9F5D7D2C-5345-17C1-3C73-F7FB7AC28C1F}"/>
          </ac:spMkLst>
        </pc:spChg>
        <pc:spChg chg="add mod">
          <ac:chgData name="Sanders Wang" userId="089d73b8-785c-4012-b931-81c632b6c9c7" providerId="ADAL" clId="{16A1F63C-915B-4903-AE89-AEEAD78C541A}" dt="2025-08-24T09:59:25.707" v="2205" actId="20577"/>
          <ac:spMkLst>
            <pc:docMk/>
            <pc:sldMk cId="1534674912" sldId="268"/>
            <ac:spMk id="43" creationId="{ECBD7A4F-3C76-0DCD-C2DA-DD624295CE55}"/>
          </ac:spMkLst>
        </pc:spChg>
        <pc:spChg chg="add mod">
          <ac:chgData name="Sanders Wang" userId="089d73b8-785c-4012-b931-81c632b6c9c7" providerId="ADAL" clId="{16A1F63C-915B-4903-AE89-AEEAD78C541A}" dt="2025-08-24T09:59:49.890" v="2222" actId="1076"/>
          <ac:spMkLst>
            <pc:docMk/>
            <pc:sldMk cId="1534674912" sldId="268"/>
            <ac:spMk id="46" creationId="{F522957E-3BB3-9CC4-3F82-0E7083A00D99}"/>
          </ac:spMkLst>
        </pc:spChg>
        <pc:spChg chg="add mod">
          <ac:chgData name="Sanders Wang" userId="089d73b8-785c-4012-b931-81c632b6c9c7" providerId="ADAL" clId="{16A1F63C-915B-4903-AE89-AEEAD78C541A}" dt="2025-08-24T09:59:57.066" v="2224" actId="20577"/>
          <ac:spMkLst>
            <pc:docMk/>
            <pc:sldMk cId="1534674912" sldId="268"/>
            <ac:spMk id="47" creationId="{0BDEA6C6-E025-28B6-FF71-2C30A157D850}"/>
          </ac:spMkLst>
        </pc:spChg>
        <pc:spChg chg="add mod">
          <ac:chgData name="Sanders Wang" userId="089d73b8-785c-4012-b931-81c632b6c9c7" providerId="ADAL" clId="{16A1F63C-915B-4903-AE89-AEEAD78C541A}" dt="2025-08-24T10:00:03.557" v="2226" actId="20577"/>
          <ac:spMkLst>
            <pc:docMk/>
            <pc:sldMk cId="1534674912" sldId="268"/>
            <ac:spMk id="48" creationId="{032FEBA8-E353-84D3-DE4E-4431B5B425D3}"/>
          </ac:spMkLst>
        </pc:spChg>
        <pc:spChg chg="add mod">
          <ac:chgData name="Sanders Wang" userId="089d73b8-785c-4012-b931-81c632b6c9c7" providerId="ADAL" clId="{16A1F63C-915B-4903-AE89-AEEAD78C541A}" dt="2025-08-24T10:00:12.320" v="2229" actId="1076"/>
          <ac:spMkLst>
            <pc:docMk/>
            <pc:sldMk cId="1534674912" sldId="268"/>
            <ac:spMk id="50" creationId="{AB252E7D-335C-6384-6388-B7FD6A48A275}"/>
          </ac:spMkLst>
        </pc:spChg>
        <pc:spChg chg="add mod">
          <ac:chgData name="Sanders Wang" userId="089d73b8-785c-4012-b931-81c632b6c9c7" providerId="ADAL" clId="{16A1F63C-915B-4903-AE89-AEEAD78C541A}" dt="2025-08-24T10:00:18.133" v="2231" actId="20577"/>
          <ac:spMkLst>
            <pc:docMk/>
            <pc:sldMk cId="1534674912" sldId="268"/>
            <ac:spMk id="52" creationId="{0B3224A8-C311-D9CB-09D0-3B7F69680EE2}"/>
          </ac:spMkLst>
        </pc:spChg>
        <pc:spChg chg="add mod">
          <ac:chgData name="Sanders Wang" userId="089d73b8-785c-4012-b931-81c632b6c9c7" providerId="ADAL" clId="{16A1F63C-915B-4903-AE89-AEEAD78C541A}" dt="2025-08-24T10:03:41.217" v="2274" actId="1076"/>
          <ac:spMkLst>
            <pc:docMk/>
            <pc:sldMk cId="1534674912" sldId="268"/>
            <ac:spMk id="53" creationId="{0F7A4D41-C374-C903-062C-463ACCD50DD8}"/>
          </ac:spMkLst>
        </pc:spChg>
        <pc:picChg chg="add mod ord">
          <ac:chgData name="Sanders Wang" userId="089d73b8-785c-4012-b931-81c632b6c9c7" providerId="ADAL" clId="{16A1F63C-915B-4903-AE89-AEEAD78C541A}" dt="2025-08-24T09:57:29.804" v="2174" actId="14100"/>
          <ac:picMkLst>
            <pc:docMk/>
            <pc:sldMk cId="1534674912" sldId="268"/>
            <ac:picMk id="42" creationId="{025C3952-B773-8D5F-9731-A57E9279803E}"/>
          </ac:picMkLst>
        </pc:pic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9" creationId="{AAE3C03B-20F4-031D-DDDB-B36AC9DE1CAD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35" creationId="{C2D52E1C-7BC3-E25E-40C1-4A81834D1CA7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61" creationId="{A25CF971-A1C1-D6AE-6998-22751681C5DA}"/>
          </ac:cxnSpMkLst>
        </pc:cxnChg>
      </pc:sldChg>
      <pc:sldChg chg="addSp modSp new mod">
        <pc:chgData name="Sanders Wang" userId="089d73b8-785c-4012-b931-81c632b6c9c7" providerId="ADAL" clId="{16A1F63C-915B-4903-AE89-AEEAD78C541A}" dt="2025-09-08T14:52:13.536" v="2642" actId="20577"/>
        <pc:sldMkLst>
          <pc:docMk/>
          <pc:sldMk cId="2932432220" sldId="269"/>
        </pc:sldMkLst>
        <pc:spChg chg="add mod">
          <ac:chgData name="Sanders Wang" userId="089d73b8-785c-4012-b931-81c632b6c9c7" providerId="ADAL" clId="{16A1F63C-915B-4903-AE89-AEEAD78C541A}" dt="2025-09-06T14:28:49.747" v="2307" actId="113"/>
          <ac:spMkLst>
            <pc:docMk/>
            <pc:sldMk cId="2932432220" sldId="269"/>
            <ac:spMk id="2" creationId="{47E8056C-B82E-F3CF-B512-E4AC38FCBF07}"/>
          </ac:spMkLst>
        </pc:spChg>
        <pc:spChg chg="add mod">
          <ac:chgData name="Sanders Wang" userId="089d73b8-785c-4012-b931-81c632b6c9c7" providerId="ADAL" clId="{16A1F63C-915B-4903-AE89-AEEAD78C541A}" dt="2025-09-06T14:30:40.811" v="2313" actId="207"/>
          <ac:spMkLst>
            <pc:docMk/>
            <pc:sldMk cId="2932432220" sldId="269"/>
            <ac:spMk id="3" creationId="{A46C4F36-AC92-0FE7-FC99-4BB3AF4D4C10}"/>
          </ac:spMkLst>
        </pc:spChg>
        <pc:spChg chg="add mod">
          <ac:chgData name="Sanders Wang" userId="089d73b8-785c-4012-b931-81c632b6c9c7" providerId="ADAL" clId="{16A1F63C-915B-4903-AE89-AEEAD78C541A}" dt="2025-09-06T14:30:56.271" v="2319" actId="20577"/>
          <ac:spMkLst>
            <pc:docMk/>
            <pc:sldMk cId="2932432220" sldId="269"/>
            <ac:spMk id="4" creationId="{AC5AC395-D9E0-4EEE-2ECB-2F39581D43F8}"/>
          </ac:spMkLst>
        </pc:spChg>
        <pc:spChg chg="add mod">
          <ac:chgData name="Sanders Wang" userId="089d73b8-785c-4012-b931-81c632b6c9c7" providerId="ADAL" clId="{16A1F63C-915B-4903-AE89-AEEAD78C541A}" dt="2025-09-06T14:31:06.088" v="2326" actId="1076"/>
          <ac:spMkLst>
            <pc:docMk/>
            <pc:sldMk cId="2932432220" sldId="269"/>
            <ac:spMk id="5" creationId="{5763E469-B68B-6624-5500-157F3008E111}"/>
          </ac:spMkLst>
        </pc:spChg>
        <pc:spChg chg="add mod">
          <ac:chgData name="Sanders Wang" userId="089d73b8-785c-4012-b931-81c632b6c9c7" providerId="ADAL" clId="{16A1F63C-915B-4903-AE89-AEEAD78C541A}" dt="2025-09-06T14:31:14.962" v="2332" actId="20577"/>
          <ac:spMkLst>
            <pc:docMk/>
            <pc:sldMk cId="2932432220" sldId="269"/>
            <ac:spMk id="6" creationId="{86003D43-87AD-07F7-BD9A-EB7CBFE7CC96}"/>
          </ac:spMkLst>
        </pc:spChg>
        <pc:spChg chg="add mod">
          <ac:chgData name="Sanders Wang" userId="089d73b8-785c-4012-b931-81c632b6c9c7" providerId="ADAL" clId="{16A1F63C-915B-4903-AE89-AEEAD78C541A}" dt="2025-09-06T14:31:26.883" v="2334" actId="1076"/>
          <ac:spMkLst>
            <pc:docMk/>
            <pc:sldMk cId="2932432220" sldId="269"/>
            <ac:spMk id="7" creationId="{354133B7-0ECE-0182-062D-96F0441F0049}"/>
          </ac:spMkLst>
        </pc:spChg>
        <pc:spChg chg="add mod">
          <ac:chgData name="Sanders Wang" userId="089d73b8-785c-4012-b931-81c632b6c9c7" providerId="ADAL" clId="{16A1F63C-915B-4903-AE89-AEEAD78C541A}" dt="2025-09-08T14:52:13.536" v="2642" actId="20577"/>
          <ac:spMkLst>
            <pc:docMk/>
            <pc:sldMk cId="2932432220" sldId="269"/>
            <ac:spMk id="8" creationId="{FE22010F-B0E3-F98F-0E27-BC9E9DBF11A0}"/>
          </ac:spMkLst>
        </pc:spChg>
        <pc:spChg chg="add mod">
          <ac:chgData name="Sanders Wang" userId="089d73b8-785c-4012-b931-81c632b6c9c7" providerId="ADAL" clId="{16A1F63C-915B-4903-AE89-AEEAD78C541A}" dt="2025-09-06T14:31:47.545" v="2337" actId="571"/>
          <ac:spMkLst>
            <pc:docMk/>
            <pc:sldMk cId="2932432220" sldId="269"/>
            <ac:spMk id="12" creationId="{33DC8FC5-1BC0-340A-AA01-7C21ECF3C53B}"/>
          </ac:spMkLst>
        </pc:spChg>
        <pc:spChg chg="add mod">
          <ac:chgData name="Sanders Wang" userId="089d73b8-785c-4012-b931-81c632b6c9c7" providerId="ADAL" clId="{16A1F63C-915B-4903-AE89-AEEAD78C541A}" dt="2025-09-06T14:32:22.882" v="2343" actId="1076"/>
          <ac:spMkLst>
            <pc:docMk/>
            <pc:sldMk cId="2932432220" sldId="269"/>
            <ac:spMk id="19" creationId="{E6AA633C-C5B5-7C72-C181-6018EE87FCD5}"/>
          </ac:spMkLst>
        </pc:spChg>
        <pc:spChg chg="add mod">
          <ac:chgData name="Sanders Wang" userId="089d73b8-785c-4012-b931-81c632b6c9c7" providerId="ADAL" clId="{16A1F63C-915B-4903-AE89-AEEAD78C541A}" dt="2025-09-06T14:32:34.382" v="2344" actId="571"/>
          <ac:spMkLst>
            <pc:docMk/>
            <pc:sldMk cId="2932432220" sldId="269"/>
            <ac:spMk id="28" creationId="{39078C48-ACC8-72F8-833F-B98DCFFCF68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3" creationId="{595EDD65-8CE0-11E5-34C4-3E5D861165A7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4" creationId="{1455E2A1-91C4-4C31-F791-F8568C51B72B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5" creationId="{149BB51F-26A8-585C-4903-685D6DFBCDE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6" creationId="{5366F5EB-AB29-B372-FCD2-16E9E8FFFF86}"/>
          </ac:spMkLst>
        </pc:spChg>
        <pc:spChg chg="add mod">
          <ac:chgData name="Sanders Wang" userId="089d73b8-785c-4012-b931-81c632b6c9c7" providerId="ADAL" clId="{16A1F63C-915B-4903-AE89-AEEAD78C541A}" dt="2025-09-06T14:33:48.531" v="2353" actId="1076"/>
          <ac:spMkLst>
            <pc:docMk/>
            <pc:sldMk cId="2932432220" sldId="269"/>
            <ac:spMk id="37" creationId="{6BFE332E-0B7F-26E5-B7CB-0A5989EB9914}"/>
          </ac:spMkLst>
        </pc:spChg>
        <pc:spChg chg="add mod">
          <ac:chgData name="Sanders Wang" userId="089d73b8-785c-4012-b931-81c632b6c9c7" providerId="ADAL" clId="{16A1F63C-915B-4903-AE89-AEEAD78C541A}" dt="2025-09-06T14:34:08.109" v="2362" actId="20577"/>
          <ac:spMkLst>
            <pc:docMk/>
            <pc:sldMk cId="2932432220" sldId="269"/>
            <ac:spMk id="40" creationId="{3904F544-A961-E8B0-45AD-DAE260E2970A}"/>
          </ac:spMkLst>
        </pc:spChg>
        <pc:spChg chg="add mod">
          <ac:chgData name="Sanders Wang" userId="089d73b8-785c-4012-b931-81c632b6c9c7" providerId="ADAL" clId="{16A1F63C-915B-4903-AE89-AEEAD78C541A}" dt="2025-09-06T14:34:23.363" v="2364" actId="1076"/>
          <ac:spMkLst>
            <pc:docMk/>
            <pc:sldMk cId="2932432220" sldId="269"/>
            <ac:spMk id="50" creationId="{D500E634-3068-CAD8-AD14-08A7AD8B0413}"/>
          </ac:spMkLst>
        </pc:spChg>
        <pc:spChg chg="add mod">
          <ac:chgData name="Sanders Wang" userId="089d73b8-785c-4012-b931-81c632b6c9c7" providerId="ADAL" clId="{16A1F63C-915B-4903-AE89-AEEAD78C541A}" dt="2025-09-06T14:34:43.119" v="2367" actId="571"/>
          <ac:spMkLst>
            <pc:docMk/>
            <pc:sldMk cId="2932432220" sldId="269"/>
            <ac:spMk id="55" creationId="{A00FC2CE-0156-E507-0F0B-0AE7D18825B3}"/>
          </ac:spMkLst>
        </pc:spChg>
        <pc:cxnChg chg="add">
          <ac:chgData name="Sanders Wang" userId="089d73b8-785c-4012-b931-81c632b6c9c7" providerId="ADAL" clId="{16A1F63C-915B-4903-AE89-AEEAD78C541A}" dt="2025-09-06T14:31:31.640" v="2335" actId="11529"/>
          <ac:cxnSpMkLst>
            <pc:docMk/>
            <pc:sldMk cId="2932432220" sldId="269"/>
            <ac:cxnSpMk id="9" creationId="{613DA48D-6499-5D2E-592B-ED9AE99FBFE2}"/>
          </ac:cxnSpMkLst>
        </pc:cxnChg>
        <pc:cxnChg chg="add">
          <ac:chgData name="Sanders Wang" userId="089d73b8-785c-4012-b931-81c632b6c9c7" providerId="ADAL" clId="{16A1F63C-915B-4903-AE89-AEEAD78C541A}" dt="2025-09-06T14:31:37.273" v="2336" actId="11529"/>
          <ac:cxnSpMkLst>
            <pc:docMk/>
            <pc:sldMk cId="2932432220" sldId="269"/>
            <ac:cxnSpMk id="11" creationId="{C39FDB78-34AD-13F4-9306-2E8DBF5FCD7E}"/>
          </ac:cxnSpMkLst>
        </pc:cxnChg>
        <pc:cxnChg chg="add">
          <ac:chgData name="Sanders Wang" userId="089d73b8-785c-4012-b931-81c632b6c9c7" providerId="ADAL" clId="{16A1F63C-915B-4903-AE89-AEEAD78C541A}" dt="2025-09-06T14:31:53.335" v="2338" actId="11529"/>
          <ac:cxnSpMkLst>
            <pc:docMk/>
            <pc:sldMk cId="2932432220" sldId="269"/>
            <ac:cxnSpMk id="14" creationId="{E4A6C520-B2DB-71DE-0D49-70035EF94FCA}"/>
          </ac:cxnSpMkLst>
        </pc:cxnChg>
        <pc:cxnChg chg="add">
          <ac:chgData name="Sanders Wang" userId="089d73b8-785c-4012-b931-81c632b6c9c7" providerId="ADAL" clId="{16A1F63C-915B-4903-AE89-AEEAD78C541A}" dt="2025-09-06T14:31:58.892" v="2339" actId="11529"/>
          <ac:cxnSpMkLst>
            <pc:docMk/>
            <pc:sldMk cId="2932432220" sldId="269"/>
            <ac:cxnSpMk id="16" creationId="{09AFAE88-AFA0-5BDE-8AFC-2298C45EC7CE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1" creationId="{2FF269A3-AA3D-FB1C-6C14-81BA27D9D749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3" creationId="{70D58DE0-9EE6-88D7-2C85-2C365FE4015E}"/>
          </ac:cxnSpMkLst>
        </pc:cxnChg>
        <pc:cxnChg chg="add mod">
          <ac:chgData name="Sanders Wang" userId="089d73b8-785c-4012-b931-81c632b6c9c7" providerId="ADAL" clId="{16A1F63C-915B-4903-AE89-AEEAD78C541A}" dt="2025-09-06T14:33:52.947" v="2354" actId="14100"/>
          <ac:cxnSpMkLst>
            <pc:docMk/>
            <pc:sldMk cId="2932432220" sldId="269"/>
            <ac:cxnSpMk id="38" creationId="{6AFCF78B-949D-69F0-5DA1-E78728996CAA}"/>
          </ac:cxnSpMkLst>
        </pc:cxnChg>
        <pc:cxnChg chg="add mod">
          <ac:chgData name="Sanders Wang" userId="089d73b8-785c-4012-b931-81c632b6c9c7" providerId="ADAL" clId="{16A1F63C-915B-4903-AE89-AEEAD78C541A}" dt="2025-09-06T14:33:55.401" v="2355" actId="14100"/>
          <ac:cxnSpMkLst>
            <pc:docMk/>
            <pc:sldMk cId="2932432220" sldId="269"/>
            <ac:cxnSpMk id="39" creationId="{2BB2B547-0478-1292-4835-050E99BE2113}"/>
          </ac:cxnSpMkLst>
        </pc:cxnChg>
        <pc:cxnChg chg="add mod">
          <ac:chgData name="Sanders Wang" userId="089d73b8-785c-4012-b931-81c632b6c9c7" providerId="ADAL" clId="{16A1F63C-915B-4903-AE89-AEEAD78C541A}" dt="2025-09-06T14:34:00.507" v="2356" actId="14100"/>
          <ac:cxnSpMkLst>
            <pc:docMk/>
            <pc:sldMk cId="2932432220" sldId="269"/>
            <ac:cxnSpMk id="41" creationId="{49DF9BDA-381C-9A8C-1D8A-B2923A3D5CB8}"/>
          </ac:cxnSpMkLst>
        </pc:cxnChg>
        <pc:cxnChg chg="add mod">
          <ac:chgData name="Sanders Wang" userId="089d73b8-785c-4012-b931-81c632b6c9c7" providerId="ADAL" clId="{16A1F63C-915B-4903-AE89-AEEAD78C541A}" dt="2025-09-06T14:34:02.728" v="2357" actId="14100"/>
          <ac:cxnSpMkLst>
            <pc:docMk/>
            <pc:sldMk cId="2932432220" sldId="269"/>
            <ac:cxnSpMk id="42" creationId="{E6B175FD-B4D7-B4FF-347C-35D143D3B09E}"/>
          </ac:cxnSpMkLst>
        </pc:cxnChg>
        <pc:cxnChg chg="add mod">
          <ac:chgData name="Sanders Wang" userId="089d73b8-785c-4012-b931-81c632b6c9c7" providerId="ADAL" clId="{16A1F63C-915B-4903-AE89-AEEAD78C541A}" dt="2025-09-06T14:34:27.823" v="2366" actId="14100"/>
          <ac:cxnSpMkLst>
            <pc:docMk/>
            <pc:sldMk cId="2932432220" sldId="269"/>
            <ac:cxnSpMk id="43" creationId="{E69A5BF6-A8A9-9CE1-7A0F-39E82E002290}"/>
          </ac:cxnSpMkLst>
        </pc:cxnChg>
        <pc:cxnChg chg="add mod">
          <ac:chgData name="Sanders Wang" userId="089d73b8-785c-4012-b931-81c632b6c9c7" providerId="ADAL" clId="{16A1F63C-915B-4903-AE89-AEEAD78C541A}" dt="2025-09-06T14:34:25.789" v="2365" actId="14100"/>
          <ac:cxnSpMkLst>
            <pc:docMk/>
            <pc:sldMk cId="2932432220" sldId="269"/>
            <ac:cxnSpMk id="44" creationId="{D94794D9-F8DF-17FC-000D-54FFC6F10B17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14T08:44:45.379" v="4745" actId="1076"/>
        <pc:sldMkLst>
          <pc:docMk/>
          <pc:sldMk cId="2207959396" sldId="270"/>
        </pc:sldMkLst>
        <pc:spChg chg="add mod">
          <ac:chgData name="Sanders Wang" userId="089d73b8-785c-4012-b931-81c632b6c9c7" providerId="ADAL" clId="{16A1F63C-915B-4903-AE89-AEEAD78C541A}" dt="2025-09-14T08:16:47.276" v="4471" actId="1076"/>
          <ac:spMkLst>
            <pc:docMk/>
            <pc:sldMk cId="2207959396" sldId="270"/>
            <ac:spMk id="2" creationId="{5DFD6959-F649-7E75-D042-895457432B24}"/>
          </ac:spMkLst>
        </pc:spChg>
        <pc:spChg chg="add mod">
          <ac:chgData name="Sanders Wang" userId="089d73b8-785c-4012-b931-81c632b6c9c7" providerId="ADAL" clId="{16A1F63C-915B-4903-AE89-AEEAD78C541A}" dt="2025-09-06T14:43:23.304" v="2457" actId="1076"/>
          <ac:spMkLst>
            <pc:docMk/>
            <pc:sldMk cId="2207959396" sldId="270"/>
            <ac:spMk id="5" creationId="{65C87338-F9E2-0680-66B4-9BE1039DFEC1}"/>
          </ac:spMkLst>
        </pc:spChg>
        <pc:spChg chg="add mod">
          <ac:chgData name="Sanders Wang" userId="089d73b8-785c-4012-b931-81c632b6c9c7" providerId="ADAL" clId="{16A1F63C-915B-4903-AE89-AEEAD78C541A}" dt="2025-09-14T08:17:32.198" v="4475" actId="20577"/>
          <ac:spMkLst>
            <pc:docMk/>
            <pc:sldMk cId="2207959396" sldId="270"/>
            <ac:spMk id="6" creationId="{1BF96E1E-9459-E20F-58A2-59FBCC0ADE63}"/>
          </ac:spMkLst>
        </pc:spChg>
        <pc:spChg chg="add mod">
          <ac:chgData name="Sanders Wang" userId="089d73b8-785c-4012-b931-81c632b6c9c7" providerId="ADAL" clId="{16A1F63C-915B-4903-AE89-AEEAD78C541A}" dt="2025-09-06T14:49:07.169" v="2496" actId="20577"/>
          <ac:spMkLst>
            <pc:docMk/>
            <pc:sldMk cId="2207959396" sldId="270"/>
            <ac:spMk id="10" creationId="{F686A9B4-8B81-C559-4175-A72A5A612777}"/>
          </ac:spMkLst>
        </pc:spChg>
        <pc:spChg chg="add mod">
          <ac:chgData name="Sanders Wang" userId="089d73b8-785c-4012-b931-81c632b6c9c7" providerId="ADAL" clId="{16A1F63C-915B-4903-AE89-AEEAD78C541A}" dt="2025-09-14T08:44:45.379" v="4745" actId="1076"/>
          <ac:spMkLst>
            <pc:docMk/>
            <pc:sldMk cId="2207959396" sldId="270"/>
            <ac:spMk id="12" creationId="{F444A31E-1A40-D19F-BDB0-0E7AB93FD5C0}"/>
          </ac:spMkLst>
        </pc:spChg>
        <pc:spChg chg="add del mod">
          <ac:chgData name="Sanders Wang" userId="089d73b8-785c-4012-b931-81c632b6c9c7" providerId="ADAL" clId="{16A1F63C-915B-4903-AE89-AEEAD78C541A}" dt="2025-09-14T08:16:02.193" v="4469" actId="478"/>
          <ac:spMkLst>
            <pc:docMk/>
            <pc:sldMk cId="2207959396" sldId="270"/>
            <ac:spMk id="26" creationId="{2770D982-6323-7084-DADC-70733AB1ED41}"/>
          </ac:spMkLst>
        </pc:spChg>
        <pc:spChg chg="add del mod">
          <ac:chgData name="Sanders Wang" userId="089d73b8-785c-4012-b931-81c632b6c9c7" providerId="ADAL" clId="{16A1F63C-915B-4903-AE89-AEEAD78C541A}" dt="2025-09-14T08:16:02.193" v="4469" actId="478"/>
          <ac:spMkLst>
            <pc:docMk/>
            <pc:sldMk cId="2207959396" sldId="270"/>
            <ac:spMk id="27" creationId="{7DDF41F6-79B2-19B7-B1C7-384BC76B73BF}"/>
          </ac:spMkLst>
        </pc:spChg>
        <pc:graphicFrameChg chg="add mod modGraphic">
          <ac:chgData name="Sanders Wang" userId="089d73b8-785c-4012-b931-81c632b6c9c7" providerId="ADAL" clId="{16A1F63C-915B-4903-AE89-AEEAD78C541A}" dt="2025-09-06T14:42:32.179" v="2453" actId="207"/>
          <ac:graphicFrameMkLst>
            <pc:docMk/>
            <pc:sldMk cId="2207959396" sldId="270"/>
            <ac:graphicFrameMk id="4" creationId="{64F522FF-0DB7-9926-7DCB-107AE52ED2C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48:10.592" v="2490" actId="20577"/>
          <ac:graphicFrameMkLst>
            <pc:docMk/>
            <pc:sldMk cId="2207959396" sldId="270"/>
            <ac:graphicFrameMk id="8" creationId="{5BD0D9CD-04CB-D8B3-1B4E-CDA19521659D}"/>
          </ac:graphicFrameMkLst>
        </pc:graphicFrameChg>
        <pc:graphicFrameChg chg="add del mod modGraphic">
          <ac:chgData name="Sanders Wang" userId="089d73b8-785c-4012-b931-81c632b6c9c7" providerId="ADAL" clId="{16A1F63C-915B-4903-AE89-AEEAD78C541A}" dt="2025-09-06T14:46:47.652" v="2481" actId="20577"/>
          <ac:graphicFrameMkLst>
            <pc:docMk/>
            <pc:sldMk cId="2207959396" sldId="270"/>
            <ac:graphicFrameMk id="9" creationId="{3E4FC4AC-1399-133C-D88C-9E91459F42FF}"/>
          </ac:graphicFrameMkLst>
        </pc:graphicFrameChg>
        <pc:picChg chg="add mod">
          <ac:chgData name="Sanders Wang" userId="089d73b8-785c-4012-b931-81c632b6c9c7" providerId="ADAL" clId="{16A1F63C-915B-4903-AE89-AEEAD78C541A}" dt="2025-09-06T14:36:13.339" v="2370" actId="1076"/>
          <ac:picMkLst>
            <pc:docMk/>
            <pc:sldMk cId="2207959396" sldId="270"/>
            <ac:picMk id="3" creationId="{3F0D3DD2-A530-58F5-4D98-7BA3225D0831}"/>
          </ac:picMkLst>
        </pc:picChg>
        <pc:cxnChg chg="add">
          <ac:chgData name="Sanders Wang" userId="089d73b8-785c-4012-b931-81c632b6c9c7" providerId="ADAL" clId="{16A1F63C-915B-4903-AE89-AEEAD78C541A}" dt="2025-09-06T14:43:29.055" v="2458" actId="11529"/>
          <ac:cxnSpMkLst>
            <pc:docMk/>
            <pc:sldMk cId="2207959396" sldId="270"/>
            <ac:cxnSpMk id="7" creationId="{6C48FEB3-C70E-A92B-8AF4-C8C6BA112E29}"/>
          </ac:cxnSpMkLst>
        </pc:cxnChg>
        <pc:cxnChg chg="add mod">
          <ac:chgData name="Sanders Wang" userId="089d73b8-785c-4012-b931-81c632b6c9c7" providerId="ADAL" clId="{16A1F63C-915B-4903-AE89-AEEAD78C541A}" dt="2025-09-06T14:49:07.169" v="2496" actId="20577"/>
          <ac:cxnSpMkLst>
            <pc:docMk/>
            <pc:sldMk cId="2207959396" sldId="270"/>
            <ac:cxnSpMk id="11" creationId="{02679FA4-87EA-63FE-FDB2-748B9D00A650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4:57:34.940" v="2576" actId="20577"/>
        <pc:sldMkLst>
          <pc:docMk/>
          <pc:sldMk cId="3371699743" sldId="271"/>
        </pc:sldMkLst>
        <pc:spChg chg="add mod">
          <ac:chgData name="Sanders Wang" userId="089d73b8-785c-4012-b931-81c632b6c9c7" providerId="ADAL" clId="{16A1F63C-915B-4903-AE89-AEEAD78C541A}" dt="2025-09-06T14:51:56.370" v="2514" actId="20577"/>
          <ac:spMkLst>
            <pc:docMk/>
            <pc:sldMk cId="3371699743" sldId="271"/>
            <ac:spMk id="4" creationId="{93E53D98-0FAE-06DE-3EDB-60B0B0789EB1}"/>
          </ac:spMkLst>
        </pc:spChg>
        <pc:spChg chg="add mod">
          <ac:chgData name="Sanders Wang" userId="089d73b8-785c-4012-b931-81c632b6c9c7" providerId="ADAL" clId="{16A1F63C-915B-4903-AE89-AEEAD78C541A}" dt="2025-09-06T14:54:32.094" v="2535" actId="1076"/>
          <ac:spMkLst>
            <pc:docMk/>
            <pc:sldMk cId="3371699743" sldId="271"/>
            <ac:spMk id="7" creationId="{8BF76CE6-696A-7CF5-D98B-036F4A354AB4}"/>
          </ac:spMkLst>
        </pc:spChg>
        <pc:spChg chg="add mod">
          <ac:chgData name="Sanders Wang" userId="089d73b8-785c-4012-b931-81c632b6c9c7" providerId="ADAL" clId="{16A1F63C-915B-4903-AE89-AEEAD78C541A}" dt="2025-09-06T14:55:58.875" v="2552" actId="1076"/>
          <ac:spMkLst>
            <pc:docMk/>
            <pc:sldMk cId="3371699743" sldId="271"/>
            <ac:spMk id="11" creationId="{39124223-CDC7-D252-7BD3-774B9D3ECA92}"/>
          </ac:spMkLst>
        </pc:spChg>
        <pc:spChg chg="add mod">
          <ac:chgData name="Sanders Wang" userId="089d73b8-785c-4012-b931-81c632b6c9c7" providerId="ADAL" clId="{16A1F63C-915B-4903-AE89-AEEAD78C541A}" dt="2025-09-06T14:57:23.719" v="2571" actId="1076"/>
          <ac:spMkLst>
            <pc:docMk/>
            <pc:sldMk cId="3371699743" sldId="271"/>
            <ac:spMk id="14" creationId="{FCC71E5B-90A9-0D57-D5A5-5818A59C8DFF}"/>
          </ac:spMkLst>
        </pc:spChg>
        <pc:graphicFrameChg chg="add mod modGraphic">
          <ac:chgData name="Sanders Wang" userId="089d73b8-785c-4012-b931-81c632b6c9c7" providerId="ADAL" clId="{16A1F63C-915B-4903-AE89-AEEAD78C541A}" dt="2025-09-06T14:52:23.580" v="2516" actId="20577"/>
          <ac:graphicFrameMkLst>
            <pc:docMk/>
            <pc:sldMk cId="3371699743" sldId="271"/>
            <ac:graphicFrameMk id="2" creationId="{34004A6D-9607-9702-C880-3261A3380C4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34.940" v="2576" actId="20577"/>
          <ac:graphicFrameMkLst>
            <pc:docMk/>
            <pc:sldMk cId="3371699743" sldId="271"/>
            <ac:graphicFrameMk id="3" creationId="{B7DABFE9-A13D-8A53-F092-75AD02478A8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4:32.094" v="2535" actId="1076"/>
          <ac:graphicFrameMkLst>
            <pc:docMk/>
            <pc:sldMk cId="3371699743" sldId="271"/>
            <ac:graphicFrameMk id="6" creationId="{2CC64B5F-70E7-2C8E-A4A8-D37993BF020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5:58.875" v="2552" actId="1076"/>
          <ac:graphicFrameMkLst>
            <pc:docMk/>
            <pc:sldMk cId="3371699743" sldId="271"/>
            <ac:graphicFrameMk id="10" creationId="{4A57478F-9346-0F99-EC3E-199DFF719E9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01.715" v="2565" actId="20577"/>
          <ac:graphicFrameMkLst>
            <pc:docMk/>
            <pc:sldMk cId="3371699743" sldId="271"/>
            <ac:graphicFrameMk id="13" creationId="{45C47D2C-1671-6207-FA3D-D26CD1EE062E}"/>
          </ac:graphicFrameMkLst>
        </pc:graphicFrameChg>
        <pc:cxnChg chg="add mod">
          <ac:chgData name="Sanders Wang" userId="089d73b8-785c-4012-b931-81c632b6c9c7" providerId="ADAL" clId="{16A1F63C-915B-4903-AE89-AEEAD78C541A}" dt="2025-09-06T14:51:56.370" v="2514" actId="20577"/>
          <ac:cxnSpMkLst>
            <pc:docMk/>
            <pc:sldMk cId="3371699743" sldId="271"/>
            <ac:cxnSpMk id="5" creationId="{C995A5F3-3372-075E-1D89-495AD372D6D5}"/>
          </ac:cxnSpMkLst>
        </pc:cxnChg>
        <pc:cxnChg chg="add mod">
          <ac:chgData name="Sanders Wang" userId="089d73b8-785c-4012-b931-81c632b6c9c7" providerId="ADAL" clId="{16A1F63C-915B-4903-AE89-AEEAD78C541A}" dt="2025-09-06T14:54:32.094" v="2535" actId="1076"/>
          <ac:cxnSpMkLst>
            <pc:docMk/>
            <pc:sldMk cId="3371699743" sldId="271"/>
            <ac:cxnSpMk id="8" creationId="{70577AFF-158D-4E3C-0982-2166E80CA1DF}"/>
          </ac:cxnSpMkLst>
        </pc:cxnChg>
        <pc:cxnChg chg="add mod">
          <ac:chgData name="Sanders Wang" userId="089d73b8-785c-4012-b931-81c632b6c9c7" providerId="ADAL" clId="{16A1F63C-915B-4903-AE89-AEEAD78C541A}" dt="2025-09-06T14:55:58.875" v="2552" actId="1076"/>
          <ac:cxnSpMkLst>
            <pc:docMk/>
            <pc:sldMk cId="3371699743" sldId="271"/>
            <ac:cxnSpMk id="12" creationId="{D42CF3C1-609A-98A7-F76D-3B66C731225B}"/>
          </ac:cxnSpMkLst>
        </pc:cxnChg>
        <pc:cxnChg chg="add mod">
          <ac:chgData name="Sanders Wang" userId="089d73b8-785c-4012-b931-81c632b6c9c7" providerId="ADAL" clId="{16A1F63C-915B-4903-AE89-AEEAD78C541A}" dt="2025-09-06T14:57:27.365" v="2572" actId="14100"/>
          <ac:cxnSpMkLst>
            <pc:docMk/>
            <pc:sldMk cId="3371699743" sldId="271"/>
            <ac:cxnSpMk id="15" creationId="{9BA361F8-BF20-2260-202D-9BE5E333DC63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5:01:21.656" v="2611" actId="20577"/>
        <pc:sldMkLst>
          <pc:docMk/>
          <pc:sldMk cId="1542169481" sldId="272"/>
        </pc:sldMkLst>
        <pc:spChg chg="add mod">
          <ac:chgData name="Sanders Wang" userId="089d73b8-785c-4012-b931-81c632b6c9c7" providerId="ADAL" clId="{16A1F63C-915B-4903-AE89-AEEAD78C541A}" dt="2025-09-06T14:57:52.732" v="2579" actId="1076"/>
          <ac:spMkLst>
            <pc:docMk/>
            <pc:sldMk cId="1542169481" sldId="272"/>
            <ac:spMk id="4" creationId="{82744670-B729-C470-2625-222E12A2AE10}"/>
          </ac:spMkLst>
        </pc:spChg>
        <pc:spChg chg="add mod">
          <ac:chgData name="Sanders Wang" userId="089d73b8-785c-4012-b931-81c632b6c9c7" providerId="ADAL" clId="{16A1F63C-915B-4903-AE89-AEEAD78C541A}" dt="2025-09-06T14:59:29.779" v="2594" actId="20577"/>
          <ac:spMkLst>
            <pc:docMk/>
            <pc:sldMk cId="1542169481" sldId="272"/>
            <ac:spMk id="7" creationId="{F4681B5F-AF1C-F30C-652C-0731B99EA4AB}"/>
          </ac:spMkLst>
        </pc:spChg>
        <pc:spChg chg="add mod">
          <ac:chgData name="Sanders Wang" userId="089d73b8-785c-4012-b931-81c632b6c9c7" providerId="ADAL" clId="{16A1F63C-915B-4903-AE89-AEEAD78C541A}" dt="2025-09-06T15:00:07.298" v="2601" actId="571"/>
          <ac:spMkLst>
            <pc:docMk/>
            <pc:sldMk cId="1542169481" sldId="272"/>
            <ac:spMk id="10" creationId="{888768A2-1766-241F-A22C-18EB94A4E659}"/>
          </ac:spMkLst>
        </pc:spChg>
        <pc:graphicFrameChg chg="add mod modGraphic">
          <ac:chgData name="Sanders Wang" userId="089d73b8-785c-4012-b931-81c632b6c9c7" providerId="ADAL" clId="{16A1F63C-915B-4903-AE89-AEEAD78C541A}" dt="2025-09-06T15:01:21.656" v="2611" actId="20577"/>
          <ac:graphicFrameMkLst>
            <pc:docMk/>
            <pc:sldMk cId="1542169481" sldId="272"/>
            <ac:graphicFrameMk id="2" creationId="{F465D702-C3CC-F4BB-BF8E-1D65E5B66938}"/>
          </ac:graphicFrameMkLst>
        </pc:graphicFrameChg>
        <pc:graphicFrameChg chg="add mod">
          <ac:chgData name="Sanders Wang" userId="089d73b8-785c-4012-b931-81c632b6c9c7" providerId="ADAL" clId="{16A1F63C-915B-4903-AE89-AEEAD78C541A}" dt="2025-09-06T14:57:52.732" v="2579" actId="1076"/>
          <ac:graphicFrameMkLst>
            <pc:docMk/>
            <pc:sldMk cId="1542169481" sldId="272"/>
            <ac:graphicFrameMk id="3" creationId="{116B3D86-C9BC-495E-139D-D8DFF3A56C4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9:25.162" v="2592" actId="20577"/>
          <ac:graphicFrameMkLst>
            <pc:docMk/>
            <pc:sldMk cId="1542169481" sldId="272"/>
            <ac:graphicFrameMk id="6" creationId="{719B36F3-6493-3A8E-8096-9D2AB975006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5:01:17.529" v="2609" actId="20577"/>
          <ac:graphicFrameMkLst>
            <pc:docMk/>
            <pc:sldMk cId="1542169481" sldId="272"/>
            <ac:graphicFrameMk id="9" creationId="{506A6446-6571-D0ED-9F5E-B077C3DB3B89}"/>
          </ac:graphicFrameMkLst>
        </pc:graphicFrameChg>
        <pc:cxnChg chg="add mod">
          <ac:chgData name="Sanders Wang" userId="089d73b8-785c-4012-b931-81c632b6c9c7" providerId="ADAL" clId="{16A1F63C-915B-4903-AE89-AEEAD78C541A}" dt="2025-09-06T14:57:52.732" v="2579" actId="1076"/>
          <ac:cxnSpMkLst>
            <pc:docMk/>
            <pc:sldMk cId="1542169481" sldId="272"/>
            <ac:cxnSpMk id="5" creationId="{8A1AD51C-FE13-7E57-FFA1-8E1361DF0664}"/>
          </ac:cxnSpMkLst>
        </pc:cxnChg>
        <pc:cxnChg chg="add mod">
          <ac:chgData name="Sanders Wang" userId="089d73b8-785c-4012-b931-81c632b6c9c7" providerId="ADAL" clId="{16A1F63C-915B-4903-AE89-AEEAD78C541A}" dt="2025-09-06T14:59:29.779" v="2594" actId="20577"/>
          <ac:cxnSpMkLst>
            <pc:docMk/>
            <pc:sldMk cId="1542169481" sldId="272"/>
            <ac:cxnSpMk id="8" creationId="{97E4E01E-CB84-DBBF-73F8-4C61CE7212F4}"/>
          </ac:cxnSpMkLst>
        </pc:cxnChg>
        <pc:cxnChg chg="add mod">
          <ac:chgData name="Sanders Wang" userId="089d73b8-785c-4012-b931-81c632b6c9c7" providerId="ADAL" clId="{16A1F63C-915B-4903-AE89-AEEAD78C541A}" dt="2025-09-06T15:00:07.298" v="2601" actId="571"/>
          <ac:cxnSpMkLst>
            <pc:docMk/>
            <pc:sldMk cId="1542169481" sldId="272"/>
            <ac:cxnSpMk id="11" creationId="{18ABB014-A613-4843-52F3-79E006659C39}"/>
          </ac:cxnSpMkLst>
        </pc:cxnChg>
      </pc:sldChg>
      <pc:sldChg chg="addSp modSp new mod">
        <pc:chgData name="Sanders Wang" userId="089d73b8-785c-4012-b931-81c632b6c9c7" providerId="ADAL" clId="{16A1F63C-915B-4903-AE89-AEEAD78C541A}" dt="2025-09-14T07:25:53.742" v="3696" actId="113"/>
        <pc:sldMkLst>
          <pc:docMk/>
          <pc:sldMk cId="4231343483" sldId="273"/>
        </pc:sldMkLst>
        <pc:spChg chg="add mod">
          <ac:chgData name="Sanders Wang" userId="089d73b8-785c-4012-b931-81c632b6c9c7" providerId="ADAL" clId="{16A1F63C-915B-4903-AE89-AEEAD78C541A}" dt="2025-09-14T07:25:53.742" v="3696" actId="113"/>
          <ac:spMkLst>
            <pc:docMk/>
            <pc:sldMk cId="4231343483" sldId="273"/>
            <ac:spMk id="2" creationId="{7F7F56CE-9AEF-43BE-70BD-22496F6F05E3}"/>
          </ac:spMkLst>
        </pc:spChg>
        <pc:spChg chg="add mod">
          <ac:chgData name="Sanders Wang" userId="089d73b8-785c-4012-b931-81c632b6c9c7" providerId="ADAL" clId="{16A1F63C-915B-4903-AE89-AEEAD78C541A}" dt="2025-09-08T14:54:22.157" v="2665" actId="20577"/>
          <ac:spMkLst>
            <pc:docMk/>
            <pc:sldMk cId="4231343483" sldId="273"/>
            <ac:spMk id="5" creationId="{503E4D29-874B-44CE-D0F9-C7B07F552CF2}"/>
          </ac:spMkLst>
        </pc:spChg>
        <pc:spChg chg="add mod">
          <ac:chgData name="Sanders Wang" userId="089d73b8-785c-4012-b931-81c632b6c9c7" providerId="ADAL" clId="{16A1F63C-915B-4903-AE89-AEEAD78C541A}" dt="2025-09-08T14:55:02.689" v="2675" actId="20577"/>
          <ac:spMkLst>
            <pc:docMk/>
            <pc:sldMk cId="4231343483" sldId="273"/>
            <ac:spMk id="8" creationId="{DA160791-056B-2A7C-F23B-28AF2DFF686F}"/>
          </ac:spMkLst>
        </pc:spChg>
        <pc:picChg chg="add mod">
          <ac:chgData name="Sanders Wang" userId="089d73b8-785c-4012-b931-81c632b6c9c7" providerId="ADAL" clId="{16A1F63C-915B-4903-AE89-AEEAD78C541A}" dt="2025-09-08T14:54:02.524" v="2651" actId="1076"/>
          <ac:picMkLst>
            <pc:docMk/>
            <pc:sldMk cId="4231343483" sldId="273"/>
            <ac:picMk id="4" creationId="{C9E4DDE6-7E32-5B96-17DD-3C2B57C8BA3C}"/>
          </ac:picMkLst>
        </pc:picChg>
        <pc:picChg chg="add mod">
          <ac:chgData name="Sanders Wang" userId="089d73b8-785c-4012-b931-81c632b6c9c7" providerId="ADAL" clId="{16A1F63C-915B-4903-AE89-AEEAD78C541A}" dt="2025-09-08T14:54:53.055" v="2667" actId="1076"/>
          <ac:picMkLst>
            <pc:docMk/>
            <pc:sldMk cId="4231343483" sldId="273"/>
            <ac:picMk id="7" creationId="{1315D65F-9B7C-6242-EEBA-318E84657595}"/>
          </ac:picMkLst>
        </pc:picChg>
      </pc:sldChg>
      <pc:sldChg chg="addSp modSp new mod">
        <pc:chgData name="Sanders Wang" userId="089d73b8-785c-4012-b931-81c632b6c9c7" providerId="ADAL" clId="{16A1F63C-915B-4903-AE89-AEEAD78C541A}" dt="2025-09-14T07:26:00.366" v="3697"/>
        <pc:sldMkLst>
          <pc:docMk/>
          <pc:sldMk cId="3279543645" sldId="274"/>
        </pc:sldMkLst>
        <pc:spChg chg="add mod">
          <ac:chgData name="Sanders Wang" userId="089d73b8-785c-4012-b931-81c632b6c9c7" providerId="ADAL" clId="{16A1F63C-915B-4903-AE89-AEEAD78C541A}" dt="2025-09-14T07:26:00.366" v="3697"/>
          <ac:spMkLst>
            <pc:docMk/>
            <pc:sldMk cId="3279543645" sldId="274"/>
            <ac:spMk id="2" creationId="{4A4CFEF8-1E28-B1B8-622B-C213F645C3FD}"/>
          </ac:spMkLst>
        </pc:spChg>
        <pc:spChg chg="add mod">
          <ac:chgData name="Sanders Wang" userId="089d73b8-785c-4012-b931-81c632b6c9c7" providerId="ADAL" clId="{16A1F63C-915B-4903-AE89-AEEAD78C541A}" dt="2025-09-08T15:00:28.691" v="2709" actId="1076"/>
          <ac:spMkLst>
            <pc:docMk/>
            <pc:sldMk cId="3279543645" sldId="274"/>
            <ac:spMk id="5" creationId="{E4372C83-C10B-434C-DA9E-CFDF70E3A931}"/>
          </ac:spMkLst>
        </pc:spChg>
        <pc:spChg chg="add mod">
          <ac:chgData name="Sanders Wang" userId="089d73b8-785c-4012-b931-81c632b6c9c7" providerId="ADAL" clId="{16A1F63C-915B-4903-AE89-AEEAD78C541A}" dt="2025-09-08T15:00:51.118" v="2720" actId="1076"/>
          <ac:spMkLst>
            <pc:docMk/>
            <pc:sldMk cId="3279543645" sldId="274"/>
            <ac:spMk id="7" creationId="{9F69A0EB-5989-ACC0-C45B-ED9CB7B3C674}"/>
          </ac:spMkLst>
        </pc:spChg>
        <pc:spChg chg="add mod">
          <ac:chgData name="Sanders Wang" userId="089d73b8-785c-4012-b931-81c632b6c9c7" providerId="ADAL" clId="{16A1F63C-915B-4903-AE89-AEEAD78C541A}" dt="2025-09-08T15:01:22.910" v="2738" actId="313"/>
          <ac:spMkLst>
            <pc:docMk/>
            <pc:sldMk cId="3279543645" sldId="274"/>
            <ac:spMk id="9" creationId="{09C2DFDE-69BF-9F5B-64CC-1C6E1984051E}"/>
          </ac:spMkLst>
        </pc:spChg>
        <pc:graphicFrameChg chg="add mod modGraphic">
          <ac:chgData name="Sanders Wang" userId="089d73b8-785c-4012-b931-81c632b6c9c7" providerId="ADAL" clId="{16A1F63C-915B-4903-AE89-AEEAD78C541A}" dt="2025-09-08T14:59:46.210" v="2692" actId="1076"/>
          <ac:graphicFrameMkLst>
            <pc:docMk/>
            <pc:sldMk cId="3279543645" sldId="274"/>
            <ac:graphicFrameMk id="4" creationId="{AE4842B6-A2B8-954D-4B14-97534B30E03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0:38.708" v="2716" actId="20577"/>
          <ac:graphicFrameMkLst>
            <pc:docMk/>
            <pc:sldMk cId="3279543645" sldId="274"/>
            <ac:graphicFrameMk id="6" creationId="{83A70E51-EDBA-BB34-41FB-D3ED3F73F3CA}"/>
          </ac:graphicFrameMkLst>
        </pc:graphicFrameChg>
        <pc:graphicFrameChg chg="add mod">
          <ac:chgData name="Sanders Wang" userId="089d73b8-785c-4012-b931-81c632b6c9c7" providerId="ADAL" clId="{16A1F63C-915B-4903-AE89-AEEAD78C541A}" dt="2025-09-08T15:01:02.884" v="2722" actId="1076"/>
          <ac:graphicFrameMkLst>
            <pc:docMk/>
            <pc:sldMk cId="3279543645" sldId="274"/>
            <ac:graphicFrameMk id="8" creationId="{D6521615-F308-77B8-13A8-DE95054239B4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9:39.738" v="2868" actId="20577"/>
          <ac:graphicFrameMkLst>
            <pc:docMk/>
            <pc:sldMk cId="3279543645" sldId="274"/>
            <ac:graphicFrameMk id="12" creationId="{BD6C69BA-62A5-1C53-19CE-F7B428014828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9:55.571" v="2876" actId="113"/>
          <ac:graphicFrameMkLst>
            <pc:docMk/>
            <pc:sldMk cId="3279543645" sldId="274"/>
            <ac:graphicFrameMk id="13" creationId="{A73F6081-A34B-F548-3508-4E4E95423F1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11:13.110" v="2888" actId="1076"/>
          <ac:graphicFrameMkLst>
            <pc:docMk/>
            <pc:sldMk cId="3279543645" sldId="274"/>
            <ac:graphicFrameMk id="14" creationId="{D63B468B-9611-FF15-BB63-C5AAD0558BA3}"/>
          </ac:graphicFrameMkLst>
        </pc:graphicFrameChg>
        <pc:graphicFrameChg chg="add mod">
          <ac:chgData name="Sanders Wang" userId="089d73b8-785c-4012-b931-81c632b6c9c7" providerId="ADAL" clId="{16A1F63C-915B-4903-AE89-AEEAD78C541A}" dt="2025-09-08T15:11:19.130" v="2889" actId="1076"/>
          <ac:graphicFrameMkLst>
            <pc:docMk/>
            <pc:sldMk cId="3279543645" sldId="274"/>
            <ac:graphicFrameMk id="15" creationId="{1B48008C-5287-439B-C550-59A4A08E30E7}"/>
          </ac:graphicFrameMkLst>
        </pc:graphicFrameChg>
        <pc:picChg chg="add mod">
          <ac:chgData name="Sanders Wang" userId="089d73b8-785c-4012-b931-81c632b6c9c7" providerId="ADAL" clId="{16A1F63C-915B-4903-AE89-AEEAD78C541A}" dt="2025-09-08T14:58:51.568" v="2678" actId="1076"/>
          <ac:picMkLst>
            <pc:docMk/>
            <pc:sldMk cId="3279543645" sldId="274"/>
            <ac:picMk id="3" creationId="{64B22FA5-9A40-5105-DA6A-9B0915AF7C2D}"/>
          </ac:picMkLst>
        </pc:picChg>
        <pc:picChg chg="add mod">
          <ac:chgData name="Sanders Wang" userId="089d73b8-785c-4012-b931-81c632b6c9c7" providerId="ADAL" clId="{16A1F63C-915B-4903-AE89-AEEAD78C541A}" dt="2025-09-08T15:02:07.854" v="2740" actId="1076"/>
          <ac:picMkLst>
            <pc:docMk/>
            <pc:sldMk cId="3279543645" sldId="274"/>
            <ac:picMk id="11" creationId="{FB0120EB-43E0-4F25-5AAD-047D53EA8351}"/>
          </ac:picMkLst>
        </pc:picChg>
      </pc:sldChg>
      <pc:sldChg chg="addSp delSp modSp new mod">
        <pc:chgData name="Sanders Wang" userId="089d73b8-785c-4012-b931-81c632b6c9c7" providerId="ADAL" clId="{16A1F63C-915B-4903-AE89-AEEAD78C541A}" dt="2025-09-14T07:26:07.159" v="3699"/>
        <pc:sldMkLst>
          <pc:docMk/>
          <pc:sldMk cId="3414131474" sldId="275"/>
        </pc:sldMkLst>
        <pc:spChg chg="add mod">
          <ac:chgData name="Sanders Wang" userId="089d73b8-785c-4012-b931-81c632b6c9c7" providerId="ADAL" clId="{16A1F63C-915B-4903-AE89-AEEAD78C541A}" dt="2025-09-14T07:26:07.159" v="3699"/>
          <ac:spMkLst>
            <pc:docMk/>
            <pc:sldMk cId="3414131474" sldId="275"/>
            <ac:spMk id="2" creationId="{755307E3-21BB-93D5-B067-939767CCBD4D}"/>
          </ac:spMkLst>
        </pc:spChg>
        <pc:spChg chg="add mod">
          <ac:chgData name="Sanders Wang" userId="089d73b8-785c-4012-b931-81c632b6c9c7" providerId="ADAL" clId="{16A1F63C-915B-4903-AE89-AEEAD78C541A}" dt="2025-09-08T15:03:12.780" v="2759" actId="20577"/>
          <ac:spMkLst>
            <pc:docMk/>
            <pc:sldMk cId="3414131474" sldId="275"/>
            <ac:spMk id="5" creationId="{D69BA405-38E5-7B0D-9D4E-1D5A9CB1A26A}"/>
          </ac:spMkLst>
        </pc:spChg>
        <pc:spChg chg="add mod">
          <ac:chgData name="Sanders Wang" userId="089d73b8-785c-4012-b931-81c632b6c9c7" providerId="ADAL" clId="{16A1F63C-915B-4903-AE89-AEEAD78C541A}" dt="2025-09-08T15:04:43.511" v="2781" actId="20577"/>
          <ac:spMkLst>
            <pc:docMk/>
            <pc:sldMk cId="3414131474" sldId="275"/>
            <ac:spMk id="8" creationId="{D1AC064F-7F80-E318-B303-0302BEAAA391}"/>
          </ac:spMkLst>
        </pc:spChg>
        <pc:spChg chg="add mod">
          <ac:chgData name="Sanders Wang" userId="089d73b8-785c-4012-b931-81c632b6c9c7" providerId="ADAL" clId="{16A1F63C-915B-4903-AE89-AEEAD78C541A}" dt="2025-09-08T15:05:49.290" v="2804" actId="1076"/>
          <ac:spMkLst>
            <pc:docMk/>
            <pc:sldMk cId="3414131474" sldId="275"/>
            <ac:spMk id="9" creationId="{FCEFB2BD-62CE-8860-7103-45BECEDD39B4}"/>
          </ac:spMkLst>
        </pc:spChg>
        <pc:spChg chg="add mod">
          <ac:chgData name="Sanders Wang" userId="089d73b8-785c-4012-b931-81c632b6c9c7" providerId="ADAL" clId="{16A1F63C-915B-4903-AE89-AEEAD78C541A}" dt="2025-09-08T15:05:46.776" v="2803" actId="1076"/>
          <ac:spMkLst>
            <pc:docMk/>
            <pc:sldMk cId="3414131474" sldId="275"/>
            <ac:spMk id="10" creationId="{89AB9AB3-08AF-DC20-FBAB-21A6D70C6743}"/>
          </ac:spMkLst>
        </pc:spChg>
        <pc:spChg chg="add mod">
          <ac:chgData name="Sanders Wang" userId="089d73b8-785c-4012-b931-81c632b6c9c7" providerId="ADAL" clId="{16A1F63C-915B-4903-AE89-AEEAD78C541A}" dt="2025-09-08T15:06:07.239" v="2823" actId="20577"/>
          <ac:spMkLst>
            <pc:docMk/>
            <pc:sldMk cId="3414131474" sldId="275"/>
            <ac:spMk id="11" creationId="{AC1834BD-C574-1ABF-CCC3-5CA9589C4470}"/>
          </ac:spMkLst>
        </pc:spChg>
        <pc:spChg chg="add mod">
          <ac:chgData name="Sanders Wang" userId="089d73b8-785c-4012-b931-81c632b6c9c7" providerId="ADAL" clId="{16A1F63C-915B-4903-AE89-AEEAD78C541A}" dt="2025-09-08T15:07:30.284" v="2851" actId="20577"/>
          <ac:spMkLst>
            <pc:docMk/>
            <pc:sldMk cId="3414131474" sldId="275"/>
            <ac:spMk id="14" creationId="{5CDA2972-603C-40A5-D3D0-54D28022E59B}"/>
          </ac:spMkLst>
        </pc:spChg>
        <pc:graphicFrameChg chg="add mod">
          <ac:chgData name="Sanders Wang" userId="089d73b8-785c-4012-b931-81c632b6c9c7" providerId="ADAL" clId="{16A1F63C-915B-4903-AE89-AEEAD78C541A}" dt="2025-09-08T15:02:45.863" v="2746" actId="1076"/>
          <ac:graphicFrameMkLst>
            <pc:docMk/>
            <pc:sldMk cId="3414131474" sldId="275"/>
            <ac:graphicFrameMk id="4" creationId="{B12D413A-5823-B7CE-1CFC-2DC57A429E98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4:37.778" v="2777" actId="1076"/>
          <ac:graphicFrameMkLst>
            <pc:docMk/>
            <pc:sldMk cId="3414131474" sldId="275"/>
            <ac:graphicFrameMk id="6" creationId="{570CAE18-6CB7-015F-2FF6-E444EF01E21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4:37.778" v="2777" actId="1076"/>
          <ac:graphicFrameMkLst>
            <pc:docMk/>
            <pc:sldMk cId="3414131474" sldId="275"/>
            <ac:graphicFrameMk id="7" creationId="{7932A946-383D-F986-DC9A-D3CFE40AE77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6:50.504" v="2834" actId="14100"/>
          <ac:graphicFrameMkLst>
            <pc:docMk/>
            <pc:sldMk cId="3414131474" sldId="275"/>
            <ac:graphicFrameMk id="12" creationId="{E7FC6B08-B033-7B82-A191-D1AAAE9549D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7:12.353" v="2843" actId="1076"/>
          <ac:graphicFrameMkLst>
            <pc:docMk/>
            <pc:sldMk cId="3414131474" sldId="275"/>
            <ac:graphicFrameMk id="13" creationId="{76D9A087-C35B-1DDD-7BCF-17E5B8CB97D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07:44.549" v="2856" actId="20577"/>
          <ac:graphicFrameMkLst>
            <pc:docMk/>
            <pc:sldMk cId="3414131474" sldId="275"/>
            <ac:graphicFrameMk id="15" creationId="{070C56AF-A716-1794-0829-8DE89E6EB84E}"/>
          </ac:graphicFrameMkLst>
        </pc:graphicFrameChg>
      </pc:sldChg>
      <pc:sldChg chg="addSp delSp modSp new mod ord">
        <pc:chgData name="Sanders Wang" userId="089d73b8-785c-4012-b931-81c632b6c9c7" providerId="ADAL" clId="{16A1F63C-915B-4903-AE89-AEEAD78C541A}" dt="2025-09-08T15:19:16.544" v="3020" actId="1076"/>
        <pc:sldMkLst>
          <pc:docMk/>
          <pc:sldMk cId="1986490732" sldId="276"/>
        </pc:sldMkLst>
        <pc:spChg chg="add mod">
          <ac:chgData name="Sanders Wang" userId="089d73b8-785c-4012-b931-81c632b6c9c7" providerId="ADAL" clId="{16A1F63C-915B-4903-AE89-AEEAD78C541A}" dt="2025-09-08T15:13:24.255" v="2909" actId="113"/>
          <ac:spMkLst>
            <pc:docMk/>
            <pc:sldMk cId="1986490732" sldId="276"/>
            <ac:spMk id="2" creationId="{93CB5D7A-CE28-4019-ABCD-F69AC3D9B8F4}"/>
          </ac:spMkLst>
        </pc:spChg>
        <pc:spChg chg="add mod">
          <ac:chgData name="Sanders Wang" userId="089d73b8-785c-4012-b931-81c632b6c9c7" providerId="ADAL" clId="{16A1F63C-915B-4903-AE89-AEEAD78C541A}" dt="2025-09-08T15:15:31.814" v="2968" actId="1076"/>
          <ac:spMkLst>
            <pc:docMk/>
            <pc:sldMk cId="1986490732" sldId="276"/>
            <ac:spMk id="3" creationId="{661D24BD-0564-6D17-B3E5-FD006D417850}"/>
          </ac:spMkLst>
        </pc:spChg>
        <pc:spChg chg="add mod">
          <ac:chgData name="Sanders Wang" userId="089d73b8-785c-4012-b931-81c632b6c9c7" providerId="ADAL" clId="{16A1F63C-915B-4903-AE89-AEEAD78C541A}" dt="2025-09-08T15:16:13.780" v="2984" actId="1076"/>
          <ac:spMkLst>
            <pc:docMk/>
            <pc:sldMk cId="1986490732" sldId="276"/>
            <ac:spMk id="4" creationId="{2264E316-81C7-EDCE-ADD5-548BD9108447}"/>
          </ac:spMkLst>
        </pc:spChg>
        <pc:spChg chg="add mod">
          <ac:chgData name="Sanders Wang" userId="089d73b8-785c-4012-b931-81c632b6c9c7" providerId="ADAL" clId="{16A1F63C-915B-4903-AE89-AEEAD78C541A}" dt="2025-09-08T15:19:14.046" v="3019" actId="1076"/>
          <ac:spMkLst>
            <pc:docMk/>
            <pc:sldMk cId="1986490732" sldId="276"/>
            <ac:spMk id="5" creationId="{E0376022-6783-EB2B-17AA-7E3C1949D7A1}"/>
          </ac:spMkLst>
        </pc:spChg>
        <pc:spChg chg="add">
          <ac:chgData name="Sanders Wang" userId="089d73b8-785c-4012-b931-81c632b6c9c7" providerId="ADAL" clId="{16A1F63C-915B-4903-AE89-AEEAD78C541A}" dt="2025-09-08T15:16:26.024" v="2987" actId="11529"/>
          <ac:spMkLst>
            <pc:docMk/>
            <pc:sldMk cId="1986490732" sldId="276"/>
            <ac:spMk id="9" creationId="{758BD386-BC9C-A3EC-4E3A-3FC7929877D0}"/>
          </ac:spMkLst>
        </pc:spChg>
        <pc:spChg chg="add mod">
          <ac:chgData name="Sanders Wang" userId="089d73b8-785c-4012-b931-81c632b6c9c7" providerId="ADAL" clId="{16A1F63C-915B-4903-AE89-AEEAD78C541A}" dt="2025-09-08T15:19:16.544" v="3020" actId="1076"/>
          <ac:spMkLst>
            <pc:docMk/>
            <pc:sldMk cId="1986490732" sldId="276"/>
            <ac:spMk id="10" creationId="{5B7EBD8F-D52F-F24B-1B30-3A264845E784}"/>
          </ac:spMkLst>
        </pc:spChg>
        <pc:spChg chg="add mod">
          <ac:chgData name="Sanders Wang" userId="089d73b8-785c-4012-b931-81c632b6c9c7" providerId="ADAL" clId="{16A1F63C-915B-4903-AE89-AEEAD78C541A}" dt="2025-09-08T15:18:26.991" v="3015" actId="1076"/>
          <ac:spMkLst>
            <pc:docMk/>
            <pc:sldMk cId="1986490732" sldId="276"/>
            <ac:spMk id="14" creationId="{7F47EFBC-0135-886D-993C-35D1A6F7745A}"/>
          </ac:spMkLst>
        </pc:spChg>
        <pc:spChg chg="add mod">
          <ac:chgData name="Sanders Wang" userId="089d73b8-785c-4012-b931-81c632b6c9c7" providerId="ADAL" clId="{16A1F63C-915B-4903-AE89-AEEAD78C541A}" dt="2025-09-08T15:18:23.887" v="3014" actId="571"/>
          <ac:spMkLst>
            <pc:docMk/>
            <pc:sldMk cId="1986490732" sldId="276"/>
            <ac:spMk id="15" creationId="{F693202E-A733-2814-A65F-6F1AFA86D8D9}"/>
          </ac:spMkLst>
        </pc:spChg>
        <pc:spChg chg="add mod">
          <ac:chgData name="Sanders Wang" userId="089d73b8-785c-4012-b931-81c632b6c9c7" providerId="ADAL" clId="{16A1F63C-915B-4903-AE89-AEEAD78C541A}" dt="2025-09-08T15:18:32.108" v="3018" actId="20577"/>
          <ac:spMkLst>
            <pc:docMk/>
            <pc:sldMk cId="1986490732" sldId="276"/>
            <ac:spMk id="16" creationId="{9C51342B-F283-6963-4808-8B2828FB712C}"/>
          </ac:spMkLst>
        </pc:spChg>
        <pc:picChg chg="add mod">
          <ac:chgData name="Sanders Wang" userId="089d73b8-785c-4012-b931-81c632b6c9c7" providerId="ADAL" clId="{16A1F63C-915B-4903-AE89-AEEAD78C541A}" dt="2025-09-08T15:18:07.870" v="3006" actId="1076"/>
          <ac:picMkLst>
            <pc:docMk/>
            <pc:sldMk cId="1986490732" sldId="276"/>
            <ac:picMk id="12" creationId="{6E1EC736-C6A0-FB2C-D87B-BA72E478EB0C}"/>
          </ac:picMkLst>
        </pc:picChg>
      </pc:sldChg>
      <pc:sldChg chg="new del">
        <pc:chgData name="Sanders Wang" userId="089d73b8-785c-4012-b931-81c632b6c9c7" providerId="ADAL" clId="{16A1F63C-915B-4903-AE89-AEEAD78C541A}" dt="2025-09-08T15:19:41.761" v="3022" actId="47"/>
        <pc:sldMkLst>
          <pc:docMk/>
          <pc:sldMk cId="363672933" sldId="277"/>
        </pc:sldMkLst>
      </pc:sldChg>
      <pc:sldChg chg="addSp modSp new mod ord">
        <pc:chgData name="Sanders Wang" userId="089d73b8-785c-4012-b931-81c632b6c9c7" providerId="ADAL" clId="{16A1F63C-915B-4903-AE89-AEEAD78C541A}" dt="2025-09-08T15:33:01.863" v="3199" actId="20577"/>
        <pc:sldMkLst>
          <pc:docMk/>
          <pc:sldMk cId="1882705395" sldId="277"/>
        </pc:sldMkLst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2" creationId="{623205DD-A1FA-5C81-EAF2-B46792EE71A7}"/>
          </ac:spMkLst>
        </pc:spChg>
        <pc:spChg chg="add mod">
          <ac:chgData name="Sanders Wang" userId="089d73b8-785c-4012-b931-81c632b6c9c7" providerId="ADAL" clId="{16A1F63C-915B-4903-AE89-AEEAD78C541A}" dt="2025-09-08T15:20:19.003" v="3047" actId="20577"/>
          <ac:spMkLst>
            <pc:docMk/>
            <pc:sldMk cId="1882705395" sldId="277"/>
            <ac:spMk id="3" creationId="{3EB82254-0A29-9348-B539-50A88AB040EB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4" creationId="{BBC054AA-71A6-FDDE-BCC9-BA21ECC47A85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5" creationId="{E7DDA986-4E3D-0B19-9657-59FAD37FCAF8}"/>
          </ac:spMkLst>
        </pc:spChg>
        <pc:spChg chg="add mod">
          <ac:chgData name="Sanders Wang" userId="089d73b8-785c-4012-b931-81c632b6c9c7" providerId="ADAL" clId="{16A1F63C-915B-4903-AE89-AEEAD78C541A}" dt="2025-09-08T15:33:01.863" v="3199" actId="20577"/>
          <ac:spMkLst>
            <pc:docMk/>
            <pc:sldMk cId="1882705395" sldId="277"/>
            <ac:spMk id="6" creationId="{8912EF2C-8B27-3F11-8FCF-2DFD36423CEC}"/>
          </ac:spMkLst>
        </pc:spChg>
        <pc:spChg chg="add mod">
          <ac:chgData name="Sanders Wang" userId="089d73b8-785c-4012-b931-81c632b6c9c7" providerId="ADAL" clId="{16A1F63C-915B-4903-AE89-AEEAD78C541A}" dt="2025-09-08T15:28:57.084" v="3151" actId="1076"/>
          <ac:spMkLst>
            <pc:docMk/>
            <pc:sldMk cId="1882705395" sldId="277"/>
            <ac:spMk id="7" creationId="{2A0FAE83-FDD6-B717-F9B1-E7A2666CE9BF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9" creationId="{E406A5ED-DBD7-F3E9-9A93-2CF2C060AF1F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10" creationId="{F99281A9-B6DC-6B17-919F-9A351BBA1C1A}"/>
          </ac:spMkLst>
        </pc:spChg>
        <pc:spChg chg="add mod">
          <ac:chgData name="Sanders Wang" userId="089d73b8-785c-4012-b931-81c632b6c9c7" providerId="ADAL" clId="{16A1F63C-915B-4903-AE89-AEEAD78C541A}" dt="2025-09-08T15:20:05.778" v="3026"/>
          <ac:spMkLst>
            <pc:docMk/>
            <pc:sldMk cId="1882705395" sldId="277"/>
            <ac:spMk id="11" creationId="{B09AE215-F818-B860-C64B-CD4E19722859}"/>
          </ac:spMkLst>
        </pc:spChg>
        <pc:spChg chg="add mod">
          <ac:chgData name="Sanders Wang" userId="089d73b8-785c-4012-b931-81c632b6c9c7" providerId="ADAL" clId="{16A1F63C-915B-4903-AE89-AEEAD78C541A}" dt="2025-09-08T15:29:30.192" v="3156" actId="1076"/>
          <ac:spMkLst>
            <pc:docMk/>
            <pc:sldMk cId="1882705395" sldId="277"/>
            <ac:spMk id="12" creationId="{2DD40CF8-D7B5-8377-FF8E-C0B2C50AB099}"/>
          </ac:spMkLst>
        </pc:spChg>
        <pc:spChg chg="add mod">
          <ac:chgData name="Sanders Wang" userId="089d73b8-785c-4012-b931-81c632b6c9c7" providerId="ADAL" clId="{16A1F63C-915B-4903-AE89-AEEAD78C541A}" dt="2025-09-08T15:24:53.840" v="3149" actId="1076"/>
          <ac:spMkLst>
            <pc:docMk/>
            <pc:sldMk cId="1882705395" sldId="277"/>
            <ac:spMk id="13" creationId="{1E362A2B-344B-1942-B580-63F3177BD2F3}"/>
          </ac:spMkLst>
        </pc:spChg>
        <pc:spChg chg="add mod">
          <ac:chgData name="Sanders Wang" userId="089d73b8-785c-4012-b931-81c632b6c9c7" providerId="ADAL" clId="{16A1F63C-915B-4903-AE89-AEEAD78C541A}" dt="2025-09-08T15:23:45.982" v="3145" actId="1076"/>
          <ac:spMkLst>
            <pc:docMk/>
            <pc:sldMk cId="1882705395" sldId="277"/>
            <ac:spMk id="14" creationId="{6FAF38A2-9453-609A-0EF3-F69466DE1A34}"/>
          </ac:spMkLst>
        </pc:spChg>
        <pc:spChg chg="add mod">
          <ac:chgData name="Sanders Wang" userId="089d73b8-785c-4012-b931-81c632b6c9c7" providerId="ADAL" clId="{16A1F63C-915B-4903-AE89-AEEAD78C541A}" dt="2025-09-08T15:23:22.422" v="3142" actId="1076"/>
          <ac:spMkLst>
            <pc:docMk/>
            <pc:sldMk cId="1882705395" sldId="277"/>
            <ac:spMk id="15" creationId="{D99DF335-3A08-EA04-26CB-9B298BCAFD38}"/>
          </ac:spMkLst>
        </pc:spChg>
        <pc:spChg chg="add mod">
          <ac:chgData name="Sanders Wang" userId="089d73b8-785c-4012-b931-81c632b6c9c7" providerId="ADAL" clId="{16A1F63C-915B-4903-AE89-AEEAD78C541A}" dt="2025-09-08T15:22:28.976" v="3106" actId="14100"/>
          <ac:spMkLst>
            <pc:docMk/>
            <pc:sldMk cId="1882705395" sldId="277"/>
            <ac:spMk id="16" creationId="{3A9ECFCA-994A-6C8F-C5C2-4E9DEBA2E539}"/>
          </ac:spMkLst>
        </pc:spChg>
        <pc:spChg chg="add mod">
          <ac:chgData name="Sanders Wang" userId="089d73b8-785c-4012-b931-81c632b6c9c7" providerId="ADAL" clId="{16A1F63C-915B-4903-AE89-AEEAD78C541A}" dt="2025-09-08T15:22:38.800" v="3109" actId="571"/>
          <ac:spMkLst>
            <pc:docMk/>
            <pc:sldMk cId="1882705395" sldId="277"/>
            <ac:spMk id="17" creationId="{1A5BFC80-519A-9261-3BBF-FBF93B67D091}"/>
          </ac:spMkLst>
        </pc:spChg>
        <pc:spChg chg="add mod">
          <ac:chgData name="Sanders Wang" userId="089d73b8-785c-4012-b931-81c632b6c9c7" providerId="ADAL" clId="{16A1F63C-915B-4903-AE89-AEEAD78C541A}" dt="2025-09-08T15:29:18.856" v="3154" actId="20577"/>
          <ac:spMkLst>
            <pc:docMk/>
            <pc:sldMk cId="1882705395" sldId="277"/>
            <ac:spMk id="18" creationId="{93C46E58-34F3-6E3C-5ED0-94D3DB7DADAD}"/>
          </ac:spMkLst>
        </pc:spChg>
        <pc:picChg chg="add mod">
          <ac:chgData name="Sanders Wang" userId="089d73b8-785c-4012-b931-81c632b6c9c7" providerId="ADAL" clId="{16A1F63C-915B-4903-AE89-AEEAD78C541A}" dt="2025-09-08T15:20:05.778" v="3026"/>
          <ac:picMkLst>
            <pc:docMk/>
            <pc:sldMk cId="1882705395" sldId="277"/>
            <ac:picMk id="8" creationId="{5AD31AFE-D466-B3C1-0DF8-B80E94D2C165}"/>
          </ac:picMkLst>
        </pc:picChg>
      </pc:sldChg>
      <pc:sldChg chg="addSp modSp new mod">
        <pc:chgData name="Sanders Wang" userId="089d73b8-785c-4012-b931-81c632b6c9c7" providerId="ADAL" clId="{16A1F63C-915B-4903-AE89-AEEAD78C541A}" dt="2025-09-08T15:35:57.086" v="3213" actId="571"/>
        <pc:sldMkLst>
          <pc:docMk/>
          <pc:sldMk cId="1197434833" sldId="278"/>
        </pc:sldMkLst>
        <pc:spChg chg="add mod">
          <ac:chgData name="Sanders Wang" userId="089d73b8-785c-4012-b931-81c632b6c9c7" providerId="ADAL" clId="{16A1F63C-915B-4903-AE89-AEEAD78C541A}" dt="2025-09-08T15:33:14.016" v="3211" actId="20577"/>
          <ac:spMkLst>
            <pc:docMk/>
            <pc:sldMk cId="1197434833" sldId="278"/>
            <ac:spMk id="2" creationId="{C214BF47-7C42-878A-A6EC-895A09A6B42D}"/>
          </ac:spMkLst>
        </pc:spChg>
        <pc:spChg chg="add mod">
          <ac:chgData name="Sanders Wang" userId="089d73b8-785c-4012-b931-81c632b6c9c7" providerId="ADAL" clId="{16A1F63C-915B-4903-AE89-AEEAD78C541A}" dt="2025-09-08T15:31:21.066" v="3180" actId="14100"/>
          <ac:spMkLst>
            <pc:docMk/>
            <pc:sldMk cId="1197434833" sldId="278"/>
            <ac:spMk id="3" creationId="{402375A1-739B-4622-003C-FEF0A568F762}"/>
          </ac:spMkLst>
        </pc:spChg>
        <pc:spChg chg="add mod">
          <ac:chgData name="Sanders Wang" userId="089d73b8-785c-4012-b931-81c632b6c9c7" providerId="ADAL" clId="{16A1F63C-915B-4903-AE89-AEEAD78C541A}" dt="2025-09-08T15:31:28.454" v="3184" actId="1076"/>
          <ac:spMkLst>
            <pc:docMk/>
            <pc:sldMk cId="1197434833" sldId="278"/>
            <ac:spMk id="4" creationId="{87E30211-BAC2-713D-A029-F507B193C8A5}"/>
          </ac:spMkLst>
        </pc:spChg>
        <pc:spChg chg="add mod">
          <ac:chgData name="Sanders Wang" userId="089d73b8-785c-4012-b931-81c632b6c9c7" providerId="ADAL" clId="{16A1F63C-915B-4903-AE89-AEEAD78C541A}" dt="2025-09-08T15:31:38.385" v="3188" actId="1076"/>
          <ac:spMkLst>
            <pc:docMk/>
            <pc:sldMk cId="1197434833" sldId="278"/>
            <ac:spMk id="5" creationId="{7AACD9AC-4881-4A36-5240-1EB22635DD6C}"/>
          </ac:spMkLst>
        </pc:spChg>
        <pc:spChg chg="add mod">
          <ac:chgData name="Sanders Wang" userId="089d73b8-785c-4012-b931-81c632b6c9c7" providerId="ADAL" clId="{16A1F63C-915B-4903-AE89-AEEAD78C541A}" dt="2025-09-08T15:32:40.959" v="3193" actId="1076"/>
          <ac:spMkLst>
            <pc:docMk/>
            <pc:sldMk cId="1197434833" sldId="278"/>
            <ac:spMk id="6" creationId="{1E14BFD5-B0C3-5101-5125-77FA10077BB2}"/>
          </ac:spMkLst>
        </pc:spChg>
        <pc:spChg chg="add mod">
          <ac:chgData name="Sanders Wang" userId="089d73b8-785c-4012-b931-81c632b6c9c7" providerId="ADAL" clId="{16A1F63C-915B-4903-AE89-AEEAD78C541A}" dt="2025-09-08T15:32:43.050" v="3194" actId="571"/>
          <ac:spMkLst>
            <pc:docMk/>
            <pc:sldMk cId="1197434833" sldId="278"/>
            <ac:spMk id="7" creationId="{366C5F60-5561-FB88-980C-4E421A7F0D9F}"/>
          </ac:spMkLst>
        </pc:spChg>
        <pc:spChg chg="add mod">
          <ac:chgData name="Sanders Wang" userId="089d73b8-785c-4012-b931-81c632b6c9c7" providerId="ADAL" clId="{16A1F63C-915B-4903-AE89-AEEAD78C541A}" dt="2025-09-08T15:32:45.994" v="3195" actId="571"/>
          <ac:spMkLst>
            <pc:docMk/>
            <pc:sldMk cId="1197434833" sldId="278"/>
            <ac:spMk id="8" creationId="{23CD6DCF-3FBA-2C53-EE7C-A479A6EC4CB4}"/>
          </ac:spMkLst>
        </pc:spChg>
        <pc:spChg chg="add mod">
          <ac:chgData name="Sanders Wang" userId="089d73b8-785c-4012-b931-81c632b6c9c7" providerId="ADAL" clId="{16A1F63C-915B-4903-AE89-AEEAD78C541A}" dt="2025-09-08T15:33:09.727" v="3201" actId="1076"/>
          <ac:spMkLst>
            <pc:docMk/>
            <pc:sldMk cId="1197434833" sldId="278"/>
            <ac:spMk id="9" creationId="{BBB3DD2A-AE94-4D99-2522-5137C6B57A9E}"/>
          </ac:spMkLst>
        </pc:spChg>
        <pc:spChg chg="add mod">
          <ac:chgData name="Sanders Wang" userId="089d73b8-785c-4012-b931-81c632b6c9c7" providerId="ADAL" clId="{16A1F63C-915B-4903-AE89-AEEAD78C541A}" dt="2025-09-08T15:34:10.264" v="3212" actId="571"/>
          <ac:spMkLst>
            <pc:docMk/>
            <pc:sldMk cId="1197434833" sldId="278"/>
            <ac:spMk id="10" creationId="{3A6DB659-0EC4-772E-99FA-31CDEAE77139}"/>
          </ac:spMkLst>
        </pc:spChg>
        <pc:spChg chg="add mod">
          <ac:chgData name="Sanders Wang" userId="089d73b8-785c-4012-b931-81c632b6c9c7" providerId="ADAL" clId="{16A1F63C-915B-4903-AE89-AEEAD78C541A}" dt="2025-09-08T15:35:57.086" v="3213" actId="571"/>
          <ac:spMkLst>
            <pc:docMk/>
            <pc:sldMk cId="1197434833" sldId="278"/>
            <ac:spMk id="11" creationId="{3ADFADA7-9775-B0BD-2903-51EDD1182606}"/>
          </ac:spMkLst>
        </pc:spChg>
      </pc:sldChg>
      <pc:sldChg chg="addSp modSp new mod">
        <pc:chgData name="Sanders Wang" userId="089d73b8-785c-4012-b931-81c632b6c9c7" providerId="ADAL" clId="{16A1F63C-915B-4903-AE89-AEEAD78C541A}" dt="2025-09-14T07:26:04.015" v="3698"/>
        <pc:sldMkLst>
          <pc:docMk/>
          <pc:sldMk cId="2667154988" sldId="279"/>
        </pc:sldMkLst>
        <pc:spChg chg="add mod">
          <ac:chgData name="Sanders Wang" userId="089d73b8-785c-4012-b931-81c632b6c9c7" providerId="ADAL" clId="{16A1F63C-915B-4903-AE89-AEEAD78C541A}" dt="2025-09-14T07:26:04.015" v="3698"/>
          <ac:spMkLst>
            <pc:docMk/>
            <pc:sldMk cId="2667154988" sldId="279"/>
            <ac:spMk id="2" creationId="{C41CAEA6-C709-9EC4-C4AD-A3D8F1EE4128}"/>
          </ac:spMkLst>
        </pc:spChg>
        <pc:graphicFrameChg chg="add mod modGraphic">
          <ac:chgData name="Sanders Wang" userId="089d73b8-785c-4012-b931-81c632b6c9c7" providerId="ADAL" clId="{16A1F63C-915B-4903-AE89-AEEAD78C541A}" dt="2025-09-08T15:38:50.091" v="3222" actId="1076"/>
          <ac:graphicFrameMkLst>
            <pc:docMk/>
            <pc:sldMk cId="2667154988" sldId="279"/>
            <ac:graphicFrameMk id="4" creationId="{EE3F5C32-5628-658B-9ECA-E1C8D3E6C7D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39:16.597" v="3228" actId="6549"/>
          <ac:graphicFrameMkLst>
            <pc:docMk/>
            <pc:sldMk cId="2667154988" sldId="279"/>
            <ac:graphicFrameMk id="5" creationId="{E34708B5-DB10-F8B8-1570-0DBFC7B6034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8T15:39:40.066" v="3235" actId="20577"/>
          <ac:graphicFrameMkLst>
            <pc:docMk/>
            <pc:sldMk cId="2667154988" sldId="279"/>
            <ac:graphicFrameMk id="6" creationId="{C353FB37-846B-4EC1-F9CC-09E8E4453DA3}"/>
          </ac:graphicFrameMkLst>
        </pc:graphicFrameChg>
        <pc:picChg chg="add mod">
          <ac:chgData name="Sanders Wang" userId="089d73b8-785c-4012-b931-81c632b6c9c7" providerId="ADAL" clId="{16A1F63C-915B-4903-AE89-AEEAD78C541A}" dt="2025-09-08T15:38:19.491" v="3216" actId="1076"/>
          <ac:picMkLst>
            <pc:docMk/>
            <pc:sldMk cId="2667154988" sldId="279"/>
            <ac:picMk id="3" creationId="{464165F5-2513-74E0-53DC-EF415E46CFD1}"/>
          </ac:picMkLst>
        </pc:picChg>
      </pc:sldChg>
      <pc:sldChg chg="addSp delSp modSp new mod">
        <pc:chgData name="Sanders Wang" userId="089d73b8-785c-4012-b931-81c632b6c9c7" providerId="ADAL" clId="{16A1F63C-915B-4903-AE89-AEEAD78C541A}" dt="2025-09-14T07:52:54.470" v="4068" actId="1076"/>
        <pc:sldMkLst>
          <pc:docMk/>
          <pc:sldMk cId="594865982" sldId="280"/>
        </pc:sldMkLst>
        <pc:spChg chg="add mod">
          <ac:chgData name="Sanders Wang" userId="089d73b8-785c-4012-b931-81c632b6c9c7" providerId="ADAL" clId="{16A1F63C-915B-4903-AE89-AEEAD78C541A}" dt="2025-09-14T07:26:11.627" v="3700"/>
          <ac:spMkLst>
            <pc:docMk/>
            <pc:sldMk cId="594865982" sldId="280"/>
            <ac:spMk id="2" creationId="{B1EEEAED-FA5A-A665-E956-053101D9F769}"/>
          </ac:spMkLst>
        </pc:spChg>
        <pc:spChg chg="add mod">
          <ac:chgData name="Sanders Wang" userId="089d73b8-785c-4012-b931-81c632b6c9c7" providerId="ADAL" clId="{16A1F63C-915B-4903-AE89-AEEAD78C541A}" dt="2025-09-14T07:52:54.470" v="4068" actId="1076"/>
          <ac:spMkLst>
            <pc:docMk/>
            <pc:sldMk cId="594865982" sldId="280"/>
            <ac:spMk id="3" creationId="{5F779DF3-C002-7868-951D-047BA3CAF97A}"/>
          </ac:spMkLst>
        </pc:spChg>
        <pc:spChg chg="add mod">
          <ac:chgData name="Sanders Wang" userId="089d73b8-785c-4012-b931-81c632b6c9c7" providerId="ADAL" clId="{16A1F63C-915B-4903-AE89-AEEAD78C541A}" dt="2025-09-14T07:26:17.292" v="3701" actId="1076"/>
          <ac:spMkLst>
            <pc:docMk/>
            <pc:sldMk cId="594865982" sldId="280"/>
            <ac:spMk id="5" creationId="{27E9D68B-B5CB-FB29-6CEA-541E7CB906CB}"/>
          </ac:spMkLst>
        </pc:spChg>
        <pc:spChg chg="add mod">
          <ac:chgData name="Sanders Wang" userId="089d73b8-785c-4012-b931-81c632b6c9c7" providerId="ADAL" clId="{16A1F63C-915B-4903-AE89-AEEAD78C541A}" dt="2025-09-08T17:18:59.517" v="3270" actId="1076"/>
          <ac:spMkLst>
            <pc:docMk/>
            <pc:sldMk cId="594865982" sldId="280"/>
            <ac:spMk id="6" creationId="{F2F29B9C-949D-AD00-566B-F07102E29B79}"/>
          </ac:spMkLst>
        </pc:spChg>
        <pc:spChg chg="add mod">
          <ac:chgData name="Sanders Wang" userId="089d73b8-785c-4012-b931-81c632b6c9c7" providerId="ADAL" clId="{16A1F63C-915B-4903-AE89-AEEAD78C541A}" dt="2025-09-08T17:18:55.235" v="3269" actId="20577"/>
          <ac:spMkLst>
            <pc:docMk/>
            <pc:sldMk cId="594865982" sldId="280"/>
            <ac:spMk id="7" creationId="{FA9EC46E-EBD4-6E71-A1A7-C9C51291FC7A}"/>
          </ac:spMkLst>
        </pc:spChg>
        <pc:spChg chg="add mod">
          <ac:chgData name="Sanders Wang" userId="089d73b8-785c-4012-b931-81c632b6c9c7" providerId="ADAL" clId="{16A1F63C-915B-4903-AE89-AEEAD78C541A}" dt="2025-09-08T17:19:08.813" v="3272" actId="1076"/>
          <ac:spMkLst>
            <pc:docMk/>
            <pc:sldMk cId="594865982" sldId="280"/>
            <ac:spMk id="8" creationId="{0F93F870-54C6-684B-E9F5-2215E7DDCE27}"/>
          </ac:spMkLst>
        </pc:spChg>
        <pc:spChg chg="add mod">
          <ac:chgData name="Sanders Wang" userId="089d73b8-785c-4012-b931-81c632b6c9c7" providerId="ADAL" clId="{16A1F63C-915B-4903-AE89-AEEAD78C541A}" dt="2025-09-08T17:20:20.811" v="3291" actId="5793"/>
          <ac:spMkLst>
            <pc:docMk/>
            <pc:sldMk cId="594865982" sldId="280"/>
            <ac:spMk id="9" creationId="{83360E63-2737-DB8F-0E56-5D8718916807}"/>
          </ac:spMkLst>
        </pc:spChg>
        <pc:spChg chg="add mod">
          <ac:chgData name="Sanders Wang" userId="089d73b8-785c-4012-b931-81c632b6c9c7" providerId="ADAL" clId="{16A1F63C-915B-4903-AE89-AEEAD78C541A}" dt="2025-09-08T17:20:04.800" v="3283" actId="1076"/>
          <ac:spMkLst>
            <pc:docMk/>
            <pc:sldMk cId="594865982" sldId="280"/>
            <ac:spMk id="12" creationId="{29F7793C-10DC-0EFE-B852-4136441872B3}"/>
          </ac:spMkLst>
        </pc:spChg>
        <pc:spChg chg="add mod">
          <ac:chgData name="Sanders Wang" userId="089d73b8-785c-4012-b931-81c632b6c9c7" providerId="ADAL" clId="{16A1F63C-915B-4903-AE89-AEEAD78C541A}" dt="2025-09-08T17:20:15.629" v="3285" actId="1076"/>
          <ac:spMkLst>
            <pc:docMk/>
            <pc:sldMk cId="594865982" sldId="280"/>
            <ac:spMk id="13" creationId="{45A81C76-2F4A-A48A-F4AB-551F1A2EC2B9}"/>
          </ac:spMkLst>
        </pc:spChg>
        <pc:spChg chg="add mod">
          <ac:chgData name="Sanders Wang" userId="089d73b8-785c-4012-b931-81c632b6c9c7" providerId="ADAL" clId="{16A1F63C-915B-4903-AE89-AEEAD78C541A}" dt="2025-09-08T17:20:27.767" v="3298" actId="5793"/>
          <ac:spMkLst>
            <pc:docMk/>
            <pc:sldMk cId="594865982" sldId="280"/>
            <ac:spMk id="14" creationId="{B403C73E-EB11-21A5-31E0-6E5E117B0526}"/>
          </ac:spMkLst>
        </pc:spChg>
        <pc:spChg chg="add mod">
          <ac:chgData name="Sanders Wang" userId="089d73b8-785c-4012-b931-81c632b6c9c7" providerId="ADAL" clId="{16A1F63C-915B-4903-AE89-AEEAD78C541A}" dt="2025-09-08T17:21:06.392" v="3319" actId="1076"/>
          <ac:spMkLst>
            <pc:docMk/>
            <pc:sldMk cId="594865982" sldId="280"/>
            <ac:spMk id="16" creationId="{4197B019-91AC-9323-92A6-A31EA61995C2}"/>
          </ac:spMkLst>
        </pc:spChg>
        <pc:spChg chg="add mod">
          <ac:chgData name="Sanders Wang" userId="089d73b8-785c-4012-b931-81c632b6c9c7" providerId="ADAL" clId="{16A1F63C-915B-4903-AE89-AEEAD78C541A}" dt="2025-09-08T17:20:41.264" v="3311" actId="20577"/>
          <ac:spMkLst>
            <pc:docMk/>
            <pc:sldMk cId="594865982" sldId="280"/>
            <ac:spMk id="18" creationId="{7382AAFC-515A-C3A5-9F33-EE4C04EFFC9F}"/>
          </ac:spMkLst>
        </pc:spChg>
        <pc:spChg chg="add mod">
          <ac:chgData name="Sanders Wang" userId="089d73b8-785c-4012-b931-81c632b6c9c7" providerId="ADAL" clId="{16A1F63C-915B-4903-AE89-AEEAD78C541A}" dt="2025-09-08T17:21:52.899" v="3331" actId="1076"/>
          <ac:spMkLst>
            <pc:docMk/>
            <pc:sldMk cId="594865982" sldId="280"/>
            <ac:spMk id="22" creationId="{8CE0C843-8169-1016-F90A-1D9BCBFC3AF3}"/>
          </ac:spMkLst>
        </pc:spChg>
        <pc:spChg chg="add mod">
          <ac:chgData name="Sanders Wang" userId="089d73b8-785c-4012-b931-81c632b6c9c7" providerId="ADAL" clId="{16A1F63C-915B-4903-AE89-AEEAD78C541A}" dt="2025-09-08T17:32:28.972" v="3535" actId="207"/>
          <ac:spMkLst>
            <pc:docMk/>
            <pc:sldMk cId="594865982" sldId="280"/>
            <ac:spMk id="23" creationId="{D6F6EE1D-F47E-0F3F-3C91-32E30B9451AD}"/>
          </ac:spMkLst>
        </pc:spChg>
        <pc:spChg chg="add mod">
          <ac:chgData name="Sanders Wang" userId="089d73b8-785c-4012-b931-81c632b6c9c7" providerId="ADAL" clId="{16A1F63C-915B-4903-AE89-AEEAD78C541A}" dt="2025-09-08T17:30:52.176" v="3512" actId="20577"/>
          <ac:spMkLst>
            <pc:docMk/>
            <pc:sldMk cId="594865982" sldId="280"/>
            <ac:spMk id="25" creationId="{AE068AF0-4DF2-1193-0919-232FFDA8C6CD}"/>
          </ac:spMkLst>
        </pc:spChg>
        <pc:spChg chg="add mod">
          <ac:chgData name="Sanders Wang" userId="089d73b8-785c-4012-b931-81c632b6c9c7" providerId="ADAL" clId="{16A1F63C-915B-4903-AE89-AEEAD78C541A}" dt="2025-09-08T17:28:25.626" v="3463" actId="20577"/>
          <ac:spMkLst>
            <pc:docMk/>
            <pc:sldMk cId="594865982" sldId="280"/>
            <ac:spMk id="30" creationId="{C05A8053-DD9D-1C22-38E8-04CCC26D0CE7}"/>
          </ac:spMkLst>
        </pc:spChg>
        <pc:spChg chg="add mod">
          <ac:chgData name="Sanders Wang" userId="089d73b8-785c-4012-b931-81c632b6c9c7" providerId="ADAL" clId="{16A1F63C-915B-4903-AE89-AEEAD78C541A}" dt="2025-09-08T17:30:27.256" v="3501" actId="20577"/>
          <ac:spMkLst>
            <pc:docMk/>
            <pc:sldMk cId="594865982" sldId="280"/>
            <ac:spMk id="34" creationId="{26616CF8-96FD-883A-7885-646D3D8F7795}"/>
          </ac:spMkLst>
        </pc:spChg>
        <pc:spChg chg="add mod">
          <ac:chgData name="Sanders Wang" userId="089d73b8-785c-4012-b931-81c632b6c9c7" providerId="ADAL" clId="{16A1F63C-915B-4903-AE89-AEEAD78C541A}" dt="2025-09-08T17:31:39.299" v="3525" actId="20577"/>
          <ac:spMkLst>
            <pc:docMk/>
            <pc:sldMk cId="594865982" sldId="280"/>
            <ac:spMk id="40" creationId="{CCC5B6DC-35FC-FB92-3615-E7D20DA89955}"/>
          </ac:spMkLst>
        </pc:spChg>
        <pc:spChg chg="add mod">
          <ac:chgData name="Sanders Wang" userId="089d73b8-785c-4012-b931-81c632b6c9c7" providerId="ADAL" clId="{16A1F63C-915B-4903-AE89-AEEAD78C541A}" dt="2025-09-08T17:27:04.389" v="3441" actId="20577"/>
          <ac:spMkLst>
            <pc:docMk/>
            <pc:sldMk cId="594865982" sldId="280"/>
            <ac:spMk id="47" creationId="{49699500-82A7-054A-B5C1-55CBF4FCB0F9}"/>
          </ac:spMkLst>
        </pc:spChg>
        <pc:spChg chg="add mod">
          <ac:chgData name="Sanders Wang" userId="089d73b8-785c-4012-b931-81c632b6c9c7" providerId="ADAL" clId="{16A1F63C-915B-4903-AE89-AEEAD78C541A}" dt="2025-09-08T17:28:01.632" v="3453" actId="20577"/>
          <ac:spMkLst>
            <pc:docMk/>
            <pc:sldMk cId="594865982" sldId="280"/>
            <ac:spMk id="51" creationId="{3DD954B6-D22A-CF46-9F25-8913E4C1795F}"/>
          </ac:spMkLst>
        </pc:spChg>
        <pc:spChg chg="add mod">
          <ac:chgData name="Sanders Wang" userId="089d73b8-785c-4012-b931-81c632b6c9c7" providerId="ADAL" clId="{16A1F63C-915B-4903-AE89-AEEAD78C541A}" dt="2025-09-08T17:29:25.477" v="3480" actId="20577"/>
          <ac:spMkLst>
            <pc:docMk/>
            <pc:sldMk cId="594865982" sldId="280"/>
            <ac:spMk id="55" creationId="{24E8C67F-9EB9-F45A-9496-D995B98173A8}"/>
          </ac:spMkLst>
        </pc:spChg>
        <pc:spChg chg="add mod">
          <ac:chgData name="Sanders Wang" userId="089d73b8-785c-4012-b931-81c632b6c9c7" providerId="ADAL" clId="{16A1F63C-915B-4903-AE89-AEEAD78C541A}" dt="2025-09-08T17:30:08.515" v="3494" actId="20577"/>
          <ac:spMkLst>
            <pc:docMk/>
            <pc:sldMk cId="594865982" sldId="280"/>
            <ac:spMk id="60" creationId="{C6DFDA83-3FEB-A04B-1250-7556EDF35252}"/>
          </ac:spMkLst>
        </pc:spChg>
        <pc:spChg chg="add mod">
          <ac:chgData name="Sanders Wang" userId="089d73b8-785c-4012-b931-81c632b6c9c7" providerId="ADAL" clId="{16A1F63C-915B-4903-AE89-AEEAD78C541A}" dt="2025-09-08T17:31:35.148" v="3523" actId="20577"/>
          <ac:spMkLst>
            <pc:docMk/>
            <pc:sldMk cId="594865982" sldId="280"/>
            <ac:spMk id="64" creationId="{08B3C486-DAC6-1FC7-48A4-E4A245FA6CB1}"/>
          </ac:spMkLst>
        </pc:spChg>
        <pc:spChg chg="add mod">
          <ac:chgData name="Sanders Wang" userId="089d73b8-785c-4012-b931-81c632b6c9c7" providerId="ADAL" clId="{16A1F63C-915B-4903-AE89-AEEAD78C541A}" dt="2025-09-14T07:52:36.196" v="4045" actId="20577"/>
          <ac:spMkLst>
            <pc:docMk/>
            <pc:sldMk cId="594865982" sldId="280"/>
            <ac:spMk id="68" creationId="{297BC472-2074-8459-5C24-F27032646675}"/>
          </ac:spMkLst>
        </pc:spChg>
        <pc:graphicFrameChg chg="add mod modGraphic">
          <ac:chgData name="Sanders Wang" userId="089d73b8-785c-4012-b931-81c632b6c9c7" providerId="ADAL" clId="{16A1F63C-915B-4903-AE89-AEEAD78C541A}" dt="2025-09-08T17:31:49.457" v="3529" actId="20577"/>
          <ac:graphicFrameMkLst>
            <pc:docMk/>
            <pc:sldMk cId="594865982" sldId="280"/>
            <ac:graphicFrameMk id="24" creationId="{3F5260AB-A3F1-645D-79BE-1910D0256E1F}"/>
          </ac:graphicFrameMkLst>
        </pc:graphicFrameChg>
        <pc:cxnChg chg="add">
          <ac:chgData name="Sanders Wang" userId="089d73b8-785c-4012-b931-81c632b6c9c7" providerId="ADAL" clId="{16A1F63C-915B-4903-AE89-AEEAD78C541A}" dt="2025-09-08T17:19:25.424" v="3280" actId="11529"/>
          <ac:cxnSpMkLst>
            <pc:docMk/>
            <pc:sldMk cId="594865982" sldId="280"/>
            <ac:cxnSpMk id="11" creationId="{EB8A1D5F-7C9C-6515-2669-6E76F97D1BAF}"/>
          </ac:cxnSpMkLst>
        </pc:cxnChg>
        <pc:cxnChg chg="add mod">
          <ac:chgData name="Sanders Wang" userId="089d73b8-785c-4012-b931-81c632b6c9c7" providerId="ADAL" clId="{16A1F63C-915B-4903-AE89-AEEAD78C541A}" dt="2025-09-08T17:20:15.629" v="3285" actId="1076"/>
          <ac:cxnSpMkLst>
            <pc:docMk/>
            <pc:sldMk cId="594865982" sldId="280"/>
            <ac:cxnSpMk id="15" creationId="{FB4EB93E-A45F-DF8E-FA5F-3AF2EDFBB194}"/>
          </ac:cxnSpMkLst>
        </pc:cxnChg>
        <pc:cxnChg chg="add mod">
          <ac:chgData name="Sanders Wang" userId="089d73b8-785c-4012-b931-81c632b6c9c7" providerId="ADAL" clId="{16A1F63C-915B-4903-AE89-AEEAD78C541A}" dt="2025-09-08T17:20:52.076" v="3314" actId="14100"/>
          <ac:cxnSpMkLst>
            <pc:docMk/>
            <pc:sldMk cId="594865982" sldId="280"/>
            <ac:cxnSpMk id="19" creationId="{867C2B0A-C2F6-F665-5259-53D8B657559E}"/>
          </ac:cxnSpMkLst>
        </pc:cxnChg>
        <pc:cxnChg chg="add mod">
          <ac:chgData name="Sanders Wang" userId="089d73b8-785c-4012-b931-81c632b6c9c7" providerId="ADAL" clId="{16A1F63C-915B-4903-AE89-AEEAD78C541A}" dt="2025-09-08T17:23:51.450" v="3368" actId="14100"/>
          <ac:cxnSpMkLst>
            <pc:docMk/>
            <pc:sldMk cId="594865982" sldId="280"/>
            <ac:cxnSpMk id="27" creationId="{F583148F-7ED3-12FE-D199-702B0D9E01DF}"/>
          </ac:cxnSpMkLst>
        </pc:cxnChg>
        <pc:cxnChg chg="add">
          <ac:chgData name="Sanders Wang" userId="089d73b8-785c-4012-b931-81c632b6c9c7" providerId="ADAL" clId="{16A1F63C-915B-4903-AE89-AEEAD78C541A}" dt="2025-09-08T17:24:26.169" v="3381" actId="11529"/>
          <ac:cxnSpMkLst>
            <pc:docMk/>
            <pc:sldMk cId="594865982" sldId="280"/>
            <ac:cxnSpMk id="32" creationId="{B24F79EA-C7FD-A250-4C15-47CB54E4DB9A}"/>
          </ac:cxnSpMkLst>
        </pc:cxnChg>
        <pc:cxnChg chg="add mod">
          <ac:chgData name="Sanders Wang" userId="089d73b8-785c-4012-b931-81c632b6c9c7" providerId="ADAL" clId="{16A1F63C-915B-4903-AE89-AEEAD78C541A}" dt="2025-09-08T17:26:12.491" v="3424" actId="1076"/>
          <ac:cxnSpMkLst>
            <pc:docMk/>
            <pc:sldMk cId="594865982" sldId="280"/>
            <ac:cxnSpMk id="35" creationId="{601932D5-C0E0-77C3-81EF-C8F7AC4F5273}"/>
          </ac:cxnSpMkLst>
        </pc:cxnChg>
        <pc:cxnChg chg="add mod">
          <ac:chgData name="Sanders Wang" userId="089d73b8-785c-4012-b931-81c632b6c9c7" providerId="ADAL" clId="{16A1F63C-915B-4903-AE89-AEEAD78C541A}" dt="2025-09-08T17:26:12.491" v="3424" actId="1076"/>
          <ac:cxnSpMkLst>
            <pc:docMk/>
            <pc:sldMk cId="594865982" sldId="280"/>
            <ac:cxnSpMk id="41" creationId="{BCC201FA-037C-F29B-11FF-C860D1E63BB5}"/>
          </ac:cxnSpMkLst>
        </pc:cxnChg>
        <pc:cxnChg chg="add">
          <ac:chgData name="Sanders Wang" userId="089d73b8-785c-4012-b931-81c632b6c9c7" providerId="ADAL" clId="{16A1F63C-915B-4903-AE89-AEEAD78C541A}" dt="2025-09-08T17:26:35.959" v="3431" actId="11529"/>
          <ac:cxnSpMkLst>
            <pc:docMk/>
            <pc:sldMk cId="594865982" sldId="280"/>
            <ac:cxnSpMk id="49" creationId="{EDE1DFE8-5533-3626-4376-75B35AEDCC2B}"/>
          </ac:cxnSpMkLst>
        </pc:cxnChg>
        <pc:cxnChg chg="add">
          <ac:chgData name="Sanders Wang" userId="089d73b8-785c-4012-b931-81c632b6c9c7" providerId="ADAL" clId="{16A1F63C-915B-4903-AE89-AEEAD78C541A}" dt="2025-09-08T17:27:51.771" v="3449" actId="11529"/>
          <ac:cxnSpMkLst>
            <pc:docMk/>
            <pc:sldMk cId="594865982" sldId="280"/>
            <ac:cxnSpMk id="53" creationId="{A4FD0BFF-6FFD-CAFB-413A-F0B052EEFD5B}"/>
          </ac:cxnSpMkLst>
        </pc:cxnChg>
        <pc:cxnChg chg="add mod">
          <ac:chgData name="Sanders Wang" userId="089d73b8-785c-4012-b931-81c632b6c9c7" providerId="ADAL" clId="{16A1F63C-915B-4903-AE89-AEEAD78C541A}" dt="2025-09-08T17:29:18.219" v="3476" actId="14100"/>
          <ac:cxnSpMkLst>
            <pc:docMk/>
            <pc:sldMk cId="594865982" sldId="280"/>
            <ac:cxnSpMk id="56" creationId="{E39ACEAD-4729-65CA-D8EC-2348BA1AC94D}"/>
          </ac:cxnSpMkLst>
        </pc:cxnChg>
        <pc:cxnChg chg="add">
          <ac:chgData name="Sanders Wang" userId="089d73b8-785c-4012-b931-81c632b6c9c7" providerId="ADAL" clId="{16A1F63C-915B-4903-AE89-AEEAD78C541A}" dt="2025-09-08T17:30:02.107" v="3491" actId="11529"/>
          <ac:cxnSpMkLst>
            <pc:docMk/>
            <pc:sldMk cId="594865982" sldId="280"/>
            <ac:cxnSpMk id="62" creationId="{75AEE75C-4C81-A999-5335-7477199BB1C1}"/>
          </ac:cxnSpMkLst>
        </pc:cxnChg>
        <pc:cxnChg chg="add mod">
          <ac:chgData name="Sanders Wang" userId="089d73b8-785c-4012-b931-81c632b6c9c7" providerId="ADAL" clId="{16A1F63C-915B-4903-AE89-AEEAD78C541A}" dt="2025-09-08T17:31:30.578" v="3521" actId="14100"/>
          <ac:cxnSpMkLst>
            <pc:docMk/>
            <pc:sldMk cId="594865982" sldId="280"/>
            <ac:cxnSpMk id="65" creationId="{54EF34E1-F76E-7BA0-1F08-D872E4AF08EF}"/>
          </ac:cxnSpMkLst>
        </pc:cxnChg>
      </pc:sldChg>
      <pc:sldChg chg="addSp modSp new mod">
        <pc:chgData name="Sanders Wang" userId="089d73b8-785c-4012-b931-81c632b6c9c7" providerId="ADAL" clId="{16A1F63C-915B-4903-AE89-AEEAD78C541A}" dt="2025-09-14T08:32:51.448" v="4602" actId="20577"/>
        <pc:sldMkLst>
          <pc:docMk/>
          <pc:sldMk cId="2500643885" sldId="281"/>
        </pc:sldMkLst>
        <pc:spChg chg="add mod">
          <ac:chgData name="Sanders Wang" userId="089d73b8-785c-4012-b931-81c632b6c9c7" providerId="ADAL" clId="{16A1F63C-915B-4903-AE89-AEEAD78C541A}" dt="2025-09-14T07:26:28.776" v="3703" actId="1076"/>
          <ac:spMkLst>
            <pc:docMk/>
            <pc:sldMk cId="2500643885" sldId="281"/>
            <ac:spMk id="2" creationId="{175E35F8-7C1E-0670-00F0-F393EE9B2549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3" creationId="{8076B96A-4CFE-1E6C-D162-7B3B213549B6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5" creationId="{CF954684-D19B-73D2-B4C4-D55A3B7DC439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7" creationId="{7BF9A514-38FA-7FC4-5D14-B913D83F0761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9" creationId="{E8D45A1E-9A14-2C11-6C2E-639D71FF03F4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1" creationId="{6CB4FB08-990B-F149-456F-9BA4A5A18122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3" creationId="{3035D087-1C91-1B84-04D8-EAB1A900E23D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5" creationId="{23D90747-0B50-DE0E-65AB-ED15F5F48B0D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7" creationId="{64644FDC-9DAD-143F-B18D-CE894B795545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19" creationId="{29443139-F804-5534-B678-9B34EA7C1ED3}"/>
          </ac:spMkLst>
        </pc:spChg>
        <pc:spChg chg="add mod">
          <ac:chgData name="Sanders Wang" userId="089d73b8-785c-4012-b931-81c632b6c9c7" providerId="ADAL" clId="{16A1F63C-915B-4903-AE89-AEEAD78C541A}" dt="2025-09-08T17:35:30.373" v="3559" actId="1076"/>
          <ac:spMkLst>
            <pc:docMk/>
            <pc:sldMk cId="2500643885" sldId="281"/>
            <ac:spMk id="21" creationId="{C15902DE-F6E3-A707-948C-99DAFBB391BF}"/>
          </ac:spMkLst>
        </pc:spChg>
        <pc:spChg chg="mod">
          <ac:chgData name="Sanders Wang" userId="089d73b8-785c-4012-b931-81c632b6c9c7" providerId="ADAL" clId="{16A1F63C-915B-4903-AE89-AEEAD78C541A}" dt="2025-09-14T07:53:45.975" v="4093" actId="1076"/>
          <ac:spMkLst>
            <pc:docMk/>
            <pc:sldMk cId="2500643885" sldId="281"/>
            <ac:spMk id="23" creationId="{12BFD521-9A6D-465D-8AF4-EED95067772F}"/>
          </ac:spMkLst>
        </pc:spChg>
        <pc:spChg chg="add mod">
          <ac:chgData name="Sanders Wang" userId="089d73b8-785c-4012-b931-81c632b6c9c7" providerId="ADAL" clId="{16A1F63C-915B-4903-AE89-AEEAD78C541A}" dt="2025-09-08T17:35:48.910" v="3567" actId="1076"/>
          <ac:spMkLst>
            <pc:docMk/>
            <pc:sldMk cId="2500643885" sldId="281"/>
            <ac:spMk id="24" creationId="{DE308D89-FCAF-0353-9C70-06A17721B23B}"/>
          </ac:spMkLst>
        </pc:spChg>
        <pc:spChg chg="add mod">
          <ac:chgData name="Sanders Wang" userId="089d73b8-785c-4012-b931-81c632b6c9c7" providerId="ADAL" clId="{16A1F63C-915B-4903-AE89-AEEAD78C541A}" dt="2025-09-08T17:36:15.927" v="3582" actId="20577"/>
          <ac:spMkLst>
            <pc:docMk/>
            <pc:sldMk cId="2500643885" sldId="281"/>
            <ac:spMk id="25" creationId="{2EA46370-EFCB-D70A-2A35-18DD06F3F440}"/>
          </ac:spMkLst>
        </pc:spChg>
        <pc:spChg chg="add mod">
          <ac:chgData name="Sanders Wang" userId="089d73b8-785c-4012-b931-81c632b6c9c7" providerId="ADAL" clId="{16A1F63C-915B-4903-AE89-AEEAD78C541A}" dt="2025-09-08T17:42:38.112" v="3691" actId="20577"/>
          <ac:spMkLst>
            <pc:docMk/>
            <pc:sldMk cId="2500643885" sldId="281"/>
            <ac:spMk id="26" creationId="{F80DE1D6-80C3-7714-F112-D44C7C40C88D}"/>
          </ac:spMkLst>
        </pc:spChg>
        <pc:spChg chg="add mod">
          <ac:chgData name="Sanders Wang" userId="089d73b8-785c-4012-b931-81c632b6c9c7" providerId="ADAL" clId="{16A1F63C-915B-4903-AE89-AEEAD78C541A}" dt="2025-09-08T17:42:40.738" v="3692" actId="20577"/>
          <ac:spMkLst>
            <pc:docMk/>
            <pc:sldMk cId="2500643885" sldId="281"/>
            <ac:spMk id="27" creationId="{C9010EFD-2835-3629-D792-C8B5E8691493}"/>
          </ac:spMkLst>
        </pc:spChg>
        <pc:spChg chg="add mod">
          <ac:chgData name="Sanders Wang" userId="089d73b8-785c-4012-b931-81c632b6c9c7" providerId="ADAL" clId="{16A1F63C-915B-4903-AE89-AEEAD78C541A}" dt="2025-09-08T17:42:16.685" v="3680" actId="20577"/>
          <ac:spMkLst>
            <pc:docMk/>
            <pc:sldMk cId="2500643885" sldId="281"/>
            <ac:spMk id="29" creationId="{C5907DA0-743E-3266-2E6E-29CD1C5F25E1}"/>
          </ac:spMkLst>
        </pc:spChg>
        <pc:spChg chg="add mod">
          <ac:chgData name="Sanders Wang" userId="089d73b8-785c-4012-b931-81c632b6c9c7" providerId="ADAL" clId="{16A1F63C-915B-4903-AE89-AEEAD78C541A}" dt="2025-09-08T17:41:51.113" v="3670" actId="20577"/>
          <ac:spMkLst>
            <pc:docMk/>
            <pc:sldMk cId="2500643885" sldId="281"/>
            <ac:spMk id="31" creationId="{C3A3B018-850B-C516-5872-9873F0F615A9}"/>
          </ac:spMkLst>
        </pc:spChg>
        <pc:spChg chg="add mod">
          <ac:chgData name="Sanders Wang" userId="089d73b8-785c-4012-b931-81c632b6c9c7" providerId="ADAL" clId="{16A1F63C-915B-4903-AE89-AEEAD78C541A}" dt="2025-09-08T17:41:27.279" v="3661" actId="20577"/>
          <ac:spMkLst>
            <pc:docMk/>
            <pc:sldMk cId="2500643885" sldId="281"/>
            <ac:spMk id="33" creationId="{482978F2-C7B4-056E-137C-A23A745EB404}"/>
          </ac:spMkLst>
        </pc:spChg>
        <pc:spChg chg="add mod">
          <ac:chgData name="Sanders Wang" userId="089d73b8-785c-4012-b931-81c632b6c9c7" providerId="ADAL" clId="{16A1F63C-915B-4903-AE89-AEEAD78C541A}" dt="2025-09-08T17:40:46.764" v="3645" actId="20577"/>
          <ac:spMkLst>
            <pc:docMk/>
            <pc:sldMk cId="2500643885" sldId="281"/>
            <ac:spMk id="35" creationId="{1F3B34A7-948C-B17F-132D-D5013F5296DD}"/>
          </ac:spMkLst>
        </pc:spChg>
        <pc:spChg chg="add mod">
          <ac:chgData name="Sanders Wang" userId="089d73b8-785c-4012-b931-81c632b6c9c7" providerId="ADAL" clId="{16A1F63C-915B-4903-AE89-AEEAD78C541A}" dt="2025-09-08T17:40:10.703" v="3637" actId="20577"/>
          <ac:spMkLst>
            <pc:docMk/>
            <pc:sldMk cId="2500643885" sldId="281"/>
            <ac:spMk id="37" creationId="{048CF893-57C4-ACC2-1FE1-292ADC3B7AC1}"/>
          </ac:spMkLst>
        </pc:spChg>
        <pc:spChg chg="add mod">
          <ac:chgData name="Sanders Wang" userId="089d73b8-785c-4012-b931-81c632b6c9c7" providerId="ADAL" clId="{16A1F63C-915B-4903-AE89-AEEAD78C541A}" dt="2025-09-08T17:39:24.106" v="3623" actId="20577"/>
          <ac:spMkLst>
            <pc:docMk/>
            <pc:sldMk cId="2500643885" sldId="281"/>
            <ac:spMk id="39" creationId="{E89005FB-3B65-506E-0264-68EF994079BD}"/>
          </ac:spMkLst>
        </pc:spChg>
        <pc:spChg chg="add mod">
          <ac:chgData name="Sanders Wang" userId="089d73b8-785c-4012-b931-81c632b6c9c7" providerId="ADAL" clId="{16A1F63C-915B-4903-AE89-AEEAD78C541A}" dt="2025-09-08T17:38:42.119" v="3605" actId="20577"/>
          <ac:spMkLst>
            <pc:docMk/>
            <pc:sldMk cId="2500643885" sldId="281"/>
            <ac:spMk id="41" creationId="{6F9234E2-2F3B-8C7A-045F-609F046E1274}"/>
          </ac:spMkLst>
        </pc:spChg>
        <pc:spChg chg="add mod">
          <ac:chgData name="Sanders Wang" userId="089d73b8-785c-4012-b931-81c632b6c9c7" providerId="ADAL" clId="{16A1F63C-915B-4903-AE89-AEEAD78C541A}" dt="2025-09-08T17:37:03.403" v="3590" actId="20577"/>
          <ac:spMkLst>
            <pc:docMk/>
            <pc:sldMk cId="2500643885" sldId="281"/>
            <ac:spMk id="43" creationId="{ADB78ACB-B24B-BD6F-7E3E-22B3E3586B25}"/>
          </ac:spMkLst>
        </pc:spChg>
        <pc:spChg chg="add mod">
          <ac:chgData name="Sanders Wang" userId="089d73b8-785c-4012-b931-81c632b6c9c7" providerId="ADAL" clId="{16A1F63C-915B-4903-AE89-AEEAD78C541A}" dt="2025-09-14T07:26:22.034" v="3702"/>
          <ac:spMkLst>
            <pc:docMk/>
            <pc:sldMk cId="2500643885" sldId="281"/>
            <ac:spMk id="46" creationId="{BB88B517-21F8-4657-8887-DC57F2E994E4}"/>
          </ac:spMkLst>
        </pc:spChg>
        <pc:spChg chg="add mod">
          <ac:chgData name="Sanders Wang" userId="089d73b8-785c-4012-b931-81c632b6c9c7" providerId="ADAL" clId="{16A1F63C-915B-4903-AE89-AEEAD78C541A}" dt="2025-09-14T07:26:30.319" v="3704"/>
          <ac:spMkLst>
            <pc:docMk/>
            <pc:sldMk cId="2500643885" sldId="281"/>
            <ac:spMk id="47" creationId="{F399EF98-260B-ED85-5A0B-FB41FDE31D0C}"/>
          </ac:spMkLst>
        </pc:spChg>
        <pc:spChg chg="add mod">
          <ac:chgData name="Sanders Wang" userId="089d73b8-785c-4012-b931-81c632b6c9c7" providerId="ADAL" clId="{16A1F63C-915B-4903-AE89-AEEAD78C541A}" dt="2025-09-14T07:53:53.668" v="4113" actId="20577"/>
          <ac:spMkLst>
            <pc:docMk/>
            <pc:sldMk cId="2500643885" sldId="281"/>
            <ac:spMk id="48" creationId="{F523D916-A6AB-FAAF-5BF3-CE4BE19981BD}"/>
          </ac:spMkLst>
        </pc:spChg>
        <pc:spChg chg="add mod">
          <ac:chgData name="Sanders Wang" userId="089d73b8-785c-4012-b931-81c632b6c9c7" providerId="ADAL" clId="{16A1F63C-915B-4903-AE89-AEEAD78C541A}" dt="2025-09-14T07:54:00.635" v="4116" actId="20577"/>
          <ac:spMkLst>
            <pc:docMk/>
            <pc:sldMk cId="2500643885" sldId="281"/>
            <ac:spMk id="49" creationId="{7F76847A-6001-E011-6B83-815935B131C9}"/>
          </ac:spMkLst>
        </pc:spChg>
        <pc:spChg chg="add mod">
          <ac:chgData name="Sanders Wang" userId="089d73b8-785c-4012-b931-81c632b6c9c7" providerId="ADAL" clId="{16A1F63C-915B-4903-AE89-AEEAD78C541A}" dt="2025-09-14T07:54:11.058" v="4128" actId="20577"/>
          <ac:spMkLst>
            <pc:docMk/>
            <pc:sldMk cId="2500643885" sldId="281"/>
            <ac:spMk id="50" creationId="{F31AB0D0-0C55-A832-8E2A-A16D96E60181}"/>
          </ac:spMkLst>
        </pc:spChg>
        <pc:spChg chg="add mod">
          <ac:chgData name="Sanders Wang" userId="089d73b8-785c-4012-b931-81c632b6c9c7" providerId="ADAL" clId="{16A1F63C-915B-4903-AE89-AEEAD78C541A}" dt="2025-09-14T08:32:51.448" v="4602" actId="20577"/>
          <ac:spMkLst>
            <pc:docMk/>
            <pc:sldMk cId="2500643885" sldId="281"/>
            <ac:spMk id="51" creationId="{0D569B3F-4567-4EA2-E660-BAF1EF7A5825}"/>
          </ac:spMkLst>
        </pc:spChg>
        <pc:graphicFrameChg chg="add mod modGraphic">
          <ac:chgData name="Sanders Wang" userId="089d73b8-785c-4012-b931-81c632b6c9c7" providerId="ADAL" clId="{16A1F63C-915B-4903-AE89-AEEAD78C541A}" dt="2025-09-08T17:42:45.602" v="3694" actId="20577"/>
          <ac:graphicFrameMkLst>
            <pc:docMk/>
            <pc:sldMk cId="2500643885" sldId="281"/>
            <ac:graphicFrameMk id="45" creationId="{06299F89-372C-88CA-8F64-2957654620A2}"/>
          </ac:graphicFrameMkLst>
        </pc:graphicFrameChg>
      </pc:sldChg>
      <pc:sldChg chg="addSp modSp new mod">
        <pc:chgData name="Sanders Wang" userId="089d73b8-785c-4012-b931-81c632b6c9c7" providerId="ADAL" clId="{16A1F63C-915B-4903-AE89-AEEAD78C541A}" dt="2025-09-14T07:34:32.555" v="3781" actId="1076"/>
        <pc:sldMkLst>
          <pc:docMk/>
          <pc:sldMk cId="2864206979" sldId="282"/>
        </pc:sldMkLst>
        <pc:spChg chg="add mod">
          <ac:chgData name="Sanders Wang" userId="089d73b8-785c-4012-b931-81c632b6c9c7" providerId="ADAL" clId="{16A1F63C-915B-4903-AE89-AEEAD78C541A}" dt="2025-09-14T07:27:36.824" v="3720" actId="20577"/>
          <ac:spMkLst>
            <pc:docMk/>
            <pc:sldMk cId="2864206979" sldId="282"/>
            <ac:spMk id="2" creationId="{92343648-8C6C-606F-F6DE-2E9CE2AEB026}"/>
          </ac:spMkLst>
        </pc:spChg>
        <pc:spChg chg="add mod">
          <ac:chgData name="Sanders Wang" userId="089d73b8-785c-4012-b931-81c632b6c9c7" providerId="ADAL" clId="{16A1F63C-915B-4903-AE89-AEEAD78C541A}" dt="2025-09-14T07:28:23.608" v="3726" actId="164"/>
          <ac:spMkLst>
            <pc:docMk/>
            <pc:sldMk cId="2864206979" sldId="282"/>
            <ac:spMk id="3" creationId="{E6FD9FD3-3B4A-054A-6D1D-61FA9EAA6350}"/>
          </ac:spMkLst>
        </pc:spChg>
        <pc:spChg chg="add mod">
          <ac:chgData name="Sanders Wang" userId="089d73b8-785c-4012-b931-81c632b6c9c7" providerId="ADAL" clId="{16A1F63C-915B-4903-AE89-AEEAD78C541A}" dt="2025-09-14T07:28:23.608" v="3726" actId="164"/>
          <ac:spMkLst>
            <pc:docMk/>
            <pc:sldMk cId="2864206979" sldId="282"/>
            <ac:spMk id="4" creationId="{FCE4D337-478A-74D7-CF5B-9636E9D56ECA}"/>
          </ac:spMkLst>
        </pc:spChg>
        <pc:spChg chg="add mod">
          <ac:chgData name="Sanders Wang" userId="089d73b8-785c-4012-b931-81c632b6c9c7" providerId="ADAL" clId="{16A1F63C-915B-4903-AE89-AEEAD78C541A}" dt="2025-09-14T07:29:47.301" v="3753" actId="1076"/>
          <ac:spMkLst>
            <pc:docMk/>
            <pc:sldMk cId="2864206979" sldId="282"/>
            <ac:spMk id="25" creationId="{1945C644-BE77-5C25-3F12-C2DE3C30E5B1}"/>
          </ac:spMkLst>
        </pc:spChg>
        <pc:spChg chg="add mod">
          <ac:chgData name="Sanders Wang" userId="089d73b8-785c-4012-b931-81c632b6c9c7" providerId="ADAL" clId="{16A1F63C-915B-4903-AE89-AEEAD78C541A}" dt="2025-09-14T07:30:19.086" v="3759" actId="20577"/>
          <ac:spMkLst>
            <pc:docMk/>
            <pc:sldMk cId="2864206979" sldId="282"/>
            <ac:spMk id="28" creationId="{9C303601-2E70-3185-0C7C-32F8FDD383F1}"/>
          </ac:spMkLst>
        </pc:spChg>
        <pc:spChg chg="add">
          <ac:chgData name="Sanders Wang" userId="089d73b8-785c-4012-b931-81c632b6c9c7" providerId="ADAL" clId="{16A1F63C-915B-4903-AE89-AEEAD78C541A}" dt="2025-09-14T07:30:30.122" v="3760" actId="11529"/>
          <ac:spMkLst>
            <pc:docMk/>
            <pc:sldMk cId="2864206979" sldId="282"/>
            <ac:spMk id="29" creationId="{25527637-1DFB-777F-E5BA-2E6D34347FAF}"/>
          </ac:spMkLst>
        </pc:spChg>
        <pc:spChg chg="add mod">
          <ac:chgData name="Sanders Wang" userId="089d73b8-785c-4012-b931-81c632b6c9c7" providerId="ADAL" clId="{16A1F63C-915B-4903-AE89-AEEAD78C541A}" dt="2025-09-14T07:30:33.804" v="3761" actId="571"/>
          <ac:spMkLst>
            <pc:docMk/>
            <pc:sldMk cId="2864206979" sldId="282"/>
            <ac:spMk id="30" creationId="{623BDB92-2AAC-BADE-5607-3B3B107C4F1D}"/>
          </ac:spMkLst>
        </pc:spChg>
        <pc:spChg chg="add mod">
          <ac:chgData name="Sanders Wang" userId="089d73b8-785c-4012-b931-81c632b6c9c7" providerId="ADAL" clId="{16A1F63C-915B-4903-AE89-AEEAD78C541A}" dt="2025-09-14T07:30:37.517" v="3762" actId="571"/>
          <ac:spMkLst>
            <pc:docMk/>
            <pc:sldMk cId="2864206979" sldId="282"/>
            <ac:spMk id="31" creationId="{CFE09304-E814-34A0-7038-1BD12114E072}"/>
          </ac:spMkLst>
        </pc:spChg>
        <pc:spChg chg="add mod">
          <ac:chgData name="Sanders Wang" userId="089d73b8-785c-4012-b931-81c632b6c9c7" providerId="ADAL" clId="{16A1F63C-915B-4903-AE89-AEEAD78C541A}" dt="2025-09-14T07:32:26.596" v="3763" actId="571"/>
          <ac:spMkLst>
            <pc:docMk/>
            <pc:sldMk cId="2864206979" sldId="282"/>
            <ac:spMk id="32" creationId="{2FF3D131-A0FF-4FE6-BD38-323789E51779}"/>
          </ac:spMkLst>
        </pc:spChg>
        <pc:spChg chg="add mod">
          <ac:chgData name="Sanders Wang" userId="089d73b8-785c-4012-b931-81c632b6c9c7" providerId="ADAL" clId="{16A1F63C-915B-4903-AE89-AEEAD78C541A}" dt="2025-09-14T07:33:28.221" v="3769" actId="571"/>
          <ac:spMkLst>
            <pc:docMk/>
            <pc:sldMk cId="2864206979" sldId="282"/>
            <ac:spMk id="34" creationId="{8E88BAC2-D40C-E6D2-0156-3610DE918C2C}"/>
          </ac:spMkLst>
        </pc:spChg>
        <pc:spChg chg="add mod">
          <ac:chgData name="Sanders Wang" userId="089d73b8-785c-4012-b931-81c632b6c9c7" providerId="ADAL" clId="{16A1F63C-915B-4903-AE89-AEEAD78C541A}" dt="2025-09-14T07:33:35.307" v="3770" actId="571"/>
          <ac:spMkLst>
            <pc:docMk/>
            <pc:sldMk cId="2864206979" sldId="282"/>
            <ac:spMk id="35" creationId="{0BCF4B68-B576-1426-9F5C-589F1BC9F4B9}"/>
          </ac:spMkLst>
        </pc:spChg>
        <pc:spChg chg="add mod">
          <ac:chgData name="Sanders Wang" userId="089d73b8-785c-4012-b931-81c632b6c9c7" providerId="ADAL" clId="{16A1F63C-915B-4903-AE89-AEEAD78C541A}" dt="2025-09-14T07:33:53.236" v="3774" actId="1076"/>
          <ac:spMkLst>
            <pc:docMk/>
            <pc:sldMk cId="2864206979" sldId="282"/>
            <ac:spMk id="40" creationId="{35F57754-0428-4CA7-758A-CD08CF87702D}"/>
          </ac:spMkLst>
        </pc:spChg>
        <pc:spChg chg="add mod">
          <ac:chgData name="Sanders Wang" userId="089d73b8-785c-4012-b931-81c632b6c9c7" providerId="ADAL" clId="{16A1F63C-915B-4903-AE89-AEEAD78C541A}" dt="2025-09-14T07:34:03.666" v="3777" actId="1076"/>
          <ac:spMkLst>
            <pc:docMk/>
            <pc:sldMk cId="2864206979" sldId="282"/>
            <ac:spMk id="41" creationId="{670E271A-9740-5924-7967-D2FED128BA98}"/>
          </ac:spMkLst>
        </pc:spChg>
        <pc:spChg chg="add mod">
          <ac:chgData name="Sanders Wang" userId="089d73b8-785c-4012-b931-81c632b6c9c7" providerId="ADAL" clId="{16A1F63C-915B-4903-AE89-AEEAD78C541A}" dt="2025-09-14T07:34:00.128" v="3776" actId="571"/>
          <ac:spMkLst>
            <pc:docMk/>
            <pc:sldMk cId="2864206979" sldId="282"/>
            <ac:spMk id="42" creationId="{EF6F149A-86A7-56B3-C263-903446B4499F}"/>
          </ac:spMkLst>
        </pc:spChg>
        <pc:spChg chg="add">
          <ac:chgData name="Sanders Wang" userId="089d73b8-785c-4012-b931-81c632b6c9c7" providerId="ADAL" clId="{16A1F63C-915B-4903-AE89-AEEAD78C541A}" dt="2025-09-14T07:34:22.204" v="3778" actId="11529"/>
          <ac:spMkLst>
            <pc:docMk/>
            <pc:sldMk cId="2864206979" sldId="282"/>
            <ac:spMk id="43" creationId="{AE79DF47-6BBA-9582-7BAE-8604B4AE994A}"/>
          </ac:spMkLst>
        </pc:spChg>
        <pc:spChg chg="add mod">
          <ac:chgData name="Sanders Wang" userId="089d73b8-785c-4012-b931-81c632b6c9c7" providerId="ADAL" clId="{16A1F63C-915B-4903-AE89-AEEAD78C541A}" dt="2025-09-14T07:34:32.555" v="3781" actId="1076"/>
          <ac:spMkLst>
            <pc:docMk/>
            <pc:sldMk cId="2864206979" sldId="282"/>
            <ac:spMk id="44" creationId="{E5F4F7A0-F22C-3ED5-C2BC-C88415AEA04B}"/>
          </ac:spMkLst>
        </pc:spChg>
        <pc:grpChg chg="add mod">
          <ac:chgData name="Sanders Wang" userId="089d73b8-785c-4012-b931-81c632b6c9c7" providerId="ADAL" clId="{16A1F63C-915B-4903-AE89-AEEAD78C541A}" dt="2025-09-14T07:29:30.379" v="3738" actId="164"/>
          <ac:grpSpMkLst>
            <pc:docMk/>
            <pc:sldMk cId="2864206979" sldId="282"/>
            <ac:grpSpMk id="5" creationId="{FBCC6F27-9063-45EE-10DF-27D3ED9AFDB0}"/>
          </ac:grpSpMkLst>
        </pc:grpChg>
        <pc:grpChg chg="add mod">
          <ac:chgData name="Sanders Wang" userId="089d73b8-785c-4012-b931-81c632b6c9c7" providerId="ADAL" clId="{16A1F63C-915B-4903-AE89-AEEAD78C541A}" dt="2025-09-14T07:29:30.379" v="3738" actId="164"/>
          <ac:grpSpMkLst>
            <pc:docMk/>
            <pc:sldMk cId="2864206979" sldId="282"/>
            <ac:grpSpMk id="22" creationId="{8CD12EA6-D4F1-FFB0-F768-BEDEF09DFCBC}"/>
          </ac:grpSpMkLst>
        </pc:grpChg>
        <pc:graphicFrameChg chg="add mod modGraphic">
          <ac:chgData name="Sanders Wang" userId="089d73b8-785c-4012-b931-81c632b6c9c7" providerId="ADAL" clId="{16A1F63C-915B-4903-AE89-AEEAD78C541A}" dt="2025-09-14T07:32:55.078" v="3768"/>
          <ac:graphicFrameMkLst>
            <pc:docMk/>
            <pc:sldMk cId="2864206979" sldId="282"/>
            <ac:graphicFrameMk id="33" creationId="{170FEECD-8911-6829-C19A-45FD0BC5D4D3}"/>
          </ac:graphicFrameMkLst>
        </pc:graphicFrame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7" creationId="{FB8976CF-EE9F-B4D1-5A56-3B3EEB36A92D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9" creationId="{1CC12DF7-2F95-03D0-A12E-F7E795762F07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11" creationId="{A6285B42-5834-5B7D-4C13-4D2B9A5ECC47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13" creationId="{8FF1BC9B-4BCB-B67F-2763-EE96BEAE2371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15" creationId="{C3100C1F-88E9-F4D6-3C30-9B9D92181AC4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17" creationId="{34D1B2C4-F667-5D46-C02E-4A257B09775A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19" creationId="{B839BD8A-BBFD-9458-E102-02C7746E3CBE}"/>
          </ac:cxnSpMkLst>
        </pc:cxnChg>
        <pc:cxnChg chg="add mod">
          <ac:chgData name="Sanders Wang" userId="089d73b8-785c-4012-b931-81c632b6c9c7" providerId="ADAL" clId="{16A1F63C-915B-4903-AE89-AEEAD78C541A}" dt="2025-09-14T07:29:30.379" v="3738" actId="164"/>
          <ac:cxnSpMkLst>
            <pc:docMk/>
            <pc:sldMk cId="2864206979" sldId="282"/>
            <ac:cxnSpMk id="21" creationId="{8F9D192B-A806-C7FC-58B9-93058837AA56}"/>
          </ac:cxnSpMkLst>
        </pc:cxnChg>
        <pc:cxnChg chg="add">
          <ac:chgData name="Sanders Wang" userId="089d73b8-785c-4012-b931-81c632b6c9c7" providerId="ADAL" clId="{16A1F63C-915B-4903-AE89-AEEAD78C541A}" dt="2025-09-14T07:29:35.785" v="3739" actId="11529"/>
          <ac:cxnSpMkLst>
            <pc:docMk/>
            <pc:sldMk cId="2864206979" sldId="282"/>
            <ac:cxnSpMk id="24" creationId="{6F728DEE-08A0-796C-4617-5354543FEDBE}"/>
          </ac:cxnSpMkLst>
        </pc:cxnChg>
        <pc:cxnChg chg="add">
          <ac:chgData name="Sanders Wang" userId="089d73b8-785c-4012-b931-81c632b6c9c7" providerId="ADAL" clId="{16A1F63C-915B-4903-AE89-AEEAD78C541A}" dt="2025-09-14T07:30:12.898" v="3754" actId="11529"/>
          <ac:cxnSpMkLst>
            <pc:docMk/>
            <pc:sldMk cId="2864206979" sldId="282"/>
            <ac:cxnSpMk id="27" creationId="{776F0FE5-029D-4028-DA77-D4DF1AFA2447}"/>
          </ac:cxnSpMkLst>
        </pc:cxnChg>
        <pc:cxnChg chg="add">
          <ac:chgData name="Sanders Wang" userId="089d73b8-785c-4012-b931-81c632b6c9c7" providerId="ADAL" clId="{16A1F63C-915B-4903-AE89-AEEAD78C541A}" dt="2025-09-14T07:33:41.344" v="3771" actId="11529"/>
          <ac:cxnSpMkLst>
            <pc:docMk/>
            <pc:sldMk cId="2864206979" sldId="282"/>
            <ac:cxnSpMk id="37" creationId="{41BF7D51-6EE2-0914-A5BF-7DFFE18448AD}"/>
          </ac:cxnSpMkLst>
        </pc:cxnChg>
        <pc:cxnChg chg="add">
          <ac:chgData name="Sanders Wang" userId="089d73b8-785c-4012-b931-81c632b6c9c7" providerId="ADAL" clId="{16A1F63C-915B-4903-AE89-AEEAD78C541A}" dt="2025-09-14T07:33:46.646" v="3772" actId="11529"/>
          <ac:cxnSpMkLst>
            <pc:docMk/>
            <pc:sldMk cId="2864206979" sldId="282"/>
            <ac:cxnSpMk id="39" creationId="{76ED5145-8D5E-0A2F-8A4A-C7F921C40C33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14T07:44:06.825" v="4001" actId="20577"/>
        <pc:sldMkLst>
          <pc:docMk/>
          <pc:sldMk cId="1580449368" sldId="283"/>
        </pc:sldMkLst>
        <pc:spChg chg="add mod">
          <ac:chgData name="Sanders Wang" userId="089d73b8-785c-4012-b931-81c632b6c9c7" providerId="ADAL" clId="{16A1F63C-915B-4903-AE89-AEEAD78C541A}" dt="2025-09-14T07:35:17.613" v="3799" actId="1076"/>
          <ac:spMkLst>
            <pc:docMk/>
            <pc:sldMk cId="1580449368" sldId="283"/>
            <ac:spMk id="2" creationId="{714A3C58-D9B9-BBA4-D4A5-470CD5F79ACA}"/>
          </ac:spMkLst>
        </pc:spChg>
        <pc:spChg chg="add mod">
          <ac:chgData name="Sanders Wang" userId="089d73b8-785c-4012-b931-81c632b6c9c7" providerId="ADAL" clId="{16A1F63C-915B-4903-AE89-AEEAD78C541A}" dt="2025-09-14T07:38:16.941" v="3931" actId="20577"/>
          <ac:spMkLst>
            <pc:docMk/>
            <pc:sldMk cId="1580449368" sldId="283"/>
            <ac:spMk id="3" creationId="{15871590-C492-09FB-5D19-E46DC0C002A9}"/>
          </ac:spMkLst>
        </pc:spChg>
        <pc:spChg chg="add mod">
          <ac:chgData name="Sanders Wang" userId="089d73b8-785c-4012-b931-81c632b6c9c7" providerId="ADAL" clId="{16A1F63C-915B-4903-AE89-AEEAD78C541A}" dt="2025-09-14T07:40:06.719" v="3957" actId="20577"/>
          <ac:spMkLst>
            <pc:docMk/>
            <pc:sldMk cId="1580449368" sldId="283"/>
            <ac:spMk id="4" creationId="{C493D7F1-5743-7BA8-CEED-9D923C956F74}"/>
          </ac:spMkLst>
        </pc:spChg>
        <pc:spChg chg="add mod">
          <ac:chgData name="Sanders Wang" userId="089d73b8-785c-4012-b931-81c632b6c9c7" providerId="ADAL" clId="{16A1F63C-915B-4903-AE89-AEEAD78C541A}" dt="2025-09-14T07:40:25.896" v="3962" actId="1076"/>
          <ac:spMkLst>
            <pc:docMk/>
            <pc:sldMk cId="1580449368" sldId="283"/>
            <ac:spMk id="5" creationId="{725DBDD6-8EF2-381A-E30A-2E39DFC80664}"/>
          </ac:spMkLst>
        </pc:spChg>
        <pc:spChg chg="add mod">
          <ac:chgData name="Sanders Wang" userId="089d73b8-785c-4012-b931-81c632b6c9c7" providerId="ADAL" clId="{16A1F63C-915B-4903-AE89-AEEAD78C541A}" dt="2025-09-14T07:39:07.486" v="3933" actId="20577"/>
          <ac:spMkLst>
            <pc:docMk/>
            <pc:sldMk cId="1580449368" sldId="283"/>
            <ac:spMk id="6" creationId="{C2915016-15A2-1C01-308D-3C7CD3D82520}"/>
          </ac:spMkLst>
        </pc:spChg>
        <pc:spChg chg="add mod">
          <ac:chgData name="Sanders Wang" userId="089d73b8-785c-4012-b931-81c632b6c9c7" providerId="ADAL" clId="{16A1F63C-915B-4903-AE89-AEEAD78C541A}" dt="2025-09-14T07:41:51.807" v="3970" actId="1076"/>
          <ac:spMkLst>
            <pc:docMk/>
            <pc:sldMk cId="1580449368" sldId="283"/>
            <ac:spMk id="7" creationId="{80FFF144-E4DD-3714-D8A4-FB7855D8960F}"/>
          </ac:spMkLst>
        </pc:spChg>
        <pc:spChg chg="add mod">
          <ac:chgData name="Sanders Wang" userId="089d73b8-785c-4012-b931-81c632b6c9c7" providerId="ADAL" clId="{16A1F63C-915B-4903-AE89-AEEAD78C541A}" dt="2025-09-14T07:38:10.966" v="3926" actId="1076"/>
          <ac:spMkLst>
            <pc:docMk/>
            <pc:sldMk cId="1580449368" sldId="283"/>
            <ac:spMk id="8" creationId="{95DB39EA-52AE-B990-74D1-FCD6CD3CEF92}"/>
          </ac:spMkLst>
        </pc:spChg>
        <pc:spChg chg="add mod">
          <ac:chgData name="Sanders Wang" userId="089d73b8-785c-4012-b931-81c632b6c9c7" providerId="ADAL" clId="{16A1F63C-915B-4903-AE89-AEEAD78C541A}" dt="2025-09-14T07:41:51.807" v="3970" actId="1076"/>
          <ac:spMkLst>
            <pc:docMk/>
            <pc:sldMk cId="1580449368" sldId="283"/>
            <ac:spMk id="9" creationId="{4C927F57-9F5C-7697-C9F8-9B7AC8C378D3}"/>
          </ac:spMkLst>
        </pc:spChg>
        <pc:spChg chg="add mod">
          <ac:chgData name="Sanders Wang" userId="089d73b8-785c-4012-b931-81c632b6c9c7" providerId="ADAL" clId="{16A1F63C-915B-4903-AE89-AEEAD78C541A}" dt="2025-09-14T07:41:54.644" v="3971" actId="1076"/>
          <ac:spMkLst>
            <pc:docMk/>
            <pc:sldMk cId="1580449368" sldId="283"/>
            <ac:spMk id="12" creationId="{29697832-CF18-426F-A065-59654B23E086}"/>
          </ac:spMkLst>
        </pc:spChg>
        <pc:spChg chg="add mod">
          <ac:chgData name="Sanders Wang" userId="089d73b8-785c-4012-b931-81c632b6c9c7" providerId="ADAL" clId="{16A1F63C-915B-4903-AE89-AEEAD78C541A}" dt="2025-09-14T07:40:54.063" v="3967" actId="1076"/>
          <ac:spMkLst>
            <pc:docMk/>
            <pc:sldMk cId="1580449368" sldId="283"/>
            <ac:spMk id="16" creationId="{8EB09FBD-3460-3B9C-B8E5-F328B468DC45}"/>
          </ac:spMkLst>
        </pc:spChg>
        <pc:spChg chg="add mod">
          <ac:chgData name="Sanders Wang" userId="089d73b8-785c-4012-b931-81c632b6c9c7" providerId="ADAL" clId="{16A1F63C-915B-4903-AE89-AEEAD78C541A}" dt="2025-09-14T07:40:54.063" v="3967" actId="1076"/>
          <ac:spMkLst>
            <pc:docMk/>
            <pc:sldMk cId="1580449368" sldId="283"/>
            <ac:spMk id="17" creationId="{9453E529-F639-1387-C3E8-34845C19ADC7}"/>
          </ac:spMkLst>
        </pc:spChg>
        <pc:spChg chg="add mod">
          <ac:chgData name="Sanders Wang" userId="089d73b8-785c-4012-b931-81c632b6c9c7" providerId="ADAL" clId="{16A1F63C-915B-4903-AE89-AEEAD78C541A}" dt="2025-09-14T07:40:54.063" v="3967" actId="1076"/>
          <ac:spMkLst>
            <pc:docMk/>
            <pc:sldMk cId="1580449368" sldId="283"/>
            <ac:spMk id="18" creationId="{7814E163-3CCB-A9FF-969B-AA1301EA6CBF}"/>
          </ac:spMkLst>
        </pc:spChg>
        <pc:spChg chg="add mod">
          <ac:chgData name="Sanders Wang" userId="089d73b8-785c-4012-b931-81c632b6c9c7" providerId="ADAL" clId="{16A1F63C-915B-4903-AE89-AEEAD78C541A}" dt="2025-09-14T07:42:21.267" v="3988" actId="1076"/>
          <ac:spMkLst>
            <pc:docMk/>
            <pc:sldMk cId="1580449368" sldId="283"/>
            <ac:spMk id="19" creationId="{660960B2-71E3-2078-0052-D1CDAC33AA74}"/>
          </ac:spMkLst>
        </pc:spChg>
        <pc:spChg chg="add">
          <ac:chgData name="Sanders Wang" userId="089d73b8-785c-4012-b931-81c632b6c9c7" providerId="ADAL" clId="{16A1F63C-915B-4903-AE89-AEEAD78C541A}" dt="2025-09-14T07:41:17.889" v="3968" actId="11529"/>
          <ac:spMkLst>
            <pc:docMk/>
            <pc:sldMk cId="1580449368" sldId="283"/>
            <ac:spMk id="20" creationId="{82F6A4BF-470E-E4AA-A5B7-35D6A09B8927}"/>
          </ac:spMkLst>
        </pc:spChg>
        <pc:spChg chg="add mod">
          <ac:chgData name="Sanders Wang" userId="089d73b8-785c-4012-b931-81c632b6c9c7" providerId="ADAL" clId="{16A1F63C-915B-4903-AE89-AEEAD78C541A}" dt="2025-09-14T07:41:20.838" v="3969" actId="571"/>
          <ac:spMkLst>
            <pc:docMk/>
            <pc:sldMk cId="1580449368" sldId="283"/>
            <ac:spMk id="21" creationId="{021C296B-0433-D23B-45D9-DECF4DD55FD3}"/>
          </ac:spMkLst>
        </pc:spChg>
        <pc:spChg chg="add mod">
          <ac:chgData name="Sanders Wang" userId="089d73b8-785c-4012-b931-81c632b6c9c7" providerId="ADAL" clId="{16A1F63C-915B-4903-AE89-AEEAD78C541A}" dt="2025-09-14T07:42:07.112" v="3984" actId="20577"/>
          <ac:spMkLst>
            <pc:docMk/>
            <pc:sldMk cId="1580449368" sldId="283"/>
            <ac:spMk id="22" creationId="{AFC9658D-B328-72AB-2AB5-86B1B384CD8D}"/>
          </ac:spMkLst>
        </pc:spChg>
        <pc:spChg chg="add mod">
          <ac:chgData name="Sanders Wang" userId="089d73b8-785c-4012-b931-81c632b6c9c7" providerId="ADAL" clId="{16A1F63C-915B-4903-AE89-AEEAD78C541A}" dt="2025-09-14T07:42:17.771" v="3987" actId="1076"/>
          <ac:spMkLst>
            <pc:docMk/>
            <pc:sldMk cId="1580449368" sldId="283"/>
            <ac:spMk id="23" creationId="{B8EA66EB-24FD-87C1-2867-DBC2CBCBD991}"/>
          </ac:spMkLst>
        </pc:spChg>
        <pc:spChg chg="add">
          <ac:chgData name="Sanders Wang" userId="089d73b8-785c-4012-b931-81c632b6c9c7" providerId="ADAL" clId="{16A1F63C-915B-4903-AE89-AEEAD78C541A}" dt="2025-09-14T07:43:01.409" v="3989" actId="11529"/>
          <ac:spMkLst>
            <pc:docMk/>
            <pc:sldMk cId="1580449368" sldId="283"/>
            <ac:spMk id="24" creationId="{33AA43E0-355A-209A-D482-F5A4930FB184}"/>
          </ac:spMkLst>
        </pc:spChg>
        <pc:spChg chg="add mod">
          <ac:chgData name="Sanders Wang" userId="089d73b8-785c-4012-b931-81c632b6c9c7" providerId="ADAL" clId="{16A1F63C-915B-4903-AE89-AEEAD78C541A}" dt="2025-09-14T07:43:05.752" v="3990" actId="571"/>
          <ac:spMkLst>
            <pc:docMk/>
            <pc:sldMk cId="1580449368" sldId="283"/>
            <ac:spMk id="25" creationId="{FCEDEC8A-94BE-43D5-A251-6B75A6AF8246}"/>
          </ac:spMkLst>
        </pc:spChg>
        <pc:spChg chg="add mod">
          <ac:chgData name="Sanders Wang" userId="089d73b8-785c-4012-b931-81c632b6c9c7" providerId="ADAL" clId="{16A1F63C-915B-4903-AE89-AEEAD78C541A}" dt="2025-09-14T07:43:16.727" v="3992" actId="1076"/>
          <ac:spMkLst>
            <pc:docMk/>
            <pc:sldMk cId="1580449368" sldId="283"/>
            <ac:spMk id="26" creationId="{2EA91E85-DB82-BF0A-83C2-73709887ED01}"/>
          </ac:spMkLst>
        </pc:spChg>
        <pc:spChg chg="add mod">
          <ac:chgData name="Sanders Wang" userId="089d73b8-785c-4012-b931-81c632b6c9c7" providerId="ADAL" clId="{16A1F63C-915B-4903-AE89-AEEAD78C541A}" dt="2025-09-14T07:43:16.727" v="3992" actId="1076"/>
          <ac:spMkLst>
            <pc:docMk/>
            <pc:sldMk cId="1580449368" sldId="283"/>
            <ac:spMk id="27" creationId="{CF1B1123-26EA-47F9-F3EE-FE6F9B5286B5}"/>
          </ac:spMkLst>
        </pc:spChg>
        <pc:spChg chg="add del mod">
          <ac:chgData name="Sanders Wang" userId="089d73b8-785c-4012-b931-81c632b6c9c7" providerId="ADAL" clId="{16A1F63C-915B-4903-AE89-AEEAD78C541A}" dt="2025-09-14T07:43:20.900" v="3993" actId="478"/>
          <ac:spMkLst>
            <pc:docMk/>
            <pc:sldMk cId="1580449368" sldId="283"/>
            <ac:spMk id="28" creationId="{0DB97DE4-BE54-EED4-5691-7785BDFC6592}"/>
          </ac:spMkLst>
        </pc:spChg>
        <pc:spChg chg="add mod">
          <ac:chgData name="Sanders Wang" userId="089d73b8-785c-4012-b931-81c632b6c9c7" providerId="ADAL" clId="{16A1F63C-915B-4903-AE89-AEEAD78C541A}" dt="2025-09-14T07:43:16.727" v="3992" actId="1076"/>
          <ac:spMkLst>
            <pc:docMk/>
            <pc:sldMk cId="1580449368" sldId="283"/>
            <ac:spMk id="29" creationId="{CB45D153-2BF1-EC34-0A9C-65854ABD9825}"/>
          </ac:spMkLst>
        </pc:spChg>
        <pc:spChg chg="add del mod">
          <ac:chgData name="Sanders Wang" userId="089d73b8-785c-4012-b931-81c632b6c9c7" providerId="ADAL" clId="{16A1F63C-915B-4903-AE89-AEEAD78C541A}" dt="2025-09-14T07:43:20.900" v="3993" actId="478"/>
          <ac:spMkLst>
            <pc:docMk/>
            <pc:sldMk cId="1580449368" sldId="283"/>
            <ac:spMk id="30" creationId="{F188D4A3-D456-F02C-7EE8-E597991BFADF}"/>
          </ac:spMkLst>
        </pc:spChg>
        <pc:spChg chg="add mod">
          <ac:chgData name="Sanders Wang" userId="089d73b8-785c-4012-b931-81c632b6c9c7" providerId="ADAL" clId="{16A1F63C-915B-4903-AE89-AEEAD78C541A}" dt="2025-09-14T07:43:28.561" v="3994" actId="571"/>
          <ac:spMkLst>
            <pc:docMk/>
            <pc:sldMk cId="1580449368" sldId="283"/>
            <ac:spMk id="31" creationId="{8100F80C-0DE3-0FE0-9940-0F579A15E87E}"/>
          </ac:spMkLst>
        </pc:spChg>
        <pc:spChg chg="add mod">
          <ac:chgData name="Sanders Wang" userId="089d73b8-785c-4012-b931-81c632b6c9c7" providerId="ADAL" clId="{16A1F63C-915B-4903-AE89-AEEAD78C541A}" dt="2025-09-14T07:44:06.825" v="4001" actId="20577"/>
          <ac:spMkLst>
            <pc:docMk/>
            <pc:sldMk cId="1580449368" sldId="283"/>
            <ac:spMk id="32" creationId="{1B0423FC-5A43-3445-A268-0D7D6979DFDC}"/>
          </ac:spMkLst>
        </pc:spChg>
        <pc:cxnChg chg="add mod">
          <ac:chgData name="Sanders Wang" userId="089d73b8-785c-4012-b931-81c632b6c9c7" providerId="ADAL" clId="{16A1F63C-915B-4903-AE89-AEEAD78C541A}" dt="2025-09-14T07:41:51.807" v="3970" actId="1076"/>
          <ac:cxnSpMkLst>
            <pc:docMk/>
            <pc:sldMk cId="1580449368" sldId="283"/>
            <ac:cxnSpMk id="11" creationId="{2F77054F-739B-B749-98C1-E3AC32C16335}"/>
          </ac:cxnSpMkLst>
        </pc:cxnChg>
        <pc:cxnChg chg="add mod">
          <ac:chgData name="Sanders Wang" userId="089d73b8-785c-4012-b931-81c632b6c9c7" providerId="ADAL" clId="{16A1F63C-915B-4903-AE89-AEEAD78C541A}" dt="2025-09-14T07:41:51.807" v="3970" actId="1076"/>
          <ac:cxnSpMkLst>
            <pc:docMk/>
            <pc:sldMk cId="1580449368" sldId="283"/>
            <ac:cxnSpMk id="13" creationId="{D9A9C3F1-DCBE-6384-1EB0-0693AE2B8656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14T07:46:57.166" v="4033" actId="20577"/>
        <pc:sldMkLst>
          <pc:docMk/>
          <pc:sldMk cId="313062041" sldId="284"/>
        </pc:sldMkLst>
        <pc:spChg chg="mod">
          <ac:chgData name="Sanders Wang" userId="089d73b8-785c-4012-b931-81c632b6c9c7" providerId="ADAL" clId="{16A1F63C-915B-4903-AE89-AEEAD78C541A}" dt="2025-09-14T07:44:52.055" v="4012" actId="20577"/>
          <ac:spMkLst>
            <pc:docMk/>
            <pc:sldMk cId="313062041" sldId="284"/>
            <ac:spMk id="2" creationId="{93F20AC9-5959-9E24-FE92-732DF27B0FAD}"/>
          </ac:spMkLst>
        </pc:spChg>
        <pc:spChg chg="add mod">
          <ac:chgData name="Sanders Wang" userId="089d73b8-785c-4012-b931-81c632b6c9c7" providerId="ADAL" clId="{16A1F63C-915B-4903-AE89-AEEAD78C541A}" dt="2025-09-14T07:44:46.163" v="4003"/>
          <ac:spMkLst>
            <pc:docMk/>
            <pc:sldMk cId="313062041" sldId="284"/>
            <ac:spMk id="5" creationId="{44D4474C-F329-AE3D-F29D-22148E23AEFF}"/>
          </ac:spMkLst>
        </pc:spChg>
        <pc:spChg chg="add mod">
          <ac:chgData name="Sanders Wang" userId="089d73b8-785c-4012-b931-81c632b6c9c7" providerId="ADAL" clId="{16A1F63C-915B-4903-AE89-AEEAD78C541A}" dt="2025-09-14T07:44:46.163" v="4003"/>
          <ac:spMkLst>
            <pc:docMk/>
            <pc:sldMk cId="313062041" sldId="284"/>
            <ac:spMk id="6" creationId="{67F39395-9EF0-89EB-7F86-81F65B082FAB}"/>
          </ac:spMkLst>
        </pc:spChg>
        <pc:spChg chg="add mod">
          <ac:chgData name="Sanders Wang" userId="089d73b8-785c-4012-b931-81c632b6c9c7" providerId="ADAL" clId="{16A1F63C-915B-4903-AE89-AEEAD78C541A}" dt="2025-09-14T07:44:46.163" v="4003"/>
          <ac:spMkLst>
            <pc:docMk/>
            <pc:sldMk cId="313062041" sldId="284"/>
            <ac:spMk id="8" creationId="{1BC27BB0-0209-5A3E-DAB7-027E2ED6B375}"/>
          </ac:spMkLst>
        </pc:spChg>
        <pc:spChg chg="add mod">
          <ac:chgData name="Sanders Wang" userId="089d73b8-785c-4012-b931-81c632b6c9c7" providerId="ADAL" clId="{16A1F63C-915B-4903-AE89-AEEAD78C541A}" dt="2025-09-14T07:44:46.163" v="4003"/>
          <ac:spMkLst>
            <pc:docMk/>
            <pc:sldMk cId="313062041" sldId="284"/>
            <ac:spMk id="11" creationId="{6506AFC8-FFAB-89E4-7C62-870FDCE13C54}"/>
          </ac:spMkLst>
        </pc:spChg>
        <pc:spChg chg="add del mod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14" creationId="{4185F344-91DC-A80B-5F3C-8483AAB73939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15" creationId="{603B20B8-52E9-9B74-7A85-32FC18F6BB1E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16" creationId="{A9AADD19-B1AC-8069-B38E-D2C4CA4FC524}"/>
          </ac:spMkLst>
        </pc:spChg>
        <pc:spChg chg="add mod">
          <ac:chgData name="Sanders Wang" userId="089d73b8-785c-4012-b931-81c632b6c9c7" providerId="ADAL" clId="{16A1F63C-915B-4903-AE89-AEEAD78C541A}" dt="2025-09-14T07:44:46.163" v="4003"/>
          <ac:spMkLst>
            <pc:docMk/>
            <pc:sldMk cId="313062041" sldId="284"/>
            <ac:spMk id="17" creationId="{ECD0695A-656C-3309-D014-82159B8AD3E3}"/>
          </ac:spMkLst>
        </pc:spChg>
        <pc:spChg chg="add del mod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0" creationId="{18ACE4BD-A75F-E650-B781-AA621F93693F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1" creationId="{F01B763B-A487-D14A-08E5-94BF4F82F8A1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2" creationId="{9262D9FB-B6A5-ECB9-F7DA-9CB951F2B4A3}"/>
          </ac:spMkLst>
        </pc:spChg>
        <pc:spChg chg="add del mod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3" creationId="{2603B20A-FE6E-AC8C-FA6B-77E8DFFB739F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4" creationId="{EB6366CE-93AF-B76B-95CE-82A200ED3CEB}"/>
          </ac:spMkLst>
        </pc:spChg>
        <pc:spChg chg="add del mod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5" creationId="{1C114318-89F0-F104-A7A4-F3A0E1EDC3B6}"/>
          </ac:spMkLst>
        </pc:spChg>
        <pc:spChg chg="del">
          <ac:chgData name="Sanders Wang" userId="089d73b8-785c-4012-b931-81c632b6c9c7" providerId="ADAL" clId="{16A1F63C-915B-4903-AE89-AEEAD78C541A}" dt="2025-09-14T07:44:59.510" v="4013" actId="478"/>
          <ac:spMkLst>
            <pc:docMk/>
            <pc:sldMk cId="313062041" sldId="284"/>
            <ac:spMk id="26" creationId="{3425CC32-6B76-D67D-FCFE-BC82B440E880}"/>
          </ac:spMkLst>
        </pc:spChg>
        <pc:spChg chg="add mod">
          <ac:chgData name="Sanders Wang" userId="089d73b8-785c-4012-b931-81c632b6c9c7" providerId="ADAL" clId="{16A1F63C-915B-4903-AE89-AEEAD78C541A}" dt="2025-09-14T07:46:57.166" v="4033" actId="20577"/>
          <ac:spMkLst>
            <pc:docMk/>
            <pc:sldMk cId="313062041" sldId="284"/>
            <ac:spMk id="27" creationId="{77F2683E-8DED-6A95-3462-7F76359EB130}"/>
          </ac:spMkLst>
        </pc:spChg>
        <pc:spChg chg="add mod">
          <ac:chgData name="Sanders Wang" userId="089d73b8-785c-4012-b931-81c632b6c9c7" providerId="ADAL" clId="{16A1F63C-915B-4903-AE89-AEEAD78C541A}" dt="2025-09-14T07:46:14.420" v="4029" actId="20577"/>
          <ac:spMkLst>
            <pc:docMk/>
            <pc:sldMk cId="313062041" sldId="284"/>
            <ac:spMk id="29" creationId="{9AF122F4-977E-6DF8-AC91-F50736D5338E}"/>
          </ac:spMkLst>
        </pc:spChg>
        <pc:spChg chg="add mod">
          <ac:chgData name="Sanders Wang" userId="089d73b8-785c-4012-b931-81c632b6c9c7" providerId="ADAL" clId="{16A1F63C-915B-4903-AE89-AEEAD78C541A}" dt="2025-09-14T07:46:09.787" v="4028" actId="571"/>
          <ac:spMkLst>
            <pc:docMk/>
            <pc:sldMk cId="313062041" sldId="284"/>
            <ac:spMk id="30" creationId="{D36B7126-194F-E021-5D4E-0229ADDC4FAC}"/>
          </ac:spMkLst>
        </pc:spChg>
        <pc:spChg chg="add mod">
          <ac:chgData name="Sanders Wang" userId="089d73b8-785c-4012-b931-81c632b6c9c7" providerId="ADAL" clId="{16A1F63C-915B-4903-AE89-AEEAD78C541A}" dt="2025-09-14T07:46:24.689" v="4031" actId="20577"/>
          <ac:spMkLst>
            <pc:docMk/>
            <pc:sldMk cId="313062041" sldId="284"/>
            <ac:spMk id="31" creationId="{D7D8DCAD-559D-DB28-A2A9-2E5F0D1EE3CB}"/>
          </ac:spMkLst>
        </pc:spChg>
        <pc:graphicFrameChg chg="add mod modGraphic">
          <ac:chgData name="Sanders Wang" userId="089d73b8-785c-4012-b931-81c632b6c9c7" providerId="ADAL" clId="{16A1F63C-915B-4903-AE89-AEEAD78C541A}" dt="2025-09-14T07:45:51.950" v="4024" actId="1076"/>
          <ac:graphicFrameMkLst>
            <pc:docMk/>
            <pc:sldMk cId="313062041" sldId="284"/>
            <ac:graphicFrameMk id="28" creationId="{D91AB683-C6DB-696A-D3E0-51749D5004E3}"/>
          </ac:graphicFrameMkLst>
        </pc:graphicFrameChg>
      </pc:sldChg>
      <pc:sldChg chg="addSp modSp new mod">
        <pc:chgData name="Sanders Wang" userId="089d73b8-785c-4012-b931-81c632b6c9c7" providerId="ADAL" clId="{16A1F63C-915B-4903-AE89-AEEAD78C541A}" dt="2025-09-14T08:43:28.372" v="4743" actId="20577"/>
        <pc:sldMkLst>
          <pc:docMk/>
          <pc:sldMk cId="394728834" sldId="285"/>
        </pc:sldMkLst>
        <pc:spChg chg="add mod">
          <ac:chgData name="Sanders Wang" userId="089d73b8-785c-4012-b931-81c632b6c9c7" providerId="ADAL" clId="{16A1F63C-915B-4903-AE89-AEEAD78C541A}" dt="2025-09-14T08:33:04.105" v="4605" actId="113"/>
          <ac:spMkLst>
            <pc:docMk/>
            <pc:sldMk cId="394728834" sldId="285"/>
            <ac:spMk id="2" creationId="{B59AD6EE-B3B5-18F4-5EAE-B1D7391F4DA4}"/>
          </ac:spMkLst>
        </pc:spChg>
        <pc:spChg chg="add mod">
          <ac:chgData name="Sanders Wang" userId="089d73b8-785c-4012-b931-81c632b6c9c7" providerId="ADAL" clId="{16A1F63C-915B-4903-AE89-AEEAD78C541A}" dt="2025-09-14T08:35:55.534" v="4647" actId="1076"/>
          <ac:spMkLst>
            <pc:docMk/>
            <pc:sldMk cId="394728834" sldId="285"/>
            <ac:spMk id="6" creationId="{1F9D50B7-209B-1810-D662-40AEDBA696E0}"/>
          </ac:spMkLst>
        </pc:spChg>
        <pc:spChg chg="add mod">
          <ac:chgData name="Sanders Wang" userId="089d73b8-785c-4012-b931-81c632b6c9c7" providerId="ADAL" clId="{16A1F63C-915B-4903-AE89-AEEAD78C541A}" dt="2025-09-14T08:36:24.626" v="4651" actId="1076"/>
          <ac:spMkLst>
            <pc:docMk/>
            <pc:sldMk cId="394728834" sldId="285"/>
            <ac:spMk id="7" creationId="{09A1033C-9F4F-04C0-06C1-A07BB7842769}"/>
          </ac:spMkLst>
        </pc:spChg>
        <pc:spChg chg="add mod">
          <ac:chgData name="Sanders Wang" userId="089d73b8-785c-4012-b931-81c632b6c9c7" providerId="ADAL" clId="{16A1F63C-915B-4903-AE89-AEEAD78C541A}" dt="2025-09-14T08:42:07.289" v="4715" actId="692"/>
          <ac:spMkLst>
            <pc:docMk/>
            <pc:sldMk cId="394728834" sldId="285"/>
            <ac:spMk id="14" creationId="{8E84334D-4179-0857-3213-3F09700E8BB4}"/>
          </ac:spMkLst>
        </pc:spChg>
        <pc:spChg chg="add mod">
          <ac:chgData name="Sanders Wang" userId="089d73b8-785c-4012-b931-81c632b6c9c7" providerId="ADAL" clId="{16A1F63C-915B-4903-AE89-AEEAD78C541A}" dt="2025-09-14T08:42:29.299" v="4726" actId="1076"/>
          <ac:spMkLst>
            <pc:docMk/>
            <pc:sldMk cId="394728834" sldId="285"/>
            <ac:spMk id="15" creationId="{1BCDAAC9-29FF-8753-D574-0455F433C397}"/>
          </ac:spMkLst>
        </pc:spChg>
        <pc:spChg chg="add mod">
          <ac:chgData name="Sanders Wang" userId="089d73b8-785c-4012-b931-81c632b6c9c7" providerId="ADAL" clId="{16A1F63C-915B-4903-AE89-AEEAD78C541A}" dt="2025-09-14T08:43:19.123" v="4741" actId="1076"/>
          <ac:spMkLst>
            <pc:docMk/>
            <pc:sldMk cId="394728834" sldId="285"/>
            <ac:spMk id="16" creationId="{325C9DB0-4A8B-EA4B-0744-42E517B32C3A}"/>
          </ac:spMkLst>
        </pc:spChg>
        <pc:spChg chg="add mod">
          <ac:chgData name="Sanders Wang" userId="089d73b8-785c-4012-b931-81c632b6c9c7" providerId="ADAL" clId="{16A1F63C-915B-4903-AE89-AEEAD78C541A}" dt="2025-09-14T08:43:28.372" v="4743" actId="20577"/>
          <ac:spMkLst>
            <pc:docMk/>
            <pc:sldMk cId="394728834" sldId="285"/>
            <ac:spMk id="17" creationId="{4B5D8F6D-CB89-4A74-C062-F1143C2A15D2}"/>
          </ac:spMkLst>
        </pc:spChg>
        <pc:graphicFrameChg chg="add mod modGraphic">
          <ac:chgData name="Sanders Wang" userId="089d73b8-785c-4012-b931-81c632b6c9c7" providerId="ADAL" clId="{16A1F63C-915B-4903-AE89-AEEAD78C541A}" dt="2025-09-14T08:35:09.801" v="4626" actId="20577"/>
          <ac:graphicFrameMkLst>
            <pc:docMk/>
            <pc:sldMk cId="394728834" sldId="285"/>
            <ac:graphicFrameMk id="5" creationId="{C90F1487-AF96-9547-6E0A-863A73CA18F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37:24.295" v="4659" actId="113"/>
          <ac:graphicFrameMkLst>
            <pc:docMk/>
            <pc:sldMk cId="394728834" sldId="285"/>
            <ac:graphicFrameMk id="8" creationId="{86CB0C0E-0C7F-6A16-C243-95CC2905E06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41:31.107" v="4709" actId="1076"/>
          <ac:graphicFrameMkLst>
            <pc:docMk/>
            <pc:sldMk cId="394728834" sldId="285"/>
            <ac:graphicFrameMk id="9" creationId="{D9EF8DA1-65E9-E808-749D-26DD314CDFD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41:23.790" v="4708" actId="1076"/>
          <ac:graphicFrameMkLst>
            <pc:docMk/>
            <pc:sldMk cId="394728834" sldId="285"/>
            <ac:graphicFrameMk id="10" creationId="{8231047D-0EBE-B480-4508-CB7A8C57A6F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41:35.781" v="4710" actId="1076"/>
          <ac:graphicFrameMkLst>
            <pc:docMk/>
            <pc:sldMk cId="394728834" sldId="285"/>
            <ac:graphicFrameMk id="11" creationId="{ABEDD930-7D55-F710-BE8A-BFDE338026C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41:44.187" v="4711" actId="1076"/>
          <ac:graphicFrameMkLst>
            <pc:docMk/>
            <pc:sldMk cId="394728834" sldId="285"/>
            <ac:graphicFrameMk id="12" creationId="{73B70985-3D3E-448C-3527-2F864CF75CA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8:41:51.814" v="4712" actId="1076"/>
          <ac:graphicFrameMkLst>
            <pc:docMk/>
            <pc:sldMk cId="394728834" sldId="285"/>
            <ac:graphicFrameMk id="13" creationId="{5112CF4B-5D66-18CE-4B22-5ECC57250091}"/>
          </ac:graphicFrameMkLst>
        </pc:graphicFrameChg>
        <pc:picChg chg="add mod">
          <ac:chgData name="Sanders Wang" userId="089d73b8-785c-4012-b931-81c632b6c9c7" providerId="ADAL" clId="{16A1F63C-915B-4903-AE89-AEEAD78C541A}" dt="2025-09-14T08:36:20.063" v="4650" actId="1076"/>
          <ac:picMkLst>
            <pc:docMk/>
            <pc:sldMk cId="394728834" sldId="285"/>
            <ac:picMk id="4" creationId="{A2F9DEC7-21D1-5099-7572-27CD736E40A0}"/>
          </ac:picMkLst>
        </pc:picChg>
      </pc:sldChg>
      <pc:sldChg chg="addSp modSp add mod">
        <pc:chgData name="Sanders Wang" userId="089d73b8-785c-4012-b931-81c632b6c9c7" providerId="ADAL" clId="{16A1F63C-915B-4903-AE89-AEEAD78C541A}" dt="2025-09-14T07:57:00.721" v="4159" actId="1076"/>
        <pc:sldMkLst>
          <pc:docMk/>
          <pc:sldMk cId="2343336845" sldId="286"/>
        </pc:sldMkLst>
        <pc:spChg chg="add mod">
          <ac:chgData name="Sanders Wang" userId="089d73b8-785c-4012-b931-81c632b6c9c7" providerId="ADAL" clId="{16A1F63C-915B-4903-AE89-AEEAD78C541A}" dt="2025-09-14T07:53:26.326" v="4089" actId="1076"/>
          <ac:spMkLst>
            <pc:docMk/>
            <pc:sldMk cId="2343336845" sldId="286"/>
            <ac:spMk id="3" creationId="{17633FEF-E16E-E51C-31E6-7DCEF6A4191C}"/>
          </ac:spMkLst>
        </pc:spChg>
        <pc:spChg chg="add mod">
          <ac:chgData name="Sanders Wang" userId="089d73b8-785c-4012-b931-81c632b6c9c7" providerId="ADAL" clId="{16A1F63C-915B-4903-AE89-AEEAD78C541A}" dt="2025-09-14T07:57:00.721" v="4159" actId="1076"/>
          <ac:spMkLst>
            <pc:docMk/>
            <pc:sldMk cId="2343336845" sldId="286"/>
            <ac:spMk id="4" creationId="{3B7FD830-46F1-5360-EF05-D2AC6131CAE4}"/>
          </ac:spMkLst>
        </pc:spChg>
      </pc:sldChg>
      <pc:sldChg chg="addSp delSp modSp new mod">
        <pc:chgData name="Sanders Wang" userId="089d73b8-785c-4012-b931-81c632b6c9c7" providerId="ADAL" clId="{16A1F63C-915B-4903-AE89-AEEAD78C541A}" dt="2025-09-14T08:26:51.740" v="4590" actId="20577"/>
        <pc:sldMkLst>
          <pc:docMk/>
          <pc:sldMk cId="324932173" sldId="287"/>
        </pc:sldMkLst>
        <pc:spChg chg="add mod">
          <ac:chgData name="Sanders Wang" userId="089d73b8-785c-4012-b931-81c632b6c9c7" providerId="ADAL" clId="{16A1F63C-915B-4903-AE89-AEEAD78C541A}" dt="2025-09-14T07:59:04.163" v="4207" actId="1076"/>
          <ac:spMkLst>
            <pc:docMk/>
            <pc:sldMk cId="324932173" sldId="287"/>
            <ac:spMk id="2" creationId="{397DC588-B05A-F968-F586-77E06B3D509E}"/>
          </ac:spMkLst>
        </pc:spChg>
        <pc:spChg chg="add mod">
          <ac:chgData name="Sanders Wang" userId="089d73b8-785c-4012-b931-81c632b6c9c7" providerId="ADAL" clId="{16A1F63C-915B-4903-AE89-AEEAD78C541A}" dt="2025-09-14T07:59:06.871" v="4208" actId="113"/>
          <ac:spMkLst>
            <pc:docMk/>
            <pc:sldMk cId="324932173" sldId="287"/>
            <ac:spMk id="3" creationId="{F85CCC81-6D7B-1CA8-37B7-79B69CC9F8BC}"/>
          </ac:spMkLst>
        </pc:spChg>
        <pc:spChg chg="add mod">
          <ac:chgData name="Sanders Wang" userId="089d73b8-785c-4012-b931-81c632b6c9c7" providerId="ADAL" clId="{16A1F63C-915B-4903-AE89-AEEAD78C541A}" dt="2025-09-14T08:22:05.407" v="4535" actId="207"/>
          <ac:spMkLst>
            <pc:docMk/>
            <pc:sldMk cId="324932173" sldId="287"/>
            <ac:spMk id="5" creationId="{BD0F183B-DC5C-4FEB-1938-BD4609F6B03A}"/>
          </ac:spMkLst>
        </pc:spChg>
        <pc:spChg chg="add mod">
          <ac:chgData name="Sanders Wang" userId="089d73b8-785c-4012-b931-81c632b6c9c7" providerId="ADAL" clId="{16A1F63C-915B-4903-AE89-AEEAD78C541A}" dt="2025-09-14T08:22:02.164" v="4534" actId="207"/>
          <ac:spMkLst>
            <pc:docMk/>
            <pc:sldMk cId="324932173" sldId="287"/>
            <ac:spMk id="6" creationId="{1B9204F2-7466-7855-E098-0826BA4CA371}"/>
          </ac:spMkLst>
        </pc:spChg>
        <pc:spChg chg="add mod">
          <ac:chgData name="Sanders Wang" userId="089d73b8-785c-4012-b931-81c632b6c9c7" providerId="ADAL" clId="{16A1F63C-915B-4903-AE89-AEEAD78C541A}" dt="2025-09-14T08:21:59.298" v="4533" actId="207"/>
          <ac:spMkLst>
            <pc:docMk/>
            <pc:sldMk cId="324932173" sldId="287"/>
            <ac:spMk id="8" creationId="{A03E173B-489B-A288-81FA-E2952FCD4177}"/>
          </ac:spMkLst>
        </pc:spChg>
        <pc:spChg chg="add mod">
          <ac:chgData name="Sanders Wang" userId="089d73b8-785c-4012-b931-81c632b6c9c7" providerId="ADAL" clId="{16A1F63C-915B-4903-AE89-AEEAD78C541A}" dt="2025-09-14T08:23:25.073" v="4542" actId="20577"/>
          <ac:spMkLst>
            <pc:docMk/>
            <pc:sldMk cId="324932173" sldId="287"/>
            <ac:spMk id="10" creationId="{B80FD230-690F-2AFE-1A4E-539E592DB2C1}"/>
          </ac:spMkLst>
        </pc:spChg>
        <pc:spChg chg="add mod">
          <ac:chgData name="Sanders Wang" userId="089d73b8-785c-4012-b931-81c632b6c9c7" providerId="ADAL" clId="{16A1F63C-915B-4903-AE89-AEEAD78C541A}" dt="2025-09-14T08:21:53.071" v="4531" actId="207"/>
          <ac:spMkLst>
            <pc:docMk/>
            <pc:sldMk cId="324932173" sldId="287"/>
            <ac:spMk id="12" creationId="{1BFDC0AF-99E9-2B9B-B3D6-EF6F9077A007}"/>
          </ac:spMkLst>
        </pc:spChg>
        <pc:spChg chg="mod">
          <ac:chgData name="Sanders Wang" userId="089d73b8-785c-4012-b931-81c632b6c9c7" providerId="ADAL" clId="{16A1F63C-915B-4903-AE89-AEEAD78C541A}" dt="2025-09-14T08:01:42.036" v="4259" actId="20577"/>
          <ac:spMkLst>
            <pc:docMk/>
            <pc:sldMk cId="324932173" sldId="287"/>
            <ac:spMk id="14" creationId="{9B1C9F2E-5DB4-1C65-9743-6FC4B1005BCC}"/>
          </ac:spMkLst>
        </pc:spChg>
        <pc:spChg chg="add mod">
          <ac:chgData name="Sanders Wang" userId="089d73b8-785c-4012-b931-81c632b6c9c7" providerId="ADAL" clId="{16A1F63C-915B-4903-AE89-AEEAD78C541A}" dt="2025-09-14T08:01:46.128" v="4261" actId="20577"/>
          <ac:spMkLst>
            <pc:docMk/>
            <pc:sldMk cId="324932173" sldId="287"/>
            <ac:spMk id="16" creationId="{B894B551-B135-1E45-638D-49079A62AC9E}"/>
          </ac:spMkLst>
        </pc:spChg>
        <pc:spChg chg="add mod">
          <ac:chgData name="Sanders Wang" userId="089d73b8-785c-4012-b931-81c632b6c9c7" providerId="ADAL" clId="{16A1F63C-915B-4903-AE89-AEEAD78C541A}" dt="2025-09-14T08:01:49.376" v="4263" actId="20577"/>
          <ac:spMkLst>
            <pc:docMk/>
            <pc:sldMk cId="324932173" sldId="287"/>
            <ac:spMk id="18" creationId="{6289093B-7987-D951-7139-15F1CF8E24D0}"/>
          </ac:spMkLst>
        </pc:spChg>
        <pc:spChg chg="add mod">
          <ac:chgData name="Sanders Wang" userId="089d73b8-785c-4012-b931-81c632b6c9c7" providerId="ADAL" clId="{16A1F63C-915B-4903-AE89-AEEAD78C541A}" dt="2025-09-14T08:01:52.792" v="4264" actId="20577"/>
          <ac:spMkLst>
            <pc:docMk/>
            <pc:sldMk cId="324932173" sldId="287"/>
            <ac:spMk id="20" creationId="{289DCCB8-A190-1679-7041-EB4074C990F4}"/>
          </ac:spMkLst>
        </pc:spChg>
        <pc:spChg chg="del mod">
          <ac:chgData name="Sanders Wang" userId="089d73b8-785c-4012-b931-81c632b6c9c7" providerId="ADAL" clId="{16A1F63C-915B-4903-AE89-AEEAD78C541A}" dt="2025-09-14T08:20:18.127" v="4517" actId="478"/>
          <ac:spMkLst>
            <pc:docMk/>
            <pc:sldMk cId="324932173" sldId="287"/>
            <ac:spMk id="22" creationId="{BC384B6A-4C35-EA52-3DE1-77EC1A0DA348}"/>
          </ac:spMkLst>
        </pc:spChg>
        <pc:spChg chg="add del mod">
          <ac:chgData name="Sanders Wang" userId="089d73b8-785c-4012-b931-81c632b6c9c7" providerId="ADAL" clId="{16A1F63C-915B-4903-AE89-AEEAD78C541A}" dt="2025-09-14T08:01:09.469" v="4240" actId="478"/>
          <ac:spMkLst>
            <pc:docMk/>
            <pc:sldMk cId="324932173" sldId="287"/>
            <ac:spMk id="24" creationId="{370E3C44-6F5E-F3E2-7602-769D498F10FF}"/>
          </ac:spMkLst>
        </pc:spChg>
        <pc:spChg chg="add del mod">
          <ac:chgData name="Sanders Wang" userId="089d73b8-785c-4012-b931-81c632b6c9c7" providerId="ADAL" clId="{16A1F63C-915B-4903-AE89-AEEAD78C541A}" dt="2025-09-14T08:01:09.469" v="4240" actId="478"/>
          <ac:spMkLst>
            <pc:docMk/>
            <pc:sldMk cId="324932173" sldId="287"/>
            <ac:spMk id="25" creationId="{0BDCC966-2A4A-7776-9D47-CF25F8152ADA}"/>
          </ac:spMkLst>
        </pc:spChg>
        <pc:spChg chg="add del mod">
          <ac:chgData name="Sanders Wang" userId="089d73b8-785c-4012-b931-81c632b6c9c7" providerId="ADAL" clId="{16A1F63C-915B-4903-AE89-AEEAD78C541A}" dt="2025-09-14T08:15:02.409" v="4466" actId="21"/>
          <ac:spMkLst>
            <pc:docMk/>
            <pc:sldMk cId="324932173" sldId="287"/>
            <ac:spMk id="26" creationId="{2770D982-6323-7084-DADC-70733AB1ED41}"/>
          </ac:spMkLst>
        </pc:spChg>
        <pc:spChg chg="add del mod">
          <ac:chgData name="Sanders Wang" userId="089d73b8-785c-4012-b931-81c632b6c9c7" providerId="ADAL" clId="{16A1F63C-915B-4903-AE89-AEEAD78C541A}" dt="2025-09-14T08:15:02.409" v="4466" actId="21"/>
          <ac:spMkLst>
            <pc:docMk/>
            <pc:sldMk cId="324932173" sldId="287"/>
            <ac:spMk id="27" creationId="{7DDF41F6-79B2-19B7-B1C7-384BC76B73BF}"/>
          </ac:spMkLst>
        </pc:spChg>
        <pc:spChg chg="add del mod">
          <ac:chgData name="Sanders Wang" userId="089d73b8-785c-4012-b931-81c632b6c9c7" providerId="ADAL" clId="{16A1F63C-915B-4903-AE89-AEEAD78C541A}" dt="2025-09-14T08:05:49.857" v="4312" actId="478"/>
          <ac:spMkLst>
            <pc:docMk/>
            <pc:sldMk cId="324932173" sldId="287"/>
            <ac:spMk id="28" creationId="{277C8C1F-D1D4-CF58-2856-B6CF9B69782F}"/>
          </ac:spMkLst>
        </pc:spChg>
        <pc:spChg chg="add mod">
          <ac:chgData name="Sanders Wang" userId="089d73b8-785c-4012-b931-81c632b6c9c7" providerId="ADAL" clId="{16A1F63C-915B-4903-AE89-AEEAD78C541A}" dt="2025-09-14T08:18:48.921" v="4491" actId="20577"/>
          <ac:spMkLst>
            <pc:docMk/>
            <pc:sldMk cId="324932173" sldId="287"/>
            <ac:spMk id="29" creationId="{012626FA-04F1-E2A3-7047-E49A3BD7B9C9}"/>
          </ac:spMkLst>
        </pc:spChg>
        <pc:spChg chg="add mod">
          <ac:chgData name="Sanders Wang" userId="089d73b8-785c-4012-b931-81c632b6c9c7" providerId="ADAL" clId="{16A1F63C-915B-4903-AE89-AEEAD78C541A}" dt="2025-09-14T08:21:22.264" v="4529" actId="1076"/>
          <ac:spMkLst>
            <pc:docMk/>
            <pc:sldMk cId="324932173" sldId="287"/>
            <ac:spMk id="30" creationId="{2E5917F6-05D8-334F-0D52-DA8DDF2CD828}"/>
          </ac:spMkLst>
        </pc:spChg>
        <pc:spChg chg="add mod">
          <ac:chgData name="Sanders Wang" userId="089d73b8-785c-4012-b931-81c632b6c9c7" providerId="ADAL" clId="{16A1F63C-915B-4903-AE89-AEEAD78C541A}" dt="2025-09-14T08:19:16.907" v="4501" actId="1076"/>
          <ac:spMkLst>
            <pc:docMk/>
            <pc:sldMk cId="324932173" sldId="287"/>
            <ac:spMk id="33" creationId="{F178155D-16B2-74BA-3E2E-BD6599D8A2BF}"/>
          </ac:spMkLst>
        </pc:spChg>
        <pc:spChg chg="add mod">
          <ac:chgData name="Sanders Wang" userId="089d73b8-785c-4012-b931-81c632b6c9c7" providerId="ADAL" clId="{16A1F63C-915B-4903-AE89-AEEAD78C541A}" dt="2025-09-14T08:21:12.635" v="4528" actId="20577"/>
          <ac:spMkLst>
            <pc:docMk/>
            <pc:sldMk cId="324932173" sldId="287"/>
            <ac:spMk id="35" creationId="{D7391556-373B-45C1-B221-FD30A52CA4AA}"/>
          </ac:spMkLst>
        </pc:spChg>
        <pc:spChg chg="add mod">
          <ac:chgData name="Sanders Wang" userId="089d73b8-785c-4012-b931-81c632b6c9c7" providerId="ADAL" clId="{16A1F63C-915B-4903-AE89-AEEAD78C541A}" dt="2025-09-14T08:22:51.006" v="4539" actId="692"/>
          <ac:spMkLst>
            <pc:docMk/>
            <pc:sldMk cId="324932173" sldId="287"/>
            <ac:spMk id="36" creationId="{1A475FC4-0249-1655-1F3B-295D76E9C168}"/>
          </ac:spMkLst>
        </pc:spChg>
        <pc:spChg chg="add mod">
          <ac:chgData name="Sanders Wang" userId="089d73b8-785c-4012-b931-81c632b6c9c7" providerId="ADAL" clId="{16A1F63C-915B-4903-AE89-AEEAD78C541A}" dt="2025-09-14T08:22:56.004" v="4540" actId="571"/>
          <ac:spMkLst>
            <pc:docMk/>
            <pc:sldMk cId="324932173" sldId="287"/>
            <ac:spMk id="37" creationId="{A5C670D1-35F8-38BF-2363-555E50228246}"/>
          </ac:spMkLst>
        </pc:spChg>
        <pc:spChg chg="add mod">
          <ac:chgData name="Sanders Wang" userId="089d73b8-785c-4012-b931-81c632b6c9c7" providerId="ADAL" clId="{16A1F63C-915B-4903-AE89-AEEAD78C541A}" dt="2025-09-14T08:25:26.127" v="4562" actId="20577"/>
          <ac:spMkLst>
            <pc:docMk/>
            <pc:sldMk cId="324932173" sldId="287"/>
            <ac:spMk id="38" creationId="{21684013-D47B-5750-E227-BC46D83F6A48}"/>
          </ac:spMkLst>
        </pc:spChg>
        <pc:spChg chg="add mod">
          <ac:chgData name="Sanders Wang" userId="089d73b8-785c-4012-b931-81c632b6c9c7" providerId="ADAL" clId="{16A1F63C-915B-4903-AE89-AEEAD78C541A}" dt="2025-09-14T08:25:35.701" v="4568" actId="20577"/>
          <ac:spMkLst>
            <pc:docMk/>
            <pc:sldMk cId="324932173" sldId="287"/>
            <ac:spMk id="39" creationId="{90EDF9A5-639A-8812-8517-C970DAB73F2F}"/>
          </ac:spMkLst>
        </pc:spChg>
        <pc:spChg chg="add mod">
          <ac:chgData name="Sanders Wang" userId="089d73b8-785c-4012-b931-81c632b6c9c7" providerId="ADAL" clId="{16A1F63C-915B-4903-AE89-AEEAD78C541A}" dt="2025-09-14T08:24:22.773" v="4551" actId="20577"/>
          <ac:spMkLst>
            <pc:docMk/>
            <pc:sldMk cId="324932173" sldId="287"/>
            <ac:spMk id="41" creationId="{D95B120B-E116-FB58-7A68-7963B4F2F50F}"/>
          </ac:spMkLst>
        </pc:spChg>
        <pc:spChg chg="add mod">
          <ac:chgData name="Sanders Wang" userId="089d73b8-785c-4012-b931-81c632b6c9c7" providerId="ADAL" clId="{16A1F63C-915B-4903-AE89-AEEAD78C541A}" dt="2025-09-14T08:25:02.496" v="4561" actId="20577"/>
          <ac:spMkLst>
            <pc:docMk/>
            <pc:sldMk cId="324932173" sldId="287"/>
            <ac:spMk id="43" creationId="{CDFCC9CF-AC99-06FF-056A-0FDF7C179257}"/>
          </ac:spMkLst>
        </pc:spChg>
        <pc:spChg chg="add mod">
          <ac:chgData name="Sanders Wang" userId="089d73b8-785c-4012-b931-81c632b6c9c7" providerId="ADAL" clId="{16A1F63C-915B-4903-AE89-AEEAD78C541A}" dt="2025-09-14T08:25:43.242" v="4574" actId="20577"/>
          <ac:spMkLst>
            <pc:docMk/>
            <pc:sldMk cId="324932173" sldId="287"/>
            <ac:spMk id="45" creationId="{7D6ACE29-7108-6DF0-DC5C-2CB3DC0EEDF2}"/>
          </ac:spMkLst>
        </pc:spChg>
        <pc:spChg chg="add mod">
          <ac:chgData name="Sanders Wang" userId="089d73b8-785c-4012-b931-81c632b6c9c7" providerId="ADAL" clId="{16A1F63C-915B-4903-AE89-AEEAD78C541A}" dt="2025-09-14T08:24:26.843" v="4553" actId="20577"/>
          <ac:spMkLst>
            <pc:docMk/>
            <pc:sldMk cId="324932173" sldId="287"/>
            <ac:spMk id="49" creationId="{9980CE06-78DC-92D1-9FA4-5BC38D4C3D75}"/>
          </ac:spMkLst>
        </pc:spChg>
        <pc:spChg chg="add mod">
          <ac:chgData name="Sanders Wang" userId="089d73b8-785c-4012-b931-81c632b6c9c7" providerId="ADAL" clId="{16A1F63C-915B-4903-AE89-AEEAD78C541A}" dt="2025-09-14T08:23:52.240" v="4548" actId="20577"/>
          <ac:spMkLst>
            <pc:docMk/>
            <pc:sldMk cId="324932173" sldId="287"/>
            <ac:spMk id="53" creationId="{02AAB319-F1A7-9DE5-1F84-C8FE0E2CBE15}"/>
          </ac:spMkLst>
        </pc:spChg>
        <pc:spChg chg="add mod">
          <ac:chgData name="Sanders Wang" userId="089d73b8-785c-4012-b931-81c632b6c9c7" providerId="ADAL" clId="{16A1F63C-915B-4903-AE89-AEEAD78C541A}" dt="2025-09-14T08:25:47.285" v="4576" actId="20577"/>
          <ac:spMkLst>
            <pc:docMk/>
            <pc:sldMk cId="324932173" sldId="287"/>
            <ac:spMk id="56" creationId="{CCC7E105-6AA0-8227-F0F2-9D23F55D56B9}"/>
          </ac:spMkLst>
        </pc:spChg>
        <pc:spChg chg="add mod">
          <ac:chgData name="Sanders Wang" userId="089d73b8-785c-4012-b931-81c632b6c9c7" providerId="ADAL" clId="{16A1F63C-915B-4903-AE89-AEEAD78C541A}" dt="2025-09-14T08:23:35.710" v="4544" actId="1076"/>
          <ac:spMkLst>
            <pc:docMk/>
            <pc:sldMk cId="324932173" sldId="287"/>
            <ac:spMk id="57" creationId="{776E23F2-FA30-CFB3-2207-44214EA27A67}"/>
          </ac:spMkLst>
        </pc:spChg>
        <pc:spChg chg="add mod">
          <ac:chgData name="Sanders Wang" userId="089d73b8-785c-4012-b931-81c632b6c9c7" providerId="ADAL" clId="{16A1F63C-915B-4903-AE89-AEEAD78C541A}" dt="2025-09-14T08:23:55.588" v="4549" actId="1076"/>
          <ac:spMkLst>
            <pc:docMk/>
            <pc:sldMk cId="324932173" sldId="287"/>
            <ac:spMk id="58" creationId="{85357280-D09F-64B8-B7FE-B94E9EDFDA56}"/>
          </ac:spMkLst>
        </pc:spChg>
        <pc:spChg chg="add mod">
          <ac:chgData name="Sanders Wang" userId="089d73b8-785c-4012-b931-81c632b6c9c7" providerId="ADAL" clId="{16A1F63C-915B-4903-AE89-AEEAD78C541A}" dt="2025-09-14T08:26:51.740" v="4590" actId="20577"/>
          <ac:spMkLst>
            <pc:docMk/>
            <pc:sldMk cId="324932173" sldId="287"/>
            <ac:spMk id="59" creationId="{59AD5804-5D8A-F10C-3E61-E2067BD7796F}"/>
          </ac:spMkLst>
        </pc:spChg>
        <pc:graphicFrameChg chg="add mod modGraphic">
          <ac:chgData name="Sanders Wang" userId="089d73b8-785c-4012-b931-81c632b6c9c7" providerId="ADAL" clId="{16A1F63C-915B-4903-AE89-AEEAD78C541A}" dt="2025-09-14T08:17:49.780" v="4476" actId="2166"/>
          <ac:graphicFrameMkLst>
            <pc:docMk/>
            <pc:sldMk cId="324932173" sldId="287"/>
            <ac:graphicFrameMk id="4" creationId="{EE935FE9-1F0F-F517-1AC7-BBB24C856B1B}"/>
          </ac:graphicFrameMkLst>
        </pc:graphicFrameChg>
        <pc:cxnChg chg="mod">
          <ac:chgData name="Sanders Wang" userId="089d73b8-785c-4012-b931-81c632b6c9c7" providerId="ADAL" clId="{16A1F63C-915B-4903-AE89-AEEAD78C541A}" dt="2025-09-14T08:20:18.127" v="4517" actId="478"/>
          <ac:cxnSpMkLst>
            <pc:docMk/>
            <pc:sldMk cId="324932173" sldId="287"/>
            <ac:cxnSpMk id="23" creationId="{1CE4E629-0BCE-0059-6B4D-6519CBDD1DD9}"/>
          </ac:cxnSpMkLst>
        </pc:cxnChg>
        <pc:cxnChg chg="add mod">
          <ac:chgData name="Sanders Wang" userId="089d73b8-785c-4012-b931-81c632b6c9c7" providerId="ADAL" clId="{16A1F63C-915B-4903-AE89-AEEAD78C541A}" dt="2025-09-14T08:18:52.807" v="4492" actId="1076"/>
          <ac:cxnSpMkLst>
            <pc:docMk/>
            <pc:sldMk cId="324932173" sldId="287"/>
            <ac:cxnSpMk id="32" creationId="{DBD8B099-B8B6-EF2D-A9FA-B2784CDBC035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14T09:12:35.156" v="4892" actId="1076"/>
        <pc:sldMkLst>
          <pc:docMk/>
          <pc:sldMk cId="1953636050" sldId="288"/>
        </pc:sldMkLst>
        <pc:spChg chg="add mod">
          <ac:chgData name="Sanders Wang" userId="089d73b8-785c-4012-b931-81c632b6c9c7" providerId="ADAL" clId="{16A1F63C-915B-4903-AE89-AEEAD78C541A}" dt="2025-09-14T09:01:56.810" v="4763" actId="1076"/>
          <ac:spMkLst>
            <pc:docMk/>
            <pc:sldMk cId="1953636050" sldId="288"/>
            <ac:spMk id="2" creationId="{7CE87D2A-3356-1D05-967C-8F74FA468F46}"/>
          </ac:spMkLst>
        </pc:spChg>
        <pc:spChg chg="add mod">
          <ac:chgData name="Sanders Wang" userId="089d73b8-785c-4012-b931-81c632b6c9c7" providerId="ADAL" clId="{16A1F63C-915B-4903-AE89-AEEAD78C541A}" dt="2025-09-14T09:02:13.430" v="4766" actId="1076"/>
          <ac:spMkLst>
            <pc:docMk/>
            <pc:sldMk cId="1953636050" sldId="288"/>
            <ac:spMk id="4" creationId="{3111C46A-ECD7-FA12-869D-6CB3E6D9BB9C}"/>
          </ac:spMkLst>
        </pc:spChg>
        <pc:spChg chg="add">
          <ac:chgData name="Sanders Wang" userId="089d73b8-785c-4012-b931-81c632b6c9c7" providerId="ADAL" clId="{16A1F63C-915B-4903-AE89-AEEAD78C541A}" dt="2025-09-14T09:02:28.830" v="4767"/>
          <ac:spMkLst>
            <pc:docMk/>
            <pc:sldMk cId="1953636050" sldId="288"/>
            <ac:spMk id="5" creationId="{5AA073B8-5988-510A-0F51-B5BD35259E82}"/>
          </ac:spMkLst>
        </pc:spChg>
        <pc:spChg chg="add mod">
          <ac:chgData name="Sanders Wang" userId="089d73b8-785c-4012-b931-81c632b6c9c7" providerId="ADAL" clId="{16A1F63C-915B-4903-AE89-AEEAD78C541A}" dt="2025-09-14T09:03:23.143" v="4775" actId="113"/>
          <ac:spMkLst>
            <pc:docMk/>
            <pc:sldMk cId="1953636050" sldId="288"/>
            <ac:spMk id="7" creationId="{DBA468BE-A4F1-0E8B-694D-812444FB878C}"/>
          </ac:spMkLst>
        </pc:spChg>
        <pc:spChg chg="add mod">
          <ac:chgData name="Sanders Wang" userId="089d73b8-785c-4012-b931-81c632b6c9c7" providerId="ADAL" clId="{16A1F63C-915B-4903-AE89-AEEAD78C541A}" dt="2025-09-14T09:09:07.251" v="4853" actId="1076"/>
          <ac:spMkLst>
            <pc:docMk/>
            <pc:sldMk cId="1953636050" sldId="288"/>
            <ac:spMk id="13" creationId="{88829ED9-D7AE-F3B8-B256-8E3ED96B8094}"/>
          </ac:spMkLst>
        </pc:spChg>
        <pc:spChg chg="add del mod">
          <ac:chgData name="Sanders Wang" userId="089d73b8-785c-4012-b931-81c632b6c9c7" providerId="ADAL" clId="{16A1F63C-915B-4903-AE89-AEEAD78C541A}" dt="2025-09-14T09:11:59.230" v="4884" actId="478"/>
          <ac:spMkLst>
            <pc:docMk/>
            <pc:sldMk cId="1953636050" sldId="288"/>
            <ac:spMk id="16" creationId="{2D214B62-4B7B-A612-B6E7-47A9584E505E}"/>
          </ac:spMkLst>
        </pc:spChg>
        <pc:spChg chg="add del mod">
          <ac:chgData name="Sanders Wang" userId="089d73b8-785c-4012-b931-81c632b6c9c7" providerId="ADAL" clId="{16A1F63C-915B-4903-AE89-AEEAD78C541A}" dt="2025-09-14T09:11:54.172" v="4882" actId="478"/>
          <ac:spMkLst>
            <pc:docMk/>
            <pc:sldMk cId="1953636050" sldId="288"/>
            <ac:spMk id="19" creationId="{0F143EC4-A6DB-8B03-2808-BCBA080D0D8F}"/>
          </ac:spMkLst>
        </pc:spChg>
        <pc:graphicFrameChg chg="add mod modGraphic">
          <ac:chgData name="Sanders Wang" userId="089d73b8-785c-4012-b931-81c632b6c9c7" providerId="ADAL" clId="{16A1F63C-915B-4903-AE89-AEEAD78C541A}" dt="2025-09-14T09:04:23.152" v="4789" actId="1076"/>
          <ac:graphicFrameMkLst>
            <pc:docMk/>
            <pc:sldMk cId="1953636050" sldId="288"/>
            <ac:graphicFrameMk id="8" creationId="{BAA1236A-276C-23C1-81F7-823D5901F22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04:48.315" v="4793" actId="113"/>
          <ac:graphicFrameMkLst>
            <pc:docMk/>
            <pc:sldMk cId="1953636050" sldId="288"/>
            <ac:graphicFrameMk id="9" creationId="{7855AFAE-6C1F-C6E3-4C2E-B441D67F6BC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06:01.980" v="4809" actId="113"/>
          <ac:graphicFrameMkLst>
            <pc:docMk/>
            <pc:sldMk cId="1953636050" sldId="288"/>
            <ac:graphicFrameMk id="10" creationId="{E7C299A1-4549-D054-06D6-746B2A7A275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06:22.981" v="4814" actId="113"/>
          <ac:graphicFrameMkLst>
            <pc:docMk/>
            <pc:sldMk cId="1953636050" sldId="288"/>
            <ac:graphicFrameMk id="11" creationId="{F3F0DF64-55B4-0C2E-E5BF-EB2D5766A16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06:57.286" v="4816" actId="113"/>
          <ac:graphicFrameMkLst>
            <pc:docMk/>
            <pc:sldMk cId="1953636050" sldId="288"/>
            <ac:graphicFrameMk id="12" creationId="{54CEAAB0-7393-E6A4-CE1B-B7F70338C74A}"/>
          </ac:graphicFrameMkLst>
        </pc:graphicFrameChg>
        <pc:picChg chg="add del mod">
          <ac:chgData name="Sanders Wang" userId="089d73b8-785c-4012-b931-81c632b6c9c7" providerId="ADAL" clId="{16A1F63C-915B-4903-AE89-AEEAD78C541A}" dt="2025-09-14T09:12:01.806" v="4885" actId="478"/>
          <ac:picMkLst>
            <pc:docMk/>
            <pc:sldMk cId="1953636050" sldId="288"/>
            <ac:picMk id="15" creationId="{CE18EA23-EE7F-1065-B4BF-1E2153A90438}"/>
          </ac:picMkLst>
        </pc:picChg>
        <pc:picChg chg="add del mod">
          <ac:chgData name="Sanders Wang" userId="089d73b8-785c-4012-b931-81c632b6c9c7" providerId="ADAL" clId="{16A1F63C-915B-4903-AE89-AEEAD78C541A}" dt="2025-09-14T09:11:54.172" v="4882" actId="478"/>
          <ac:picMkLst>
            <pc:docMk/>
            <pc:sldMk cId="1953636050" sldId="288"/>
            <ac:picMk id="18" creationId="{43C5EB5C-8090-5AD9-5F38-240C4B050514}"/>
          </ac:picMkLst>
        </pc:picChg>
        <pc:picChg chg="add mod">
          <ac:chgData name="Sanders Wang" userId="089d73b8-785c-4012-b931-81c632b6c9c7" providerId="ADAL" clId="{16A1F63C-915B-4903-AE89-AEEAD78C541A}" dt="2025-09-14T09:12:35.156" v="4892" actId="1076"/>
          <ac:picMkLst>
            <pc:docMk/>
            <pc:sldMk cId="1953636050" sldId="288"/>
            <ac:picMk id="21" creationId="{DD9D4463-91F0-B74E-AB8E-902F5A7B0147}"/>
          </ac:picMkLst>
        </pc:picChg>
        <pc:picChg chg="add mod">
          <ac:chgData name="Sanders Wang" userId="089d73b8-785c-4012-b931-81c632b6c9c7" providerId="ADAL" clId="{16A1F63C-915B-4903-AE89-AEEAD78C541A}" dt="2025-09-14T09:12:19.751" v="4889" actId="571"/>
          <ac:picMkLst>
            <pc:docMk/>
            <pc:sldMk cId="1953636050" sldId="288"/>
            <ac:picMk id="22" creationId="{AB692E75-DF36-EAF0-114E-3127D754ADD1}"/>
          </ac:picMkLst>
        </pc:picChg>
        <pc:picChg chg="add mod">
          <ac:chgData name="Sanders Wang" userId="089d73b8-785c-4012-b931-81c632b6c9c7" providerId="ADAL" clId="{16A1F63C-915B-4903-AE89-AEEAD78C541A}" dt="2025-09-14T09:12:26.737" v="4890" actId="571"/>
          <ac:picMkLst>
            <pc:docMk/>
            <pc:sldMk cId="1953636050" sldId="288"/>
            <ac:picMk id="23" creationId="{65AB013E-AAA0-548B-C5F3-21E886308D3A}"/>
          </ac:picMkLst>
        </pc:picChg>
        <pc:picChg chg="add mod">
          <ac:chgData name="Sanders Wang" userId="089d73b8-785c-4012-b931-81c632b6c9c7" providerId="ADAL" clId="{16A1F63C-915B-4903-AE89-AEEAD78C541A}" dt="2025-09-14T09:12:31.585" v="4891" actId="571"/>
          <ac:picMkLst>
            <pc:docMk/>
            <pc:sldMk cId="1953636050" sldId="288"/>
            <ac:picMk id="24" creationId="{F15652C9-BCDF-B7E5-1176-FDC3B2D273C0}"/>
          </ac:picMkLst>
        </pc:picChg>
      </pc:sldChg>
      <pc:sldChg chg="addSp delSp modSp new mod">
        <pc:chgData name="Sanders Wang" userId="089d73b8-785c-4012-b931-81c632b6c9c7" providerId="ADAL" clId="{16A1F63C-915B-4903-AE89-AEEAD78C541A}" dt="2025-09-14T09:22:31.494" v="4992" actId="1076"/>
        <pc:sldMkLst>
          <pc:docMk/>
          <pc:sldMk cId="4264965307" sldId="289"/>
        </pc:sldMkLst>
        <pc:spChg chg="add mod">
          <ac:chgData name="Sanders Wang" userId="089d73b8-785c-4012-b931-81c632b6c9c7" providerId="ADAL" clId="{16A1F63C-915B-4903-AE89-AEEAD78C541A}" dt="2025-09-14T09:20:29.175" v="4972" actId="1076"/>
          <ac:spMkLst>
            <pc:docMk/>
            <pc:sldMk cId="4264965307" sldId="289"/>
            <ac:spMk id="2" creationId="{30DE0967-2B67-207F-5302-AFAEA72AE2FE}"/>
          </ac:spMkLst>
        </pc:spChg>
        <pc:spChg chg="add del mod">
          <ac:chgData name="Sanders Wang" userId="089d73b8-785c-4012-b931-81c632b6c9c7" providerId="ADAL" clId="{16A1F63C-915B-4903-AE89-AEEAD78C541A}" dt="2025-09-14T09:14:20.410" v="4919" actId="478"/>
          <ac:spMkLst>
            <pc:docMk/>
            <pc:sldMk cId="4264965307" sldId="289"/>
            <ac:spMk id="9" creationId="{4AD29AB1-29EB-C538-110A-020208037610}"/>
          </ac:spMkLst>
        </pc:spChg>
        <pc:spChg chg="add mod">
          <ac:chgData name="Sanders Wang" userId="089d73b8-785c-4012-b931-81c632b6c9c7" providerId="ADAL" clId="{16A1F63C-915B-4903-AE89-AEEAD78C541A}" dt="2025-09-14T09:14:47.234" v="4926" actId="692"/>
          <ac:spMkLst>
            <pc:docMk/>
            <pc:sldMk cId="4264965307" sldId="289"/>
            <ac:spMk id="16" creationId="{4FA6BB58-3A5C-1955-A418-64690C5CBDBD}"/>
          </ac:spMkLst>
        </pc:spChg>
        <pc:spChg chg="add">
          <ac:chgData name="Sanders Wang" userId="089d73b8-785c-4012-b931-81c632b6c9c7" providerId="ADAL" clId="{16A1F63C-915B-4903-AE89-AEEAD78C541A}" dt="2025-09-14T09:15:05.514" v="4928"/>
          <ac:spMkLst>
            <pc:docMk/>
            <pc:sldMk cId="4264965307" sldId="289"/>
            <ac:spMk id="18" creationId="{D8423522-F945-98FB-5439-2382E02537BB}"/>
          </ac:spMkLst>
        </pc:spChg>
        <pc:spChg chg="add mod">
          <ac:chgData name="Sanders Wang" userId="089d73b8-785c-4012-b931-81c632b6c9c7" providerId="ADAL" clId="{16A1F63C-915B-4903-AE89-AEEAD78C541A}" dt="2025-09-14T09:20:35.154" v="4973" actId="1076"/>
          <ac:spMkLst>
            <pc:docMk/>
            <pc:sldMk cId="4264965307" sldId="289"/>
            <ac:spMk id="20" creationId="{49E0CC2A-1CE6-251D-7FB5-A519E40B43DB}"/>
          </ac:spMkLst>
        </pc:spChg>
        <pc:spChg chg="add mod">
          <ac:chgData name="Sanders Wang" userId="089d73b8-785c-4012-b931-81c632b6c9c7" providerId="ADAL" clId="{16A1F63C-915B-4903-AE89-AEEAD78C541A}" dt="2025-09-14T09:22:31.494" v="4992" actId="1076"/>
          <ac:spMkLst>
            <pc:docMk/>
            <pc:sldMk cId="4264965307" sldId="289"/>
            <ac:spMk id="30" creationId="{BB1E613D-AD39-5EBA-7698-361DA7D7AC50}"/>
          </ac:spMkLst>
        </pc:spChg>
        <pc:graphicFrameChg chg="add mod modGraphic">
          <ac:chgData name="Sanders Wang" userId="089d73b8-785c-4012-b931-81c632b6c9c7" providerId="ADAL" clId="{16A1F63C-915B-4903-AE89-AEEAD78C541A}" dt="2025-09-14T09:20:43.257" v="4975" actId="14100"/>
          <ac:graphicFrameMkLst>
            <pc:docMk/>
            <pc:sldMk cId="4264965307" sldId="289"/>
            <ac:graphicFrameMk id="19" creationId="{702A9C54-D0E2-69AB-7CF6-220D0CD74E49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43.257" v="4975" actId="14100"/>
          <ac:graphicFrameMkLst>
            <pc:docMk/>
            <pc:sldMk cId="4264965307" sldId="289"/>
            <ac:graphicFrameMk id="21" creationId="{B06906F8-02BD-0C6C-875B-0968ABBA611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43.257" v="4975" actId="14100"/>
          <ac:graphicFrameMkLst>
            <pc:docMk/>
            <pc:sldMk cId="4264965307" sldId="289"/>
            <ac:graphicFrameMk id="22" creationId="{A86F90B4-C287-158F-3088-ABDFD725275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43.257" v="4975" actId="14100"/>
          <ac:graphicFrameMkLst>
            <pc:docMk/>
            <pc:sldMk cId="4264965307" sldId="289"/>
            <ac:graphicFrameMk id="23" creationId="{7A244522-7DD5-BC8D-DC06-E6AAD566AB41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51.427" v="4976" actId="1076"/>
          <ac:graphicFrameMkLst>
            <pc:docMk/>
            <pc:sldMk cId="4264965307" sldId="289"/>
            <ac:graphicFrameMk id="24" creationId="{048DE823-50E5-2558-35CC-D29326BFA6DF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51.427" v="4976" actId="1076"/>
          <ac:graphicFrameMkLst>
            <pc:docMk/>
            <pc:sldMk cId="4264965307" sldId="289"/>
            <ac:graphicFrameMk id="25" creationId="{55F9567C-7043-67FC-435E-CABA80A8FD2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0:51.427" v="4976" actId="1076"/>
          <ac:graphicFrameMkLst>
            <pc:docMk/>
            <pc:sldMk cId="4264965307" sldId="289"/>
            <ac:graphicFrameMk id="26" creationId="{CDAF595F-1ECE-9F42-6970-C5630F8C8305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1:10.852" v="4979" actId="207"/>
          <ac:graphicFrameMkLst>
            <pc:docMk/>
            <pc:sldMk cId="4264965307" sldId="289"/>
            <ac:graphicFrameMk id="27" creationId="{43592C11-4E7B-1C0E-01D5-E0D64499F38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1:43.319" v="4987" actId="113"/>
          <ac:graphicFrameMkLst>
            <pc:docMk/>
            <pc:sldMk cId="4264965307" sldId="289"/>
            <ac:graphicFrameMk id="28" creationId="{D24DD8A8-127D-B6CE-9F3C-E2730CC8252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22:09.855" v="4990" actId="207"/>
          <ac:graphicFrameMkLst>
            <pc:docMk/>
            <pc:sldMk cId="4264965307" sldId="289"/>
            <ac:graphicFrameMk id="29" creationId="{EDDCCBC5-1271-56E0-3820-BF3FC2581C66}"/>
          </ac:graphicFrameMkLst>
        </pc:graphicFrameChg>
        <pc:picChg chg="add del mod">
          <ac:chgData name="Sanders Wang" userId="089d73b8-785c-4012-b931-81c632b6c9c7" providerId="ADAL" clId="{16A1F63C-915B-4903-AE89-AEEAD78C541A}" dt="2025-09-14T09:13:12.542" v="4897" actId="478"/>
          <ac:picMkLst>
            <pc:docMk/>
            <pc:sldMk cId="4264965307" sldId="289"/>
            <ac:picMk id="4" creationId="{E29B82E0-804E-98E5-8A13-93C0B0652742}"/>
          </ac:picMkLst>
        </pc:picChg>
        <pc:picChg chg="add mod">
          <ac:chgData name="Sanders Wang" userId="089d73b8-785c-4012-b931-81c632b6c9c7" providerId="ADAL" clId="{16A1F63C-915B-4903-AE89-AEEAD78C541A}" dt="2025-09-14T09:13:40.174" v="4904" actId="931"/>
          <ac:picMkLst>
            <pc:docMk/>
            <pc:sldMk cId="4264965307" sldId="289"/>
            <ac:picMk id="6" creationId="{9D252909-A30E-AAD6-E3D4-22D04D219FA3}"/>
          </ac:picMkLst>
        </pc:picChg>
        <pc:picChg chg="add del mod">
          <ac:chgData name="Sanders Wang" userId="089d73b8-785c-4012-b931-81c632b6c9c7" providerId="ADAL" clId="{16A1F63C-915B-4903-AE89-AEEAD78C541A}" dt="2025-09-14T09:14:22.319" v="4920" actId="478"/>
          <ac:picMkLst>
            <pc:docMk/>
            <pc:sldMk cId="4264965307" sldId="289"/>
            <ac:picMk id="8" creationId="{E4578920-5AC9-DE27-D1C5-9F84977F21C9}"/>
          </ac:picMkLst>
        </pc:picChg>
        <pc:picChg chg="add del mod">
          <ac:chgData name="Sanders Wang" userId="089d73b8-785c-4012-b931-81c632b6c9c7" providerId="ADAL" clId="{16A1F63C-915B-4903-AE89-AEEAD78C541A}" dt="2025-09-14T09:14:16.287" v="4918" actId="478"/>
          <ac:picMkLst>
            <pc:docMk/>
            <pc:sldMk cId="4264965307" sldId="289"/>
            <ac:picMk id="11" creationId="{F71A6DAD-0437-A55C-B951-5F8B44071B3E}"/>
          </ac:picMkLst>
        </pc:picChg>
        <pc:picChg chg="add del mod">
          <ac:chgData name="Sanders Wang" userId="089d73b8-785c-4012-b931-81c632b6c9c7" providerId="ADAL" clId="{16A1F63C-915B-4903-AE89-AEEAD78C541A}" dt="2025-09-14T09:14:12.950" v="4916" actId="478"/>
          <ac:picMkLst>
            <pc:docMk/>
            <pc:sldMk cId="4264965307" sldId="289"/>
            <ac:picMk id="13" creationId="{B70F07C4-08CB-F8FB-10C6-F748B32B1D1E}"/>
          </ac:picMkLst>
        </pc:picChg>
        <pc:picChg chg="add mod">
          <ac:chgData name="Sanders Wang" userId="089d73b8-785c-4012-b931-81c632b6c9c7" providerId="ADAL" clId="{16A1F63C-915B-4903-AE89-AEEAD78C541A}" dt="2025-09-14T09:14:28.373" v="4922" actId="1076"/>
          <ac:picMkLst>
            <pc:docMk/>
            <pc:sldMk cId="4264965307" sldId="289"/>
            <ac:picMk id="15" creationId="{EBFA94EB-4197-6AFB-7A5E-D0567EB86324}"/>
          </ac:picMkLst>
        </pc:picChg>
        <pc:picChg chg="add mod">
          <ac:chgData name="Sanders Wang" userId="089d73b8-785c-4012-b931-81c632b6c9c7" providerId="ADAL" clId="{16A1F63C-915B-4903-AE89-AEEAD78C541A}" dt="2025-09-14T09:14:52.994" v="4927" actId="571"/>
          <ac:picMkLst>
            <pc:docMk/>
            <pc:sldMk cId="4264965307" sldId="289"/>
            <ac:picMk id="17" creationId="{BD238853-25E7-B446-E7DF-C7A83D4FD845}"/>
          </ac:picMkLst>
        </pc:picChg>
      </pc:sldChg>
      <pc:sldChg chg="addSp modSp new mod">
        <pc:chgData name="Sanders Wang" userId="089d73b8-785c-4012-b931-81c632b6c9c7" providerId="ADAL" clId="{16A1F63C-915B-4903-AE89-AEEAD78C541A}" dt="2025-09-14T09:40:37.938" v="5158" actId="113"/>
        <pc:sldMkLst>
          <pc:docMk/>
          <pc:sldMk cId="2820233188" sldId="290"/>
        </pc:sldMkLst>
        <pc:spChg chg="add mod">
          <ac:chgData name="Sanders Wang" userId="089d73b8-785c-4012-b931-81c632b6c9c7" providerId="ADAL" clId="{16A1F63C-915B-4903-AE89-AEEAD78C541A}" dt="2025-09-14T09:40:37.938" v="5158" actId="113"/>
          <ac:spMkLst>
            <pc:docMk/>
            <pc:sldMk cId="2820233188" sldId="290"/>
            <ac:spMk id="2" creationId="{73F84DA3-1EC0-A006-27CB-BA3D1D1C4EC1}"/>
          </ac:spMkLst>
        </pc:spChg>
        <pc:spChg chg="add mod">
          <ac:chgData name="Sanders Wang" userId="089d73b8-785c-4012-b931-81c632b6c9c7" providerId="ADAL" clId="{16A1F63C-915B-4903-AE89-AEEAD78C541A}" dt="2025-09-14T09:37:04.498" v="5119" actId="1035"/>
          <ac:spMkLst>
            <pc:docMk/>
            <pc:sldMk cId="2820233188" sldId="290"/>
            <ac:spMk id="5" creationId="{1819DA26-4E18-BE52-8F15-E9BF5A79D6D9}"/>
          </ac:spMkLst>
        </pc:spChg>
        <pc:spChg chg="add mod">
          <ac:chgData name="Sanders Wang" userId="089d73b8-785c-4012-b931-81c632b6c9c7" providerId="ADAL" clId="{16A1F63C-915B-4903-AE89-AEEAD78C541A}" dt="2025-09-14T09:37:04.498" v="5119" actId="1035"/>
          <ac:spMkLst>
            <pc:docMk/>
            <pc:sldMk cId="2820233188" sldId="290"/>
            <ac:spMk id="6" creationId="{0EB69901-77AE-B0F2-056F-CD6CAB3ABF8D}"/>
          </ac:spMkLst>
        </pc:spChg>
        <pc:spChg chg="add mod">
          <ac:chgData name="Sanders Wang" userId="089d73b8-785c-4012-b931-81c632b6c9c7" providerId="ADAL" clId="{16A1F63C-915B-4903-AE89-AEEAD78C541A}" dt="2025-09-14T09:39:06.532" v="5143" actId="1076"/>
          <ac:spMkLst>
            <pc:docMk/>
            <pc:sldMk cId="2820233188" sldId="290"/>
            <ac:spMk id="40" creationId="{DD4D9676-364D-0FB0-8802-262566E6882F}"/>
          </ac:spMkLst>
        </pc:spChg>
        <pc:spChg chg="add mod">
          <ac:chgData name="Sanders Wang" userId="089d73b8-785c-4012-b931-81c632b6c9c7" providerId="ADAL" clId="{16A1F63C-915B-4903-AE89-AEEAD78C541A}" dt="2025-09-14T09:39:00.684" v="5142" actId="20577"/>
          <ac:spMkLst>
            <pc:docMk/>
            <pc:sldMk cId="2820233188" sldId="290"/>
            <ac:spMk id="41" creationId="{0BC368C0-A5D5-99FF-ABBA-055B21F13011}"/>
          </ac:spMkLst>
        </pc:spChg>
        <pc:spChg chg="add mod">
          <ac:chgData name="Sanders Wang" userId="089d73b8-785c-4012-b931-81c632b6c9c7" providerId="ADAL" clId="{16A1F63C-915B-4903-AE89-AEEAD78C541A}" dt="2025-09-14T09:39:37.369" v="5153" actId="1076"/>
          <ac:spMkLst>
            <pc:docMk/>
            <pc:sldMk cId="2820233188" sldId="290"/>
            <ac:spMk id="42" creationId="{FD4EF6C1-E946-1E49-1473-1C5DD2CEF97F}"/>
          </ac:spMkLst>
        </pc:spChg>
        <pc:graphicFrameChg chg="add mod modGraphic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3" creationId="{DEB7F74F-3136-1976-C5CE-6C7EF02B3D4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8:11.412" v="5132" actId="20577"/>
          <ac:graphicFrameMkLst>
            <pc:docMk/>
            <pc:sldMk cId="2820233188" sldId="290"/>
            <ac:graphicFrameMk id="4" creationId="{D8C011BB-E8D6-55CE-24B7-8213171DCECF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12" creationId="{F5C73D72-4DDB-6D7B-894F-CD4D769BCBCB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13" creationId="{2BFC2C95-09B8-D08F-F667-ED041C88BA2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8:14.228" v="5133" actId="20577"/>
          <ac:graphicFrameMkLst>
            <pc:docMk/>
            <pc:sldMk cId="2820233188" sldId="290"/>
            <ac:graphicFrameMk id="14" creationId="{4BC75718-9FE1-C256-1AFD-D1AD3978BEC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17" creationId="{28BA5525-6B6F-58DA-54D5-8724CB73A27D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4:49.308" v="5071" actId="571"/>
          <ac:graphicFrameMkLst>
            <pc:docMk/>
            <pc:sldMk cId="2820233188" sldId="290"/>
            <ac:graphicFrameMk id="18" creationId="{7DC4EB5A-6F16-9AB2-8946-92A61DD55F5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8:16.242" v="5134" actId="20577"/>
          <ac:graphicFrameMkLst>
            <pc:docMk/>
            <pc:sldMk cId="2820233188" sldId="290"/>
            <ac:graphicFrameMk id="19" creationId="{0E875220-1921-874D-93B8-9766E12AB49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22" creationId="{9F62786D-0C88-2823-758E-4BD67E0C0F9E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23" creationId="{3DBC0104-260B-8B05-5859-3FE743F40D3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8:18.148" v="5135" actId="20577"/>
          <ac:graphicFrameMkLst>
            <pc:docMk/>
            <pc:sldMk cId="2820233188" sldId="290"/>
            <ac:graphicFrameMk id="24" creationId="{9BD4080A-2BE1-58D6-4F6E-E87ACACFF17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7:04.498" v="5119" actId="1035"/>
          <ac:graphicFrameMkLst>
            <pc:docMk/>
            <pc:sldMk cId="2820233188" sldId="290"/>
            <ac:graphicFrameMk id="27" creationId="{C4C13E01-53CE-B4EB-EA13-B7A709585D22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6:21.465" v="5080" actId="1076"/>
          <ac:graphicFrameMkLst>
            <pc:docMk/>
            <pc:sldMk cId="2820233188" sldId="290"/>
            <ac:graphicFrameMk id="28" creationId="{1C7DC03E-B2B6-E5C8-B507-14CC5BD3D44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6:40.574" v="5083" actId="20577"/>
          <ac:graphicFrameMkLst>
            <pc:docMk/>
            <pc:sldMk cId="2820233188" sldId="290"/>
            <ac:graphicFrameMk id="29" creationId="{37BAB8EE-E31C-258F-15F5-318F595C402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6:31.187" v="5082" actId="20577"/>
          <ac:graphicFrameMkLst>
            <pc:docMk/>
            <pc:sldMk cId="2820233188" sldId="290"/>
            <ac:graphicFrameMk id="32" creationId="{3E7AA9D5-8745-C733-2715-C8CCA350FAF0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6:56.233" v="5096" actId="1036"/>
          <ac:graphicFrameMkLst>
            <pc:docMk/>
            <pc:sldMk cId="2820233188" sldId="290"/>
            <ac:graphicFrameMk id="33" creationId="{3237E160-A51D-0D27-BCDB-CD7F1B96723D}"/>
          </ac:graphicFrameMkLst>
        </pc:graphicFrameChg>
        <pc:graphicFrameChg chg="add mod">
          <ac:chgData name="Sanders Wang" userId="089d73b8-785c-4012-b931-81c632b6c9c7" providerId="ADAL" clId="{16A1F63C-915B-4903-AE89-AEEAD78C541A}" dt="2025-09-14T09:36:56.233" v="5096" actId="1036"/>
          <ac:graphicFrameMkLst>
            <pc:docMk/>
            <pc:sldMk cId="2820233188" sldId="290"/>
            <ac:graphicFrameMk id="34" creationId="{8149C9C7-AFCC-4AD4-989F-C0D06429E515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7:17.831" v="5121" actId="20577"/>
          <ac:graphicFrameMkLst>
            <pc:docMk/>
            <pc:sldMk cId="2820233188" sldId="290"/>
            <ac:graphicFrameMk id="37" creationId="{0BF3C0D0-EC1C-52C0-0344-7D18459C9D4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38:00.605" v="5129" actId="20577"/>
          <ac:graphicFrameMkLst>
            <pc:docMk/>
            <pc:sldMk cId="2820233188" sldId="290"/>
            <ac:graphicFrameMk id="38" creationId="{DBF9B94C-C21B-C969-0B13-3EF13715B1F5}"/>
          </ac:graphicFrameMkLst>
        </pc:graphicFrameChg>
        <pc:cxnChg chg="add mod">
          <ac:chgData name="Sanders Wang" userId="089d73b8-785c-4012-b931-81c632b6c9c7" providerId="ADAL" clId="{16A1F63C-915B-4903-AE89-AEEAD78C541A}" dt="2025-09-14T09:34:20.471" v="5066" actId="1076"/>
          <ac:cxnSpMkLst>
            <pc:docMk/>
            <pc:sldMk cId="2820233188" sldId="290"/>
            <ac:cxnSpMk id="8" creationId="{0BA4847C-FD2E-2601-8303-74190D3BFFDB}"/>
          </ac:cxnSpMkLst>
        </pc:cxnChg>
        <pc:cxnChg chg="add mod">
          <ac:chgData name="Sanders Wang" userId="089d73b8-785c-4012-b931-81c632b6c9c7" providerId="ADAL" clId="{16A1F63C-915B-4903-AE89-AEEAD78C541A}" dt="2025-09-14T09:32:32.855" v="5054" actId="14100"/>
          <ac:cxnSpMkLst>
            <pc:docMk/>
            <pc:sldMk cId="2820233188" sldId="290"/>
            <ac:cxnSpMk id="10" creationId="{235272AE-2E34-3130-8B6D-EAB23C22ED56}"/>
          </ac:cxnSpMkLst>
        </pc:cxnChg>
        <pc:cxnChg chg="add mod">
          <ac:chgData name="Sanders Wang" userId="089d73b8-785c-4012-b931-81c632b6c9c7" providerId="ADAL" clId="{16A1F63C-915B-4903-AE89-AEEAD78C541A}" dt="2025-09-14T09:34:36.201" v="5069" actId="1076"/>
          <ac:cxnSpMkLst>
            <pc:docMk/>
            <pc:sldMk cId="2820233188" sldId="290"/>
            <ac:cxnSpMk id="15" creationId="{5690A3A3-6EE4-E295-D812-54BE8737AA70}"/>
          </ac:cxnSpMkLst>
        </pc:cxnChg>
        <pc:cxnChg chg="add mod">
          <ac:chgData name="Sanders Wang" userId="089d73b8-785c-4012-b931-81c632b6c9c7" providerId="ADAL" clId="{16A1F63C-915B-4903-AE89-AEEAD78C541A}" dt="2025-09-14T09:34:30.988" v="5068" actId="1076"/>
          <ac:cxnSpMkLst>
            <pc:docMk/>
            <pc:sldMk cId="2820233188" sldId="290"/>
            <ac:cxnSpMk id="16" creationId="{8C2CDDA6-A163-C495-2BED-6666C6618859}"/>
          </ac:cxnSpMkLst>
        </pc:cxnChg>
        <pc:cxnChg chg="add mod">
          <ac:chgData name="Sanders Wang" userId="089d73b8-785c-4012-b931-81c632b6c9c7" providerId="ADAL" clId="{16A1F63C-915B-4903-AE89-AEEAD78C541A}" dt="2025-09-14T09:35:59.862" v="5077" actId="1076"/>
          <ac:cxnSpMkLst>
            <pc:docMk/>
            <pc:sldMk cId="2820233188" sldId="290"/>
            <ac:cxnSpMk id="20" creationId="{2EEC95B7-0075-24C8-682E-AD1C5EA3413C}"/>
          </ac:cxnSpMkLst>
        </pc:cxnChg>
        <pc:cxnChg chg="add mod">
          <ac:chgData name="Sanders Wang" userId="089d73b8-785c-4012-b931-81c632b6c9c7" providerId="ADAL" clId="{16A1F63C-915B-4903-AE89-AEEAD78C541A}" dt="2025-09-14T09:34:52.410" v="5072" actId="1076"/>
          <ac:cxnSpMkLst>
            <pc:docMk/>
            <pc:sldMk cId="2820233188" sldId="290"/>
            <ac:cxnSpMk id="21" creationId="{20740AC4-85AF-3518-21A8-50EA3A036614}"/>
          </ac:cxnSpMkLst>
        </pc:cxnChg>
        <pc:cxnChg chg="add mod">
          <ac:chgData name="Sanders Wang" userId="089d73b8-785c-4012-b931-81c632b6c9c7" providerId="ADAL" clId="{16A1F63C-915B-4903-AE89-AEEAD78C541A}" dt="2025-09-14T09:35:39.614" v="5076" actId="1076"/>
          <ac:cxnSpMkLst>
            <pc:docMk/>
            <pc:sldMk cId="2820233188" sldId="290"/>
            <ac:cxnSpMk id="25" creationId="{81AB97A5-C31B-6C52-03FF-CB3E2AF90327}"/>
          </ac:cxnSpMkLst>
        </pc:cxnChg>
        <pc:cxnChg chg="add mod">
          <ac:chgData name="Sanders Wang" userId="089d73b8-785c-4012-b931-81c632b6c9c7" providerId="ADAL" clId="{16A1F63C-915B-4903-AE89-AEEAD78C541A}" dt="2025-09-14T09:35:39.614" v="5076" actId="1076"/>
          <ac:cxnSpMkLst>
            <pc:docMk/>
            <pc:sldMk cId="2820233188" sldId="290"/>
            <ac:cxnSpMk id="26" creationId="{FF445F43-6069-3279-4ED3-872A5B758853}"/>
          </ac:cxnSpMkLst>
        </pc:cxnChg>
        <pc:cxnChg chg="add mod">
          <ac:chgData name="Sanders Wang" userId="089d73b8-785c-4012-b931-81c632b6c9c7" providerId="ADAL" clId="{16A1F63C-915B-4903-AE89-AEEAD78C541A}" dt="2025-09-14T09:36:21.465" v="5080" actId="1076"/>
          <ac:cxnSpMkLst>
            <pc:docMk/>
            <pc:sldMk cId="2820233188" sldId="290"/>
            <ac:cxnSpMk id="30" creationId="{1820561A-314D-B113-B976-A73B831A4C1B}"/>
          </ac:cxnSpMkLst>
        </pc:cxnChg>
        <pc:cxnChg chg="add mod">
          <ac:chgData name="Sanders Wang" userId="089d73b8-785c-4012-b931-81c632b6c9c7" providerId="ADAL" clId="{16A1F63C-915B-4903-AE89-AEEAD78C541A}" dt="2025-09-14T09:36:26.363" v="5081" actId="1076"/>
          <ac:cxnSpMkLst>
            <pc:docMk/>
            <pc:sldMk cId="2820233188" sldId="290"/>
            <ac:cxnSpMk id="31" creationId="{0FD4A353-662E-2D17-41E0-C360AD8708C4}"/>
          </ac:cxnSpMkLst>
        </pc:cxnChg>
        <pc:cxnChg chg="add mod">
          <ac:chgData name="Sanders Wang" userId="089d73b8-785c-4012-b931-81c632b6c9c7" providerId="ADAL" clId="{16A1F63C-915B-4903-AE89-AEEAD78C541A}" dt="2025-09-14T09:36:56.233" v="5096" actId="1036"/>
          <ac:cxnSpMkLst>
            <pc:docMk/>
            <pc:sldMk cId="2820233188" sldId="290"/>
            <ac:cxnSpMk id="35" creationId="{8A4F6BCB-D9E3-29CE-BC04-A03BC31391A3}"/>
          </ac:cxnSpMkLst>
        </pc:cxnChg>
        <pc:cxnChg chg="add mod">
          <ac:chgData name="Sanders Wang" userId="089d73b8-785c-4012-b931-81c632b6c9c7" providerId="ADAL" clId="{16A1F63C-915B-4903-AE89-AEEAD78C541A}" dt="2025-09-14T09:38:26.896" v="5138" actId="1076"/>
          <ac:cxnSpMkLst>
            <pc:docMk/>
            <pc:sldMk cId="2820233188" sldId="290"/>
            <ac:cxnSpMk id="36" creationId="{6ECA1610-7167-0BC7-6212-929A0698D0C6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14T09:50:39.917" v="5251" actId="20577"/>
        <pc:sldMkLst>
          <pc:docMk/>
          <pc:sldMk cId="3847600727" sldId="291"/>
        </pc:sldMkLst>
        <pc:spChg chg="add mod">
          <ac:chgData name="Sanders Wang" userId="089d73b8-785c-4012-b931-81c632b6c9c7" providerId="ADAL" clId="{16A1F63C-915B-4903-AE89-AEEAD78C541A}" dt="2025-09-14T09:40:43.138" v="5159"/>
          <ac:spMkLst>
            <pc:docMk/>
            <pc:sldMk cId="3847600727" sldId="291"/>
            <ac:spMk id="3" creationId="{3AC2E577-6D11-C260-09D4-323A14553EFD}"/>
          </ac:spMkLst>
        </pc:spChg>
        <pc:spChg chg="add mod">
          <ac:chgData name="Sanders Wang" userId="089d73b8-785c-4012-b931-81c632b6c9c7" providerId="ADAL" clId="{16A1F63C-915B-4903-AE89-AEEAD78C541A}" dt="2025-09-14T09:49:53.816" v="5235" actId="1076"/>
          <ac:spMkLst>
            <pc:docMk/>
            <pc:sldMk cId="3847600727" sldId="291"/>
            <ac:spMk id="15" creationId="{599842A4-2DAD-E61C-EE39-46E9488C03DA}"/>
          </ac:spMkLst>
        </pc:spChg>
        <pc:spChg chg="add mod">
          <ac:chgData name="Sanders Wang" userId="089d73b8-785c-4012-b931-81c632b6c9c7" providerId="ADAL" clId="{16A1F63C-915B-4903-AE89-AEEAD78C541A}" dt="2025-09-14T09:49:57.341" v="5236" actId="1076"/>
          <ac:spMkLst>
            <pc:docMk/>
            <pc:sldMk cId="3847600727" sldId="291"/>
            <ac:spMk id="16" creationId="{F734E959-EE50-1E95-6C90-84EF4C461FC9}"/>
          </ac:spMkLst>
        </pc:spChg>
        <pc:spChg chg="add mod">
          <ac:chgData name="Sanders Wang" userId="089d73b8-785c-4012-b931-81c632b6c9c7" providerId="ADAL" clId="{16A1F63C-915B-4903-AE89-AEEAD78C541A}" dt="2025-09-14T09:50:05.097" v="5238" actId="1076"/>
          <ac:spMkLst>
            <pc:docMk/>
            <pc:sldMk cId="3847600727" sldId="291"/>
            <ac:spMk id="17" creationId="{D1544E46-DDCA-643A-E1E8-9F0FC9CF1F68}"/>
          </ac:spMkLst>
        </pc:spChg>
        <pc:spChg chg="add del mod">
          <ac:chgData name="Sanders Wang" userId="089d73b8-785c-4012-b931-81c632b6c9c7" providerId="ADAL" clId="{16A1F63C-915B-4903-AE89-AEEAD78C541A}" dt="2025-09-14T09:49:03.214" v="5222" actId="478"/>
          <ac:spMkLst>
            <pc:docMk/>
            <pc:sldMk cId="3847600727" sldId="291"/>
            <ac:spMk id="18" creationId="{9FB0B32B-BFC1-737B-A49B-E8FC1A0AD476}"/>
          </ac:spMkLst>
        </pc:spChg>
        <pc:spChg chg="add mod">
          <ac:chgData name="Sanders Wang" userId="089d73b8-785c-4012-b931-81c632b6c9c7" providerId="ADAL" clId="{16A1F63C-915B-4903-AE89-AEEAD78C541A}" dt="2025-09-14T09:50:00.034" v="5237" actId="1076"/>
          <ac:spMkLst>
            <pc:docMk/>
            <pc:sldMk cId="3847600727" sldId="291"/>
            <ac:spMk id="19" creationId="{8974174D-1F3C-A45B-510E-8E6D5C77E4F3}"/>
          </ac:spMkLst>
        </pc:spChg>
        <pc:spChg chg="add mod">
          <ac:chgData name="Sanders Wang" userId="089d73b8-785c-4012-b931-81c632b6c9c7" providerId="ADAL" clId="{16A1F63C-915B-4903-AE89-AEEAD78C541A}" dt="2025-09-14T09:50:39.917" v="5251" actId="20577"/>
          <ac:spMkLst>
            <pc:docMk/>
            <pc:sldMk cId="3847600727" sldId="291"/>
            <ac:spMk id="20" creationId="{0F5B43FF-A64D-D476-DAB7-7030080E4D3D}"/>
          </ac:spMkLst>
        </pc:spChg>
        <pc:graphicFrameChg chg="add mod modGraphic">
          <ac:chgData name="Sanders Wang" userId="089d73b8-785c-4012-b931-81c632b6c9c7" providerId="ADAL" clId="{16A1F63C-915B-4903-AE89-AEEAD78C541A}" dt="2025-09-14T09:40:51.278" v="5160" actId="1076"/>
          <ac:graphicFrameMkLst>
            <pc:docMk/>
            <pc:sldMk cId="3847600727" sldId="291"/>
            <ac:graphicFrameMk id="2" creationId="{F7CEA773-321A-AF2E-1CAF-7FCE46DB847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2:06.213" v="5168" actId="13238"/>
          <ac:graphicFrameMkLst>
            <pc:docMk/>
            <pc:sldMk cId="3847600727" sldId="291"/>
            <ac:graphicFrameMk id="4" creationId="{673FA753-645D-F69E-DD8D-2D300224EA18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2:17.331" v="5170" actId="13238"/>
          <ac:graphicFrameMkLst>
            <pc:docMk/>
            <pc:sldMk cId="3847600727" sldId="291"/>
            <ac:graphicFrameMk id="5" creationId="{164CCBC9-758F-2EA9-267C-2665FAA4477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3:07.232" v="5177" actId="1076"/>
          <ac:graphicFrameMkLst>
            <pc:docMk/>
            <pc:sldMk cId="3847600727" sldId="291"/>
            <ac:graphicFrameMk id="6" creationId="{3773683D-EB4F-D337-952E-2A0F373DC5E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3:07.232" v="5177" actId="1076"/>
          <ac:graphicFrameMkLst>
            <pc:docMk/>
            <pc:sldMk cId="3847600727" sldId="291"/>
            <ac:graphicFrameMk id="7" creationId="{6F28FB5A-3FC6-5DF4-889E-796258FCD2C9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3:31.367" v="5179" actId="20577"/>
          <ac:graphicFrameMkLst>
            <pc:docMk/>
            <pc:sldMk cId="3847600727" sldId="291"/>
            <ac:graphicFrameMk id="8" creationId="{9880CE72-AC7F-1710-504A-9E27A27785C4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3:44.881" v="5181" actId="2166"/>
          <ac:graphicFrameMkLst>
            <pc:docMk/>
            <pc:sldMk cId="3847600727" sldId="291"/>
            <ac:graphicFrameMk id="9" creationId="{40A695EC-1CA9-5D55-5642-9C2D21B87D1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5:05.768" v="5188" actId="20577"/>
          <ac:graphicFrameMkLst>
            <pc:docMk/>
            <pc:sldMk cId="3847600727" sldId="291"/>
            <ac:graphicFrameMk id="12" creationId="{863BF336-7668-0DBE-7D6B-1742CD4C570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5:23.005" v="5192" actId="20577"/>
          <ac:graphicFrameMkLst>
            <pc:docMk/>
            <pc:sldMk cId="3847600727" sldId="291"/>
            <ac:graphicFrameMk id="13" creationId="{00A0C450-5B7C-1624-9FB2-29DF88679B2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46:05.743" v="5199" actId="20577"/>
          <ac:graphicFrameMkLst>
            <pc:docMk/>
            <pc:sldMk cId="3847600727" sldId="291"/>
            <ac:graphicFrameMk id="14" creationId="{D1D8EABA-A96E-6E6A-0024-816B6A7AE394}"/>
          </ac:graphicFrameMkLst>
        </pc:graphicFrameChg>
        <pc:cxnChg chg="add mod">
          <ac:chgData name="Sanders Wang" userId="089d73b8-785c-4012-b931-81c632b6c9c7" providerId="ADAL" clId="{16A1F63C-915B-4903-AE89-AEEAD78C541A}" dt="2025-09-14T09:44:36.240" v="5184" actId="692"/>
          <ac:cxnSpMkLst>
            <pc:docMk/>
            <pc:sldMk cId="3847600727" sldId="291"/>
            <ac:cxnSpMk id="11" creationId="{C431ECA2-0FC7-E586-D86C-AF2E73338CC5}"/>
          </ac:cxnSpMkLst>
        </pc:cxnChg>
      </pc:sldChg>
      <pc:sldChg chg="addSp modSp new mod">
        <pc:chgData name="Sanders Wang" userId="089d73b8-785c-4012-b931-81c632b6c9c7" providerId="ADAL" clId="{16A1F63C-915B-4903-AE89-AEEAD78C541A}" dt="2025-09-14T10:05:53.646" v="5637" actId="20577"/>
        <pc:sldMkLst>
          <pc:docMk/>
          <pc:sldMk cId="3338416709" sldId="292"/>
        </pc:sldMkLst>
        <pc:spChg chg="add mod">
          <ac:chgData name="Sanders Wang" userId="089d73b8-785c-4012-b931-81c632b6c9c7" providerId="ADAL" clId="{16A1F63C-915B-4903-AE89-AEEAD78C541A}" dt="2025-09-14T09:52:18.916" v="5261" actId="1076"/>
          <ac:spMkLst>
            <pc:docMk/>
            <pc:sldMk cId="3338416709" sldId="292"/>
            <ac:spMk id="2" creationId="{A0A10ACD-5DA5-9885-D2AD-3700A6F12887}"/>
          </ac:spMkLst>
        </pc:spChg>
        <pc:spChg chg="add mod">
          <ac:chgData name="Sanders Wang" userId="089d73b8-785c-4012-b931-81c632b6c9c7" providerId="ADAL" clId="{16A1F63C-915B-4903-AE89-AEEAD78C541A}" dt="2025-09-14T09:54:03.279" v="5337" actId="1076"/>
          <ac:spMkLst>
            <pc:docMk/>
            <pc:sldMk cId="3338416709" sldId="292"/>
            <ac:spMk id="3" creationId="{0BFBE931-6BCC-0C73-F21F-A77C1A27F3E8}"/>
          </ac:spMkLst>
        </pc:spChg>
        <pc:spChg chg="add mod">
          <ac:chgData name="Sanders Wang" userId="089d73b8-785c-4012-b931-81c632b6c9c7" providerId="ADAL" clId="{16A1F63C-915B-4903-AE89-AEEAD78C541A}" dt="2025-09-14T09:56:45.321" v="5378" actId="1076"/>
          <ac:spMkLst>
            <pc:docMk/>
            <pc:sldMk cId="3338416709" sldId="292"/>
            <ac:spMk id="14" creationId="{44455A0E-841D-7F78-CC36-18962F597114}"/>
          </ac:spMkLst>
        </pc:spChg>
        <pc:spChg chg="add mod">
          <ac:chgData name="Sanders Wang" userId="089d73b8-785c-4012-b931-81c632b6c9c7" providerId="ADAL" clId="{16A1F63C-915B-4903-AE89-AEEAD78C541A}" dt="2025-09-14T09:57:09.380" v="5385" actId="1076"/>
          <ac:spMkLst>
            <pc:docMk/>
            <pc:sldMk cId="3338416709" sldId="292"/>
            <ac:spMk id="15" creationId="{90124374-E15B-01DB-8D64-397306E1246C}"/>
          </ac:spMkLst>
        </pc:spChg>
        <pc:spChg chg="add mod">
          <ac:chgData name="Sanders Wang" userId="089d73b8-785c-4012-b931-81c632b6c9c7" providerId="ADAL" clId="{16A1F63C-915B-4903-AE89-AEEAD78C541A}" dt="2025-09-14T09:59:51.867" v="5487" actId="20577"/>
          <ac:spMkLst>
            <pc:docMk/>
            <pc:sldMk cId="3338416709" sldId="292"/>
            <ac:spMk id="26" creationId="{4D4CD86B-6B2C-203E-2AF8-8EB609A7435E}"/>
          </ac:spMkLst>
        </pc:spChg>
        <pc:spChg chg="add mod">
          <ac:chgData name="Sanders Wang" userId="089d73b8-785c-4012-b931-81c632b6c9c7" providerId="ADAL" clId="{16A1F63C-915B-4903-AE89-AEEAD78C541A}" dt="2025-09-14T10:00:13.323" v="5494" actId="20577"/>
          <ac:spMkLst>
            <pc:docMk/>
            <pc:sldMk cId="3338416709" sldId="292"/>
            <ac:spMk id="27" creationId="{DC508633-90B3-23B4-2515-A8C643A86436}"/>
          </ac:spMkLst>
        </pc:spChg>
        <pc:spChg chg="add mod">
          <ac:chgData name="Sanders Wang" userId="089d73b8-785c-4012-b931-81c632b6c9c7" providerId="ADAL" clId="{16A1F63C-915B-4903-AE89-AEEAD78C541A}" dt="2025-09-14T10:02:44.397" v="5600" actId="20577"/>
          <ac:spMkLst>
            <pc:docMk/>
            <pc:sldMk cId="3338416709" sldId="292"/>
            <ac:spMk id="28" creationId="{2904AB5C-03EC-0599-1A37-8BE95F3417A9}"/>
          </ac:spMkLst>
        </pc:spChg>
        <pc:spChg chg="add mod">
          <ac:chgData name="Sanders Wang" userId="089d73b8-785c-4012-b931-81c632b6c9c7" providerId="ADAL" clId="{16A1F63C-915B-4903-AE89-AEEAD78C541A}" dt="2025-09-14T10:03:35.203" v="5602" actId="20577"/>
          <ac:spMkLst>
            <pc:docMk/>
            <pc:sldMk cId="3338416709" sldId="292"/>
            <ac:spMk id="29" creationId="{04D1F3C7-2CB0-F73E-ED97-F00D81108251}"/>
          </ac:spMkLst>
        </pc:spChg>
        <pc:spChg chg="add mod">
          <ac:chgData name="Sanders Wang" userId="089d73b8-785c-4012-b931-81c632b6c9c7" providerId="ADAL" clId="{16A1F63C-915B-4903-AE89-AEEAD78C541A}" dt="2025-09-14T10:05:53.646" v="5637" actId="20577"/>
          <ac:spMkLst>
            <pc:docMk/>
            <pc:sldMk cId="3338416709" sldId="292"/>
            <ac:spMk id="30" creationId="{1DD30A10-ED59-80A3-1372-D8500E220FAC}"/>
          </ac:spMkLst>
        </pc:spChg>
        <pc:graphicFrameChg chg="add mod modGraphic">
          <ac:chgData name="Sanders Wang" userId="089d73b8-785c-4012-b931-81c632b6c9c7" providerId="ADAL" clId="{16A1F63C-915B-4903-AE89-AEEAD78C541A}" dt="2025-09-14T09:56:45.321" v="5378" actId="1076"/>
          <ac:graphicFrameMkLst>
            <pc:docMk/>
            <pc:sldMk cId="3338416709" sldId="292"/>
            <ac:graphicFrameMk id="4" creationId="{3A3A60DD-B8E0-4DC9-0AF3-4AC123B500E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8:40.253" v="5412" actId="20577"/>
          <ac:graphicFrameMkLst>
            <pc:docMk/>
            <pc:sldMk cId="3338416709" sldId="292"/>
            <ac:graphicFrameMk id="5" creationId="{3DE7FACE-1E3E-3A0F-1DFC-CB535042BF0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5:39.154" v="5354" actId="20577"/>
          <ac:graphicFrameMkLst>
            <pc:docMk/>
            <pc:sldMk cId="3338416709" sldId="292"/>
            <ac:graphicFrameMk id="6" creationId="{9A4EA72B-4B9F-311A-A092-8FD6895C044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8:53.261" v="5416" actId="20577"/>
          <ac:graphicFrameMkLst>
            <pc:docMk/>
            <pc:sldMk cId="3338416709" sldId="292"/>
            <ac:graphicFrameMk id="7" creationId="{8DF7D9BA-CDDB-F217-AD25-54CC8911863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8:29.058" v="5408" actId="20577"/>
          <ac:graphicFrameMkLst>
            <pc:docMk/>
            <pc:sldMk cId="3338416709" sldId="292"/>
            <ac:graphicFrameMk id="8" creationId="{D8170FA2-9068-6168-3F9A-ACF82699921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6:45.321" v="5378" actId="1076"/>
          <ac:graphicFrameMkLst>
            <pc:docMk/>
            <pc:sldMk cId="3338416709" sldId="292"/>
            <ac:graphicFrameMk id="9" creationId="{D38B7937-CB5A-BADD-39F5-097F79C98C6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9:03.948" v="5420" actId="20577"/>
          <ac:graphicFrameMkLst>
            <pc:docMk/>
            <pc:sldMk cId="3338416709" sldId="292"/>
            <ac:graphicFrameMk id="10" creationId="{7F21D632-632A-65F7-4E4D-F93D0BA1874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8:48.622" v="5414" actId="20577"/>
          <ac:graphicFrameMkLst>
            <pc:docMk/>
            <pc:sldMk cId="3338416709" sldId="292"/>
            <ac:graphicFrameMk id="11" creationId="{FA9238B4-694C-EFB9-780E-9E2D8E6419FD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6:45.321" v="5378" actId="1076"/>
          <ac:graphicFrameMkLst>
            <pc:docMk/>
            <pc:sldMk cId="3338416709" sldId="292"/>
            <ac:graphicFrameMk id="12" creationId="{3BBEE569-CC05-1879-4C99-9F9038726241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09:58:34.992" v="5410" actId="20577"/>
          <ac:graphicFrameMkLst>
            <pc:docMk/>
            <pc:sldMk cId="3338416709" sldId="292"/>
            <ac:graphicFrameMk id="13" creationId="{1D77C4DB-3D60-4303-5856-935C5F3A4783}"/>
          </ac:graphicFrameMkLst>
        </pc:graphicFrameChg>
        <pc:graphicFrameChg chg="add mod">
          <ac:chgData name="Sanders Wang" userId="089d73b8-785c-4012-b931-81c632b6c9c7" providerId="ADAL" clId="{16A1F63C-915B-4903-AE89-AEEAD78C541A}" dt="2025-09-14T10:00:05.696" v="5488" actId="1076"/>
          <ac:graphicFrameMkLst>
            <pc:docMk/>
            <pc:sldMk cId="3338416709" sldId="292"/>
            <ac:graphicFrameMk id="16" creationId="{424D937C-144E-FDE3-0E3A-72B62C3160D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0:46.439" v="5508" actId="20577"/>
          <ac:graphicFrameMkLst>
            <pc:docMk/>
            <pc:sldMk cId="3338416709" sldId="292"/>
            <ac:graphicFrameMk id="17" creationId="{877E72C4-3979-1401-232E-2CA0B5D28BB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25.403" v="5528" actId="20577"/>
          <ac:graphicFrameMkLst>
            <pc:docMk/>
            <pc:sldMk cId="3338416709" sldId="292"/>
            <ac:graphicFrameMk id="18" creationId="{C8D4A2C6-483B-DC1E-5F9A-DE1D1B728945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28.098" v="5530" actId="20577"/>
          <ac:graphicFrameMkLst>
            <pc:docMk/>
            <pc:sldMk cId="3338416709" sldId="292"/>
            <ac:graphicFrameMk id="19" creationId="{AECCE71B-3685-F4FA-FF5F-D4E315A6A19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19.107" v="5524" actId="20577"/>
          <ac:graphicFrameMkLst>
            <pc:docMk/>
            <pc:sldMk cId="3338416709" sldId="292"/>
            <ac:graphicFrameMk id="20" creationId="{4E282D53-D29C-1172-D344-98425A4514AB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09.401" v="5518" actId="20577"/>
          <ac:graphicFrameMkLst>
            <pc:docMk/>
            <pc:sldMk cId="3338416709" sldId="292"/>
            <ac:graphicFrameMk id="21" creationId="{EA733357-18E5-7C2D-43C4-923619E7C6DE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16.653" v="5522" actId="20577"/>
          <ac:graphicFrameMkLst>
            <pc:docMk/>
            <pc:sldMk cId="3338416709" sldId="292"/>
            <ac:graphicFrameMk id="22" creationId="{3CFF9788-2759-9AF8-5489-FDAFACB9781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04.608" v="5514" actId="20577"/>
          <ac:graphicFrameMkLst>
            <pc:docMk/>
            <pc:sldMk cId="3338416709" sldId="292"/>
            <ac:graphicFrameMk id="23" creationId="{93CFF155-13CE-A911-FDD0-9D8E2071E7E4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1:06.852" v="5516" actId="20577"/>
          <ac:graphicFrameMkLst>
            <pc:docMk/>
            <pc:sldMk cId="3338416709" sldId="292"/>
            <ac:graphicFrameMk id="24" creationId="{F159B721-4EAA-3398-1681-32AB4EF0D653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14T10:00:59.631" v="5512" actId="20577"/>
          <ac:graphicFrameMkLst>
            <pc:docMk/>
            <pc:sldMk cId="3338416709" sldId="292"/>
            <ac:graphicFrameMk id="25" creationId="{B6E2DC62-73B2-5FBF-6E6C-E54903BB9B8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reIcon.sv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eksforgeeks.org/dsa/introduction-to-exchange-sort-algorith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anchor-shiny-symbol-design-icon-309481/" TargetMode="Externa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91741/bubble-459842357437834567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269-superman-file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19E7-644F-9A7F-521C-2FCD9B71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25C3952-B773-8D5F-9731-A57E927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49" y="0"/>
            <a:ext cx="4079023" cy="230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52E39-EFDD-13FF-5C94-7E2207D28F30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8A8D-1858-A89B-77FF-B39B0A45050F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84B2-14FC-162E-F139-91CBCCDA829A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B160F-F6AD-E6CF-3527-DC9122996B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5BAFDF-A774-8F87-A80A-182DA7B72136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03B-20F4-031D-DDDB-B36AC9DE1CA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0AF0D-A1C5-D426-702E-B12815465BB4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989838-B82F-9996-8D1E-FC8F39D0D03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197D0-93C1-419B-2F0A-834976C0E4E7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FCC52-4155-D9C7-0B6E-F3579BF1182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A80AD-DBAC-19C0-3BE8-5162E02F883E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84C8-E6F6-67DC-1A38-38EAAC2F571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1E06-4476-FB0C-FF5A-D4AE17560272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E55E-1350-A78D-5472-E79AC23C4D94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557A5-DD97-7404-7EBB-369B1C05342C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52E1C-7BC3-E25E-40C1-4A81834D1CA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B6411-9033-0F3C-50CD-4807EE829207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00F466-BCB8-222F-5728-FE7DE029571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D9F90-2CE9-F405-B74E-F8263892E5D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8977C7-B826-DE05-977A-ACC1DDA328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A8C0F-CE57-0589-E98E-94988DFA619A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57ABF-01EC-CC08-9092-3AADD41E8150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200F27-8D86-F139-B050-E9D9BBA57958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5CF971-A1C1-D6AE-6998-22751681C5DA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ED3FC8F-827F-CBE9-3301-BC125F7ADE15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44B45-82B7-23DF-792B-B946F25C89B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AC66D-F18C-72E8-C510-BF03C045104D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B144A-568A-4A65-D8B7-D51E33AA02C6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E7F87D-3D2B-7F86-0A34-E4F0CAF34480}"/>
              </a:ext>
            </a:extLst>
          </p:cNvPr>
          <p:cNvSpPr/>
          <p:nvPr/>
        </p:nvSpPr>
        <p:spPr>
          <a:xfrm>
            <a:off x="489856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FFA81-C686-3F8D-AD35-A25952FA22E7}"/>
              </a:ext>
            </a:extLst>
          </p:cNvPr>
          <p:cNvSpPr/>
          <p:nvPr/>
        </p:nvSpPr>
        <p:spPr>
          <a:xfrm>
            <a:off x="1137555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84F93-B207-C0AD-3589-19955BEB4561}"/>
              </a:ext>
            </a:extLst>
          </p:cNvPr>
          <p:cNvSpPr/>
          <p:nvPr/>
        </p:nvSpPr>
        <p:spPr>
          <a:xfrm>
            <a:off x="1801584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3F5D9-3F63-38F5-0326-F4D5E3FE917A}"/>
              </a:ext>
            </a:extLst>
          </p:cNvPr>
          <p:cNvSpPr/>
          <p:nvPr/>
        </p:nvSpPr>
        <p:spPr>
          <a:xfrm>
            <a:off x="2465613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D7D2C-5345-17C1-3C73-F7FB7AC28C1F}"/>
              </a:ext>
            </a:extLst>
          </p:cNvPr>
          <p:cNvSpPr/>
          <p:nvPr/>
        </p:nvSpPr>
        <p:spPr>
          <a:xfrm>
            <a:off x="3135080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/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blipFill>
                <a:blip r:embed="rId3"/>
                <a:stretch>
                  <a:fillRect l="-183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/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blipFill>
                <a:blip r:embed="rId4"/>
                <a:stretch>
                  <a:fillRect l="-174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BDEA6C6-E025-28B6-FF71-2C30A157D850}"/>
              </a:ext>
            </a:extLst>
          </p:cNvPr>
          <p:cNvSpPr txBox="1"/>
          <p:nvPr/>
        </p:nvSpPr>
        <p:spPr>
          <a:xfrm>
            <a:off x="740229" y="4463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FEBA8-E353-84D3-DE4E-4431B5B425D3}"/>
              </a:ext>
            </a:extLst>
          </p:cNvPr>
          <p:cNvSpPr txBox="1"/>
          <p:nvPr/>
        </p:nvSpPr>
        <p:spPr>
          <a:xfrm>
            <a:off x="1336718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52E7D-335C-6384-6388-B7FD6A48A275}"/>
              </a:ext>
            </a:extLst>
          </p:cNvPr>
          <p:cNvSpPr txBox="1"/>
          <p:nvPr/>
        </p:nvSpPr>
        <p:spPr>
          <a:xfrm>
            <a:off x="198763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224A8-C311-D9CB-09D0-3B7F69680EE2}"/>
              </a:ext>
            </a:extLst>
          </p:cNvPr>
          <p:cNvSpPr txBox="1"/>
          <p:nvPr/>
        </p:nvSpPr>
        <p:spPr>
          <a:xfrm>
            <a:off x="264712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/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BCEAB8-414F-69CC-8313-47C2098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6659"/>
              </p:ext>
            </p:extLst>
          </p:nvPr>
        </p:nvGraphicFramePr>
        <p:xfrm>
          <a:off x="6531429" y="1089780"/>
          <a:ext cx="5243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186297992"/>
                    </a:ext>
                  </a:extLst>
                </a:gridCol>
                <a:gridCol w="1372810">
                  <a:extLst>
                    <a:ext uri="{9D8B030D-6E8A-4147-A177-3AD203B41FA5}">
                      <a16:colId xmlns:a16="http://schemas.microsoft.com/office/drawing/2014/main" val="319383494"/>
                    </a:ext>
                  </a:extLst>
                </a:gridCol>
                <a:gridCol w="1747762">
                  <a:extLst>
                    <a:ext uri="{9D8B030D-6E8A-4147-A177-3AD203B41FA5}">
                      <a16:colId xmlns:a16="http://schemas.microsoft.com/office/drawing/2014/main" val="14983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(key=unique)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4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3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158E6-C0BF-A066-36B3-EED5E5465F04}"/>
              </a:ext>
            </a:extLst>
          </p:cNvPr>
          <p:cNvSpPr txBox="1"/>
          <p:nvPr/>
        </p:nvSpPr>
        <p:spPr>
          <a:xfrm>
            <a:off x="4907096" y="1772731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914BBE1-CCA7-CFBB-B096-3D6B024B5246}"/>
              </a:ext>
            </a:extLst>
          </p:cNvPr>
          <p:cNvSpPr/>
          <p:nvPr/>
        </p:nvSpPr>
        <p:spPr>
          <a:xfrm rot="5400000">
            <a:off x="6186398" y="1421579"/>
            <a:ext cx="195942" cy="1071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7A3D3-FA51-A5CD-5E96-30CF3911E476}"/>
              </a:ext>
            </a:extLst>
          </p:cNvPr>
          <p:cNvSpPr/>
          <p:nvPr/>
        </p:nvSpPr>
        <p:spPr>
          <a:xfrm>
            <a:off x="2057399" y="696686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C072-774A-8924-8A28-3191D57820D4}"/>
              </a:ext>
            </a:extLst>
          </p:cNvPr>
          <p:cNvSpPr/>
          <p:nvPr/>
        </p:nvSpPr>
        <p:spPr>
          <a:xfrm>
            <a:off x="1284513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06625-866A-F165-D190-3C2A77959E3A}"/>
              </a:ext>
            </a:extLst>
          </p:cNvPr>
          <p:cNvSpPr/>
          <p:nvPr/>
        </p:nvSpPr>
        <p:spPr>
          <a:xfrm>
            <a:off x="2819399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896D2-812E-931C-EA4C-2889671CAF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16528" y="1089780"/>
            <a:ext cx="772886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960B0-0EDA-9EBC-F16D-332A06E910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389414" y="1089780"/>
            <a:ext cx="762000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2AC754D-7880-3BEB-FE34-27A3FC2433FA}"/>
              </a:ext>
            </a:extLst>
          </p:cNvPr>
          <p:cNvSpPr/>
          <p:nvPr/>
        </p:nvSpPr>
        <p:spPr>
          <a:xfrm>
            <a:off x="2721428" y="1234708"/>
            <a:ext cx="870858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66311-1750-528A-4C2E-84F5417F93F7}"/>
              </a:ext>
            </a:extLst>
          </p:cNvPr>
          <p:cNvGrpSpPr/>
          <p:nvPr/>
        </p:nvGrpSpPr>
        <p:grpSpPr>
          <a:xfrm>
            <a:off x="2677885" y="2334380"/>
            <a:ext cx="1823358" cy="393094"/>
            <a:chOff x="2677885" y="2334380"/>
            <a:chExt cx="1823358" cy="393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347CE-6F43-C87A-23F0-A93B69B6DBB6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182F3-0289-C86C-C1FF-201CDDB63E28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00EA-C052-3F9F-C5FD-C8B0B19A58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3009900" y="1937657"/>
            <a:ext cx="146957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D037-483B-9971-E53B-2FD1465A1F3A}"/>
              </a:ext>
            </a:extLst>
          </p:cNvPr>
          <p:cNvCxnSpPr>
            <a:stCxn id="15" idx="3"/>
          </p:cNvCxnSpPr>
          <p:nvPr/>
        </p:nvCxnSpPr>
        <p:spPr>
          <a:xfrm flipV="1">
            <a:off x="4501243" y="2416629"/>
            <a:ext cx="2030186" cy="1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B03F7-F307-7866-E3CF-9931474E1141}"/>
              </a:ext>
            </a:extLst>
          </p:cNvPr>
          <p:cNvSpPr/>
          <p:nvPr/>
        </p:nvSpPr>
        <p:spPr>
          <a:xfrm>
            <a:off x="1616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ID:178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7738B-2814-43DC-6980-40C576FBB64B}"/>
              </a:ext>
            </a:extLst>
          </p:cNvPr>
          <p:cNvSpPr/>
          <p:nvPr/>
        </p:nvSpPr>
        <p:spPr>
          <a:xfrm>
            <a:off x="2759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5253E-BC4A-1743-7FCF-178860AA2224}"/>
              </a:ext>
            </a:extLst>
          </p:cNvPr>
          <p:cNvSpPr/>
          <p:nvPr/>
        </p:nvSpPr>
        <p:spPr>
          <a:xfrm>
            <a:off x="3902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20AE-0905-BB25-B130-14E4D5F000C3}"/>
              </a:ext>
            </a:extLst>
          </p:cNvPr>
          <p:cNvSpPr/>
          <p:nvPr/>
        </p:nvSpPr>
        <p:spPr>
          <a:xfrm>
            <a:off x="5045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667EE-A552-8BA8-A193-E53EAB93452D}"/>
              </a:ext>
            </a:extLst>
          </p:cNvPr>
          <p:cNvSpPr txBox="1"/>
          <p:nvPr/>
        </p:nvSpPr>
        <p:spPr>
          <a:xfrm>
            <a:off x="1149409" y="4091524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92F59-0FA1-9EBC-078A-4838A523B81F}"/>
              </a:ext>
            </a:extLst>
          </p:cNvPr>
          <p:cNvSpPr/>
          <p:nvPr/>
        </p:nvSpPr>
        <p:spPr>
          <a:xfrm>
            <a:off x="2043791" y="5768220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ID: 192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299FFE-20F1-4CFA-2B7A-B3295B5EB0DE}"/>
              </a:ext>
            </a:extLst>
          </p:cNvPr>
          <p:cNvSpPr/>
          <p:nvPr/>
        </p:nvSpPr>
        <p:spPr>
          <a:xfrm>
            <a:off x="4922244" y="4912485"/>
            <a:ext cx="36159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C9C49-F388-7C4B-B257-06443E48723F}"/>
              </a:ext>
            </a:extLst>
          </p:cNvPr>
          <p:cNvSpPr txBox="1"/>
          <p:nvPr/>
        </p:nvSpPr>
        <p:spPr>
          <a:xfrm>
            <a:off x="2188027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B80EA-9A2C-A66D-6279-BEE1CD7BD108}"/>
              </a:ext>
            </a:extLst>
          </p:cNvPr>
          <p:cNvSpPr txBox="1"/>
          <p:nvPr/>
        </p:nvSpPr>
        <p:spPr>
          <a:xfrm>
            <a:off x="3207744" y="45510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7037D-8114-E932-2EF2-D6CEBC9B7F98}"/>
              </a:ext>
            </a:extLst>
          </p:cNvPr>
          <p:cNvSpPr txBox="1"/>
          <p:nvPr/>
        </p:nvSpPr>
        <p:spPr>
          <a:xfrm>
            <a:off x="4269220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C22ED-1022-581E-BFCD-0E03F29056E3}"/>
              </a:ext>
            </a:extLst>
          </p:cNvPr>
          <p:cNvSpPr/>
          <p:nvPr/>
        </p:nvSpPr>
        <p:spPr>
          <a:xfrm>
            <a:off x="7757041" y="3761192"/>
            <a:ext cx="103861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CA972-8692-431B-BA85-0541F22EB18F}"/>
              </a:ext>
            </a:extLst>
          </p:cNvPr>
          <p:cNvSpPr/>
          <p:nvPr/>
        </p:nvSpPr>
        <p:spPr>
          <a:xfrm>
            <a:off x="6820189" y="4420383"/>
            <a:ext cx="120258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9F23E-1E08-0132-C92D-BAF7E82EC875}"/>
              </a:ext>
            </a:extLst>
          </p:cNvPr>
          <p:cNvSpPr/>
          <p:nvPr/>
        </p:nvSpPr>
        <p:spPr>
          <a:xfrm>
            <a:off x="8893629" y="4420383"/>
            <a:ext cx="13720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167CAE-F71B-AF09-4A3E-4D8809BB410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421481" y="4130525"/>
            <a:ext cx="854869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22070-45EE-05F9-838A-F7A94150EEBB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8276350" y="4130525"/>
            <a:ext cx="1303287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84FCD7D-5C7E-207F-E9F8-DB026A02CA61}"/>
              </a:ext>
            </a:extLst>
          </p:cNvPr>
          <p:cNvSpPr/>
          <p:nvPr/>
        </p:nvSpPr>
        <p:spPr>
          <a:xfrm>
            <a:off x="8795657" y="4275454"/>
            <a:ext cx="1779815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10F11D-4A5C-5BD3-48FD-8C6D70089DF8}"/>
              </a:ext>
            </a:extLst>
          </p:cNvPr>
          <p:cNvGrpSpPr/>
          <p:nvPr/>
        </p:nvGrpSpPr>
        <p:grpSpPr>
          <a:xfrm>
            <a:off x="8752115" y="5375126"/>
            <a:ext cx="1823358" cy="393094"/>
            <a:chOff x="2677885" y="2334380"/>
            <a:chExt cx="1823358" cy="3930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CECEE-F976-3BF9-C997-0B11E45174E0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7F2D-0D1F-9A96-B94A-EB02CBB10E24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BACBD-82B4-2994-977E-E2C822D80C61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84130" y="4978403"/>
            <a:ext cx="601435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586C5-226D-1A6A-3897-DAC49D394C2D}"/>
              </a:ext>
            </a:extLst>
          </p:cNvPr>
          <p:cNvSpPr/>
          <p:nvPr/>
        </p:nvSpPr>
        <p:spPr>
          <a:xfrm>
            <a:off x="10591802" y="5375126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pointer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8056C-B82E-F3CF-B512-E4AC38FCBF07}"/>
              </a:ext>
            </a:extLst>
          </p:cNvPr>
          <p:cNvSpPr txBox="1"/>
          <p:nvPr/>
        </p:nvSpPr>
        <p:spPr>
          <a:xfrm>
            <a:off x="0" y="0"/>
            <a:ext cx="19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Tournament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C4F36-AC92-0FE7-FC99-4BB3AF4D4C10}"/>
              </a:ext>
            </a:extLst>
          </p:cNvPr>
          <p:cNvSpPr/>
          <p:nvPr/>
        </p:nvSpPr>
        <p:spPr>
          <a:xfrm>
            <a:off x="14913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AC395-D9E0-4EEE-2ECB-2F39581D43F8}"/>
              </a:ext>
            </a:extLst>
          </p:cNvPr>
          <p:cNvSpPr/>
          <p:nvPr/>
        </p:nvSpPr>
        <p:spPr>
          <a:xfrm>
            <a:off x="3058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3E469-B68B-6624-5500-157F3008E111}"/>
              </a:ext>
            </a:extLst>
          </p:cNvPr>
          <p:cNvSpPr/>
          <p:nvPr/>
        </p:nvSpPr>
        <p:spPr>
          <a:xfrm>
            <a:off x="48441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3D43-87AD-07F7-BD9A-EB7CBFE7CC96}"/>
              </a:ext>
            </a:extLst>
          </p:cNvPr>
          <p:cNvSpPr/>
          <p:nvPr/>
        </p:nvSpPr>
        <p:spPr>
          <a:xfrm>
            <a:off x="6487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133B7-0ECE-0182-062D-96F0441F0049}"/>
              </a:ext>
            </a:extLst>
          </p:cNvPr>
          <p:cNvSpPr/>
          <p:nvPr/>
        </p:nvSpPr>
        <p:spPr>
          <a:xfrm>
            <a:off x="2367643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DA48D-6499-5D2E-592B-ED9AE99FBFE2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2117272" y="2231572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FDB78-34AD-13F4-9306-2E8DBF5FCD7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2993572" y="2231572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C8FC5-1BC0-340A-AA01-7C21ECF3C53B}"/>
              </a:ext>
            </a:extLst>
          </p:cNvPr>
          <p:cNvSpPr/>
          <p:nvPr/>
        </p:nvSpPr>
        <p:spPr>
          <a:xfrm>
            <a:off x="5470071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6C520-B2DB-71DE-0D49-70035EF94FCA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5470072" y="2231572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AFAE88-AFA0-5BDE-8AFC-2298C45EC7C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6096000" y="2231572"/>
            <a:ext cx="1017815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A633C-C5B5-7C72-C181-6018EE87FCD5}"/>
              </a:ext>
            </a:extLst>
          </p:cNvPr>
          <p:cNvSpPr/>
          <p:nvPr/>
        </p:nvSpPr>
        <p:spPr>
          <a:xfrm>
            <a:off x="3837213" y="6966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F269A3-AA3D-FB1C-6C14-81BA27D9D749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V="1">
            <a:off x="2993572" y="1306286"/>
            <a:ext cx="1469570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58DE0-9EE6-88D7-2C85-2C365FE4015E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flipH="1" flipV="1">
            <a:off x="4463142" y="1306286"/>
            <a:ext cx="1632858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9078C48-ACC8-72F8-833F-B98DCFFCF682}"/>
              </a:ext>
            </a:extLst>
          </p:cNvPr>
          <p:cNvSpPr/>
          <p:nvPr/>
        </p:nvSpPr>
        <p:spPr>
          <a:xfrm>
            <a:off x="8942613" y="664029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5EDD65-8CE0-11E5-34C4-3E5D861165A7}"/>
              </a:ext>
            </a:extLst>
          </p:cNvPr>
          <p:cNvSpPr/>
          <p:nvPr/>
        </p:nvSpPr>
        <p:spPr>
          <a:xfrm>
            <a:off x="14913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5E2A1-91C4-4C31-F791-F8568C51B72B}"/>
              </a:ext>
            </a:extLst>
          </p:cNvPr>
          <p:cNvSpPr/>
          <p:nvPr/>
        </p:nvSpPr>
        <p:spPr>
          <a:xfrm>
            <a:off x="3058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9BB51F-26A8-585C-4903-685D6DFBCDE2}"/>
              </a:ext>
            </a:extLst>
          </p:cNvPr>
          <p:cNvSpPr/>
          <p:nvPr/>
        </p:nvSpPr>
        <p:spPr>
          <a:xfrm>
            <a:off x="48441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6F5EB-AB29-B372-FCD2-16E9E8FFFF86}"/>
              </a:ext>
            </a:extLst>
          </p:cNvPr>
          <p:cNvSpPr/>
          <p:nvPr/>
        </p:nvSpPr>
        <p:spPr>
          <a:xfrm>
            <a:off x="6487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E332E-0B7F-26E5-B7CB-0A5989EB9914}"/>
              </a:ext>
            </a:extLst>
          </p:cNvPr>
          <p:cNvSpPr/>
          <p:nvPr/>
        </p:nvSpPr>
        <p:spPr>
          <a:xfrm>
            <a:off x="2367643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FCF78B-949D-69F0-5DA1-E78728996CAA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2117272" y="4997326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B2B547-0478-1292-4835-050E99BE2113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2993572" y="4997326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04F544-A961-E8B0-45AD-DAE260E2970A}"/>
              </a:ext>
            </a:extLst>
          </p:cNvPr>
          <p:cNvSpPr/>
          <p:nvPr/>
        </p:nvSpPr>
        <p:spPr>
          <a:xfrm>
            <a:off x="5470071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DF9BDA-381C-9A8C-1D8A-B2923A3D5CB8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5470072" y="4997326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175FD-B4D7-B4FF-347C-35D143D3B09E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6096000" y="4997326"/>
            <a:ext cx="1159329" cy="327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A5BF6-A8A9-9CE1-7A0F-39E82E002290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flipV="1">
            <a:off x="2993572" y="4027715"/>
            <a:ext cx="1578428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4794D9-F8DF-17FC-000D-54FFC6F10B17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H="1" flipV="1">
            <a:off x="4572000" y="4027715"/>
            <a:ext cx="1524000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0E634-3068-CAD8-AD14-08A7AD8B0413}"/>
              </a:ext>
            </a:extLst>
          </p:cNvPr>
          <p:cNvSpPr/>
          <p:nvPr/>
        </p:nvSpPr>
        <p:spPr>
          <a:xfrm>
            <a:off x="3946071" y="3418115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FC2CE-0156-E507-0F0B-0AE7D18825B3}"/>
              </a:ext>
            </a:extLst>
          </p:cNvPr>
          <p:cNvSpPr/>
          <p:nvPr/>
        </p:nvSpPr>
        <p:spPr>
          <a:xfrm>
            <a:off x="9236528" y="342900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2010F-B0E3-F98F-0E27-BC9E9DBF11A0}"/>
                  </a:ext>
                </a:extLst>
              </p:cNvPr>
              <p:cNvSpPr txBox="1"/>
              <p:nvPr/>
            </p:nvSpPr>
            <p:spPr>
              <a:xfrm>
                <a:off x="6095999" y="369332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2010F-B0E3-F98F-0E27-BC9E9DBF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69332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540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3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D3DD2-A530-58F5-4D98-7BA3225D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40"/>
            <a:ext cx="6601746" cy="30103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522FF-0DB7-9926-7DCB-107AE52ED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3263"/>
              </p:ext>
            </p:extLst>
          </p:nvPr>
        </p:nvGraphicFramePr>
        <p:xfrm>
          <a:off x="816427" y="342900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C87338-F9E2-0680-66B4-9BE1039DFEC1}"/>
              </a:ext>
            </a:extLst>
          </p:cNvPr>
          <p:cNvSpPr txBox="1"/>
          <p:nvPr/>
        </p:nvSpPr>
        <p:spPr>
          <a:xfrm>
            <a:off x="947057" y="4494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8FEB3-C70E-A92B-8AF4-C8C6BA112E29}"/>
              </a:ext>
            </a:extLst>
          </p:cNvPr>
          <p:cNvCxnSpPr>
            <a:stCxn id="5" idx="0"/>
          </p:cNvCxnSpPr>
          <p:nvPr/>
        </p:nvCxnSpPr>
        <p:spPr>
          <a:xfrm flipV="1">
            <a:off x="1162821" y="417068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D0D9CD-04CB-D8B3-1B4E-CDA19521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0728"/>
              </p:ext>
            </p:extLst>
          </p:nvPr>
        </p:nvGraphicFramePr>
        <p:xfrm>
          <a:off x="816427" y="50074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4FC4AC-1399-133C-D88C-9E91459F4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01626"/>
              </p:ext>
            </p:extLst>
          </p:nvPr>
        </p:nvGraphicFramePr>
        <p:xfrm>
          <a:off x="6601746" y="122936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86A9B4-8B81-C559-4175-A72A5A612777}"/>
              </a:ext>
            </a:extLst>
          </p:cNvPr>
          <p:cNvSpPr txBox="1"/>
          <p:nvPr/>
        </p:nvSpPr>
        <p:spPr>
          <a:xfrm>
            <a:off x="947057" y="60967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79FA4-87EA-63FE-FDB2-748B9D00A650}"/>
              </a:ext>
            </a:extLst>
          </p:cNvPr>
          <p:cNvCxnSpPr>
            <a:stCxn id="10" idx="0"/>
          </p:cNvCxnSpPr>
          <p:nvPr/>
        </p:nvCxnSpPr>
        <p:spPr>
          <a:xfrm flipV="1">
            <a:off x="1162821" y="5773087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FD6959-F649-7E75-D042-895457432B24}"/>
                  </a:ext>
                </a:extLst>
              </p:cNvPr>
              <p:cNvSpPr txBox="1"/>
              <p:nvPr/>
            </p:nvSpPr>
            <p:spPr>
              <a:xfrm>
                <a:off x="7745185" y="316271"/>
                <a:ext cx="23514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𝑃𝑜𝑤𝑒𝑟𝑂𝑓𝑇𝑤𝑜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FD6959-F649-7E75-D042-89545743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85" y="316271"/>
                <a:ext cx="2351477" cy="276999"/>
              </a:xfrm>
              <a:prstGeom prst="rect">
                <a:avLst/>
              </a:prstGeom>
              <a:blipFill>
                <a:blip r:embed="rId3"/>
                <a:stretch>
                  <a:fillRect l="-311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F96E1E-9459-E20F-58A2-59FBCC0ADE63}"/>
                  </a:ext>
                </a:extLst>
              </p:cNvPr>
              <p:cNvSpPr txBox="1"/>
              <p:nvPr/>
            </p:nvSpPr>
            <p:spPr>
              <a:xfrm>
                <a:off x="7745185" y="751700"/>
                <a:ext cx="2966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𝑃𝑜𝑤𝑒𝑟𝑂𝑓𝑇𝑤𝑜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F96E1E-9459-E20F-58A2-59FBCC0AD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185" y="751700"/>
                <a:ext cx="2966581" cy="276999"/>
              </a:xfrm>
              <a:prstGeom prst="rect">
                <a:avLst/>
              </a:prstGeom>
              <a:blipFill>
                <a:blip r:embed="rId4"/>
                <a:stretch>
                  <a:fillRect l="-2469" t="-2174" r="-16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4A31E-1A40-D19F-BDB0-0E7AB93FD5C0}"/>
                  </a:ext>
                </a:extLst>
              </p:cNvPr>
              <p:cNvSpPr txBox="1"/>
              <p:nvPr/>
            </p:nvSpPr>
            <p:spPr>
              <a:xfrm>
                <a:off x="8436427" y="2733626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4A31E-1A40-D19F-BDB0-0E7AB93F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27" y="2733626"/>
                <a:ext cx="1377044" cy="276999"/>
              </a:xfrm>
              <a:prstGeom prst="rect">
                <a:avLst/>
              </a:prstGeom>
              <a:blipFill>
                <a:blip r:embed="rId5"/>
                <a:stretch>
                  <a:fillRect l="-3982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004A6D-9607-9702-C880-3261A33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5727"/>
              </p:ext>
            </p:extLst>
          </p:nvPr>
        </p:nvGraphicFramePr>
        <p:xfrm>
          <a:off x="1055910" y="2830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ABFE9-A13D-8A53-F092-75AD0247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50902"/>
              </p:ext>
            </p:extLst>
          </p:nvPr>
        </p:nvGraphicFramePr>
        <p:xfrm>
          <a:off x="7178688" y="583329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E53D98-0FAE-06DE-3EDB-60B0B0789EB1}"/>
              </a:ext>
            </a:extLst>
          </p:cNvPr>
          <p:cNvSpPr txBox="1"/>
          <p:nvPr/>
        </p:nvSpPr>
        <p:spPr>
          <a:xfrm>
            <a:off x="1208314" y="133967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95A5F3-3372-075E-1D89-495AD372D6D5}"/>
              </a:ext>
            </a:extLst>
          </p:cNvPr>
          <p:cNvCxnSpPr>
            <a:stCxn id="4" idx="0"/>
          </p:cNvCxnSpPr>
          <p:nvPr/>
        </p:nvCxnSpPr>
        <p:spPr>
          <a:xfrm flipV="1">
            <a:off x="1424078" y="101603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64B5F-70E7-2C8E-A4A8-D37993BF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9573"/>
              </p:ext>
            </p:extLst>
          </p:nvPr>
        </p:nvGraphicFramePr>
        <p:xfrm>
          <a:off x="1055910" y="174724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F76CE6-696A-7CF5-D98B-036F4A354AB4}"/>
              </a:ext>
            </a:extLst>
          </p:cNvPr>
          <p:cNvSpPr txBox="1"/>
          <p:nvPr/>
        </p:nvSpPr>
        <p:spPr>
          <a:xfrm>
            <a:off x="1270029" y="28125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77AFF-158D-4E3C-0982-2166E80CA1D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24078" y="2488924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57478F-9346-0F99-EC3E-199DFF71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30153"/>
              </p:ext>
            </p:extLst>
          </p:nvPr>
        </p:nvGraphicFramePr>
        <p:xfrm>
          <a:off x="1055910" y="3181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124223-CDC7-D252-7BD3-774B9D3ECA92}"/>
              </a:ext>
            </a:extLst>
          </p:cNvPr>
          <p:cNvSpPr txBox="1"/>
          <p:nvPr/>
        </p:nvSpPr>
        <p:spPr>
          <a:xfrm>
            <a:off x="1270029" y="4247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CF3C1-609A-98A7-F76D-3B66C731225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424078" y="3923576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C47D2C-1671-6207-FA3D-D26CD1EE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2523"/>
              </p:ext>
            </p:extLst>
          </p:nvPr>
        </p:nvGraphicFramePr>
        <p:xfrm>
          <a:off x="1055910" y="4575268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C71E5B-90A9-0D57-D5A5-5818A59C8DFF}"/>
              </a:ext>
            </a:extLst>
          </p:cNvPr>
          <p:cNvSpPr txBox="1"/>
          <p:nvPr/>
        </p:nvSpPr>
        <p:spPr>
          <a:xfrm>
            <a:off x="1146599" y="56079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361F8-BF20-2260-202D-9BE5E333DC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62363" y="5316948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65D702-C3CC-F4BB-BF8E-1D65E5B6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03459"/>
              </p:ext>
            </p:extLst>
          </p:nvPr>
        </p:nvGraphicFramePr>
        <p:xfrm>
          <a:off x="6928316" y="5724433"/>
          <a:ext cx="470408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8011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1702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6B3D86-C9BC-495E-139D-D8DFF3A5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23052"/>
              </p:ext>
            </p:extLst>
          </p:nvPr>
        </p:nvGraphicFramePr>
        <p:xfrm>
          <a:off x="642253" y="220982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744670-B729-C470-2625-222E12A2AE10}"/>
              </a:ext>
            </a:extLst>
          </p:cNvPr>
          <p:cNvSpPr txBox="1"/>
          <p:nvPr/>
        </p:nvSpPr>
        <p:spPr>
          <a:xfrm>
            <a:off x="732942" y="12536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1AD51C-FE13-7E57-FFA1-8E1361DF066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48706" y="962662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9B36F3-6493-3A8E-8096-9D2AB975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23194"/>
              </p:ext>
            </p:extLst>
          </p:nvPr>
        </p:nvGraphicFramePr>
        <p:xfrm>
          <a:off x="631367" y="1657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681B5F-AF1C-F30C-652C-0731B99EA4AB}"/>
              </a:ext>
            </a:extLst>
          </p:cNvPr>
          <p:cNvSpPr txBox="1"/>
          <p:nvPr/>
        </p:nvSpPr>
        <p:spPr>
          <a:xfrm>
            <a:off x="722056" y="26905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E4E01E-CB84-DBBF-73F8-4C61CE7212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7820" y="2399576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6A6446-6571-D0ED-9F5E-B077C3DB3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24329"/>
              </p:ext>
            </p:extLst>
          </p:nvPr>
        </p:nvGraphicFramePr>
        <p:xfrm>
          <a:off x="642253" y="316012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768A2-1766-241F-A22C-18EB94A4E659}"/>
              </a:ext>
            </a:extLst>
          </p:cNvPr>
          <p:cNvSpPr txBox="1"/>
          <p:nvPr/>
        </p:nvSpPr>
        <p:spPr>
          <a:xfrm>
            <a:off x="732942" y="41927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BB014-A613-4843-52F3-79E006659C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48706" y="3901804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B5D7A-CE28-4019-ABCD-F69AC3D9B8F4}"/>
              </a:ext>
            </a:extLst>
          </p:cNvPr>
          <p:cNvSpPr txBox="1"/>
          <p:nvPr/>
        </p:nvSpPr>
        <p:spPr>
          <a:xfrm>
            <a:off x="0" y="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 use case: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D24BD-0564-6D17-B3E5-FD006D417850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 collector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4E316-81C7-EDCE-ADD5-548BD9108447}"/>
              </a:ext>
            </a:extLst>
          </p:cNvPr>
          <p:cNvSpPr/>
          <p:nvPr/>
        </p:nvSpPr>
        <p:spPr>
          <a:xfrm>
            <a:off x="2917650" y="1866899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Object#1997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76022-6783-EB2B-17AA-7E3C1949D7A1}"/>
              </a:ext>
            </a:extLst>
          </p:cNvPr>
          <p:cNvSpPr/>
          <p:nvPr/>
        </p:nvSpPr>
        <p:spPr>
          <a:xfrm>
            <a:off x="1952285" y="2571748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Object#2002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8BD386-BC9C-A3EC-4E3A-3FC7929877D0}"/>
              </a:ext>
            </a:extLst>
          </p:cNvPr>
          <p:cNvSpPr/>
          <p:nvPr/>
        </p:nvSpPr>
        <p:spPr>
          <a:xfrm>
            <a:off x="4637314" y="2411185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EBD8F-D52F-F24B-1B30-3A264845E784}"/>
              </a:ext>
            </a:extLst>
          </p:cNvPr>
          <p:cNvSpPr/>
          <p:nvPr/>
        </p:nvSpPr>
        <p:spPr>
          <a:xfrm>
            <a:off x="1026442" y="3273876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Object#1985</a:t>
            </a:r>
          </a:p>
        </p:txBody>
      </p:sp>
      <p:pic>
        <p:nvPicPr>
          <p:cNvPr id="12" name="Picture 11" descr="A fire on a black background&#10;&#10;AI-generated content may be incorrect.">
            <a:extLst>
              <a:ext uri="{FF2B5EF4-FFF2-40B4-BE49-F238E27FC236}">
                <a16:creationId xmlns:a16="http://schemas.microsoft.com/office/drawing/2014/main" id="{6E1EC736-C6A0-FB2C-D87B-BA72E478E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365" y="1896835"/>
            <a:ext cx="1018789" cy="139337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47EFBC-0135-886D-993C-35D1A6F7745A}"/>
              </a:ext>
            </a:extLst>
          </p:cNvPr>
          <p:cNvSpPr/>
          <p:nvPr/>
        </p:nvSpPr>
        <p:spPr>
          <a:xfrm>
            <a:off x="9455665" y="1774371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93202E-A733-2814-A65F-6F1AFA86D8D9}"/>
              </a:ext>
            </a:extLst>
          </p:cNvPr>
          <p:cNvSpPr/>
          <p:nvPr/>
        </p:nvSpPr>
        <p:spPr>
          <a:xfrm>
            <a:off x="7701781" y="2411184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1342B-F283-6963-4808-8B2828FB712C}"/>
              </a:ext>
            </a:extLst>
          </p:cNvPr>
          <p:cNvSpPr/>
          <p:nvPr/>
        </p:nvSpPr>
        <p:spPr>
          <a:xfrm>
            <a:off x="8467075" y="2593520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Object#1002</a:t>
            </a:r>
          </a:p>
        </p:txBody>
      </p:sp>
    </p:spTree>
    <p:extLst>
      <p:ext uri="{BB962C8B-B14F-4D97-AF65-F5344CB8AC3E}">
        <p14:creationId xmlns:p14="http://schemas.microsoft.com/office/powerpoint/2010/main" val="198649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43648-8C6C-606F-F6DE-2E9CE2AEB026}"/>
              </a:ext>
            </a:extLst>
          </p:cNvPr>
          <p:cNvSpPr txBox="1"/>
          <p:nvPr/>
        </p:nvSpPr>
        <p:spPr>
          <a:xfrm>
            <a:off x="0" y="0"/>
            <a:ext cx="15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(FIFO)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D12EA6-D4F1-FFB0-F768-BEDEF09DFCBC}"/>
              </a:ext>
            </a:extLst>
          </p:cNvPr>
          <p:cNvGrpSpPr/>
          <p:nvPr/>
        </p:nvGrpSpPr>
        <p:grpSpPr>
          <a:xfrm>
            <a:off x="2601684" y="369332"/>
            <a:ext cx="3614058" cy="3668486"/>
            <a:chOff x="2601684" y="369332"/>
            <a:chExt cx="3614058" cy="36684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CC6F27-9063-45EE-10DF-27D3ED9AFDB0}"/>
                </a:ext>
              </a:extLst>
            </p:cNvPr>
            <p:cNvGrpSpPr/>
            <p:nvPr/>
          </p:nvGrpSpPr>
          <p:grpSpPr>
            <a:xfrm>
              <a:off x="2601684" y="369332"/>
              <a:ext cx="3614058" cy="3668486"/>
              <a:chOff x="3450771" y="1295400"/>
              <a:chExt cx="3614058" cy="366848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FD9FD3-3B4A-054A-6D1D-61FA9EAA6350}"/>
                  </a:ext>
                </a:extLst>
              </p:cNvPr>
              <p:cNvSpPr/>
              <p:nvPr/>
            </p:nvSpPr>
            <p:spPr>
              <a:xfrm>
                <a:off x="3450771" y="1295400"/>
                <a:ext cx="3614058" cy="36684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CE4D337-478A-74D7-CF5B-9636E9D56ECA}"/>
                  </a:ext>
                </a:extLst>
              </p:cNvPr>
              <p:cNvSpPr/>
              <p:nvPr/>
            </p:nvSpPr>
            <p:spPr>
              <a:xfrm>
                <a:off x="3984171" y="1796143"/>
                <a:ext cx="2547257" cy="2667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8976CF-EE9F-B4D1-5A56-3B3EEB36A92D}"/>
                </a:ext>
              </a:extLst>
            </p:cNvPr>
            <p:cNvCxnSpPr>
              <a:stCxn id="3" idx="0"/>
              <a:endCxn id="4" idx="0"/>
            </p:cNvCxnSpPr>
            <p:nvPr/>
          </p:nvCxnSpPr>
          <p:spPr>
            <a:xfrm>
              <a:off x="4408713" y="369332"/>
              <a:ext cx="0" cy="500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C12DF7-2F95-03D0-A12E-F7E795762F07}"/>
                </a:ext>
              </a:extLst>
            </p:cNvPr>
            <p:cNvCxnSpPr>
              <a:stCxn id="4" idx="7"/>
              <a:endCxn id="3" idx="7"/>
            </p:cNvCxnSpPr>
            <p:nvPr/>
          </p:nvCxnSpPr>
          <p:spPr>
            <a:xfrm flipV="1">
              <a:off x="5309304" y="906569"/>
              <a:ext cx="377171" cy="354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85B42-5834-5B7D-4C13-4D2B9A5ECC47}"/>
                </a:ext>
              </a:extLst>
            </p:cNvPr>
            <p:cNvCxnSpPr>
              <a:stCxn id="4" idx="6"/>
              <a:endCxn id="3" idx="6"/>
            </p:cNvCxnSpPr>
            <p:nvPr/>
          </p:nvCxnSpPr>
          <p:spPr>
            <a:xfrm>
              <a:off x="5682341" y="2203575"/>
              <a:ext cx="5334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F1BC9B-4BCB-B67F-2763-EE96BEAE2371}"/>
                </a:ext>
              </a:extLst>
            </p:cNvPr>
            <p:cNvCxnSpPr>
              <a:stCxn id="4" idx="5"/>
              <a:endCxn id="3" idx="5"/>
            </p:cNvCxnSpPr>
            <p:nvPr/>
          </p:nvCxnSpPr>
          <p:spPr>
            <a:xfrm>
              <a:off x="5309304" y="3146502"/>
              <a:ext cx="377171" cy="354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100C1F-88E9-F4D6-3C30-9B9D92181AC4}"/>
                </a:ext>
              </a:extLst>
            </p:cNvPr>
            <p:cNvCxnSpPr>
              <a:stCxn id="4" idx="4"/>
              <a:endCxn id="3" idx="4"/>
            </p:cNvCxnSpPr>
            <p:nvPr/>
          </p:nvCxnSpPr>
          <p:spPr>
            <a:xfrm>
              <a:off x="4408713" y="3537075"/>
              <a:ext cx="0" cy="5007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D1B2C4-F667-5D46-C02E-4A257B09775A}"/>
                </a:ext>
              </a:extLst>
            </p:cNvPr>
            <p:cNvCxnSpPr>
              <a:stCxn id="4" idx="3"/>
              <a:endCxn id="3" idx="3"/>
            </p:cNvCxnSpPr>
            <p:nvPr/>
          </p:nvCxnSpPr>
          <p:spPr>
            <a:xfrm flipH="1">
              <a:off x="3130951" y="3146502"/>
              <a:ext cx="377170" cy="354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39BD8A-BBFD-9458-E102-02C7746E3CBE}"/>
                </a:ext>
              </a:extLst>
            </p:cNvPr>
            <p:cNvCxnSpPr>
              <a:stCxn id="4" idx="2"/>
              <a:endCxn id="3" idx="2"/>
            </p:cNvCxnSpPr>
            <p:nvPr/>
          </p:nvCxnSpPr>
          <p:spPr>
            <a:xfrm flipH="1">
              <a:off x="2601684" y="2203575"/>
              <a:ext cx="533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F9D192B-A806-C7FC-58B9-93058837AA56}"/>
                </a:ext>
              </a:extLst>
            </p:cNvPr>
            <p:cNvCxnSpPr>
              <a:stCxn id="4" idx="1"/>
              <a:endCxn id="3" idx="1"/>
            </p:cNvCxnSpPr>
            <p:nvPr/>
          </p:nvCxnSpPr>
          <p:spPr>
            <a:xfrm flipH="1" flipV="1">
              <a:off x="3130951" y="906569"/>
              <a:ext cx="377170" cy="3540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728DEE-08A0-796C-4617-5354543FEDBE}"/>
              </a:ext>
            </a:extLst>
          </p:cNvPr>
          <p:cNvCxnSpPr/>
          <p:nvPr/>
        </p:nvCxnSpPr>
        <p:spPr>
          <a:xfrm>
            <a:off x="1654629" y="1480457"/>
            <a:ext cx="827314" cy="1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45C644-BE77-5C25-3F12-C2DE3C30E5B1}"/>
              </a:ext>
            </a:extLst>
          </p:cNvPr>
          <p:cNvSpPr txBox="1"/>
          <p:nvPr/>
        </p:nvSpPr>
        <p:spPr>
          <a:xfrm>
            <a:off x="908353" y="126064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6F0FE5-029D-4028-DA77-D4DF1AFA2447}"/>
              </a:ext>
            </a:extLst>
          </p:cNvPr>
          <p:cNvCxnSpPr/>
          <p:nvPr/>
        </p:nvCxnSpPr>
        <p:spPr>
          <a:xfrm flipH="1">
            <a:off x="6215742" y="1260648"/>
            <a:ext cx="685801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303601-2E70-3185-0C7C-32F8FDD383F1}"/>
              </a:ext>
            </a:extLst>
          </p:cNvPr>
          <p:cNvSpPr txBox="1"/>
          <p:nvPr/>
        </p:nvSpPr>
        <p:spPr>
          <a:xfrm>
            <a:off x="7162800" y="1175657"/>
            <a:ext cx="49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527637-1DFB-777F-E5BA-2E6D34347FAF}"/>
              </a:ext>
            </a:extLst>
          </p:cNvPr>
          <p:cNvSpPr/>
          <p:nvPr/>
        </p:nvSpPr>
        <p:spPr>
          <a:xfrm>
            <a:off x="2868384" y="1445314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23BDB92-2AAC-BADE-5607-3B3B107C4F1D}"/>
              </a:ext>
            </a:extLst>
          </p:cNvPr>
          <p:cNvSpPr/>
          <p:nvPr/>
        </p:nvSpPr>
        <p:spPr>
          <a:xfrm>
            <a:off x="3722912" y="612559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E09304-E814-34A0-7038-1BD12114E072}"/>
              </a:ext>
            </a:extLst>
          </p:cNvPr>
          <p:cNvSpPr/>
          <p:nvPr/>
        </p:nvSpPr>
        <p:spPr>
          <a:xfrm>
            <a:off x="4855585" y="649053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F3D131-A0FF-4FE6-BD38-323789E51779}"/>
              </a:ext>
            </a:extLst>
          </p:cNvPr>
          <p:cNvSpPr/>
          <p:nvPr/>
        </p:nvSpPr>
        <p:spPr>
          <a:xfrm>
            <a:off x="7789128" y="918141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70FEECD-8911-6829-C19A-45FD0BC5D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76470"/>
              </p:ext>
            </p:extLst>
          </p:nvPr>
        </p:nvGraphicFramePr>
        <p:xfrm>
          <a:off x="2151741" y="4768795"/>
          <a:ext cx="812800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93159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41205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304941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49804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218915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2924574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90225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83546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E88BAC2-D40C-E6D2-0156-3610DE918C2C}"/>
              </a:ext>
            </a:extLst>
          </p:cNvPr>
          <p:cNvSpPr txBox="1"/>
          <p:nvPr/>
        </p:nvSpPr>
        <p:spPr>
          <a:xfrm>
            <a:off x="2444544" y="547060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CF4B68-B576-1426-9F5C-589F1BC9F4B9}"/>
              </a:ext>
            </a:extLst>
          </p:cNvPr>
          <p:cNvSpPr txBox="1"/>
          <p:nvPr/>
        </p:nvSpPr>
        <p:spPr>
          <a:xfrm>
            <a:off x="5967564" y="5527057"/>
            <a:ext cx="49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BF7D51-6EE2-0914-A5BF-7DFFE18448AD}"/>
              </a:ext>
            </a:extLst>
          </p:cNvPr>
          <p:cNvCxnSpPr>
            <a:stCxn id="34" idx="0"/>
          </p:cNvCxnSpPr>
          <p:nvPr/>
        </p:nvCxnSpPr>
        <p:spPr>
          <a:xfrm flipV="1">
            <a:off x="2787747" y="5139635"/>
            <a:ext cx="0" cy="33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ED5145-8D5E-0A2F-8A4A-C7F921C40C33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flipV="1">
            <a:off x="6215741" y="5139635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5F57754-0428-4CA7-758A-CD08CF87702D}"/>
              </a:ext>
            </a:extLst>
          </p:cNvPr>
          <p:cNvSpPr/>
          <p:nvPr/>
        </p:nvSpPr>
        <p:spPr>
          <a:xfrm>
            <a:off x="2656464" y="4825457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0E271A-9740-5924-7967-D2FED128BA98}"/>
              </a:ext>
            </a:extLst>
          </p:cNvPr>
          <p:cNvSpPr/>
          <p:nvPr/>
        </p:nvSpPr>
        <p:spPr>
          <a:xfrm>
            <a:off x="3722912" y="4824413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6F149A-86A7-56B3-C263-903446B4499F}"/>
              </a:ext>
            </a:extLst>
          </p:cNvPr>
          <p:cNvSpPr/>
          <p:nvPr/>
        </p:nvSpPr>
        <p:spPr>
          <a:xfrm>
            <a:off x="4855585" y="4824413"/>
            <a:ext cx="262566" cy="257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AE79DF47-6BBA-9582-7BAE-8604B4AE994A}"/>
              </a:ext>
            </a:extLst>
          </p:cNvPr>
          <p:cNvSpPr/>
          <p:nvPr/>
        </p:nvSpPr>
        <p:spPr>
          <a:xfrm>
            <a:off x="1251556" y="4824413"/>
            <a:ext cx="6520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E5F4F7A0-F22C-3ED5-C2BC-C88415AEA04B}"/>
              </a:ext>
            </a:extLst>
          </p:cNvPr>
          <p:cNvSpPr/>
          <p:nvPr/>
        </p:nvSpPr>
        <p:spPr>
          <a:xfrm rot="18109545">
            <a:off x="6033499" y="4196707"/>
            <a:ext cx="652008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0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A3C58-D9B9-BBA4-D4A5-470CD5F79ACA}"/>
              </a:ext>
            </a:extLst>
          </p:cNvPr>
          <p:cNvSpPr txBox="1"/>
          <p:nvPr/>
        </p:nvSpPr>
        <p:spPr>
          <a:xfrm>
            <a:off x="0" y="0"/>
            <a:ext cx="168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Priority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71590-C492-09FB-5D19-E46DC0C002A9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3D7F1-5743-7BA8-CEED-9D923C956F74}"/>
              </a:ext>
            </a:extLst>
          </p:cNvPr>
          <p:cNvSpPr/>
          <p:nvPr/>
        </p:nvSpPr>
        <p:spPr>
          <a:xfrm>
            <a:off x="3287486" y="1332529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 job:3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DBDD6-8EF2-381A-E30A-2E39DFC80664}"/>
              </a:ext>
            </a:extLst>
          </p:cNvPr>
          <p:cNvSpPr/>
          <p:nvPr/>
        </p:nvSpPr>
        <p:spPr>
          <a:xfrm>
            <a:off x="2612571" y="2029215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Keystroke input:3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15016-15A2-1C01-308D-3C7CD3D82520}"/>
              </a:ext>
            </a:extLst>
          </p:cNvPr>
          <p:cNvSpPr/>
          <p:nvPr/>
        </p:nvSpPr>
        <p:spPr>
          <a:xfrm>
            <a:off x="2057400" y="2725901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OS audit:1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FF144-E4DD-3714-D8A4-FB7855D8960F}"/>
              </a:ext>
            </a:extLst>
          </p:cNvPr>
          <p:cNvSpPr/>
          <p:nvPr/>
        </p:nvSpPr>
        <p:spPr>
          <a:xfrm>
            <a:off x="1176040" y="42694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process#1:2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9EA-52AE-B990-74D1-FCD6CD3CEF92}"/>
              </a:ext>
            </a:extLst>
          </p:cNvPr>
          <p:cNvSpPr/>
          <p:nvPr/>
        </p:nvSpPr>
        <p:spPr>
          <a:xfrm>
            <a:off x="9579429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 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27F57-9F5C-7697-C9F8-9B7AC8C378D3}"/>
              </a:ext>
            </a:extLst>
          </p:cNvPr>
          <p:cNvSpPr txBox="1"/>
          <p:nvPr/>
        </p:nvSpPr>
        <p:spPr>
          <a:xfrm>
            <a:off x="680391" y="494667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77054F-739B-B749-98C1-E3AC32C16335}"/>
              </a:ext>
            </a:extLst>
          </p:cNvPr>
          <p:cNvCxnSpPr>
            <a:stCxn id="9" idx="0"/>
          </p:cNvCxnSpPr>
          <p:nvPr/>
        </p:nvCxnSpPr>
        <p:spPr>
          <a:xfrm flipV="1">
            <a:off x="928216" y="4709330"/>
            <a:ext cx="149852" cy="23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697832-CF18-426F-A065-59654B23E086}"/>
              </a:ext>
            </a:extLst>
          </p:cNvPr>
          <p:cNvSpPr txBox="1"/>
          <p:nvPr/>
        </p:nvSpPr>
        <p:spPr>
          <a:xfrm>
            <a:off x="2391203" y="509897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priority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A9C3F1-DCBE-6384-1EB0-0693AE2B8656}"/>
              </a:ext>
            </a:extLst>
          </p:cNvPr>
          <p:cNvCxnSpPr>
            <a:cxnSpLocks/>
          </p:cNvCxnSpPr>
          <p:nvPr/>
        </p:nvCxnSpPr>
        <p:spPr>
          <a:xfrm flipH="1" flipV="1">
            <a:off x="2400334" y="4709330"/>
            <a:ext cx="631744" cy="422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09FBD-3460-3B9C-B8E5-F328B468DC45}"/>
              </a:ext>
            </a:extLst>
          </p:cNvPr>
          <p:cNvSpPr/>
          <p:nvPr/>
        </p:nvSpPr>
        <p:spPr>
          <a:xfrm>
            <a:off x="8649431" y="4813716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 job:3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53E529-F639-1387-C3E8-34845C19ADC7}"/>
              </a:ext>
            </a:extLst>
          </p:cNvPr>
          <p:cNvSpPr/>
          <p:nvPr/>
        </p:nvSpPr>
        <p:spPr>
          <a:xfrm>
            <a:off x="7240527" y="4813716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Keystroke input:3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14E163-3CCB-A9FF-969B-AA1301EA6CBF}"/>
              </a:ext>
            </a:extLst>
          </p:cNvPr>
          <p:cNvSpPr/>
          <p:nvPr/>
        </p:nvSpPr>
        <p:spPr>
          <a:xfrm>
            <a:off x="5831623" y="4813716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OS audit:1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0960B2-71E3-2078-0052-D1CDAC33AA74}"/>
              </a:ext>
            </a:extLst>
          </p:cNvPr>
          <p:cNvSpPr/>
          <p:nvPr/>
        </p:nvSpPr>
        <p:spPr>
          <a:xfrm>
            <a:off x="3013815" y="4813716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process#1:2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2F6A4BF-470E-E4AA-A5B7-35D6A09B8927}"/>
              </a:ext>
            </a:extLst>
          </p:cNvPr>
          <p:cNvSpPr/>
          <p:nvPr/>
        </p:nvSpPr>
        <p:spPr>
          <a:xfrm>
            <a:off x="8327571" y="2242457"/>
            <a:ext cx="696686" cy="544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21C296B-0433-D23B-45D9-DECF4DD55FD3}"/>
              </a:ext>
            </a:extLst>
          </p:cNvPr>
          <p:cNvSpPr/>
          <p:nvPr/>
        </p:nvSpPr>
        <p:spPr>
          <a:xfrm>
            <a:off x="10265228" y="4813716"/>
            <a:ext cx="696686" cy="544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C9658D-B328-72AB-2AB5-86B1B384CD8D}"/>
              </a:ext>
            </a:extLst>
          </p:cNvPr>
          <p:cNvSpPr/>
          <p:nvPr/>
        </p:nvSpPr>
        <p:spPr>
          <a:xfrm>
            <a:off x="1648064" y="3522793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sound job:3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A66EB-24FD-87C1-2867-DBC2CBCBD991}"/>
              </a:ext>
            </a:extLst>
          </p:cNvPr>
          <p:cNvSpPr/>
          <p:nvPr/>
        </p:nvSpPr>
        <p:spPr>
          <a:xfrm>
            <a:off x="4422719" y="4813716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sound job:3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AA43E0-355A-209A-D482-F5A4930FB184}"/>
              </a:ext>
            </a:extLst>
          </p:cNvPr>
          <p:cNvSpPr/>
          <p:nvPr/>
        </p:nvSpPr>
        <p:spPr>
          <a:xfrm>
            <a:off x="6302828" y="4709330"/>
            <a:ext cx="296824" cy="2373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EDEC8A-94BE-43D5-A251-6B75A6AF8246}"/>
              </a:ext>
            </a:extLst>
          </p:cNvPr>
          <p:cNvSpPr/>
          <p:nvPr/>
        </p:nvSpPr>
        <p:spPr>
          <a:xfrm>
            <a:off x="10755086" y="58696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OS audit:1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91E85-DB82-BF0A-83C2-73709887ED01}"/>
              </a:ext>
            </a:extLst>
          </p:cNvPr>
          <p:cNvSpPr/>
          <p:nvPr/>
        </p:nvSpPr>
        <p:spPr>
          <a:xfrm>
            <a:off x="8649431" y="58696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 job:3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1B1123-26EA-47F9-F3EE-FE6F9B5286B5}"/>
              </a:ext>
            </a:extLst>
          </p:cNvPr>
          <p:cNvSpPr/>
          <p:nvPr/>
        </p:nvSpPr>
        <p:spPr>
          <a:xfrm>
            <a:off x="7240527" y="58696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Keystroke input:3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45D153-2BF1-EC34-0A9C-65854ABD9825}"/>
              </a:ext>
            </a:extLst>
          </p:cNvPr>
          <p:cNvSpPr/>
          <p:nvPr/>
        </p:nvSpPr>
        <p:spPr>
          <a:xfrm>
            <a:off x="4422719" y="58696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sound job:3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0F80C-0DE3-0FE0-9940-0F579A15E87E}"/>
              </a:ext>
            </a:extLst>
          </p:cNvPr>
          <p:cNvSpPr/>
          <p:nvPr/>
        </p:nvSpPr>
        <p:spPr>
          <a:xfrm>
            <a:off x="5831623" y="58696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process#1:2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0423FC-5A43-3445-A268-0D7D6979DFDC}"/>
                  </a:ext>
                </a:extLst>
              </p:cNvPr>
              <p:cNvSpPr txBox="1"/>
              <p:nvPr/>
            </p:nvSpPr>
            <p:spPr>
              <a:xfrm>
                <a:off x="9850714" y="4233816"/>
                <a:ext cx="536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0423FC-5A43-3445-A268-0D7D6979D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714" y="4233816"/>
                <a:ext cx="536236" cy="276999"/>
              </a:xfrm>
              <a:prstGeom prst="rect">
                <a:avLst/>
              </a:prstGeom>
              <a:blipFill>
                <a:blip r:embed="rId2"/>
                <a:stretch>
                  <a:fillRect l="-11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49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20AC9-5959-9E24-FE92-732DF27B0FAD}"/>
              </a:ext>
            </a:extLst>
          </p:cNvPr>
          <p:cNvSpPr txBox="1"/>
          <p:nvPr/>
        </p:nvSpPr>
        <p:spPr>
          <a:xfrm>
            <a:off x="0" y="0"/>
            <a:ext cx="16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Queue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EE7F86-CC3E-618B-20ED-01B73F24C52B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B13CF-F9FE-58BA-1165-944E8F2B2186}"/>
              </a:ext>
            </a:extLst>
          </p:cNvPr>
          <p:cNvSpPr/>
          <p:nvPr/>
        </p:nvSpPr>
        <p:spPr>
          <a:xfrm>
            <a:off x="3287486" y="1332529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Print job:3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4474C-F329-AE3D-F29D-22148E23AEFF}"/>
              </a:ext>
            </a:extLst>
          </p:cNvPr>
          <p:cNvSpPr/>
          <p:nvPr/>
        </p:nvSpPr>
        <p:spPr>
          <a:xfrm>
            <a:off x="2612571" y="2029215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Keystroke input:3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39395-9EF0-89EB-7F86-81F65B082FAB}"/>
              </a:ext>
            </a:extLst>
          </p:cNvPr>
          <p:cNvSpPr/>
          <p:nvPr/>
        </p:nvSpPr>
        <p:spPr>
          <a:xfrm>
            <a:off x="2057400" y="2725901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OS audit:1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8437A-DDCD-BCFA-730B-FC1AD21D274E}"/>
              </a:ext>
            </a:extLst>
          </p:cNvPr>
          <p:cNvSpPr/>
          <p:nvPr/>
        </p:nvSpPr>
        <p:spPr>
          <a:xfrm>
            <a:off x="1176040" y="4269430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process#1:2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7BB0-0209-5A3E-DAB7-027E2ED6B375}"/>
              </a:ext>
            </a:extLst>
          </p:cNvPr>
          <p:cNvSpPr/>
          <p:nvPr/>
        </p:nvSpPr>
        <p:spPr>
          <a:xfrm>
            <a:off x="9579429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 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BF099-2B72-CE47-7F7F-9AAEB15093CA}"/>
              </a:ext>
            </a:extLst>
          </p:cNvPr>
          <p:cNvSpPr txBox="1"/>
          <p:nvPr/>
        </p:nvSpPr>
        <p:spPr>
          <a:xfrm>
            <a:off x="680391" y="494667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919F6-5A16-0BE4-C164-CD39814244D1}"/>
              </a:ext>
            </a:extLst>
          </p:cNvPr>
          <p:cNvCxnSpPr>
            <a:stCxn id="9" idx="0"/>
          </p:cNvCxnSpPr>
          <p:nvPr/>
        </p:nvCxnSpPr>
        <p:spPr>
          <a:xfrm flipV="1">
            <a:off x="928216" y="4709330"/>
            <a:ext cx="149852" cy="23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06AFC8-FFAB-89E4-7C62-870FDCE13C54}"/>
              </a:ext>
            </a:extLst>
          </p:cNvPr>
          <p:cNvSpPr txBox="1"/>
          <p:nvPr/>
        </p:nvSpPr>
        <p:spPr>
          <a:xfrm>
            <a:off x="2391203" y="509897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F4E3E-60C2-EAFC-3493-1B5F5D0A6F7D}"/>
              </a:ext>
            </a:extLst>
          </p:cNvPr>
          <p:cNvCxnSpPr>
            <a:cxnSpLocks/>
          </p:cNvCxnSpPr>
          <p:nvPr/>
        </p:nvCxnSpPr>
        <p:spPr>
          <a:xfrm flipH="1" flipV="1">
            <a:off x="2400334" y="4709330"/>
            <a:ext cx="631744" cy="422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CD0695A-656C-3309-D014-82159B8AD3E3}"/>
              </a:ext>
            </a:extLst>
          </p:cNvPr>
          <p:cNvSpPr/>
          <p:nvPr/>
        </p:nvSpPr>
        <p:spPr>
          <a:xfrm>
            <a:off x="8327571" y="2242457"/>
            <a:ext cx="696686" cy="544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4CC642-F61F-8FED-874B-115199ED6BEF}"/>
              </a:ext>
            </a:extLst>
          </p:cNvPr>
          <p:cNvSpPr/>
          <p:nvPr/>
        </p:nvSpPr>
        <p:spPr>
          <a:xfrm>
            <a:off x="1648064" y="3522793"/>
            <a:ext cx="1408904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sound job:3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F2683E-8DED-6A95-3462-7F76359EB130}"/>
                  </a:ext>
                </a:extLst>
              </p:cNvPr>
              <p:cNvSpPr txBox="1"/>
              <p:nvPr/>
            </p:nvSpPr>
            <p:spPr>
              <a:xfrm>
                <a:off x="10884857" y="3992431"/>
                <a:ext cx="527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F2683E-8DED-6A95-3462-7F76359E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857" y="3992431"/>
                <a:ext cx="527452" cy="276999"/>
              </a:xfrm>
              <a:prstGeom prst="rect">
                <a:avLst/>
              </a:prstGeom>
              <a:blipFill>
                <a:blip r:embed="rId2"/>
                <a:stretch>
                  <a:fillRect l="-1162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91AB683-C6DB-696A-D3E0-51749D500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66798"/>
              </p:ext>
            </p:extLst>
          </p:nvPr>
        </p:nvGraphicFramePr>
        <p:xfrm>
          <a:off x="4159781" y="3794936"/>
          <a:ext cx="474617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3272">
                  <a:extLst>
                    <a:ext uri="{9D8B030D-6E8A-4147-A177-3AD203B41FA5}">
                      <a16:colId xmlns:a16="http://schemas.microsoft.com/office/drawing/2014/main" val="10099589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4761845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3588750137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2480413408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437528756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2822344774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658085228"/>
                    </a:ext>
                  </a:extLst>
                </a:gridCol>
                <a:gridCol w="593272">
                  <a:extLst>
                    <a:ext uri="{9D8B030D-6E8A-4147-A177-3AD203B41FA5}">
                      <a16:colId xmlns:a16="http://schemas.microsoft.com/office/drawing/2014/main" val="155384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4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0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4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1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2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70626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AF122F4-977E-6DF8-AC91-F50736D5338E}"/>
              </a:ext>
            </a:extLst>
          </p:cNvPr>
          <p:cNvSpPr txBox="1"/>
          <p:nvPr/>
        </p:nvSpPr>
        <p:spPr>
          <a:xfrm>
            <a:off x="9024257" y="3748430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priority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B7126-194F-E021-5D4E-0229ADDC4FAC}"/>
              </a:ext>
            </a:extLst>
          </p:cNvPr>
          <p:cNvSpPr txBox="1"/>
          <p:nvPr/>
        </p:nvSpPr>
        <p:spPr>
          <a:xfrm>
            <a:off x="9047388" y="417224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priority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D8DCAD-559D-DB28-A2A9-2E5F0D1EE3CB}"/>
              </a:ext>
            </a:extLst>
          </p:cNvPr>
          <p:cNvSpPr txBox="1"/>
          <p:nvPr/>
        </p:nvSpPr>
        <p:spPr>
          <a:xfrm>
            <a:off x="9047388" y="639232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priority 7</a:t>
            </a:r>
          </a:p>
        </p:txBody>
      </p:sp>
    </p:spTree>
    <p:extLst>
      <p:ext uri="{BB962C8B-B14F-4D97-AF65-F5344CB8AC3E}">
        <p14:creationId xmlns:p14="http://schemas.microsoft.com/office/powerpoint/2010/main" val="3130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205DD-A1FA-5C81-EAF2-B46792EE71A7}"/>
              </a:ext>
            </a:extLst>
          </p:cNvPr>
          <p:cNvSpPr txBox="1"/>
          <p:nvPr/>
        </p:nvSpPr>
        <p:spPr>
          <a:xfrm>
            <a:off x="0" y="0"/>
            <a:ext cx="178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 use case: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2254-0A29-9348-B539-50A88AB040EB}"/>
              </a:ext>
            </a:extLst>
          </p:cNvPr>
          <p:cNvSpPr/>
          <p:nvPr/>
        </p:nvSpPr>
        <p:spPr>
          <a:xfrm>
            <a:off x="5127171" y="1393371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054AA-71A6-FDDE-BCC9-BA21ECC47A85}"/>
              </a:ext>
            </a:extLst>
          </p:cNvPr>
          <p:cNvSpPr/>
          <p:nvPr/>
        </p:nvSpPr>
        <p:spPr>
          <a:xfrm>
            <a:off x="2805182" y="1332529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DA986-4E3D-0B19-9657-59FAD37FCAF8}"/>
              </a:ext>
            </a:extLst>
          </p:cNvPr>
          <p:cNvSpPr/>
          <p:nvPr/>
        </p:nvSpPr>
        <p:spPr>
          <a:xfrm>
            <a:off x="1797806" y="2116300"/>
            <a:ext cx="1633693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Key-value#2002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12EF2C-8B27-3F11-8FCF-2DFD36423CEC}"/>
              </a:ext>
            </a:extLst>
          </p:cNvPr>
          <p:cNvSpPr/>
          <p:nvPr/>
        </p:nvSpPr>
        <p:spPr>
          <a:xfrm>
            <a:off x="4637314" y="2411185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FAE83-FDD6-B717-F9B1-E7A2666CE9BF}"/>
              </a:ext>
            </a:extLst>
          </p:cNvPr>
          <p:cNvSpPr/>
          <p:nvPr/>
        </p:nvSpPr>
        <p:spPr>
          <a:xfrm>
            <a:off x="721513" y="2818428"/>
            <a:ext cx="1784143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Key-value#1985</a:t>
            </a:r>
          </a:p>
        </p:txBody>
      </p:sp>
      <p:pic>
        <p:nvPicPr>
          <p:cNvPr id="8" name="Picture 7" descr="A fire on a black background&#10;&#10;AI-generated content may be incorrect.">
            <a:extLst>
              <a:ext uri="{FF2B5EF4-FFF2-40B4-BE49-F238E27FC236}">
                <a16:creationId xmlns:a16="http://schemas.microsoft.com/office/drawing/2014/main" id="{5AD31AFE-D466-B3C1-0DF8-B80E94D2C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1365" y="1896835"/>
            <a:ext cx="1018789" cy="13933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06A5ED-DBD7-F3E9-9A93-2CF2C060AF1F}"/>
              </a:ext>
            </a:extLst>
          </p:cNvPr>
          <p:cNvSpPr/>
          <p:nvPr/>
        </p:nvSpPr>
        <p:spPr>
          <a:xfrm>
            <a:off x="9455665" y="1774371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99281A9-B6DC-6B17-919F-9A351BBA1C1A}"/>
              </a:ext>
            </a:extLst>
          </p:cNvPr>
          <p:cNvSpPr/>
          <p:nvPr/>
        </p:nvSpPr>
        <p:spPr>
          <a:xfrm>
            <a:off x="7701781" y="2411184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AE215-F818-B860-C64B-CD4E19722859}"/>
              </a:ext>
            </a:extLst>
          </p:cNvPr>
          <p:cNvSpPr/>
          <p:nvPr/>
        </p:nvSpPr>
        <p:spPr>
          <a:xfrm>
            <a:off x="8467075" y="2593520"/>
            <a:ext cx="1415700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Object#1002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D40CF8-D7B5-8377-FF8E-C0B2C50AB099}"/>
              </a:ext>
            </a:extLst>
          </p:cNvPr>
          <p:cNvSpPr/>
          <p:nvPr/>
        </p:nvSpPr>
        <p:spPr>
          <a:xfrm>
            <a:off x="6756177" y="4889628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62A2B-344B-1942-B580-63F3177BD2F3}"/>
              </a:ext>
            </a:extLst>
          </p:cNvPr>
          <p:cNvSpPr/>
          <p:nvPr/>
        </p:nvSpPr>
        <p:spPr>
          <a:xfrm>
            <a:off x="4863377" y="4890406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F38A2-9453-609A-0EF3-F69466DE1A34}"/>
              </a:ext>
            </a:extLst>
          </p:cNvPr>
          <p:cNvSpPr/>
          <p:nvPr/>
        </p:nvSpPr>
        <p:spPr>
          <a:xfrm>
            <a:off x="892071" y="5834546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Key-value#1985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DF335-3A08-EA04-26CB-9B298BCAFD38}"/>
              </a:ext>
            </a:extLst>
          </p:cNvPr>
          <p:cNvSpPr/>
          <p:nvPr/>
        </p:nvSpPr>
        <p:spPr>
          <a:xfrm>
            <a:off x="2970577" y="4891184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Key-value#2017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A9ECFCA-994A-6C8F-C5C2-4E9DEBA2E539}"/>
              </a:ext>
            </a:extLst>
          </p:cNvPr>
          <p:cNvSpPr/>
          <p:nvPr/>
        </p:nvSpPr>
        <p:spPr>
          <a:xfrm>
            <a:off x="5127171" y="4193718"/>
            <a:ext cx="3254829" cy="356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FC80-519A-9261-3BBF-FBF93B67D091}"/>
              </a:ext>
            </a:extLst>
          </p:cNvPr>
          <p:cNvSpPr/>
          <p:nvPr/>
        </p:nvSpPr>
        <p:spPr>
          <a:xfrm>
            <a:off x="80838" y="4143758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Key-value#2017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46E58-34F3-6E3C-5ED0-94D3DB7DADAD}"/>
              </a:ext>
            </a:extLst>
          </p:cNvPr>
          <p:cNvSpPr/>
          <p:nvPr/>
        </p:nvSpPr>
        <p:spPr>
          <a:xfrm>
            <a:off x="247039" y="3534945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Timestamp#2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Key-value#1997</a:t>
            </a:r>
          </a:p>
        </p:txBody>
      </p:sp>
    </p:spTree>
    <p:extLst>
      <p:ext uri="{BB962C8B-B14F-4D97-AF65-F5344CB8AC3E}">
        <p14:creationId xmlns:p14="http://schemas.microsoft.com/office/powerpoint/2010/main" val="188270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4BF47-7C42-878A-A6EC-895A09A6B42D}"/>
              </a:ext>
            </a:extLst>
          </p:cNvPr>
          <p:cNvSpPr/>
          <p:nvPr/>
        </p:nvSpPr>
        <p:spPr>
          <a:xfrm>
            <a:off x="5910943" y="1686315"/>
            <a:ext cx="2351315" cy="203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Collector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375A1-739B-4622-003C-FEF0A568F762}"/>
              </a:ext>
            </a:extLst>
          </p:cNvPr>
          <p:cNvSpPr/>
          <p:nvPr/>
        </p:nvSpPr>
        <p:spPr>
          <a:xfrm>
            <a:off x="435428" y="468086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30211-BAC2-713D-A029-F507B193C8A5}"/>
              </a:ext>
            </a:extLst>
          </p:cNvPr>
          <p:cNvSpPr/>
          <p:nvPr/>
        </p:nvSpPr>
        <p:spPr>
          <a:xfrm>
            <a:off x="429985" y="2411185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CD9AC-4881-4A36-5240-1EB22635DD6C}"/>
              </a:ext>
            </a:extLst>
          </p:cNvPr>
          <p:cNvSpPr/>
          <p:nvPr/>
        </p:nvSpPr>
        <p:spPr>
          <a:xfrm>
            <a:off x="429984" y="4631871"/>
            <a:ext cx="2351315" cy="1240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4BFD5-B0C3-5101-5125-77FA10077BB2}"/>
              </a:ext>
            </a:extLst>
          </p:cNvPr>
          <p:cNvSpPr/>
          <p:nvPr/>
        </p:nvSpPr>
        <p:spPr>
          <a:xfrm>
            <a:off x="3008632" y="940644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C5F60-5561-FB88-980C-4E421A7F0D9F}"/>
              </a:ext>
            </a:extLst>
          </p:cNvPr>
          <p:cNvSpPr/>
          <p:nvPr/>
        </p:nvSpPr>
        <p:spPr>
          <a:xfrm>
            <a:off x="3008631" y="2595272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CD6DCF-3FBA-2C53-EE7C-A479A6EC4CB4}"/>
              </a:ext>
            </a:extLst>
          </p:cNvPr>
          <p:cNvSpPr/>
          <p:nvPr/>
        </p:nvSpPr>
        <p:spPr>
          <a:xfrm>
            <a:off x="3008632" y="5066330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B3DD2A-AE94-4D99-2522-5137C6B57A9E}"/>
              </a:ext>
            </a:extLst>
          </p:cNvPr>
          <p:cNvSpPr/>
          <p:nvPr/>
        </p:nvSpPr>
        <p:spPr>
          <a:xfrm>
            <a:off x="5232486" y="2685079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6DB659-0EC4-772E-99FA-31CDEAE77139}"/>
              </a:ext>
            </a:extLst>
          </p:cNvPr>
          <p:cNvSpPr/>
          <p:nvPr/>
        </p:nvSpPr>
        <p:spPr>
          <a:xfrm>
            <a:off x="8941346" y="2632402"/>
            <a:ext cx="1891208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Timestamp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DFADA7-9775-B0BD-2903-51EDD1182606}"/>
              </a:ext>
            </a:extLst>
          </p:cNvPr>
          <p:cNvSpPr/>
          <p:nvPr/>
        </p:nvSpPr>
        <p:spPr>
          <a:xfrm>
            <a:off x="8416744" y="2704129"/>
            <a:ext cx="370115" cy="364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3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F56CE-9AEF-43BE-70BD-22496F6F05E3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4DDE6-7E32-5B96-17DD-3C2B57C8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369332"/>
            <a:ext cx="6030167" cy="2248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E4D29-874B-44CE-D0F9-C7B07F552CF2}"/>
              </a:ext>
            </a:extLst>
          </p:cNvPr>
          <p:cNvSpPr txBox="1"/>
          <p:nvPr/>
        </p:nvSpPr>
        <p:spPr>
          <a:xfrm>
            <a:off x="6760029" y="88174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heap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5D65F-9B7C-6242-EEBA-318E8465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6782"/>
            <a:ext cx="5944430" cy="21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60791-056B-2A7C-F23B-28AF2DFF686F}"/>
              </a:ext>
            </a:extLst>
          </p:cNvPr>
          <p:cNvSpPr txBox="1"/>
          <p:nvPr/>
        </p:nvSpPr>
        <p:spPr>
          <a:xfrm>
            <a:off x="6912429" y="375678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heap</a:t>
            </a:r>
          </a:p>
        </p:txBody>
      </p:sp>
    </p:spTree>
    <p:extLst>
      <p:ext uri="{BB962C8B-B14F-4D97-AF65-F5344CB8AC3E}">
        <p14:creationId xmlns:p14="http://schemas.microsoft.com/office/powerpoint/2010/main" val="4231343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22FA5-9A40-5105-DA6A-9B0915AF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15321" cy="152421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4842B6-A2B8-954D-4B14-97534B30E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63175"/>
              </p:ext>
            </p:extLst>
          </p:nvPr>
        </p:nvGraphicFramePr>
        <p:xfrm>
          <a:off x="4938394" y="316895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372C83-C10B-434C-DA9E-CFDF70E3A931}"/>
              </a:ext>
            </a:extLst>
          </p:cNvPr>
          <p:cNvSpPr txBox="1"/>
          <p:nvPr/>
        </p:nvSpPr>
        <p:spPr>
          <a:xfrm>
            <a:off x="7217228" y="31689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 &lt;-&gt; A[1]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A70E51-EDBA-BB34-41FB-D3ED3F73F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79"/>
              </p:ext>
            </p:extLst>
          </p:nvPr>
        </p:nvGraphicFramePr>
        <p:xfrm>
          <a:off x="9009652" y="315387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69A0EB-5989-ACC0-C45B-ED9CB7B3C674}"/>
              </a:ext>
            </a:extLst>
          </p:cNvPr>
          <p:cNvSpPr txBox="1"/>
          <p:nvPr/>
        </p:nvSpPr>
        <p:spPr>
          <a:xfrm>
            <a:off x="7217228" y="133954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A[0] &lt;-&gt; A[2]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521615-F308-77B8-13A8-DE9505423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08794"/>
              </p:ext>
            </p:extLst>
          </p:nvPr>
        </p:nvGraphicFramePr>
        <p:xfrm>
          <a:off x="9009652" y="1339547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C2DFDE-69BF-9F5B-64CC-1C6E1984051E}"/>
              </a:ext>
            </a:extLst>
          </p:cNvPr>
          <p:cNvSpPr txBox="1"/>
          <p:nvPr/>
        </p:nvSpPr>
        <p:spPr>
          <a:xfrm>
            <a:off x="9154886" y="241662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heap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0120EB-43E0-4F25-5AAD-047D53EA8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5961"/>
            <a:ext cx="4591691" cy="171473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C69BA-62A5-1C53-19CE-F7B42801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70649"/>
              </p:ext>
            </p:extLst>
          </p:nvPr>
        </p:nvGraphicFramePr>
        <p:xfrm>
          <a:off x="4971052" y="290165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3F6081-A34B-F548-3508-4E4E9542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26233"/>
              </p:ext>
            </p:extLst>
          </p:nvPr>
        </p:nvGraphicFramePr>
        <p:xfrm>
          <a:off x="4971052" y="4129860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3B468B-9611-FF15-BB63-C5AAD05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18924"/>
              </p:ext>
            </p:extLst>
          </p:nvPr>
        </p:nvGraphicFramePr>
        <p:xfrm>
          <a:off x="4971052" y="5030927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48008C-5287-439B-C550-59A4A08E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37466"/>
              </p:ext>
            </p:extLst>
          </p:nvPr>
        </p:nvGraphicFramePr>
        <p:xfrm>
          <a:off x="4971052" y="5931994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4CFEF8-1E28-B1B8-622B-C213F645C3FD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27954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165F5-2513-74E0-53DC-EF415E46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73273" cy="18004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F5C32-5628-658B-9ECA-E1C8D3E6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04906"/>
              </p:ext>
            </p:extLst>
          </p:nvPr>
        </p:nvGraphicFramePr>
        <p:xfrm>
          <a:off x="7431224" y="158558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4708B5-DB10-F8B8-1570-0DBFC7B60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5618"/>
              </p:ext>
            </p:extLst>
          </p:nvPr>
        </p:nvGraphicFramePr>
        <p:xfrm>
          <a:off x="7507424" y="1268901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53FB37-846B-4EC1-F9CC-09E8E4453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739663"/>
              </p:ext>
            </p:extLst>
          </p:nvPr>
        </p:nvGraphicFramePr>
        <p:xfrm>
          <a:off x="7518310" y="2117987"/>
          <a:ext cx="22788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09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69709">
                  <a:extLst>
                    <a:ext uri="{9D8B030D-6E8A-4147-A177-3AD203B41FA5}">
                      <a16:colId xmlns:a16="http://schemas.microsoft.com/office/drawing/2014/main" val="2120707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1CAEA6-C709-9EC4-C4AD-A3D8F1EE4128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667154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2D413A-5823-B7CE-1CFC-2DC57A42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16359"/>
              </p:ext>
            </p:extLst>
          </p:nvPr>
        </p:nvGraphicFramePr>
        <p:xfrm>
          <a:off x="366394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9BA405-38E5-7B0D-9D4E-1D5A9CB1A26A}"/>
              </a:ext>
            </a:extLst>
          </p:cNvPr>
          <p:cNvSpPr txBox="1"/>
          <p:nvPr/>
        </p:nvSpPr>
        <p:spPr>
          <a:xfrm>
            <a:off x="2645229" y="56838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0CAE18-6CB7-015F-2FF6-E444EF01E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54152"/>
              </p:ext>
            </p:extLst>
          </p:nvPr>
        </p:nvGraphicFramePr>
        <p:xfrm>
          <a:off x="4742451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32A946-383D-F986-DC9A-D3CFE40AE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6298"/>
              </p:ext>
            </p:extLst>
          </p:nvPr>
        </p:nvGraphicFramePr>
        <p:xfrm>
          <a:off x="7126422" y="382210"/>
          <a:ext cx="17889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326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96326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AC064F-7F80-E318-B303-0302BEAAA391}"/>
              </a:ext>
            </a:extLst>
          </p:cNvPr>
          <p:cNvSpPr txBox="1"/>
          <p:nvPr/>
        </p:nvSpPr>
        <p:spPr>
          <a:xfrm>
            <a:off x="849086" y="199208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EFB2BD-62CE-8860-7103-45BECEDD39B4}"/>
                  </a:ext>
                </a:extLst>
              </p:cNvPr>
              <p:cNvSpPr txBox="1"/>
              <p:nvPr/>
            </p:nvSpPr>
            <p:spPr>
              <a:xfrm>
                <a:off x="3160514" y="1992086"/>
                <a:ext cx="972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EFB2BD-62CE-8860-7103-45BECEDD3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4" y="1992086"/>
                <a:ext cx="972317" cy="276999"/>
              </a:xfrm>
              <a:prstGeom prst="rect">
                <a:avLst/>
              </a:prstGeom>
              <a:blipFill>
                <a:blip r:embed="rId2"/>
                <a:stretch>
                  <a:fillRect l="-5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9AB9AB3-08AF-DC20-FBAB-21A6D70C6743}"/>
              </a:ext>
            </a:extLst>
          </p:cNvPr>
          <p:cNvSpPr txBox="1"/>
          <p:nvPr/>
        </p:nvSpPr>
        <p:spPr>
          <a:xfrm>
            <a:off x="1480458" y="1945919"/>
            <a:ext cx="16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Search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834BD-C574-1ABF-CCC3-5CA9589C4470}"/>
              </a:ext>
            </a:extLst>
          </p:cNvPr>
          <p:cNvSpPr txBox="1"/>
          <p:nvPr/>
        </p:nvSpPr>
        <p:spPr>
          <a:xfrm>
            <a:off x="4285655" y="1945919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 index=1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FC6B08-B033-7B82-A191-D1AAAE954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73563"/>
              </p:ext>
            </p:extLst>
          </p:nvPr>
        </p:nvGraphicFramePr>
        <p:xfrm>
          <a:off x="6403534" y="1759745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D9A087-C35B-1DDD-7BCF-17E5B8CB9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84816"/>
              </p:ext>
            </p:extLst>
          </p:nvPr>
        </p:nvGraphicFramePr>
        <p:xfrm>
          <a:off x="6403534" y="2766440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A2972-603C-40A5-D3D0-54D28022E59B}"/>
                  </a:ext>
                </a:extLst>
              </p:cNvPr>
              <p:cNvSpPr txBox="1"/>
              <p:nvPr/>
            </p:nvSpPr>
            <p:spPr>
              <a:xfrm>
                <a:off x="3160514" y="2817462"/>
                <a:ext cx="611257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DA2972-603C-40A5-D3D0-54D28022E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14" y="2817462"/>
                <a:ext cx="611257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0C56AF-A716-1794-0829-8DE89E6E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94576"/>
              </p:ext>
            </p:extLst>
          </p:nvPr>
        </p:nvGraphicFramePr>
        <p:xfrm>
          <a:off x="6403534" y="3844126"/>
          <a:ext cx="21199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95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29995">
                  <a:extLst>
                    <a:ext uri="{9D8B030D-6E8A-4147-A177-3AD203B41FA5}">
                      <a16:colId xmlns:a16="http://schemas.microsoft.com/office/drawing/2014/main" val="1778068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5307E3-21BB-93D5-B067-939767CCBD4D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41413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E9D68B-B5CB-FB29-6CEA-541E7CB906CB}"/>
              </a:ext>
            </a:extLst>
          </p:cNvPr>
          <p:cNvSpPr txBox="1"/>
          <p:nvPr/>
        </p:nvSpPr>
        <p:spPr>
          <a:xfrm>
            <a:off x="1225814" y="28859"/>
            <a:ext cx="3690257" cy="370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50, 20, 60, 65, 15, 25, 10, 30, 4, 45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29B9C-949D-AD00-566B-F07102E29B79}"/>
              </a:ext>
            </a:extLst>
          </p:cNvPr>
          <p:cNvSpPr/>
          <p:nvPr/>
        </p:nvSpPr>
        <p:spPr>
          <a:xfrm>
            <a:off x="2431689" y="85918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EC46E-EBD4-6E71-A1A7-C9C51291FC7A}"/>
              </a:ext>
            </a:extLst>
          </p:cNvPr>
          <p:cNvSpPr txBox="1"/>
          <p:nvPr/>
        </p:nvSpPr>
        <p:spPr>
          <a:xfrm>
            <a:off x="0" y="7620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/ append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3F870-54C6-684B-E9F5-2215E7DDCE27}"/>
              </a:ext>
            </a:extLst>
          </p:cNvPr>
          <p:cNvSpPr/>
          <p:nvPr/>
        </p:nvSpPr>
        <p:spPr>
          <a:xfrm>
            <a:off x="2431688" y="210016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60E63-2737-DB8F-0E56-5D8718916807}"/>
              </a:ext>
            </a:extLst>
          </p:cNvPr>
          <p:cNvSpPr/>
          <p:nvPr/>
        </p:nvSpPr>
        <p:spPr>
          <a:xfrm>
            <a:off x="1689886" y="3133521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8A1D5F-7C9C-6515-2669-6E76F97D1BA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59299" y="2644446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29F7793C-10DC-0EFE-B852-4136441872B3}"/>
              </a:ext>
            </a:extLst>
          </p:cNvPr>
          <p:cNvSpPr/>
          <p:nvPr/>
        </p:nvSpPr>
        <p:spPr>
          <a:xfrm rot="2794893">
            <a:off x="1822191" y="2364868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81C76-2F4A-A48A-F4AB-551F1A2EC2B9}"/>
              </a:ext>
            </a:extLst>
          </p:cNvPr>
          <p:cNvSpPr/>
          <p:nvPr/>
        </p:nvSpPr>
        <p:spPr>
          <a:xfrm>
            <a:off x="2501531" y="410234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03C73E-EB11-21A5-31E0-6E5E117B0526}"/>
              </a:ext>
            </a:extLst>
          </p:cNvPr>
          <p:cNvSpPr/>
          <p:nvPr/>
        </p:nvSpPr>
        <p:spPr>
          <a:xfrm>
            <a:off x="1759729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4EB93E-A45F-DF8E-FA5F-3AF2EDFBB19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329142" y="4646635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197B019-91AC-9323-92A6-A31EA61995C2}"/>
              </a:ext>
            </a:extLst>
          </p:cNvPr>
          <p:cNvSpPr/>
          <p:nvPr/>
        </p:nvSpPr>
        <p:spPr>
          <a:xfrm rot="7433885">
            <a:off x="3851748" y="4389069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82AAFC-515A-C3A5-9F33-EE4C04EFFC9F}"/>
              </a:ext>
            </a:extLst>
          </p:cNvPr>
          <p:cNvSpPr/>
          <p:nvPr/>
        </p:nvSpPr>
        <p:spPr>
          <a:xfrm>
            <a:off x="3416317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right child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7C2B0A-C2F6-F665-5259-53D8B657559E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3070944" y="4646635"/>
            <a:ext cx="914786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E0C843-8169-1016-F90A-1D9BCBFC3AF3}"/>
              </a:ext>
            </a:extLst>
          </p:cNvPr>
          <p:cNvSpPr txBox="1"/>
          <p:nvPr/>
        </p:nvSpPr>
        <p:spPr>
          <a:xfrm>
            <a:off x="3842657" y="3220998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F6EE1D-F47E-0F3F-3C91-32E30B9451AD}"/>
              </a:ext>
            </a:extLst>
          </p:cNvPr>
          <p:cNvSpPr/>
          <p:nvPr/>
        </p:nvSpPr>
        <p:spPr>
          <a:xfrm>
            <a:off x="7689491" y="2013075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F5260AB-A3F1-645D-79BE-1910D025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14970"/>
              </p:ext>
            </p:extLst>
          </p:nvPr>
        </p:nvGraphicFramePr>
        <p:xfrm>
          <a:off x="5562600" y="399755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E068AF0-4DF2-1193-0919-232FFDA8C6CD}"/>
              </a:ext>
            </a:extLst>
          </p:cNvPr>
          <p:cNvSpPr/>
          <p:nvPr/>
        </p:nvSpPr>
        <p:spPr>
          <a:xfrm>
            <a:off x="7221405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83148F-7ED3-12FE-D199-702B0D9E01DF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529560" y="2378652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5A8053-DD9D-1C22-38E8-04CCC26D0CE7}"/>
              </a:ext>
            </a:extLst>
          </p:cNvPr>
          <p:cNvSpPr/>
          <p:nvPr/>
        </p:nvSpPr>
        <p:spPr>
          <a:xfrm>
            <a:off x="8229600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F79EA-C7FD-A250-4C15-47CB54E4DB9A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7997646" y="2378652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16CF8-96FD-883A-7885-646D3D8F7795}"/>
              </a:ext>
            </a:extLst>
          </p:cNvPr>
          <p:cNvSpPr/>
          <p:nvPr/>
        </p:nvSpPr>
        <p:spPr>
          <a:xfrm>
            <a:off x="6430505" y="31893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1932D5-C0E0-77C3-81EF-C8F7AC4F5273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738660" y="2945767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CC5B6DC-35FC-FB92-3615-E7D20DA89955}"/>
              </a:ext>
            </a:extLst>
          </p:cNvPr>
          <p:cNvSpPr/>
          <p:nvPr/>
        </p:nvSpPr>
        <p:spPr>
          <a:xfrm>
            <a:off x="7450827" y="316603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C201FA-037C-F29B-11FF-C860D1E63BB5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7529560" y="2945767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9699500-82A7-054A-B5C1-55CBF4FCB0F9}"/>
              </a:ext>
            </a:extLst>
          </p:cNvPr>
          <p:cNvSpPr/>
          <p:nvPr/>
        </p:nvSpPr>
        <p:spPr>
          <a:xfrm>
            <a:off x="8130671" y="316603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E1DFE8-5533-3626-4376-75B35AEDCC2B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 flipH="1">
            <a:off x="8438826" y="2945767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DD954B6-D22A-CF46-9F25-8913E4C1795F}"/>
              </a:ext>
            </a:extLst>
          </p:cNvPr>
          <p:cNvSpPr/>
          <p:nvPr/>
        </p:nvSpPr>
        <p:spPr>
          <a:xfrm>
            <a:off x="8979757" y="313352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FD0BFF-6FFD-CAFB-413A-F0B052EEFD5B}"/>
              </a:ext>
            </a:extLst>
          </p:cNvPr>
          <p:cNvCxnSpPr>
            <a:stCxn id="30" idx="2"/>
            <a:endCxn id="51" idx="0"/>
          </p:cNvCxnSpPr>
          <p:nvPr/>
        </p:nvCxnSpPr>
        <p:spPr>
          <a:xfrm>
            <a:off x="8537755" y="2945767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E8C67F-9EB9-F45A-9496-D995B98173A8}"/>
              </a:ext>
            </a:extLst>
          </p:cNvPr>
          <p:cNvSpPr/>
          <p:nvPr/>
        </p:nvSpPr>
        <p:spPr>
          <a:xfrm>
            <a:off x="5814195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9ACEAD-4729-65CA-D8EC-2348BA1AC94D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 flipH="1">
            <a:off x="6122350" y="3554950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6DFDA83-3FEB-A04B-1250-7556EDF35252}"/>
              </a:ext>
            </a:extLst>
          </p:cNvPr>
          <p:cNvSpPr/>
          <p:nvPr/>
        </p:nvSpPr>
        <p:spPr>
          <a:xfrm>
            <a:off x="6738660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AEE75C-4C81-A999-5335-7477199BB1C1}"/>
              </a:ext>
            </a:extLst>
          </p:cNvPr>
          <p:cNvCxnSpPr>
            <a:stCxn id="34" idx="2"/>
            <a:endCxn id="60" idx="0"/>
          </p:cNvCxnSpPr>
          <p:nvPr/>
        </p:nvCxnSpPr>
        <p:spPr>
          <a:xfrm>
            <a:off x="6738660" y="3554950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B3C486-DAC6-1FC7-48A4-E4A245FA6CB1}"/>
              </a:ext>
            </a:extLst>
          </p:cNvPr>
          <p:cNvSpPr/>
          <p:nvPr/>
        </p:nvSpPr>
        <p:spPr>
          <a:xfrm>
            <a:off x="7450827" y="3800478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4EF34E1-F76E-7BA0-1F08-D872E4AF08EF}"/>
              </a:ext>
            </a:extLst>
          </p:cNvPr>
          <p:cNvCxnSpPr>
            <a:cxnSpLocks/>
            <a:stCxn id="40" idx="2"/>
            <a:endCxn id="64" idx="0"/>
          </p:cNvCxnSpPr>
          <p:nvPr/>
        </p:nvCxnSpPr>
        <p:spPr>
          <a:xfrm>
            <a:off x="7758982" y="3531614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7BC472-2074-8459-5C24-F27032646675}"/>
                  </a:ext>
                </a:extLst>
              </p:cNvPr>
              <p:cNvSpPr txBox="1"/>
              <p:nvPr/>
            </p:nvSpPr>
            <p:spPr>
              <a:xfrm>
                <a:off x="9924283" y="2182455"/>
                <a:ext cx="972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7BC472-2074-8459-5C24-F2703264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83" y="2182455"/>
                <a:ext cx="972317" cy="276999"/>
              </a:xfrm>
              <a:prstGeom prst="rect">
                <a:avLst/>
              </a:prstGeom>
              <a:blipFill>
                <a:blip r:embed="rId2"/>
                <a:stretch>
                  <a:fillRect l="-5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1EEEAED-FA5A-A665-E956-053101D9F769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79DF3-C002-7868-951D-047BA3CAF97A}"/>
              </a:ext>
            </a:extLst>
          </p:cNvPr>
          <p:cNvSpPr txBox="1"/>
          <p:nvPr/>
        </p:nvSpPr>
        <p:spPr>
          <a:xfrm>
            <a:off x="8979757" y="1780608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element insert</a:t>
            </a:r>
          </a:p>
        </p:txBody>
      </p:sp>
    </p:spTree>
    <p:extLst>
      <p:ext uri="{BB962C8B-B14F-4D97-AF65-F5344CB8AC3E}">
        <p14:creationId xmlns:p14="http://schemas.microsoft.com/office/powerpoint/2010/main" val="59486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8C36-F0B3-F68A-693B-94D99A82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B57F09-F519-8192-8C2B-AF14B3E50619}"/>
              </a:ext>
            </a:extLst>
          </p:cNvPr>
          <p:cNvSpPr txBox="1"/>
          <p:nvPr/>
        </p:nvSpPr>
        <p:spPr>
          <a:xfrm>
            <a:off x="1225814" y="28859"/>
            <a:ext cx="3690257" cy="370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50, 20, 60, 65, 15, 25, 10, 30, 4, 45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24D4A-9752-CE75-541E-0CF16A4A2088}"/>
              </a:ext>
            </a:extLst>
          </p:cNvPr>
          <p:cNvSpPr/>
          <p:nvPr/>
        </p:nvSpPr>
        <p:spPr>
          <a:xfrm>
            <a:off x="2431689" y="85918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21A6F-B48D-2D39-9323-DE728CDEACE0}"/>
              </a:ext>
            </a:extLst>
          </p:cNvPr>
          <p:cNvSpPr txBox="1"/>
          <p:nvPr/>
        </p:nvSpPr>
        <p:spPr>
          <a:xfrm>
            <a:off x="0" y="762000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/ append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DDCAD-CB45-47AC-6144-498F83C45261}"/>
              </a:ext>
            </a:extLst>
          </p:cNvPr>
          <p:cNvSpPr/>
          <p:nvPr/>
        </p:nvSpPr>
        <p:spPr>
          <a:xfrm>
            <a:off x="2431688" y="210016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65006-22EC-19D1-9AD1-67789A0AE581}"/>
              </a:ext>
            </a:extLst>
          </p:cNvPr>
          <p:cNvSpPr/>
          <p:nvPr/>
        </p:nvSpPr>
        <p:spPr>
          <a:xfrm>
            <a:off x="1689886" y="3133521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D3781-7BEF-B1AA-5357-30EFB0D4994C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259299" y="2644446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73CF659C-B4D4-2B4A-0117-4869E49B4A88}"/>
              </a:ext>
            </a:extLst>
          </p:cNvPr>
          <p:cNvSpPr/>
          <p:nvPr/>
        </p:nvSpPr>
        <p:spPr>
          <a:xfrm rot="2794893">
            <a:off x="1822191" y="2364868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CB739-E9E2-D80E-8914-401EFFECB857}"/>
              </a:ext>
            </a:extLst>
          </p:cNvPr>
          <p:cNvSpPr/>
          <p:nvPr/>
        </p:nvSpPr>
        <p:spPr>
          <a:xfrm>
            <a:off x="2501531" y="4102349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B9FF28-5091-98D5-CBBB-409FFFBBA817}"/>
              </a:ext>
            </a:extLst>
          </p:cNvPr>
          <p:cNvSpPr/>
          <p:nvPr/>
        </p:nvSpPr>
        <p:spPr>
          <a:xfrm>
            <a:off x="1759729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child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C61AF0-8BE6-7739-4C6D-0C4412B90DB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329142" y="4646635"/>
            <a:ext cx="741802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F530BEF-CFC2-52C1-F029-1EFD04618777}"/>
              </a:ext>
            </a:extLst>
          </p:cNvPr>
          <p:cNvSpPr/>
          <p:nvPr/>
        </p:nvSpPr>
        <p:spPr>
          <a:xfrm rot="7433885">
            <a:off x="3851748" y="4389069"/>
            <a:ext cx="304800" cy="79622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F9C9F7-9180-6584-881E-DC2617570B6B}"/>
              </a:ext>
            </a:extLst>
          </p:cNvPr>
          <p:cNvSpPr/>
          <p:nvPr/>
        </p:nvSpPr>
        <p:spPr>
          <a:xfrm>
            <a:off x="3416317" y="5135710"/>
            <a:ext cx="1138825" cy="544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right child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23D1F5-7EDF-922C-5874-16E7A8779A1E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3070944" y="4646635"/>
            <a:ext cx="914786" cy="489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59AD27-5EDF-EBC2-E165-189C65DBFB2F}"/>
              </a:ext>
            </a:extLst>
          </p:cNvPr>
          <p:cNvSpPr txBox="1"/>
          <p:nvPr/>
        </p:nvSpPr>
        <p:spPr>
          <a:xfrm>
            <a:off x="3842657" y="3220998"/>
            <a:ext cx="99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44E12F-1EE3-D5D4-932D-043B81D15A48}"/>
              </a:ext>
            </a:extLst>
          </p:cNvPr>
          <p:cNvSpPr/>
          <p:nvPr/>
        </p:nvSpPr>
        <p:spPr>
          <a:xfrm>
            <a:off x="7689491" y="2013075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ACC44C-C1A7-0869-C27E-ABA3CFA84186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99755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FFB66E69-02E9-D06F-1F85-E17635695A5A}"/>
              </a:ext>
            </a:extLst>
          </p:cNvPr>
          <p:cNvSpPr/>
          <p:nvPr/>
        </p:nvSpPr>
        <p:spPr>
          <a:xfrm>
            <a:off x="7221405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5379E3-ECA1-8BEA-2992-342C5B497F2E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7529560" y="2378652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62D9BA-5769-BD48-2FAD-04818E51DCCD}"/>
              </a:ext>
            </a:extLst>
          </p:cNvPr>
          <p:cNvSpPr/>
          <p:nvPr/>
        </p:nvSpPr>
        <p:spPr>
          <a:xfrm>
            <a:off x="8229600" y="258019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F58942-E442-CABB-E275-0CF4AD3A328D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7997646" y="2378652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972A68A-AC06-739C-4DAA-FC0718699EFD}"/>
              </a:ext>
            </a:extLst>
          </p:cNvPr>
          <p:cNvSpPr/>
          <p:nvPr/>
        </p:nvSpPr>
        <p:spPr>
          <a:xfrm>
            <a:off x="6430505" y="31893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3A6C76-0295-B043-FE95-4A1D83895A3A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6738660" y="2945767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922A93-664C-66DC-B92B-77EEB717BF8A}"/>
              </a:ext>
            </a:extLst>
          </p:cNvPr>
          <p:cNvSpPr/>
          <p:nvPr/>
        </p:nvSpPr>
        <p:spPr>
          <a:xfrm>
            <a:off x="7450827" y="316603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624BC5-FAEF-66D8-8925-1FCFAC0FE1A1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H="1" flipV="1">
            <a:off x="7529560" y="2945767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B05E526-E533-CB70-6DF9-F7CD837F4426}"/>
              </a:ext>
            </a:extLst>
          </p:cNvPr>
          <p:cNvSpPr/>
          <p:nvPr/>
        </p:nvSpPr>
        <p:spPr>
          <a:xfrm>
            <a:off x="8130671" y="316603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CA46D3-28BE-A857-1D0B-948B0E37C5F3}"/>
              </a:ext>
            </a:extLst>
          </p:cNvPr>
          <p:cNvCxnSpPr>
            <a:stCxn id="30" idx="2"/>
            <a:endCxn id="47" idx="0"/>
          </p:cNvCxnSpPr>
          <p:nvPr/>
        </p:nvCxnSpPr>
        <p:spPr>
          <a:xfrm flipH="1">
            <a:off x="8438826" y="2945767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CFEEF06-C919-D620-F3BF-D2864B9DF66F}"/>
              </a:ext>
            </a:extLst>
          </p:cNvPr>
          <p:cNvSpPr/>
          <p:nvPr/>
        </p:nvSpPr>
        <p:spPr>
          <a:xfrm>
            <a:off x="8979757" y="313352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427189-117A-69B5-F770-E3B54CCF4AE5}"/>
              </a:ext>
            </a:extLst>
          </p:cNvPr>
          <p:cNvCxnSpPr>
            <a:stCxn id="30" idx="2"/>
            <a:endCxn id="51" idx="0"/>
          </p:cNvCxnSpPr>
          <p:nvPr/>
        </p:nvCxnSpPr>
        <p:spPr>
          <a:xfrm>
            <a:off x="8537755" y="2945767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2466772-B227-B512-C9C0-1965418496E1}"/>
              </a:ext>
            </a:extLst>
          </p:cNvPr>
          <p:cNvSpPr/>
          <p:nvPr/>
        </p:nvSpPr>
        <p:spPr>
          <a:xfrm>
            <a:off x="5814195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794BBC-0F22-376B-E379-55580E5D9F7E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 flipH="1">
            <a:off x="6122350" y="3554950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065AE6D-8268-AA2B-002A-12E288EE9665}"/>
              </a:ext>
            </a:extLst>
          </p:cNvPr>
          <p:cNvSpPr/>
          <p:nvPr/>
        </p:nvSpPr>
        <p:spPr>
          <a:xfrm>
            <a:off x="6738660" y="379855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DE112E-CDB2-4BDC-207C-4DFC5F0A7A09}"/>
              </a:ext>
            </a:extLst>
          </p:cNvPr>
          <p:cNvCxnSpPr>
            <a:stCxn id="34" idx="2"/>
            <a:endCxn id="60" idx="0"/>
          </p:cNvCxnSpPr>
          <p:nvPr/>
        </p:nvCxnSpPr>
        <p:spPr>
          <a:xfrm>
            <a:off x="6738660" y="3554950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721D148-924B-F8A8-FE3A-E947CB2E1B56}"/>
              </a:ext>
            </a:extLst>
          </p:cNvPr>
          <p:cNvSpPr/>
          <p:nvPr/>
        </p:nvSpPr>
        <p:spPr>
          <a:xfrm>
            <a:off x="7450827" y="3800478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D8C5C9-67FE-3C35-7655-756FA2FBE01B}"/>
              </a:ext>
            </a:extLst>
          </p:cNvPr>
          <p:cNvCxnSpPr>
            <a:cxnSpLocks/>
            <a:stCxn id="40" idx="2"/>
            <a:endCxn id="64" idx="0"/>
          </p:cNvCxnSpPr>
          <p:nvPr/>
        </p:nvCxnSpPr>
        <p:spPr>
          <a:xfrm>
            <a:off x="7758982" y="3531614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16C915-CA69-7E0B-B54E-696D37842146}"/>
                  </a:ext>
                </a:extLst>
              </p:cNvPr>
              <p:cNvSpPr txBox="1"/>
              <p:nvPr/>
            </p:nvSpPr>
            <p:spPr>
              <a:xfrm>
                <a:off x="9924283" y="2182455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716C915-CA69-7E0B-B54E-696D3784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83" y="2182455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982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E614F37-FC6F-79A8-C220-DF8D810BC2B4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33FEF-E16E-E51C-31E6-7DCEF6A4191C}"/>
              </a:ext>
            </a:extLst>
          </p:cNvPr>
          <p:cNvSpPr txBox="1"/>
          <p:nvPr/>
        </p:nvSpPr>
        <p:spPr>
          <a:xfrm>
            <a:off x="9421896" y="1719246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whole array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FD830-46F1-5360-EF05-D2AC6131CAE4}"/>
              </a:ext>
            </a:extLst>
          </p:cNvPr>
          <p:cNvSpPr/>
          <p:nvPr/>
        </p:nvSpPr>
        <p:spPr>
          <a:xfrm rot="19653688">
            <a:off x="4290126" y="2443568"/>
            <a:ext cx="3722915" cy="8793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TO BE IMPROVED</a:t>
            </a:r>
          </a:p>
        </p:txBody>
      </p:sp>
    </p:spTree>
    <p:extLst>
      <p:ext uri="{BB962C8B-B14F-4D97-AF65-F5344CB8AC3E}">
        <p14:creationId xmlns:p14="http://schemas.microsoft.com/office/powerpoint/2010/main" val="2343336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DC588-B05A-F968-F586-77E06B3D509E}"/>
              </a:ext>
            </a:extLst>
          </p:cNvPr>
          <p:cNvSpPr txBox="1"/>
          <p:nvPr/>
        </p:nvSpPr>
        <p:spPr>
          <a:xfrm>
            <a:off x="2292614" y="0"/>
            <a:ext cx="3690257" cy="370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50, 20, 60, 65, 15, 25, 10, 30, 4, 45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CCC81-6D7B-1CA8-37B7-79B69CC9F8BC}"/>
              </a:ext>
            </a:extLst>
          </p:cNvPr>
          <p:cNvSpPr txBox="1"/>
          <p:nvPr/>
        </p:nvSpPr>
        <p:spPr>
          <a:xfrm>
            <a:off x="0" y="0"/>
            <a:ext cx="188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an array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935FE9-1F0F-F517-1AC7-BBB24C856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24910"/>
              </p:ext>
            </p:extLst>
          </p:nvPr>
        </p:nvGraphicFramePr>
        <p:xfrm>
          <a:off x="605969" y="1470780"/>
          <a:ext cx="443165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3165">
                  <a:extLst>
                    <a:ext uri="{9D8B030D-6E8A-4147-A177-3AD203B41FA5}">
                      <a16:colId xmlns:a16="http://schemas.microsoft.com/office/drawing/2014/main" val="513079717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864841705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728302676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4278431255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654157116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275376362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2876845603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298845597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507083089"/>
                    </a:ext>
                  </a:extLst>
                </a:gridCol>
                <a:gridCol w="443165">
                  <a:extLst>
                    <a:ext uri="{9D8B030D-6E8A-4147-A177-3AD203B41FA5}">
                      <a16:colId xmlns:a16="http://schemas.microsoft.com/office/drawing/2014/main" val="3589359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2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684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D0F183B-DC5C-4FEB-1938-BD4609F6B03A}"/>
              </a:ext>
            </a:extLst>
          </p:cNvPr>
          <p:cNvSpPr/>
          <p:nvPr/>
        </p:nvSpPr>
        <p:spPr>
          <a:xfrm>
            <a:off x="9496520" y="728561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204F2-7466-7855-E098-0826BA4CA371}"/>
              </a:ext>
            </a:extLst>
          </p:cNvPr>
          <p:cNvSpPr/>
          <p:nvPr/>
        </p:nvSpPr>
        <p:spPr>
          <a:xfrm>
            <a:off x="9028434" y="1295676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C42553-F84A-112C-186A-E165D83DAE8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9336589" y="1094138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3E173B-489B-A288-81FA-E2952FCD4177}"/>
              </a:ext>
            </a:extLst>
          </p:cNvPr>
          <p:cNvSpPr/>
          <p:nvPr/>
        </p:nvSpPr>
        <p:spPr>
          <a:xfrm>
            <a:off x="10036629" y="1295676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DE41EA-2D75-F48A-5F7B-86F8B10B4F8E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9804675" y="1094138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0FD230-690F-2AFE-1A4E-539E592DB2C1}"/>
              </a:ext>
            </a:extLst>
          </p:cNvPr>
          <p:cNvSpPr/>
          <p:nvPr/>
        </p:nvSpPr>
        <p:spPr>
          <a:xfrm>
            <a:off x="8237534" y="1904859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43248-DB62-D8F1-BC6F-A51A13411D8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545689" y="1661253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DC0AF-99E9-2B9B-B3D6-EF6F9077A007}"/>
              </a:ext>
            </a:extLst>
          </p:cNvPr>
          <p:cNvSpPr/>
          <p:nvPr/>
        </p:nvSpPr>
        <p:spPr>
          <a:xfrm>
            <a:off x="9257856" y="1881523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6D9F19-1358-0AE4-A63D-D35330A506D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9336589" y="1661253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C9F2E-5DB4-1C65-9743-6FC4B1005BCC}"/>
              </a:ext>
            </a:extLst>
          </p:cNvPr>
          <p:cNvSpPr/>
          <p:nvPr/>
        </p:nvSpPr>
        <p:spPr>
          <a:xfrm>
            <a:off x="9937700" y="188152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0A10FA-81B8-31CD-9DE9-B4618E5C4F62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10245855" y="1661253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94B551-B135-1E45-638D-49079A62AC9E}"/>
              </a:ext>
            </a:extLst>
          </p:cNvPr>
          <p:cNvSpPr/>
          <p:nvPr/>
        </p:nvSpPr>
        <p:spPr>
          <a:xfrm>
            <a:off x="10786786" y="184900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AA7A1C-DAB0-6445-144E-D67CAD8EE27F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10344784" y="1661253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9093B-7987-D951-7139-15F1CF8E24D0}"/>
              </a:ext>
            </a:extLst>
          </p:cNvPr>
          <p:cNvSpPr/>
          <p:nvPr/>
        </p:nvSpPr>
        <p:spPr>
          <a:xfrm>
            <a:off x="7621224" y="251404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38EA01-5441-C64F-1D45-5174676B4638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7929379" y="2270436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DCCB8-A190-1679-7041-EB4074C990F4}"/>
              </a:ext>
            </a:extLst>
          </p:cNvPr>
          <p:cNvSpPr/>
          <p:nvPr/>
        </p:nvSpPr>
        <p:spPr>
          <a:xfrm>
            <a:off x="8545689" y="251404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001B50-D959-2F38-D963-B5A832E826F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8545689" y="2270436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E4E629-0BCE-0059-6B4D-6519CBDD1DD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566011" y="2247100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626FA-04F1-E2A3-7047-E49A3BD7B9C9}"/>
                  </a:ext>
                </a:extLst>
              </p:cNvPr>
              <p:cNvSpPr txBox="1"/>
              <p:nvPr/>
            </p:nvSpPr>
            <p:spPr>
              <a:xfrm>
                <a:off x="3037114" y="3847843"/>
                <a:ext cx="2703048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𝐿𝑒𝑎𝑓𝐴𝑟𝑟𝑎𝑛𝑔𝑒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12626FA-04F1-E2A3-7047-E49A3BD7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114" y="3847843"/>
                <a:ext cx="2703048" cy="492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5917F6-05D8-334F-0D52-DA8DDF2CD828}"/>
                  </a:ext>
                </a:extLst>
              </p:cNvPr>
              <p:cNvSpPr txBox="1"/>
              <p:nvPr/>
            </p:nvSpPr>
            <p:spPr>
              <a:xfrm>
                <a:off x="2821794" y="4645541"/>
                <a:ext cx="2990819" cy="492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𝑃𝑎𝑟𝑟𝑒𝑛𝑡𝐴𝑟𝑟𝑎𝑛𝑔𝑒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5917F6-05D8-334F-0D52-DA8DDF2C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94" y="4645541"/>
                <a:ext cx="2990819" cy="492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D8B099-B8B6-EF2D-A9FA-B2784CDBC035}"/>
              </a:ext>
            </a:extLst>
          </p:cNvPr>
          <p:cNvCxnSpPr/>
          <p:nvPr/>
        </p:nvCxnSpPr>
        <p:spPr>
          <a:xfrm flipV="1">
            <a:off x="3015343" y="2270436"/>
            <a:ext cx="0" cy="309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78155D-16B2-74BA-3E2E-BD6599D8A2BF}"/>
              </a:ext>
            </a:extLst>
          </p:cNvPr>
          <p:cNvSpPr txBox="1"/>
          <p:nvPr/>
        </p:nvSpPr>
        <p:spPr>
          <a:xfrm>
            <a:off x="4259705" y="9263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n=10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91556-373B-45C1-B221-FD30A52CA4AA}"/>
              </a:ext>
            </a:extLst>
          </p:cNvPr>
          <p:cNvSpPr/>
          <p:nvPr/>
        </p:nvSpPr>
        <p:spPr>
          <a:xfrm>
            <a:off x="9257856" y="251404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A475FC4-0249-1655-1F3B-295D76E9C168}"/>
              </a:ext>
            </a:extLst>
          </p:cNvPr>
          <p:cNvSpPr/>
          <p:nvPr/>
        </p:nvSpPr>
        <p:spPr>
          <a:xfrm>
            <a:off x="9021026" y="1661253"/>
            <a:ext cx="1083856" cy="127661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A5C670D1-35F8-38BF-2363-555E50228246}"/>
              </a:ext>
            </a:extLst>
          </p:cNvPr>
          <p:cNvSpPr/>
          <p:nvPr/>
        </p:nvSpPr>
        <p:spPr>
          <a:xfrm>
            <a:off x="7876137" y="1661253"/>
            <a:ext cx="1083856" cy="127661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684013-D47B-5750-E227-BC46D83F6A48}"/>
              </a:ext>
            </a:extLst>
          </p:cNvPr>
          <p:cNvSpPr/>
          <p:nvPr/>
        </p:nvSpPr>
        <p:spPr>
          <a:xfrm>
            <a:off x="9583605" y="3795592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EDF9A5-639A-8812-8517-C970DAB73F2F}"/>
              </a:ext>
            </a:extLst>
          </p:cNvPr>
          <p:cNvSpPr/>
          <p:nvPr/>
        </p:nvSpPr>
        <p:spPr>
          <a:xfrm>
            <a:off x="9115519" y="4362707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1</a:t>
            </a:r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3EE402-DCDF-E5C0-12A7-FB0823B1184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9423674" y="4161169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95B120B-E116-FB58-7A68-7963B4F2F50F}"/>
              </a:ext>
            </a:extLst>
          </p:cNvPr>
          <p:cNvSpPr/>
          <p:nvPr/>
        </p:nvSpPr>
        <p:spPr>
          <a:xfrm>
            <a:off x="10123714" y="4362707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34F1BBE-0D37-C54C-5457-F2BFD1EA73C2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9891760" y="4161169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CC9CF-AC99-06FF-056A-0FDF7C179257}"/>
              </a:ext>
            </a:extLst>
          </p:cNvPr>
          <p:cNvSpPr/>
          <p:nvPr/>
        </p:nvSpPr>
        <p:spPr>
          <a:xfrm>
            <a:off x="8324619" y="4971890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1563C2-CE05-13E5-7327-23EECCD9268B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8632774" y="4728284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6ACE29-7108-6DF0-DC5C-2CB3DC0EEDF2}"/>
              </a:ext>
            </a:extLst>
          </p:cNvPr>
          <p:cNvSpPr/>
          <p:nvPr/>
        </p:nvSpPr>
        <p:spPr>
          <a:xfrm>
            <a:off x="9344941" y="4948554"/>
            <a:ext cx="616310" cy="3655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>
                <a:solidFill>
                  <a:schemeClr val="tx1"/>
                </a:solidFill>
              </a:rPr>
              <a:t>4</a:t>
            </a:r>
            <a:r>
              <a:rPr lang="en-US" sz="14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C707DD-5595-DFFE-D226-16A0C6EFAF38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H="1" flipV="1">
            <a:off x="9423674" y="4728284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2BF9771-454C-F3A5-03B3-927FAF3DCC0F}"/>
              </a:ext>
            </a:extLst>
          </p:cNvPr>
          <p:cNvSpPr/>
          <p:nvPr/>
        </p:nvSpPr>
        <p:spPr>
          <a:xfrm>
            <a:off x="10024785" y="494855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A2CDDA5-9631-2F26-CEBF-B78744C8B1B2}"/>
              </a:ext>
            </a:extLst>
          </p:cNvPr>
          <p:cNvCxnSpPr>
            <a:stCxn id="41" idx="2"/>
            <a:endCxn id="47" idx="0"/>
          </p:cNvCxnSpPr>
          <p:nvPr/>
        </p:nvCxnSpPr>
        <p:spPr>
          <a:xfrm flipH="1">
            <a:off x="10332940" y="4728284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80CE06-78DC-92D1-9FA4-5BC38D4C3D75}"/>
              </a:ext>
            </a:extLst>
          </p:cNvPr>
          <p:cNvSpPr/>
          <p:nvPr/>
        </p:nvSpPr>
        <p:spPr>
          <a:xfrm>
            <a:off x="10873871" y="4916038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53494F-B202-5561-CC37-C379F0F19129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10431869" y="4728284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457B5FA-38A5-4475-E935-B3A29CF0FD74}"/>
              </a:ext>
            </a:extLst>
          </p:cNvPr>
          <p:cNvSpPr/>
          <p:nvPr/>
        </p:nvSpPr>
        <p:spPr>
          <a:xfrm>
            <a:off x="7708309" y="55810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3A16C64-4E07-658B-505D-00C14517C743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 flipH="1">
            <a:off x="8016464" y="5337467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2AAB319-F1A7-9DE5-1F84-C8FE0E2CBE15}"/>
              </a:ext>
            </a:extLst>
          </p:cNvPr>
          <p:cNvSpPr/>
          <p:nvPr/>
        </p:nvSpPr>
        <p:spPr>
          <a:xfrm>
            <a:off x="8632774" y="55810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CE45CC-6BC4-7E1C-5E14-A73B118D0C07}"/>
              </a:ext>
            </a:extLst>
          </p:cNvPr>
          <p:cNvCxnSpPr>
            <a:stCxn id="43" idx="2"/>
            <a:endCxn id="53" idx="0"/>
          </p:cNvCxnSpPr>
          <p:nvPr/>
        </p:nvCxnSpPr>
        <p:spPr>
          <a:xfrm>
            <a:off x="8632774" y="5337467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F9EB07-3986-977F-1E22-FB9FB5218F0B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653096" y="5314131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CC7E105-6AA0-8227-F0F2-9D23F55D56B9}"/>
              </a:ext>
            </a:extLst>
          </p:cNvPr>
          <p:cNvSpPr/>
          <p:nvPr/>
        </p:nvSpPr>
        <p:spPr>
          <a:xfrm>
            <a:off x="9344941" y="558107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776E23F2-FA30-CFB3-2207-44214EA27A67}"/>
              </a:ext>
            </a:extLst>
          </p:cNvPr>
          <p:cNvSpPr/>
          <p:nvPr/>
        </p:nvSpPr>
        <p:spPr>
          <a:xfrm>
            <a:off x="9108111" y="4728284"/>
            <a:ext cx="1083856" cy="127661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5357280-D09F-64B8-B7FE-B94E9EDFDA56}"/>
              </a:ext>
            </a:extLst>
          </p:cNvPr>
          <p:cNvSpPr/>
          <p:nvPr/>
        </p:nvSpPr>
        <p:spPr>
          <a:xfrm>
            <a:off x="8005873" y="4731334"/>
            <a:ext cx="1083856" cy="1276613"/>
          </a:xfrm>
          <a:prstGeom prst="triangl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AD5804-5D8A-F10C-3E61-E2067BD7796F}"/>
                  </a:ext>
                </a:extLst>
              </p:cNvPr>
              <p:cNvSpPr txBox="1"/>
              <p:nvPr/>
            </p:nvSpPr>
            <p:spPr>
              <a:xfrm>
                <a:off x="5611585" y="2955471"/>
                <a:ext cx="146899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AD5804-5D8A-F10C-3E61-E2067BD7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585" y="2955471"/>
                <a:ext cx="1468992" cy="489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2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E35F8-7C1E-0670-00F0-F393EE9B2549}"/>
              </a:ext>
            </a:extLst>
          </p:cNvPr>
          <p:cNvSpPr txBox="1"/>
          <p:nvPr/>
        </p:nvSpPr>
        <p:spPr>
          <a:xfrm>
            <a:off x="1075620" y="0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6B96A-4CFE-1E6C-D162-7B3B213549B6}"/>
              </a:ext>
            </a:extLst>
          </p:cNvPr>
          <p:cNvSpPr/>
          <p:nvPr/>
        </p:nvSpPr>
        <p:spPr>
          <a:xfrm>
            <a:off x="2714720" y="2078389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38E384-D12D-D3BB-80FA-C6B941907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26937"/>
              </p:ext>
            </p:extLst>
          </p:nvPr>
        </p:nvGraphicFramePr>
        <p:xfrm>
          <a:off x="587829" y="465069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954684-D19B-73D2-B4C4-D55A3B7DC439}"/>
              </a:ext>
            </a:extLst>
          </p:cNvPr>
          <p:cNvSpPr/>
          <p:nvPr/>
        </p:nvSpPr>
        <p:spPr>
          <a:xfrm>
            <a:off x="2246634" y="264550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F0CACE-7941-C122-6FF8-A999E7DB098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554789" y="2443966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BF9A514-38FA-7FC4-5D14-B913D83F0761}"/>
              </a:ext>
            </a:extLst>
          </p:cNvPr>
          <p:cNvSpPr/>
          <p:nvPr/>
        </p:nvSpPr>
        <p:spPr>
          <a:xfrm>
            <a:off x="3254829" y="264550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FCDBDF-647F-36E9-4691-F668DCC8BE1F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022875" y="2443966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8D45A1E-9A14-2C11-6C2E-639D71FF03F4}"/>
              </a:ext>
            </a:extLst>
          </p:cNvPr>
          <p:cNvSpPr/>
          <p:nvPr/>
        </p:nvSpPr>
        <p:spPr>
          <a:xfrm>
            <a:off x="1455734" y="3254687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634F8-B13F-A95C-76C9-A02FD721E8F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763889" y="3011081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FB08-990B-F149-456F-9BA4A5A18122}"/>
              </a:ext>
            </a:extLst>
          </p:cNvPr>
          <p:cNvSpPr/>
          <p:nvPr/>
        </p:nvSpPr>
        <p:spPr>
          <a:xfrm>
            <a:off x="2476056" y="323135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829BD6-842E-8944-973C-394D99128E35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H="1" flipV="1">
            <a:off x="2554789" y="3011081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5D087-1C91-1B84-04D8-EAB1A900E23D}"/>
              </a:ext>
            </a:extLst>
          </p:cNvPr>
          <p:cNvSpPr/>
          <p:nvPr/>
        </p:nvSpPr>
        <p:spPr>
          <a:xfrm>
            <a:off x="3155900" y="323135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216E26-94E4-0F8F-1D77-0596F4584D11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3464055" y="3011081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90747-0B50-DE0E-65AB-ED15F5F48B0D}"/>
              </a:ext>
            </a:extLst>
          </p:cNvPr>
          <p:cNvSpPr/>
          <p:nvPr/>
        </p:nvSpPr>
        <p:spPr>
          <a:xfrm>
            <a:off x="4004986" y="3198835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F7F09-E905-4FB1-8B85-475AF4A101A1}"/>
              </a:ext>
            </a:extLst>
          </p:cNvPr>
          <p:cNvCxnSpPr>
            <a:stCxn id="7" idx="2"/>
            <a:endCxn id="15" idx="0"/>
          </p:cNvCxnSpPr>
          <p:nvPr/>
        </p:nvCxnSpPr>
        <p:spPr>
          <a:xfrm>
            <a:off x="3562984" y="3011081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44FDC-9DAD-143F-B18D-CE894B795545}"/>
              </a:ext>
            </a:extLst>
          </p:cNvPr>
          <p:cNvSpPr/>
          <p:nvPr/>
        </p:nvSpPr>
        <p:spPr>
          <a:xfrm>
            <a:off x="839424" y="386387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ADC346-89B5-2529-A84C-D85F40BCAF57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flipH="1">
            <a:off x="1147579" y="3620264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3139-F804-5534-B678-9B34EA7C1ED3}"/>
              </a:ext>
            </a:extLst>
          </p:cNvPr>
          <p:cNvSpPr/>
          <p:nvPr/>
        </p:nvSpPr>
        <p:spPr>
          <a:xfrm>
            <a:off x="1763889" y="386387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940EFD-9CCD-910D-2DB2-31B9E9FEC78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763889" y="3620264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5902DE-F6E3-A707-948C-99DAFBB391BF}"/>
              </a:ext>
            </a:extLst>
          </p:cNvPr>
          <p:cNvSpPr/>
          <p:nvPr/>
        </p:nvSpPr>
        <p:spPr>
          <a:xfrm>
            <a:off x="2476056" y="3865792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AB338B-8519-BDB1-D28E-E166ABA851E0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2784211" y="3596928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FD521-9A6D-465D-8AF4-EED95067772F}"/>
                  </a:ext>
                </a:extLst>
              </p:cNvPr>
              <p:cNvSpPr txBox="1"/>
              <p:nvPr/>
            </p:nvSpPr>
            <p:spPr>
              <a:xfrm>
                <a:off x="5202460" y="2872581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BFD521-9A6D-465D-8AF4-EED95067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60" y="2872581"/>
                <a:ext cx="1377044" cy="276999"/>
              </a:xfrm>
              <a:prstGeom prst="rect">
                <a:avLst/>
              </a:prstGeom>
              <a:blipFill>
                <a:blip r:embed="rId2"/>
                <a:stretch>
                  <a:fillRect l="-3540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E308D89-FCAF-0353-9C70-06A17721B23B}"/>
              </a:ext>
            </a:extLst>
          </p:cNvPr>
          <p:cNvSpPr txBox="1"/>
          <p:nvPr/>
        </p:nvSpPr>
        <p:spPr>
          <a:xfrm>
            <a:off x="6096000" y="531166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46370-EFCB-D70A-2A35-18DD06F3F440}"/>
              </a:ext>
            </a:extLst>
          </p:cNvPr>
          <p:cNvSpPr txBox="1"/>
          <p:nvPr/>
        </p:nvSpPr>
        <p:spPr>
          <a:xfrm>
            <a:off x="5366657" y="3381623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0DE1D6-80C3-7714-F112-D44C7C40C88D}"/>
              </a:ext>
            </a:extLst>
          </p:cNvPr>
          <p:cNvSpPr/>
          <p:nvPr/>
        </p:nvSpPr>
        <p:spPr>
          <a:xfrm>
            <a:off x="9344120" y="900498"/>
            <a:ext cx="616310" cy="3655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010EFD-2835-3629-D792-C8B5E8691493}"/>
              </a:ext>
            </a:extLst>
          </p:cNvPr>
          <p:cNvSpPr/>
          <p:nvPr/>
        </p:nvSpPr>
        <p:spPr>
          <a:xfrm>
            <a:off x="8876034" y="146761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69E6DC-D1CB-1849-B998-309314CE556E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9184189" y="1266075"/>
            <a:ext cx="468086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5907DA0-743E-3266-2E6E-29CD1C5F25E1}"/>
              </a:ext>
            </a:extLst>
          </p:cNvPr>
          <p:cNvSpPr/>
          <p:nvPr/>
        </p:nvSpPr>
        <p:spPr>
          <a:xfrm>
            <a:off x="9884229" y="1467613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0F2FE1-0B3C-28C6-1456-7407A3468F72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9652275" y="1266075"/>
            <a:ext cx="540109" cy="2015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3A3B018-850B-C516-5872-9873F0F615A9}"/>
              </a:ext>
            </a:extLst>
          </p:cNvPr>
          <p:cNvSpPr/>
          <p:nvPr/>
        </p:nvSpPr>
        <p:spPr>
          <a:xfrm>
            <a:off x="8085134" y="2076796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E500D5-5894-7389-6CA4-38779FBFBB52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8393289" y="1833190"/>
            <a:ext cx="79090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978F2-C7B4-056E-137C-A23A745EB404}"/>
              </a:ext>
            </a:extLst>
          </p:cNvPr>
          <p:cNvSpPr/>
          <p:nvPr/>
        </p:nvSpPr>
        <p:spPr>
          <a:xfrm>
            <a:off x="9105456" y="2053460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A9EB58-C111-D8E6-E833-5B8FB1791E7D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H="1" flipV="1">
            <a:off x="9184189" y="1833190"/>
            <a:ext cx="229422" cy="22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B34A7-948C-B17F-132D-D5013F5296DD}"/>
              </a:ext>
            </a:extLst>
          </p:cNvPr>
          <p:cNvSpPr/>
          <p:nvPr/>
        </p:nvSpPr>
        <p:spPr>
          <a:xfrm>
            <a:off x="9785300" y="205345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302884-6B31-57B9-7BD4-B95BAC9CBA22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10093455" y="1833190"/>
            <a:ext cx="98929" cy="220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48CF893-57C4-ACC2-1FE1-292ADC3B7AC1}"/>
              </a:ext>
            </a:extLst>
          </p:cNvPr>
          <p:cNvSpPr/>
          <p:nvPr/>
        </p:nvSpPr>
        <p:spPr>
          <a:xfrm>
            <a:off x="10634386" y="2020944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BB324B-77ED-F4E4-B412-937E67CE79DE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10192384" y="1833190"/>
            <a:ext cx="750157" cy="187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9005FB-3B65-506E-0264-68EF994079BD}"/>
              </a:ext>
            </a:extLst>
          </p:cNvPr>
          <p:cNvSpPr/>
          <p:nvPr/>
        </p:nvSpPr>
        <p:spPr>
          <a:xfrm>
            <a:off x="7468824" y="268597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566D62-D66D-41A2-002E-381C132184D6}"/>
              </a:ext>
            </a:extLst>
          </p:cNvPr>
          <p:cNvCxnSpPr>
            <a:cxnSpLocks/>
            <a:stCxn id="31" idx="2"/>
            <a:endCxn id="39" idx="0"/>
          </p:cNvCxnSpPr>
          <p:nvPr/>
        </p:nvCxnSpPr>
        <p:spPr>
          <a:xfrm flipH="1">
            <a:off x="7776979" y="2442373"/>
            <a:ext cx="616310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234E2-2F3B-8C7A-045F-609F046E1274}"/>
              </a:ext>
            </a:extLst>
          </p:cNvPr>
          <p:cNvSpPr/>
          <p:nvPr/>
        </p:nvSpPr>
        <p:spPr>
          <a:xfrm>
            <a:off x="8393289" y="2685979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BEDC2C-74DB-3BBC-9486-AE9F15879496}"/>
              </a:ext>
            </a:extLst>
          </p:cNvPr>
          <p:cNvCxnSpPr>
            <a:stCxn id="31" idx="2"/>
            <a:endCxn id="41" idx="0"/>
          </p:cNvCxnSpPr>
          <p:nvPr/>
        </p:nvCxnSpPr>
        <p:spPr>
          <a:xfrm>
            <a:off x="8393289" y="2442373"/>
            <a:ext cx="308155" cy="243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DB78ACB-B24B-BD6F-7E3E-22B3E3586B25}"/>
              </a:ext>
            </a:extLst>
          </p:cNvPr>
          <p:cNvSpPr/>
          <p:nvPr/>
        </p:nvSpPr>
        <p:spPr>
          <a:xfrm>
            <a:off x="9105456" y="2687901"/>
            <a:ext cx="616310" cy="365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C13A34-01E7-5E98-C8BF-ABB6ADD34EDD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9413611" y="2419037"/>
            <a:ext cx="0" cy="268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6299F89-372C-88CA-8F64-295765462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54759"/>
              </p:ext>
            </p:extLst>
          </p:nvPr>
        </p:nvGraphicFramePr>
        <p:xfrm>
          <a:off x="6209034" y="5437262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71167201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578291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288534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3927508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863574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52908593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51581409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869783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8507543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2956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3858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F399EF98-260B-ED85-5A0B-FB41FDE31D0C}"/>
              </a:ext>
            </a:extLst>
          </p:cNvPr>
          <p:cNvSpPr txBox="1"/>
          <p:nvPr/>
        </p:nvSpPr>
        <p:spPr>
          <a:xfrm>
            <a:off x="0" y="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23D916-A6AB-FAAF-5BF3-CE4BE19981BD}"/>
              </a:ext>
            </a:extLst>
          </p:cNvPr>
          <p:cNvSpPr txBox="1"/>
          <p:nvPr/>
        </p:nvSpPr>
        <p:spPr>
          <a:xfrm>
            <a:off x="4996543" y="2386521"/>
            <a:ext cx="20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whole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76847A-6001-E011-6B83-815935B131C9}"/>
                  </a:ext>
                </a:extLst>
              </p:cNvPr>
              <p:cNvSpPr txBox="1"/>
              <p:nvPr/>
            </p:nvSpPr>
            <p:spPr>
              <a:xfrm>
                <a:off x="5233307" y="1925792"/>
                <a:ext cx="972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F76847A-6001-E011-6B83-815935B13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07" y="1925792"/>
                <a:ext cx="972317" cy="276999"/>
              </a:xfrm>
              <a:prstGeom prst="rect">
                <a:avLst/>
              </a:prstGeom>
              <a:blipFill>
                <a:blip r:embed="rId3"/>
                <a:stretch>
                  <a:fillRect l="-5625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31AB0D0-0C55-A832-8E2A-A16D96E60181}"/>
              </a:ext>
            </a:extLst>
          </p:cNvPr>
          <p:cNvSpPr txBox="1"/>
          <p:nvPr/>
        </p:nvSpPr>
        <p:spPr>
          <a:xfrm>
            <a:off x="4713057" y="1548339"/>
            <a:ext cx="179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one element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569B3F-4567-4EA2-E660-BAF1EF7A5825}"/>
              </a:ext>
            </a:extLst>
          </p:cNvPr>
          <p:cNvSpPr txBox="1"/>
          <p:nvPr/>
        </p:nvSpPr>
        <p:spPr>
          <a:xfrm>
            <a:off x="5497286" y="433251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Heap</a:t>
            </a:r>
            <a:r>
              <a:rPr lang="sv-SE" dirty="0"/>
              <a:t>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F26A-F727-F075-48DD-CBFFF0A84533}"/>
              </a:ext>
            </a:extLst>
          </p:cNvPr>
          <p:cNvSpPr txBox="1"/>
          <p:nvPr/>
        </p:nvSpPr>
        <p:spPr>
          <a:xfrm>
            <a:off x="0" y="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 Tree</a:t>
            </a:r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AD6EE-B3B5-18F4-5EAE-B1D7391F4DA4}"/>
              </a:ext>
            </a:extLst>
          </p:cNvPr>
          <p:cNvSpPr txBox="1"/>
          <p:nvPr/>
        </p:nvSpPr>
        <p:spPr>
          <a:xfrm>
            <a:off x="0" y="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Heap</a:t>
            </a:r>
            <a:r>
              <a:rPr lang="sv-SE" b="1" dirty="0"/>
              <a:t> sort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9DEC7-21D1-5099-7572-27CD736E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468907" cy="46964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0F1487-AF96-9547-6E0A-863A73CA1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71544"/>
              </p:ext>
            </p:extLst>
          </p:nvPr>
        </p:nvGraphicFramePr>
        <p:xfrm>
          <a:off x="8077199" y="730552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9D50B7-209B-1810-D662-40AEDBA696E0}"/>
              </a:ext>
            </a:extLst>
          </p:cNvPr>
          <p:cNvSpPr txBox="1"/>
          <p:nvPr/>
        </p:nvSpPr>
        <p:spPr>
          <a:xfrm>
            <a:off x="7913165" y="194769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heapifization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1033C-9F4F-04C0-06C1-A07BB7842769}"/>
                  </a:ext>
                </a:extLst>
              </p:cNvPr>
              <p:cNvSpPr txBox="1"/>
              <p:nvPr/>
            </p:nvSpPr>
            <p:spPr>
              <a:xfrm>
                <a:off x="10269437" y="124425"/>
                <a:ext cx="146899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A1033C-9F4F-04C0-06C1-A07BB7842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437" y="124425"/>
                <a:ext cx="1468992" cy="489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B0C0E-0C7F-6A16-C243-95CC2905E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591314"/>
              </p:ext>
            </p:extLst>
          </p:nvPr>
        </p:nvGraphicFramePr>
        <p:xfrm>
          <a:off x="8196942" y="1975892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EF8DA1-65E9-E808-749D-26DD314CD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70694"/>
              </p:ext>
            </p:extLst>
          </p:nvPr>
        </p:nvGraphicFramePr>
        <p:xfrm>
          <a:off x="8196942" y="2717572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31047D-0EBE-B480-4508-CB7A8C57A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04720"/>
              </p:ext>
            </p:extLst>
          </p:nvPr>
        </p:nvGraphicFramePr>
        <p:xfrm>
          <a:off x="8196942" y="3708385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EDD930-7D55-F710-BE8A-BFDE33802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68332"/>
              </p:ext>
            </p:extLst>
          </p:nvPr>
        </p:nvGraphicFramePr>
        <p:xfrm>
          <a:off x="8196942" y="4440445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B70985-3D3E-448C-3527-2F864CF75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69387"/>
              </p:ext>
            </p:extLst>
          </p:nvPr>
        </p:nvGraphicFramePr>
        <p:xfrm>
          <a:off x="8196942" y="5385768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12CF4B-5D66-18CE-4B22-5ECC5725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74491"/>
              </p:ext>
            </p:extLst>
          </p:nvPr>
        </p:nvGraphicFramePr>
        <p:xfrm>
          <a:off x="8196942" y="6056625"/>
          <a:ext cx="36612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246">
                  <a:extLst>
                    <a:ext uri="{9D8B030D-6E8A-4147-A177-3AD203B41FA5}">
                      <a16:colId xmlns:a16="http://schemas.microsoft.com/office/drawing/2014/main" val="2714792207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1671902058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806491452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355696849"/>
                    </a:ext>
                  </a:extLst>
                </a:gridCol>
                <a:gridCol w="732246">
                  <a:extLst>
                    <a:ext uri="{9D8B030D-6E8A-4147-A177-3AD203B41FA5}">
                      <a16:colId xmlns:a16="http://schemas.microsoft.com/office/drawing/2014/main" val="3962535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70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35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7647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E84334D-4179-0857-3213-3F09700E8BB4}"/>
              </a:ext>
            </a:extLst>
          </p:cNvPr>
          <p:cNvSpPr/>
          <p:nvPr/>
        </p:nvSpPr>
        <p:spPr>
          <a:xfrm>
            <a:off x="7913165" y="1796143"/>
            <a:ext cx="4278835" cy="506185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DAAC9-29FF-8753-D574-0455F433C397}"/>
              </a:ext>
            </a:extLst>
          </p:cNvPr>
          <p:cNvSpPr txBox="1"/>
          <p:nvPr/>
        </p:nvSpPr>
        <p:spPr>
          <a:xfrm>
            <a:off x="6487886" y="534311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Heap</a:t>
            </a:r>
            <a:r>
              <a:rPr lang="sv-SE" dirty="0"/>
              <a:t> Sort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5C9DB0-4A8B-EA4B-0744-42E517B32C3A}"/>
                  </a:ext>
                </a:extLst>
              </p:cNvPr>
              <p:cNvSpPr txBox="1"/>
              <p:nvPr/>
            </p:nvSpPr>
            <p:spPr>
              <a:xfrm>
                <a:off x="6377305" y="5756608"/>
                <a:ext cx="1393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5C9DB0-4A8B-EA4B-0744-42E517B3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305" y="5756608"/>
                <a:ext cx="1393971" cy="276999"/>
              </a:xfrm>
              <a:prstGeom prst="rect">
                <a:avLst/>
              </a:prstGeom>
              <a:blipFill>
                <a:blip r:embed="rId4"/>
                <a:stretch>
                  <a:fillRect l="-349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5D8F6D-CB89-4A74-C062-F1143C2A15D2}"/>
                  </a:ext>
                </a:extLst>
              </p:cNvPr>
              <p:cNvSpPr txBox="1"/>
              <p:nvPr/>
            </p:nvSpPr>
            <p:spPr>
              <a:xfrm>
                <a:off x="3367895" y="5832417"/>
                <a:ext cx="163390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5D8F6D-CB89-4A74-C062-F1143C2A1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95" y="5832417"/>
                <a:ext cx="163390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28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87D2A-3356-1D05-967C-8F74FA468F46}"/>
              </a:ext>
            </a:extLst>
          </p:cNvPr>
          <p:cNvSpPr txBox="1"/>
          <p:nvPr/>
        </p:nvSpPr>
        <p:spPr>
          <a:xfrm>
            <a:off x="0" y="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Exchange sort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1C46A-ECD7-FA12-869D-6CB3E6D9BB9C}"/>
              </a:ext>
            </a:extLst>
          </p:cNvPr>
          <p:cNvSpPr txBox="1"/>
          <p:nvPr/>
        </p:nvSpPr>
        <p:spPr>
          <a:xfrm>
            <a:off x="5902777" y="0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Introduction to Exchange Sort Algorithm - </a:t>
            </a:r>
            <a:r>
              <a:rPr lang="en-US" dirty="0" err="1">
                <a:hlinkClick r:id="rId2"/>
              </a:rPr>
              <a:t>GeeksforGeeks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468BE-A4F1-0E8B-694D-812444FB878C}"/>
              </a:ext>
            </a:extLst>
          </p:cNvPr>
          <p:cNvSpPr txBox="1"/>
          <p:nvPr/>
        </p:nvSpPr>
        <p:spPr>
          <a:xfrm>
            <a:off x="0" y="474345"/>
            <a:ext cx="1219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{5, 1, 4, 2, 8}</a:t>
            </a:r>
          </a:p>
          <a:p>
            <a:r>
              <a:rPr lang="en-US" dirty="0"/>
              <a:t>Output: {1, 2, 4, 5, 8}</a:t>
            </a:r>
          </a:p>
          <a:p>
            <a:r>
              <a:rPr lang="en-US" dirty="0"/>
              <a:t>Explanation: Working of exchange sort:</a:t>
            </a:r>
          </a:p>
          <a:p>
            <a:endParaRPr lang="en-US" dirty="0"/>
          </a:p>
          <a:p>
            <a:r>
              <a:rPr lang="en-US" dirty="0"/>
              <a:t>1st Pass: </a:t>
            </a:r>
          </a:p>
          <a:p>
            <a:r>
              <a:rPr lang="en-US" dirty="0"/>
              <a:t>Exchange sort starts with the very first elements, comparing with other elements to check which one is greater.</a:t>
            </a:r>
          </a:p>
          <a:p>
            <a:r>
              <a:rPr lang="en-US" dirty="0"/>
              <a:t>( 5 1 4 2 8 ) –&gt; ( 1 5 4 2 8 ).</a:t>
            </a:r>
          </a:p>
          <a:p>
            <a:r>
              <a:rPr lang="en-US" dirty="0"/>
              <a:t>Here, the algorithm compares the first two elements and swaps since 5 &gt; 1. </a:t>
            </a:r>
          </a:p>
          <a:p>
            <a:r>
              <a:rPr lang="en-US" dirty="0"/>
              <a:t>No swap since none of the elements is smaller than 1 so after 1st iteration (</a:t>
            </a:r>
            <a:r>
              <a:rPr lang="en-US" b="1" dirty="0"/>
              <a:t>1</a:t>
            </a:r>
            <a:r>
              <a:rPr lang="en-US" dirty="0"/>
              <a:t> 5 4 2 8) </a:t>
            </a:r>
          </a:p>
          <a:p>
            <a:r>
              <a:rPr lang="en-US" dirty="0"/>
              <a:t>2nd Pass:</a:t>
            </a:r>
          </a:p>
          <a:p>
            <a:r>
              <a:rPr lang="en-US" dirty="0"/>
              <a:t>(1 5 4 2 8 ) –&gt;  ( 1 4 5 2 8 ), since 4 &lt; 5</a:t>
            </a:r>
          </a:p>
          <a:p>
            <a:r>
              <a:rPr lang="en-US" dirty="0"/>
              <a:t>( 1 4 5 2 8 ) –&gt; ( 1 2 5 4 8 ), since 2 &lt; 4</a:t>
            </a:r>
          </a:p>
          <a:p>
            <a:r>
              <a:rPr lang="en-US" dirty="0"/>
              <a:t>( 1 2 5 4 8 ) No change since in this there is no other element smaller than 2</a:t>
            </a:r>
          </a:p>
          <a:p>
            <a:r>
              <a:rPr lang="en-US" dirty="0"/>
              <a:t>3rd Pass:</a:t>
            </a:r>
          </a:p>
          <a:p>
            <a:r>
              <a:rPr lang="en-US" dirty="0"/>
              <a:t>(1 2 5 4 8 ) -&gt; (1 2 4 5 8 ), since 4 &lt; 5</a:t>
            </a:r>
          </a:p>
          <a:p>
            <a:r>
              <a:rPr lang="en-US" dirty="0"/>
              <a:t>after completion of the iteration, we found array is sorted</a:t>
            </a:r>
          </a:p>
          <a:p>
            <a:r>
              <a:rPr lang="en-US" dirty="0"/>
              <a:t>After completing the iteration it will come out of the loop, Therefore array is sorted.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A1236A-276C-23C1-81F7-823D5901F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9448"/>
              </p:ext>
            </p:extLst>
          </p:nvPr>
        </p:nvGraphicFramePr>
        <p:xfrm>
          <a:off x="8523513" y="474345"/>
          <a:ext cx="2830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55AFAE-6C1F-C6E3-4C2E-B441D67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08008"/>
              </p:ext>
            </p:extLst>
          </p:nvPr>
        </p:nvGraphicFramePr>
        <p:xfrm>
          <a:off x="8556170" y="1356088"/>
          <a:ext cx="2830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299A1-4549-D054-06D6-746B2A7A2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3586"/>
              </p:ext>
            </p:extLst>
          </p:nvPr>
        </p:nvGraphicFramePr>
        <p:xfrm>
          <a:off x="8697684" y="2912745"/>
          <a:ext cx="2830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F0DF64-55B4-0C2E-E5BF-EB2D5766A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17683"/>
              </p:ext>
            </p:extLst>
          </p:nvPr>
        </p:nvGraphicFramePr>
        <p:xfrm>
          <a:off x="8686798" y="4018553"/>
          <a:ext cx="2830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CEAAB0-7393-E6A4-CE1B-B7F70338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13279"/>
              </p:ext>
            </p:extLst>
          </p:nvPr>
        </p:nvGraphicFramePr>
        <p:xfrm>
          <a:off x="8871855" y="5087977"/>
          <a:ext cx="28302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29ED9-D7AE-F3B8-B256-8E3ED96B8094}"/>
                  </a:ext>
                </a:extLst>
              </p:cNvPr>
              <p:cNvSpPr txBox="1"/>
              <p:nvPr/>
            </p:nvSpPr>
            <p:spPr>
              <a:xfrm>
                <a:off x="4010907" y="610820"/>
                <a:ext cx="36744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29ED9-D7AE-F3B8-B256-8E3ED96B8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07" y="610820"/>
                <a:ext cx="367440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blue anchor with a black background&#10;&#10;AI-generated content may be incorrect.">
            <a:extLst>
              <a:ext uri="{FF2B5EF4-FFF2-40B4-BE49-F238E27FC236}">
                <a16:creationId xmlns:a16="http://schemas.microsoft.com/office/drawing/2014/main" id="{DD9D4463-91F0-B74E-AB8E-902F5A7B0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71855" y="1843321"/>
            <a:ext cx="364602" cy="436068"/>
          </a:xfrm>
          <a:prstGeom prst="rect">
            <a:avLst/>
          </a:prstGeom>
        </p:spPr>
      </p:pic>
      <p:pic>
        <p:nvPicPr>
          <p:cNvPr id="22" name="Picture 21" descr="A blue anchor with a black background&#10;&#10;AI-generated content may be incorrect.">
            <a:extLst>
              <a:ext uri="{FF2B5EF4-FFF2-40B4-BE49-F238E27FC236}">
                <a16:creationId xmlns:a16="http://schemas.microsoft.com/office/drawing/2014/main" id="{AB692E75-DF36-EAF0-114E-3127D754A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63165" y="3400421"/>
            <a:ext cx="364602" cy="436068"/>
          </a:xfrm>
          <a:prstGeom prst="rect">
            <a:avLst/>
          </a:prstGeom>
        </p:spPr>
      </p:pic>
      <p:pic>
        <p:nvPicPr>
          <p:cNvPr id="23" name="Picture 22" descr="A blue anchor with a black background&#10;&#10;AI-generated content may be incorrect.">
            <a:extLst>
              <a:ext uri="{FF2B5EF4-FFF2-40B4-BE49-F238E27FC236}">
                <a16:creationId xmlns:a16="http://schemas.microsoft.com/office/drawing/2014/main" id="{65AB013E-AAA0-548B-C5F3-21E886308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12826" y="4536168"/>
            <a:ext cx="364602" cy="436068"/>
          </a:xfrm>
          <a:prstGeom prst="rect">
            <a:avLst/>
          </a:prstGeom>
        </p:spPr>
      </p:pic>
      <p:pic>
        <p:nvPicPr>
          <p:cNvPr id="24" name="Picture 23" descr="A blue anchor with a black background&#10;&#10;AI-generated content may be incorrect.">
            <a:extLst>
              <a:ext uri="{FF2B5EF4-FFF2-40B4-BE49-F238E27FC236}">
                <a16:creationId xmlns:a16="http://schemas.microsoft.com/office/drawing/2014/main" id="{F15652C9-BCDF-B7E5-1176-FDC3B2D27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42169" y="5583043"/>
            <a:ext cx="364602" cy="4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36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E0967-2B67-207F-5302-AFAEA72AE2FE}"/>
              </a:ext>
            </a:extLst>
          </p:cNvPr>
          <p:cNvSpPr txBox="1"/>
          <p:nvPr/>
        </p:nvSpPr>
        <p:spPr>
          <a:xfrm flipH="1">
            <a:off x="0" y="0"/>
            <a:ext cx="1576252" cy="38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Bubble Sort</a:t>
            </a:r>
            <a:endParaRPr lang="en-US" b="1" dirty="0"/>
          </a:p>
        </p:txBody>
      </p:sp>
      <p:pic>
        <p:nvPicPr>
          <p:cNvPr id="15" name="Picture 14" descr="A blue and white sphere&#10;&#10;AI-generated content may be incorrect.">
            <a:extLst>
              <a:ext uri="{FF2B5EF4-FFF2-40B4-BE49-F238E27FC236}">
                <a16:creationId xmlns:a16="http://schemas.microsoft.com/office/drawing/2014/main" id="{EBFA94EB-4197-6AFB-7A5E-D0567EB86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83015" y="5489289"/>
            <a:ext cx="1219202" cy="1219202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4FA6BB58-3A5C-1955-A418-64690C5CBDBD}"/>
              </a:ext>
            </a:extLst>
          </p:cNvPr>
          <p:cNvSpPr/>
          <p:nvPr/>
        </p:nvSpPr>
        <p:spPr>
          <a:xfrm>
            <a:off x="11242074" y="4372723"/>
            <a:ext cx="301083" cy="1048214"/>
          </a:xfrm>
          <a:prstGeom prst="up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ue and white sphere&#10;&#10;AI-generated content may be incorrect.">
            <a:extLst>
              <a:ext uri="{FF2B5EF4-FFF2-40B4-BE49-F238E27FC236}">
                <a16:creationId xmlns:a16="http://schemas.microsoft.com/office/drawing/2014/main" id="{BD238853-25E7-B446-E7DF-C7A83D4FD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83014" y="2690332"/>
            <a:ext cx="1219202" cy="1219202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2A9C54-D0E2-69AB-7CF6-220D0CD7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89053"/>
              </p:ext>
            </p:extLst>
          </p:nvPr>
        </p:nvGraphicFramePr>
        <p:xfrm>
          <a:off x="1" y="578137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sp>
        <p:nvSpPr>
          <p:cNvPr id="20" name="Arrow: Left 19">
            <a:extLst>
              <a:ext uri="{FF2B5EF4-FFF2-40B4-BE49-F238E27FC236}">
                <a16:creationId xmlns:a16="http://schemas.microsoft.com/office/drawing/2014/main" id="{49E0CC2A-1CE6-251D-7FB5-A519E40B43DB}"/>
              </a:ext>
            </a:extLst>
          </p:cNvPr>
          <p:cNvSpPr/>
          <p:nvPr/>
        </p:nvSpPr>
        <p:spPr>
          <a:xfrm>
            <a:off x="1646401" y="215304"/>
            <a:ext cx="1059366" cy="26763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06906F8-02BD-0C6C-875B-0968ABBA6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07771"/>
              </p:ext>
            </p:extLst>
          </p:nvPr>
        </p:nvGraphicFramePr>
        <p:xfrm>
          <a:off x="27879" y="1670957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6F90B4-C287-158F-3088-ABDFD725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84022"/>
              </p:ext>
            </p:extLst>
          </p:nvPr>
        </p:nvGraphicFramePr>
        <p:xfrm>
          <a:off x="1" y="2623844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A244522-7DD5-BC8D-DC06-E6AAD566A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12818"/>
              </p:ext>
            </p:extLst>
          </p:nvPr>
        </p:nvGraphicFramePr>
        <p:xfrm>
          <a:off x="0" y="3576732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8DE823-50E5-2558-35CC-D29326BF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7420"/>
              </p:ext>
            </p:extLst>
          </p:nvPr>
        </p:nvGraphicFramePr>
        <p:xfrm>
          <a:off x="2648308" y="578679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5F9567C-7043-67FC-435E-CABA80A8F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8459"/>
              </p:ext>
            </p:extLst>
          </p:nvPr>
        </p:nvGraphicFramePr>
        <p:xfrm>
          <a:off x="2648308" y="1670957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DAF595F-1ECE-9F42-6970-C5630F8C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4934"/>
              </p:ext>
            </p:extLst>
          </p:nvPr>
        </p:nvGraphicFramePr>
        <p:xfrm>
          <a:off x="2648308" y="2623844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3592C11-4E7B-1C0E-01D5-E0D64499F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31102"/>
              </p:ext>
            </p:extLst>
          </p:nvPr>
        </p:nvGraphicFramePr>
        <p:xfrm>
          <a:off x="5296615" y="578137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4DD8A8-127D-B6CE-9F3C-E2730CC82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544752"/>
              </p:ext>
            </p:extLst>
          </p:nvPr>
        </p:nvGraphicFramePr>
        <p:xfrm>
          <a:off x="5363523" y="1697233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DCCBC5-1271-56E0-3820-BF3FC2581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87795"/>
              </p:ext>
            </p:extLst>
          </p:nvPr>
        </p:nvGraphicFramePr>
        <p:xfrm>
          <a:off x="7944922" y="582111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1E613D-AD39-5EBA-7698-361DA7D7AC50}"/>
                  </a:ext>
                </a:extLst>
              </p:cNvPr>
              <p:cNvSpPr txBox="1"/>
              <p:nvPr/>
            </p:nvSpPr>
            <p:spPr>
              <a:xfrm>
                <a:off x="5856923" y="3750373"/>
                <a:ext cx="36744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B1E613D-AD39-5EBA-7698-361DA7D7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23" y="3750373"/>
                <a:ext cx="3674404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65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84DA3-1EC0-A006-27CB-BA3D1D1C4EC1}"/>
              </a:ext>
            </a:extLst>
          </p:cNvPr>
          <p:cNvSpPr txBox="1"/>
          <p:nvPr/>
        </p:nvSpPr>
        <p:spPr>
          <a:xfrm>
            <a:off x="0" y="0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Merge</a:t>
            </a:r>
            <a:r>
              <a:rPr lang="sv-SE" b="1" dirty="0"/>
              <a:t> sort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B7F74F-3136-1976-C5CE-6C7EF02B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81763"/>
              </p:ext>
            </p:extLst>
          </p:nvPr>
        </p:nvGraphicFramePr>
        <p:xfrm>
          <a:off x="1110342" y="382208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011BB-E8D6-55CE-24B7-8213171DC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0833"/>
              </p:ext>
            </p:extLst>
          </p:nvPr>
        </p:nvGraphicFramePr>
        <p:xfrm>
          <a:off x="4684485" y="382208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19DA26-4E18-BE52-8F15-E9BF5A79D6D9}"/>
              </a:ext>
            </a:extLst>
          </p:cNvPr>
          <p:cNvSpPr txBox="1"/>
          <p:nvPr/>
        </p:nvSpPr>
        <p:spPr>
          <a:xfrm>
            <a:off x="1232132" y="-48382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Sorted</a:t>
            </a:r>
            <a:r>
              <a:rPr lang="sv-SE" dirty="0"/>
              <a:t> </a:t>
            </a:r>
            <a:r>
              <a:rPr lang="sv-SE" dirty="0" err="1"/>
              <a:t>array</a:t>
            </a:r>
            <a:r>
              <a:rPr lang="sv-SE" dirty="0"/>
              <a:t>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69901-77AE-B0F2-056F-CD6CAB3ABF8D}"/>
              </a:ext>
            </a:extLst>
          </p:cNvPr>
          <p:cNvSpPr txBox="1"/>
          <p:nvPr/>
        </p:nvSpPr>
        <p:spPr>
          <a:xfrm>
            <a:off x="4684485" y="12876"/>
            <a:ext cx="159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Sorted</a:t>
            </a:r>
            <a:r>
              <a:rPr lang="sv-SE" dirty="0"/>
              <a:t> </a:t>
            </a:r>
            <a:r>
              <a:rPr lang="sv-SE" dirty="0" err="1"/>
              <a:t>array</a:t>
            </a:r>
            <a:r>
              <a:rPr lang="sv-SE" dirty="0"/>
              <a:t> 2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A4847C-FD2E-2601-8303-74190D3BFFDB}"/>
              </a:ext>
            </a:extLst>
          </p:cNvPr>
          <p:cNvCxnSpPr/>
          <p:nvPr/>
        </p:nvCxnSpPr>
        <p:spPr>
          <a:xfrm flipV="1">
            <a:off x="1243018" y="89262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272AE-2E34-3130-8B6D-EAB23C22ED56}"/>
              </a:ext>
            </a:extLst>
          </p:cNvPr>
          <p:cNvCxnSpPr>
            <a:cxnSpLocks/>
          </p:cNvCxnSpPr>
          <p:nvPr/>
        </p:nvCxnSpPr>
        <p:spPr>
          <a:xfrm flipV="1">
            <a:off x="4920343" y="89262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C73D72-4DDB-6D7B-894F-CD4D769B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55525"/>
              </p:ext>
            </p:extLst>
          </p:nvPr>
        </p:nvGraphicFramePr>
        <p:xfrm>
          <a:off x="8044542" y="382208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BFC2C95-09B8-D08F-F667-ED041C88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74336"/>
              </p:ext>
            </p:extLst>
          </p:nvPr>
        </p:nvGraphicFramePr>
        <p:xfrm>
          <a:off x="1110342" y="1459894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C75718-9FE1-C256-1AFD-D1AD3978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31270"/>
              </p:ext>
            </p:extLst>
          </p:nvPr>
        </p:nvGraphicFramePr>
        <p:xfrm>
          <a:off x="4684485" y="1459894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90A3A3-6EE4-E295-D812-54BE8737AA70}"/>
              </a:ext>
            </a:extLst>
          </p:cNvPr>
          <p:cNvCxnSpPr/>
          <p:nvPr/>
        </p:nvCxnSpPr>
        <p:spPr>
          <a:xfrm flipV="1">
            <a:off x="1809075" y="1970314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2CDDA6-A163-C495-2BED-6666C6618859}"/>
              </a:ext>
            </a:extLst>
          </p:cNvPr>
          <p:cNvCxnSpPr>
            <a:cxnSpLocks/>
          </p:cNvCxnSpPr>
          <p:nvPr/>
        </p:nvCxnSpPr>
        <p:spPr>
          <a:xfrm flipV="1">
            <a:off x="4920343" y="1970314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8BA5525-6B6F-58DA-54D5-8724CB73A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91304"/>
              </p:ext>
            </p:extLst>
          </p:nvPr>
        </p:nvGraphicFramePr>
        <p:xfrm>
          <a:off x="8044542" y="1459894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C4EB5A-6F16-9AB2-8946-92A61DD55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38867"/>
              </p:ext>
            </p:extLst>
          </p:nvPr>
        </p:nvGraphicFramePr>
        <p:xfrm>
          <a:off x="1110342" y="2461380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E875220-1921-874D-93B8-9766E12A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18898"/>
              </p:ext>
            </p:extLst>
          </p:nvPr>
        </p:nvGraphicFramePr>
        <p:xfrm>
          <a:off x="4684485" y="2461380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C95B7-0075-24C8-682E-AD1C5EA3413C}"/>
              </a:ext>
            </a:extLst>
          </p:cNvPr>
          <p:cNvCxnSpPr/>
          <p:nvPr/>
        </p:nvCxnSpPr>
        <p:spPr>
          <a:xfrm flipV="1">
            <a:off x="1809075" y="295002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740AC4-85AF-3518-21A8-50EA3A036614}"/>
              </a:ext>
            </a:extLst>
          </p:cNvPr>
          <p:cNvCxnSpPr>
            <a:cxnSpLocks/>
          </p:cNvCxnSpPr>
          <p:nvPr/>
        </p:nvCxnSpPr>
        <p:spPr>
          <a:xfrm flipV="1">
            <a:off x="5399314" y="2971800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62786D-0C88-2823-758E-4BD67E0C0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47794"/>
              </p:ext>
            </p:extLst>
          </p:nvPr>
        </p:nvGraphicFramePr>
        <p:xfrm>
          <a:off x="8044542" y="2461380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DBC0104-260B-8B05-5859-3FE743F40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41948"/>
              </p:ext>
            </p:extLst>
          </p:nvPr>
        </p:nvGraphicFramePr>
        <p:xfrm>
          <a:off x="1110342" y="3459723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BD4080A-2BE1-58D6-4F6E-E87ACACFF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56936"/>
              </p:ext>
            </p:extLst>
          </p:nvPr>
        </p:nvGraphicFramePr>
        <p:xfrm>
          <a:off x="4684485" y="3459723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B97A5-C31B-6C52-03FF-CB3E2AF90327}"/>
              </a:ext>
            </a:extLst>
          </p:cNvPr>
          <p:cNvCxnSpPr/>
          <p:nvPr/>
        </p:nvCxnSpPr>
        <p:spPr>
          <a:xfrm flipV="1">
            <a:off x="2288046" y="3970143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445F43-6069-3279-4ED3-872A5B758853}"/>
              </a:ext>
            </a:extLst>
          </p:cNvPr>
          <p:cNvCxnSpPr>
            <a:cxnSpLocks/>
          </p:cNvCxnSpPr>
          <p:nvPr/>
        </p:nvCxnSpPr>
        <p:spPr>
          <a:xfrm flipV="1">
            <a:off x="5399314" y="3970143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4C13E01-53CE-B4EB-EA13-B7A709585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70369"/>
              </p:ext>
            </p:extLst>
          </p:nvPr>
        </p:nvGraphicFramePr>
        <p:xfrm>
          <a:off x="8044542" y="3459723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C7DC03E-B2B6-E5C8-B507-14CC5BD3D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13954"/>
              </p:ext>
            </p:extLst>
          </p:nvPr>
        </p:nvGraphicFramePr>
        <p:xfrm>
          <a:off x="1110342" y="4458066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BAB8EE-E31C-258F-15F5-318F595C4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9059"/>
              </p:ext>
            </p:extLst>
          </p:nvPr>
        </p:nvGraphicFramePr>
        <p:xfrm>
          <a:off x="4684485" y="4458066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20561A-314D-B113-B976-A73B831A4C1B}"/>
              </a:ext>
            </a:extLst>
          </p:cNvPr>
          <p:cNvCxnSpPr/>
          <p:nvPr/>
        </p:nvCxnSpPr>
        <p:spPr>
          <a:xfrm flipV="1">
            <a:off x="2288046" y="4968486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4A353-662E-2D17-41E0-C360AD8708C4}"/>
              </a:ext>
            </a:extLst>
          </p:cNvPr>
          <p:cNvCxnSpPr>
            <a:cxnSpLocks/>
          </p:cNvCxnSpPr>
          <p:nvPr/>
        </p:nvCxnSpPr>
        <p:spPr>
          <a:xfrm flipV="1">
            <a:off x="5823857" y="4968486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E7AA9D5-8745-C733-2715-C8CCA350F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19299"/>
              </p:ext>
            </p:extLst>
          </p:nvPr>
        </p:nvGraphicFramePr>
        <p:xfrm>
          <a:off x="8044542" y="4458066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237E160-A51D-0D27-BCDB-CD7F1B967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1637"/>
              </p:ext>
            </p:extLst>
          </p:nvPr>
        </p:nvGraphicFramePr>
        <p:xfrm>
          <a:off x="1110342" y="5375608"/>
          <a:ext cx="22860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149C9C7-AFCC-4AD4-989F-C0D06429E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48795"/>
              </p:ext>
            </p:extLst>
          </p:nvPr>
        </p:nvGraphicFramePr>
        <p:xfrm>
          <a:off x="4684485" y="5375608"/>
          <a:ext cx="188686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1715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71715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4F6BCB-D9E3-29CE-BC04-A03BC31391A3}"/>
              </a:ext>
            </a:extLst>
          </p:cNvPr>
          <p:cNvCxnSpPr/>
          <p:nvPr/>
        </p:nvCxnSpPr>
        <p:spPr>
          <a:xfrm flipV="1">
            <a:off x="2288046" y="588602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CA1610-7167-0BC7-6212-929A0698D0C6}"/>
              </a:ext>
            </a:extLst>
          </p:cNvPr>
          <p:cNvCxnSpPr>
            <a:cxnSpLocks/>
          </p:cNvCxnSpPr>
          <p:nvPr/>
        </p:nvCxnSpPr>
        <p:spPr>
          <a:xfrm flipV="1">
            <a:off x="6379029" y="5886028"/>
            <a:ext cx="0" cy="34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BF3C0D0-EC1C-52C0-0344-7D18459C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13547"/>
              </p:ext>
            </p:extLst>
          </p:nvPr>
        </p:nvGraphicFramePr>
        <p:xfrm>
          <a:off x="8044542" y="5375608"/>
          <a:ext cx="37120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448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12448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BF9B94C-C21B-C969-0B13-3EF13715B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04085"/>
              </p:ext>
            </p:extLst>
          </p:nvPr>
        </p:nvGraphicFramePr>
        <p:xfrm>
          <a:off x="7739743" y="6290372"/>
          <a:ext cx="4114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362274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2210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763118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03586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739779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038950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3869643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675498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89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799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D4D9676-364D-0FB0-8802-262566E6882F}"/>
              </a:ext>
            </a:extLst>
          </p:cNvPr>
          <p:cNvSpPr txBox="1"/>
          <p:nvPr/>
        </p:nvSpPr>
        <p:spPr>
          <a:xfrm>
            <a:off x="3085043" y="59210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368C0-A5D5-99FF-ABBA-055B21F13011}"/>
              </a:ext>
            </a:extLst>
          </p:cNvPr>
          <p:cNvSpPr txBox="1"/>
          <p:nvPr/>
        </p:nvSpPr>
        <p:spPr>
          <a:xfrm>
            <a:off x="6836229" y="60415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4EF6C1-E946-1E49-1473-1C5DD2CEF97F}"/>
                  </a:ext>
                </a:extLst>
              </p:cNvPr>
              <p:cNvSpPr txBox="1"/>
              <p:nvPr/>
            </p:nvSpPr>
            <p:spPr>
              <a:xfrm>
                <a:off x="4684485" y="6290372"/>
                <a:ext cx="100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D4EF6C1-E946-1E49-1473-1C5DD2CE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485" y="6290372"/>
                <a:ext cx="1009892" cy="276999"/>
              </a:xfrm>
              <a:prstGeom prst="rect">
                <a:avLst/>
              </a:prstGeom>
              <a:blipFill>
                <a:blip r:embed="rId2"/>
                <a:stretch>
                  <a:fillRect l="-481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23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EA773-321A-AF2E-1CAF-7FCE46DB8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93125"/>
              </p:ext>
            </p:extLst>
          </p:nvPr>
        </p:nvGraphicFramePr>
        <p:xfrm>
          <a:off x="1567543" y="0"/>
          <a:ext cx="23975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73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C2E577-6D11-C260-09D4-323A14553EFD}"/>
              </a:ext>
            </a:extLst>
          </p:cNvPr>
          <p:cNvSpPr txBox="1"/>
          <p:nvPr/>
        </p:nvSpPr>
        <p:spPr>
          <a:xfrm>
            <a:off x="0" y="0"/>
            <a:ext cx="129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Merge</a:t>
            </a:r>
            <a:r>
              <a:rPr lang="sv-SE" b="1" dirty="0"/>
              <a:t> sort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3FA753-645D-F69E-DD8D-2D300224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27856"/>
              </p:ext>
            </p:extLst>
          </p:nvPr>
        </p:nvGraphicFramePr>
        <p:xfrm>
          <a:off x="1292983" y="1230086"/>
          <a:ext cx="9590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4CCBC9-758F-2EA9-267C-2665FAA44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28290"/>
              </p:ext>
            </p:extLst>
          </p:nvPr>
        </p:nvGraphicFramePr>
        <p:xfrm>
          <a:off x="2547257" y="1230086"/>
          <a:ext cx="143850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73683D-EB4F-D337-952E-2A0F373D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70201"/>
              </p:ext>
            </p:extLst>
          </p:nvPr>
        </p:nvGraphicFramePr>
        <p:xfrm>
          <a:off x="1147460" y="1914798"/>
          <a:ext cx="4795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28FB5A-3FC6-5DF4-889E-796258FCD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52084"/>
              </p:ext>
            </p:extLst>
          </p:nvPr>
        </p:nvGraphicFramePr>
        <p:xfrm>
          <a:off x="1866713" y="1903912"/>
          <a:ext cx="4795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80CE72-AC7F-1710-504A-9E27A277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270475"/>
              </p:ext>
            </p:extLst>
          </p:nvPr>
        </p:nvGraphicFramePr>
        <p:xfrm>
          <a:off x="2589444" y="1914798"/>
          <a:ext cx="47950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A695EC-1CA9-5D55-5642-9C2D21B87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22631"/>
              </p:ext>
            </p:extLst>
          </p:nvPr>
        </p:nvGraphicFramePr>
        <p:xfrm>
          <a:off x="3245800" y="1914798"/>
          <a:ext cx="9590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31ECA2-0FC7-E586-D86C-AF2E73338CC5}"/>
              </a:ext>
            </a:extLst>
          </p:cNvPr>
          <p:cNvCxnSpPr/>
          <p:nvPr/>
        </p:nvCxnSpPr>
        <p:spPr>
          <a:xfrm>
            <a:off x="163286" y="2481943"/>
            <a:ext cx="555171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3BF336-7668-0DBE-7D6B-1742CD4C5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06580"/>
              </p:ext>
            </p:extLst>
          </p:nvPr>
        </p:nvGraphicFramePr>
        <p:xfrm>
          <a:off x="1292983" y="2876788"/>
          <a:ext cx="9590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A0C450-5B7C-1624-9FB2-29DF8867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92859"/>
              </p:ext>
            </p:extLst>
          </p:nvPr>
        </p:nvGraphicFramePr>
        <p:xfrm>
          <a:off x="2829195" y="2877514"/>
          <a:ext cx="143850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D8EABA-A96E-6E6A-0024-816B6A7AE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57533"/>
              </p:ext>
            </p:extLst>
          </p:nvPr>
        </p:nvGraphicFramePr>
        <p:xfrm>
          <a:off x="1630440" y="3713537"/>
          <a:ext cx="239751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9502">
                  <a:extLst>
                    <a:ext uri="{9D8B030D-6E8A-4147-A177-3AD203B41FA5}">
                      <a16:colId xmlns:a16="http://schemas.microsoft.com/office/drawing/2014/main" val="53967395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733861715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78395741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3869846967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304763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9919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9842A4-2DAD-E61C-EE39-46E9488C03DA}"/>
                  </a:ext>
                </a:extLst>
              </p:cNvPr>
              <p:cNvSpPr txBox="1"/>
              <p:nvPr/>
            </p:nvSpPr>
            <p:spPr>
              <a:xfrm>
                <a:off x="4550995" y="2550635"/>
                <a:ext cx="536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9842A4-2DAD-E61C-EE39-46E9488C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995" y="2550635"/>
                <a:ext cx="536236" cy="276999"/>
              </a:xfrm>
              <a:prstGeom prst="rect">
                <a:avLst/>
              </a:prstGeom>
              <a:blipFill>
                <a:blip r:embed="rId2"/>
                <a:stretch>
                  <a:fillRect l="-113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4E959-EE50-1E95-6C90-84EF4C461FC9}"/>
                  </a:ext>
                </a:extLst>
              </p:cNvPr>
              <p:cNvSpPr txBox="1"/>
              <p:nvPr/>
            </p:nvSpPr>
            <p:spPr>
              <a:xfrm>
                <a:off x="4625778" y="3436538"/>
                <a:ext cx="5362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34E959-EE50-1E95-6C90-84EF4C46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78" y="3436538"/>
                <a:ext cx="536236" cy="276999"/>
              </a:xfrm>
              <a:prstGeom prst="rect">
                <a:avLst/>
              </a:prstGeom>
              <a:blipFill>
                <a:blip r:embed="rId3"/>
                <a:stretch>
                  <a:fillRect l="-11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544E46-DDCA-643A-E1E8-9F0FC9CF1F68}"/>
                  </a:ext>
                </a:extLst>
              </p:cNvPr>
              <p:cNvSpPr txBox="1"/>
              <p:nvPr/>
            </p:nvSpPr>
            <p:spPr>
              <a:xfrm>
                <a:off x="6152232" y="3128932"/>
                <a:ext cx="636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544E46-DDCA-643A-E1E8-9F0FC9CF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32" y="3128932"/>
                <a:ext cx="636521" cy="276999"/>
              </a:xfrm>
              <a:prstGeom prst="rect">
                <a:avLst/>
              </a:prstGeom>
              <a:blipFill>
                <a:blip r:embed="rId4"/>
                <a:stretch>
                  <a:fillRect l="-13333" t="-2174" r="-476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8974174D-1F3C-A45B-510E-8E6D5C77E4F3}"/>
              </a:ext>
            </a:extLst>
          </p:cNvPr>
          <p:cNvSpPr/>
          <p:nvPr/>
        </p:nvSpPr>
        <p:spPr>
          <a:xfrm>
            <a:off x="5390230" y="2618183"/>
            <a:ext cx="649540" cy="129849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5B43FF-A64D-D476-DAB7-7030080E4D3D}"/>
                  </a:ext>
                </a:extLst>
              </p:cNvPr>
              <p:cNvSpPr txBox="1"/>
              <p:nvPr/>
            </p:nvSpPr>
            <p:spPr>
              <a:xfrm>
                <a:off x="7412936" y="3152001"/>
                <a:ext cx="1393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5B43FF-A64D-D476-DAB7-7030080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36" y="3152001"/>
                <a:ext cx="1393971" cy="276999"/>
              </a:xfrm>
              <a:prstGeom prst="rect">
                <a:avLst/>
              </a:prstGeom>
              <a:blipFill>
                <a:blip r:embed="rId5"/>
                <a:stretch>
                  <a:fillRect l="-349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0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10ACD-5DA5-9885-D2AD-3700A6F12887}"/>
              </a:ext>
            </a:extLst>
          </p:cNvPr>
          <p:cNvSpPr txBox="1"/>
          <p:nvPr/>
        </p:nvSpPr>
        <p:spPr>
          <a:xfrm>
            <a:off x="0" y="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Sort???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BE931-6BCC-0C73-F21F-A77C1A27F3E8}"/>
              </a:ext>
            </a:extLst>
          </p:cNvPr>
          <p:cNvSpPr txBox="1"/>
          <p:nvPr/>
        </p:nvSpPr>
        <p:spPr>
          <a:xfrm>
            <a:off x="1219199" y="0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23, 31, 13, 47, 28, 87, 51, 65, 95, 38, 27, 61, 25, 33, 74, 54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3A60DD-B8E0-4DC9-0AF3-4AC123B50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03968"/>
              </p:ext>
            </p:extLst>
          </p:nvPr>
        </p:nvGraphicFramePr>
        <p:xfrm>
          <a:off x="1219199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E7FACE-1E3E-3A0F-1DFC-CB535042B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63696"/>
              </p:ext>
            </p:extLst>
          </p:nvPr>
        </p:nvGraphicFramePr>
        <p:xfrm>
          <a:off x="1883228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4EA72B-4B9F-311A-A092-8FD6895C0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06260"/>
              </p:ext>
            </p:extLst>
          </p:nvPr>
        </p:nvGraphicFramePr>
        <p:xfrm>
          <a:off x="2547257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F7D9BA-CDDB-F217-AD25-54CC89118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6879"/>
              </p:ext>
            </p:extLst>
          </p:nvPr>
        </p:nvGraphicFramePr>
        <p:xfrm>
          <a:off x="3211286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70FA2-9068-6168-3F9A-ACF826999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074946"/>
              </p:ext>
            </p:extLst>
          </p:nvPr>
        </p:nvGraphicFramePr>
        <p:xfrm>
          <a:off x="6565103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8B7937-CB5A-BADD-39F5-097F79C98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08812"/>
              </p:ext>
            </p:extLst>
          </p:nvPr>
        </p:nvGraphicFramePr>
        <p:xfrm>
          <a:off x="7229132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1D632-632A-65F7-4E4D-F93D0BA18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01300"/>
              </p:ext>
            </p:extLst>
          </p:nvPr>
        </p:nvGraphicFramePr>
        <p:xfrm>
          <a:off x="3875315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9238B4-694C-EFB9-780E-9E2D8E641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07779"/>
              </p:ext>
            </p:extLst>
          </p:nvPr>
        </p:nvGraphicFramePr>
        <p:xfrm>
          <a:off x="4539344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BEE569-CC05-1879-4C99-9F903872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4848"/>
              </p:ext>
            </p:extLst>
          </p:nvPr>
        </p:nvGraphicFramePr>
        <p:xfrm>
          <a:off x="5203373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D77C4DB-3D60-4303-5856-935C5F3A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70631"/>
              </p:ext>
            </p:extLst>
          </p:nvPr>
        </p:nvGraphicFramePr>
        <p:xfrm>
          <a:off x="5867402" y="730552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4455A0E-841D-7F78-CC36-18962F597114}"/>
              </a:ext>
            </a:extLst>
          </p:cNvPr>
          <p:cNvSpPr txBox="1"/>
          <p:nvPr/>
        </p:nvSpPr>
        <p:spPr>
          <a:xfrm>
            <a:off x="7893161" y="730552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Queue</a:t>
            </a:r>
            <a:r>
              <a:rPr lang="sv-SE" dirty="0"/>
              <a:t> (FIFO)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24374-E15B-01DB-8D64-397306E1246C}"/>
              </a:ext>
            </a:extLst>
          </p:cNvPr>
          <p:cNvSpPr txBox="1"/>
          <p:nvPr/>
        </p:nvSpPr>
        <p:spPr>
          <a:xfrm>
            <a:off x="8022772" y="124097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ental</a:t>
            </a:r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24D937C-144E-FDE3-0E3A-72B62C316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50008"/>
              </p:ext>
            </p:extLst>
          </p:nvPr>
        </p:nvGraphicFramePr>
        <p:xfrm>
          <a:off x="1234731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77E72C4-3979-1401-232E-2CA0B5D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25694"/>
              </p:ext>
            </p:extLst>
          </p:nvPr>
        </p:nvGraphicFramePr>
        <p:xfrm>
          <a:off x="1898760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D4A2C6-483B-DC1E-5F9A-DE1D1B728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2466"/>
              </p:ext>
            </p:extLst>
          </p:nvPr>
        </p:nvGraphicFramePr>
        <p:xfrm>
          <a:off x="2562789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ECCE71B-3685-F4FA-FF5F-D4E315A6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77444"/>
              </p:ext>
            </p:extLst>
          </p:nvPr>
        </p:nvGraphicFramePr>
        <p:xfrm>
          <a:off x="3226818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E282D53-D29C-1172-D344-98425A451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61361"/>
              </p:ext>
            </p:extLst>
          </p:nvPr>
        </p:nvGraphicFramePr>
        <p:xfrm>
          <a:off x="6580635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A733357-18E5-7C2D-43C4-923619E7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61972"/>
              </p:ext>
            </p:extLst>
          </p:nvPr>
        </p:nvGraphicFramePr>
        <p:xfrm>
          <a:off x="7244664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CFF9788-2759-9AF8-5489-FDAFACB97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88187"/>
              </p:ext>
            </p:extLst>
          </p:nvPr>
        </p:nvGraphicFramePr>
        <p:xfrm>
          <a:off x="3890847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3CFF155-13CE-A911-FDD0-9D8E2071E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108930"/>
              </p:ext>
            </p:extLst>
          </p:nvPr>
        </p:nvGraphicFramePr>
        <p:xfrm>
          <a:off x="4554876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51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159B721-4EAA-3398-1681-32AB4EF0D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60348"/>
              </p:ext>
            </p:extLst>
          </p:nvPr>
        </p:nvGraphicFramePr>
        <p:xfrm>
          <a:off x="5218905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6E2DC62-73B2-5FBF-6E6C-E54903BB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9938"/>
              </p:ext>
            </p:extLst>
          </p:nvPr>
        </p:nvGraphicFramePr>
        <p:xfrm>
          <a:off x="5882934" y="3902409"/>
          <a:ext cx="471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19904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70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0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8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83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9809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D4CD86B-6B2C-203E-2AF8-8EB609A7435E}"/>
              </a:ext>
            </a:extLst>
          </p:cNvPr>
          <p:cNvSpPr txBox="1"/>
          <p:nvPr/>
        </p:nvSpPr>
        <p:spPr>
          <a:xfrm>
            <a:off x="1328057" y="3331029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31, 51, 61, 23, 13, 33, 74, 54, 65, 95, 25, 47, 87, 27, 28, 38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508633-90B3-23B4-2515-A8C643A86436}"/>
              </a:ext>
            </a:extLst>
          </p:cNvPr>
          <p:cNvSpPr txBox="1"/>
          <p:nvPr/>
        </p:nvSpPr>
        <p:spPr>
          <a:xfrm>
            <a:off x="8148311" y="4830263"/>
            <a:ext cx="69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tiotal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04AB5C-03EC-0599-1A37-8BE95F3417A9}"/>
              </a:ext>
            </a:extLst>
          </p:cNvPr>
          <p:cNvSpPr txBox="1"/>
          <p:nvPr/>
        </p:nvSpPr>
        <p:spPr>
          <a:xfrm>
            <a:off x="1455056" y="6292726"/>
            <a:ext cx="581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13, 23, 25, 27, 28, 31, 33, 38, 47, 51, 54, 61, 65, 74, 87, 95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D1F3C7-2CB0-F73E-ED97-F00D81108251}"/>
              </a:ext>
            </a:extLst>
          </p:cNvPr>
          <p:cNvSpPr txBox="1"/>
          <p:nvPr/>
        </p:nvSpPr>
        <p:spPr>
          <a:xfrm>
            <a:off x="7893161" y="1846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D30A10-ED59-80A3-1372-D8500E220FAC}"/>
                  </a:ext>
                </a:extLst>
              </p:cNvPr>
              <p:cNvSpPr txBox="1"/>
              <p:nvPr/>
            </p:nvSpPr>
            <p:spPr>
              <a:xfrm>
                <a:off x="9236528" y="2826574"/>
                <a:ext cx="2466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DD30A10-ED59-80A3-1372-D8500E22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28" y="2826574"/>
                <a:ext cx="2466894" cy="276999"/>
              </a:xfrm>
              <a:prstGeom prst="rect">
                <a:avLst/>
              </a:prstGeom>
              <a:blipFill>
                <a:blip r:embed="rId2"/>
                <a:stretch>
                  <a:fillRect l="-1728" r="-98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416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2F2CF-888E-C7B3-5604-B9B725E2180A}"/>
              </a:ext>
            </a:extLst>
          </p:cNvPr>
          <p:cNvSpPr/>
          <p:nvPr/>
        </p:nvSpPr>
        <p:spPr>
          <a:xfrm>
            <a:off x="8850090" y="5045524"/>
            <a:ext cx="2656118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 compiler: </a:t>
            </a:r>
            <a:r>
              <a:rPr lang="en-US" dirty="0" err="1"/>
              <a:t>gcc</a:t>
            </a:r>
            <a:r>
              <a:rPr lang="en-US" dirty="0"/>
              <a:t> (GNOME C++ Compiler)</a:t>
            </a:r>
          </a:p>
          <a:p>
            <a:r>
              <a:rPr lang="en-US" dirty="0">
                <a:solidFill>
                  <a:srgbClr val="FFFF00"/>
                </a:solidFill>
              </a:rPr>
              <a:t>C:\msys64\ucrt64\bin\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5DBB8-8F90-36C0-193A-2224975EB051}"/>
              </a:ext>
            </a:extLst>
          </p:cNvPr>
          <p:cNvSpPr/>
          <p:nvPr/>
        </p:nvSpPr>
        <p:spPr>
          <a:xfrm>
            <a:off x="1306287" y="24819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42F8B-0E08-A4A6-5414-8A8A4340EE6D}"/>
              </a:ext>
            </a:extLst>
          </p:cNvPr>
          <p:cNvSpPr/>
          <p:nvPr/>
        </p:nvSpPr>
        <p:spPr>
          <a:xfrm>
            <a:off x="7696200" y="24057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codeblocks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AE8F2-B626-B989-F472-4510DF65DC3B}"/>
              </a:ext>
            </a:extLst>
          </p:cNvPr>
          <p:cNvSpPr/>
          <p:nvPr/>
        </p:nvSpPr>
        <p:spPr>
          <a:xfrm>
            <a:off x="555172" y="4495800"/>
            <a:ext cx="7141028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MSYS2: UCRT64</a:t>
            </a:r>
          </a:p>
          <a:p>
            <a:r>
              <a:rPr lang="en-US" dirty="0" err="1"/>
              <a:t>pacman</a:t>
            </a:r>
            <a:r>
              <a:rPr lang="en-US" dirty="0"/>
              <a:t> -</a:t>
            </a:r>
            <a:r>
              <a:rPr lang="en-US" dirty="0" err="1"/>
              <a:t>Syu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pacman</a:t>
            </a:r>
            <a:r>
              <a:rPr lang="en-US" dirty="0"/>
              <a:t> -S --needed base-devel mingw-w64-ucrt-x86_64-toolchain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mingw-w64-ucrt-x86_64-gcc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mingw-w64-ucrt-x86_64-gdb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EACBC0-57BB-BAFB-E326-98F5F1F20657}"/>
              </a:ext>
            </a:extLst>
          </p:cNvPr>
          <p:cNvSpPr/>
          <p:nvPr/>
        </p:nvSpPr>
        <p:spPr>
          <a:xfrm>
            <a:off x="7968345" y="5529941"/>
            <a:ext cx="609600" cy="51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BD728-CA1A-51FC-621E-CA92425642C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9677400" y="3439885"/>
            <a:ext cx="500749" cy="160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D4D90-CFAF-A489-9D99-E5D5DE1B19F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87487" y="3516085"/>
            <a:ext cx="6890662" cy="152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2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0863D-3C87-D6E4-BC4E-80EDCA746026}"/>
              </a:ext>
            </a:extLst>
          </p:cNvPr>
          <p:cNvSpPr/>
          <p:nvPr/>
        </p:nvSpPr>
        <p:spPr>
          <a:xfrm>
            <a:off x="7413171" y="1458686"/>
            <a:ext cx="2982686" cy="1698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BBD04-458F-475B-555B-479CF15363A1}"/>
              </a:ext>
            </a:extLst>
          </p:cNvPr>
          <p:cNvSpPr/>
          <p:nvPr/>
        </p:nvSpPr>
        <p:spPr>
          <a:xfrm>
            <a:off x="696686" y="370114"/>
            <a:ext cx="2645228" cy="3777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case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4FF15446-5DDB-0049-7187-36181ADB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19041" y="3845922"/>
            <a:ext cx="1879873" cy="117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0DF-920B-8C0F-6B7E-5717EBD4E422}"/>
              </a:ext>
            </a:extLst>
          </p:cNvPr>
          <p:cNvSpPr txBox="1"/>
          <p:nvPr/>
        </p:nvSpPr>
        <p:spPr>
          <a:xfrm>
            <a:off x="2373086" y="1600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416B2-9D92-CFAB-0F2D-DAACD3D2E02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237425" y="1784866"/>
            <a:ext cx="4175746" cy="52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345011-D9C6-7834-6F4C-43AD9DDF889D}"/>
              </a:ext>
            </a:extLst>
          </p:cNvPr>
          <p:cNvSpPr txBox="1"/>
          <p:nvPr/>
        </p:nvSpPr>
        <p:spPr>
          <a:xfrm>
            <a:off x="1990638" y="259624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5F539-0963-96FC-69AA-73EDAFC7CCA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3215653" y="2307772"/>
            <a:ext cx="4197518" cy="47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93B3B-456B-BE3C-DEFC-F133CC1E2BB1}"/>
              </a:ext>
            </a:extLst>
          </p:cNvPr>
          <p:cNvSpPr txBox="1"/>
          <p:nvPr/>
        </p:nvSpPr>
        <p:spPr>
          <a:xfrm>
            <a:off x="384355" y="2457743"/>
            <a:ext cx="12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77376-6154-EE8E-7FBF-126B693D8E42}"/>
              </a:ext>
            </a:extLst>
          </p:cNvPr>
          <p:cNvSpPr txBox="1"/>
          <p:nvPr/>
        </p:nvSpPr>
        <p:spPr>
          <a:xfrm>
            <a:off x="1632334" y="2519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1A405-24F3-0446-FAFD-3634977030A7}"/>
              </a:ext>
            </a:extLst>
          </p:cNvPr>
          <p:cNvSpPr/>
          <p:nvPr/>
        </p:nvSpPr>
        <p:spPr>
          <a:xfrm>
            <a:off x="3760522" y="73663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234CF-7151-2C05-F60E-E50A93A8BF26}"/>
              </a:ext>
            </a:extLst>
          </p:cNvPr>
          <p:cNvSpPr/>
          <p:nvPr/>
        </p:nvSpPr>
        <p:spPr>
          <a:xfrm>
            <a:off x="3526479" y="220484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0E98FF-3C22-4ED5-EBD2-F37B6A8199EA}"/>
              </a:ext>
            </a:extLst>
          </p:cNvPr>
          <p:cNvSpPr/>
          <p:nvPr/>
        </p:nvSpPr>
        <p:spPr>
          <a:xfrm>
            <a:off x="747759" y="1930177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64CA6-5D6C-BECC-AF9D-4E7209771560}"/>
              </a:ext>
            </a:extLst>
          </p:cNvPr>
          <p:cNvSpPr txBox="1"/>
          <p:nvPr/>
        </p:nvSpPr>
        <p:spPr>
          <a:xfrm>
            <a:off x="2036612" y="836456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6A24-8E37-1544-205E-1CA980623791}"/>
              </a:ext>
            </a:extLst>
          </p:cNvPr>
          <p:cNvSpPr/>
          <p:nvPr/>
        </p:nvSpPr>
        <p:spPr>
          <a:xfrm>
            <a:off x="3420202" y="1457951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33B3-4D8D-4B7A-C6E6-E6BFBF38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23760"/>
            <a:ext cx="7859222" cy="361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DC0E-EDBB-81D3-3178-31B7660FB9D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15EB-10AC-1B42-B43C-61F4CCDD1B35}"/>
              </a:ext>
            </a:extLst>
          </p:cNvPr>
          <p:cNvSpPr txBox="1"/>
          <p:nvPr/>
        </p:nvSpPr>
        <p:spPr>
          <a:xfrm>
            <a:off x="3439885" y="171994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74BB-E002-3509-A098-04C1F7BD13FD}"/>
              </a:ext>
            </a:extLst>
          </p:cNvPr>
          <p:cNvSpPr txBox="1"/>
          <p:nvPr/>
        </p:nvSpPr>
        <p:spPr>
          <a:xfrm>
            <a:off x="6945085" y="1709058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9ADE-6C4A-2C49-2CAB-A7DC280B3528}"/>
              </a:ext>
            </a:extLst>
          </p:cNvPr>
          <p:cNvSpPr txBox="1"/>
          <p:nvPr/>
        </p:nvSpPr>
        <p:spPr>
          <a:xfrm>
            <a:off x="0" y="465516"/>
            <a:ext cx="451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9833-49B0-AC30-A460-3C13D4E73827}"/>
              </a:ext>
            </a:extLst>
          </p:cNvPr>
          <p:cNvSpPr txBox="1"/>
          <p:nvPr/>
        </p:nvSpPr>
        <p:spPr>
          <a:xfrm>
            <a:off x="0" y="1111847"/>
            <a:ext cx="494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01</a:t>
            </a:r>
          </a:p>
          <a:p>
            <a:r>
              <a:rPr lang="en-US" b="1" dirty="0"/>
              <a:t>There is no any child of the node to be deleted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16F7C-C0DB-6A61-94BE-ABEAF71CBAC0}"/>
              </a:ext>
            </a:extLst>
          </p:cNvPr>
          <p:cNvSpPr txBox="1"/>
          <p:nvPr/>
        </p:nvSpPr>
        <p:spPr>
          <a:xfrm>
            <a:off x="1426029" y="596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R:null</a:t>
            </a:r>
          </a:p>
        </p:txBody>
      </p:sp>
    </p:spTree>
    <p:extLst>
      <p:ext uri="{BB962C8B-B14F-4D97-AF65-F5344CB8AC3E}">
        <p14:creationId xmlns:p14="http://schemas.microsoft.com/office/powerpoint/2010/main" val="225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3AF83-FBBA-5A06-F3D5-66CAB711469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C5098-49B9-F7C5-3A14-AC61603C440A}"/>
              </a:ext>
            </a:extLst>
          </p:cNvPr>
          <p:cNvSpPr txBox="1"/>
          <p:nvPr/>
        </p:nvSpPr>
        <p:spPr>
          <a:xfrm>
            <a:off x="0" y="369332"/>
            <a:ext cx="496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02</a:t>
            </a:r>
          </a:p>
          <a:p>
            <a:r>
              <a:rPr lang="en-US" b="1" dirty="0"/>
              <a:t>There is the left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4F49-2D05-8377-816C-5E525BD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4" y="1885734"/>
            <a:ext cx="7602011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A5CCC-EAC3-F0E7-ABD4-01DC4819BAFD}"/>
              </a:ext>
            </a:extLst>
          </p:cNvPr>
          <p:cNvSpPr txBox="1"/>
          <p:nvPr/>
        </p:nvSpPr>
        <p:spPr>
          <a:xfrm>
            <a:off x="3461656" y="188573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FEF-8804-AD6C-A282-B900E1831FC3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B501-0F55-EFFB-3BEA-2C55951BC934}"/>
              </a:ext>
            </a:extLst>
          </p:cNvPr>
          <p:cNvSpPr txBox="1"/>
          <p:nvPr/>
        </p:nvSpPr>
        <p:spPr>
          <a:xfrm>
            <a:off x="5910942" y="46166"/>
            <a:ext cx="451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  <a:p>
            <a:r>
              <a:rPr lang="en-US" dirty="0"/>
              <a:t>R: the replaced node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091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DDAD-121D-9F5D-A09E-7F814D106F29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7AA7-418E-D41D-3AF0-97B6BD11C75E}"/>
              </a:ext>
            </a:extLst>
          </p:cNvPr>
          <p:cNvSpPr txBox="1"/>
          <p:nvPr/>
        </p:nvSpPr>
        <p:spPr>
          <a:xfrm>
            <a:off x="0" y="369332"/>
            <a:ext cx="513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03</a:t>
            </a:r>
          </a:p>
          <a:p>
            <a:r>
              <a:rPr lang="en-US" b="1" dirty="0"/>
              <a:t>There is the right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F7F31-4746-F4C5-764C-79F86FA7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38129"/>
            <a:ext cx="737337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58C4-C4B5-C132-1170-043B8EDBC59F}"/>
              </a:ext>
            </a:extLst>
          </p:cNvPr>
          <p:cNvSpPr txBox="1"/>
          <p:nvPr/>
        </p:nvSpPr>
        <p:spPr>
          <a:xfrm>
            <a:off x="3363684" y="1799039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5F39-9FCF-926B-8F42-099DD2E28CAA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1714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A624F-B793-B510-B47A-64057F9A4614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6545-F263-4178-5FF2-6D40ACDB2105}"/>
              </a:ext>
            </a:extLst>
          </p:cNvPr>
          <p:cNvSpPr txBox="1"/>
          <p:nvPr/>
        </p:nvSpPr>
        <p:spPr>
          <a:xfrm>
            <a:off x="0" y="369332"/>
            <a:ext cx="52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04</a:t>
            </a:r>
          </a:p>
          <a:p>
            <a:r>
              <a:rPr lang="en-US" b="1" dirty="0"/>
              <a:t>There are both children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AC17-6C8E-BCE9-B897-4E4F072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71392"/>
            <a:ext cx="7859222" cy="35152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46948-27CC-60DA-E988-F3159DCEE61F}"/>
              </a:ext>
            </a:extLst>
          </p:cNvPr>
          <p:cNvCxnSpPr>
            <a:cxnSpLocks/>
          </p:cNvCxnSpPr>
          <p:nvPr/>
        </p:nvCxnSpPr>
        <p:spPr>
          <a:xfrm flipH="1" flipV="1">
            <a:off x="7957457" y="4278086"/>
            <a:ext cx="370114" cy="142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3795EC-80F1-847A-6EA7-8D0BCFDEC66B}"/>
              </a:ext>
            </a:extLst>
          </p:cNvPr>
          <p:cNvSpPr txBox="1"/>
          <p:nvPr/>
        </p:nvSpPr>
        <p:spPr>
          <a:xfrm>
            <a:off x="6945086" y="5842337"/>
            <a:ext cx="360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in the left 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this node (case 01</a:t>
            </a:r>
            <a:r>
              <a:rPr lang="en-US"/>
              <a:t>, 02)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the value</a:t>
            </a:r>
          </a:p>
        </p:txBody>
      </p:sp>
    </p:spTree>
    <p:extLst>
      <p:ext uri="{BB962C8B-B14F-4D97-AF65-F5344CB8AC3E}">
        <p14:creationId xmlns:p14="http://schemas.microsoft.com/office/powerpoint/2010/main" val="1963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2BD7-BDD0-5715-6294-CE33D584DB58}"/>
              </a:ext>
            </a:extLst>
          </p:cNvPr>
          <p:cNvSpPr/>
          <p:nvPr/>
        </p:nvSpPr>
        <p:spPr>
          <a:xfrm>
            <a:off x="3668485" y="46323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842D-A746-55D7-33F8-DBBC3C28E42F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18, 29, 129, 232, 321, 913, 232, 388, 383, 281, 128, 828, 727, 393, 482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3898-DEC2-43A5-F2F5-216B40ADC9A7}"/>
              </a:ext>
            </a:extLst>
          </p:cNvPr>
          <p:cNvSpPr/>
          <p:nvPr/>
        </p:nvSpPr>
        <p:spPr>
          <a:xfrm>
            <a:off x="4223655" y="123611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0811-C4CD-F441-111D-739710E8593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00500" y="1072830"/>
            <a:ext cx="555170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A9CFC-EBF5-091B-9714-9B9F8308961D}"/>
              </a:ext>
            </a:extLst>
          </p:cNvPr>
          <p:cNvSpPr/>
          <p:nvPr/>
        </p:nvSpPr>
        <p:spPr>
          <a:xfrm>
            <a:off x="4555669" y="200900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35D67-3D60-B347-72C6-C97A9AFD54A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555670" y="1845716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A030F-9DA2-F58C-D5FA-1D62CB06EF6C}"/>
              </a:ext>
            </a:extLst>
          </p:cNvPr>
          <p:cNvSpPr/>
          <p:nvPr/>
        </p:nvSpPr>
        <p:spPr>
          <a:xfrm>
            <a:off x="4887683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3598A-625B-7C1C-51A5-4FF7FE6DC60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887684" y="2618602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8BA-308C-053B-BF7B-CCFABCC5652D}"/>
              </a:ext>
            </a:extLst>
          </p:cNvPr>
          <p:cNvSpPr/>
          <p:nvPr/>
        </p:nvSpPr>
        <p:spPr>
          <a:xfrm>
            <a:off x="5763985" y="3558111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0E3C92-740D-CC78-1EF7-9E79D47F624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219698" y="3391488"/>
            <a:ext cx="876302" cy="166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C0261-43B1-F159-0E3D-0979BEF7E70D}"/>
              </a:ext>
            </a:extLst>
          </p:cNvPr>
          <p:cNvSpPr/>
          <p:nvPr/>
        </p:nvSpPr>
        <p:spPr>
          <a:xfrm>
            <a:off x="7111090" y="42133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4FBBB-F3DD-A9E3-B1C7-E1C3AD1880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096000" y="4167711"/>
            <a:ext cx="1347105" cy="45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A2BEB6-4360-D635-3BD3-94CBADCCFEA9}"/>
              </a:ext>
            </a:extLst>
          </p:cNvPr>
          <p:cNvSpPr/>
          <p:nvPr/>
        </p:nvSpPr>
        <p:spPr>
          <a:xfrm>
            <a:off x="6504209" y="49617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66DF1-1D46-E26C-D31F-18197AEBB50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836224" y="4822946"/>
            <a:ext cx="606881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FD15DA-F656-7040-9074-14B65D4FDA22}"/>
              </a:ext>
            </a:extLst>
          </p:cNvPr>
          <p:cNvSpPr/>
          <p:nvPr/>
        </p:nvSpPr>
        <p:spPr>
          <a:xfrm>
            <a:off x="6098713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3195B8-9797-A561-28FF-A526C83E6515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6430728" y="5571346"/>
            <a:ext cx="405496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CC55F-700A-60A9-F456-53DBE1435570}"/>
              </a:ext>
            </a:extLst>
          </p:cNvPr>
          <p:cNvSpPr/>
          <p:nvPr/>
        </p:nvSpPr>
        <p:spPr>
          <a:xfrm>
            <a:off x="5086347" y="419759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2555-EF4E-A9EB-8862-8941E1F049B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418362" y="4167711"/>
            <a:ext cx="677638" cy="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A5E71-B9B1-8502-A551-E9C781093C80}"/>
              </a:ext>
            </a:extLst>
          </p:cNvPr>
          <p:cNvSpPr/>
          <p:nvPr/>
        </p:nvSpPr>
        <p:spPr>
          <a:xfrm>
            <a:off x="4057646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B142AC-A7F2-40D1-1480-4089AAEE057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4389661" y="2618602"/>
            <a:ext cx="498023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F4F6C-53A1-EE11-E0B0-3F2722760E7D}"/>
              </a:ext>
            </a:extLst>
          </p:cNvPr>
          <p:cNvSpPr/>
          <p:nvPr/>
        </p:nvSpPr>
        <p:spPr>
          <a:xfrm>
            <a:off x="7078426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ADD28-633A-C9AA-271D-5F62051A919D}"/>
              </a:ext>
            </a:extLst>
          </p:cNvPr>
          <p:cNvCxnSpPr>
            <a:cxnSpLocks/>
            <a:stCxn id="30" idx="2"/>
            <a:endCxn id="64" idx="0"/>
          </p:cNvCxnSpPr>
          <p:nvPr/>
        </p:nvCxnSpPr>
        <p:spPr>
          <a:xfrm>
            <a:off x="6836224" y="5571346"/>
            <a:ext cx="574217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DEC987-30FA-71A2-5E94-FAABAF6194C7}"/>
              </a:ext>
            </a:extLst>
          </p:cNvPr>
          <p:cNvSpPr/>
          <p:nvPr/>
        </p:nvSpPr>
        <p:spPr>
          <a:xfrm>
            <a:off x="6623948" y="650826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65451C-AB21-1267-D1D3-691ADD5C5E4C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6955963" y="6319746"/>
            <a:ext cx="454478" cy="188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138C9-91F5-0A7A-6E08-A3574C8D00CB}"/>
              </a:ext>
            </a:extLst>
          </p:cNvPr>
          <p:cNvSpPr/>
          <p:nvPr/>
        </p:nvSpPr>
        <p:spPr>
          <a:xfrm>
            <a:off x="5325834" y="7119685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39512B-E491-0F34-AFE4-489EDD42965C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flipV="1">
            <a:off x="5657849" y="7117864"/>
            <a:ext cx="1298114" cy="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E19C5E6-ACD2-8F7F-F90F-CA4C281FE9EF}"/>
              </a:ext>
            </a:extLst>
          </p:cNvPr>
          <p:cNvSpPr/>
          <p:nvPr/>
        </p:nvSpPr>
        <p:spPr>
          <a:xfrm>
            <a:off x="6504208" y="765866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C71D54-DE65-EE74-E080-765096F27D79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 flipV="1">
            <a:off x="5657849" y="7658662"/>
            <a:ext cx="1178374" cy="7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2DCD-657D-AC64-E8C5-F8B3E948203D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14702-7CF9-0F1F-9C24-918C2005EFF6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E0582-EE77-EF5A-8A53-741103AE9388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B038-410D-01AC-E4A4-AF15387CBBC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60C33C-797C-5B29-137E-42B514998FEE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14A8D-581E-4DE3-16A7-A77151BA80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E4A4F-10D9-A382-1757-738F6A7BEC77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45457-B0B4-3A7F-07FF-D3FEB1C4D2C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D508C-3768-060B-FE64-5D2EEEED36C9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CEDE-6AE5-6EA3-5786-4AB7C00320F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4108B-D6C1-0D24-01EE-27E704ABD93F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BE8A9-189F-B83E-0D28-E440CED0B7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5B7656-DE45-F968-5DB9-DFD484BA437E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CB32-72BD-5B14-6883-1F7C3A3E1D5E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9C1C7-0A1D-DE1A-DF35-04106760F2A5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42A28A-177F-2452-1D63-8F9962440C1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9980B-3152-C80E-26E1-1DF94EEE9EBE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39B97A-92FD-CB47-E3F1-11723A6759F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76D36-DE7C-94CC-26F2-D0AC64AF2CC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0E4AE-88B0-927C-3848-547D435C1C6B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A635F-8258-7697-97CC-89971E87E70D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49FA0-A2F8-E72D-8A92-ACD586280E7A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2FD7BA-8CC2-E425-C241-5622A33EF800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BC3357-A2E6-6706-E72B-52632C775229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5D693-1C3D-9266-D43D-34D472B8A74D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01DFA7-2705-7F5C-1215-19528C78BF30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A924B9-D2A9-81BE-3607-4826D3E355F9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5088C-B642-8133-823D-B5FF397C0F1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2350</Words>
  <Application>Microsoft Office PowerPoint</Application>
  <PresentationFormat>Widescreen</PresentationFormat>
  <Paragraphs>1345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2025-09-14T10:06:02Z</dcterms:modified>
</cp:coreProperties>
</file>