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717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altLang="zh-CN" dirty="0" smtClean="0"/>
              <a:t>The battery free </a:t>
            </a:r>
            <a:r>
              <a:rPr lang="sv-SE" altLang="zh-CN" dirty="0" smtClean="0"/>
              <a:t>computer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altLang="zh-CN" dirty="0" smtClean="0"/>
              <a:t>____________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 dirty="0" smtClean="0"/>
              <a:t>2.1</a:t>
            </a:r>
            <a:r>
              <a:rPr lang="sv-SE" altLang="zh-CN" dirty="0" smtClean="0"/>
              <a:t>/1.2 : The wallet extra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altLang="zh-CN" sz="2000" dirty="0" smtClean="0">
                <a:latin typeface="+mj-lt"/>
                <a:ea typeface="+mj-ea"/>
              </a:rPr>
              <a:t>This can used by very many things:</a:t>
            </a:r>
            <a:endParaRPr lang="sv-SE" altLang="zh-CN" sz="2000" dirty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r>
              <a:rPr lang="sv-SE" altLang="zh-CN" sz="2000" i="1" dirty="0" smtClean="0">
                <a:latin typeface="+mj-lt"/>
                <a:ea typeface="+mj-ea"/>
              </a:rPr>
              <a:t>Math:</a:t>
            </a:r>
            <a:r>
              <a:rPr lang="sv-SE" altLang="zh-CN" sz="2000" i="1" dirty="0">
                <a:latin typeface="+mj-lt"/>
                <a:ea typeface="+mj-ea"/>
              </a:rPr>
              <a:t> </a:t>
            </a:r>
            <a:r>
              <a:rPr lang="sv-SE" altLang="zh-CN" sz="2000" i="1" dirty="0" smtClean="0">
                <a:latin typeface="+mj-lt"/>
                <a:ea typeface="+mj-ea"/>
              </a:rPr>
              <a:t>Addition, subtraction, conpair, mode, median and average, you should read the instructions to know how to handle this because in this presentation I had not write because of no space</a:t>
            </a:r>
          </a:p>
          <a:p>
            <a:pPr marL="457200" indent="-457200">
              <a:buAutoNum type="arabicPeriod"/>
            </a:pPr>
            <a:r>
              <a:rPr lang="sv-SE" altLang="zh-CN" sz="2000" b="1" dirty="0" smtClean="0">
                <a:latin typeface="+mj-lt"/>
                <a:ea typeface="+mj-ea"/>
              </a:rPr>
              <a:t>Encryption: You can use it for mapping and bitwise mapping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929066"/>
            <a:ext cx="5500726" cy="280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14612" y="3214686"/>
            <a:ext cx="41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b="1" dirty="0" smtClean="0"/>
              <a:t>The bold text means focus of this chapter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3571876"/>
            <a:ext cx="773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i="1" dirty="0" smtClean="0"/>
              <a:t>The italical text means you should know about the </a:t>
            </a:r>
            <a:r>
              <a:rPr lang="sv-SE" altLang="zh-CN" i="1" dirty="0" smtClean="0"/>
              <a:t>machine(piece</a:t>
            </a:r>
            <a:r>
              <a:rPr lang="sv-SE" altLang="zh-CN" i="1" dirty="0" smtClean="0"/>
              <a:t>) of this chapter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/>
              <a:t>2.2: The slide rule extra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CN" dirty="0" smtClean="0"/>
              <a:t>--- Not finished yet--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/>
              <a:t>2.3: The nextstep rule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CN" dirty="0" smtClean="0"/>
              <a:t>--- Not finished yet--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/>
              <a:t>3. Hashcode machine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CN" dirty="0" smtClean="0"/>
              <a:t>--I had not planned yet--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/>
              <a:t>4. Regular Applications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357298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400" dirty="0" smtClean="0"/>
              <a:t>These regular applications is built in at the computer, then your computer is very like all-in-one computer.</a:t>
            </a:r>
          </a:p>
          <a:p>
            <a:endParaRPr lang="sv-SE" altLang="zh-CN" sz="2400" dirty="0" smtClean="0"/>
          </a:p>
          <a:p>
            <a:r>
              <a:rPr lang="sv-SE" altLang="zh-CN" sz="2400" dirty="0" smtClean="0"/>
              <a:t>Contents of this chapter:</a:t>
            </a:r>
          </a:p>
          <a:p>
            <a:endParaRPr lang="sv-SE" altLang="zh-CN" sz="2400" dirty="0" smtClean="0"/>
          </a:p>
          <a:p>
            <a:r>
              <a:rPr lang="sv-SE" altLang="zh-CN" sz="2400" dirty="0" smtClean="0"/>
              <a:t>4.1 Calendar</a:t>
            </a:r>
          </a:p>
          <a:p>
            <a:r>
              <a:rPr lang="sv-SE" altLang="zh-CN" sz="2400" dirty="0" smtClean="0"/>
              <a:t>4.2 Maps</a:t>
            </a:r>
          </a:p>
          <a:p>
            <a:r>
              <a:rPr lang="sv-SE" altLang="zh-CN" sz="2400" dirty="0" smtClean="0"/>
              <a:t>4.3 ...</a:t>
            </a:r>
          </a:p>
          <a:p>
            <a:r>
              <a:rPr lang="sv-SE" altLang="zh-CN" sz="2400" dirty="0" smtClean="0"/>
              <a:t>Not finished yet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4546" y="5286388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sz="4000" dirty="0" smtClean="0">
                <a:solidFill>
                  <a:srgbClr val="FF0000"/>
                </a:solidFill>
                <a:latin typeface="Comic Sans MS" pitchFamily="66" charset="0"/>
              </a:rPr>
              <a:t>www.setsolotion.it</a:t>
            </a:r>
            <a:endParaRPr lang="zh-CN" altLang="en-US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142984"/>
            <a:ext cx="373770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overview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 free calculator that can do everything at math</a:t>
            </a:r>
          </a:p>
          <a:p>
            <a:r>
              <a:rPr lang="sv-SE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 free encryption system at mapping, transposition, bitwise mapping and bitwise transposition</a:t>
            </a:r>
          </a:p>
          <a:p>
            <a:r>
              <a:rPr lang="sv-SE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 free hash code system</a:t>
            </a:r>
          </a:p>
          <a:p>
            <a:r>
              <a:rPr lang="sv-SE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more features...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/>
              <a:t>Let us start...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858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dirty="0" smtClean="0"/>
              <a:t>I made this computer because the regular computer</a:t>
            </a:r>
            <a:endParaRPr lang="zh-CN" altLang="en-US" dirty="0" smtClean="0"/>
          </a:p>
          <a:p>
            <a:r>
              <a:rPr lang="sv-SE" altLang="zh-CN" dirty="0" smtClean="0"/>
              <a:t>had taken too much electricity that is not good which can cause big problems.</a:t>
            </a:r>
          </a:p>
          <a:p>
            <a:endParaRPr lang="sv-SE" altLang="zh-CN" dirty="0" smtClean="0"/>
          </a:p>
          <a:p>
            <a:r>
              <a:rPr lang="sv-SE" altLang="zh-CN" dirty="0" smtClean="0"/>
              <a:t>Today I want show you this computer and it sounds impossible. If you think the computer looks like a regular computer you have wrong, this computer looks a bit strange, it is in PIECES, not ALL-IN-ONE</a:t>
            </a:r>
            <a:r>
              <a:rPr lang="sv-SE" altLang="zh-CN" dirty="0" smtClean="0"/>
              <a:t>.</a:t>
            </a:r>
          </a:p>
          <a:p>
            <a:endParaRPr lang="sv-SE" altLang="zh-CN" dirty="0" smtClean="0"/>
          </a:p>
          <a:p>
            <a:r>
              <a:rPr lang="sv-SE" altLang="zh-CN" dirty="0" smtClean="0"/>
              <a:t>Contents of chapters:</a:t>
            </a:r>
          </a:p>
          <a:p>
            <a:endParaRPr lang="sv-SE" altLang="zh-CN" dirty="0" smtClean="0"/>
          </a:p>
          <a:p>
            <a:pPr marL="342900" indent="-342900">
              <a:buAutoNum type="arabicPeriod"/>
            </a:pPr>
            <a:r>
              <a:rPr lang="sv-SE" altLang="zh-CN" dirty="0" smtClean="0"/>
              <a:t>Battery free calculator</a:t>
            </a:r>
          </a:p>
          <a:p>
            <a:pPr marL="342900" indent="-342900">
              <a:buAutoNum type="arabicPeriod"/>
            </a:pPr>
            <a:r>
              <a:rPr lang="sv-SE" altLang="zh-CN" dirty="0" smtClean="0"/>
              <a:t>The encryption machine</a:t>
            </a:r>
          </a:p>
          <a:p>
            <a:pPr marL="342900" indent="-342900">
              <a:buAutoNum type="arabicPeriod"/>
            </a:pPr>
            <a:r>
              <a:rPr lang="sv-SE" altLang="zh-CN" dirty="0" smtClean="0"/>
              <a:t>Hashcode machine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Battery free calculator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35729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400" dirty="0" smtClean="0"/>
              <a:t>This calculator is not just a regular calculator, more like graphical calculator and it use no energy.</a:t>
            </a:r>
          </a:p>
          <a:p>
            <a:r>
              <a:rPr lang="sv-SE" altLang="zh-CN" sz="2400" dirty="0" smtClean="0"/>
              <a:t>The calculator seperates in PIECES.</a:t>
            </a:r>
          </a:p>
          <a:p>
            <a:endParaRPr lang="sv-SE" altLang="zh-CN" sz="2400" dirty="0" smtClean="0"/>
          </a:p>
          <a:p>
            <a:r>
              <a:rPr lang="sv-SE" altLang="zh-CN" sz="2400" dirty="0" smtClean="0"/>
              <a:t>Contents of this chapter:</a:t>
            </a:r>
          </a:p>
          <a:p>
            <a:endParaRPr lang="sv-SE" altLang="zh-CN" sz="2400" dirty="0" smtClean="0"/>
          </a:p>
          <a:p>
            <a:r>
              <a:rPr lang="sv-SE" altLang="zh-CN" sz="2400" dirty="0" smtClean="0"/>
              <a:t>1.1 Slide rule(multiplication, divition, forlong, forshort)</a:t>
            </a:r>
          </a:p>
          <a:p>
            <a:r>
              <a:rPr lang="sv-SE" altLang="zh-CN" sz="2400" dirty="0" smtClean="0"/>
              <a:t>1.2 The wallet extra(addition, subtraction, mod, compair, mode, median and average)</a:t>
            </a:r>
          </a:p>
          <a:p>
            <a:r>
              <a:rPr lang="sv-SE" altLang="zh-CN" sz="2400" dirty="0" smtClean="0"/>
              <a:t>1.3 Divition operaters</a:t>
            </a:r>
          </a:p>
          <a:p>
            <a:r>
              <a:rPr lang="sv-SE" altLang="zh-CN" sz="2400" dirty="0" smtClean="0"/>
              <a:t>1.4 draw circle diagram </a:t>
            </a:r>
            <a:r>
              <a:rPr lang="sv-SE" altLang="zh-CN" sz="2400" dirty="0" smtClean="0"/>
              <a:t>machine</a:t>
            </a:r>
            <a:endParaRPr lang="sv-SE" altLang="zh-CN" sz="2400" dirty="0" smtClean="0"/>
          </a:p>
          <a:p>
            <a:r>
              <a:rPr lang="sv-SE" altLang="zh-CN" sz="2400" dirty="0" smtClean="0"/>
              <a:t>1.5 external events...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/>
              <a:t>1.1 Piece 1 the slide rule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71942"/>
            <a:ext cx="84990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1571612"/>
            <a:ext cx="8501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800" dirty="0" smtClean="0"/>
              <a:t>The slide rule looks like below of this page this can do multiplication, divition, forshort a divition and forlong a divition. It seemed like low-technology but I chose it because it take no electricity. The only energy is when you move the ruler that is middle of the rule.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4612" y="3714752"/>
            <a:ext cx="32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dirty="0" smtClean="0">
                <a:solidFill>
                  <a:schemeClr val="bg1">
                    <a:lumMod val="65000"/>
                  </a:schemeClr>
                </a:solidFill>
              </a:rPr>
              <a:t>Here is the ruler below this text: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 dirty="0" smtClean="0"/>
              <a:t>1.2</a:t>
            </a:r>
            <a:r>
              <a:rPr lang="sv-SE" altLang="zh-CN" dirty="0" smtClean="0"/>
              <a:t>/2.1 : The wallet extra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altLang="zh-CN" sz="2000" dirty="0" smtClean="0">
                <a:latin typeface="+mj-lt"/>
                <a:ea typeface="+mj-ea"/>
              </a:rPr>
              <a:t>This can used by very many things:</a:t>
            </a:r>
            <a:endParaRPr lang="sv-SE" altLang="zh-CN" sz="2000" dirty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r>
              <a:rPr lang="sv-SE" altLang="zh-CN" sz="2000" b="1" dirty="0" smtClean="0">
                <a:latin typeface="+mj-lt"/>
                <a:ea typeface="+mj-ea"/>
              </a:rPr>
              <a:t>Math:</a:t>
            </a:r>
            <a:r>
              <a:rPr lang="sv-SE" altLang="zh-CN" sz="2000" b="1" dirty="0">
                <a:latin typeface="+mj-lt"/>
                <a:ea typeface="+mj-ea"/>
              </a:rPr>
              <a:t> </a:t>
            </a:r>
            <a:r>
              <a:rPr lang="sv-SE" altLang="zh-CN" sz="2000" b="1" dirty="0" smtClean="0">
                <a:latin typeface="+mj-lt"/>
                <a:ea typeface="+mj-ea"/>
              </a:rPr>
              <a:t>Addition, subtraction, conpair, mode, median and average, you should read the instructions to know how to handle this because in this presentation I had not write because of no spac</a:t>
            </a:r>
            <a:r>
              <a:rPr lang="sv-SE" altLang="zh-CN" sz="2000" dirty="0" smtClean="0">
                <a:latin typeface="+mj-lt"/>
                <a:ea typeface="+mj-ea"/>
              </a:rPr>
              <a:t>e</a:t>
            </a:r>
          </a:p>
          <a:p>
            <a:pPr marL="457200" indent="-457200">
              <a:buAutoNum type="arabicPeriod"/>
            </a:pPr>
            <a:r>
              <a:rPr lang="sv-SE" altLang="zh-CN" sz="2000" i="1" dirty="0" smtClean="0">
                <a:latin typeface="+mj-lt"/>
                <a:ea typeface="+mj-ea"/>
              </a:rPr>
              <a:t>Encryption: You can use it for mapping and bitwise mapping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929066"/>
            <a:ext cx="5500726" cy="280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14612" y="3214686"/>
            <a:ext cx="41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b="1" dirty="0" smtClean="0"/>
              <a:t>The bold text means focus of this chapter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3571876"/>
            <a:ext cx="783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i="1" dirty="0" smtClean="0"/>
              <a:t>The italical text means you should know about the </a:t>
            </a:r>
            <a:r>
              <a:rPr lang="sv-SE" altLang="zh-CN" i="1" dirty="0" smtClean="0"/>
              <a:t>machine(piece</a:t>
            </a:r>
            <a:r>
              <a:rPr lang="sv-SE" altLang="zh-CN" i="1" dirty="0" smtClean="0"/>
              <a:t>) of this chapter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/>
              <a:t>1.3: Divition 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CN" dirty="0" smtClean="0"/>
              <a:t>This is use for divition for example</a:t>
            </a:r>
          </a:p>
          <a:p>
            <a:pPr>
              <a:buNone/>
            </a:pPr>
            <a:r>
              <a:rPr lang="sv-SE" altLang="zh-CN" dirty="0"/>
              <a:t>a</a:t>
            </a:r>
            <a:r>
              <a:rPr lang="sv-SE" altLang="zh-CN" dirty="0" smtClean="0"/>
              <a:t>nd                    and more.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14884"/>
            <a:ext cx="2409820" cy="189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1500174"/>
            <a:ext cx="1447797" cy="84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2214554"/>
            <a:ext cx="1543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4286256"/>
            <a:ext cx="292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dirty="0" smtClean="0"/>
              <a:t>I had no idea to make this pic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altLang="zh-CN" dirty="0" smtClean="0"/>
              <a:t>1.4: The draw circlediagram </a:t>
            </a:r>
            <a:r>
              <a:rPr lang="sv-SE" altLang="zh-CN" dirty="0" smtClean="0"/>
              <a:t>machine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CN" dirty="0" smtClean="0"/>
              <a:t>This is a </a:t>
            </a:r>
            <a:r>
              <a:rPr lang="sv-SE" altLang="zh-CN" dirty="0" smtClean="0"/>
              <a:t>machine </a:t>
            </a:r>
            <a:r>
              <a:rPr lang="sv-SE" altLang="zh-CN" dirty="0" smtClean="0"/>
              <a:t>in statistic and this pictrue and </a:t>
            </a:r>
          </a:p>
          <a:p>
            <a:pPr>
              <a:buNone/>
            </a:pPr>
            <a:r>
              <a:rPr lang="sv-SE" altLang="zh-CN" dirty="0"/>
              <a:t>t</a:t>
            </a:r>
            <a:r>
              <a:rPr lang="sv-SE" altLang="zh-CN" dirty="0" smtClean="0"/>
              <a:t>his will make easier to make the circle diagram.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256"/>
            <a:ext cx="3984628" cy="224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 smtClean="0"/>
              <a:t>2. The encryption </a:t>
            </a:r>
            <a:r>
              <a:rPr lang="sv-SE" altLang="zh-CN" dirty="0" smtClean="0"/>
              <a:t>machine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357298"/>
            <a:ext cx="87154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800" dirty="0" smtClean="0"/>
              <a:t>This </a:t>
            </a:r>
            <a:r>
              <a:rPr lang="sv-SE" altLang="zh-CN" sz="2800" dirty="0" smtClean="0"/>
              <a:t>machine </a:t>
            </a:r>
            <a:r>
              <a:rPr lang="sv-SE" altLang="zh-CN" sz="2800" dirty="0" smtClean="0"/>
              <a:t>used by to encode and decode texts. The first piece is combined with the computer</a:t>
            </a:r>
          </a:p>
          <a:p>
            <a:endParaRPr lang="sv-SE" altLang="zh-CN" sz="2800" dirty="0" smtClean="0"/>
          </a:p>
          <a:p>
            <a:r>
              <a:rPr lang="sv-SE" altLang="zh-CN" sz="2800" dirty="0" smtClean="0"/>
              <a:t>Contents of this chapter:</a:t>
            </a:r>
          </a:p>
          <a:p>
            <a:endParaRPr lang="sv-SE" altLang="zh-CN" sz="2800" dirty="0" smtClean="0"/>
          </a:p>
          <a:p>
            <a:r>
              <a:rPr lang="sv-SE" altLang="zh-CN" sz="2800" dirty="0" smtClean="0"/>
              <a:t>2.1 The wallet extra(mapping, bitwise mapping)</a:t>
            </a:r>
          </a:p>
          <a:p>
            <a:r>
              <a:rPr lang="sv-SE" altLang="zh-CN" sz="2800" dirty="0" smtClean="0"/>
              <a:t>2.2 The slide rule extra(bitwise transposition)</a:t>
            </a:r>
          </a:p>
          <a:p>
            <a:r>
              <a:rPr lang="sv-SE" altLang="zh-CN" sz="2800" dirty="0" smtClean="0"/>
              <a:t>2.3 The nextstep rule(transposition)</a:t>
            </a:r>
            <a:endParaRPr lang="zh-CN" alt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494" y="5500702"/>
            <a:ext cx="930024" cy="1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594</Words>
  <PresentationFormat>全屏显示(4:3)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The battery free computer</vt:lpstr>
      <vt:lpstr>Presentation overview</vt:lpstr>
      <vt:lpstr>Let us start...</vt:lpstr>
      <vt:lpstr>1. Battery free calculator</vt:lpstr>
      <vt:lpstr>1.1 Piece 1 the slide rule</vt:lpstr>
      <vt:lpstr>1.2/2.1 : The wallet extra</vt:lpstr>
      <vt:lpstr>1.3: Divition operators</vt:lpstr>
      <vt:lpstr>1.4: The draw circlediagram machine </vt:lpstr>
      <vt:lpstr>2. The encryption machine</vt:lpstr>
      <vt:lpstr>2.1/1.2 : The wallet extra</vt:lpstr>
      <vt:lpstr>2.2: The slide rule extra </vt:lpstr>
      <vt:lpstr>2.3: The nextstep rule </vt:lpstr>
      <vt:lpstr>3. Hashcode machine </vt:lpstr>
      <vt:lpstr>4. Regular Applications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battery free calculater</dc:title>
  <dc:creator>hp</dc:creator>
  <cp:lastModifiedBy>hp</cp:lastModifiedBy>
  <cp:revision>20</cp:revision>
  <dcterms:created xsi:type="dcterms:W3CDTF">2018-05-05T15:29:42Z</dcterms:created>
  <dcterms:modified xsi:type="dcterms:W3CDTF">2018-05-05T18:31:30Z</dcterms:modified>
</cp:coreProperties>
</file>