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F20D8-9A21-4879-ADE7-7501226F99F0}" v="466" dt="2021-04-24T09:44:26.180"/>
    <p1510:client id="{FB620458-C932-49EA-B627-9A852093AF93}" v="8" dt="2021-04-24T09:54:2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FB620458-C932-49EA-B627-9A852093AF93}"/>
    <pc:docChg chg="custSel modSld">
      <pc:chgData name="Sanders Wang" userId="089d73b8-785c-4012-b931-81c632b6c9c7" providerId="ADAL" clId="{FB620458-C932-49EA-B627-9A852093AF93}" dt="2021-04-24T09:54:25.581" v="61" actId="478"/>
      <pc:docMkLst>
        <pc:docMk/>
      </pc:docMkLst>
      <pc:sldChg chg="addSp delSp modSp mod">
        <pc:chgData name="Sanders Wang" userId="089d73b8-785c-4012-b931-81c632b6c9c7" providerId="ADAL" clId="{FB620458-C932-49EA-B627-9A852093AF93}" dt="2021-04-24T09:54:25.581" v="61" actId="478"/>
        <pc:sldMkLst>
          <pc:docMk/>
          <pc:sldMk cId="2095012991" sldId="256"/>
        </pc:sldMkLst>
        <pc:spChg chg="add mod">
          <ac:chgData name="Sanders Wang" userId="089d73b8-785c-4012-b931-81c632b6c9c7" providerId="ADAL" clId="{FB620458-C932-49EA-B627-9A852093AF93}" dt="2021-04-24T09:48:59.047" v="40" actId="403"/>
          <ac:spMkLst>
            <pc:docMk/>
            <pc:sldMk cId="2095012991" sldId="256"/>
            <ac:spMk id="4" creationId="{696280F5-C797-4F7E-BA41-DF8A5020FA1A}"/>
          </ac:spMkLst>
        </pc:spChg>
        <pc:spChg chg="add del mod">
          <ac:chgData name="Sanders Wang" userId="089d73b8-785c-4012-b931-81c632b6c9c7" providerId="ADAL" clId="{FB620458-C932-49EA-B627-9A852093AF93}" dt="2021-04-24T09:49:29.106" v="44" actId="478"/>
          <ac:spMkLst>
            <pc:docMk/>
            <pc:sldMk cId="2095012991" sldId="256"/>
            <ac:spMk id="8" creationId="{F1ADE9E2-2D9D-4FB9-B20E-6216024DD665}"/>
          </ac:spMkLst>
        </pc:spChg>
        <pc:spChg chg="add del mod">
          <ac:chgData name="Sanders Wang" userId="089d73b8-785c-4012-b931-81c632b6c9c7" providerId="ADAL" clId="{FB620458-C932-49EA-B627-9A852093AF93}" dt="2021-04-24T09:54:25.581" v="61" actId="478"/>
          <ac:spMkLst>
            <pc:docMk/>
            <pc:sldMk cId="2095012991" sldId="256"/>
            <ac:spMk id="17" creationId="{94D09DBE-57AB-4707-856B-0F619AC64503}"/>
          </ac:spMkLst>
        </pc:spChg>
        <pc:spChg chg="mod">
          <ac:chgData name="Sanders Wang" userId="089d73b8-785c-4012-b931-81c632b6c9c7" providerId="ADAL" clId="{FB620458-C932-49EA-B627-9A852093AF93}" dt="2021-04-24T09:47:03.235" v="3" actId="113"/>
          <ac:spMkLst>
            <pc:docMk/>
            <pc:sldMk cId="2095012991" sldId="256"/>
            <ac:spMk id="97" creationId="{7520110D-5641-429A-8FEB-41A7C5B47188}"/>
          </ac:spMkLst>
        </pc:spChg>
        <pc:picChg chg="add mod">
          <ac:chgData name="Sanders Wang" userId="089d73b8-785c-4012-b931-81c632b6c9c7" providerId="ADAL" clId="{FB620458-C932-49EA-B627-9A852093AF93}" dt="2021-04-24T09:47:49.338" v="8" actId="1076"/>
          <ac:picMkLst>
            <pc:docMk/>
            <pc:sldMk cId="2095012991" sldId="256"/>
            <ac:picMk id="3" creationId="{6E6397A0-3B06-4C0B-897E-42D248C34B8B}"/>
          </ac:picMkLst>
        </pc:picChg>
        <pc:picChg chg="add mod">
          <ac:chgData name="Sanders Wang" userId="089d73b8-785c-4012-b931-81c632b6c9c7" providerId="ADAL" clId="{FB620458-C932-49EA-B627-9A852093AF93}" dt="2021-04-24T09:49:40.474" v="48" actId="1076"/>
          <ac:picMkLst>
            <pc:docMk/>
            <pc:sldMk cId="2095012991" sldId="256"/>
            <ac:picMk id="7" creationId="{26A7AED0-DE8D-4BBA-9D2F-20490A37737F}"/>
          </ac:picMkLst>
        </pc:picChg>
        <pc:cxnChg chg="add mod">
          <ac:chgData name="Sanders Wang" userId="089d73b8-785c-4012-b931-81c632b6c9c7" providerId="ADAL" clId="{FB620458-C932-49EA-B627-9A852093AF93}" dt="2021-04-24T09:50:28.378" v="54" actId="692"/>
          <ac:cxnSpMkLst>
            <pc:docMk/>
            <pc:sldMk cId="2095012991" sldId="256"/>
            <ac:cxnSpMk id="12" creationId="{2290E192-4C67-4C5C-AE3A-0BC63CF05EEB}"/>
          </ac:cxnSpMkLst>
        </pc:cxnChg>
        <pc:cxnChg chg="add mod">
          <ac:chgData name="Sanders Wang" userId="089d73b8-785c-4012-b931-81c632b6c9c7" providerId="ADAL" clId="{FB620458-C932-49EA-B627-9A852093AF93}" dt="2021-04-24T09:50:43.033" v="57" actId="692"/>
          <ac:cxnSpMkLst>
            <pc:docMk/>
            <pc:sldMk cId="2095012991" sldId="256"/>
            <ac:cxnSpMk id="72" creationId="{F424B708-6085-43C2-A7D5-C164F41F2F36}"/>
          </ac:cxnSpMkLst>
        </pc:cxnChg>
      </pc:sldChg>
    </pc:docChg>
  </pc:docChgLst>
  <pc:docChgLst>
    <pc:chgData name="Sanders Wang" userId="089d73b8-785c-4012-b931-81c632b6c9c7" providerId="ADAL" clId="{B3EF20D8-9A21-4879-ADE7-7501226F99F0}"/>
    <pc:docChg chg="undo redo custSel addSld modSld">
      <pc:chgData name="Sanders Wang" userId="089d73b8-785c-4012-b931-81c632b6c9c7" providerId="ADAL" clId="{B3EF20D8-9A21-4879-ADE7-7501226F99F0}" dt="2021-04-24T09:45:22.637" v="956" actId="14100"/>
      <pc:docMkLst>
        <pc:docMk/>
      </pc:docMkLst>
      <pc:sldChg chg="addSp delSp modSp new mod">
        <pc:chgData name="Sanders Wang" userId="089d73b8-785c-4012-b931-81c632b6c9c7" providerId="ADAL" clId="{B3EF20D8-9A21-4879-ADE7-7501226F99F0}" dt="2021-04-24T09:45:22.637" v="956" actId="14100"/>
        <pc:sldMkLst>
          <pc:docMk/>
          <pc:sldMk cId="2095012991" sldId="256"/>
        </pc:sldMkLst>
        <pc:spChg chg="del">
          <ac:chgData name="Sanders Wang" userId="089d73b8-785c-4012-b931-81c632b6c9c7" providerId="ADAL" clId="{B3EF20D8-9A21-4879-ADE7-7501226F99F0}" dt="2021-04-24T09:03:45.162" v="1"/>
          <ac:spMkLst>
            <pc:docMk/>
            <pc:sldMk cId="2095012991" sldId="256"/>
            <ac:spMk id="2" creationId="{0B8A8FAC-BC35-4389-B2FA-BEB4ABC558DC}"/>
          </ac:spMkLst>
        </pc:spChg>
        <pc:spChg chg="del">
          <ac:chgData name="Sanders Wang" userId="089d73b8-785c-4012-b931-81c632b6c9c7" providerId="ADAL" clId="{B3EF20D8-9A21-4879-ADE7-7501226F99F0}" dt="2021-04-24T09:03:45.162" v="1"/>
          <ac:spMkLst>
            <pc:docMk/>
            <pc:sldMk cId="2095012991" sldId="256"/>
            <ac:spMk id="3" creationId="{36C0D4F6-388F-4268-AEE3-DA67EDCCA1C5}"/>
          </ac:spMkLst>
        </pc:spChg>
        <pc:spChg chg="add del mod">
          <ac:chgData name="Sanders Wang" userId="089d73b8-785c-4012-b931-81c632b6c9c7" providerId="ADAL" clId="{B3EF20D8-9A21-4879-ADE7-7501226F99F0}" dt="2021-04-24T09:04:30.021" v="7" actId="478"/>
          <ac:spMkLst>
            <pc:docMk/>
            <pc:sldMk cId="2095012991" sldId="256"/>
            <ac:spMk id="7" creationId="{53AD987F-ECAB-4339-85A8-76847175F454}"/>
          </ac:spMkLst>
        </pc:spChg>
        <pc:spChg chg="add del mod">
          <ac:chgData name="Sanders Wang" userId="089d73b8-785c-4012-b931-81c632b6c9c7" providerId="ADAL" clId="{B3EF20D8-9A21-4879-ADE7-7501226F99F0}" dt="2021-04-24T09:04:43.578" v="11" actId="478"/>
          <ac:spMkLst>
            <pc:docMk/>
            <pc:sldMk cId="2095012991" sldId="256"/>
            <ac:spMk id="8" creationId="{E7CA0778-8F3B-4CCF-AFE4-4E7CE0DEE99E}"/>
          </ac:spMkLst>
        </pc:spChg>
        <pc:spChg chg="add mod topLvl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9" creationId="{A435F30E-04E3-479F-A85B-D4D8EA6D75F0}"/>
          </ac:spMkLst>
        </pc:spChg>
        <pc:spChg chg="add del">
          <ac:chgData name="Sanders Wang" userId="089d73b8-785c-4012-b931-81c632b6c9c7" providerId="ADAL" clId="{B3EF20D8-9A21-4879-ADE7-7501226F99F0}" dt="2021-04-24T09:05:47.351" v="22" actId="478"/>
          <ac:spMkLst>
            <pc:docMk/>
            <pc:sldMk cId="2095012991" sldId="256"/>
            <ac:spMk id="12" creationId="{B4B98931-F6DD-43CD-8665-DABC8C6375F0}"/>
          </ac:spMkLst>
        </pc:spChg>
        <pc:spChg chg="add del">
          <ac:chgData name="Sanders Wang" userId="089d73b8-785c-4012-b931-81c632b6c9c7" providerId="ADAL" clId="{B3EF20D8-9A21-4879-ADE7-7501226F99F0}" dt="2021-04-24T09:06:29.015" v="24" actId="478"/>
          <ac:spMkLst>
            <pc:docMk/>
            <pc:sldMk cId="2095012991" sldId="256"/>
            <ac:spMk id="13" creationId="{EAA1F334-2297-499C-87DD-6AB68D92B9C5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27" creationId="{4CA114A3-182C-4A53-8847-D71705D3D7EC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31" creationId="{8560CA7F-E7BE-448C-B026-FE3FE48FC335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38" creationId="{8A52772A-C6C8-45B5-81A5-FEE2E0B9603B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39" creationId="{EA511D81-0FE3-47C1-9D8A-4711226E84AA}"/>
          </ac:spMkLst>
        </pc:spChg>
        <pc:spChg chg="mod">
          <ac:chgData name="Sanders Wang" userId="089d73b8-785c-4012-b931-81c632b6c9c7" providerId="ADAL" clId="{B3EF20D8-9A21-4879-ADE7-7501226F99F0}" dt="2021-04-24T09:11:10.919" v="91" actId="571"/>
          <ac:spMkLst>
            <pc:docMk/>
            <pc:sldMk cId="2095012991" sldId="256"/>
            <ac:spMk id="44" creationId="{C2437F2A-8471-4CBF-A093-AA9410AAB754}"/>
          </ac:spMkLst>
        </pc:spChg>
        <pc:spChg chg="add mod">
          <ac:chgData name="Sanders Wang" userId="089d73b8-785c-4012-b931-81c632b6c9c7" providerId="ADAL" clId="{B3EF20D8-9A21-4879-ADE7-7501226F99F0}" dt="2021-04-24T09:11:10.919" v="91" actId="571"/>
          <ac:spMkLst>
            <pc:docMk/>
            <pc:sldMk cId="2095012991" sldId="256"/>
            <ac:spMk id="46" creationId="{0BB3A724-5490-4355-BD20-B3725639C321}"/>
          </ac:spMkLst>
        </pc:spChg>
        <pc:spChg chg="add mod">
          <ac:chgData name="Sanders Wang" userId="089d73b8-785c-4012-b931-81c632b6c9c7" providerId="ADAL" clId="{B3EF20D8-9A21-4879-ADE7-7501226F99F0}" dt="2021-04-24T09:11:10.919" v="91" actId="571"/>
          <ac:spMkLst>
            <pc:docMk/>
            <pc:sldMk cId="2095012991" sldId="256"/>
            <ac:spMk id="48" creationId="{166A1A79-2357-40DD-9C0E-5C012899FC38}"/>
          </ac:spMkLst>
        </pc:spChg>
        <pc:spChg chg="add mod">
          <ac:chgData name="Sanders Wang" userId="089d73b8-785c-4012-b931-81c632b6c9c7" providerId="ADAL" clId="{B3EF20D8-9A21-4879-ADE7-7501226F99F0}" dt="2021-04-24T09:11:10.919" v="91" actId="571"/>
          <ac:spMkLst>
            <pc:docMk/>
            <pc:sldMk cId="2095012991" sldId="256"/>
            <ac:spMk id="51" creationId="{F4623E31-F84C-42C7-AF13-8F4430BF9E1C}"/>
          </ac:spMkLst>
        </pc:spChg>
        <pc:spChg chg="add mod">
          <ac:chgData name="Sanders Wang" userId="089d73b8-785c-4012-b931-81c632b6c9c7" providerId="ADAL" clId="{B3EF20D8-9A21-4879-ADE7-7501226F99F0}" dt="2021-04-24T09:11:10.919" v="91" actId="571"/>
          <ac:spMkLst>
            <pc:docMk/>
            <pc:sldMk cId="2095012991" sldId="256"/>
            <ac:spMk id="52" creationId="{05A27651-CAFB-4D23-BE3B-410AB7475A8F}"/>
          </ac:spMkLst>
        </pc:spChg>
        <pc:spChg chg="mod">
          <ac:chgData name="Sanders Wang" userId="089d73b8-785c-4012-b931-81c632b6c9c7" providerId="ADAL" clId="{B3EF20D8-9A21-4879-ADE7-7501226F99F0}" dt="2021-04-24T09:11:08.357" v="90" actId="571"/>
          <ac:spMkLst>
            <pc:docMk/>
            <pc:sldMk cId="2095012991" sldId="256"/>
            <ac:spMk id="56" creationId="{4F2A8CB0-9EC5-4385-BB5A-6B9E981B26BF}"/>
          </ac:spMkLst>
        </pc:spChg>
        <pc:spChg chg="add mod">
          <ac:chgData name="Sanders Wang" userId="089d73b8-785c-4012-b931-81c632b6c9c7" providerId="ADAL" clId="{B3EF20D8-9A21-4879-ADE7-7501226F99F0}" dt="2021-04-24T09:11:08.357" v="90" actId="571"/>
          <ac:spMkLst>
            <pc:docMk/>
            <pc:sldMk cId="2095012991" sldId="256"/>
            <ac:spMk id="58" creationId="{1C46173D-FAD3-4976-AA0B-F547CA422CDD}"/>
          </ac:spMkLst>
        </pc:spChg>
        <pc:spChg chg="add mod">
          <ac:chgData name="Sanders Wang" userId="089d73b8-785c-4012-b931-81c632b6c9c7" providerId="ADAL" clId="{B3EF20D8-9A21-4879-ADE7-7501226F99F0}" dt="2021-04-24T09:11:08.357" v="90" actId="571"/>
          <ac:spMkLst>
            <pc:docMk/>
            <pc:sldMk cId="2095012991" sldId="256"/>
            <ac:spMk id="60" creationId="{47BCFDC3-4EAD-4532-91AC-56E54E06D53D}"/>
          </ac:spMkLst>
        </pc:spChg>
        <pc:spChg chg="add mod">
          <ac:chgData name="Sanders Wang" userId="089d73b8-785c-4012-b931-81c632b6c9c7" providerId="ADAL" clId="{B3EF20D8-9A21-4879-ADE7-7501226F99F0}" dt="2021-04-24T09:11:08.357" v="90" actId="571"/>
          <ac:spMkLst>
            <pc:docMk/>
            <pc:sldMk cId="2095012991" sldId="256"/>
            <ac:spMk id="63" creationId="{D1B24D67-24BF-44D4-926D-3FFB395478A2}"/>
          </ac:spMkLst>
        </pc:spChg>
        <pc:spChg chg="add mod">
          <ac:chgData name="Sanders Wang" userId="089d73b8-785c-4012-b931-81c632b6c9c7" providerId="ADAL" clId="{B3EF20D8-9A21-4879-ADE7-7501226F99F0}" dt="2021-04-24T09:11:08.357" v="90" actId="571"/>
          <ac:spMkLst>
            <pc:docMk/>
            <pc:sldMk cId="2095012991" sldId="256"/>
            <ac:spMk id="64" creationId="{BEDBC0BA-FE3F-477C-AF07-746F120F8D85}"/>
          </ac:spMkLst>
        </pc:spChg>
        <pc:spChg chg="mod">
          <ac:chgData name="Sanders Wang" userId="089d73b8-785c-4012-b931-81c632b6c9c7" providerId="ADAL" clId="{B3EF20D8-9A21-4879-ADE7-7501226F99F0}" dt="2021-04-24T09:11:21.548" v="95" actId="571"/>
          <ac:spMkLst>
            <pc:docMk/>
            <pc:sldMk cId="2095012991" sldId="256"/>
            <ac:spMk id="68" creationId="{F025B31F-BA3E-42D4-948E-1A129918F11C}"/>
          </ac:spMkLst>
        </pc:spChg>
        <pc:spChg chg="add mod">
          <ac:chgData name="Sanders Wang" userId="089d73b8-785c-4012-b931-81c632b6c9c7" providerId="ADAL" clId="{B3EF20D8-9A21-4879-ADE7-7501226F99F0}" dt="2021-04-24T09:11:21.548" v="95" actId="571"/>
          <ac:spMkLst>
            <pc:docMk/>
            <pc:sldMk cId="2095012991" sldId="256"/>
            <ac:spMk id="70" creationId="{20DD87EE-4246-4D71-ADF1-120FA1C7FB53}"/>
          </ac:spMkLst>
        </pc:spChg>
        <pc:spChg chg="add mod">
          <ac:chgData name="Sanders Wang" userId="089d73b8-785c-4012-b931-81c632b6c9c7" providerId="ADAL" clId="{B3EF20D8-9A21-4879-ADE7-7501226F99F0}" dt="2021-04-24T09:11:21.548" v="95" actId="571"/>
          <ac:spMkLst>
            <pc:docMk/>
            <pc:sldMk cId="2095012991" sldId="256"/>
            <ac:spMk id="72" creationId="{4B1EB496-1D91-4F66-AA69-92C634A7C8F5}"/>
          </ac:spMkLst>
        </pc:spChg>
        <pc:spChg chg="add mod">
          <ac:chgData name="Sanders Wang" userId="089d73b8-785c-4012-b931-81c632b6c9c7" providerId="ADAL" clId="{B3EF20D8-9A21-4879-ADE7-7501226F99F0}" dt="2021-04-24T09:11:21.548" v="95" actId="571"/>
          <ac:spMkLst>
            <pc:docMk/>
            <pc:sldMk cId="2095012991" sldId="256"/>
            <ac:spMk id="75" creationId="{93D7028C-CAC0-4713-B65B-3E4DCA41153E}"/>
          </ac:spMkLst>
        </pc:spChg>
        <pc:spChg chg="add mod">
          <ac:chgData name="Sanders Wang" userId="089d73b8-785c-4012-b931-81c632b6c9c7" providerId="ADAL" clId="{B3EF20D8-9A21-4879-ADE7-7501226F99F0}" dt="2021-04-24T09:11:21.548" v="95" actId="571"/>
          <ac:spMkLst>
            <pc:docMk/>
            <pc:sldMk cId="2095012991" sldId="256"/>
            <ac:spMk id="76" creationId="{957C8500-381A-4BD1-86B9-53DF98D7E6FC}"/>
          </ac:spMkLst>
        </pc:spChg>
        <pc:spChg chg="add del mod">
          <ac:chgData name="Sanders Wang" userId="089d73b8-785c-4012-b931-81c632b6c9c7" providerId="ADAL" clId="{B3EF20D8-9A21-4879-ADE7-7501226F99F0}" dt="2021-04-24T09:15:51.256" v="313" actId="478"/>
          <ac:spMkLst>
            <pc:docMk/>
            <pc:sldMk cId="2095012991" sldId="256"/>
            <ac:spMk id="78" creationId="{13392853-8C10-4DAA-8811-F9E3F6186524}"/>
          </ac:spMkLst>
        </pc:spChg>
        <pc:spChg chg="add del mod">
          <ac:chgData name="Sanders Wang" userId="089d73b8-785c-4012-b931-81c632b6c9c7" providerId="ADAL" clId="{B3EF20D8-9A21-4879-ADE7-7501226F99F0}" dt="2021-04-24T09:15:37.849" v="311" actId="478"/>
          <ac:spMkLst>
            <pc:docMk/>
            <pc:sldMk cId="2095012991" sldId="256"/>
            <ac:spMk id="79" creationId="{D4EBFFDE-7028-4E61-90F1-98880BCC8144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80" creationId="{8D015F39-E15D-4581-BA5D-B1C3A7C7AC2D}"/>
          </ac:spMkLst>
        </pc:spChg>
        <pc:spChg chg="add del mod">
          <ac:chgData name="Sanders Wang" userId="089d73b8-785c-4012-b931-81c632b6c9c7" providerId="ADAL" clId="{B3EF20D8-9A21-4879-ADE7-7501226F99F0}" dt="2021-04-24T09:13:46.138" v="177" actId="478"/>
          <ac:spMkLst>
            <pc:docMk/>
            <pc:sldMk cId="2095012991" sldId="256"/>
            <ac:spMk id="89" creationId="{7F87E0E8-6D62-4495-97F4-98437FDD2141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90" creationId="{D485255C-C68D-4E9D-A954-950D9D07B389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91" creationId="{75816DC4-5200-409D-B244-5D5E4F6F26B5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95" creationId="{9E85B532-CD00-4101-BA43-33DF48040BD4}"/>
          </ac:spMkLst>
        </pc:spChg>
        <pc:spChg chg="add mod">
          <ac:chgData name="Sanders Wang" userId="089d73b8-785c-4012-b931-81c632b6c9c7" providerId="ADAL" clId="{B3EF20D8-9A21-4879-ADE7-7501226F99F0}" dt="2021-04-24T09:18:23.891" v="417" actId="1036"/>
          <ac:spMkLst>
            <pc:docMk/>
            <pc:sldMk cId="2095012991" sldId="256"/>
            <ac:spMk id="96" creationId="{C2EB0616-7F43-4CCF-8730-E0ACFFBA0653}"/>
          </ac:spMkLst>
        </pc:spChg>
        <pc:spChg chg="add mod">
          <ac:chgData name="Sanders Wang" userId="089d73b8-785c-4012-b931-81c632b6c9c7" providerId="ADAL" clId="{B3EF20D8-9A21-4879-ADE7-7501226F99F0}" dt="2021-04-24T09:45:22.637" v="956" actId="14100"/>
          <ac:spMkLst>
            <pc:docMk/>
            <pc:sldMk cId="2095012991" sldId="256"/>
            <ac:spMk id="97" creationId="{7520110D-5641-429A-8FEB-41A7C5B47188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98" creationId="{CB413C09-0A68-4154-BA07-D59DD75BAED3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99" creationId="{C61E0872-F33E-46BE-8B8A-278D350F5FDE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0" creationId="{6C0824C6-0CD2-4B9A-B6DE-AEF50C0E8DA9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1" creationId="{A988F716-DCD0-4447-9354-89462319BC99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4" creationId="{C1BE8CB2-B104-4AC9-BC63-901315ED87EB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7" creationId="{02EDCE26-8CCC-4AB6-847D-12B92E5D6C78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8" creationId="{818C47A0-6BF9-44DB-ACF2-7B5636F98A51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09" creationId="{099AE193-D5CD-4DDB-B8A2-E7FE174C3829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21" creationId="{CE1B0678-4C12-471B-95EC-D7776D23DCF2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22" creationId="{93B7C73D-9590-4371-A5AC-3004A0D15BB1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23" creationId="{A0A71D31-A15D-4A6A-834F-1E82E0E7FC73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38" creationId="{0D7C3BD8-C49F-4649-9E4E-D6FE73ED1ACB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39" creationId="{37840E2E-4213-4E8B-ADE8-6FAF8C0B7E43}"/>
          </ac:spMkLst>
        </pc:spChg>
        <pc:spChg chg="add mod">
          <ac:chgData name="Sanders Wang" userId="089d73b8-785c-4012-b931-81c632b6c9c7" providerId="ADAL" clId="{B3EF20D8-9A21-4879-ADE7-7501226F99F0}" dt="2021-04-24T09:30:13.903" v="675" actId="1037"/>
          <ac:spMkLst>
            <pc:docMk/>
            <pc:sldMk cId="2095012991" sldId="256"/>
            <ac:spMk id="146" creationId="{70B1F94A-B883-4A24-9B7F-2E8D75D09400}"/>
          </ac:spMkLst>
        </pc:spChg>
        <pc:spChg chg="add mod">
          <ac:chgData name="Sanders Wang" userId="089d73b8-785c-4012-b931-81c632b6c9c7" providerId="ADAL" clId="{B3EF20D8-9A21-4879-ADE7-7501226F99F0}" dt="2021-04-24T09:33:33.837" v="766" actId="14100"/>
          <ac:spMkLst>
            <pc:docMk/>
            <pc:sldMk cId="2095012991" sldId="256"/>
            <ac:spMk id="147" creationId="{77FB9416-8308-4A8B-AA87-BE132CB22BD6}"/>
          </ac:spMkLst>
        </pc:spChg>
        <pc:spChg chg="add mod">
          <ac:chgData name="Sanders Wang" userId="089d73b8-785c-4012-b931-81c632b6c9c7" providerId="ADAL" clId="{B3EF20D8-9A21-4879-ADE7-7501226F99F0}" dt="2021-04-24T09:35:18.758" v="804" actId="20577"/>
          <ac:spMkLst>
            <pc:docMk/>
            <pc:sldMk cId="2095012991" sldId="256"/>
            <ac:spMk id="148" creationId="{C7BBFC05-EA9B-432A-91B8-1F939DF39C57}"/>
          </ac:spMkLst>
        </pc:spChg>
        <pc:spChg chg="add del mod">
          <ac:chgData name="Sanders Wang" userId="089d73b8-785c-4012-b931-81c632b6c9c7" providerId="ADAL" clId="{B3EF20D8-9A21-4879-ADE7-7501226F99F0}" dt="2021-04-24T09:34:14.439" v="772" actId="478"/>
          <ac:spMkLst>
            <pc:docMk/>
            <pc:sldMk cId="2095012991" sldId="256"/>
            <ac:spMk id="149" creationId="{24E3205B-6492-412C-B8ED-3542468A56A0}"/>
          </ac:spMkLst>
        </pc:spChg>
        <pc:spChg chg="add mod">
          <ac:chgData name="Sanders Wang" userId="089d73b8-785c-4012-b931-81c632b6c9c7" providerId="ADAL" clId="{B3EF20D8-9A21-4879-ADE7-7501226F99F0}" dt="2021-04-24T09:34:47.357" v="784" actId="1076"/>
          <ac:spMkLst>
            <pc:docMk/>
            <pc:sldMk cId="2095012991" sldId="256"/>
            <ac:spMk id="150" creationId="{15C8C901-BE9C-4207-954B-137EF751AB40}"/>
          </ac:spMkLst>
        </pc:spChg>
        <pc:spChg chg="add del mod">
          <ac:chgData name="Sanders Wang" userId="089d73b8-785c-4012-b931-81c632b6c9c7" providerId="ADAL" clId="{B3EF20D8-9A21-4879-ADE7-7501226F99F0}" dt="2021-04-24T09:35:50.871" v="814" actId="478"/>
          <ac:spMkLst>
            <pc:docMk/>
            <pc:sldMk cId="2095012991" sldId="256"/>
            <ac:spMk id="151" creationId="{86B4D7EF-7A03-4C18-BF42-A46F37B13018}"/>
          </ac:spMkLst>
        </pc:spChg>
        <pc:spChg chg="add mod">
          <ac:chgData name="Sanders Wang" userId="089d73b8-785c-4012-b931-81c632b6c9c7" providerId="ADAL" clId="{B3EF20D8-9A21-4879-ADE7-7501226F99F0}" dt="2021-04-24T09:40:26.856" v="880" actId="1076"/>
          <ac:spMkLst>
            <pc:docMk/>
            <pc:sldMk cId="2095012991" sldId="256"/>
            <ac:spMk id="152" creationId="{AA1A3AD5-D73B-47F0-A48C-BF9F3FFDFB49}"/>
          </ac:spMkLst>
        </pc:spChg>
        <pc:spChg chg="add del mod">
          <ac:chgData name="Sanders Wang" userId="089d73b8-785c-4012-b931-81c632b6c9c7" providerId="ADAL" clId="{B3EF20D8-9A21-4879-ADE7-7501226F99F0}" dt="2021-04-24T09:36:46.548" v="830" actId="478"/>
          <ac:spMkLst>
            <pc:docMk/>
            <pc:sldMk cId="2095012991" sldId="256"/>
            <ac:spMk id="153" creationId="{2A0C5F82-B99B-4E8A-B0DF-EAECF5C36CF8}"/>
          </ac:spMkLst>
        </pc:spChg>
        <pc:spChg chg="add mod">
          <ac:chgData name="Sanders Wang" userId="089d73b8-785c-4012-b931-81c632b6c9c7" providerId="ADAL" clId="{B3EF20D8-9A21-4879-ADE7-7501226F99F0}" dt="2021-04-24T09:40:26.856" v="880" actId="1076"/>
          <ac:spMkLst>
            <pc:docMk/>
            <pc:sldMk cId="2095012991" sldId="256"/>
            <ac:spMk id="154" creationId="{6E1E82CD-F3CB-4D7A-B11B-2786DCE31D94}"/>
          </ac:spMkLst>
        </pc:spChg>
        <pc:spChg chg="add mod">
          <ac:chgData name="Sanders Wang" userId="089d73b8-785c-4012-b931-81c632b6c9c7" providerId="ADAL" clId="{B3EF20D8-9A21-4879-ADE7-7501226F99F0}" dt="2021-04-24T09:40:26.856" v="880" actId="1076"/>
          <ac:spMkLst>
            <pc:docMk/>
            <pc:sldMk cId="2095012991" sldId="256"/>
            <ac:spMk id="155" creationId="{404235A1-0F25-4943-B41B-A666874D23F7}"/>
          </ac:spMkLst>
        </pc:spChg>
        <pc:spChg chg="add mod">
          <ac:chgData name="Sanders Wang" userId="089d73b8-785c-4012-b931-81c632b6c9c7" providerId="ADAL" clId="{B3EF20D8-9A21-4879-ADE7-7501226F99F0}" dt="2021-04-24T09:40:26.856" v="880" actId="1076"/>
          <ac:spMkLst>
            <pc:docMk/>
            <pc:sldMk cId="2095012991" sldId="256"/>
            <ac:spMk id="156" creationId="{C6867667-9D7F-4B44-946F-CCFEB981FEDD}"/>
          </ac:spMkLst>
        </pc:spChg>
        <pc:spChg chg="add mod">
          <ac:chgData name="Sanders Wang" userId="089d73b8-785c-4012-b931-81c632b6c9c7" providerId="ADAL" clId="{B3EF20D8-9A21-4879-ADE7-7501226F99F0}" dt="2021-04-24T09:42:10.791" v="897" actId="14100"/>
          <ac:spMkLst>
            <pc:docMk/>
            <pc:sldMk cId="2095012991" sldId="256"/>
            <ac:spMk id="157" creationId="{19295428-7793-41CF-AE4D-632AABB72888}"/>
          </ac:spMkLst>
        </pc:spChg>
        <pc:spChg chg="add mod">
          <ac:chgData name="Sanders Wang" userId="089d73b8-785c-4012-b931-81c632b6c9c7" providerId="ADAL" clId="{B3EF20D8-9A21-4879-ADE7-7501226F99F0}" dt="2021-04-24T09:42:48.612" v="903" actId="1076"/>
          <ac:spMkLst>
            <pc:docMk/>
            <pc:sldMk cId="2095012991" sldId="256"/>
            <ac:spMk id="158" creationId="{23461438-3B44-4B0F-BBAA-E408236A0E90}"/>
          </ac:spMkLst>
        </pc:spChg>
        <pc:spChg chg="add mod">
          <ac:chgData name="Sanders Wang" userId="089d73b8-785c-4012-b931-81c632b6c9c7" providerId="ADAL" clId="{B3EF20D8-9A21-4879-ADE7-7501226F99F0}" dt="2021-04-24T09:43:25.468" v="908" actId="692"/>
          <ac:spMkLst>
            <pc:docMk/>
            <pc:sldMk cId="2095012991" sldId="256"/>
            <ac:spMk id="163" creationId="{BDABC91C-923C-4BE5-96A6-671309ABA12B}"/>
          </ac:spMkLst>
        </pc:spChg>
        <pc:spChg chg="add mod">
          <ac:chgData name="Sanders Wang" userId="089d73b8-785c-4012-b931-81c632b6c9c7" providerId="ADAL" clId="{B3EF20D8-9A21-4879-ADE7-7501226F99F0}" dt="2021-04-24T09:44:32.207" v="953" actId="1076"/>
          <ac:spMkLst>
            <pc:docMk/>
            <pc:sldMk cId="2095012991" sldId="256"/>
            <ac:spMk id="164" creationId="{9C7B7846-CFE4-4C0B-BA90-88522A3B8CA4}"/>
          </ac:spMkLst>
        </pc:spChg>
        <pc:grpChg chg="add mod">
          <ac:chgData name="Sanders Wang" userId="089d73b8-785c-4012-b931-81c632b6c9c7" providerId="ADAL" clId="{B3EF20D8-9A21-4879-ADE7-7501226F99F0}" dt="2021-04-24T09:08:09.801" v="48" actId="164"/>
          <ac:grpSpMkLst>
            <pc:docMk/>
            <pc:sldMk cId="2095012991" sldId="256"/>
            <ac:grpSpMk id="23" creationId="{6F0B788D-1A18-4B05-B08F-5F847594D20B}"/>
          </ac:grpSpMkLst>
        </pc:grpChg>
        <pc:grpChg chg="add mod">
          <ac:chgData name="Sanders Wang" userId="089d73b8-785c-4012-b931-81c632b6c9c7" providerId="ADAL" clId="{B3EF20D8-9A21-4879-ADE7-7501226F99F0}" dt="2021-04-24T09:08:00.307" v="47" actId="164"/>
          <ac:grpSpMkLst>
            <pc:docMk/>
            <pc:sldMk cId="2095012991" sldId="256"/>
            <ac:grpSpMk id="24" creationId="{09BCCB0B-6665-4ED3-86DA-C7390A9C490D}"/>
          </ac:grpSpMkLst>
        </pc:grpChg>
        <pc:grpChg chg="add del mod">
          <ac:chgData name="Sanders Wang" userId="089d73b8-785c-4012-b931-81c632b6c9c7" providerId="ADAL" clId="{B3EF20D8-9A21-4879-ADE7-7501226F99F0}" dt="2021-04-24T09:14:15.722" v="225" actId="165"/>
          <ac:grpSpMkLst>
            <pc:docMk/>
            <pc:sldMk cId="2095012991" sldId="256"/>
            <ac:grpSpMk id="25" creationId="{1E502507-4C5C-4B75-9A14-BAEF79D84D2F}"/>
          </ac:grpSpMkLst>
        </pc:grpChg>
        <pc:grpChg chg="add mod">
          <ac:chgData name="Sanders Wang" userId="089d73b8-785c-4012-b931-81c632b6c9c7" providerId="ADAL" clId="{B3EF20D8-9A21-4879-ADE7-7501226F99F0}" dt="2021-04-24T09:30:13.903" v="675" actId="1037"/>
          <ac:grpSpMkLst>
            <pc:docMk/>
            <pc:sldMk cId="2095012991" sldId="256"/>
            <ac:grpSpMk id="26" creationId="{B1376A35-B7D1-4394-B566-6012BDA70AC2}"/>
          </ac:grpSpMkLst>
        </pc:grpChg>
        <pc:grpChg chg="add mod">
          <ac:chgData name="Sanders Wang" userId="089d73b8-785c-4012-b931-81c632b6c9c7" providerId="ADAL" clId="{B3EF20D8-9A21-4879-ADE7-7501226F99F0}" dt="2021-04-24T09:11:10.919" v="91" actId="571"/>
          <ac:grpSpMkLst>
            <pc:docMk/>
            <pc:sldMk cId="2095012991" sldId="256"/>
            <ac:grpSpMk id="42" creationId="{EB9B1009-FBC5-48BA-AAF0-D22A7F27FA28}"/>
          </ac:grpSpMkLst>
        </pc:grpChg>
        <pc:grpChg chg="add mod">
          <ac:chgData name="Sanders Wang" userId="089d73b8-785c-4012-b931-81c632b6c9c7" providerId="ADAL" clId="{B3EF20D8-9A21-4879-ADE7-7501226F99F0}" dt="2021-04-24T09:11:08.357" v="90" actId="571"/>
          <ac:grpSpMkLst>
            <pc:docMk/>
            <pc:sldMk cId="2095012991" sldId="256"/>
            <ac:grpSpMk id="54" creationId="{FE22DB1F-B34A-42AE-834E-9FC7C4C30503}"/>
          </ac:grpSpMkLst>
        </pc:grpChg>
        <pc:grpChg chg="add mod">
          <ac:chgData name="Sanders Wang" userId="089d73b8-785c-4012-b931-81c632b6c9c7" providerId="ADAL" clId="{B3EF20D8-9A21-4879-ADE7-7501226F99F0}" dt="2021-04-24T09:11:21.548" v="95" actId="571"/>
          <ac:grpSpMkLst>
            <pc:docMk/>
            <pc:sldMk cId="2095012991" sldId="256"/>
            <ac:grpSpMk id="66" creationId="{10F80829-F3E6-4A05-9368-220B14D0491A}"/>
          </ac:grpSpMkLst>
        </pc:grpChg>
        <pc:grpChg chg="add mod">
          <ac:chgData name="Sanders Wang" userId="089d73b8-785c-4012-b931-81c632b6c9c7" providerId="ADAL" clId="{B3EF20D8-9A21-4879-ADE7-7501226F99F0}" dt="2021-04-24T09:42:48.612" v="903" actId="1076"/>
          <ac:grpSpMkLst>
            <pc:docMk/>
            <pc:sldMk cId="2095012991" sldId="256"/>
            <ac:grpSpMk id="159" creationId="{2A955632-8D44-4C29-A507-2D3117BECC59}"/>
          </ac:grpSpMkLst>
        </pc:grpChg>
        <pc:cxnChg chg="add mod topLvl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5" creationId="{A104700E-6CEE-4A7F-B859-35D1F49E3A6F}"/>
          </ac:cxnSpMkLst>
        </pc:cxnChg>
        <pc:cxnChg chg="add mod topLvl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11" creationId="{A12BB361-4869-4ECA-A250-3F0392D8A882}"/>
          </ac:cxnSpMkLst>
        </pc:cxnChg>
        <pc:cxnChg chg="add mod">
          <ac:chgData name="Sanders Wang" userId="089d73b8-785c-4012-b931-81c632b6c9c7" providerId="ADAL" clId="{B3EF20D8-9A21-4879-ADE7-7501226F99F0}" dt="2021-04-24T09:08:45.827" v="57" actId="164"/>
          <ac:cxnSpMkLst>
            <pc:docMk/>
            <pc:sldMk cId="2095012991" sldId="256"/>
            <ac:cxnSpMk id="15" creationId="{E35CC480-9CD1-4975-9DD7-D583E63C28DE}"/>
          </ac:cxnSpMkLst>
        </pc:cxnChg>
        <pc:cxnChg chg="add mod">
          <ac:chgData name="Sanders Wang" userId="089d73b8-785c-4012-b931-81c632b6c9c7" providerId="ADAL" clId="{B3EF20D8-9A21-4879-ADE7-7501226F99F0}" dt="2021-04-24T09:08:45.827" v="57" actId="164"/>
          <ac:cxnSpMkLst>
            <pc:docMk/>
            <pc:sldMk cId="2095012991" sldId="256"/>
            <ac:cxnSpMk id="16" creationId="{BFDB30F8-3A72-4E41-A170-004B5109961F}"/>
          </ac:cxnSpMkLst>
        </pc:cxnChg>
        <pc:cxnChg chg="add del mod">
          <ac:chgData name="Sanders Wang" userId="089d73b8-785c-4012-b931-81c632b6c9c7" providerId="ADAL" clId="{B3EF20D8-9A21-4879-ADE7-7501226F99F0}" dt="2021-04-24T09:08:45.827" v="57" actId="164"/>
          <ac:cxnSpMkLst>
            <pc:docMk/>
            <pc:sldMk cId="2095012991" sldId="256"/>
            <ac:cxnSpMk id="22" creationId="{02969560-F52E-4455-9572-DB46A03EFEA5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29" creationId="{1C7B9DC2-9CA9-40F9-9989-E6FC793B8CA1}"/>
          </ac:cxnSpMkLst>
        </pc:cxnChg>
        <pc:cxnChg chg="add del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34" creationId="{93AC1F5F-51DA-4CE3-B9C8-CB7AADA59A79}"/>
          </ac:cxnSpMkLst>
        </pc:cxnChg>
        <pc:cxnChg chg="add del mod">
          <ac:chgData name="Sanders Wang" userId="089d73b8-785c-4012-b931-81c632b6c9c7" providerId="ADAL" clId="{B3EF20D8-9A21-4879-ADE7-7501226F99F0}" dt="2021-04-24T09:10:19.219" v="78" actId="478"/>
          <ac:cxnSpMkLst>
            <pc:docMk/>
            <pc:sldMk cId="2095012991" sldId="256"/>
            <ac:cxnSpMk id="35" creationId="{77A9E062-9736-4D8B-808A-A29FA68DF679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37" creationId="{7028D3B6-5956-4DE7-A5EE-75FAF31F4536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41" creationId="{DB9FFBB2-03A1-4746-B705-DC3C6D9AB4AF}"/>
          </ac:cxnSpMkLst>
        </pc:cxnChg>
        <pc:cxnChg chg="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43" creationId="{769B3673-9E69-4A45-83D6-B9556120FA99}"/>
          </ac:cxnSpMkLst>
        </pc:cxnChg>
        <pc:cxnChg chg="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45" creationId="{EA1FBECB-F0BA-4A56-80C0-1E80D7E00AC8}"/>
          </ac:cxnSpMkLst>
        </pc:cxnChg>
        <pc:cxnChg chg="add 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47" creationId="{F1375B13-3507-46BC-8BA9-DB2BF2CAEAB3}"/>
          </ac:cxnSpMkLst>
        </pc:cxnChg>
        <pc:cxnChg chg="add 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49" creationId="{010C4328-ED5B-4F44-9924-AEDBF629B233}"/>
          </ac:cxnSpMkLst>
        </pc:cxnChg>
        <pc:cxnChg chg="add 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50" creationId="{617A0E4A-F6DC-4EA1-9C78-57271E1BC33A}"/>
          </ac:cxnSpMkLst>
        </pc:cxnChg>
        <pc:cxnChg chg="add mod">
          <ac:chgData name="Sanders Wang" userId="089d73b8-785c-4012-b931-81c632b6c9c7" providerId="ADAL" clId="{B3EF20D8-9A21-4879-ADE7-7501226F99F0}" dt="2021-04-24T09:11:10.919" v="91" actId="571"/>
          <ac:cxnSpMkLst>
            <pc:docMk/>
            <pc:sldMk cId="2095012991" sldId="256"/>
            <ac:cxnSpMk id="53" creationId="{93E68F27-1454-429F-962C-1B7DA0F18404}"/>
          </ac:cxnSpMkLst>
        </pc:cxnChg>
        <pc:cxnChg chg="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55" creationId="{B127E2B1-9B6B-470B-BD00-17B70CCF4580}"/>
          </ac:cxnSpMkLst>
        </pc:cxnChg>
        <pc:cxnChg chg="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57" creationId="{14F2595A-4E29-4985-A6EE-2D4AE456B600}"/>
          </ac:cxnSpMkLst>
        </pc:cxnChg>
        <pc:cxnChg chg="add 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59" creationId="{F410B4BA-BB5F-4AD9-86E9-BD1C35B29DF5}"/>
          </ac:cxnSpMkLst>
        </pc:cxnChg>
        <pc:cxnChg chg="add 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61" creationId="{A399D859-9000-4ABC-9C6C-0220B66001B5}"/>
          </ac:cxnSpMkLst>
        </pc:cxnChg>
        <pc:cxnChg chg="add 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62" creationId="{E67CA312-8FFB-46C1-BF00-5F409E571691}"/>
          </ac:cxnSpMkLst>
        </pc:cxnChg>
        <pc:cxnChg chg="add mod">
          <ac:chgData name="Sanders Wang" userId="089d73b8-785c-4012-b931-81c632b6c9c7" providerId="ADAL" clId="{B3EF20D8-9A21-4879-ADE7-7501226F99F0}" dt="2021-04-24T09:11:08.357" v="90" actId="571"/>
          <ac:cxnSpMkLst>
            <pc:docMk/>
            <pc:sldMk cId="2095012991" sldId="256"/>
            <ac:cxnSpMk id="65" creationId="{78546AAD-BC64-436B-B6CB-A03FC963521F}"/>
          </ac:cxnSpMkLst>
        </pc:cxnChg>
        <pc:cxnChg chg="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67" creationId="{90C66EF2-ECB0-4A76-ABD5-8DDFDADA3E97}"/>
          </ac:cxnSpMkLst>
        </pc:cxnChg>
        <pc:cxnChg chg="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69" creationId="{DB97D81A-A6E3-4A17-B127-3FDC15A2D596}"/>
          </ac:cxnSpMkLst>
        </pc:cxnChg>
        <pc:cxnChg chg="add 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71" creationId="{3BA91840-67E4-407A-97A7-32B5F6E673D5}"/>
          </ac:cxnSpMkLst>
        </pc:cxnChg>
        <pc:cxnChg chg="add 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73" creationId="{D1410312-F2E8-434D-B384-53282880CD5A}"/>
          </ac:cxnSpMkLst>
        </pc:cxnChg>
        <pc:cxnChg chg="add 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74" creationId="{F5DE343A-BA92-4C77-A58B-C6F24C24D1B3}"/>
          </ac:cxnSpMkLst>
        </pc:cxnChg>
        <pc:cxnChg chg="add mod">
          <ac:chgData name="Sanders Wang" userId="089d73b8-785c-4012-b931-81c632b6c9c7" providerId="ADAL" clId="{B3EF20D8-9A21-4879-ADE7-7501226F99F0}" dt="2021-04-24T09:11:21.548" v="95" actId="571"/>
          <ac:cxnSpMkLst>
            <pc:docMk/>
            <pc:sldMk cId="2095012991" sldId="256"/>
            <ac:cxnSpMk id="77" creationId="{EA1A5566-B8CD-41E0-8909-D3206B79881D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82" creationId="{FFDE58D4-8882-4B38-BED1-CA89B7AAD6CE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83" creationId="{A00FA78E-7A57-4351-BA6F-0696BF38EF09}"/>
          </ac:cxnSpMkLst>
        </pc:cxnChg>
        <pc:cxnChg chg="add mod">
          <ac:chgData name="Sanders Wang" userId="089d73b8-785c-4012-b931-81c632b6c9c7" providerId="ADAL" clId="{B3EF20D8-9A21-4879-ADE7-7501226F99F0}" dt="2021-04-24T09:18:23.891" v="417" actId="1036"/>
          <ac:cxnSpMkLst>
            <pc:docMk/>
            <pc:sldMk cId="2095012991" sldId="256"/>
            <ac:cxnSpMk id="88" creationId="{4BE2E780-5988-45D5-9D6E-8161355F27F5}"/>
          </ac:cxnSpMkLst>
        </pc:cxnChg>
        <pc:cxnChg chg="add mod">
          <ac:chgData name="Sanders Wang" userId="089d73b8-785c-4012-b931-81c632b6c9c7" providerId="ADAL" clId="{B3EF20D8-9A21-4879-ADE7-7501226F99F0}" dt="2021-04-24T09:41:08.824" v="886" actId="692"/>
          <ac:cxnSpMkLst>
            <pc:docMk/>
            <pc:sldMk cId="2095012991" sldId="256"/>
            <ac:cxnSpMk id="93" creationId="{2E146786-7EEE-4D3D-BAD1-799103705DF0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02" creationId="{BEC2B952-E1E9-4353-934C-B3303F487E5A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03" creationId="{DC2B639A-D34B-4AF8-8846-DF49EF86FDE3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05" creationId="{25AA0CD3-0666-4F04-B6A3-0D4A53328D4A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06" creationId="{6805C131-8269-40DC-9C24-409A0437615A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11" creationId="{6CA82071-9BEC-4AB9-9E37-A8D4BEDE466B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14" creationId="{315FF959-E30E-4070-8562-297BD1E88623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24" creationId="{AF3DCC8D-8A8F-47D2-B997-4D97D079D072}"/>
          </ac:cxnSpMkLst>
        </pc:cxnChg>
        <pc:cxnChg chg="add mod">
          <ac:chgData name="Sanders Wang" userId="089d73b8-785c-4012-b931-81c632b6c9c7" providerId="ADAL" clId="{B3EF20D8-9A21-4879-ADE7-7501226F99F0}" dt="2021-04-24T09:30:13.903" v="675" actId="1037"/>
          <ac:cxnSpMkLst>
            <pc:docMk/>
            <pc:sldMk cId="2095012991" sldId="256"/>
            <ac:cxnSpMk id="128" creationId="{41CB5730-C7F2-4C00-AC95-B1765173B70F}"/>
          </ac:cxnSpMkLst>
        </pc:cxnChg>
        <pc:cxnChg chg="mod">
          <ac:chgData name="Sanders Wang" userId="089d73b8-785c-4012-b931-81c632b6c9c7" providerId="ADAL" clId="{B3EF20D8-9A21-4879-ADE7-7501226F99F0}" dt="2021-04-24T09:42:27.185" v="899" actId="571"/>
          <ac:cxnSpMkLst>
            <pc:docMk/>
            <pc:sldMk cId="2095012991" sldId="256"/>
            <ac:cxnSpMk id="160" creationId="{2DF18BC9-917F-4C4E-B50C-218E09FC4067}"/>
          </ac:cxnSpMkLst>
        </pc:cxnChg>
        <pc:cxnChg chg="mod">
          <ac:chgData name="Sanders Wang" userId="089d73b8-785c-4012-b931-81c632b6c9c7" providerId="ADAL" clId="{B3EF20D8-9A21-4879-ADE7-7501226F99F0}" dt="2021-04-24T09:42:27.185" v="899" actId="571"/>
          <ac:cxnSpMkLst>
            <pc:docMk/>
            <pc:sldMk cId="2095012991" sldId="256"/>
            <ac:cxnSpMk id="161" creationId="{A1C10ABC-B1B5-44F3-9A7D-4F87AF4D6BD6}"/>
          </ac:cxnSpMkLst>
        </pc:cxnChg>
        <pc:cxnChg chg="mod">
          <ac:chgData name="Sanders Wang" userId="089d73b8-785c-4012-b931-81c632b6c9c7" providerId="ADAL" clId="{B3EF20D8-9A21-4879-ADE7-7501226F99F0}" dt="2021-04-24T09:42:27.185" v="899" actId="571"/>
          <ac:cxnSpMkLst>
            <pc:docMk/>
            <pc:sldMk cId="2095012991" sldId="256"/>
            <ac:cxnSpMk id="162" creationId="{DD3678DB-76CB-4AFF-BD46-353F00A7FA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20DE-B2BB-4B31-A1A8-186BBF783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A1DA-07E6-45FB-BB37-E2B28568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EFAF-D446-4975-A340-44949B1A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26E6-6058-452C-93B9-33706BB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25E7-EF6C-4E0E-B64E-D4F8DE14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3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CA5-E3B0-4C3B-A811-BC08715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E5751-047E-4F35-B0F1-9081CCB6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52B-A31D-47D1-816A-A598227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AC24-E605-4B1E-8D17-BB76685D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D3A8-90D0-42DF-9DBF-7C6B23B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0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3EC1C-FC5F-4CF6-BC61-2D0B07DCB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C7ED7-AB7B-48A9-AEA6-068EDE39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318A-AC1B-4AF9-9001-89E31624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A199-2355-4E44-B3FA-F54A89D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98B7-87A8-49A4-82F2-EF53C552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50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FB42-F23D-42E0-BE68-D78C726D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6DB3-475F-4ECE-A1FE-8807AFE6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C324-2CE2-46A4-A723-31943EB9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30B5-C8A4-4531-BAA7-7AED990D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8F6F-5C53-4DFD-BD5F-655C35BA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CA7-5F5A-446C-9327-94DB01B6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8427-6732-480E-8019-524758DA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C787-5E14-4287-8191-BA0C2E98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0624-B2B1-4523-81F2-FE06B1CF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A910-133A-424C-A0CD-24C583A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12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91A-A676-4389-A5E2-A4604885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5367-BDBA-4AE3-905A-76847C3F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14F93-C98B-4D33-A668-D583839DE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99F07-8D0C-4D88-AD9F-DA3A0957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06E89-0222-4533-ACF3-9C099C1E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5A199-E40A-4152-A74E-F755FD55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6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6B2-491F-4D5E-A0B7-E2AFB603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E95F-FA14-436A-97D8-A53721AD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352D-3128-4BC0-A17F-CD10BC2E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E92E6-01A6-4FA4-8AB6-D08B86E7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16791-8288-49E9-A368-DDC4BF654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B5549-EBBD-42C0-8E3A-46156743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B7ED-3D1F-47D1-81C3-58A53F1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DAFC1-3453-442B-920F-DEF6A7D7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63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492A-E52B-4E2E-AFDF-2F46146D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ACDA2-36CA-46C7-84F6-12056C26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1852-85FE-4BC8-9299-53B67549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2E597-8C54-49AE-828F-5404FF97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1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A79F-5FD9-480B-9CB0-ABC9E93A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98D01-901C-4667-9717-7C09E161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FEBD-0D81-4263-8E83-BA573681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89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0640-328C-40EC-B90A-FEEBBF9D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7FD-A41B-44BE-AEAD-ED27F061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D858-BC03-400F-8072-0D35A788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0A93-668C-4E81-82EE-0D8D4E28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5164-1292-4A09-B433-BE12D8B1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738C2-0AD0-4639-A9E8-C93D048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9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E9C8-84D3-431D-B82F-612E29AB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7CBB8-28B0-4343-88DC-9378A137A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6D82-3E01-41A7-B9AF-962C56E6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BE8F-2572-4A3E-B19D-2BBC76C7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6177-109B-4079-BCD8-FAD1CC4F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AC1A9-A138-49D6-B437-99D50A1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48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5E5E5-1B94-4D75-80E7-4D8B4DEF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F1827-2682-4040-AB56-E11ACF96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21C4-5E90-4A6A-AAC9-701C83F8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B7A-617D-40EF-8146-FE3443FB10C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A6C1-43D8-4B47-9E27-3AD496F50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FDE5-E925-4CC7-B9F0-A4D29D29B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5842-6294-44DE-9C77-9A9E0A5DAE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234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github.com/FortAwesome/Font-Awesome/issues/761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en.wikipedia.org/wiki/File:Icon-round-Question_mark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04700E-6CEE-4A7F-B859-35D1F49E3A6F}"/>
              </a:ext>
            </a:extLst>
          </p:cNvPr>
          <p:cNvCxnSpPr>
            <a:cxnSpLocks/>
          </p:cNvCxnSpPr>
          <p:nvPr/>
        </p:nvCxnSpPr>
        <p:spPr>
          <a:xfrm>
            <a:off x="1675897" y="1077025"/>
            <a:ext cx="0" cy="160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435F30E-04E3-479F-A85B-D4D8EA6D75F0}"/>
              </a:ext>
            </a:extLst>
          </p:cNvPr>
          <p:cNvSpPr/>
          <p:nvPr/>
        </p:nvSpPr>
        <p:spPr>
          <a:xfrm>
            <a:off x="22381" y="1077025"/>
            <a:ext cx="3307033" cy="3051957"/>
          </a:xfrm>
          <a:prstGeom prst="arc">
            <a:avLst>
              <a:gd name="adj1" fmla="val 16200000"/>
              <a:gd name="adj2" fmla="val 155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2BB361-4869-4ECA-A250-3F0392D8A882}"/>
              </a:ext>
            </a:extLst>
          </p:cNvPr>
          <p:cNvCxnSpPr/>
          <p:nvPr/>
        </p:nvCxnSpPr>
        <p:spPr>
          <a:xfrm>
            <a:off x="1675897" y="2677783"/>
            <a:ext cx="1653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376A35-B7D1-4394-B566-6012BDA70AC2}"/>
              </a:ext>
            </a:extLst>
          </p:cNvPr>
          <p:cNvGrpSpPr/>
          <p:nvPr/>
        </p:nvGrpSpPr>
        <p:grpSpPr>
          <a:xfrm>
            <a:off x="1307596" y="4246375"/>
            <a:ext cx="1624458" cy="1643866"/>
            <a:chOff x="3166617" y="667820"/>
            <a:chExt cx="1624458" cy="16438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5CC480-9CD1-4975-9DD7-D583E63C28DE}"/>
                </a:ext>
              </a:extLst>
            </p:cNvPr>
            <p:cNvCxnSpPr/>
            <p:nvPr/>
          </p:nvCxnSpPr>
          <p:spPr>
            <a:xfrm>
              <a:off x="3166617" y="667820"/>
              <a:ext cx="0" cy="1643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DB30F8-3A72-4E41-A170-004B51099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6617" y="2311686"/>
              <a:ext cx="1624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969560-F52E-4455-9572-DB46A03EFEA5}"/>
                </a:ext>
              </a:extLst>
            </p:cNvPr>
            <p:cNvCxnSpPr/>
            <p:nvPr/>
          </p:nvCxnSpPr>
          <p:spPr>
            <a:xfrm>
              <a:off x="3166617" y="667820"/>
              <a:ext cx="1624458" cy="1643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CA114A3-182C-4A53-8847-D71705D3D7EC}"/>
              </a:ext>
            </a:extLst>
          </p:cNvPr>
          <p:cNvSpPr/>
          <p:nvPr/>
        </p:nvSpPr>
        <p:spPr>
          <a:xfrm>
            <a:off x="1550769" y="796599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7B9DC2-9CA9-40F9-9989-E6FC793B8CA1}"/>
              </a:ext>
            </a:extLst>
          </p:cNvPr>
          <p:cNvCxnSpPr>
            <a:cxnSpLocks/>
          </p:cNvCxnSpPr>
          <p:nvPr/>
        </p:nvCxnSpPr>
        <p:spPr>
          <a:xfrm>
            <a:off x="1847019" y="1038739"/>
            <a:ext cx="1454864" cy="149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560CA7F-E7BE-448C-B026-FE3FE48FC335}"/>
              </a:ext>
            </a:extLst>
          </p:cNvPr>
          <p:cNvSpPr/>
          <p:nvPr/>
        </p:nvSpPr>
        <p:spPr>
          <a:xfrm>
            <a:off x="3329414" y="2397358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AC1F5F-51DA-4CE3-B9C8-CB7AADA59A79}"/>
              </a:ext>
            </a:extLst>
          </p:cNvPr>
          <p:cNvCxnSpPr>
            <a:cxnSpLocks/>
          </p:cNvCxnSpPr>
          <p:nvPr/>
        </p:nvCxnSpPr>
        <p:spPr>
          <a:xfrm>
            <a:off x="1963622" y="936811"/>
            <a:ext cx="319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28D3B6-5956-4DE7-A5EE-75FAF31F4536}"/>
              </a:ext>
            </a:extLst>
          </p:cNvPr>
          <p:cNvCxnSpPr>
            <a:cxnSpLocks/>
          </p:cNvCxnSpPr>
          <p:nvPr/>
        </p:nvCxnSpPr>
        <p:spPr>
          <a:xfrm>
            <a:off x="3646372" y="2557176"/>
            <a:ext cx="319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A52772A-C6C8-45B5-81A5-FEE2E0B9603B}"/>
              </a:ext>
            </a:extLst>
          </p:cNvPr>
          <p:cNvSpPr/>
          <p:nvPr/>
        </p:nvSpPr>
        <p:spPr>
          <a:xfrm>
            <a:off x="1125319" y="796600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511D81-0FE3-47C1-9D8A-4711226E84AA}"/>
              </a:ext>
            </a:extLst>
          </p:cNvPr>
          <p:cNvSpPr/>
          <p:nvPr/>
        </p:nvSpPr>
        <p:spPr>
          <a:xfrm>
            <a:off x="1130427" y="2416963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9FFBB2-03A1-4746-B705-DC3C6D9AB4AF}"/>
              </a:ext>
            </a:extLst>
          </p:cNvPr>
          <p:cNvCxnSpPr/>
          <p:nvPr/>
        </p:nvCxnSpPr>
        <p:spPr>
          <a:xfrm>
            <a:off x="1250446" y="117755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015F39-E15D-4581-BA5D-B1C3A7C7AC2D}"/>
              </a:ext>
            </a:extLst>
          </p:cNvPr>
          <p:cNvSpPr txBox="1"/>
          <p:nvPr/>
        </p:nvSpPr>
        <p:spPr>
          <a:xfrm>
            <a:off x="4404232" y="1674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DE58D4-8882-4B38-BED1-CA89B7AAD6CE}"/>
              </a:ext>
            </a:extLst>
          </p:cNvPr>
          <p:cNvCxnSpPr>
            <a:stCxn id="80" idx="0"/>
          </p:cNvCxnSpPr>
          <p:nvPr/>
        </p:nvCxnSpPr>
        <p:spPr>
          <a:xfrm flipV="1">
            <a:off x="4557479" y="936811"/>
            <a:ext cx="0" cy="7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0FA78E-7A57-4351-BA6F-0696BF38EF09}"/>
              </a:ext>
            </a:extLst>
          </p:cNvPr>
          <p:cNvCxnSpPr>
            <a:cxnSpLocks/>
          </p:cNvCxnSpPr>
          <p:nvPr/>
        </p:nvCxnSpPr>
        <p:spPr>
          <a:xfrm>
            <a:off x="4557479" y="2030802"/>
            <a:ext cx="0" cy="50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BE2E780-5988-45D5-9D6E-8161355F27F5}"/>
              </a:ext>
            </a:extLst>
          </p:cNvPr>
          <p:cNvCxnSpPr/>
          <p:nvPr/>
        </p:nvCxnSpPr>
        <p:spPr>
          <a:xfrm flipV="1">
            <a:off x="1675896" y="1635762"/>
            <a:ext cx="4040576" cy="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485255C-C68D-4E9D-A954-950D9D07B389}"/>
              </a:ext>
            </a:extLst>
          </p:cNvPr>
          <p:cNvSpPr/>
          <p:nvPr/>
        </p:nvSpPr>
        <p:spPr>
          <a:xfrm>
            <a:off x="1150352" y="1495549"/>
            <a:ext cx="250255" cy="280425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5816DC4-5200-409D-B244-5D5E4F6F26B5}"/>
              </a:ext>
            </a:extLst>
          </p:cNvPr>
          <p:cNvSpPr/>
          <p:nvPr/>
        </p:nvSpPr>
        <p:spPr>
          <a:xfrm>
            <a:off x="2982176" y="1495549"/>
            <a:ext cx="250255" cy="280425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146786-7EEE-4D3D-BAD1-799103705DF0}"/>
              </a:ext>
            </a:extLst>
          </p:cNvPr>
          <p:cNvCxnSpPr>
            <a:cxnSpLocks/>
          </p:cNvCxnSpPr>
          <p:nvPr/>
        </p:nvCxnSpPr>
        <p:spPr>
          <a:xfrm>
            <a:off x="0" y="317633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85B532-CD00-4101-BA43-33DF48040BD4}"/>
                  </a:ext>
                </a:extLst>
              </p:cNvPr>
              <p:cNvSpPr txBox="1"/>
              <p:nvPr/>
            </p:nvSpPr>
            <p:spPr>
              <a:xfrm>
                <a:off x="777017" y="1536472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85B532-CD00-4101-BA43-33DF4804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17" y="1536472"/>
                <a:ext cx="248209" cy="276999"/>
              </a:xfrm>
              <a:prstGeom prst="rect">
                <a:avLst/>
              </a:prstGeom>
              <a:blipFill>
                <a:blip r:embed="rId2"/>
                <a:stretch>
                  <a:fillRect l="-19512" r="-7317" b="-177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2EB0616-7F43-4CCF-8730-E0ACFFBA0653}"/>
                  </a:ext>
                </a:extLst>
              </p:cNvPr>
              <p:cNvSpPr txBox="1"/>
              <p:nvPr/>
            </p:nvSpPr>
            <p:spPr>
              <a:xfrm>
                <a:off x="2722776" y="1664945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2EB0616-7F43-4CCF-8730-E0ACFFBA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76" y="1664945"/>
                <a:ext cx="242887" cy="276999"/>
              </a:xfrm>
              <a:prstGeom prst="rect">
                <a:avLst/>
              </a:prstGeom>
              <a:blipFill>
                <a:blip r:embed="rId3"/>
                <a:stretch>
                  <a:fillRect l="-23077" r="-7692" b="-15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20110D-5641-429A-8FEB-41A7C5B47188}"/>
                  </a:ext>
                </a:extLst>
              </p:cNvPr>
              <p:cNvSpPr txBox="1"/>
              <p:nvPr/>
            </p:nvSpPr>
            <p:spPr>
              <a:xfrm>
                <a:off x="7371524" y="2374222"/>
                <a:ext cx="400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/>
                  <a:t>På simulationen av phet colorado, slutsatsen är 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sv-SE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v-S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b="1" dirty="0"/>
                  <a:t>.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20110D-5641-429A-8FEB-41A7C5B4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24" y="2374222"/>
                <a:ext cx="4002666" cy="646331"/>
              </a:xfrm>
              <a:prstGeom prst="rect">
                <a:avLst/>
              </a:prstGeom>
              <a:blipFill>
                <a:blip r:embed="rId4"/>
                <a:stretch>
                  <a:fillRect l="-1218"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CB413C09-0A68-4154-BA07-D59DD75BAED3}"/>
              </a:ext>
            </a:extLst>
          </p:cNvPr>
          <p:cNvSpPr/>
          <p:nvPr/>
        </p:nvSpPr>
        <p:spPr>
          <a:xfrm>
            <a:off x="1264188" y="3999492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1E0872-F33E-46BE-8B8A-278D350F5FDE}"/>
              </a:ext>
            </a:extLst>
          </p:cNvPr>
          <p:cNvSpPr/>
          <p:nvPr/>
        </p:nvSpPr>
        <p:spPr>
          <a:xfrm>
            <a:off x="2864131" y="5621861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C0824C6-0CD2-4B9A-B6DE-AEF50C0E8DA9}"/>
              </a:ext>
            </a:extLst>
          </p:cNvPr>
          <p:cNvSpPr/>
          <p:nvPr/>
        </p:nvSpPr>
        <p:spPr>
          <a:xfrm>
            <a:off x="656926" y="3999492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988F716-DCD0-4447-9354-89462319BC99}"/>
              </a:ext>
            </a:extLst>
          </p:cNvPr>
          <p:cNvSpPr/>
          <p:nvPr/>
        </p:nvSpPr>
        <p:spPr>
          <a:xfrm>
            <a:off x="656924" y="5662600"/>
            <a:ext cx="250255" cy="280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EC2B952-E1E9-4353-934C-B3303F487E5A}"/>
              </a:ext>
            </a:extLst>
          </p:cNvPr>
          <p:cNvCxnSpPr>
            <a:cxnSpLocks/>
          </p:cNvCxnSpPr>
          <p:nvPr/>
        </p:nvCxnSpPr>
        <p:spPr>
          <a:xfrm>
            <a:off x="478477" y="4128982"/>
            <a:ext cx="319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2B639A-D34B-4AF8-8846-DF49EF86FDE3}"/>
              </a:ext>
            </a:extLst>
          </p:cNvPr>
          <p:cNvCxnSpPr>
            <a:cxnSpLocks/>
          </p:cNvCxnSpPr>
          <p:nvPr/>
        </p:nvCxnSpPr>
        <p:spPr>
          <a:xfrm>
            <a:off x="478477" y="5802812"/>
            <a:ext cx="319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BE8CB2-B104-4AC9-BC63-901315ED87EB}"/>
              </a:ext>
            </a:extLst>
          </p:cNvPr>
          <p:cNvSpPr txBox="1"/>
          <p:nvPr/>
        </p:nvSpPr>
        <p:spPr>
          <a:xfrm>
            <a:off x="3366033" y="489696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A0CD3-0666-4F04-B6A3-0D4A53328D4A}"/>
              </a:ext>
            </a:extLst>
          </p:cNvPr>
          <p:cNvCxnSpPr>
            <a:stCxn id="104" idx="0"/>
          </p:cNvCxnSpPr>
          <p:nvPr/>
        </p:nvCxnSpPr>
        <p:spPr>
          <a:xfrm flipV="1">
            <a:off x="3321744" y="4158801"/>
            <a:ext cx="197536" cy="7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05C131-8269-40DC-9C24-409A0437615A}"/>
              </a:ext>
            </a:extLst>
          </p:cNvPr>
          <p:cNvCxnSpPr>
            <a:cxnSpLocks/>
          </p:cNvCxnSpPr>
          <p:nvPr/>
        </p:nvCxnSpPr>
        <p:spPr>
          <a:xfrm>
            <a:off x="3519280" y="5252791"/>
            <a:ext cx="0" cy="50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EDCE26-8CCC-4AB6-847D-12B92E5D6C78}"/>
                  </a:ext>
                </a:extLst>
              </p:cNvPr>
              <p:cNvSpPr txBox="1"/>
              <p:nvPr/>
            </p:nvSpPr>
            <p:spPr>
              <a:xfrm>
                <a:off x="1682843" y="4896333"/>
                <a:ext cx="2428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EDCE26-8CCC-4AB6-847D-12B92E5D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43" y="4896333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18C47A0-6BF9-44DB-ACF2-7B5636F98A51}"/>
                  </a:ext>
                </a:extLst>
              </p:cNvPr>
              <p:cNvSpPr txBox="1"/>
              <p:nvPr/>
            </p:nvSpPr>
            <p:spPr>
              <a:xfrm>
                <a:off x="368602" y="4879052"/>
                <a:ext cx="248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18C47A0-6BF9-44DB-ACF2-7B5636F9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02" y="4879052"/>
                <a:ext cx="248209" cy="276999"/>
              </a:xfrm>
              <a:prstGeom prst="rect">
                <a:avLst/>
              </a:prstGeom>
              <a:blipFill>
                <a:blip r:embed="rId6"/>
                <a:stretch>
                  <a:fillRect l="-19512" r="-7317" b="-15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099AE193-D5CD-4DDB-B8A2-E7FE174C3829}"/>
              </a:ext>
            </a:extLst>
          </p:cNvPr>
          <p:cNvSpPr/>
          <p:nvPr/>
        </p:nvSpPr>
        <p:spPr>
          <a:xfrm>
            <a:off x="1988294" y="4731061"/>
            <a:ext cx="250255" cy="280425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ysClr val="windowText" lastClr="000000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A82071-9BEC-4AB9-9E37-A8D4BEDE466B}"/>
              </a:ext>
            </a:extLst>
          </p:cNvPr>
          <p:cNvCxnSpPr>
            <a:cxnSpLocks/>
            <a:stCxn id="109" idx="7"/>
          </p:cNvCxnSpPr>
          <p:nvPr/>
        </p:nvCxnSpPr>
        <p:spPr>
          <a:xfrm flipV="1">
            <a:off x="2201900" y="4576701"/>
            <a:ext cx="246214" cy="19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5FF959-E30E-4070-8562-297BD1E88623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113422" y="5011486"/>
            <a:ext cx="0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E1B0678-4C12-471B-95EC-D7776D23DCF2}"/>
              </a:ext>
            </a:extLst>
          </p:cNvPr>
          <p:cNvSpPr/>
          <p:nvPr/>
        </p:nvSpPr>
        <p:spPr>
          <a:xfrm>
            <a:off x="678995" y="4756342"/>
            <a:ext cx="250255" cy="280425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B7C73D-9590-4371-A5AC-3004A0D15BB1}"/>
                  </a:ext>
                </a:extLst>
              </p:cNvPr>
              <p:cNvSpPr txBox="1"/>
              <p:nvPr/>
            </p:nvSpPr>
            <p:spPr>
              <a:xfrm>
                <a:off x="2369112" y="4301560"/>
                <a:ext cx="358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B7C73D-9590-4371-A5AC-3004A0D15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112" y="4301560"/>
                <a:ext cx="358154" cy="369332"/>
              </a:xfrm>
              <a:prstGeom prst="rect">
                <a:avLst/>
              </a:prstGeom>
              <a:blipFill>
                <a:blip r:embed="rId7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0A71D31-A15D-4A6A-834F-1E82E0E7FC73}"/>
                  </a:ext>
                </a:extLst>
              </p:cNvPr>
              <p:cNvSpPr txBox="1"/>
              <p:nvPr/>
            </p:nvSpPr>
            <p:spPr>
              <a:xfrm>
                <a:off x="1894823" y="5277547"/>
                <a:ext cx="358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0A71D31-A15D-4A6A-834F-1E82E0E7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23" y="5277547"/>
                <a:ext cx="358154" cy="369332"/>
              </a:xfrm>
              <a:prstGeom prst="rect">
                <a:avLst/>
              </a:prstGeom>
              <a:blipFill>
                <a:blip r:embed="rId8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F3DCC8D-8A8F-47D2-B997-4D97D079D072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2238549" y="4871274"/>
            <a:ext cx="20956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1CB5730-C7F2-4C00-AC95-B1765173B70F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2113421" y="4557610"/>
            <a:ext cx="1" cy="1734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C3BD8-C49F-4649-9E4E-D6FE73ED1ACB}"/>
              </a:ext>
            </a:extLst>
          </p:cNvPr>
          <p:cNvSpPr txBox="1"/>
          <p:nvPr/>
        </p:nvSpPr>
        <p:spPr>
          <a:xfrm>
            <a:off x="2512586" y="5574893"/>
            <a:ext cx="2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7840E2E-4213-4E8B-ADE8-6FAF8C0B7E43}"/>
                  </a:ext>
                </a:extLst>
              </p:cNvPr>
              <p:cNvSpPr txBox="1"/>
              <p:nvPr/>
            </p:nvSpPr>
            <p:spPr>
              <a:xfrm>
                <a:off x="2132519" y="4843921"/>
                <a:ext cx="1009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sv-SE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1400"/>
                        <m:t>α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7840E2E-4213-4E8B-ADE8-6FAF8C0B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19" y="4843921"/>
                <a:ext cx="100993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0B1F94A-B883-4A24-9B7F-2E8D75D09400}"/>
                  </a:ext>
                </a:extLst>
              </p:cNvPr>
              <p:cNvSpPr txBox="1"/>
              <p:nvPr/>
            </p:nvSpPr>
            <p:spPr>
              <a:xfrm>
                <a:off x="1474809" y="4292673"/>
                <a:ext cx="1009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sv-SE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1400"/>
                        <m:t>α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0B1F94A-B883-4A24-9B7F-2E8D75D0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09" y="4292673"/>
                <a:ext cx="1009934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7FB9416-8308-4A8B-AA87-BE132CB22BD6}"/>
                  </a:ext>
                </a:extLst>
              </p:cNvPr>
              <p:cNvSpPr txBox="1"/>
              <p:nvPr/>
            </p:nvSpPr>
            <p:spPr>
              <a:xfrm>
                <a:off x="3517105" y="3217918"/>
                <a:ext cx="3772689" cy="1516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mtClean="0"/>
                                <m:t>α</m:t>
                              </m:r>
                            </m:e>
                          </m:d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mtClean="0"/>
                        <m:t>α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7FB9416-8308-4A8B-AA87-BE132CB2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05" y="3217918"/>
                <a:ext cx="3772689" cy="1516569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7BBFC05-EA9B-432A-91B8-1F939DF39C57}"/>
                  </a:ext>
                </a:extLst>
              </p:cNvPr>
              <p:cNvSpPr txBox="1"/>
              <p:nvPr/>
            </p:nvSpPr>
            <p:spPr>
              <a:xfrm>
                <a:off x="3621837" y="5113570"/>
                <a:ext cx="3194048" cy="1730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mtClean="0"/>
                                <m:t>α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l-GR" smtClean="0"/>
                            <m:t>α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l-GR" smtClean="0"/>
                            <m:t>α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7BBFC05-EA9B-432A-91B8-1F939DF3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37" y="5113570"/>
                <a:ext cx="3194048" cy="1730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5C8C901-BE9C-4207-954B-137EF751AB40}"/>
                  </a:ext>
                </a:extLst>
              </p:cNvPr>
              <p:cNvSpPr/>
              <p:nvPr/>
            </p:nvSpPr>
            <p:spPr>
              <a:xfrm>
                <a:off x="111980" y="5964100"/>
                <a:ext cx="117121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5C8C901-BE9C-4207-954B-137EF751A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" y="5964100"/>
                <a:ext cx="1171218" cy="9106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A1A3AD5-D73B-47F0-A48C-BF9F3FFDFB49}"/>
                  </a:ext>
                </a:extLst>
              </p:cNvPr>
              <p:cNvSpPr/>
              <p:nvPr/>
            </p:nvSpPr>
            <p:spPr>
              <a:xfrm>
                <a:off x="7543665" y="4210621"/>
                <a:ext cx="1612901" cy="661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l-GR" smtClean="0"/>
                            <m:t>α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A1A3AD5-D73B-47F0-A48C-BF9F3FFDF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665" y="4210621"/>
                <a:ext cx="1612901" cy="6619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E1E82CD-F3CB-4D7A-B11B-2786DCE31D94}"/>
                  </a:ext>
                </a:extLst>
              </p:cNvPr>
              <p:cNvSpPr/>
              <p:nvPr/>
            </p:nvSpPr>
            <p:spPr>
              <a:xfrm>
                <a:off x="7443041" y="3471504"/>
                <a:ext cx="1814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0&lt; 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mtClean="0"/>
                                <m:t>α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E1E82CD-F3CB-4D7A-B11B-2786DCE3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41" y="3471504"/>
                <a:ext cx="18141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04235A1-0F25-4943-B41B-A666874D23F7}"/>
                  </a:ext>
                </a:extLst>
              </p:cNvPr>
              <p:cNvSpPr/>
              <p:nvPr/>
            </p:nvSpPr>
            <p:spPr>
              <a:xfrm>
                <a:off x="7443041" y="3838575"/>
                <a:ext cx="1407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l-GR" smtClean="0"/>
                        <m:t>α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&lt;90 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04235A1-0F25-4943-B41B-A666874D2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41" y="3838575"/>
                <a:ext cx="140775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6867667-9D7F-4B44-946F-CCFEB981FEDD}"/>
                  </a:ext>
                </a:extLst>
              </p:cNvPr>
              <p:cNvSpPr/>
              <p:nvPr/>
            </p:nvSpPr>
            <p:spPr>
              <a:xfrm>
                <a:off x="7443041" y="5011486"/>
                <a:ext cx="16129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6867667-9D7F-4B44-946F-CCFEB98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41" y="5011486"/>
                <a:ext cx="16129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19295428-7793-41CF-AE4D-632AABB72888}"/>
              </a:ext>
            </a:extLst>
          </p:cNvPr>
          <p:cNvSpPr/>
          <p:nvPr/>
        </p:nvSpPr>
        <p:spPr>
          <a:xfrm>
            <a:off x="2448114" y="1219496"/>
            <a:ext cx="283807" cy="283011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3461438-3B44-4B0F-BBAA-E408236A0E90}"/>
              </a:ext>
            </a:extLst>
          </p:cNvPr>
          <p:cNvSpPr/>
          <p:nvPr/>
        </p:nvSpPr>
        <p:spPr>
          <a:xfrm>
            <a:off x="7751529" y="693456"/>
            <a:ext cx="1621328" cy="1567452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A955632-8D44-4C29-A507-2D3117BECC59}"/>
              </a:ext>
            </a:extLst>
          </p:cNvPr>
          <p:cNvGrpSpPr/>
          <p:nvPr/>
        </p:nvGrpSpPr>
        <p:grpSpPr>
          <a:xfrm>
            <a:off x="8258211" y="791554"/>
            <a:ext cx="994177" cy="1006845"/>
            <a:chOff x="3166617" y="667820"/>
            <a:chExt cx="1624458" cy="164386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DF18BC9-917F-4C4E-B50C-218E09FC4067}"/>
                </a:ext>
              </a:extLst>
            </p:cNvPr>
            <p:cNvCxnSpPr/>
            <p:nvPr/>
          </p:nvCxnSpPr>
          <p:spPr>
            <a:xfrm>
              <a:off x="3166617" y="667820"/>
              <a:ext cx="0" cy="1643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1C10ABC-B1B5-44F3-9A7D-4F87AF4D6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6617" y="2311686"/>
              <a:ext cx="1624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D3678DB-76CB-4AFF-BD46-353F00A7FA16}"/>
                </a:ext>
              </a:extLst>
            </p:cNvPr>
            <p:cNvCxnSpPr/>
            <p:nvPr/>
          </p:nvCxnSpPr>
          <p:spPr>
            <a:xfrm>
              <a:off x="3166617" y="667820"/>
              <a:ext cx="1624458" cy="1643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DABC91C-923C-4BE5-96A6-671309ABA12B}"/>
              </a:ext>
            </a:extLst>
          </p:cNvPr>
          <p:cNvSpPr/>
          <p:nvPr/>
        </p:nvSpPr>
        <p:spPr>
          <a:xfrm>
            <a:off x="2628900" y="774335"/>
            <a:ext cx="5181600" cy="495665"/>
          </a:xfrm>
          <a:custGeom>
            <a:avLst/>
            <a:gdLst>
              <a:gd name="connsiteX0" fmla="*/ 0 w 5181600"/>
              <a:gd name="connsiteY0" fmla="*/ 495665 h 495665"/>
              <a:gd name="connsiteX1" fmla="*/ 3238500 w 5181600"/>
              <a:gd name="connsiteY1" fmla="*/ 365 h 495665"/>
              <a:gd name="connsiteX2" fmla="*/ 5181600 w 5181600"/>
              <a:gd name="connsiteY2" fmla="*/ 432165 h 49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495665">
                <a:moveTo>
                  <a:pt x="0" y="495665"/>
                </a:moveTo>
                <a:cubicBezTo>
                  <a:pt x="1187450" y="253306"/>
                  <a:pt x="2374900" y="10948"/>
                  <a:pt x="3238500" y="365"/>
                </a:cubicBezTo>
                <a:cubicBezTo>
                  <a:pt x="4102100" y="-10218"/>
                  <a:pt x="4641850" y="210973"/>
                  <a:pt x="5181600" y="4321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C7B7846-CFE4-4C0B-BA90-88522A3B8CA4}"/>
                  </a:ext>
                </a:extLst>
              </p:cNvPr>
              <p:cNvSpPr txBox="1"/>
              <p:nvPr/>
            </p:nvSpPr>
            <p:spPr>
              <a:xfrm>
                <a:off x="7558239" y="5804664"/>
                <a:ext cx="2336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/>
                  <a:t>Min slutsatsen är 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v-SE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sv-SE" b="1" dirty="0"/>
                  <a:t>.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C7B7846-CFE4-4C0B-BA90-88522A3B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239" y="5804664"/>
                <a:ext cx="2336359" cy="646331"/>
              </a:xfrm>
              <a:prstGeom prst="rect">
                <a:avLst/>
              </a:prstGeom>
              <a:blipFill>
                <a:blip r:embed="rId18"/>
                <a:stretch>
                  <a:fillRect l="-2350"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6397A0-3B06-4C0B-897E-42D248C34B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764670" y="3549713"/>
            <a:ext cx="763309" cy="763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280F5-C797-4F7E-BA41-DF8A5020FA1A}"/>
              </a:ext>
            </a:extLst>
          </p:cNvPr>
          <p:cNvSpPr txBox="1"/>
          <p:nvPr/>
        </p:nvSpPr>
        <p:spPr>
          <a:xfrm>
            <a:off x="-39234" y="-1172"/>
            <a:ext cx="341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Fri fall vs fall på kurva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6A7AED0-DE8D-4BBA-9D2F-20490A3773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1488544" y="3684335"/>
            <a:ext cx="449958" cy="4499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0E192-4C67-4C5C-AE3A-0BC63CF05EEB}"/>
              </a:ext>
            </a:extLst>
          </p:cNvPr>
          <p:cNvCxnSpPr>
            <a:stCxn id="97" idx="2"/>
            <a:endCxn id="3" idx="0"/>
          </p:cNvCxnSpPr>
          <p:nvPr/>
        </p:nvCxnSpPr>
        <p:spPr>
          <a:xfrm>
            <a:off x="9372857" y="3020553"/>
            <a:ext cx="1773468" cy="52916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24B708-6085-43C2-A7D5-C164F41F2F36}"/>
              </a:ext>
            </a:extLst>
          </p:cNvPr>
          <p:cNvCxnSpPr>
            <a:cxnSpLocks/>
            <a:stCxn id="164" idx="3"/>
            <a:endCxn id="3" idx="2"/>
          </p:cNvCxnSpPr>
          <p:nvPr/>
        </p:nvCxnSpPr>
        <p:spPr>
          <a:xfrm flipV="1">
            <a:off x="9894598" y="4313022"/>
            <a:ext cx="1251727" cy="181480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1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2021-04-24T09:03:36Z</dcterms:created>
  <dcterms:modified xsi:type="dcterms:W3CDTF">2021-04-24T09:54:28Z</dcterms:modified>
</cp:coreProperties>
</file>