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1" r:id="rId2"/>
    <p:sldId id="257" r:id="rId3"/>
    <p:sldId id="258" r:id="rId4"/>
    <p:sldId id="277" r:id="rId5"/>
    <p:sldId id="260" r:id="rId6"/>
    <p:sldId id="282" r:id="rId7"/>
    <p:sldId id="283" r:id="rId8"/>
    <p:sldId id="285" r:id="rId9"/>
    <p:sldId id="264" r:id="rId10"/>
    <p:sldId id="284" r:id="rId11"/>
    <p:sldId id="286" r:id="rId12"/>
    <p:sldId id="287" r:id="rId13"/>
    <p:sldId id="288" r:id="rId14"/>
    <p:sldId id="289" r:id="rId15"/>
    <p:sldId id="290" r:id="rId16"/>
    <p:sldId id="269" r:id="rId17"/>
    <p:sldId id="275" r:id="rId18"/>
    <p:sldId id="276" r:id="rId19"/>
    <p:sldId id="279" r:id="rId20"/>
    <p:sldId id="270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A3659-8511-42A2-8251-FCA854022362}" v="736" dt="2021-06-04T07:10:32.140"/>
    <p1510:client id="{81909FA2-3CDD-483E-AA16-2917FC437F62}" v="409" dt="2021-06-04T17:19:51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123A3659-8511-42A2-8251-FCA854022362}"/>
    <pc:docChg chg="undo custSel addSld delSld modSld sldOrd">
      <pc:chgData name="Sanders Wang" userId="089d73b8-785c-4012-b931-81c632b6c9c7" providerId="ADAL" clId="{123A3659-8511-42A2-8251-FCA854022362}" dt="2021-06-04T07:10:42.075" v="4304" actId="1076"/>
      <pc:docMkLst>
        <pc:docMk/>
      </pc:docMkLst>
      <pc:sldChg chg="addSp delSp modSp mod setBg">
        <pc:chgData name="Sanders Wang" userId="089d73b8-785c-4012-b931-81c632b6c9c7" providerId="ADAL" clId="{123A3659-8511-42A2-8251-FCA854022362}" dt="2021-06-04T07:10:42.075" v="4304" actId="1076"/>
        <pc:sldMkLst>
          <pc:docMk/>
          <pc:sldMk cId="2032665906" sldId="256"/>
        </pc:sldMkLst>
        <pc:spChg chg="mod">
          <ac:chgData name="Sanders Wang" userId="089d73b8-785c-4012-b931-81c632b6c9c7" providerId="ADAL" clId="{123A3659-8511-42A2-8251-FCA854022362}" dt="2021-06-01T14:22:00.540" v="37" actId="26606"/>
          <ac:spMkLst>
            <pc:docMk/>
            <pc:sldMk cId="2032665906" sldId="256"/>
            <ac:spMk id="2" creationId="{F170BB36-EE3E-4150-B96E-BA8D15EB65B8}"/>
          </ac:spMkLst>
        </pc:spChg>
        <pc:spChg chg="del mod">
          <ac:chgData name="Sanders Wang" userId="089d73b8-785c-4012-b931-81c632b6c9c7" providerId="ADAL" clId="{123A3659-8511-42A2-8251-FCA854022362}" dt="2021-06-01T14:19:58.522" v="23" actId="478"/>
          <ac:spMkLst>
            <pc:docMk/>
            <pc:sldMk cId="2032665906" sldId="256"/>
            <ac:spMk id="3" creationId="{4BD16814-7F78-47EF-8000-9437E2D153BF}"/>
          </ac:spMkLst>
        </pc:spChg>
        <pc:spChg chg="add del mod">
          <ac:chgData name="Sanders Wang" userId="089d73b8-785c-4012-b931-81c632b6c9c7" providerId="ADAL" clId="{123A3659-8511-42A2-8251-FCA854022362}" dt="2021-06-01T14:20:39.091" v="33" actId="21"/>
          <ac:spMkLst>
            <pc:docMk/>
            <pc:sldMk cId="2032665906" sldId="256"/>
            <ac:spMk id="6" creationId="{1E68D1FF-3C1D-4E5A-920E-68C2AB31378A}"/>
          </ac:spMkLst>
        </pc:spChg>
        <pc:spChg chg="add del">
          <ac:chgData name="Sanders Wang" userId="089d73b8-785c-4012-b931-81c632b6c9c7" providerId="ADAL" clId="{123A3659-8511-42A2-8251-FCA854022362}" dt="2021-06-01T14:19:41.009" v="19" actId="26606"/>
          <ac:spMkLst>
            <pc:docMk/>
            <pc:sldMk cId="2032665906" sldId="256"/>
            <ac:spMk id="11" creationId="{93245F62-CCC4-49E4-B95B-EA6C1E790510}"/>
          </ac:spMkLst>
        </pc:spChg>
        <pc:spChg chg="add del">
          <ac:chgData name="Sanders Wang" userId="089d73b8-785c-4012-b931-81c632b6c9c7" providerId="ADAL" clId="{123A3659-8511-42A2-8251-FCA854022362}" dt="2021-06-01T14:19:41.009" v="19" actId="26606"/>
          <ac:spMkLst>
            <pc:docMk/>
            <pc:sldMk cId="2032665906" sldId="256"/>
            <ac:spMk id="13" creationId="{E6C0DD6B-6AA3-448F-9B99-8386295BC1B4}"/>
          </ac:spMkLst>
        </pc:spChg>
        <pc:spChg chg="add del">
          <ac:chgData name="Sanders Wang" userId="089d73b8-785c-4012-b931-81c632b6c9c7" providerId="ADAL" clId="{123A3659-8511-42A2-8251-FCA854022362}" dt="2021-06-01T14:19:54.225" v="21" actId="26606"/>
          <ac:spMkLst>
            <pc:docMk/>
            <pc:sldMk cId="2032665906" sldId="256"/>
            <ac:spMk id="20" creationId="{23D09407-53BC-485E-B4CE-BC5E4FC4B25B}"/>
          </ac:spMkLst>
        </pc:spChg>
        <pc:spChg chg="add del">
          <ac:chgData name="Sanders Wang" userId="089d73b8-785c-4012-b931-81c632b6c9c7" providerId="ADAL" clId="{123A3659-8511-42A2-8251-FCA854022362}" dt="2021-06-01T14:19:54.225" v="21" actId="26606"/>
          <ac:spMkLst>
            <pc:docMk/>
            <pc:sldMk cId="2032665906" sldId="256"/>
            <ac:spMk id="26" creationId="{921DB988-49FC-4608-B0A2-E2F3A4019041}"/>
          </ac:spMkLst>
        </pc:spChg>
        <pc:spChg chg="add del">
          <ac:chgData name="Sanders Wang" userId="089d73b8-785c-4012-b931-81c632b6c9c7" providerId="ADAL" clId="{123A3659-8511-42A2-8251-FCA854022362}" dt="2021-06-01T14:20:29.248" v="32" actId="26606"/>
          <ac:spMkLst>
            <pc:docMk/>
            <pc:sldMk cId="2032665906" sldId="256"/>
            <ac:spMk id="28" creationId="{72257994-BD97-4691-8B89-198A6D2BABDC}"/>
          </ac:spMkLst>
        </pc:spChg>
        <pc:spChg chg="add del">
          <ac:chgData name="Sanders Wang" userId="089d73b8-785c-4012-b931-81c632b6c9c7" providerId="ADAL" clId="{123A3659-8511-42A2-8251-FCA854022362}" dt="2021-06-01T14:20:07.505" v="25" actId="26606"/>
          <ac:spMkLst>
            <pc:docMk/>
            <pc:sldMk cId="2032665906" sldId="256"/>
            <ac:spMk id="33" creationId="{D4771268-CB57-404A-9271-370EB28F6090}"/>
          </ac:spMkLst>
        </pc:spChg>
        <pc:spChg chg="add del">
          <ac:chgData name="Sanders Wang" userId="089d73b8-785c-4012-b931-81c632b6c9c7" providerId="ADAL" clId="{123A3659-8511-42A2-8251-FCA854022362}" dt="2021-06-01T14:20:15.027" v="27" actId="26606"/>
          <ac:spMkLst>
            <pc:docMk/>
            <pc:sldMk cId="2032665906" sldId="256"/>
            <ac:spMk id="35" creationId="{72257994-BD97-4691-8B89-198A6D2BABDC}"/>
          </ac:spMkLst>
        </pc:spChg>
        <pc:spChg chg="add del">
          <ac:chgData name="Sanders Wang" userId="089d73b8-785c-4012-b931-81c632b6c9c7" providerId="ADAL" clId="{123A3659-8511-42A2-8251-FCA854022362}" dt="2021-06-01T14:20:25.203" v="29" actId="26606"/>
          <ac:spMkLst>
            <pc:docMk/>
            <pc:sldMk cId="2032665906" sldId="256"/>
            <ac:spMk id="42" creationId="{6DBF50F6-DD88-4D9F-B7D3-79B989980940}"/>
          </ac:spMkLst>
        </pc:spChg>
        <pc:spChg chg="add del">
          <ac:chgData name="Sanders Wang" userId="089d73b8-785c-4012-b931-81c632b6c9c7" providerId="ADAL" clId="{123A3659-8511-42A2-8251-FCA854022362}" dt="2021-06-01T14:20:25.203" v="29" actId="26606"/>
          <ac:spMkLst>
            <pc:docMk/>
            <pc:sldMk cId="2032665906" sldId="256"/>
            <ac:spMk id="48" creationId="{916BBDC2-6929-469E-B7C4-A03E77BF94B0}"/>
          </ac:spMkLst>
        </pc:spChg>
        <pc:spChg chg="add del">
          <ac:chgData name="Sanders Wang" userId="089d73b8-785c-4012-b931-81c632b6c9c7" providerId="ADAL" clId="{123A3659-8511-42A2-8251-FCA854022362}" dt="2021-06-01T14:20:29.234" v="31" actId="26606"/>
          <ac:spMkLst>
            <pc:docMk/>
            <pc:sldMk cId="2032665906" sldId="256"/>
            <ac:spMk id="50" creationId="{1045B59B-615E-4718-A150-42DE5D03E1C8}"/>
          </ac:spMkLst>
        </pc:spChg>
        <pc:spChg chg="add del">
          <ac:chgData name="Sanders Wang" userId="089d73b8-785c-4012-b931-81c632b6c9c7" providerId="ADAL" clId="{123A3659-8511-42A2-8251-FCA854022362}" dt="2021-06-01T14:20:29.234" v="31" actId="26606"/>
          <ac:spMkLst>
            <pc:docMk/>
            <pc:sldMk cId="2032665906" sldId="256"/>
            <ac:spMk id="51" creationId="{D6CF29CD-38B8-4924-BA11-6D60517487EF}"/>
          </ac:spMkLst>
        </pc:spChg>
        <pc:spChg chg="add del">
          <ac:chgData name="Sanders Wang" userId="089d73b8-785c-4012-b931-81c632b6c9c7" providerId="ADAL" clId="{123A3659-8511-42A2-8251-FCA854022362}" dt="2021-06-01T14:22:00.540" v="37" actId="26606"/>
          <ac:spMkLst>
            <pc:docMk/>
            <pc:sldMk cId="2032665906" sldId="256"/>
            <ac:spMk id="53" creationId="{6DBF50F6-DD88-4D9F-B7D3-79B989980940}"/>
          </ac:spMkLst>
        </pc:spChg>
        <pc:spChg chg="add del">
          <ac:chgData name="Sanders Wang" userId="089d73b8-785c-4012-b931-81c632b6c9c7" providerId="ADAL" clId="{123A3659-8511-42A2-8251-FCA854022362}" dt="2021-06-01T14:22:00.540" v="37" actId="26606"/>
          <ac:spMkLst>
            <pc:docMk/>
            <pc:sldMk cId="2032665906" sldId="256"/>
            <ac:spMk id="54" creationId="{916BBDC2-6929-469E-B7C4-A03E77BF94B0}"/>
          </ac:spMkLst>
        </pc:spChg>
        <pc:spChg chg="add del">
          <ac:chgData name="Sanders Wang" userId="089d73b8-785c-4012-b931-81c632b6c9c7" providerId="ADAL" clId="{123A3659-8511-42A2-8251-FCA854022362}" dt="2021-06-01T14:22:00.531" v="36" actId="26606"/>
          <ac:spMkLst>
            <pc:docMk/>
            <pc:sldMk cId="2032665906" sldId="256"/>
            <ac:spMk id="61" creationId="{6DBF50F6-DD88-4D9F-B7D3-79B989980940}"/>
          </ac:spMkLst>
        </pc:spChg>
        <pc:spChg chg="add del">
          <ac:chgData name="Sanders Wang" userId="089d73b8-785c-4012-b931-81c632b6c9c7" providerId="ADAL" clId="{123A3659-8511-42A2-8251-FCA854022362}" dt="2021-06-01T14:22:00.531" v="36" actId="26606"/>
          <ac:spMkLst>
            <pc:docMk/>
            <pc:sldMk cId="2032665906" sldId="256"/>
            <ac:spMk id="63" creationId="{916BBDC2-6929-469E-B7C4-A03E77BF94B0}"/>
          </ac:spMkLst>
        </pc:spChg>
        <pc:spChg chg="add">
          <ac:chgData name="Sanders Wang" userId="089d73b8-785c-4012-b931-81c632b6c9c7" providerId="ADAL" clId="{123A3659-8511-42A2-8251-FCA854022362}" dt="2021-06-01T14:22:00.540" v="37" actId="26606"/>
          <ac:spMkLst>
            <pc:docMk/>
            <pc:sldMk cId="2032665906" sldId="256"/>
            <ac:spMk id="77" creationId="{F0A604E4-7307-451C-93BE-F1F7E1BF3BF8}"/>
          </ac:spMkLst>
        </pc:spChg>
        <pc:spChg chg="add">
          <ac:chgData name="Sanders Wang" userId="089d73b8-785c-4012-b931-81c632b6c9c7" providerId="ADAL" clId="{123A3659-8511-42A2-8251-FCA854022362}" dt="2021-06-01T14:22:00.540" v="37" actId="26606"/>
          <ac:spMkLst>
            <pc:docMk/>
            <pc:sldMk cId="2032665906" sldId="256"/>
            <ac:spMk id="78" creationId="{F7F3A0AA-35E5-4085-942B-737839030604}"/>
          </ac:spMkLst>
        </pc:spChg>
        <pc:spChg chg="add">
          <ac:chgData name="Sanders Wang" userId="089d73b8-785c-4012-b931-81c632b6c9c7" providerId="ADAL" clId="{123A3659-8511-42A2-8251-FCA854022362}" dt="2021-06-01T14:22:00.540" v="37" actId="26606"/>
          <ac:spMkLst>
            <pc:docMk/>
            <pc:sldMk cId="2032665906" sldId="256"/>
            <ac:spMk id="79" creationId="{402F5C38-C747-4173-ABBF-656E39E82130}"/>
          </ac:spMkLst>
        </pc:spChg>
        <pc:spChg chg="add">
          <ac:chgData name="Sanders Wang" userId="089d73b8-785c-4012-b931-81c632b6c9c7" providerId="ADAL" clId="{123A3659-8511-42A2-8251-FCA854022362}" dt="2021-06-01T14:22:00.540" v="37" actId="26606"/>
          <ac:spMkLst>
            <pc:docMk/>
            <pc:sldMk cId="2032665906" sldId="256"/>
            <ac:spMk id="80" creationId="{E37EECFC-A684-4391-AE85-4CDAF5565F61}"/>
          </ac:spMkLst>
        </pc:spChg>
        <pc:grpChg chg="add del">
          <ac:chgData name="Sanders Wang" userId="089d73b8-785c-4012-b931-81c632b6c9c7" providerId="ADAL" clId="{123A3659-8511-42A2-8251-FCA854022362}" dt="2021-06-01T14:19:54.225" v="21" actId="26606"/>
          <ac:grpSpMkLst>
            <pc:docMk/>
            <pc:sldMk cId="2032665906" sldId="256"/>
            <ac:grpSpMk id="15" creationId="{E9B930FD-8671-4C4C-ADCF-73AC1D0CD417}"/>
          </ac:grpSpMkLst>
        </pc:grpChg>
        <pc:grpChg chg="add del">
          <ac:chgData name="Sanders Wang" userId="089d73b8-785c-4012-b931-81c632b6c9c7" providerId="ADAL" clId="{123A3659-8511-42A2-8251-FCA854022362}" dt="2021-06-01T14:19:54.225" v="21" actId="26606"/>
          <ac:grpSpMkLst>
            <pc:docMk/>
            <pc:sldMk cId="2032665906" sldId="256"/>
            <ac:grpSpMk id="21" creationId="{383C2651-AE0C-4AE4-8725-E2F9414FE219}"/>
          </ac:grpSpMkLst>
        </pc:grpChg>
        <pc:grpChg chg="add del">
          <ac:chgData name="Sanders Wang" userId="089d73b8-785c-4012-b931-81c632b6c9c7" providerId="ADAL" clId="{123A3659-8511-42A2-8251-FCA854022362}" dt="2021-06-01T14:20:25.203" v="29" actId="26606"/>
          <ac:grpSpMkLst>
            <pc:docMk/>
            <pc:sldMk cId="2032665906" sldId="256"/>
            <ac:grpSpMk id="37" creationId="{C344E6B5-C9F5-4338-9E33-003B12373104}"/>
          </ac:grpSpMkLst>
        </pc:grpChg>
        <pc:grpChg chg="add del">
          <ac:chgData name="Sanders Wang" userId="089d73b8-785c-4012-b931-81c632b6c9c7" providerId="ADAL" clId="{123A3659-8511-42A2-8251-FCA854022362}" dt="2021-06-01T14:20:25.203" v="29" actId="26606"/>
          <ac:grpSpMkLst>
            <pc:docMk/>
            <pc:sldMk cId="2032665906" sldId="256"/>
            <ac:grpSpMk id="43" creationId="{FDFEDBF7-8E2C-46B8-9095-AE1D77E21773}"/>
          </ac:grpSpMkLst>
        </pc:grpChg>
        <pc:grpChg chg="add del">
          <ac:chgData name="Sanders Wang" userId="089d73b8-785c-4012-b931-81c632b6c9c7" providerId="ADAL" clId="{123A3659-8511-42A2-8251-FCA854022362}" dt="2021-06-01T14:22:00.540" v="37" actId="26606"/>
          <ac:grpSpMkLst>
            <pc:docMk/>
            <pc:sldMk cId="2032665906" sldId="256"/>
            <ac:grpSpMk id="55" creationId="{C344E6B5-C9F5-4338-9E33-003B12373104}"/>
          </ac:grpSpMkLst>
        </pc:grpChg>
        <pc:grpChg chg="add del">
          <ac:chgData name="Sanders Wang" userId="089d73b8-785c-4012-b931-81c632b6c9c7" providerId="ADAL" clId="{123A3659-8511-42A2-8251-FCA854022362}" dt="2021-06-01T14:22:00.540" v="37" actId="26606"/>
          <ac:grpSpMkLst>
            <pc:docMk/>
            <pc:sldMk cId="2032665906" sldId="256"/>
            <ac:grpSpMk id="56" creationId="{FDFEDBF7-8E2C-46B8-9095-AE1D77E21773}"/>
          </ac:grpSpMkLst>
        </pc:grpChg>
        <pc:grpChg chg="add del">
          <ac:chgData name="Sanders Wang" userId="089d73b8-785c-4012-b931-81c632b6c9c7" providerId="ADAL" clId="{123A3659-8511-42A2-8251-FCA854022362}" dt="2021-06-01T14:22:00.531" v="36" actId="26606"/>
          <ac:grpSpMkLst>
            <pc:docMk/>
            <pc:sldMk cId="2032665906" sldId="256"/>
            <ac:grpSpMk id="65" creationId="{C344E6B5-C9F5-4338-9E33-003B12373104}"/>
          </ac:grpSpMkLst>
        </pc:grpChg>
        <pc:grpChg chg="add del">
          <ac:chgData name="Sanders Wang" userId="089d73b8-785c-4012-b931-81c632b6c9c7" providerId="ADAL" clId="{123A3659-8511-42A2-8251-FCA854022362}" dt="2021-06-01T14:22:00.531" v="36" actId="26606"/>
          <ac:grpSpMkLst>
            <pc:docMk/>
            <pc:sldMk cId="2032665906" sldId="256"/>
            <ac:grpSpMk id="71" creationId="{FDFEDBF7-8E2C-46B8-9095-AE1D77E21773}"/>
          </ac:grpSpMkLst>
        </pc:grpChg>
        <pc:picChg chg="add mod">
          <ac:chgData name="Sanders Wang" userId="089d73b8-785c-4012-b931-81c632b6c9c7" providerId="ADAL" clId="{123A3659-8511-42A2-8251-FCA854022362}" dt="2021-06-04T07:10:42.075" v="4304" actId="1076"/>
          <ac:picMkLst>
            <pc:docMk/>
            <pc:sldMk cId="2032665906" sldId="256"/>
            <ac:picMk id="3" creationId="{58BCD24B-4FD6-4FE5-916E-70E7F922ECFD}"/>
          </ac:picMkLst>
        </pc:picChg>
        <pc:picChg chg="add del mod ord">
          <ac:chgData name="Sanders Wang" userId="089d73b8-785c-4012-b931-81c632b6c9c7" providerId="ADAL" clId="{123A3659-8511-42A2-8251-FCA854022362}" dt="2021-06-01T14:20:39.091" v="33" actId="21"/>
          <ac:picMkLst>
            <pc:docMk/>
            <pc:sldMk cId="2032665906" sldId="256"/>
            <ac:picMk id="5" creationId="{64664FF2-A28F-4CA6-BA41-FF72E945123B}"/>
          </ac:picMkLst>
        </pc:picChg>
        <pc:picChg chg="add del mod">
          <ac:chgData name="Sanders Wang" userId="089d73b8-785c-4012-b931-81c632b6c9c7" providerId="ADAL" clId="{123A3659-8511-42A2-8251-FCA854022362}" dt="2021-06-04T07:10:30.823" v="4301" actId="478"/>
          <ac:picMkLst>
            <pc:docMk/>
            <pc:sldMk cId="2032665906" sldId="256"/>
            <ac:picMk id="7" creationId="{3AB3A5CB-6382-46D2-93CF-1ADA779024E1}"/>
          </ac:picMkLst>
        </pc:picChg>
      </pc:sldChg>
      <pc:sldChg chg="new del">
        <pc:chgData name="Sanders Wang" userId="089d73b8-785c-4012-b931-81c632b6c9c7" providerId="ADAL" clId="{123A3659-8511-42A2-8251-FCA854022362}" dt="2021-06-01T14:22:07.972" v="39" actId="47"/>
        <pc:sldMkLst>
          <pc:docMk/>
          <pc:sldMk cId="131236169" sldId="257"/>
        </pc:sldMkLst>
      </pc:sldChg>
      <pc:sldChg chg="addSp delSp modSp new mod setBg modAnim">
        <pc:chgData name="Sanders Wang" userId="089d73b8-785c-4012-b931-81c632b6c9c7" providerId="ADAL" clId="{123A3659-8511-42A2-8251-FCA854022362}" dt="2021-06-02T13:57:34.593" v="3890" actId="1076"/>
        <pc:sldMkLst>
          <pc:docMk/>
          <pc:sldMk cId="2089023597" sldId="257"/>
        </pc:sldMkLst>
        <pc:spChg chg="mod">
          <ac:chgData name="Sanders Wang" userId="089d73b8-785c-4012-b931-81c632b6c9c7" providerId="ADAL" clId="{123A3659-8511-42A2-8251-FCA854022362}" dt="2021-06-01T14:25:26.234" v="94" actId="113"/>
          <ac:spMkLst>
            <pc:docMk/>
            <pc:sldMk cId="2089023597" sldId="257"/>
            <ac:spMk id="2" creationId="{779EB729-BE9C-425E-A3A5-C2B23735E5AB}"/>
          </ac:spMkLst>
        </pc:spChg>
        <pc:spChg chg="add mod">
          <ac:chgData name="Sanders Wang" userId="089d73b8-785c-4012-b931-81c632b6c9c7" providerId="ADAL" clId="{123A3659-8511-42A2-8251-FCA854022362}" dt="2021-06-02T13:36:01.236" v="3784" actId="14100"/>
          <ac:spMkLst>
            <pc:docMk/>
            <pc:sldMk cId="2089023597" sldId="257"/>
            <ac:spMk id="3" creationId="{412619E2-FE35-4947-B711-23EDB54A1BE0}"/>
          </ac:spMkLst>
        </pc:spChg>
        <pc:spChg chg="del">
          <ac:chgData name="Sanders Wang" userId="089d73b8-785c-4012-b931-81c632b6c9c7" providerId="ADAL" clId="{123A3659-8511-42A2-8251-FCA854022362}" dt="2021-06-01T14:23:20.407" v="41" actId="931"/>
          <ac:spMkLst>
            <pc:docMk/>
            <pc:sldMk cId="2089023597" sldId="257"/>
            <ac:spMk id="3" creationId="{FECC6807-0F55-482B-9A7B-CD7374D64755}"/>
          </ac:spMkLst>
        </pc:spChg>
        <pc:spChg chg="add mod">
          <ac:chgData name="Sanders Wang" userId="089d73b8-785c-4012-b931-81c632b6c9c7" providerId="ADAL" clId="{123A3659-8511-42A2-8251-FCA854022362}" dt="2021-06-01T14:29:38.193" v="136" actId="1076"/>
          <ac:spMkLst>
            <pc:docMk/>
            <pc:sldMk cId="2089023597" sldId="257"/>
            <ac:spMk id="6" creationId="{158466C0-A936-4065-B125-6D84F44CA31A}"/>
          </ac:spMkLst>
        </pc:spChg>
        <pc:spChg chg="add del mod">
          <ac:chgData name="Sanders Wang" userId="089d73b8-785c-4012-b931-81c632b6c9c7" providerId="ADAL" clId="{123A3659-8511-42A2-8251-FCA854022362}" dt="2021-06-01T15:30:29.358" v="1033" actId="478"/>
          <ac:spMkLst>
            <pc:docMk/>
            <pc:sldMk cId="2089023597" sldId="257"/>
            <ac:spMk id="7" creationId="{2B4EB20D-F648-463D-A78E-8BD6544D54C3}"/>
          </ac:spMkLst>
        </pc:spChg>
        <pc:spChg chg="add">
          <ac:chgData name="Sanders Wang" userId="089d73b8-785c-4012-b931-81c632b6c9c7" providerId="ADAL" clId="{123A3659-8511-42A2-8251-FCA854022362}" dt="2021-06-01T14:23:28.201" v="42" actId="26606"/>
          <ac:spMkLst>
            <pc:docMk/>
            <pc:sldMk cId="2089023597" sldId="257"/>
            <ac:spMk id="10" creationId="{A8384FB5-9ADC-4DDC-881B-597D56F5B15D}"/>
          </ac:spMkLst>
        </pc:spChg>
        <pc:spChg chg="add del mod">
          <ac:chgData name="Sanders Wang" userId="089d73b8-785c-4012-b931-81c632b6c9c7" providerId="ADAL" clId="{123A3659-8511-42A2-8251-FCA854022362}" dt="2021-06-01T15:30:40.342" v="1035" actId="478"/>
          <ac:spMkLst>
            <pc:docMk/>
            <pc:sldMk cId="2089023597" sldId="257"/>
            <ac:spMk id="11" creationId="{BD49C2F0-7604-4E82-876C-80CE4750E8BE}"/>
          </ac:spMkLst>
        </pc:spChg>
        <pc:spChg chg="add">
          <ac:chgData name="Sanders Wang" userId="089d73b8-785c-4012-b931-81c632b6c9c7" providerId="ADAL" clId="{123A3659-8511-42A2-8251-FCA854022362}" dt="2021-06-01T14:23:28.201" v="42" actId="26606"/>
          <ac:spMkLst>
            <pc:docMk/>
            <pc:sldMk cId="2089023597" sldId="257"/>
            <ac:spMk id="12" creationId="{91E5A9A7-95C6-4F4F-B00E-C82E07FE62EF}"/>
          </ac:spMkLst>
        </pc:spChg>
        <pc:spChg chg="add mod">
          <ac:chgData name="Sanders Wang" userId="089d73b8-785c-4012-b931-81c632b6c9c7" providerId="ADAL" clId="{123A3659-8511-42A2-8251-FCA854022362}" dt="2021-06-01T14:29:38.193" v="136" actId="1076"/>
          <ac:spMkLst>
            <pc:docMk/>
            <pc:sldMk cId="2089023597" sldId="257"/>
            <ac:spMk id="13" creationId="{96959EC7-4437-46F4-8C23-C7B6456F4BBA}"/>
          </ac:spMkLst>
        </pc:spChg>
        <pc:spChg chg="add">
          <ac:chgData name="Sanders Wang" userId="089d73b8-785c-4012-b931-81c632b6c9c7" providerId="ADAL" clId="{123A3659-8511-42A2-8251-FCA854022362}" dt="2021-06-01T14:23:28.201" v="42" actId="26606"/>
          <ac:spMkLst>
            <pc:docMk/>
            <pc:sldMk cId="2089023597" sldId="257"/>
            <ac:spMk id="14" creationId="{D07DD2DE-F619-49DD-B5E7-03A290FF4ED1}"/>
          </ac:spMkLst>
        </pc:spChg>
        <pc:spChg chg="add">
          <ac:chgData name="Sanders Wang" userId="089d73b8-785c-4012-b931-81c632b6c9c7" providerId="ADAL" clId="{123A3659-8511-42A2-8251-FCA854022362}" dt="2021-06-01T14:23:28.201" v="42" actId="26606"/>
          <ac:spMkLst>
            <pc:docMk/>
            <pc:sldMk cId="2089023597" sldId="257"/>
            <ac:spMk id="16" creationId="{85149191-5F60-4A28-AAFF-039F96B0F3EC}"/>
          </ac:spMkLst>
        </pc:spChg>
        <pc:spChg chg="add mod">
          <ac:chgData name="Sanders Wang" userId="089d73b8-785c-4012-b931-81c632b6c9c7" providerId="ADAL" clId="{123A3659-8511-42A2-8251-FCA854022362}" dt="2021-06-01T14:29:38.193" v="136" actId="1076"/>
          <ac:spMkLst>
            <pc:docMk/>
            <pc:sldMk cId="2089023597" sldId="257"/>
            <ac:spMk id="17" creationId="{2A9CFF7A-0CCD-4C71-B3D2-97DD6BE32706}"/>
          </ac:spMkLst>
        </pc:spChg>
        <pc:spChg chg="add">
          <ac:chgData name="Sanders Wang" userId="089d73b8-785c-4012-b931-81c632b6c9c7" providerId="ADAL" clId="{123A3659-8511-42A2-8251-FCA854022362}" dt="2021-06-01T14:23:28.201" v="42" actId="26606"/>
          <ac:spMkLst>
            <pc:docMk/>
            <pc:sldMk cId="2089023597" sldId="257"/>
            <ac:spMk id="18" creationId="{F8260ED5-17F7-4158-B241-D51DD4CF1B7E}"/>
          </ac:spMkLst>
        </pc:spChg>
        <pc:spChg chg="add mod">
          <ac:chgData name="Sanders Wang" userId="089d73b8-785c-4012-b931-81c632b6c9c7" providerId="ADAL" clId="{123A3659-8511-42A2-8251-FCA854022362}" dt="2021-06-01T14:29:42.946" v="137" actId="1076"/>
          <ac:spMkLst>
            <pc:docMk/>
            <pc:sldMk cId="2089023597" sldId="257"/>
            <ac:spMk id="20" creationId="{5AC8A5AE-07B3-46BE-AD15-5A0FB6609A94}"/>
          </ac:spMkLst>
        </pc:spChg>
        <pc:spChg chg="add mod">
          <ac:chgData name="Sanders Wang" userId="089d73b8-785c-4012-b931-81c632b6c9c7" providerId="ADAL" clId="{123A3659-8511-42A2-8251-FCA854022362}" dt="2021-06-01T14:29:42.946" v="137" actId="1076"/>
          <ac:spMkLst>
            <pc:docMk/>
            <pc:sldMk cId="2089023597" sldId="257"/>
            <ac:spMk id="21" creationId="{F5F42878-DD66-4494-A9ED-348B3EF98486}"/>
          </ac:spMkLst>
        </pc:spChg>
        <pc:spChg chg="add mod">
          <ac:chgData name="Sanders Wang" userId="089d73b8-785c-4012-b931-81c632b6c9c7" providerId="ADAL" clId="{123A3659-8511-42A2-8251-FCA854022362}" dt="2021-06-01T14:29:42.946" v="137" actId="1076"/>
          <ac:spMkLst>
            <pc:docMk/>
            <pc:sldMk cId="2089023597" sldId="257"/>
            <ac:spMk id="23" creationId="{C49475C3-C41F-465C-94D6-788FDC999CF7}"/>
          </ac:spMkLst>
        </pc:spChg>
        <pc:spChg chg="add del mod">
          <ac:chgData name="Sanders Wang" userId="089d73b8-785c-4012-b931-81c632b6c9c7" providerId="ADAL" clId="{123A3659-8511-42A2-8251-FCA854022362}" dt="2021-06-01T15:31:14.134" v="1045" actId="478"/>
          <ac:spMkLst>
            <pc:docMk/>
            <pc:sldMk cId="2089023597" sldId="257"/>
            <ac:spMk id="25" creationId="{EEB56D8F-4296-45E6-8176-34624D9A44FF}"/>
          </ac:spMkLst>
        </pc:spChg>
        <pc:spChg chg="add mod">
          <ac:chgData name="Sanders Wang" userId="089d73b8-785c-4012-b931-81c632b6c9c7" providerId="ADAL" clId="{123A3659-8511-42A2-8251-FCA854022362}" dt="2021-06-01T14:41:03.066" v="373" actId="1076"/>
          <ac:spMkLst>
            <pc:docMk/>
            <pc:sldMk cId="2089023597" sldId="257"/>
            <ac:spMk id="30" creationId="{781EBBA9-E30D-4511-B123-029E528A595D}"/>
          </ac:spMkLst>
        </pc:spChg>
        <pc:spChg chg="add mod">
          <ac:chgData name="Sanders Wang" userId="089d73b8-785c-4012-b931-81c632b6c9c7" providerId="ADAL" clId="{123A3659-8511-42A2-8251-FCA854022362}" dt="2021-06-01T14:41:03.066" v="373" actId="1076"/>
          <ac:spMkLst>
            <pc:docMk/>
            <pc:sldMk cId="2089023597" sldId="257"/>
            <ac:spMk id="31" creationId="{335603CC-A590-4802-8DAF-618E952FC712}"/>
          </ac:spMkLst>
        </pc:spChg>
        <pc:spChg chg="add mod">
          <ac:chgData name="Sanders Wang" userId="089d73b8-785c-4012-b931-81c632b6c9c7" providerId="ADAL" clId="{123A3659-8511-42A2-8251-FCA854022362}" dt="2021-06-01T14:41:03.066" v="373" actId="1076"/>
          <ac:spMkLst>
            <pc:docMk/>
            <pc:sldMk cId="2089023597" sldId="257"/>
            <ac:spMk id="33" creationId="{58DBDA41-B94C-4575-9967-FB41538EA0A0}"/>
          </ac:spMkLst>
        </pc:spChg>
        <pc:spChg chg="add mod">
          <ac:chgData name="Sanders Wang" userId="089d73b8-785c-4012-b931-81c632b6c9c7" providerId="ADAL" clId="{123A3659-8511-42A2-8251-FCA854022362}" dt="2021-06-01T14:32:32.146" v="164" actId="1076"/>
          <ac:spMkLst>
            <pc:docMk/>
            <pc:sldMk cId="2089023597" sldId="257"/>
            <ac:spMk id="43" creationId="{F7031148-5AE0-4848-8BD7-8FF349818F25}"/>
          </ac:spMkLst>
        </pc:spChg>
        <pc:spChg chg="add mod">
          <ac:chgData name="Sanders Wang" userId="089d73b8-785c-4012-b931-81c632b6c9c7" providerId="ADAL" clId="{123A3659-8511-42A2-8251-FCA854022362}" dt="2021-06-01T14:32:32.146" v="164" actId="1076"/>
          <ac:spMkLst>
            <pc:docMk/>
            <pc:sldMk cId="2089023597" sldId="257"/>
            <ac:spMk id="44" creationId="{3CCACE32-D3E2-4FB6-83E9-93BD0E1E08E2}"/>
          </ac:spMkLst>
        </pc:spChg>
        <pc:spChg chg="add mod">
          <ac:chgData name="Sanders Wang" userId="089d73b8-785c-4012-b931-81c632b6c9c7" providerId="ADAL" clId="{123A3659-8511-42A2-8251-FCA854022362}" dt="2021-06-01T14:32:32.146" v="164" actId="1076"/>
          <ac:spMkLst>
            <pc:docMk/>
            <pc:sldMk cId="2089023597" sldId="257"/>
            <ac:spMk id="46" creationId="{807614E0-FFD3-4A6D-999B-E0586CBE41A6}"/>
          </ac:spMkLst>
        </pc:spChg>
        <pc:spChg chg="add mod">
          <ac:chgData name="Sanders Wang" userId="089d73b8-785c-4012-b931-81c632b6c9c7" providerId="ADAL" clId="{123A3659-8511-42A2-8251-FCA854022362}" dt="2021-06-02T13:36:05.570" v="3785" actId="1076"/>
          <ac:spMkLst>
            <pc:docMk/>
            <pc:sldMk cId="2089023597" sldId="257"/>
            <ac:spMk id="61" creationId="{CB77D554-1420-472B-969F-B3C7EB2FF068}"/>
          </ac:spMkLst>
        </pc:spChg>
        <pc:spChg chg="add mod">
          <ac:chgData name="Sanders Wang" userId="089d73b8-785c-4012-b931-81c632b6c9c7" providerId="ADAL" clId="{123A3659-8511-42A2-8251-FCA854022362}" dt="2021-06-02T13:36:05.570" v="3785" actId="1076"/>
          <ac:spMkLst>
            <pc:docMk/>
            <pc:sldMk cId="2089023597" sldId="257"/>
            <ac:spMk id="62" creationId="{A2C979FD-FAD7-4905-A23A-D62DED12DAAB}"/>
          </ac:spMkLst>
        </pc:spChg>
        <pc:spChg chg="add mod">
          <ac:chgData name="Sanders Wang" userId="089d73b8-785c-4012-b931-81c632b6c9c7" providerId="ADAL" clId="{123A3659-8511-42A2-8251-FCA854022362}" dt="2021-06-02T13:36:05.570" v="3785" actId="1076"/>
          <ac:spMkLst>
            <pc:docMk/>
            <pc:sldMk cId="2089023597" sldId="257"/>
            <ac:spMk id="64" creationId="{D431B782-0AFE-4853-ABF9-E60FBA7CFB25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70" creationId="{113E8D57-DB31-410C-8BC7-BC4A8A70BD62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71" creationId="{4DF3FA7C-AB7E-4252-9263-2B49EC9C34EF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73" creationId="{94DC9C35-388F-4ACA-9608-65D2A4A31A89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75" creationId="{C6E37678-138E-413F-B3C1-74AE8DBA71D5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76" creationId="{AEE3FC1D-919B-4D3C-93B2-19D63FEEC57B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78" creationId="{A7D7E18D-AED6-45CF-A686-4DE64A6692FB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80" creationId="{D587314B-84BC-45F6-A41E-DD7601A51E61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81" creationId="{4E56B794-EB63-4591-9ADD-D529EA210912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83" creationId="{D5089BDF-4982-44C9-9491-F7EC82D6C51E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85" creationId="{B695DE44-8D51-46BA-B559-26B509F90702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86" creationId="{FF9B5E32-5CB0-47B7-92CD-4BB8E7183326}"/>
          </ac:spMkLst>
        </pc:spChg>
        <pc:spChg chg="add del mod">
          <ac:chgData name="Sanders Wang" userId="089d73b8-785c-4012-b931-81c632b6c9c7" providerId="ADAL" clId="{123A3659-8511-42A2-8251-FCA854022362}" dt="2021-06-01T14:33:21.078" v="176" actId="478"/>
          <ac:spMkLst>
            <pc:docMk/>
            <pc:sldMk cId="2089023597" sldId="257"/>
            <ac:spMk id="88" creationId="{0FE7053C-0165-4E4D-A51E-7E101631342F}"/>
          </ac:spMkLst>
        </pc:spChg>
        <pc:spChg chg="add mod">
          <ac:chgData name="Sanders Wang" userId="089d73b8-785c-4012-b931-81c632b6c9c7" providerId="ADAL" clId="{123A3659-8511-42A2-8251-FCA854022362}" dt="2021-06-01T14:33:47.873" v="181" actId="1076"/>
          <ac:spMkLst>
            <pc:docMk/>
            <pc:sldMk cId="2089023597" sldId="257"/>
            <ac:spMk id="91" creationId="{091B8DF9-23D5-4B70-95A1-E80909259489}"/>
          </ac:spMkLst>
        </pc:spChg>
        <pc:spChg chg="add mod">
          <ac:chgData name="Sanders Wang" userId="089d73b8-785c-4012-b931-81c632b6c9c7" providerId="ADAL" clId="{123A3659-8511-42A2-8251-FCA854022362}" dt="2021-06-01T14:46:59.169" v="439" actId="1076"/>
          <ac:spMkLst>
            <pc:docMk/>
            <pc:sldMk cId="2089023597" sldId="257"/>
            <ac:spMk id="97" creationId="{AFA301F7-BA7D-46E7-ABCC-A41CA4AC854D}"/>
          </ac:spMkLst>
        </pc:spChg>
        <pc:spChg chg="add mod">
          <ac:chgData name="Sanders Wang" userId="089d73b8-785c-4012-b931-81c632b6c9c7" providerId="ADAL" clId="{123A3659-8511-42A2-8251-FCA854022362}" dt="2021-06-01T14:32:32.146" v="164" actId="1076"/>
          <ac:spMkLst>
            <pc:docMk/>
            <pc:sldMk cId="2089023597" sldId="257"/>
            <ac:spMk id="103" creationId="{EBDFBEBC-C392-470B-AE86-1671E02FA80D}"/>
          </ac:spMkLst>
        </pc:spChg>
        <pc:spChg chg="add mod">
          <ac:chgData name="Sanders Wang" userId="089d73b8-785c-4012-b931-81c632b6c9c7" providerId="ADAL" clId="{123A3659-8511-42A2-8251-FCA854022362}" dt="2021-06-01T14:32:36.685" v="165" actId="571"/>
          <ac:spMkLst>
            <pc:docMk/>
            <pc:sldMk cId="2089023597" sldId="257"/>
            <ac:spMk id="108" creationId="{ADA8A153-B7C7-49D2-B485-7EA185D48006}"/>
          </ac:spMkLst>
        </pc:spChg>
        <pc:spChg chg="add mod">
          <ac:chgData name="Sanders Wang" userId="089d73b8-785c-4012-b931-81c632b6c9c7" providerId="ADAL" clId="{123A3659-8511-42A2-8251-FCA854022362}" dt="2021-06-02T13:36:05.570" v="3785" actId="1076"/>
          <ac:spMkLst>
            <pc:docMk/>
            <pc:sldMk cId="2089023597" sldId="257"/>
            <ac:spMk id="113" creationId="{142ADE8E-BC14-4FE2-9EDE-FE0B1AB3C5F2}"/>
          </ac:spMkLst>
        </pc:spChg>
        <pc:spChg chg="add del mod">
          <ac:chgData name="Sanders Wang" userId="089d73b8-785c-4012-b931-81c632b6c9c7" providerId="ADAL" clId="{123A3659-8511-42A2-8251-FCA854022362}" dt="2021-06-01T14:38:52.970" v="334" actId="478"/>
          <ac:spMkLst>
            <pc:docMk/>
            <pc:sldMk cId="2089023597" sldId="257"/>
            <ac:spMk id="126" creationId="{053C5AC8-17E9-4D8B-9622-2E403E6B5588}"/>
          </ac:spMkLst>
        </pc:spChg>
        <pc:spChg chg="add mod">
          <ac:chgData name="Sanders Wang" userId="089d73b8-785c-4012-b931-81c632b6c9c7" providerId="ADAL" clId="{123A3659-8511-42A2-8251-FCA854022362}" dt="2021-06-02T13:36:05.570" v="3785" actId="1076"/>
          <ac:spMkLst>
            <pc:docMk/>
            <pc:sldMk cId="2089023597" sldId="257"/>
            <ac:spMk id="127" creationId="{1C3A18D1-CD68-4BB4-9572-C9365FC6A568}"/>
          </ac:spMkLst>
        </pc:spChg>
        <pc:spChg chg="add mod">
          <ac:chgData name="Sanders Wang" userId="089d73b8-785c-4012-b931-81c632b6c9c7" providerId="ADAL" clId="{123A3659-8511-42A2-8251-FCA854022362}" dt="2021-06-01T14:49:35.401" v="472" actId="1076"/>
          <ac:spMkLst>
            <pc:docMk/>
            <pc:sldMk cId="2089023597" sldId="257"/>
            <ac:spMk id="128" creationId="{340982A6-A577-4E86-97DC-0FAC730688D0}"/>
          </ac:spMkLst>
        </pc:spChg>
        <pc:spChg chg="add mod">
          <ac:chgData name="Sanders Wang" userId="089d73b8-785c-4012-b931-81c632b6c9c7" providerId="ADAL" clId="{123A3659-8511-42A2-8251-FCA854022362}" dt="2021-06-02T13:35:21.096" v="3777" actId="1076"/>
          <ac:spMkLst>
            <pc:docMk/>
            <pc:sldMk cId="2089023597" sldId="257"/>
            <ac:spMk id="129" creationId="{5896995C-10D5-4EC9-9B1E-2CFE3E132828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30" creationId="{76AB41C9-ADC1-4C26-BDBB-F7EBE42AA472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35" creationId="{2BF009EA-F39D-4C0C-8FAD-1CD035DF81F2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36" creationId="{DD5A0D6C-CE83-44D5-817E-B5C1370032D2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38" creationId="{860F4AF3-6134-44F7-8577-A93569A6AE0E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40" creationId="{70B30D28-5CB5-4B8E-8B01-CA337D1C8208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47" creationId="{E61D9E63-4DEC-4B61-B3FC-5B3F6BEB4C4A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53" creationId="{3A7015E7-68CF-42CE-BE7B-1604A3E3C889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57" creationId="{AA2CA6C2-6E37-4926-A308-8D2A6A714178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58" creationId="{BE291193-5AC9-4AB5-B044-F4A09014E175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60" creationId="{6FF6BD36-8D41-4D02-B8B9-2B31C7003E65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62" creationId="{64A5A394-AB99-467B-B8E2-88C912861CFA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64" creationId="{937AD7B3-76CC-4E18-85B4-E73D04BB0B5B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67" creationId="{9CA0296D-9792-4787-B76C-BAE98A2EFCDD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69" creationId="{4EEF1974-D64D-4825-AE21-1F7F8656C4E9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71" creationId="{936B1543-6191-40A2-B1C4-4071E0A830DC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75" creationId="{2C254B9F-D275-4F4A-9D06-11EED62E50EF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85" creationId="{38E33549-4A98-4382-90D3-4CC9BB871FC2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88" creationId="{218536A0-A5B4-45EA-95C2-B8E425C501F1}"/>
          </ac:spMkLst>
        </pc:spChg>
        <pc:spChg chg="add mod">
          <ac:chgData name="Sanders Wang" userId="089d73b8-785c-4012-b931-81c632b6c9c7" providerId="ADAL" clId="{123A3659-8511-42A2-8251-FCA854022362}" dt="2021-06-01T14:44:43.375" v="412" actId="1076"/>
          <ac:spMkLst>
            <pc:docMk/>
            <pc:sldMk cId="2089023597" sldId="257"/>
            <ac:spMk id="189" creationId="{8DD43131-001C-4E0B-8040-1E3348E00FAB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91" creationId="{E2410AE0-2FE8-4B43-98F6-C7F21E8E72FE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92" creationId="{5DB5AEC2-87DF-4711-8285-567DB8A11610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93" creationId="{204AF499-9AA6-4803-8E87-0A10F9AC59EF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94" creationId="{415BAFF2-59A9-4BE0-904B-9BF8CD8A8CF0}"/>
          </ac:spMkLst>
        </pc:spChg>
        <pc:spChg chg="add mod">
          <ac:chgData name="Sanders Wang" userId="089d73b8-785c-4012-b931-81c632b6c9c7" providerId="ADAL" clId="{123A3659-8511-42A2-8251-FCA854022362}" dt="2021-06-02T13:37:19.921" v="3791" actId="164"/>
          <ac:spMkLst>
            <pc:docMk/>
            <pc:sldMk cId="2089023597" sldId="257"/>
            <ac:spMk id="195" creationId="{C3082A1E-40AB-4B6E-A2B3-E348D6CDFA36}"/>
          </ac:spMkLst>
        </pc:spChg>
        <pc:spChg chg="add mod">
          <ac:chgData name="Sanders Wang" userId="089d73b8-785c-4012-b931-81c632b6c9c7" providerId="ADAL" clId="{123A3659-8511-42A2-8251-FCA854022362}" dt="2021-06-01T14:46:16.672" v="430" actId="571"/>
          <ac:spMkLst>
            <pc:docMk/>
            <pc:sldMk cId="2089023597" sldId="257"/>
            <ac:spMk id="200" creationId="{B8C5F8F2-9BD0-4F6C-B437-653B7B71ADA4}"/>
          </ac:spMkLst>
        </pc:spChg>
        <pc:spChg chg="add mod">
          <ac:chgData name="Sanders Wang" userId="089d73b8-785c-4012-b931-81c632b6c9c7" providerId="ADAL" clId="{123A3659-8511-42A2-8251-FCA854022362}" dt="2021-06-01T14:46:16.672" v="430" actId="571"/>
          <ac:spMkLst>
            <pc:docMk/>
            <pc:sldMk cId="2089023597" sldId="257"/>
            <ac:spMk id="201" creationId="{652299B8-4EDC-4CBF-B93C-7E80A682B06F}"/>
          </ac:spMkLst>
        </pc:spChg>
        <pc:spChg chg="add mod">
          <ac:chgData name="Sanders Wang" userId="089d73b8-785c-4012-b931-81c632b6c9c7" providerId="ADAL" clId="{123A3659-8511-42A2-8251-FCA854022362}" dt="2021-06-01T14:46:16.672" v="430" actId="571"/>
          <ac:spMkLst>
            <pc:docMk/>
            <pc:sldMk cId="2089023597" sldId="257"/>
            <ac:spMk id="203" creationId="{CF5B96B8-BD04-4685-9A4D-CAF2EA46EC81}"/>
          </ac:spMkLst>
        </pc:spChg>
        <pc:spChg chg="add mod">
          <ac:chgData name="Sanders Wang" userId="089d73b8-785c-4012-b931-81c632b6c9c7" providerId="ADAL" clId="{123A3659-8511-42A2-8251-FCA854022362}" dt="2021-06-01T14:46:16.672" v="430" actId="571"/>
          <ac:spMkLst>
            <pc:docMk/>
            <pc:sldMk cId="2089023597" sldId="257"/>
            <ac:spMk id="205" creationId="{98E68BE4-7344-436B-92AF-8B78AED2DC3E}"/>
          </ac:spMkLst>
        </pc:spChg>
        <pc:spChg chg="add mod">
          <ac:chgData name="Sanders Wang" userId="089d73b8-785c-4012-b931-81c632b6c9c7" providerId="ADAL" clId="{123A3659-8511-42A2-8251-FCA854022362}" dt="2021-06-01T14:46:51.488" v="438" actId="571"/>
          <ac:spMkLst>
            <pc:docMk/>
            <pc:sldMk cId="2089023597" sldId="257"/>
            <ac:spMk id="207" creationId="{5BE7AFB9-F289-4116-8F25-0C6953AC7463}"/>
          </ac:spMkLst>
        </pc:spChg>
        <pc:spChg chg="add mod">
          <ac:chgData name="Sanders Wang" userId="089d73b8-785c-4012-b931-81c632b6c9c7" providerId="ADAL" clId="{123A3659-8511-42A2-8251-FCA854022362}" dt="2021-06-01T14:46:51.488" v="438" actId="571"/>
          <ac:spMkLst>
            <pc:docMk/>
            <pc:sldMk cId="2089023597" sldId="257"/>
            <ac:spMk id="208" creationId="{E560B4AC-F7E8-465C-B0FA-9519439BAD54}"/>
          </ac:spMkLst>
        </pc:spChg>
        <pc:spChg chg="add mod">
          <ac:chgData name="Sanders Wang" userId="089d73b8-785c-4012-b931-81c632b6c9c7" providerId="ADAL" clId="{123A3659-8511-42A2-8251-FCA854022362}" dt="2021-06-01T14:46:51.488" v="438" actId="571"/>
          <ac:spMkLst>
            <pc:docMk/>
            <pc:sldMk cId="2089023597" sldId="257"/>
            <ac:spMk id="210" creationId="{E4737E2F-958A-444F-85D2-0AD048DA515D}"/>
          </ac:spMkLst>
        </pc:spChg>
        <pc:spChg chg="add mod">
          <ac:chgData name="Sanders Wang" userId="089d73b8-785c-4012-b931-81c632b6c9c7" providerId="ADAL" clId="{123A3659-8511-42A2-8251-FCA854022362}" dt="2021-06-01T14:46:51.488" v="438" actId="571"/>
          <ac:spMkLst>
            <pc:docMk/>
            <pc:sldMk cId="2089023597" sldId="257"/>
            <ac:spMk id="212" creationId="{4652B486-B440-49F7-8F6F-06D39AD0EB08}"/>
          </ac:spMkLst>
        </pc:spChg>
        <pc:spChg chg="add mod">
          <ac:chgData name="Sanders Wang" userId="089d73b8-785c-4012-b931-81c632b6c9c7" providerId="ADAL" clId="{123A3659-8511-42A2-8251-FCA854022362}" dt="2021-06-01T14:47:36.646" v="444" actId="14100"/>
          <ac:spMkLst>
            <pc:docMk/>
            <pc:sldMk cId="2089023597" sldId="257"/>
            <ac:spMk id="222" creationId="{30B04CAD-96F8-4991-85E0-2C137702FAD6}"/>
          </ac:spMkLst>
        </pc:spChg>
        <pc:spChg chg="add mod">
          <ac:chgData name="Sanders Wang" userId="089d73b8-785c-4012-b931-81c632b6c9c7" providerId="ADAL" clId="{123A3659-8511-42A2-8251-FCA854022362}" dt="2021-06-01T14:49:16.673" v="471" actId="20577"/>
          <ac:spMkLst>
            <pc:docMk/>
            <pc:sldMk cId="2089023597" sldId="257"/>
            <ac:spMk id="238" creationId="{DF21C59E-5BD5-4E10-A2AD-1A666A6AE67C}"/>
          </ac:spMkLst>
        </pc:spChg>
        <pc:grpChg chg="add mod">
          <ac:chgData name="Sanders Wang" userId="089d73b8-785c-4012-b931-81c632b6c9c7" providerId="ADAL" clId="{123A3659-8511-42A2-8251-FCA854022362}" dt="2021-06-02T13:37:19.921" v="3791" actId="164"/>
          <ac:grpSpMkLst>
            <pc:docMk/>
            <pc:sldMk cId="2089023597" sldId="257"/>
            <ac:grpSpMk id="5" creationId="{89474365-9031-4C96-A448-CA7756F53E05}"/>
          </ac:grpSpMkLst>
        </pc:grpChg>
        <pc:picChg chg="add del mod">
          <ac:chgData name="Sanders Wang" userId="089d73b8-785c-4012-b931-81c632b6c9c7" providerId="ADAL" clId="{123A3659-8511-42A2-8251-FCA854022362}" dt="2021-06-01T15:31:08.455" v="1043" actId="14100"/>
          <ac:picMkLst>
            <pc:docMk/>
            <pc:sldMk cId="2089023597" sldId="257"/>
            <ac:picMk id="4" creationId="{7059FC40-22A7-45FE-96F4-780F1DD1494B}"/>
          </ac:picMkLst>
        </pc:picChg>
        <pc:picChg chg="add del mod">
          <ac:chgData name="Sanders Wang" userId="089d73b8-785c-4012-b931-81c632b6c9c7" providerId="ADAL" clId="{123A3659-8511-42A2-8251-FCA854022362}" dt="2021-06-01T15:30:31.842" v="1034" actId="478"/>
          <ac:picMkLst>
            <pc:docMk/>
            <pc:sldMk cId="2089023597" sldId="257"/>
            <ac:picMk id="5" creationId="{66746248-B20B-49A4-AA0A-A7BDAA4104DD}"/>
          </ac:picMkLst>
        </pc:picChg>
        <pc:picChg chg="add del mod">
          <ac:chgData name="Sanders Wang" userId="089d73b8-785c-4012-b931-81c632b6c9c7" providerId="ADAL" clId="{123A3659-8511-42A2-8251-FCA854022362}" dt="2021-06-02T13:56:37.972" v="3880" actId="931"/>
          <ac:picMkLst>
            <pc:docMk/>
            <pc:sldMk cId="2089023597" sldId="257"/>
            <ac:picMk id="9" creationId="{C0CF8685-FF7C-4599-AA8F-9AE8A897D3DD}"/>
          </ac:picMkLst>
        </pc:picChg>
        <pc:picChg chg="add mod">
          <ac:chgData name="Sanders Wang" userId="089d73b8-785c-4012-b931-81c632b6c9c7" providerId="ADAL" clId="{123A3659-8511-42A2-8251-FCA854022362}" dt="2021-06-02T13:57:34.593" v="3890" actId="1076"/>
          <ac:picMkLst>
            <pc:docMk/>
            <pc:sldMk cId="2089023597" sldId="257"/>
            <ac:picMk id="15" creationId="{9EC14F95-F13F-4F99-B67A-6A8F2A2148C3}"/>
          </ac:picMkLst>
        </pc:picChg>
        <pc:picChg chg="add del mod">
          <ac:chgData name="Sanders Wang" userId="089d73b8-785c-4012-b931-81c632b6c9c7" providerId="ADAL" clId="{123A3659-8511-42A2-8251-FCA854022362}" dt="2021-06-01T15:31:10.938" v="1044" actId="478"/>
          <ac:picMkLst>
            <pc:docMk/>
            <pc:sldMk cId="2089023597" sldId="257"/>
            <ac:picMk id="99" creationId="{9DB328F2-BDC9-42DF-A68F-0B01031E1892}"/>
          </ac:picMkLst>
        </pc:picChg>
        <pc:cxnChg chg="add mod">
          <ac:chgData name="Sanders Wang" userId="089d73b8-785c-4012-b931-81c632b6c9c7" providerId="ADAL" clId="{123A3659-8511-42A2-8251-FCA854022362}" dt="2021-06-01T14:29:38.193" v="136" actId="1076"/>
          <ac:cxnSpMkLst>
            <pc:docMk/>
            <pc:sldMk cId="2089023597" sldId="257"/>
            <ac:cxnSpMk id="8" creationId="{23372FCB-2A38-40C7-AA6C-6EFCA4744CAA}"/>
          </ac:cxnSpMkLst>
        </pc:cxnChg>
        <pc:cxnChg chg="add mod">
          <ac:chgData name="Sanders Wang" userId="089d73b8-785c-4012-b931-81c632b6c9c7" providerId="ADAL" clId="{123A3659-8511-42A2-8251-FCA854022362}" dt="2021-06-01T14:33:41.930" v="179" actId="14100"/>
          <ac:cxnSpMkLst>
            <pc:docMk/>
            <pc:sldMk cId="2089023597" sldId="257"/>
            <ac:cxnSpMk id="19" creationId="{8719C332-25F2-4F04-AF0F-C4CDFC55EEE6}"/>
          </ac:cxnSpMkLst>
        </pc:cxnChg>
        <pc:cxnChg chg="add mod">
          <ac:chgData name="Sanders Wang" userId="089d73b8-785c-4012-b931-81c632b6c9c7" providerId="ADAL" clId="{123A3659-8511-42A2-8251-FCA854022362}" dt="2021-06-01T14:29:42.946" v="137" actId="1076"/>
          <ac:cxnSpMkLst>
            <pc:docMk/>
            <pc:sldMk cId="2089023597" sldId="257"/>
            <ac:cxnSpMk id="22" creationId="{F9DAADB1-6534-401C-B6AA-35BC0C2D758B}"/>
          </ac:cxnSpMkLst>
        </pc:cxnChg>
        <pc:cxnChg chg="add mod">
          <ac:chgData name="Sanders Wang" userId="089d73b8-785c-4012-b931-81c632b6c9c7" providerId="ADAL" clId="{123A3659-8511-42A2-8251-FCA854022362}" dt="2021-06-01T14:29:42.946" v="137" actId="1076"/>
          <ac:cxnSpMkLst>
            <pc:docMk/>
            <pc:sldMk cId="2089023597" sldId="257"/>
            <ac:cxnSpMk id="24" creationId="{2B7FE26B-8F31-446D-820E-12C5A18CE0C9}"/>
          </ac:cxnSpMkLst>
        </pc:cxnChg>
        <pc:cxnChg chg="add mod">
          <ac:chgData name="Sanders Wang" userId="089d73b8-785c-4012-b931-81c632b6c9c7" providerId="ADAL" clId="{123A3659-8511-42A2-8251-FCA854022362}" dt="2021-06-01T14:41:03.066" v="373" actId="1076"/>
          <ac:cxnSpMkLst>
            <pc:docMk/>
            <pc:sldMk cId="2089023597" sldId="257"/>
            <ac:cxnSpMk id="32" creationId="{1FADAA13-B2F3-4C0F-985C-E01313F1E1AC}"/>
          </ac:cxnSpMkLst>
        </pc:cxnChg>
        <pc:cxnChg chg="add mod">
          <ac:chgData name="Sanders Wang" userId="089d73b8-785c-4012-b931-81c632b6c9c7" providerId="ADAL" clId="{123A3659-8511-42A2-8251-FCA854022362}" dt="2021-06-01T14:41:03.066" v="373" actId="1076"/>
          <ac:cxnSpMkLst>
            <pc:docMk/>
            <pc:sldMk cId="2089023597" sldId="257"/>
            <ac:cxnSpMk id="34" creationId="{AB8CF213-0B8D-4307-BFEB-8A8BB36B88F4}"/>
          </ac:cxnSpMkLst>
        </pc:cxnChg>
        <pc:cxnChg chg="add mod">
          <ac:chgData name="Sanders Wang" userId="089d73b8-785c-4012-b931-81c632b6c9c7" providerId="ADAL" clId="{123A3659-8511-42A2-8251-FCA854022362}" dt="2021-06-01T14:32:32.146" v="164" actId="1076"/>
          <ac:cxnSpMkLst>
            <pc:docMk/>
            <pc:sldMk cId="2089023597" sldId="257"/>
            <ac:cxnSpMk id="45" creationId="{B6A12760-EF8E-44EA-9E5A-67649F70FFA0}"/>
          </ac:cxnSpMkLst>
        </pc:cxnChg>
        <pc:cxnChg chg="add mod">
          <ac:chgData name="Sanders Wang" userId="089d73b8-785c-4012-b931-81c632b6c9c7" providerId="ADAL" clId="{123A3659-8511-42A2-8251-FCA854022362}" dt="2021-06-01T14:32:32.146" v="164" actId="1076"/>
          <ac:cxnSpMkLst>
            <pc:docMk/>
            <pc:sldMk cId="2089023597" sldId="257"/>
            <ac:cxnSpMk id="47" creationId="{3A7A4C50-014F-4845-B2C6-076558E2051E}"/>
          </ac:cxnSpMkLst>
        </pc:cxnChg>
        <pc:cxnChg chg="add mod">
          <ac:chgData name="Sanders Wang" userId="089d73b8-785c-4012-b931-81c632b6c9c7" providerId="ADAL" clId="{123A3659-8511-42A2-8251-FCA854022362}" dt="2021-06-02T13:36:05.570" v="3785" actId="1076"/>
          <ac:cxnSpMkLst>
            <pc:docMk/>
            <pc:sldMk cId="2089023597" sldId="257"/>
            <ac:cxnSpMk id="63" creationId="{508C015A-D592-40E8-8632-64572AD3B46A}"/>
          </ac:cxnSpMkLst>
        </pc:cxnChg>
        <pc:cxnChg chg="add mod">
          <ac:chgData name="Sanders Wang" userId="089d73b8-785c-4012-b931-81c632b6c9c7" providerId="ADAL" clId="{123A3659-8511-42A2-8251-FCA854022362}" dt="2021-06-02T13:36:05.570" v="3785" actId="1076"/>
          <ac:cxnSpMkLst>
            <pc:docMk/>
            <pc:sldMk cId="2089023597" sldId="257"/>
            <ac:cxnSpMk id="65" creationId="{00C6AAB5-BA77-4124-AF1C-5B07835531F2}"/>
          </ac:cxnSpMkLst>
        </pc:cxnChg>
        <pc:cxnChg chg="add mod">
          <ac:chgData name="Sanders Wang" userId="089d73b8-785c-4012-b931-81c632b6c9c7" providerId="ADAL" clId="{123A3659-8511-42A2-8251-FCA854022362}" dt="2021-06-02T13:36:05.570" v="3785" actId="1076"/>
          <ac:cxnSpMkLst>
            <pc:docMk/>
            <pc:sldMk cId="2089023597" sldId="257"/>
            <ac:cxnSpMk id="67" creationId="{26BC8E53-6919-4A79-BDAD-C91234A4C489}"/>
          </ac:cxnSpMkLst>
        </pc:cxnChg>
        <pc:cxnChg chg="add del mod">
          <ac:chgData name="Sanders Wang" userId="089d73b8-785c-4012-b931-81c632b6c9c7" providerId="ADAL" clId="{123A3659-8511-42A2-8251-FCA854022362}" dt="2021-06-01T14:33:21.078" v="176" actId="478"/>
          <ac:cxnSpMkLst>
            <pc:docMk/>
            <pc:sldMk cId="2089023597" sldId="257"/>
            <ac:cxnSpMk id="72" creationId="{28B97E91-5A38-4F9B-86BF-A4E9D9690C9D}"/>
          </ac:cxnSpMkLst>
        </pc:cxnChg>
        <pc:cxnChg chg="add del mod">
          <ac:chgData name="Sanders Wang" userId="089d73b8-785c-4012-b931-81c632b6c9c7" providerId="ADAL" clId="{123A3659-8511-42A2-8251-FCA854022362}" dt="2021-06-01T14:33:21.078" v="176" actId="478"/>
          <ac:cxnSpMkLst>
            <pc:docMk/>
            <pc:sldMk cId="2089023597" sldId="257"/>
            <ac:cxnSpMk id="74" creationId="{BAD1CA6D-EC62-4A75-9B6B-4679AFE31954}"/>
          </ac:cxnSpMkLst>
        </pc:cxnChg>
        <pc:cxnChg chg="add del mod">
          <ac:chgData name="Sanders Wang" userId="089d73b8-785c-4012-b931-81c632b6c9c7" providerId="ADAL" clId="{123A3659-8511-42A2-8251-FCA854022362}" dt="2021-06-01T14:33:21.078" v="176" actId="478"/>
          <ac:cxnSpMkLst>
            <pc:docMk/>
            <pc:sldMk cId="2089023597" sldId="257"/>
            <ac:cxnSpMk id="77" creationId="{F839E276-0B50-44BC-83D2-ECBD7351C3F1}"/>
          </ac:cxnSpMkLst>
        </pc:cxnChg>
        <pc:cxnChg chg="add del mod">
          <ac:chgData name="Sanders Wang" userId="089d73b8-785c-4012-b931-81c632b6c9c7" providerId="ADAL" clId="{123A3659-8511-42A2-8251-FCA854022362}" dt="2021-06-01T14:33:21.078" v="176" actId="478"/>
          <ac:cxnSpMkLst>
            <pc:docMk/>
            <pc:sldMk cId="2089023597" sldId="257"/>
            <ac:cxnSpMk id="79" creationId="{6F1E529A-3CA3-4B1C-9B1D-B5ED183AB755}"/>
          </ac:cxnSpMkLst>
        </pc:cxnChg>
        <pc:cxnChg chg="add del mod">
          <ac:chgData name="Sanders Wang" userId="089d73b8-785c-4012-b931-81c632b6c9c7" providerId="ADAL" clId="{123A3659-8511-42A2-8251-FCA854022362}" dt="2021-06-01T14:33:21.078" v="176" actId="478"/>
          <ac:cxnSpMkLst>
            <pc:docMk/>
            <pc:sldMk cId="2089023597" sldId="257"/>
            <ac:cxnSpMk id="82" creationId="{1D029C7B-58F3-4F63-8EE9-97187B963D7D}"/>
          </ac:cxnSpMkLst>
        </pc:cxnChg>
        <pc:cxnChg chg="add del mod">
          <ac:chgData name="Sanders Wang" userId="089d73b8-785c-4012-b931-81c632b6c9c7" providerId="ADAL" clId="{123A3659-8511-42A2-8251-FCA854022362}" dt="2021-06-01T14:33:21.078" v="176" actId="478"/>
          <ac:cxnSpMkLst>
            <pc:docMk/>
            <pc:sldMk cId="2089023597" sldId="257"/>
            <ac:cxnSpMk id="84" creationId="{919ABC9D-68FC-4627-918E-399A4F22F7B0}"/>
          </ac:cxnSpMkLst>
        </pc:cxnChg>
        <pc:cxnChg chg="add del mod">
          <ac:chgData name="Sanders Wang" userId="089d73b8-785c-4012-b931-81c632b6c9c7" providerId="ADAL" clId="{123A3659-8511-42A2-8251-FCA854022362}" dt="2021-06-01T14:33:21.078" v="176" actId="478"/>
          <ac:cxnSpMkLst>
            <pc:docMk/>
            <pc:sldMk cId="2089023597" sldId="257"/>
            <ac:cxnSpMk id="87" creationId="{DE807BC6-6EF1-4C85-9426-1AF48D66470F}"/>
          </ac:cxnSpMkLst>
        </pc:cxnChg>
        <pc:cxnChg chg="add del mod">
          <ac:chgData name="Sanders Wang" userId="089d73b8-785c-4012-b931-81c632b6c9c7" providerId="ADAL" clId="{123A3659-8511-42A2-8251-FCA854022362}" dt="2021-06-01T14:33:21.078" v="176" actId="478"/>
          <ac:cxnSpMkLst>
            <pc:docMk/>
            <pc:sldMk cId="2089023597" sldId="257"/>
            <ac:cxnSpMk id="89" creationId="{9EB305C3-08C2-44D5-8107-9EF17B08C5AC}"/>
          </ac:cxnSpMkLst>
        </pc:cxnChg>
        <pc:cxnChg chg="add mod">
          <ac:chgData name="Sanders Wang" userId="089d73b8-785c-4012-b931-81c632b6c9c7" providerId="ADAL" clId="{123A3659-8511-42A2-8251-FCA854022362}" dt="2021-06-01T14:33:50.394" v="182" actId="14100"/>
          <ac:cxnSpMkLst>
            <pc:docMk/>
            <pc:sldMk cId="2089023597" sldId="257"/>
            <ac:cxnSpMk id="92" creationId="{424904A0-E3D5-4197-A059-087C43BA7D04}"/>
          </ac:cxnSpMkLst>
        </pc:cxnChg>
        <pc:cxnChg chg="add mod">
          <ac:chgData name="Sanders Wang" userId="089d73b8-785c-4012-b931-81c632b6c9c7" providerId="ADAL" clId="{123A3659-8511-42A2-8251-FCA854022362}" dt="2021-06-01T14:47:06.222" v="441" actId="14100"/>
          <ac:cxnSpMkLst>
            <pc:docMk/>
            <pc:sldMk cId="2089023597" sldId="257"/>
            <ac:cxnSpMk id="98" creationId="{A998A7B8-BEB7-4F4D-9EF0-490E47DF06D1}"/>
          </ac:cxnSpMkLst>
        </pc:cxnChg>
        <pc:cxnChg chg="add mod">
          <ac:chgData name="Sanders Wang" userId="089d73b8-785c-4012-b931-81c632b6c9c7" providerId="ADAL" clId="{123A3659-8511-42A2-8251-FCA854022362}" dt="2021-06-01T14:32:32.146" v="164" actId="1076"/>
          <ac:cxnSpMkLst>
            <pc:docMk/>
            <pc:sldMk cId="2089023597" sldId="257"/>
            <ac:cxnSpMk id="104" creationId="{DD1A5372-465D-4216-9A39-A9343E87E8B0}"/>
          </ac:cxnSpMkLst>
        </pc:cxnChg>
        <pc:cxnChg chg="add mod">
          <ac:chgData name="Sanders Wang" userId="089d73b8-785c-4012-b931-81c632b6c9c7" providerId="ADAL" clId="{123A3659-8511-42A2-8251-FCA854022362}" dt="2021-06-01T14:32:44.690" v="168" actId="14100"/>
          <ac:cxnSpMkLst>
            <pc:docMk/>
            <pc:sldMk cId="2089023597" sldId="257"/>
            <ac:cxnSpMk id="109" creationId="{136146C8-AF45-4478-8666-57FD1A9FAB03}"/>
          </ac:cxnSpMkLst>
        </pc:cxnChg>
        <pc:cxnChg chg="add mod">
          <ac:chgData name="Sanders Wang" userId="089d73b8-785c-4012-b931-81c632b6c9c7" providerId="ADAL" clId="{123A3659-8511-42A2-8251-FCA854022362}" dt="2021-06-02T13:36:05.570" v="3785" actId="1076"/>
          <ac:cxnSpMkLst>
            <pc:docMk/>
            <pc:sldMk cId="2089023597" sldId="257"/>
            <ac:cxnSpMk id="116" creationId="{21A82539-E231-420B-B46C-11246CCC87F9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37" creationId="{38B68CE7-B057-495D-9586-B4E417D9BC8E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39" creationId="{4B39B30F-1250-4184-946A-B705C655A31A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41" creationId="{D3017B0D-B7F1-48AF-8EE2-9D783ACAD506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49" creationId="{5DC90537-5FA2-4B7D-85BF-D29C6B27ACFD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54" creationId="{755917B9-3B2D-4B52-9719-855951B34FE1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59" creationId="{A7F8B10F-EC4A-4742-BC36-3CC7B746CEDD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61" creationId="{2B7C8060-9A0F-4538-9256-E017EF06DA3C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63" creationId="{569BDF1B-4EAE-4FF5-BBDC-FD541E7663CB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65" creationId="{D7656ECE-BF1E-48CF-B8CE-F00707240D87}"/>
          </ac:cxnSpMkLst>
        </pc:cxnChg>
        <pc:cxnChg chg="add del mod">
          <ac:chgData name="Sanders Wang" userId="089d73b8-785c-4012-b931-81c632b6c9c7" providerId="ADAL" clId="{123A3659-8511-42A2-8251-FCA854022362}" dt="2021-06-01T14:42:42.359" v="392" actId="478"/>
          <ac:cxnSpMkLst>
            <pc:docMk/>
            <pc:sldMk cId="2089023597" sldId="257"/>
            <ac:cxnSpMk id="168" creationId="{98E628E1-899D-4D35-A646-A2A837974798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70" creationId="{2F004DC3-89DE-4856-9EF5-3BACE72AA8C8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72" creationId="{13A02129-2653-45F2-AB9F-984A49C63446}"/>
          </ac:cxnSpMkLst>
        </pc:cxnChg>
        <pc:cxnChg chg="add del mod">
          <ac:chgData name="Sanders Wang" userId="089d73b8-785c-4012-b931-81c632b6c9c7" providerId="ADAL" clId="{123A3659-8511-42A2-8251-FCA854022362}" dt="2021-06-01T14:43:17.107" v="402" actId="478"/>
          <ac:cxnSpMkLst>
            <pc:docMk/>
            <pc:sldMk cId="2089023597" sldId="257"/>
            <ac:cxnSpMk id="173" creationId="{70C73EE7-B5FE-4A52-B042-37BA475D73A5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76" creationId="{0A952DE0-813E-4BFF-B95D-5E03813047AE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81" creationId="{5816FBC8-8F71-487A-A7CC-EE2448BFB606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196" creationId="{24D6F572-3305-43BF-A37D-96F40CAAC372}"/>
          </ac:cxnSpMkLst>
        </pc:cxnChg>
        <pc:cxnChg chg="add mod">
          <ac:chgData name="Sanders Wang" userId="089d73b8-785c-4012-b931-81c632b6c9c7" providerId="ADAL" clId="{123A3659-8511-42A2-8251-FCA854022362}" dt="2021-06-01T14:46:16.672" v="430" actId="571"/>
          <ac:cxnSpMkLst>
            <pc:docMk/>
            <pc:sldMk cId="2089023597" sldId="257"/>
            <ac:cxnSpMk id="202" creationId="{B9B367F6-27AB-402A-9E3B-FD6E3A3B8EBB}"/>
          </ac:cxnSpMkLst>
        </pc:cxnChg>
        <pc:cxnChg chg="add mod">
          <ac:chgData name="Sanders Wang" userId="089d73b8-785c-4012-b931-81c632b6c9c7" providerId="ADAL" clId="{123A3659-8511-42A2-8251-FCA854022362}" dt="2021-06-01T14:46:16.672" v="430" actId="571"/>
          <ac:cxnSpMkLst>
            <pc:docMk/>
            <pc:sldMk cId="2089023597" sldId="257"/>
            <ac:cxnSpMk id="204" creationId="{B4089DF0-AB84-447A-A293-99A09F50F27F}"/>
          </ac:cxnSpMkLst>
        </pc:cxnChg>
        <pc:cxnChg chg="add mod">
          <ac:chgData name="Sanders Wang" userId="089d73b8-785c-4012-b931-81c632b6c9c7" providerId="ADAL" clId="{123A3659-8511-42A2-8251-FCA854022362}" dt="2021-06-01T14:46:16.672" v="430" actId="571"/>
          <ac:cxnSpMkLst>
            <pc:docMk/>
            <pc:sldMk cId="2089023597" sldId="257"/>
            <ac:cxnSpMk id="206" creationId="{010956A0-8DE1-4A31-A723-2D35DBC1F7A8}"/>
          </ac:cxnSpMkLst>
        </pc:cxnChg>
        <pc:cxnChg chg="add mod">
          <ac:chgData name="Sanders Wang" userId="089d73b8-785c-4012-b931-81c632b6c9c7" providerId="ADAL" clId="{123A3659-8511-42A2-8251-FCA854022362}" dt="2021-06-01T14:46:51.488" v="438" actId="571"/>
          <ac:cxnSpMkLst>
            <pc:docMk/>
            <pc:sldMk cId="2089023597" sldId="257"/>
            <ac:cxnSpMk id="209" creationId="{8C39195F-F986-42A1-A5EB-E81E4CB3C658}"/>
          </ac:cxnSpMkLst>
        </pc:cxnChg>
        <pc:cxnChg chg="add mod">
          <ac:chgData name="Sanders Wang" userId="089d73b8-785c-4012-b931-81c632b6c9c7" providerId="ADAL" clId="{123A3659-8511-42A2-8251-FCA854022362}" dt="2021-06-01T14:46:51.488" v="438" actId="571"/>
          <ac:cxnSpMkLst>
            <pc:docMk/>
            <pc:sldMk cId="2089023597" sldId="257"/>
            <ac:cxnSpMk id="211" creationId="{931929CD-5097-4C17-861C-4FB3EE7F55D0}"/>
          </ac:cxnSpMkLst>
        </pc:cxnChg>
        <pc:cxnChg chg="add mod">
          <ac:chgData name="Sanders Wang" userId="089d73b8-785c-4012-b931-81c632b6c9c7" providerId="ADAL" clId="{123A3659-8511-42A2-8251-FCA854022362}" dt="2021-06-01T14:46:51.488" v="438" actId="571"/>
          <ac:cxnSpMkLst>
            <pc:docMk/>
            <pc:sldMk cId="2089023597" sldId="257"/>
            <ac:cxnSpMk id="213" creationId="{0CD43431-FA23-4A24-B389-852F2CB4DDA7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223" creationId="{EAD8643C-AC25-4CFC-90D1-D2FFBCA32113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226" creationId="{4EE357A5-C5A9-4C1D-939D-04AC48F0B9FF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230" creationId="{05A9AC44-AAF1-442D-9162-E330495AD56C}"/>
          </ac:cxnSpMkLst>
        </pc:cxnChg>
        <pc:cxnChg chg="add mod">
          <ac:chgData name="Sanders Wang" userId="089d73b8-785c-4012-b931-81c632b6c9c7" providerId="ADAL" clId="{123A3659-8511-42A2-8251-FCA854022362}" dt="2021-06-02T13:37:19.921" v="3791" actId="164"/>
          <ac:cxnSpMkLst>
            <pc:docMk/>
            <pc:sldMk cId="2089023597" sldId="257"/>
            <ac:cxnSpMk id="233" creationId="{A81E7948-AC5A-4200-9967-30A0ECAD3B3F}"/>
          </ac:cxnSpMkLst>
        </pc:cxnChg>
      </pc:sldChg>
      <pc:sldChg chg="addSp delSp modSp add mod">
        <pc:chgData name="Sanders Wang" userId="089d73b8-785c-4012-b931-81c632b6c9c7" providerId="ADAL" clId="{123A3659-8511-42A2-8251-FCA854022362}" dt="2021-06-01T15:31:46.421" v="1048"/>
        <pc:sldMkLst>
          <pc:docMk/>
          <pc:sldMk cId="1963486472" sldId="258"/>
        </pc:sldMkLst>
        <pc:spChg chg="mod">
          <ac:chgData name="Sanders Wang" userId="089d73b8-785c-4012-b931-81c632b6c9c7" providerId="ADAL" clId="{123A3659-8511-42A2-8251-FCA854022362}" dt="2021-06-01T14:50:01.394" v="476" actId="6549"/>
          <ac:spMkLst>
            <pc:docMk/>
            <pc:sldMk cId="1963486472" sldId="258"/>
            <ac:spMk id="2" creationId="{779EB729-BE9C-425E-A3A5-C2B23735E5AB}"/>
          </ac:spMkLst>
        </pc:spChg>
        <pc:spChg chg="add del mod">
          <ac:chgData name="Sanders Wang" userId="089d73b8-785c-4012-b931-81c632b6c9c7" providerId="ADAL" clId="{123A3659-8511-42A2-8251-FCA854022362}" dt="2021-06-01T15:31:45.284" v="1047" actId="478"/>
          <ac:spMkLst>
            <pc:docMk/>
            <pc:sldMk cId="1963486472" sldId="258"/>
            <ac:spMk id="4" creationId="{A713E57B-E04E-4FA5-91B9-4B5FDE46ADAB}"/>
          </ac:spMkLst>
        </pc:spChg>
        <pc:spChg chg="mod">
          <ac:chgData name="Sanders Wang" userId="089d73b8-785c-4012-b931-81c632b6c9c7" providerId="ADAL" clId="{123A3659-8511-42A2-8251-FCA854022362}" dt="2021-06-01T14:52:00.675" v="501" actId="1076"/>
          <ac:spMkLst>
            <pc:docMk/>
            <pc:sldMk cId="1963486472" sldId="258"/>
            <ac:spMk id="6" creationId="{158466C0-A936-4065-B125-6D84F44CA31A}"/>
          </ac:spMkLst>
        </pc:spChg>
        <pc:spChg chg="mod">
          <ac:chgData name="Sanders Wang" userId="089d73b8-785c-4012-b931-81c632b6c9c7" providerId="ADAL" clId="{123A3659-8511-42A2-8251-FCA854022362}" dt="2021-06-01T14:52:00.675" v="501" actId="1076"/>
          <ac:spMkLst>
            <pc:docMk/>
            <pc:sldMk cId="1963486472" sldId="258"/>
            <ac:spMk id="13" creationId="{96959EC7-4437-46F4-8C23-C7B6456F4BBA}"/>
          </ac:spMkLst>
        </pc:spChg>
        <pc:spChg chg="mod">
          <ac:chgData name="Sanders Wang" userId="089d73b8-785c-4012-b931-81c632b6c9c7" providerId="ADAL" clId="{123A3659-8511-42A2-8251-FCA854022362}" dt="2021-06-01T14:52:00.675" v="501" actId="1076"/>
          <ac:spMkLst>
            <pc:docMk/>
            <pc:sldMk cId="1963486472" sldId="258"/>
            <ac:spMk id="17" creationId="{2A9CFF7A-0CCD-4C71-B3D2-97DD6BE32706}"/>
          </ac:spMkLst>
        </pc:spChg>
        <pc:spChg chg="mod">
          <ac:chgData name="Sanders Wang" userId="089d73b8-785c-4012-b931-81c632b6c9c7" providerId="ADAL" clId="{123A3659-8511-42A2-8251-FCA854022362}" dt="2021-06-01T14:52:36.380" v="504" actId="1076"/>
          <ac:spMkLst>
            <pc:docMk/>
            <pc:sldMk cId="1963486472" sldId="258"/>
            <ac:spMk id="20" creationId="{5AC8A5AE-07B3-46BE-AD15-5A0FB6609A94}"/>
          </ac:spMkLst>
        </pc:spChg>
        <pc:spChg chg="mod">
          <ac:chgData name="Sanders Wang" userId="089d73b8-785c-4012-b931-81c632b6c9c7" providerId="ADAL" clId="{123A3659-8511-42A2-8251-FCA854022362}" dt="2021-06-01T14:52:36.380" v="504" actId="1076"/>
          <ac:spMkLst>
            <pc:docMk/>
            <pc:sldMk cId="1963486472" sldId="258"/>
            <ac:spMk id="21" creationId="{F5F42878-DD66-4494-A9ED-348B3EF98486}"/>
          </ac:spMkLst>
        </pc:spChg>
        <pc:spChg chg="mod">
          <ac:chgData name="Sanders Wang" userId="089d73b8-785c-4012-b931-81c632b6c9c7" providerId="ADAL" clId="{123A3659-8511-42A2-8251-FCA854022362}" dt="2021-06-01T14:52:36.380" v="504" actId="1076"/>
          <ac:spMkLst>
            <pc:docMk/>
            <pc:sldMk cId="1963486472" sldId="258"/>
            <ac:spMk id="23" creationId="{C49475C3-C41F-465C-94D6-788FDC999CF7}"/>
          </ac:spMkLst>
        </pc:spChg>
        <pc:spChg chg="mod">
          <ac:chgData name="Sanders Wang" userId="089d73b8-785c-4012-b931-81c632b6c9c7" providerId="ADAL" clId="{123A3659-8511-42A2-8251-FCA854022362}" dt="2021-06-01T14:54:21.006" v="518" actId="1076"/>
          <ac:spMkLst>
            <pc:docMk/>
            <pc:sldMk cId="1963486472" sldId="258"/>
            <ac:spMk id="30" creationId="{781EBBA9-E30D-4511-B123-029E528A595D}"/>
          </ac:spMkLst>
        </pc:spChg>
        <pc:spChg chg="mod">
          <ac:chgData name="Sanders Wang" userId="089d73b8-785c-4012-b931-81c632b6c9c7" providerId="ADAL" clId="{123A3659-8511-42A2-8251-FCA854022362}" dt="2021-06-01T14:54:21.006" v="518" actId="1076"/>
          <ac:spMkLst>
            <pc:docMk/>
            <pc:sldMk cId="1963486472" sldId="258"/>
            <ac:spMk id="31" creationId="{335603CC-A590-4802-8DAF-618E952FC712}"/>
          </ac:spMkLst>
        </pc:spChg>
        <pc:spChg chg="mod">
          <ac:chgData name="Sanders Wang" userId="089d73b8-785c-4012-b931-81c632b6c9c7" providerId="ADAL" clId="{123A3659-8511-42A2-8251-FCA854022362}" dt="2021-06-01T14:54:21.006" v="518" actId="1076"/>
          <ac:spMkLst>
            <pc:docMk/>
            <pc:sldMk cId="1963486472" sldId="258"/>
            <ac:spMk id="33" creationId="{58DBDA41-B94C-4575-9967-FB41538EA0A0}"/>
          </ac:spMkLst>
        </pc:spChg>
        <pc:spChg chg="mod">
          <ac:chgData name="Sanders Wang" userId="089d73b8-785c-4012-b931-81c632b6c9c7" providerId="ADAL" clId="{123A3659-8511-42A2-8251-FCA854022362}" dt="2021-06-01T14:52:20.275" v="502" actId="1076"/>
          <ac:spMkLst>
            <pc:docMk/>
            <pc:sldMk cId="1963486472" sldId="258"/>
            <ac:spMk id="43" creationId="{F7031148-5AE0-4848-8BD7-8FF349818F25}"/>
          </ac:spMkLst>
        </pc:spChg>
        <pc:spChg chg="mod">
          <ac:chgData name="Sanders Wang" userId="089d73b8-785c-4012-b931-81c632b6c9c7" providerId="ADAL" clId="{123A3659-8511-42A2-8251-FCA854022362}" dt="2021-06-01T14:52:20.275" v="502" actId="1076"/>
          <ac:spMkLst>
            <pc:docMk/>
            <pc:sldMk cId="1963486472" sldId="258"/>
            <ac:spMk id="44" creationId="{3CCACE32-D3E2-4FB6-83E9-93BD0E1E08E2}"/>
          </ac:spMkLst>
        </pc:spChg>
        <pc:spChg chg="mod">
          <ac:chgData name="Sanders Wang" userId="089d73b8-785c-4012-b931-81c632b6c9c7" providerId="ADAL" clId="{123A3659-8511-42A2-8251-FCA854022362}" dt="2021-06-01T14:52:20.275" v="502" actId="1076"/>
          <ac:spMkLst>
            <pc:docMk/>
            <pc:sldMk cId="1963486472" sldId="258"/>
            <ac:spMk id="46" creationId="{807614E0-FFD3-4A6D-999B-E0586CBE41A6}"/>
          </ac:spMkLst>
        </pc:spChg>
        <pc:spChg chg="mod">
          <ac:chgData name="Sanders Wang" userId="089d73b8-785c-4012-b931-81c632b6c9c7" providerId="ADAL" clId="{123A3659-8511-42A2-8251-FCA854022362}" dt="2021-06-01T14:52:00.675" v="501" actId="1076"/>
          <ac:spMkLst>
            <pc:docMk/>
            <pc:sldMk cId="1963486472" sldId="258"/>
            <ac:spMk id="91" creationId="{091B8DF9-23D5-4B70-95A1-E80909259489}"/>
          </ac:spMkLst>
        </pc:spChg>
        <pc:spChg chg="add mod">
          <ac:chgData name="Sanders Wang" userId="089d73b8-785c-4012-b931-81c632b6c9c7" providerId="ADAL" clId="{123A3659-8511-42A2-8251-FCA854022362}" dt="2021-06-01T14:54:28.721" v="520" actId="14100"/>
          <ac:spMkLst>
            <pc:docMk/>
            <pc:sldMk cId="1963486472" sldId="258"/>
            <ac:spMk id="94" creationId="{EF904B52-A534-4B58-A942-223AD9C6A91F}"/>
          </ac:spMkLst>
        </pc:spChg>
        <pc:spChg chg="add mod">
          <ac:chgData name="Sanders Wang" userId="089d73b8-785c-4012-b931-81c632b6c9c7" providerId="ADAL" clId="{123A3659-8511-42A2-8251-FCA854022362}" dt="2021-06-01T14:54:36.385" v="521" actId="571"/>
          <ac:spMkLst>
            <pc:docMk/>
            <pc:sldMk cId="1963486472" sldId="258"/>
            <ac:spMk id="95" creationId="{233AC9F8-AA9D-4BF2-B083-860F905A7A3E}"/>
          </ac:spMkLst>
        </pc:spChg>
        <pc:spChg chg="add del mod">
          <ac:chgData name="Sanders Wang" userId="089d73b8-785c-4012-b931-81c632b6c9c7" providerId="ADAL" clId="{123A3659-8511-42A2-8251-FCA854022362}" dt="2021-06-01T14:58:52.236" v="595" actId="478"/>
          <ac:spMkLst>
            <pc:docMk/>
            <pc:sldMk cId="1963486472" sldId="258"/>
            <ac:spMk id="96" creationId="{053727BA-4C9F-4B30-BF5F-EB5029C3FFAC}"/>
          </ac:spMkLst>
        </pc:spChg>
        <pc:spChg chg="mod">
          <ac:chgData name="Sanders Wang" userId="089d73b8-785c-4012-b931-81c632b6c9c7" providerId="ADAL" clId="{123A3659-8511-42A2-8251-FCA854022362}" dt="2021-06-01T14:54:21.006" v="518" actId="1076"/>
          <ac:spMkLst>
            <pc:docMk/>
            <pc:sldMk cId="1963486472" sldId="258"/>
            <ac:spMk id="97" creationId="{AFA301F7-BA7D-46E7-ABCC-A41CA4AC854D}"/>
          </ac:spMkLst>
        </pc:spChg>
        <pc:spChg chg="add mod">
          <ac:chgData name="Sanders Wang" userId="089d73b8-785c-4012-b931-81c632b6c9c7" providerId="ADAL" clId="{123A3659-8511-42A2-8251-FCA854022362}" dt="2021-06-01T14:54:56.860" v="525" actId="14100"/>
          <ac:spMkLst>
            <pc:docMk/>
            <pc:sldMk cId="1963486472" sldId="258"/>
            <ac:spMk id="99" creationId="{650BF704-24D4-4373-8CFB-C90ED9656D54}"/>
          </ac:spMkLst>
        </pc:spChg>
        <pc:spChg chg="add mod">
          <ac:chgData name="Sanders Wang" userId="089d73b8-785c-4012-b931-81c632b6c9c7" providerId="ADAL" clId="{123A3659-8511-42A2-8251-FCA854022362}" dt="2021-06-01T14:57:56.077" v="585" actId="14100"/>
          <ac:spMkLst>
            <pc:docMk/>
            <pc:sldMk cId="1963486472" sldId="258"/>
            <ac:spMk id="100" creationId="{0190ACAA-4568-4914-8AF4-2F3A86BC3B62}"/>
          </ac:spMkLst>
        </pc:spChg>
        <pc:spChg chg="add mod">
          <ac:chgData name="Sanders Wang" userId="089d73b8-785c-4012-b931-81c632b6c9c7" providerId="ADAL" clId="{123A3659-8511-42A2-8251-FCA854022362}" dt="2021-06-01T14:58:49.554" v="594" actId="20577"/>
          <ac:spMkLst>
            <pc:docMk/>
            <pc:sldMk cId="1963486472" sldId="258"/>
            <ac:spMk id="101" creationId="{7B956824-F45C-4F2D-A245-683AAC563DB1}"/>
          </ac:spMkLst>
        </pc:spChg>
        <pc:spChg chg="add mod">
          <ac:chgData name="Sanders Wang" userId="089d73b8-785c-4012-b931-81c632b6c9c7" providerId="ADAL" clId="{123A3659-8511-42A2-8251-FCA854022362}" dt="2021-06-01T14:57:52.046" v="584" actId="14100"/>
          <ac:spMkLst>
            <pc:docMk/>
            <pc:sldMk cId="1963486472" sldId="258"/>
            <ac:spMk id="102" creationId="{301F719B-2336-47E3-99D5-8B22EE5FCF02}"/>
          </ac:spMkLst>
        </pc:spChg>
        <pc:spChg chg="mod">
          <ac:chgData name="Sanders Wang" userId="089d73b8-785c-4012-b931-81c632b6c9c7" providerId="ADAL" clId="{123A3659-8511-42A2-8251-FCA854022362}" dt="2021-06-01T14:52:20.275" v="502" actId="1076"/>
          <ac:spMkLst>
            <pc:docMk/>
            <pc:sldMk cId="1963486472" sldId="258"/>
            <ac:spMk id="103" creationId="{EBDFBEBC-C392-470B-AE86-1671E02FA80D}"/>
          </ac:spMkLst>
        </pc:spChg>
        <pc:spChg chg="add mod">
          <ac:chgData name="Sanders Wang" userId="089d73b8-785c-4012-b931-81c632b6c9c7" providerId="ADAL" clId="{123A3659-8511-42A2-8251-FCA854022362}" dt="2021-06-01T14:58:36.856" v="591" actId="20577"/>
          <ac:spMkLst>
            <pc:docMk/>
            <pc:sldMk cId="1963486472" sldId="258"/>
            <ac:spMk id="105" creationId="{46D7BDB8-C04E-4919-BB19-707A584A23E6}"/>
          </ac:spMkLst>
        </pc:spChg>
        <pc:spChg chg="add mod">
          <ac:chgData name="Sanders Wang" userId="089d73b8-785c-4012-b931-81c632b6c9c7" providerId="ADAL" clId="{123A3659-8511-42A2-8251-FCA854022362}" dt="2021-06-01T14:57:46.434" v="583" actId="14100"/>
          <ac:spMkLst>
            <pc:docMk/>
            <pc:sldMk cId="1963486472" sldId="258"/>
            <ac:spMk id="106" creationId="{8B7A5287-2D20-47B8-9B29-60227E9314F2}"/>
          </ac:spMkLst>
        </pc:spChg>
        <pc:spChg chg="add mod">
          <ac:chgData name="Sanders Wang" userId="089d73b8-785c-4012-b931-81c632b6c9c7" providerId="ADAL" clId="{123A3659-8511-42A2-8251-FCA854022362}" dt="2021-06-01T14:58:16.407" v="588" actId="1076"/>
          <ac:spMkLst>
            <pc:docMk/>
            <pc:sldMk cId="1963486472" sldId="258"/>
            <ac:spMk id="107" creationId="{69661501-9E1F-474C-9BB2-F82E770AB95E}"/>
          </ac:spMkLst>
        </pc:spChg>
        <pc:spChg chg="mod">
          <ac:chgData name="Sanders Wang" userId="089d73b8-785c-4012-b931-81c632b6c9c7" providerId="ADAL" clId="{123A3659-8511-42A2-8251-FCA854022362}" dt="2021-06-01T14:52:36.380" v="504" actId="1076"/>
          <ac:spMkLst>
            <pc:docMk/>
            <pc:sldMk cId="1963486472" sldId="258"/>
            <ac:spMk id="108" creationId="{ADA8A153-B7C7-49D2-B485-7EA185D48006}"/>
          </ac:spMkLst>
        </pc:spChg>
        <pc:spChg chg="add mod">
          <ac:chgData name="Sanders Wang" userId="089d73b8-785c-4012-b931-81c632b6c9c7" providerId="ADAL" clId="{123A3659-8511-42A2-8251-FCA854022362}" dt="2021-06-01T14:58:59.653" v="596" actId="571"/>
          <ac:spMkLst>
            <pc:docMk/>
            <pc:sldMk cId="1963486472" sldId="258"/>
            <ac:spMk id="110" creationId="{16409E19-2B0A-4579-BD8D-27099A0D68FA}"/>
          </ac:spMkLst>
        </pc:spChg>
        <pc:spChg chg="add mod">
          <ac:chgData name="Sanders Wang" userId="089d73b8-785c-4012-b931-81c632b6c9c7" providerId="ADAL" clId="{123A3659-8511-42A2-8251-FCA854022362}" dt="2021-06-01T14:59:50.706" v="603" actId="14100"/>
          <ac:spMkLst>
            <pc:docMk/>
            <pc:sldMk cId="1963486472" sldId="258"/>
            <ac:spMk id="112" creationId="{57603EFE-58AF-4F17-89BE-51D89A62B702}"/>
          </ac:spMkLst>
        </pc:spChg>
        <pc:spChg chg="add mod">
          <ac:chgData name="Sanders Wang" userId="089d73b8-785c-4012-b931-81c632b6c9c7" providerId="ADAL" clId="{123A3659-8511-42A2-8251-FCA854022362}" dt="2021-06-01T15:00:36.199" v="611" actId="14100"/>
          <ac:spMkLst>
            <pc:docMk/>
            <pc:sldMk cId="1963486472" sldId="258"/>
            <ac:spMk id="114" creationId="{1C8DCB0A-046A-49CB-9D9E-052CB598B09B}"/>
          </ac:spMkLst>
        </pc:spChg>
        <pc:spChg chg="add mod">
          <ac:chgData name="Sanders Wang" userId="089d73b8-785c-4012-b931-81c632b6c9c7" providerId="ADAL" clId="{123A3659-8511-42A2-8251-FCA854022362}" dt="2021-06-01T15:00:53.178" v="614" actId="20577"/>
          <ac:spMkLst>
            <pc:docMk/>
            <pc:sldMk cId="1963486472" sldId="258"/>
            <ac:spMk id="115" creationId="{18333B22-2E4C-4870-8A1F-98ACD2F95B77}"/>
          </ac:spMkLst>
        </pc:spChg>
        <pc:spChg chg="add mod">
          <ac:chgData name="Sanders Wang" userId="089d73b8-785c-4012-b931-81c632b6c9c7" providerId="ADAL" clId="{123A3659-8511-42A2-8251-FCA854022362}" dt="2021-06-01T15:01:38.502" v="618" actId="1076"/>
          <ac:spMkLst>
            <pc:docMk/>
            <pc:sldMk cId="1963486472" sldId="258"/>
            <ac:spMk id="117" creationId="{FB2967EF-21F1-4E63-A84A-B8D3506FA5E7}"/>
          </ac:spMkLst>
        </pc:spChg>
        <pc:spChg chg="add mod">
          <ac:chgData name="Sanders Wang" userId="089d73b8-785c-4012-b931-81c632b6c9c7" providerId="ADAL" clId="{123A3659-8511-42A2-8251-FCA854022362}" dt="2021-06-01T15:01:38.502" v="618" actId="1076"/>
          <ac:spMkLst>
            <pc:docMk/>
            <pc:sldMk cId="1963486472" sldId="258"/>
            <ac:spMk id="118" creationId="{9F85F029-99DC-4FBF-A3A9-095E15FD8C3A}"/>
          </ac:spMkLst>
        </pc:spChg>
        <pc:spChg chg="add mod">
          <ac:chgData name="Sanders Wang" userId="089d73b8-785c-4012-b931-81c632b6c9c7" providerId="ADAL" clId="{123A3659-8511-42A2-8251-FCA854022362}" dt="2021-06-01T15:01:38.502" v="618" actId="1076"/>
          <ac:spMkLst>
            <pc:docMk/>
            <pc:sldMk cId="1963486472" sldId="258"/>
            <ac:spMk id="120" creationId="{F26B4E8C-EFBB-4BDB-8401-5EBB5EE3E161}"/>
          </ac:spMkLst>
        </pc:spChg>
        <pc:spChg chg="add mod">
          <ac:chgData name="Sanders Wang" userId="089d73b8-785c-4012-b931-81c632b6c9c7" providerId="ADAL" clId="{123A3659-8511-42A2-8251-FCA854022362}" dt="2021-06-01T15:01:38.502" v="618" actId="1076"/>
          <ac:spMkLst>
            <pc:docMk/>
            <pc:sldMk cId="1963486472" sldId="258"/>
            <ac:spMk id="123" creationId="{9DE8F4BC-15E0-4C79-B71E-C00D64D28E03}"/>
          </ac:spMkLst>
        </pc:spChg>
        <pc:spChg chg="add mod">
          <ac:chgData name="Sanders Wang" userId="089d73b8-785c-4012-b931-81c632b6c9c7" providerId="ADAL" clId="{123A3659-8511-42A2-8251-FCA854022362}" dt="2021-06-01T15:02:05.675" v="623" actId="14100"/>
          <ac:spMkLst>
            <pc:docMk/>
            <pc:sldMk cId="1963486472" sldId="258"/>
            <ac:spMk id="125" creationId="{42CB4D1A-3961-4B3D-A537-4F12ADC1BECB}"/>
          </ac:spMkLst>
        </pc:spChg>
        <pc:spChg chg="add mod">
          <ac:chgData name="Sanders Wang" userId="089d73b8-785c-4012-b931-81c632b6c9c7" providerId="ADAL" clId="{123A3659-8511-42A2-8251-FCA854022362}" dt="2021-06-01T15:01:38.502" v="618" actId="1076"/>
          <ac:spMkLst>
            <pc:docMk/>
            <pc:sldMk cId="1963486472" sldId="258"/>
            <ac:spMk id="126" creationId="{00E249C7-810F-4EE0-9BA3-9F4A971A4F9E}"/>
          </ac:spMkLst>
        </pc:spChg>
        <pc:spChg chg="del">
          <ac:chgData name="Sanders Wang" userId="089d73b8-785c-4012-b931-81c632b6c9c7" providerId="ADAL" clId="{123A3659-8511-42A2-8251-FCA854022362}" dt="2021-06-01T14:51:06.284" v="497" actId="478"/>
          <ac:spMkLst>
            <pc:docMk/>
            <pc:sldMk cId="1963486472" sldId="258"/>
            <ac:spMk id="128" creationId="{340982A6-A577-4E86-97DC-0FAC730688D0}"/>
          </ac:spMkLst>
        </pc:spChg>
        <pc:spChg chg="del">
          <ac:chgData name="Sanders Wang" userId="089d73b8-785c-4012-b931-81c632b6c9c7" providerId="ADAL" clId="{123A3659-8511-42A2-8251-FCA854022362}" dt="2021-06-01T14:52:45.710" v="506" actId="478"/>
          <ac:spMkLst>
            <pc:docMk/>
            <pc:sldMk cId="1963486472" sldId="258"/>
            <ac:spMk id="129" creationId="{5896995C-10D5-4EC9-9B1E-2CFE3E132828}"/>
          </ac:spMkLst>
        </pc:spChg>
        <pc:spChg chg="del">
          <ac:chgData name="Sanders Wang" userId="089d73b8-785c-4012-b931-81c632b6c9c7" providerId="ADAL" clId="{123A3659-8511-42A2-8251-FCA854022362}" dt="2021-06-01T14:52:43.108" v="505" actId="478"/>
          <ac:spMkLst>
            <pc:docMk/>
            <pc:sldMk cId="1963486472" sldId="258"/>
            <ac:spMk id="130" creationId="{76AB41C9-ADC1-4C26-BDBB-F7EBE42AA472}"/>
          </ac:spMkLst>
        </pc:spChg>
        <pc:spChg chg="add mod">
          <ac:chgData name="Sanders Wang" userId="089d73b8-785c-4012-b931-81c632b6c9c7" providerId="ADAL" clId="{123A3659-8511-42A2-8251-FCA854022362}" dt="2021-06-01T15:02:40.385" v="624" actId="1076"/>
          <ac:spMkLst>
            <pc:docMk/>
            <pc:sldMk cId="1963486472" sldId="258"/>
            <ac:spMk id="131" creationId="{EB448CF3-A6C4-4D95-980B-AAB3CC71DF6B}"/>
          </ac:spMkLst>
        </pc:spChg>
        <pc:spChg chg="add mod">
          <ac:chgData name="Sanders Wang" userId="089d73b8-785c-4012-b931-81c632b6c9c7" providerId="ADAL" clId="{123A3659-8511-42A2-8251-FCA854022362}" dt="2021-06-01T15:03:06.825" v="643" actId="1076"/>
          <ac:spMkLst>
            <pc:docMk/>
            <pc:sldMk cId="1963486472" sldId="258"/>
            <ac:spMk id="132" creationId="{CEBAD47E-E69C-437E-BAE7-F724C47B22CE}"/>
          </ac:spMkLst>
        </pc:spChg>
        <pc:spChg chg="add mod">
          <ac:chgData name="Sanders Wang" userId="089d73b8-785c-4012-b931-81c632b6c9c7" providerId="ADAL" clId="{123A3659-8511-42A2-8251-FCA854022362}" dt="2021-06-01T15:03:20.167" v="650" actId="1076"/>
          <ac:spMkLst>
            <pc:docMk/>
            <pc:sldMk cId="1963486472" sldId="258"/>
            <ac:spMk id="133" creationId="{E8907698-41D4-4720-82B7-E0A916639B6F}"/>
          </ac:spMkLst>
        </pc:spChg>
        <pc:spChg chg="add mod">
          <ac:chgData name="Sanders Wang" userId="089d73b8-785c-4012-b931-81c632b6c9c7" providerId="ADAL" clId="{123A3659-8511-42A2-8251-FCA854022362}" dt="2021-06-01T15:03:29.734" v="655" actId="20577"/>
          <ac:spMkLst>
            <pc:docMk/>
            <pc:sldMk cId="1963486472" sldId="258"/>
            <ac:spMk id="134" creationId="{9CEE1FF1-E4EC-422E-A3CA-F7C849EF498A}"/>
          </ac:spMkLst>
        </pc:spChg>
        <pc:spChg chg="mod">
          <ac:chgData name="Sanders Wang" userId="089d73b8-785c-4012-b931-81c632b6c9c7" providerId="ADAL" clId="{123A3659-8511-42A2-8251-FCA854022362}" dt="2021-06-01T14:53:02.238" v="508" actId="1076"/>
          <ac:spMkLst>
            <pc:docMk/>
            <pc:sldMk cId="1963486472" sldId="258"/>
            <ac:spMk id="135" creationId="{2BF009EA-F39D-4C0C-8FAD-1CD035DF81F2}"/>
          </ac:spMkLst>
        </pc:spChg>
        <pc:spChg chg="mod">
          <ac:chgData name="Sanders Wang" userId="089d73b8-785c-4012-b931-81c632b6c9c7" providerId="ADAL" clId="{123A3659-8511-42A2-8251-FCA854022362}" dt="2021-06-01T14:53:02.238" v="508" actId="1076"/>
          <ac:spMkLst>
            <pc:docMk/>
            <pc:sldMk cId="1963486472" sldId="258"/>
            <ac:spMk id="136" creationId="{DD5A0D6C-CE83-44D5-817E-B5C1370032D2}"/>
          </ac:spMkLst>
        </pc:spChg>
        <pc:spChg chg="mod">
          <ac:chgData name="Sanders Wang" userId="089d73b8-785c-4012-b931-81c632b6c9c7" providerId="ADAL" clId="{123A3659-8511-42A2-8251-FCA854022362}" dt="2021-06-01T14:53:02.238" v="508" actId="1076"/>
          <ac:spMkLst>
            <pc:docMk/>
            <pc:sldMk cId="1963486472" sldId="258"/>
            <ac:spMk id="138" creationId="{860F4AF3-6134-44F7-8577-A93569A6AE0E}"/>
          </ac:spMkLst>
        </pc:spChg>
        <pc:spChg chg="mod">
          <ac:chgData name="Sanders Wang" userId="089d73b8-785c-4012-b931-81c632b6c9c7" providerId="ADAL" clId="{123A3659-8511-42A2-8251-FCA854022362}" dt="2021-06-01T14:53:02.238" v="508" actId="1076"/>
          <ac:spMkLst>
            <pc:docMk/>
            <pc:sldMk cId="1963486472" sldId="258"/>
            <ac:spMk id="140" creationId="{70B30D28-5CB5-4B8E-8B01-CA337D1C8208}"/>
          </ac:spMkLst>
        </pc:spChg>
        <pc:spChg chg="mod">
          <ac:chgData name="Sanders Wang" userId="089d73b8-785c-4012-b931-81c632b6c9c7" providerId="ADAL" clId="{123A3659-8511-42A2-8251-FCA854022362}" dt="2021-06-01T14:53:02.238" v="508" actId="1076"/>
          <ac:spMkLst>
            <pc:docMk/>
            <pc:sldMk cId="1963486472" sldId="258"/>
            <ac:spMk id="147" creationId="{E61D9E63-4DEC-4B61-B3FC-5B3F6BEB4C4A}"/>
          </ac:spMkLst>
        </pc:spChg>
        <pc:spChg chg="mod">
          <ac:chgData name="Sanders Wang" userId="089d73b8-785c-4012-b931-81c632b6c9c7" providerId="ADAL" clId="{123A3659-8511-42A2-8251-FCA854022362}" dt="2021-06-01T14:53:02.238" v="508" actId="1076"/>
          <ac:spMkLst>
            <pc:docMk/>
            <pc:sldMk cId="1963486472" sldId="258"/>
            <ac:spMk id="153" creationId="{3A7015E7-68CF-42CE-BE7B-1604A3E3C889}"/>
          </ac:spMkLst>
        </pc:spChg>
        <pc:spChg chg="mod">
          <ac:chgData name="Sanders Wang" userId="089d73b8-785c-4012-b931-81c632b6c9c7" providerId="ADAL" clId="{123A3659-8511-42A2-8251-FCA854022362}" dt="2021-06-01T14:53:19.525" v="509" actId="1076"/>
          <ac:spMkLst>
            <pc:docMk/>
            <pc:sldMk cId="1963486472" sldId="258"/>
            <ac:spMk id="157" creationId="{AA2CA6C2-6E37-4926-A308-8D2A6A714178}"/>
          </ac:spMkLst>
        </pc:spChg>
        <pc:spChg chg="mod">
          <ac:chgData name="Sanders Wang" userId="089d73b8-785c-4012-b931-81c632b6c9c7" providerId="ADAL" clId="{123A3659-8511-42A2-8251-FCA854022362}" dt="2021-06-01T14:53:19.525" v="509" actId="1076"/>
          <ac:spMkLst>
            <pc:docMk/>
            <pc:sldMk cId="1963486472" sldId="258"/>
            <ac:spMk id="158" creationId="{BE291193-5AC9-4AB5-B044-F4A09014E175}"/>
          </ac:spMkLst>
        </pc:spChg>
        <pc:spChg chg="mod">
          <ac:chgData name="Sanders Wang" userId="089d73b8-785c-4012-b931-81c632b6c9c7" providerId="ADAL" clId="{123A3659-8511-42A2-8251-FCA854022362}" dt="2021-06-01T14:53:19.525" v="509" actId="1076"/>
          <ac:spMkLst>
            <pc:docMk/>
            <pc:sldMk cId="1963486472" sldId="258"/>
            <ac:spMk id="160" creationId="{6FF6BD36-8D41-4D02-B8B9-2B31C7003E65}"/>
          </ac:spMkLst>
        </pc:spChg>
        <pc:spChg chg="mod">
          <ac:chgData name="Sanders Wang" userId="089d73b8-785c-4012-b931-81c632b6c9c7" providerId="ADAL" clId="{123A3659-8511-42A2-8251-FCA854022362}" dt="2021-06-01T14:53:19.525" v="509" actId="1076"/>
          <ac:spMkLst>
            <pc:docMk/>
            <pc:sldMk cId="1963486472" sldId="258"/>
            <ac:spMk id="162" creationId="{64A5A394-AB99-467B-B8E2-88C912861CFA}"/>
          </ac:spMkLst>
        </pc:spChg>
        <pc:spChg chg="mod">
          <ac:chgData name="Sanders Wang" userId="089d73b8-785c-4012-b931-81c632b6c9c7" providerId="ADAL" clId="{123A3659-8511-42A2-8251-FCA854022362}" dt="2021-06-01T14:53:19.525" v="509" actId="1076"/>
          <ac:spMkLst>
            <pc:docMk/>
            <pc:sldMk cId="1963486472" sldId="258"/>
            <ac:spMk id="164" creationId="{937AD7B3-76CC-4E18-85B4-E73D04BB0B5B}"/>
          </ac:spMkLst>
        </pc:spChg>
        <pc:spChg chg="mod">
          <ac:chgData name="Sanders Wang" userId="089d73b8-785c-4012-b931-81c632b6c9c7" providerId="ADAL" clId="{123A3659-8511-42A2-8251-FCA854022362}" dt="2021-06-01T14:53:51.452" v="513" actId="1076"/>
          <ac:spMkLst>
            <pc:docMk/>
            <pc:sldMk cId="1963486472" sldId="258"/>
            <ac:spMk id="167" creationId="{9CA0296D-9792-4787-B76C-BAE98A2EFCDD}"/>
          </ac:spMkLst>
        </pc:spChg>
        <pc:spChg chg="mod">
          <ac:chgData name="Sanders Wang" userId="089d73b8-785c-4012-b931-81c632b6c9c7" providerId="ADAL" clId="{123A3659-8511-42A2-8251-FCA854022362}" dt="2021-06-01T14:53:51.452" v="513" actId="1076"/>
          <ac:spMkLst>
            <pc:docMk/>
            <pc:sldMk cId="1963486472" sldId="258"/>
            <ac:spMk id="169" creationId="{4EEF1974-D64D-4825-AE21-1F7F8656C4E9}"/>
          </ac:spMkLst>
        </pc:spChg>
        <pc:spChg chg="mod">
          <ac:chgData name="Sanders Wang" userId="089d73b8-785c-4012-b931-81c632b6c9c7" providerId="ADAL" clId="{123A3659-8511-42A2-8251-FCA854022362}" dt="2021-06-01T14:53:51.452" v="513" actId="1076"/>
          <ac:spMkLst>
            <pc:docMk/>
            <pc:sldMk cId="1963486472" sldId="258"/>
            <ac:spMk id="171" creationId="{936B1543-6191-40A2-B1C4-4071E0A830DC}"/>
          </ac:spMkLst>
        </pc:spChg>
        <pc:spChg chg="mod">
          <ac:chgData name="Sanders Wang" userId="089d73b8-785c-4012-b931-81c632b6c9c7" providerId="ADAL" clId="{123A3659-8511-42A2-8251-FCA854022362}" dt="2021-06-01T14:53:51.452" v="513" actId="1076"/>
          <ac:spMkLst>
            <pc:docMk/>
            <pc:sldMk cId="1963486472" sldId="258"/>
            <ac:spMk id="175" creationId="{2C254B9F-D275-4F4A-9D06-11EED62E50EF}"/>
          </ac:spMkLst>
        </pc:spChg>
        <pc:spChg chg="mod">
          <ac:chgData name="Sanders Wang" userId="089d73b8-785c-4012-b931-81c632b6c9c7" providerId="ADAL" clId="{123A3659-8511-42A2-8251-FCA854022362}" dt="2021-06-01T14:53:51.452" v="513" actId="1076"/>
          <ac:spMkLst>
            <pc:docMk/>
            <pc:sldMk cId="1963486472" sldId="258"/>
            <ac:spMk id="185" creationId="{38E33549-4A98-4382-90D3-4CC9BB871FC2}"/>
          </ac:spMkLst>
        </pc:spChg>
        <pc:spChg chg="mod">
          <ac:chgData name="Sanders Wang" userId="089d73b8-785c-4012-b931-81c632b6c9c7" providerId="ADAL" clId="{123A3659-8511-42A2-8251-FCA854022362}" dt="2021-06-01T14:53:57.358" v="514" actId="1076"/>
          <ac:spMkLst>
            <pc:docMk/>
            <pc:sldMk cId="1963486472" sldId="258"/>
            <ac:spMk id="188" creationId="{218536A0-A5B4-45EA-95C2-B8E425C501F1}"/>
          </ac:spMkLst>
        </pc:spChg>
        <pc:spChg chg="mod">
          <ac:chgData name="Sanders Wang" userId="089d73b8-785c-4012-b931-81c632b6c9c7" providerId="ADAL" clId="{123A3659-8511-42A2-8251-FCA854022362}" dt="2021-06-01T15:11:42.597" v="715" actId="20577"/>
          <ac:spMkLst>
            <pc:docMk/>
            <pc:sldMk cId="1963486472" sldId="258"/>
            <ac:spMk id="189" creationId="{8DD43131-001C-4E0B-8040-1E3348E00FAB}"/>
          </ac:spMkLst>
        </pc:spChg>
        <pc:spChg chg="mod">
          <ac:chgData name="Sanders Wang" userId="089d73b8-785c-4012-b931-81c632b6c9c7" providerId="ADAL" clId="{123A3659-8511-42A2-8251-FCA854022362}" dt="2021-06-01T14:53:57.358" v="514" actId="1076"/>
          <ac:spMkLst>
            <pc:docMk/>
            <pc:sldMk cId="1963486472" sldId="258"/>
            <ac:spMk id="191" creationId="{E2410AE0-2FE8-4B43-98F6-C7F21E8E72FE}"/>
          </ac:spMkLst>
        </pc:spChg>
        <pc:spChg chg="mod">
          <ac:chgData name="Sanders Wang" userId="089d73b8-785c-4012-b931-81c632b6c9c7" providerId="ADAL" clId="{123A3659-8511-42A2-8251-FCA854022362}" dt="2021-06-01T14:53:57.358" v="514" actId="1076"/>
          <ac:spMkLst>
            <pc:docMk/>
            <pc:sldMk cId="1963486472" sldId="258"/>
            <ac:spMk id="192" creationId="{5DB5AEC2-87DF-4711-8285-567DB8A11610}"/>
          </ac:spMkLst>
        </pc:spChg>
        <pc:spChg chg="mod">
          <ac:chgData name="Sanders Wang" userId="089d73b8-785c-4012-b931-81c632b6c9c7" providerId="ADAL" clId="{123A3659-8511-42A2-8251-FCA854022362}" dt="2021-06-01T14:53:57.358" v="514" actId="1076"/>
          <ac:spMkLst>
            <pc:docMk/>
            <pc:sldMk cId="1963486472" sldId="258"/>
            <ac:spMk id="193" creationId="{204AF499-9AA6-4803-8E87-0A10F9AC59EF}"/>
          </ac:spMkLst>
        </pc:spChg>
        <pc:spChg chg="mod">
          <ac:chgData name="Sanders Wang" userId="089d73b8-785c-4012-b931-81c632b6c9c7" providerId="ADAL" clId="{123A3659-8511-42A2-8251-FCA854022362}" dt="2021-06-01T14:53:57.358" v="514" actId="1076"/>
          <ac:spMkLst>
            <pc:docMk/>
            <pc:sldMk cId="1963486472" sldId="258"/>
            <ac:spMk id="194" creationId="{415BAFF2-59A9-4BE0-904B-9BF8CD8A8CF0}"/>
          </ac:spMkLst>
        </pc:spChg>
        <pc:spChg chg="mod">
          <ac:chgData name="Sanders Wang" userId="089d73b8-785c-4012-b931-81c632b6c9c7" providerId="ADAL" clId="{123A3659-8511-42A2-8251-FCA854022362}" dt="2021-06-01T14:53:57.358" v="514" actId="1076"/>
          <ac:spMkLst>
            <pc:docMk/>
            <pc:sldMk cId="1963486472" sldId="258"/>
            <ac:spMk id="195" creationId="{C3082A1E-40AB-4B6E-A2B3-E348D6CDFA36}"/>
          </ac:spMkLst>
        </pc:spChg>
        <pc:spChg chg="mod">
          <ac:chgData name="Sanders Wang" userId="089d73b8-785c-4012-b931-81c632b6c9c7" providerId="ADAL" clId="{123A3659-8511-42A2-8251-FCA854022362}" dt="2021-06-01T14:54:21.006" v="518" actId="1076"/>
          <ac:spMkLst>
            <pc:docMk/>
            <pc:sldMk cId="1963486472" sldId="258"/>
            <ac:spMk id="222" creationId="{30B04CAD-96F8-4991-85E0-2C137702FAD6}"/>
          </ac:spMkLst>
        </pc:spChg>
        <pc:spChg chg="mod">
          <ac:chgData name="Sanders Wang" userId="089d73b8-785c-4012-b931-81c632b6c9c7" providerId="ADAL" clId="{123A3659-8511-42A2-8251-FCA854022362}" dt="2021-06-01T14:59:55.493" v="606" actId="403"/>
          <ac:spMkLst>
            <pc:docMk/>
            <pc:sldMk cId="1963486472" sldId="258"/>
            <ac:spMk id="238" creationId="{DF21C59E-5BD5-4E10-A2AD-1A666A6AE67C}"/>
          </ac:spMkLst>
        </pc:spChg>
        <pc:picChg chg="del">
          <ac:chgData name="Sanders Wang" userId="089d73b8-785c-4012-b931-81c632b6c9c7" providerId="ADAL" clId="{123A3659-8511-42A2-8251-FCA854022362}" dt="2021-06-01T15:31:42.603" v="1046" actId="478"/>
          <ac:picMkLst>
            <pc:docMk/>
            <pc:sldMk cId="1963486472" sldId="258"/>
            <ac:picMk id="5" creationId="{66746248-B20B-49A4-AA0A-A7BDAA4104DD}"/>
          </ac:picMkLst>
        </pc:picChg>
        <pc:picChg chg="add mod">
          <ac:chgData name="Sanders Wang" userId="089d73b8-785c-4012-b931-81c632b6c9c7" providerId="ADAL" clId="{123A3659-8511-42A2-8251-FCA854022362}" dt="2021-06-01T15:31:46.421" v="1048"/>
          <ac:picMkLst>
            <pc:docMk/>
            <pc:sldMk cId="1963486472" sldId="258"/>
            <ac:picMk id="121" creationId="{186194C2-6AC4-4E59-A36F-D0D756EB61E9}"/>
          </ac:picMkLst>
        </pc:picChg>
        <pc:cxnChg chg="mod">
          <ac:chgData name="Sanders Wang" userId="089d73b8-785c-4012-b931-81c632b6c9c7" providerId="ADAL" clId="{123A3659-8511-42A2-8251-FCA854022362}" dt="2021-06-01T14:52:00.675" v="501" actId="1076"/>
          <ac:cxnSpMkLst>
            <pc:docMk/>
            <pc:sldMk cId="1963486472" sldId="258"/>
            <ac:cxnSpMk id="8" creationId="{23372FCB-2A38-40C7-AA6C-6EFCA4744CAA}"/>
          </ac:cxnSpMkLst>
        </pc:cxnChg>
        <pc:cxnChg chg="mod">
          <ac:chgData name="Sanders Wang" userId="089d73b8-785c-4012-b931-81c632b6c9c7" providerId="ADAL" clId="{123A3659-8511-42A2-8251-FCA854022362}" dt="2021-06-01T14:52:00.675" v="501" actId="1076"/>
          <ac:cxnSpMkLst>
            <pc:docMk/>
            <pc:sldMk cId="1963486472" sldId="258"/>
            <ac:cxnSpMk id="19" creationId="{8719C332-25F2-4F04-AF0F-C4CDFC55EEE6}"/>
          </ac:cxnSpMkLst>
        </pc:cxnChg>
        <pc:cxnChg chg="mod">
          <ac:chgData name="Sanders Wang" userId="089d73b8-785c-4012-b931-81c632b6c9c7" providerId="ADAL" clId="{123A3659-8511-42A2-8251-FCA854022362}" dt="2021-06-01T14:52:36.380" v="504" actId="1076"/>
          <ac:cxnSpMkLst>
            <pc:docMk/>
            <pc:sldMk cId="1963486472" sldId="258"/>
            <ac:cxnSpMk id="22" creationId="{F9DAADB1-6534-401C-B6AA-35BC0C2D758B}"/>
          </ac:cxnSpMkLst>
        </pc:cxnChg>
        <pc:cxnChg chg="mod">
          <ac:chgData name="Sanders Wang" userId="089d73b8-785c-4012-b931-81c632b6c9c7" providerId="ADAL" clId="{123A3659-8511-42A2-8251-FCA854022362}" dt="2021-06-01T14:52:36.380" v="504" actId="1076"/>
          <ac:cxnSpMkLst>
            <pc:docMk/>
            <pc:sldMk cId="1963486472" sldId="258"/>
            <ac:cxnSpMk id="24" creationId="{2B7FE26B-8F31-446D-820E-12C5A18CE0C9}"/>
          </ac:cxnSpMkLst>
        </pc:cxnChg>
        <pc:cxnChg chg="mod">
          <ac:chgData name="Sanders Wang" userId="089d73b8-785c-4012-b931-81c632b6c9c7" providerId="ADAL" clId="{123A3659-8511-42A2-8251-FCA854022362}" dt="2021-06-01T14:54:21.006" v="518" actId="1076"/>
          <ac:cxnSpMkLst>
            <pc:docMk/>
            <pc:sldMk cId="1963486472" sldId="258"/>
            <ac:cxnSpMk id="32" creationId="{1FADAA13-B2F3-4C0F-985C-E01313F1E1AC}"/>
          </ac:cxnSpMkLst>
        </pc:cxnChg>
        <pc:cxnChg chg="mod">
          <ac:chgData name="Sanders Wang" userId="089d73b8-785c-4012-b931-81c632b6c9c7" providerId="ADAL" clId="{123A3659-8511-42A2-8251-FCA854022362}" dt="2021-06-01T14:54:21.006" v="518" actId="1076"/>
          <ac:cxnSpMkLst>
            <pc:docMk/>
            <pc:sldMk cId="1963486472" sldId="258"/>
            <ac:cxnSpMk id="34" creationId="{AB8CF213-0B8D-4307-BFEB-8A8BB36B88F4}"/>
          </ac:cxnSpMkLst>
        </pc:cxnChg>
        <pc:cxnChg chg="mod">
          <ac:chgData name="Sanders Wang" userId="089d73b8-785c-4012-b931-81c632b6c9c7" providerId="ADAL" clId="{123A3659-8511-42A2-8251-FCA854022362}" dt="2021-06-01T14:52:20.275" v="502" actId="1076"/>
          <ac:cxnSpMkLst>
            <pc:docMk/>
            <pc:sldMk cId="1963486472" sldId="258"/>
            <ac:cxnSpMk id="45" creationId="{B6A12760-EF8E-44EA-9E5A-67649F70FFA0}"/>
          </ac:cxnSpMkLst>
        </pc:cxnChg>
        <pc:cxnChg chg="mod">
          <ac:chgData name="Sanders Wang" userId="089d73b8-785c-4012-b931-81c632b6c9c7" providerId="ADAL" clId="{123A3659-8511-42A2-8251-FCA854022362}" dt="2021-06-01T14:52:20.275" v="502" actId="1076"/>
          <ac:cxnSpMkLst>
            <pc:docMk/>
            <pc:sldMk cId="1963486472" sldId="258"/>
            <ac:cxnSpMk id="47" creationId="{3A7A4C50-014F-4845-B2C6-076558E2051E}"/>
          </ac:cxnSpMkLst>
        </pc:cxnChg>
        <pc:cxnChg chg="mod">
          <ac:chgData name="Sanders Wang" userId="089d73b8-785c-4012-b931-81c632b6c9c7" providerId="ADAL" clId="{123A3659-8511-42A2-8251-FCA854022362}" dt="2021-06-01T14:52:00.675" v="501" actId="1076"/>
          <ac:cxnSpMkLst>
            <pc:docMk/>
            <pc:sldMk cId="1963486472" sldId="258"/>
            <ac:cxnSpMk id="92" creationId="{424904A0-E3D5-4197-A059-087C43BA7D04}"/>
          </ac:cxnSpMkLst>
        </pc:cxnChg>
        <pc:cxnChg chg="mod">
          <ac:chgData name="Sanders Wang" userId="089d73b8-785c-4012-b931-81c632b6c9c7" providerId="ADAL" clId="{123A3659-8511-42A2-8251-FCA854022362}" dt="2021-06-01T14:54:21.006" v="518" actId="1076"/>
          <ac:cxnSpMkLst>
            <pc:docMk/>
            <pc:sldMk cId="1963486472" sldId="258"/>
            <ac:cxnSpMk id="98" creationId="{A998A7B8-BEB7-4F4D-9EF0-490E47DF06D1}"/>
          </ac:cxnSpMkLst>
        </pc:cxnChg>
        <pc:cxnChg chg="mod">
          <ac:chgData name="Sanders Wang" userId="089d73b8-785c-4012-b931-81c632b6c9c7" providerId="ADAL" clId="{123A3659-8511-42A2-8251-FCA854022362}" dt="2021-06-01T14:52:20.275" v="502" actId="1076"/>
          <ac:cxnSpMkLst>
            <pc:docMk/>
            <pc:sldMk cId="1963486472" sldId="258"/>
            <ac:cxnSpMk id="104" creationId="{DD1A5372-465D-4216-9A39-A9343E87E8B0}"/>
          </ac:cxnSpMkLst>
        </pc:cxnChg>
        <pc:cxnChg chg="mod">
          <ac:chgData name="Sanders Wang" userId="089d73b8-785c-4012-b931-81c632b6c9c7" providerId="ADAL" clId="{123A3659-8511-42A2-8251-FCA854022362}" dt="2021-06-01T14:52:36.380" v="504" actId="1076"/>
          <ac:cxnSpMkLst>
            <pc:docMk/>
            <pc:sldMk cId="1963486472" sldId="258"/>
            <ac:cxnSpMk id="109" creationId="{136146C8-AF45-4478-8666-57FD1A9FAB03}"/>
          </ac:cxnSpMkLst>
        </pc:cxnChg>
        <pc:cxnChg chg="add mod">
          <ac:chgData name="Sanders Wang" userId="089d73b8-785c-4012-b931-81c632b6c9c7" providerId="ADAL" clId="{123A3659-8511-42A2-8251-FCA854022362}" dt="2021-06-01T14:59:08.496" v="599" actId="14100"/>
          <ac:cxnSpMkLst>
            <pc:docMk/>
            <pc:sldMk cId="1963486472" sldId="258"/>
            <ac:cxnSpMk id="111" creationId="{3CE75FDF-29DE-4510-96D9-DFA1B629425D}"/>
          </ac:cxnSpMkLst>
        </pc:cxnChg>
        <pc:cxnChg chg="add mod">
          <ac:chgData name="Sanders Wang" userId="089d73b8-785c-4012-b931-81c632b6c9c7" providerId="ADAL" clId="{123A3659-8511-42A2-8251-FCA854022362}" dt="2021-06-01T15:01:38.502" v="618" actId="1076"/>
          <ac:cxnSpMkLst>
            <pc:docMk/>
            <pc:sldMk cId="1963486472" sldId="258"/>
            <ac:cxnSpMk id="119" creationId="{9F01A835-55A0-45AB-9301-743A55D89BF8}"/>
          </ac:cxnSpMkLst>
        </pc:cxnChg>
        <pc:cxnChg chg="add del mod">
          <ac:chgData name="Sanders Wang" userId="089d73b8-785c-4012-b931-81c632b6c9c7" providerId="ADAL" clId="{123A3659-8511-42A2-8251-FCA854022362}" dt="2021-06-01T15:01:47.144" v="620" actId="478"/>
          <ac:cxnSpMkLst>
            <pc:docMk/>
            <pc:sldMk cId="1963486472" sldId="258"/>
            <ac:cxnSpMk id="121" creationId="{425A3F53-2FC1-4A71-AA9C-D4E5314CFA26}"/>
          </ac:cxnSpMkLst>
        </pc:cxnChg>
        <pc:cxnChg chg="add mod">
          <ac:chgData name="Sanders Wang" userId="089d73b8-785c-4012-b931-81c632b6c9c7" providerId="ADAL" clId="{123A3659-8511-42A2-8251-FCA854022362}" dt="2021-06-01T15:01:38.502" v="618" actId="1076"/>
          <ac:cxnSpMkLst>
            <pc:docMk/>
            <pc:sldMk cId="1963486472" sldId="258"/>
            <ac:cxnSpMk id="122" creationId="{55CA3CCE-5AE7-4AF3-B7A6-4AE4AE7D3E77}"/>
          </ac:cxnSpMkLst>
        </pc:cxnChg>
        <pc:cxnChg chg="add del mod">
          <ac:chgData name="Sanders Wang" userId="089d73b8-785c-4012-b931-81c632b6c9c7" providerId="ADAL" clId="{123A3659-8511-42A2-8251-FCA854022362}" dt="2021-06-01T15:01:52.360" v="621" actId="478"/>
          <ac:cxnSpMkLst>
            <pc:docMk/>
            <pc:sldMk cId="1963486472" sldId="258"/>
            <ac:cxnSpMk id="124" creationId="{94C3C482-1AB0-4CE5-84D3-DC5B43556E47}"/>
          </ac:cxnSpMkLst>
        </pc:cxnChg>
        <pc:cxnChg chg="mod">
          <ac:chgData name="Sanders Wang" userId="089d73b8-785c-4012-b931-81c632b6c9c7" providerId="ADAL" clId="{123A3659-8511-42A2-8251-FCA854022362}" dt="2021-06-01T14:53:02.238" v="508" actId="1076"/>
          <ac:cxnSpMkLst>
            <pc:docMk/>
            <pc:sldMk cId="1963486472" sldId="258"/>
            <ac:cxnSpMk id="137" creationId="{38B68CE7-B057-495D-9586-B4E417D9BC8E}"/>
          </ac:cxnSpMkLst>
        </pc:cxnChg>
        <pc:cxnChg chg="mod">
          <ac:chgData name="Sanders Wang" userId="089d73b8-785c-4012-b931-81c632b6c9c7" providerId="ADAL" clId="{123A3659-8511-42A2-8251-FCA854022362}" dt="2021-06-01T14:53:02.238" v="508" actId="1076"/>
          <ac:cxnSpMkLst>
            <pc:docMk/>
            <pc:sldMk cId="1963486472" sldId="258"/>
            <ac:cxnSpMk id="139" creationId="{4B39B30F-1250-4184-946A-B705C655A31A}"/>
          </ac:cxnSpMkLst>
        </pc:cxnChg>
        <pc:cxnChg chg="mod">
          <ac:chgData name="Sanders Wang" userId="089d73b8-785c-4012-b931-81c632b6c9c7" providerId="ADAL" clId="{123A3659-8511-42A2-8251-FCA854022362}" dt="2021-06-01T14:53:02.238" v="508" actId="1076"/>
          <ac:cxnSpMkLst>
            <pc:docMk/>
            <pc:sldMk cId="1963486472" sldId="258"/>
            <ac:cxnSpMk id="141" creationId="{D3017B0D-B7F1-48AF-8EE2-9D783ACAD506}"/>
          </ac:cxnSpMkLst>
        </pc:cxnChg>
        <pc:cxnChg chg="mod">
          <ac:chgData name="Sanders Wang" userId="089d73b8-785c-4012-b931-81c632b6c9c7" providerId="ADAL" clId="{123A3659-8511-42A2-8251-FCA854022362}" dt="2021-06-01T14:53:02.238" v="508" actId="1076"/>
          <ac:cxnSpMkLst>
            <pc:docMk/>
            <pc:sldMk cId="1963486472" sldId="258"/>
            <ac:cxnSpMk id="149" creationId="{5DC90537-5FA2-4B7D-85BF-D29C6B27ACFD}"/>
          </ac:cxnSpMkLst>
        </pc:cxnChg>
        <pc:cxnChg chg="mod">
          <ac:chgData name="Sanders Wang" userId="089d73b8-785c-4012-b931-81c632b6c9c7" providerId="ADAL" clId="{123A3659-8511-42A2-8251-FCA854022362}" dt="2021-06-01T14:53:02.238" v="508" actId="1076"/>
          <ac:cxnSpMkLst>
            <pc:docMk/>
            <pc:sldMk cId="1963486472" sldId="258"/>
            <ac:cxnSpMk id="154" creationId="{755917B9-3B2D-4B52-9719-855951B34FE1}"/>
          </ac:cxnSpMkLst>
        </pc:cxnChg>
        <pc:cxnChg chg="mod">
          <ac:chgData name="Sanders Wang" userId="089d73b8-785c-4012-b931-81c632b6c9c7" providerId="ADAL" clId="{123A3659-8511-42A2-8251-FCA854022362}" dt="2021-06-01T14:53:19.525" v="509" actId="1076"/>
          <ac:cxnSpMkLst>
            <pc:docMk/>
            <pc:sldMk cId="1963486472" sldId="258"/>
            <ac:cxnSpMk id="159" creationId="{A7F8B10F-EC4A-4742-BC36-3CC7B746CEDD}"/>
          </ac:cxnSpMkLst>
        </pc:cxnChg>
        <pc:cxnChg chg="mod">
          <ac:chgData name="Sanders Wang" userId="089d73b8-785c-4012-b931-81c632b6c9c7" providerId="ADAL" clId="{123A3659-8511-42A2-8251-FCA854022362}" dt="2021-06-01T14:53:19.525" v="509" actId="1076"/>
          <ac:cxnSpMkLst>
            <pc:docMk/>
            <pc:sldMk cId="1963486472" sldId="258"/>
            <ac:cxnSpMk id="161" creationId="{2B7C8060-9A0F-4538-9256-E017EF06DA3C}"/>
          </ac:cxnSpMkLst>
        </pc:cxnChg>
        <pc:cxnChg chg="mod">
          <ac:chgData name="Sanders Wang" userId="089d73b8-785c-4012-b931-81c632b6c9c7" providerId="ADAL" clId="{123A3659-8511-42A2-8251-FCA854022362}" dt="2021-06-01T14:53:19.525" v="509" actId="1076"/>
          <ac:cxnSpMkLst>
            <pc:docMk/>
            <pc:sldMk cId="1963486472" sldId="258"/>
            <ac:cxnSpMk id="163" creationId="{569BDF1B-4EAE-4FF5-BBDC-FD541E7663CB}"/>
          </ac:cxnSpMkLst>
        </pc:cxnChg>
        <pc:cxnChg chg="mod">
          <ac:chgData name="Sanders Wang" userId="089d73b8-785c-4012-b931-81c632b6c9c7" providerId="ADAL" clId="{123A3659-8511-42A2-8251-FCA854022362}" dt="2021-06-01T14:53:19.525" v="509" actId="1076"/>
          <ac:cxnSpMkLst>
            <pc:docMk/>
            <pc:sldMk cId="1963486472" sldId="258"/>
            <ac:cxnSpMk id="165" creationId="{D7656ECE-BF1E-48CF-B8CE-F00707240D87}"/>
          </ac:cxnSpMkLst>
        </pc:cxnChg>
        <pc:cxnChg chg="mod">
          <ac:chgData name="Sanders Wang" userId="089d73b8-785c-4012-b931-81c632b6c9c7" providerId="ADAL" clId="{123A3659-8511-42A2-8251-FCA854022362}" dt="2021-06-01T14:53:51.452" v="513" actId="1076"/>
          <ac:cxnSpMkLst>
            <pc:docMk/>
            <pc:sldMk cId="1963486472" sldId="258"/>
            <ac:cxnSpMk id="170" creationId="{2F004DC3-89DE-4856-9EF5-3BACE72AA8C8}"/>
          </ac:cxnSpMkLst>
        </pc:cxnChg>
        <pc:cxnChg chg="mod">
          <ac:chgData name="Sanders Wang" userId="089d73b8-785c-4012-b931-81c632b6c9c7" providerId="ADAL" clId="{123A3659-8511-42A2-8251-FCA854022362}" dt="2021-06-01T14:53:51.452" v="513" actId="1076"/>
          <ac:cxnSpMkLst>
            <pc:docMk/>
            <pc:sldMk cId="1963486472" sldId="258"/>
            <ac:cxnSpMk id="172" creationId="{13A02129-2653-45F2-AB9F-984A49C63446}"/>
          </ac:cxnSpMkLst>
        </pc:cxnChg>
        <pc:cxnChg chg="mod">
          <ac:chgData name="Sanders Wang" userId="089d73b8-785c-4012-b931-81c632b6c9c7" providerId="ADAL" clId="{123A3659-8511-42A2-8251-FCA854022362}" dt="2021-06-01T14:53:51.452" v="513" actId="1076"/>
          <ac:cxnSpMkLst>
            <pc:docMk/>
            <pc:sldMk cId="1963486472" sldId="258"/>
            <ac:cxnSpMk id="176" creationId="{0A952DE0-813E-4BFF-B95D-5E03813047AE}"/>
          </ac:cxnSpMkLst>
        </pc:cxnChg>
        <pc:cxnChg chg="mod">
          <ac:chgData name="Sanders Wang" userId="089d73b8-785c-4012-b931-81c632b6c9c7" providerId="ADAL" clId="{123A3659-8511-42A2-8251-FCA854022362}" dt="2021-06-01T14:53:51.452" v="513" actId="1076"/>
          <ac:cxnSpMkLst>
            <pc:docMk/>
            <pc:sldMk cId="1963486472" sldId="258"/>
            <ac:cxnSpMk id="181" creationId="{5816FBC8-8F71-487A-A7CC-EE2448BFB606}"/>
          </ac:cxnSpMkLst>
        </pc:cxnChg>
        <pc:cxnChg chg="mod">
          <ac:chgData name="Sanders Wang" userId="089d73b8-785c-4012-b931-81c632b6c9c7" providerId="ADAL" clId="{123A3659-8511-42A2-8251-FCA854022362}" dt="2021-06-01T14:53:57.358" v="514" actId="1076"/>
          <ac:cxnSpMkLst>
            <pc:docMk/>
            <pc:sldMk cId="1963486472" sldId="258"/>
            <ac:cxnSpMk id="196" creationId="{24D6F572-3305-43BF-A37D-96F40CAAC372}"/>
          </ac:cxnSpMkLst>
        </pc:cxnChg>
        <pc:cxnChg chg="mod">
          <ac:chgData name="Sanders Wang" userId="089d73b8-785c-4012-b931-81c632b6c9c7" providerId="ADAL" clId="{123A3659-8511-42A2-8251-FCA854022362}" dt="2021-06-01T14:53:57.358" v="514" actId="1076"/>
          <ac:cxnSpMkLst>
            <pc:docMk/>
            <pc:sldMk cId="1963486472" sldId="258"/>
            <ac:cxnSpMk id="223" creationId="{EAD8643C-AC25-4CFC-90D1-D2FFBCA32113}"/>
          </ac:cxnSpMkLst>
        </pc:cxnChg>
        <pc:cxnChg chg="mod">
          <ac:chgData name="Sanders Wang" userId="089d73b8-785c-4012-b931-81c632b6c9c7" providerId="ADAL" clId="{123A3659-8511-42A2-8251-FCA854022362}" dt="2021-06-01T14:53:57.358" v="514" actId="1076"/>
          <ac:cxnSpMkLst>
            <pc:docMk/>
            <pc:sldMk cId="1963486472" sldId="258"/>
            <ac:cxnSpMk id="226" creationId="{4EE357A5-C5A9-4C1D-939D-04AC48F0B9FF}"/>
          </ac:cxnSpMkLst>
        </pc:cxnChg>
        <pc:cxnChg chg="mod">
          <ac:chgData name="Sanders Wang" userId="089d73b8-785c-4012-b931-81c632b6c9c7" providerId="ADAL" clId="{123A3659-8511-42A2-8251-FCA854022362}" dt="2021-06-01T14:53:57.358" v="514" actId="1076"/>
          <ac:cxnSpMkLst>
            <pc:docMk/>
            <pc:sldMk cId="1963486472" sldId="258"/>
            <ac:cxnSpMk id="230" creationId="{05A9AC44-AAF1-442D-9162-E330495AD56C}"/>
          </ac:cxnSpMkLst>
        </pc:cxnChg>
        <pc:cxnChg chg="mod">
          <ac:chgData name="Sanders Wang" userId="089d73b8-785c-4012-b931-81c632b6c9c7" providerId="ADAL" clId="{123A3659-8511-42A2-8251-FCA854022362}" dt="2021-06-01T14:53:57.358" v="514" actId="1076"/>
          <ac:cxnSpMkLst>
            <pc:docMk/>
            <pc:sldMk cId="1963486472" sldId="258"/>
            <ac:cxnSpMk id="233" creationId="{A81E7948-AC5A-4200-9967-30A0ECAD3B3F}"/>
          </ac:cxnSpMkLst>
        </pc:cxnChg>
      </pc:sldChg>
      <pc:sldChg chg="new del">
        <pc:chgData name="Sanders Wang" userId="089d73b8-785c-4012-b931-81c632b6c9c7" providerId="ADAL" clId="{123A3659-8511-42A2-8251-FCA854022362}" dt="2021-06-01T14:24:40.130" v="48" actId="47"/>
        <pc:sldMkLst>
          <pc:docMk/>
          <pc:sldMk cId="2316495694" sldId="258"/>
        </pc:sldMkLst>
      </pc:sldChg>
      <pc:sldChg chg="addSp delSp modSp add mod">
        <pc:chgData name="Sanders Wang" userId="089d73b8-785c-4012-b931-81c632b6c9c7" providerId="ADAL" clId="{123A3659-8511-42A2-8251-FCA854022362}" dt="2021-06-02T14:02:47.508" v="3985" actId="14100"/>
        <pc:sldMkLst>
          <pc:docMk/>
          <pc:sldMk cId="4177129887" sldId="259"/>
        </pc:sldMkLst>
        <pc:spChg chg="mod">
          <ac:chgData name="Sanders Wang" userId="089d73b8-785c-4012-b931-81c632b6c9c7" providerId="ADAL" clId="{123A3659-8511-42A2-8251-FCA854022362}" dt="2021-06-02T14:02:47.508" v="3985" actId="14100"/>
          <ac:spMkLst>
            <pc:docMk/>
            <pc:sldMk cId="4177129887" sldId="259"/>
            <ac:spMk id="2" creationId="{779EB729-BE9C-425E-A3A5-C2B23735E5AB}"/>
          </ac:spMkLst>
        </pc:spChg>
        <pc:spChg chg="add mod">
          <ac:chgData name="Sanders Wang" userId="089d73b8-785c-4012-b931-81c632b6c9c7" providerId="ADAL" clId="{123A3659-8511-42A2-8251-FCA854022362}" dt="2021-06-01T15:11:14.025" v="705" actId="14100"/>
          <ac:spMkLst>
            <pc:docMk/>
            <pc:sldMk cId="4177129887" sldId="259"/>
            <ac:spMk id="3" creationId="{0719BC36-AB2D-47A9-9E31-40E5E27284BC}"/>
          </ac:spMkLst>
        </pc:spChg>
        <pc:spChg chg="add mod">
          <ac:chgData name="Sanders Wang" userId="089d73b8-785c-4012-b931-81c632b6c9c7" providerId="ADAL" clId="{123A3659-8511-42A2-8251-FCA854022362}" dt="2021-06-02T14:00:30.081" v="3930" actId="20577"/>
          <ac:spMkLst>
            <pc:docMk/>
            <pc:sldMk cId="4177129887" sldId="259"/>
            <ac:spMk id="4" creationId="{41E6F420-35FF-4864-9E42-DF27F52AF0F6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6" creationId="{158466C0-A936-4065-B125-6D84F44CA31A}"/>
          </ac:spMkLst>
        </pc:spChg>
        <pc:spChg chg="add mod">
          <ac:chgData name="Sanders Wang" userId="089d73b8-785c-4012-b931-81c632b6c9c7" providerId="ADAL" clId="{123A3659-8511-42A2-8251-FCA854022362}" dt="2021-06-01T15:25:25.260" v="845" actId="20577"/>
          <ac:spMkLst>
            <pc:docMk/>
            <pc:sldMk cId="4177129887" sldId="259"/>
            <ac:spMk id="9" creationId="{5CD82B4F-602D-4D22-8B8C-24E15596A61A}"/>
          </ac:spMkLst>
        </pc:spChg>
        <pc:spChg chg="add del mod">
          <ac:chgData name="Sanders Wang" userId="089d73b8-785c-4012-b931-81c632b6c9c7" providerId="ADAL" clId="{123A3659-8511-42A2-8251-FCA854022362}" dt="2021-06-01T15:27:36.935" v="967" actId="478"/>
          <ac:spMkLst>
            <pc:docMk/>
            <pc:sldMk cId="4177129887" sldId="259"/>
            <ac:spMk id="11" creationId="{927FC8B1-B9FB-4C73-87A4-072261FF0471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3" creationId="{96959EC7-4437-46F4-8C23-C7B6456F4BBA}"/>
          </ac:spMkLst>
        </pc:spChg>
        <pc:spChg chg="add del mod">
          <ac:chgData name="Sanders Wang" userId="089d73b8-785c-4012-b931-81c632b6c9c7" providerId="ADAL" clId="{123A3659-8511-42A2-8251-FCA854022362}" dt="2021-06-01T15:31:52.434" v="1050" actId="478"/>
          <ac:spMkLst>
            <pc:docMk/>
            <pc:sldMk cId="4177129887" sldId="259"/>
            <ac:spMk id="15" creationId="{F430148B-580B-4824-A1C4-EF6E56520217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7" creationId="{2A9CFF7A-0CCD-4C71-B3D2-97DD6BE32706}"/>
          </ac:spMkLst>
        </pc:spChg>
        <pc:spChg chg="add mod">
          <ac:chgData name="Sanders Wang" userId="089d73b8-785c-4012-b931-81c632b6c9c7" providerId="ADAL" clId="{123A3659-8511-42A2-8251-FCA854022362}" dt="2021-06-01T15:28:16.705" v="1011" actId="113"/>
          <ac:spMkLst>
            <pc:docMk/>
            <pc:sldMk cId="4177129887" sldId="259"/>
            <ac:spMk id="17" creationId="{51F7B253-96BA-4A3D-AF71-287AC69296A5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20" creationId="{5AC8A5AE-07B3-46BE-AD15-5A0FB6609A94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21" creationId="{F5F42878-DD66-4494-A9ED-348B3EF98486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23" creationId="{C49475C3-C41F-465C-94D6-788FDC999CF7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30" creationId="{781EBBA9-E30D-4511-B123-029E528A595D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31" creationId="{335603CC-A590-4802-8DAF-618E952FC71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33" creationId="{58DBDA41-B94C-4575-9967-FB41538EA0A0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43" creationId="{F7031148-5AE0-4848-8BD7-8FF349818F25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44" creationId="{3CCACE32-D3E2-4FB6-83E9-93BD0E1E08E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46" creationId="{807614E0-FFD3-4A6D-999B-E0586CBE41A6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61" creationId="{CB77D554-1420-472B-969F-B3C7EB2FF068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62" creationId="{A2C979FD-FAD7-4905-A23A-D62DED12DAAB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64" creationId="{D431B782-0AFE-4853-ABF9-E60FBA7CFB25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91" creationId="{091B8DF9-23D5-4B70-95A1-E80909259489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94" creationId="{EF904B52-A534-4B58-A942-223AD9C6A91F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95" creationId="{233AC9F8-AA9D-4BF2-B083-860F905A7A3E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97" creationId="{AFA301F7-BA7D-46E7-ABCC-A41CA4AC854D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99" creationId="{650BF704-24D4-4373-8CFB-C90ED9656D54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00" creationId="{0190ACAA-4568-4914-8AF4-2F3A86BC3B6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01" creationId="{7B956824-F45C-4F2D-A245-683AAC563DB1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02" creationId="{301F719B-2336-47E3-99D5-8B22EE5FCF0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03" creationId="{EBDFBEBC-C392-470B-AE86-1671E02FA80D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05" creationId="{46D7BDB8-C04E-4919-BB19-707A584A23E6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06" creationId="{8B7A5287-2D20-47B8-9B29-60227E9314F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07" creationId="{69661501-9E1F-474C-9BB2-F82E770AB95E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08" creationId="{ADA8A153-B7C7-49D2-B485-7EA185D48006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10" creationId="{16409E19-2B0A-4579-BD8D-27099A0D68FA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12" creationId="{57603EFE-58AF-4F17-89BE-51D89A62B70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13" creationId="{142ADE8E-BC14-4FE2-9EDE-FE0B1AB3C5F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14" creationId="{1C8DCB0A-046A-49CB-9D9E-052CB598B09B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15" creationId="{18333B22-2E4C-4870-8A1F-98ACD2F95B77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17" creationId="{FB2967EF-21F1-4E63-A84A-B8D3506FA5E7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18" creationId="{9F85F029-99DC-4FBF-A3A9-095E15FD8C3A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20" creationId="{F26B4E8C-EFBB-4BDB-8401-5EBB5EE3E161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23" creationId="{9DE8F4BC-15E0-4C79-B71E-C00D64D28E03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25" creationId="{42CB4D1A-3961-4B3D-A537-4F12ADC1BECB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26" creationId="{00E249C7-810F-4EE0-9BA3-9F4A971A4F9E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27" creationId="{1C3A18D1-CD68-4BB4-9572-C9365FC6A568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31" creationId="{EB448CF3-A6C4-4D95-980B-AAB3CC71DF6B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32" creationId="{CEBAD47E-E69C-437E-BAE7-F724C47B22CE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33" creationId="{E8907698-41D4-4720-82B7-E0A916639B6F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34" creationId="{9CEE1FF1-E4EC-422E-A3CA-F7C849EF498A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35" creationId="{2BF009EA-F39D-4C0C-8FAD-1CD035DF81F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36" creationId="{DD5A0D6C-CE83-44D5-817E-B5C1370032D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38" creationId="{860F4AF3-6134-44F7-8577-A93569A6AE0E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40" creationId="{70B30D28-5CB5-4B8E-8B01-CA337D1C8208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47" creationId="{E61D9E63-4DEC-4B61-B3FC-5B3F6BEB4C4A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53" creationId="{3A7015E7-68CF-42CE-BE7B-1604A3E3C889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57" creationId="{AA2CA6C2-6E37-4926-A308-8D2A6A714178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58" creationId="{BE291193-5AC9-4AB5-B044-F4A09014E175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60" creationId="{6FF6BD36-8D41-4D02-B8B9-2B31C7003E65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62" creationId="{64A5A394-AB99-467B-B8E2-88C912861CFA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64" creationId="{937AD7B3-76CC-4E18-85B4-E73D04BB0B5B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67" creationId="{9CA0296D-9792-4787-B76C-BAE98A2EFCDD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69" creationId="{4EEF1974-D64D-4825-AE21-1F7F8656C4E9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71" creationId="{936B1543-6191-40A2-B1C4-4071E0A830DC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75" creationId="{2C254B9F-D275-4F4A-9D06-11EED62E50EF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85" creationId="{38E33549-4A98-4382-90D3-4CC9BB871FC2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88" creationId="{218536A0-A5B4-45EA-95C2-B8E425C501F1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89" creationId="{8DD43131-001C-4E0B-8040-1E3348E00FAB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91" creationId="{E2410AE0-2FE8-4B43-98F6-C7F21E8E72FE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92" creationId="{5DB5AEC2-87DF-4711-8285-567DB8A11610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93" creationId="{204AF499-9AA6-4803-8E87-0A10F9AC59EF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94" creationId="{415BAFF2-59A9-4BE0-904B-9BF8CD8A8CF0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195" creationId="{C3082A1E-40AB-4B6E-A2B3-E348D6CDFA36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222" creationId="{30B04CAD-96F8-4991-85E0-2C137702FAD6}"/>
          </ac:spMkLst>
        </pc:spChg>
        <pc:spChg chg="del">
          <ac:chgData name="Sanders Wang" userId="089d73b8-785c-4012-b931-81c632b6c9c7" providerId="ADAL" clId="{123A3659-8511-42A2-8251-FCA854022362}" dt="2021-06-01T15:07:42.546" v="701" actId="478"/>
          <ac:spMkLst>
            <pc:docMk/>
            <pc:sldMk cId="4177129887" sldId="259"/>
            <ac:spMk id="238" creationId="{DF21C59E-5BD5-4E10-A2AD-1A666A6AE67C}"/>
          </ac:spMkLst>
        </pc:spChg>
        <pc:picChg chg="del">
          <ac:chgData name="Sanders Wang" userId="089d73b8-785c-4012-b931-81c632b6c9c7" providerId="ADAL" clId="{123A3659-8511-42A2-8251-FCA854022362}" dt="2021-06-01T15:31:49.689" v="1049" actId="478"/>
          <ac:picMkLst>
            <pc:docMk/>
            <pc:sldMk cId="4177129887" sldId="259"/>
            <ac:picMk id="5" creationId="{66746248-B20B-49A4-AA0A-A7BDAA4104DD}"/>
          </ac:picMkLst>
        </pc:picChg>
        <pc:picChg chg="add mod">
          <ac:chgData name="Sanders Wang" userId="089d73b8-785c-4012-b931-81c632b6c9c7" providerId="ADAL" clId="{123A3659-8511-42A2-8251-FCA854022362}" dt="2021-06-01T15:12:47.991" v="719" actId="14100"/>
          <ac:picMkLst>
            <pc:docMk/>
            <pc:sldMk cId="4177129887" sldId="259"/>
            <ac:picMk id="7" creationId="{E7B322DA-441E-4771-88C8-0BEC9F4DB8AF}"/>
          </ac:picMkLst>
        </pc:picChg>
        <pc:picChg chg="add mod">
          <ac:chgData name="Sanders Wang" userId="089d73b8-785c-4012-b931-81c632b6c9c7" providerId="ADAL" clId="{123A3659-8511-42A2-8251-FCA854022362}" dt="2021-06-01T15:27:49.448" v="971" actId="1076"/>
          <ac:picMkLst>
            <pc:docMk/>
            <pc:sldMk cId="4177129887" sldId="259"/>
            <ac:picMk id="8" creationId="{CB23498D-E4D1-48F8-93B3-4B5C01042E88}"/>
          </ac:picMkLst>
        </pc:picChg>
        <pc:picChg chg="add mod">
          <ac:chgData name="Sanders Wang" userId="089d73b8-785c-4012-b931-81c632b6c9c7" providerId="ADAL" clId="{123A3659-8511-42A2-8251-FCA854022362}" dt="2021-06-01T15:31:53.274" v="1051"/>
          <ac:picMkLst>
            <pc:docMk/>
            <pc:sldMk cId="4177129887" sldId="259"/>
            <ac:picMk id="20" creationId="{44C114BC-E647-4644-A5B1-E7167F8968D5}"/>
          </ac:picMkLst>
        </pc:picChg>
        <pc:picChg chg="add mod">
          <ac:chgData name="Sanders Wang" userId="089d73b8-785c-4012-b931-81c632b6c9c7" providerId="ADAL" clId="{123A3659-8511-42A2-8251-FCA854022362}" dt="2021-06-01T15:15:43.711" v="721" actId="1076"/>
          <ac:picMkLst>
            <pc:docMk/>
            <pc:sldMk cId="4177129887" sldId="259"/>
            <ac:picMk id="1026" creationId="{63E7E2E2-C271-4A74-89DC-9733510ACD83}"/>
          </ac:picMkLst>
        </pc:pic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8" creationId="{23372FCB-2A38-40C7-AA6C-6EFCA4744CAA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9" creationId="{8719C332-25F2-4F04-AF0F-C4CDFC55EEE6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22" creationId="{F9DAADB1-6534-401C-B6AA-35BC0C2D758B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24" creationId="{2B7FE26B-8F31-446D-820E-12C5A18CE0C9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32" creationId="{1FADAA13-B2F3-4C0F-985C-E01313F1E1AC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34" creationId="{AB8CF213-0B8D-4307-BFEB-8A8BB36B88F4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45" creationId="{B6A12760-EF8E-44EA-9E5A-67649F70FFA0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47" creationId="{3A7A4C50-014F-4845-B2C6-076558E2051E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63" creationId="{508C015A-D592-40E8-8632-64572AD3B46A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65" creationId="{00C6AAB5-BA77-4124-AF1C-5B07835531F2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67" creationId="{26BC8E53-6919-4A79-BDAD-C91234A4C489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92" creationId="{424904A0-E3D5-4197-A059-087C43BA7D04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98" creationId="{A998A7B8-BEB7-4F4D-9EF0-490E47DF06D1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04" creationId="{DD1A5372-465D-4216-9A39-A9343E87E8B0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09" creationId="{136146C8-AF45-4478-8666-57FD1A9FAB03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11" creationId="{3CE75FDF-29DE-4510-96D9-DFA1B629425D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16" creationId="{21A82539-E231-420B-B46C-11246CCC87F9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19" creationId="{9F01A835-55A0-45AB-9301-743A55D89BF8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22" creationId="{55CA3CCE-5AE7-4AF3-B7A6-4AE4AE7D3E77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37" creationId="{38B68CE7-B057-495D-9586-B4E417D9BC8E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39" creationId="{4B39B30F-1250-4184-946A-B705C655A31A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41" creationId="{D3017B0D-B7F1-48AF-8EE2-9D783ACAD506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49" creationId="{5DC90537-5FA2-4B7D-85BF-D29C6B27ACFD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54" creationId="{755917B9-3B2D-4B52-9719-855951B34FE1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59" creationId="{A7F8B10F-EC4A-4742-BC36-3CC7B746CEDD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61" creationId="{2B7C8060-9A0F-4538-9256-E017EF06DA3C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63" creationId="{569BDF1B-4EAE-4FF5-BBDC-FD541E7663CB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65" creationId="{D7656ECE-BF1E-48CF-B8CE-F00707240D87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70" creationId="{2F004DC3-89DE-4856-9EF5-3BACE72AA8C8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72" creationId="{13A02129-2653-45F2-AB9F-984A49C63446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76" creationId="{0A952DE0-813E-4BFF-B95D-5E03813047AE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81" creationId="{5816FBC8-8F71-487A-A7CC-EE2448BFB606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196" creationId="{24D6F572-3305-43BF-A37D-96F40CAAC372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223" creationId="{EAD8643C-AC25-4CFC-90D1-D2FFBCA32113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226" creationId="{4EE357A5-C5A9-4C1D-939D-04AC48F0B9FF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230" creationId="{05A9AC44-AAF1-442D-9162-E330495AD56C}"/>
          </ac:cxnSpMkLst>
        </pc:cxnChg>
        <pc:cxnChg chg="del mod">
          <ac:chgData name="Sanders Wang" userId="089d73b8-785c-4012-b931-81c632b6c9c7" providerId="ADAL" clId="{123A3659-8511-42A2-8251-FCA854022362}" dt="2021-06-01T15:07:42.546" v="701" actId="478"/>
          <ac:cxnSpMkLst>
            <pc:docMk/>
            <pc:sldMk cId="4177129887" sldId="259"/>
            <ac:cxnSpMk id="233" creationId="{A81E7948-AC5A-4200-9967-30A0ECAD3B3F}"/>
          </ac:cxnSpMkLst>
        </pc:cxnChg>
      </pc:sldChg>
      <pc:sldChg chg="addSp delSp modSp add mod modAnim">
        <pc:chgData name="Sanders Wang" userId="089d73b8-785c-4012-b931-81c632b6c9c7" providerId="ADAL" clId="{123A3659-8511-42A2-8251-FCA854022362}" dt="2021-06-02T14:04:20.554" v="3990"/>
        <pc:sldMkLst>
          <pc:docMk/>
          <pc:sldMk cId="2843838585" sldId="260"/>
        </pc:sldMkLst>
        <pc:spChg chg="mod">
          <ac:chgData name="Sanders Wang" userId="089d73b8-785c-4012-b931-81c632b6c9c7" providerId="ADAL" clId="{123A3659-8511-42A2-8251-FCA854022362}" dt="2021-06-01T15:29:51.040" v="1028" actId="20577"/>
          <ac:spMkLst>
            <pc:docMk/>
            <pc:sldMk cId="2843838585" sldId="260"/>
            <ac:spMk id="2" creationId="{779EB729-BE9C-425E-A3A5-C2B23735E5AB}"/>
          </ac:spMkLst>
        </pc:spChg>
        <pc:spChg chg="del">
          <ac:chgData name="Sanders Wang" userId="089d73b8-785c-4012-b931-81c632b6c9c7" providerId="ADAL" clId="{123A3659-8511-42A2-8251-FCA854022362}" dt="2021-06-01T15:29:55.600" v="1029" actId="478"/>
          <ac:spMkLst>
            <pc:docMk/>
            <pc:sldMk cId="2843838585" sldId="260"/>
            <ac:spMk id="3" creationId="{0719BC36-AB2D-47A9-9E31-40E5E27284BC}"/>
          </ac:spMkLst>
        </pc:spChg>
        <pc:spChg chg="del">
          <ac:chgData name="Sanders Wang" userId="089d73b8-785c-4012-b931-81c632b6c9c7" providerId="ADAL" clId="{123A3659-8511-42A2-8251-FCA854022362}" dt="2021-06-01T15:29:55.600" v="1029" actId="478"/>
          <ac:spMkLst>
            <pc:docMk/>
            <pc:sldMk cId="2843838585" sldId="260"/>
            <ac:spMk id="4" creationId="{41E6F420-35FF-4864-9E42-DF27F52AF0F6}"/>
          </ac:spMkLst>
        </pc:spChg>
        <pc:spChg chg="add mod">
          <ac:chgData name="Sanders Wang" userId="089d73b8-785c-4012-b931-81c632b6c9c7" providerId="ADAL" clId="{123A3659-8511-42A2-8251-FCA854022362}" dt="2021-06-01T17:25:20.575" v="1891" actId="20577"/>
          <ac:spMkLst>
            <pc:docMk/>
            <pc:sldMk cId="2843838585" sldId="260"/>
            <ac:spMk id="6" creationId="{5DB55027-BED5-4150-86EC-EF29FDE381C1}"/>
          </ac:spMkLst>
        </pc:spChg>
        <pc:spChg chg="del">
          <ac:chgData name="Sanders Wang" userId="089d73b8-785c-4012-b931-81c632b6c9c7" providerId="ADAL" clId="{123A3659-8511-42A2-8251-FCA854022362}" dt="2021-06-01T15:29:55.600" v="1029" actId="478"/>
          <ac:spMkLst>
            <pc:docMk/>
            <pc:sldMk cId="2843838585" sldId="260"/>
            <ac:spMk id="9" creationId="{5CD82B4F-602D-4D22-8B8C-24E15596A61A}"/>
          </ac:spMkLst>
        </pc:spChg>
        <pc:spChg chg="del">
          <ac:chgData name="Sanders Wang" userId="089d73b8-785c-4012-b931-81c632b6c9c7" providerId="ADAL" clId="{123A3659-8511-42A2-8251-FCA854022362}" dt="2021-06-01T15:29:55.600" v="1029" actId="478"/>
          <ac:spMkLst>
            <pc:docMk/>
            <pc:sldMk cId="2843838585" sldId="260"/>
            <ac:spMk id="17" creationId="{51F7B253-96BA-4A3D-AF71-287AC69296A5}"/>
          </ac:spMkLst>
        </pc:spChg>
        <pc:spChg chg="add mod">
          <ac:chgData name="Sanders Wang" userId="089d73b8-785c-4012-b931-81c632b6c9c7" providerId="ADAL" clId="{123A3659-8511-42A2-8251-FCA854022362}" dt="2021-06-01T17:24:56.790" v="1883" actId="1076"/>
          <ac:spMkLst>
            <pc:docMk/>
            <pc:sldMk cId="2843838585" sldId="260"/>
            <ac:spMk id="23" creationId="{0BF2C7AB-8453-46B6-8AD2-57176C7F8A18}"/>
          </ac:spMkLst>
        </pc:spChg>
        <pc:picChg chg="del">
          <ac:chgData name="Sanders Wang" userId="089d73b8-785c-4012-b931-81c632b6c9c7" providerId="ADAL" clId="{123A3659-8511-42A2-8251-FCA854022362}" dt="2021-06-01T15:29:55.600" v="1029" actId="478"/>
          <ac:picMkLst>
            <pc:docMk/>
            <pc:sldMk cId="2843838585" sldId="260"/>
            <ac:picMk id="7" creationId="{E7B322DA-441E-4771-88C8-0BEC9F4DB8AF}"/>
          </ac:picMkLst>
        </pc:picChg>
        <pc:picChg chg="del">
          <ac:chgData name="Sanders Wang" userId="089d73b8-785c-4012-b931-81c632b6c9c7" providerId="ADAL" clId="{123A3659-8511-42A2-8251-FCA854022362}" dt="2021-06-01T15:29:55.600" v="1029" actId="478"/>
          <ac:picMkLst>
            <pc:docMk/>
            <pc:sldMk cId="2843838585" sldId="260"/>
            <ac:picMk id="8" creationId="{CB23498D-E4D1-48F8-93B3-4B5C01042E88}"/>
          </ac:picMkLst>
        </pc:picChg>
        <pc:picChg chg="add del">
          <ac:chgData name="Sanders Wang" userId="089d73b8-785c-4012-b931-81c632b6c9c7" providerId="ADAL" clId="{123A3659-8511-42A2-8251-FCA854022362}" dt="2021-06-01T15:43:03.837" v="1056" actId="478"/>
          <ac:picMkLst>
            <pc:docMk/>
            <pc:sldMk cId="2843838585" sldId="260"/>
            <ac:picMk id="11" creationId="{DD5C0ECA-D73A-41BA-9BD9-996E88FA750D}"/>
          </ac:picMkLst>
        </pc:picChg>
        <pc:picChg chg="add del mod">
          <ac:chgData name="Sanders Wang" userId="089d73b8-785c-4012-b931-81c632b6c9c7" providerId="ADAL" clId="{123A3659-8511-42A2-8251-FCA854022362}" dt="2021-06-01T15:44:09.403" v="1060" actId="478"/>
          <ac:picMkLst>
            <pc:docMk/>
            <pc:sldMk cId="2843838585" sldId="260"/>
            <ac:picMk id="15" creationId="{7E369D80-5F4B-46F8-A9AC-2D638E9AE0B6}"/>
          </ac:picMkLst>
        </pc:picChg>
        <pc:picChg chg="add del mod">
          <ac:chgData name="Sanders Wang" userId="089d73b8-785c-4012-b931-81c632b6c9c7" providerId="ADAL" clId="{123A3659-8511-42A2-8251-FCA854022362}" dt="2021-06-01T15:45:19.528" v="1062" actId="478"/>
          <ac:picMkLst>
            <pc:docMk/>
            <pc:sldMk cId="2843838585" sldId="260"/>
            <ac:picMk id="20" creationId="{D5F141BC-1AC5-48FA-A363-6693563763BE}"/>
          </ac:picMkLst>
        </pc:picChg>
        <pc:picChg chg="add mod">
          <ac:chgData name="Sanders Wang" userId="089d73b8-785c-4012-b931-81c632b6c9c7" providerId="ADAL" clId="{123A3659-8511-42A2-8251-FCA854022362}" dt="2021-06-02T14:03:59.718" v="3986" actId="1076"/>
          <ac:picMkLst>
            <pc:docMk/>
            <pc:sldMk cId="2843838585" sldId="260"/>
            <ac:picMk id="22" creationId="{7165B5D4-6292-44DA-90C7-55370849A8A4}"/>
          </ac:picMkLst>
        </pc:picChg>
        <pc:picChg chg="del">
          <ac:chgData name="Sanders Wang" userId="089d73b8-785c-4012-b931-81c632b6c9c7" providerId="ADAL" clId="{123A3659-8511-42A2-8251-FCA854022362}" dt="2021-06-01T15:29:55.600" v="1029" actId="478"/>
          <ac:picMkLst>
            <pc:docMk/>
            <pc:sldMk cId="2843838585" sldId="260"/>
            <ac:picMk id="1026" creationId="{63E7E2E2-C271-4A74-89DC-9733510ACD83}"/>
          </ac:picMkLst>
        </pc:picChg>
        <pc:picChg chg="add del">
          <ac:chgData name="Sanders Wang" userId="089d73b8-785c-4012-b931-81c632b6c9c7" providerId="ADAL" clId="{123A3659-8511-42A2-8251-FCA854022362}" dt="2021-06-01T15:43:26.205" v="1058" actId="478"/>
          <ac:picMkLst>
            <pc:docMk/>
            <pc:sldMk cId="2843838585" sldId="260"/>
            <ac:picMk id="1028" creationId="{2093FC65-4FAB-4714-A056-EA87ECF3F6C2}"/>
          </ac:picMkLst>
        </pc:picChg>
        <pc:picChg chg="add mod">
          <ac:chgData name="Sanders Wang" userId="089d73b8-785c-4012-b931-81c632b6c9c7" providerId="ADAL" clId="{123A3659-8511-42A2-8251-FCA854022362}" dt="2021-06-01T17:25:00.148" v="1885" actId="1076"/>
          <ac:picMkLst>
            <pc:docMk/>
            <pc:sldMk cId="2843838585" sldId="260"/>
            <ac:picMk id="1030" creationId="{AD37D1B8-A848-4EB2-92B1-D82E6F0740A6}"/>
          </ac:picMkLst>
        </pc:picChg>
      </pc:sldChg>
      <pc:sldChg chg="addSp delSp modSp add mod ord modAnim">
        <pc:chgData name="Sanders Wang" userId="089d73b8-785c-4012-b931-81c632b6c9c7" providerId="ADAL" clId="{123A3659-8511-42A2-8251-FCA854022362}" dt="2021-06-04T06:12:30.430" v="4283" actId="1076"/>
        <pc:sldMkLst>
          <pc:docMk/>
          <pc:sldMk cId="2527661589" sldId="261"/>
        </pc:sldMkLst>
        <pc:spChg chg="mod">
          <ac:chgData name="Sanders Wang" userId="089d73b8-785c-4012-b931-81c632b6c9c7" providerId="ADAL" clId="{123A3659-8511-42A2-8251-FCA854022362}" dt="2021-06-04T05:50:41.927" v="4259"/>
          <ac:spMkLst>
            <pc:docMk/>
            <pc:sldMk cId="2527661589" sldId="261"/>
            <ac:spMk id="2" creationId="{779EB729-BE9C-425E-A3A5-C2B23735E5AB}"/>
          </ac:spMkLst>
        </pc:spChg>
        <pc:spChg chg="add del mod">
          <ac:chgData name="Sanders Wang" userId="089d73b8-785c-4012-b931-81c632b6c9c7" providerId="ADAL" clId="{123A3659-8511-42A2-8251-FCA854022362}" dt="2021-06-01T15:52:09.936" v="1075" actId="478"/>
          <ac:spMkLst>
            <pc:docMk/>
            <pc:sldMk cId="2527661589" sldId="261"/>
            <ac:spMk id="4" creationId="{4449DE5A-DA91-4742-8486-C011BD8DB342}"/>
          </ac:spMkLst>
        </pc:spChg>
        <pc:spChg chg="del">
          <ac:chgData name="Sanders Wang" userId="089d73b8-785c-4012-b931-81c632b6c9c7" providerId="ADAL" clId="{123A3659-8511-42A2-8251-FCA854022362}" dt="2021-06-01T15:50:37.115" v="1071" actId="478"/>
          <ac:spMkLst>
            <pc:docMk/>
            <pc:sldMk cId="2527661589" sldId="261"/>
            <ac:spMk id="6" creationId="{5DB55027-BED5-4150-86EC-EF29FDE381C1}"/>
          </ac:spMkLst>
        </pc:spChg>
        <pc:spChg chg="add mod">
          <ac:chgData name="Sanders Wang" userId="089d73b8-785c-4012-b931-81c632b6c9c7" providerId="ADAL" clId="{123A3659-8511-42A2-8251-FCA854022362}" dt="2021-06-01T15:55:00.981" v="1172" actId="113"/>
          <ac:spMkLst>
            <pc:docMk/>
            <pc:sldMk cId="2527661589" sldId="261"/>
            <ac:spMk id="7" creationId="{1079354A-CC6A-48CE-BAF7-60658E244455}"/>
          </ac:spMkLst>
        </pc:spChg>
        <pc:spChg chg="add del mod">
          <ac:chgData name="Sanders Wang" userId="089d73b8-785c-4012-b931-81c632b6c9c7" providerId="ADAL" clId="{123A3659-8511-42A2-8251-FCA854022362}" dt="2021-06-01T15:54:00.741" v="1156"/>
          <ac:spMkLst>
            <pc:docMk/>
            <pc:sldMk cId="2527661589" sldId="261"/>
            <ac:spMk id="8" creationId="{5860431A-4929-43DE-A987-3176F0283521}"/>
          </ac:spMkLst>
        </pc:spChg>
        <pc:spChg chg="add mod">
          <ac:chgData name="Sanders Wang" userId="089d73b8-785c-4012-b931-81c632b6c9c7" providerId="ADAL" clId="{123A3659-8511-42A2-8251-FCA854022362}" dt="2021-06-01T15:54:05.022" v="1158" actId="1076"/>
          <ac:spMkLst>
            <pc:docMk/>
            <pc:sldMk cId="2527661589" sldId="261"/>
            <ac:spMk id="9" creationId="{FE58DE59-A284-4F83-BD36-904C4BC8B5BE}"/>
          </ac:spMkLst>
        </pc:spChg>
        <pc:spChg chg="add del mod">
          <ac:chgData name="Sanders Wang" userId="089d73b8-785c-4012-b931-81c632b6c9c7" providerId="ADAL" clId="{123A3659-8511-42A2-8251-FCA854022362}" dt="2021-06-01T15:54:43.503" v="1165"/>
          <ac:spMkLst>
            <pc:docMk/>
            <pc:sldMk cId="2527661589" sldId="261"/>
            <ac:spMk id="11" creationId="{4252BE46-15E0-4CF9-95F2-3C794B889315}"/>
          </ac:spMkLst>
        </pc:spChg>
        <pc:spChg chg="add mod">
          <ac:chgData name="Sanders Wang" userId="089d73b8-785c-4012-b931-81c632b6c9c7" providerId="ADAL" clId="{123A3659-8511-42A2-8251-FCA854022362}" dt="2021-06-01T15:54:49.842" v="1168" actId="1076"/>
          <ac:spMkLst>
            <pc:docMk/>
            <pc:sldMk cId="2527661589" sldId="261"/>
            <ac:spMk id="13" creationId="{C292BA9B-C558-4E0C-A990-8F3B2D7E1602}"/>
          </ac:spMkLst>
        </pc:spChg>
        <pc:spChg chg="add del mod">
          <ac:chgData name="Sanders Wang" userId="089d73b8-785c-4012-b931-81c632b6c9c7" providerId="ADAL" clId="{123A3659-8511-42A2-8251-FCA854022362}" dt="2021-06-01T15:55:36.803" v="1179"/>
          <ac:spMkLst>
            <pc:docMk/>
            <pc:sldMk cId="2527661589" sldId="261"/>
            <ac:spMk id="17" creationId="{271F88A2-6B72-43C5-B05A-3BF4CC05B8A7}"/>
          </ac:spMkLst>
        </pc:spChg>
        <pc:spChg chg="add mod">
          <ac:chgData name="Sanders Wang" userId="089d73b8-785c-4012-b931-81c632b6c9c7" providerId="ADAL" clId="{123A3659-8511-42A2-8251-FCA854022362}" dt="2021-06-01T15:55:39.850" v="1181" actId="1076"/>
          <ac:spMkLst>
            <pc:docMk/>
            <pc:sldMk cId="2527661589" sldId="261"/>
            <ac:spMk id="19" creationId="{0EBACBDD-FA6D-4A25-9770-667DFA4CDB21}"/>
          </ac:spMkLst>
        </pc:spChg>
        <pc:spChg chg="add del mod">
          <ac:chgData name="Sanders Wang" userId="089d73b8-785c-4012-b931-81c632b6c9c7" providerId="ADAL" clId="{123A3659-8511-42A2-8251-FCA854022362}" dt="2021-06-01T15:56:19.779" v="1188"/>
          <ac:spMkLst>
            <pc:docMk/>
            <pc:sldMk cId="2527661589" sldId="261"/>
            <ac:spMk id="20" creationId="{CBCAC1CE-65BE-4103-ADB9-7A4CC2334E35}"/>
          </ac:spMkLst>
        </pc:spChg>
        <pc:spChg chg="add mod">
          <ac:chgData name="Sanders Wang" userId="089d73b8-785c-4012-b931-81c632b6c9c7" providerId="ADAL" clId="{123A3659-8511-42A2-8251-FCA854022362}" dt="2021-06-01T15:56:24.860" v="1190" actId="1076"/>
          <ac:spMkLst>
            <pc:docMk/>
            <pc:sldMk cId="2527661589" sldId="261"/>
            <ac:spMk id="21" creationId="{F4773347-8AA0-47F5-BC1A-88D843BC8D2F}"/>
          </ac:spMkLst>
        </pc:spChg>
        <pc:spChg chg="del">
          <ac:chgData name="Sanders Wang" userId="089d73b8-785c-4012-b931-81c632b6c9c7" providerId="ADAL" clId="{123A3659-8511-42A2-8251-FCA854022362}" dt="2021-06-01T15:50:37.115" v="1071" actId="478"/>
          <ac:spMkLst>
            <pc:docMk/>
            <pc:sldMk cId="2527661589" sldId="261"/>
            <ac:spMk id="23" creationId="{0BF2C7AB-8453-46B6-8AD2-57176C7F8A18}"/>
          </ac:spMkLst>
        </pc:spChg>
        <pc:spChg chg="add del mod">
          <ac:chgData name="Sanders Wang" userId="089d73b8-785c-4012-b931-81c632b6c9c7" providerId="ADAL" clId="{123A3659-8511-42A2-8251-FCA854022362}" dt="2021-06-01T15:57:36.487" v="1199"/>
          <ac:spMkLst>
            <pc:docMk/>
            <pc:sldMk cId="2527661589" sldId="261"/>
            <ac:spMk id="24" creationId="{40949467-EEEC-4F63-B440-D38DA99FD15A}"/>
          </ac:spMkLst>
        </pc:spChg>
        <pc:spChg chg="add mod">
          <ac:chgData name="Sanders Wang" userId="089d73b8-785c-4012-b931-81c632b6c9c7" providerId="ADAL" clId="{123A3659-8511-42A2-8251-FCA854022362}" dt="2021-06-01T15:57:46.562" v="1202" actId="1076"/>
          <ac:spMkLst>
            <pc:docMk/>
            <pc:sldMk cId="2527661589" sldId="261"/>
            <ac:spMk id="25" creationId="{6CDEB930-BDF0-4CD7-97FB-92D65542CC3E}"/>
          </ac:spMkLst>
        </pc:spChg>
        <pc:picChg chg="del">
          <ac:chgData name="Sanders Wang" userId="089d73b8-785c-4012-b931-81c632b6c9c7" providerId="ADAL" clId="{123A3659-8511-42A2-8251-FCA854022362}" dt="2021-06-01T15:52:06.948" v="1074" actId="478"/>
          <ac:picMkLst>
            <pc:docMk/>
            <pc:sldMk cId="2527661589" sldId="261"/>
            <ac:picMk id="5" creationId="{66746248-B20B-49A4-AA0A-A7BDAA4104DD}"/>
          </ac:picMkLst>
        </pc:picChg>
        <pc:picChg chg="add mod">
          <ac:chgData name="Sanders Wang" userId="089d73b8-785c-4012-b931-81c632b6c9c7" providerId="ADAL" clId="{123A3659-8511-42A2-8251-FCA854022362}" dt="2021-06-01T15:52:11.647" v="1076"/>
          <ac:picMkLst>
            <pc:docMk/>
            <pc:sldMk cId="2527661589" sldId="261"/>
            <ac:picMk id="15" creationId="{6E9E4279-7C25-4A29-8983-69D257E5BD6C}"/>
          </ac:picMkLst>
        </pc:picChg>
        <pc:picChg chg="del">
          <ac:chgData name="Sanders Wang" userId="089d73b8-785c-4012-b931-81c632b6c9c7" providerId="ADAL" clId="{123A3659-8511-42A2-8251-FCA854022362}" dt="2021-06-01T15:50:37.115" v="1071" actId="478"/>
          <ac:picMkLst>
            <pc:docMk/>
            <pc:sldMk cId="2527661589" sldId="261"/>
            <ac:picMk id="22" creationId="{7165B5D4-6292-44DA-90C7-55370849A8A4}"/>
          </ac:picMkLst>
        </pc:picChg>
        <pc:picChg chg="add mod">
          <ac:chgData name="Sanders Wang" userId="089d73b8-785c-4012-b931-81c632b6c9c7" providerId="ADAL" clId="{123A3659-8511-42A2-8251-FCA854022362}" dt="2021-06-01T16:00:06.387" v="1211" actId="14100"/>
          <ac:picMkLst>
            <pc:docMk/>
            <pc:sldMk cId="2527661589" sldId="261"/>
            <ac:picMk id="27" creationId="{695511C1-F2A5-47B3-BB2F-60B8AA2712B9}"/>
          </ac:picMkLst>
        </pc:picChg>
        <pc:picChg chg="add mod">
          <ac:chgData name="Sanders Wang" userId="089d73b8-785c-4012-b931-81c632b6c9c7" providerId="ADAL" clId="{123A3659-8511-42A2-8251-FCA854022362}" dt="2021-06-01T16:02:50.382" v="1226" actId="1076"/>
          <ac:picMkLst>
            <pc:docMk/>
            <pc:sldMk cId="2527661589" sldId="261"/>
            <ac:picMk id="29" creationId="{6F63C174-F5C7-4C2A-B0B3-FB96A6230CB2}"/>
          </ac:picMkLst>
        </pc:picChg>
        <pc:picChg chg="add mod">
          <ac:chgData name="Sanders Wang" userId="089d73b8-785c-4012-b931-81c632b6c9c7" providerId="ADAL" clId="{123A3659-8511-42A2-8251-FCA854022362}" dt="2021-06-01T16:02:36.721" v="1225" actId="1076"/>
          <ac:picMkLst>
            <pc:docMk/>
            <pc:sldMk cId="2527661589" sldId="261"/>
            <ac:picMk id="31" creationId="{F54892EA-F57F-48E2-937D-DEFD341D6586}"/>
          </ac:picMkLst>
        </pc:picChg>
        <pc:picChg chg="del">
          <ac:chgData name="Sanders Wang" userId="089d73b8-785c-4012-b931-81c632b6c9c7" providerId="ADAL" clId="{123A3659-8511-42A2-8251-FCA854022362}" dt="2021-06-01T15:50:37.115" v="1071" actId="478"/>
          <ac:picMkLst>
            <pc:docMk/>
            <pc:sldMk cId="2527661589" sldId="261"/>
            <ac:picMk id="1030" creationId="{AD37D1B8-A848-4EB2-92B1-D82E6F0740A6}"/>
          </ac:picMkLst>
        </pc:picChg>
        <pc:picChg chg="add mod">
          <ac:chgData name="Sanders Wang" userId="089d73b8-785c-4012-b931-81c632b6c9c7" providerId="ADAL" clId="{123A3659-8511-42A2-8251-FCA854022362}" dt="2021-06-01T16:05:55.396" v="1241" actId="1076"/>
          <ac:picMkLst>
            <pc:docMk/>
            <pc:sldMk cId="2527661589" sldId="261"/>
            <ac:picMk id="2048" creationId="{D190C1E8-8A2E-4EF5-BC3F-8721549B1D84}"/>
          </ac:picMkLst>
        </pc:picChg>
        <pc:picChg chg="add mod">
          <ac:chgData name="Sanders Wang" userId="089d73b8-785c-4012-b931-81c632b6c9c7" providerId="ADAL" clId="{123A3659-8511-42A2-8251-FCA854022362}" dt="2021-06-01T15:53:43.111" v="1154" actId="1076"/>
          <ac:picMkLst>
            <pc:docMk/>
            <pc:sldMk cId="2527661589" sldId="261"/>
            <ac:picMk id="2050" creationId="{7B5AEA61-A37A-482E-9FD7-EA2F9C137B91}"/>
          </ac:picMkLst>
        </pc:picChg>
        <pc:picChg chg="add mod">
          <ac:chgData name="Sanders Wang" userId="089d73b8-785c-4012-b931-81c632b6c9c7" providerId="ADAL" clId="{123A3659-8511-42A2-8251-FCA854022362}" dt="2021-06-01T15:54:27.909" v="1163" actId="14100"/>
          <ac:picMkLst>
            <pc:docMk/>
            <pc:sldMk cId="2527661589" sldId="261"/>
            <ac:picMk id="2052" creationId="{F1BCDF00-1FE6-4778-ADD9-7ACB73F5EF92}"/>
          </ac:picMkLst>
        </pc:picChg>
        <pc:picChg chg="add mod">
          <ac:chgData name="Sanders Wang" userId="089d73b8-785c-4012-b931-81c632b6c9c7" providerId="ADAL" clId="{123A3659-8511-42A2-8251-FCA854022362}" dt="2021-06-04T06:12:30.430" v="4283" actId="1076"/>
          <ac:picMkLst>
            <pc:docMk/>
            <pc:sldMk cId="2527661589" sldId="261"/>
            <ac:picMk id="2054" creationId="{0648D8EE-89AC-4A3E-817F-C5CF8C68335B}"/>
          </ac:picMkLst>
        </pc:picChg>
        <pc:picChg chg="add mod">
          <ac:chgData name="Sanders Wang" userId="089d73b8-785c-4012-b931-81c632b6c9c7" providerId="ADAL" clId="{123A3659-8511-42A2-8251-FCA854022362}" dt="2021-06-04T06:12:30.430" v="4283" actId="1076"/>
          <ac:picMkLst>
            <pc:docMk/>
            <pc:sldMk cId="2527661589" sldId="261"/>
            <ac:picMk id="2056" creationId="{376CE990-5A11-4EFB-8898-F2645A331DA9}"/>
          </ac:picMkLst>
        </pc:picChg>
        <pc:picChg chg="add mod">
          <ac:chgData name="Sanders Wang" userId="089d73b8-785c-4012-b931-81c632b6c9c7" providerId="ADAL" clId="{123A3659-8511-42A2-8251-FCA854022362}" dt="2021-06-01T15:57:46.562" v="1202" actId="1076"/>
          <ac:picMkLst>
            <pc:docMk/>
            <pc:sldMk cId="2527661589" sldId="261"/>
            <ac:picMk id="2058" creationId="{A6E34BE6-0A3D-4167-B12E-3F2EC4F8F117}"/>
          </ac:picMkLst>
        </pc:picChg>
        <pc:picChg chg="add mod">
          <ac:chgData name="Sanders Wang" userId="089d73b8-785c-4012-b931-81c632b6c9c7" providerId="ADAL" clId="{123A3659-8511-42A2-8251-FCA854022362}" dt="2021-06-01T16:06:16.528" v="1244" actId="1076"/>
          <ac:picMkLst>
            <pc:docMk/>
            <pc:sldMk cId="2527661589" sldId="261"/>
            <ac:picMk id="2060" creationId="{F8F24D4A-8910-40A9-A3BD-5D3B0A2713BE}"/>
          </ac:picMkLst>
        </pc:picChg>
      </pc:sldChg>
      <pc:sldChg chg="addSp delSp modSp add mod ord modAnim">
        <pc:chgData name="Sanders Wang" userId="089d73b8-785c-4012-b931-81c632b6c9c7" providerId="ADAL" clId="{123A3659-8511-42A2-8251-FCA854022362}" dt="2021-06-04T06:16:15.093" v="4299"/>
        <pc:sldMkLst>
          <pc:docMk/>
          <pc:sldMk cId="3977249556" sldId="262"/>
        </pc:sldMkLst>
        <pc:spChg chg="mod">
          <ac:chgData name="Sanders Wang" userId="089d73b8-785c-4012-b931-81c632b6c9c7" providerId="ADAL" clId="{123A3659-8511-42A2-8251-FCA854022362}" dt="2021-06-04T06:11:20.541" v="4272"/>
          <ac:spMkLst>
            <pc:docMk/>
            <pc:sldMk cId="3977249556" sldId="262"/>
            <ac:spMk id="2" creationId="{779EB729-BE9C-425E-A3A5-C2B23735E5AB}"/>
          </ac:spMkLst>
        </pc:spChg>
        <pc:spChg chg="add mod">
          <ac:chgData name="Sanders Wang" userId="089d73b8-785c-4012-b931-81c632b6c9c7" providerId="ADAL" clId="{123A3659-8511-42A2-8251-FCA854022362}" dt="2021-06-01T17:47:03.190" v="2140" actId="1076"/>
          <ac:spMkLst>
            <pc:docMk/>
            <pc:sldMk cId="3977249556" sldId="262"/>
            <ac:spMk id="3" creationId="{F9C6E28A-D9B9-4DCF-8783-6F405457E24F}"/>
          </ac:spMkLst>
        </pc:spChg>
        <pc:spChg chg="del">
          <ac:chgData name="Sanders Wang" userId="089d73b8-785c-4012-b931-81c632b6c9c7" providerId="ADAL" clId="{123A3659-8511-42A2-8251-FCA854022362}" dt="2021-06-01T16:07:41.967" v="1246" actId="478"/>
          <ac:spMkLst>
            <pc:docMk/>
            <pc:sldMk cId="3977249556" sldId="262"/>
            <ac:spMk id="6" creationId="{5DB55027-BED5-4150-86EC-EF29FDE381C1}"/>
          </ac:spMkLst>
        </pc:spChg>
        <pc:spChg chg="add mod">
          <ac:chgData name="Sanders Wang" userId="089d73b8-785c-4012-b931-81c632b6c9c7" providerId="ADAL" clId="{123A3659-8511-42A2-8251-FCA854022362}" dt="2021-06-04T06:15:15.440" v="4298" actId="1076"/>
          <ac:spMkLst>
            <pc:docMk/>
            <pc:sldMk cId="3977249556" sldId="262"/>
            <ac:spMk id="8" creationId="{CB9F9763-CAF4-49EB-A31D-2E740641E6DB}"/>
          </ac:spMkLst>
        </pc:spChg>
        <pc:spChg chg="add del mod">
          <ac:chgData name="Sanders Wang" userId="089d73b8-785c-4012-b931-81c632b6c9c7" providerId="ADAL" clId="{123A3659-8511-42A2-8251-FCA854022362}" dt="2021-06-01T17:37:22.137" v="2068" actId="478"/>
          <ac:spMkLst>
            <pc:docMk/>
            <pc:sldMk cId="3977249556" sldId="262"/>
            <ac:spMk id="9" creationId="{5E0E7F4A-4BF6-4AA4-B19E-0A9DA1312CAA}"/>
          </ac:spMkLst>
        </pc:spChg>
        <pc:spChg chg="add del mod">
          <ac:chgData name="Sanders Wang" userId="089d73b8-785c-4012-b931-81c632b6c9c7" providerId="ADAL" clId="{123A3659-8511-42A2-8251-FCA854022362}" dt="2021-06-04T06:10:57.748" v="4268" actId="478"/>
          <ac:spMkLst>
            <pc:docMk/>
            <pc:sldMk cId="3977249556" sldId="262"/>
            <ac:spMk id="20" creationId="{8F7BB583-6E51-4C4E-AD6B-A87BA3223568}"/>
          </ac:spMkLst>
        </pc:spChg>
        <pc:spChg chg="add del mod">
          <ac:chgData name="Sanders Wang" userId="089d73b8-785c-4012-b931-81c632b6c9c7" providerId="ADAL" clId="{123A3659-8511-42A2-8251-FCA854022362}" dt="2021-06-01T16:18:37.333" v="1501" actId="478"/>
          <ac:spMkLst>
            <pc:docMk/>
            <pc:sldMk cId="3977249556" sldId="262"/>
            <ac:spMk id="21" creationId="{D845F409-B6BD-4306-8B7B-05DCB2F81402}"/>
          </ac:spMkLst>
        </pc:spChg>
        <pc:spChg chg="del">
          <ac:chgData name="Sanders Wang" userId="089d73b8-785c-4012-b931-81c632b6c9c7" providerId="ADAL" clId="{123A3659-8511-42A2-8251-FCA854022362}" dt="2021-06-01T16:07:41.967" v="1246" actId="478"/>
          <ac:spMkLst>
            <pc:docMk/>
            <pc:sldMk cId="3977249556" sldId="262"/>
            <ac:spMk id="23" creationId="{0BF2C7AB-8453-46B6-8AD2-57176C7F8A18}"/>
          </ac:spMkLst>
        </pc:spChg>
        <pc:spChg chg="add del mod">
          <ac:chgData name="Sanders Wang" userId="089d73b8-785c-4012-b931-81c632b6c9c7" providerId="ADAL" clId="{123A3659-8511-42A2-8251-FCA854022362}" dt="2021-06-01T17:38:01.110" v="2073" actId="478"/>
          <ac:spMkLst>
            <pc:docMk/>
            <pc:sldMk cId="3977249556" sldId="262"/>
            <ac:spMk id="24" creationId="{709A900F-1E65-42FF-945C-27DB595FC185}"/>
          </ac:spMkLst>
        </pc:spChg>
        <pc:spChg chg="add del mod">
          <ac:chgData name="Sanders Wang" userId="089d73b8-785c-4012-b931-81c632b6c9c7" providerId="ADAL" clId="{123A3659-8511-42A2-8251-FCA854022362}" dt="2021-06-01T17:39:17.885" v="2080"/>
          <ac:spMkLst>
            <pc:docMk/>
            <pc:sldMk cId="3977249556" sldId="262"/>
            <ac:spMk id="25" creationId="{C3AABF4C-2091-45A7-BDA8-9D0F9F10C8DB}"/>
          </ac:spMkLst>
        </pc:spChg>
        <pc:spChg chg="add mod">
          <ac:chgData name="Sanders Wang" userId="089d73b8-785c-4012-b931-81c632b6c9c7" providerId="ADAL" clId="{123A3659-8511-42A2-8251-FCA854022362}" dt="2021-06-04T06:15:15.440" v="4298" actId="1076"/>
          <ac:spMkLst>
            <pc:docMk/>
            <pc:sldMk cId="3977249556" sldId="262"/>
            <ac:spMk id="26" creationId="{83DDB169-4BA3-4EBE-BD78-64E0565BDC32}"/>
          </ac:spMkLst>
        </pc:spChg>
        <pc:spChg chg="add del mod">
          <ac:chgData name="Sanders Wang" userId="089d73b8-785c-4012-b931-81c632b6c9c7" providerId="ADAL" clId="{123A3659-8511-42A2-8251-FCA854022362}" dt="2021-06-01T17:42:48.944" v="2095" actId="478"/>
          <ac:spMkLst>
            <pc:docMk/>
            <pc:sldMk cId="3977249556" sldId="262"/>
            <ac:spMk id="29" creationId="{BD8CB782-893E-44BB-AFA5-34749D202BF5}"/>
          </ac:spMkLst>
        </pc:spChg>
        <pc:spChg chg="add del mod">
          <ac:chgData name="Sanders Wang" userId="089d73b8-785c-4012-b931-81c632b6c9c7" providerId="ADAL" clId="{123A3659-8511-42A2-8251-FCA854022362}" dt="2021-06-01T17:44:38.216" v="2116"/>
          <ac:spMkLst>
            <pc:docMk/>
            <pc:sldMk cId="3977249556" sldId="262"/>
            <ac:spMk id="30" creationId="{082CC933-737D-4DC0-89AA-C93FB88F483F}"/>
          </ac:spMkLst>
        </pc:spChg>
        <pc:spChg chg="add mod">
          <ac:chgData name="Sanders Wang" userId="089d73b8-785c-4012-b931-81c632b6c9c7" providerId="ADAL" clId="{123A3659-8511-42A2-8251-FCA854022362}" dt="2021-06-04T06:12:52.645" v="4286" actId="1076"/>
          <ac:spMkLst>
            <pc:docMk/>
            <pc:sldMk cId="3977249556" sldId="262"/>
            <ac:spMk id="32" creationId="{60C5532F-2A9C-4FB1-8F3E-37314F7B0EFE}"/>
          </ac:spMkLst>
        </pc:spChg>
        <pc:spChg chg="add mod">
          <ac:chgData name="Sanders Wang" userId="089d73b8-785c-4012-b931-81c632b6c9c7" providerId="ADAL" clId="{123A3659-8511-42A2-8251-FCA854022362}" dt="2021-06-04T06:15:15.440" v="4298" actId="1076"/>
          <ac:spMkLst>
            <pc:docMk/>
            <pc:sldMk cId="3977249556" sldId="262"/>
            <ac:spMk id="33" creationId="{7BEBE64F-43B7-4648-992C-8743B2D0630E}"/>
          </ac:spMkLst>
        </pc:spChg>
        <pc:spChg chg="add mod">
          <ac:chgData name="Sanders Wang" userId="089d73b8-785c-4012-b931-81c632b6c9c7" providerId="ADAL" clId="{123A3659-8511-42A2-8251-FCA854022362}" dt="2021-06-04T06:12:52.645" v="4286" actId="1076"/>
          <ac:spMkLst>
            <pc:docMk/>
            <pc:sldMk cId="3977249556" sldId="262"/>
            <ac:spMk id="34" creationId="{7E5F9A60-EBFE-40ED-81EC-8252329EE9A9}"/>
          </ac:spMkLst>
        </pc:spChg>
        <pc:spChg chg="add del mod">
          <ac:chgData name="Sanders Wang" userId="089d73b8-785c-4012-b931-81c632b6c9c7" providerId="ADAL" clId="{123A3659-8511-42A2-8251-FCA854022362}" dt="2021-06-01T17:53:21.681" v="2214" actId="478"/>
          <ac:spMkLst>
            <pc:docMk/>
            <pc:sldMk cId="3977249556" sldId="262"/>
            <ac:spMk id="36" creationId="{48F736B4-DBEE-4DF2-9A0D-ABC0C2CB65EB}"/>
          </ac:spMkLst>
        </pc:spChg>
        <pc:spChg chg="add del mod">
          <ac:chgData name="Sanders Wang" userId="089d73b8-785c-4012-b931-81c632b6c9c7" providerId="ADAL" clId="{123A3659-8511-42A2-8251-FCA854022362}" dt="2021-06-04T06:10:54.979" v="4267" actId="478"/>
          <ac:spMkLst>
            <pc:docMk/>
            <pc:sldMk cId="3977249556" sldId="262"/>
            <ac:spMk id="39" creationId="{B1F2B91D-9827-4A5A-B879-58125E60148A}"/>
          </ac:spMkLst>
        </pc:spChg>
        <pc:spChg chg="add mod">
          <ac:chgData name="Sanders Wang" userId="089d73b8-785c-4012-b931-81c632b6c9c7" providerId="ADAL" clId="{123A3659-8511-42A2-8251-FCA854022362}" dt="2021-06-04T06:13:39.092" v="4292" actId="1076"/>
          <ac:spMkLst>
            <pc:docMk/>
            <pc:sldMk cId="3977249556" sldId="262"/>
            <ac:spMk id="45" creationId="{BCBC57AA-9758-4B39-A0ED-CAC2D4244A3A}"/>
          </ac:spMkLst>
        </pc:spChg>
        <pc:spChg chg="add del mod">
          <ac:chgData name="Sanders Wang" userId="089d73b8-785c-4012-b931-81c632b6c9c7" providerId="ADAL" clId="{123A3659-8511-42A2-8251-FCA854022362}" dt="2021-06-04T06:10:51.704" v="4266" actId="478"/>
          <ac:spMkLst>
            <pc:docMk/>
            <pc:sldMk cId="3977249556" sldId="262"/>
            <ac:spMk id="51" creationId="{F1DADD85-2B5B-4752-B765-1E3708A3F600}"/>
          </ac:spMkLst>
        </pc:spChg>
        <pc:spChg chg="add del mod">
          <ac:chgData name="Sanders Wang" userId="089d73b8-785c-4012-b931-81c632b6c9c7" providerId="ADAL" clId="{123A3659-8511-42A2-8251-FCA854022362}" dt="2021-06-01T17:56:18.406" v="2251"/>
          <ac:spMkLst>
            <pc:docMk/>
            <pc:sldMk cId="3977249556" sldId="262"/>
            <ac:spMk id="61" creationId="{09DE1546-E8E7-4D73-A5CF-FDE7AA9BFBCE}"/>
          </ac:spMkLst>
        </pc:spChg>
        <pc:spChg chg="add del mod">
          <ac:chgData name="Sanders Wang" userId="089d73b8-785c-4012-b931-81c632b6c9c7" providerId="ADAL" clId="{123A3659-8511-42A2-8251-FCA854022362}" dt="2021-06-04T06:10:47.269" v="4265" actId="478"/>
          <ac:spMkLst>
            <pc:docMk/>
            <pc:sldMk cId="3977249556" sldId="262"/>
            <ac:spMk id="62" creationId="{7ED674F1-EF0D-4F81-8575-D5B3F062329B}"/>
          </ac:spMkLst>
        </pc:spChg>
        <pc:spChg chg="add del mod">
          <ac:chgData name="Sanders Wang" userId="089d73b8-785c-4012-b931-81c632b6c9c7" providerId="ADAL" clId="{123A3659-8511-42A2-8251-FCA854022362}" dt="2021-06-04T06:10:41.133" v="4264" actId="478"/>
          <ac:spMkLst>
            <pc:docMk/>
            <pc:sldMk cId="3977249556" sldId="262"/>
            <ac:spMk id="63" creationId="{6D570C4B-33A0-4999-893F-19A53A378B45}"/>
          </ac:spMkLst>
        </pc:spChg>
        <pc:spChg chg="add del mod">
          <ac:chgData name="Sanders Wang" userId="089d73b8-785c-4012-b931-81c632b6c9c7" providerId="ADAL" clId="{123A3659-8511-42A2-8251-FCA854022362}" dt="2021-06-04T06:10:41.133" v="4264" actId="478"/>
          <ac:spMkLst>
            <pc:docMk/>
            <pc:sldMk cId="3977249556" sldId="262"/>
            <ac:spMk id="71" creationId="{91FEBB21-DB38-48E8-9C20-ACEF7CD0A610}"/>
          </ac:spMkLst>
        </pc:spChg>
        <pc:spChg chg="add del mod">
          <ac:chgData name="Sanders Wang" userId="089d73b8-785c-4012-b931-81c632b6c9c7" providerId="ADAL" clId="{123A3659-8511-42A2-8251-FCA854022362}" dt="2021-06-04T06:10:41.133" v="4264" actId="478"/>
          <ac:spMkLst>
            <pc:docMk/>
            <pc:sldMk cId="3977249556" sldId="262"/>
            <ac:spMk id="72" creationId="{23CBD5B5-8E32-4EC3-BBC0-7B5091C71572}"/>
          </ac:spMkLst>
        </pc:spChg>
        <pc:spChg chg="add del mod">
          <ac:chgData name="Sanders Wang" userId="089d73b8-785c-4012-b931-81c632b6c9c7" providerId="ADAL" clId="{123A3659-8511-42A2-8251-FCA854022362}" dt="2021-06-04T06:10:41.133" v="4264" actId="478"/>
          <ac:spMkLst>
            <pc:docMk/>
            <pc:sldMk cId="3977249556" sldId="262"/>
            <ac:spMk id="73" creationId="{8DA5A8F3-1D89-480D-B2B1-C45EB97E5462}"/>
          </ac:spMkLst>
        </pc:spChg>
        <pc:spChg chg="add del mod">
          <ac:chgData name="Sanders Wang" userId="089d73b8-785c-4012-b931-81c632b6c9c7" providerId="ADAL" clId="{123A3659-8511-42A2-8251-FCA854022362}" dt="2021-06-01T17:56:36.975" v="2256"/>
          <ac:spMkLst>
            <pc:docMk/>
            <pc:sldMk cId="3977249556" sldId="262"/>
            <ac:spMk id="1024" creationId="{307C9FC4-C2BA-4986-8227-D1BF0D8F1005}"/>
          </ac:spMkLst>
        </pc:spChg>
        <pc:spChg chg="add del mod">
          <ac:chgData name="Sanders Wang" userId="089d73b8-785c-4012-b931-81c632b6c9c7" providerId="ADAL" clId="{123A3659-8511-42A2-8251-FCA854022362}" dt="2021-06-04T06:10:41.133" v="4264" actId="478"/>
          <ac:spMkLst>
            <pc:docMk/>
            <pc:sldMk cId="3977249556" sldId="262"/>
            <ac:spMk id="1025" creationId="{40D1F077-A49D-43BE-AFD9-9F0C0A5226F2}"/>
          </ac:spMkLst>
        </pc:spChg>
        <pc:spChg chg="add del">
          <ac:chgData name="Sanders Wang" userId="089d73b8-785c-4012-b931-81c632b6c9c7" providerId="ADAL" clId="{123A3659-8511-42A2-8251-FCA854022362}" dt="2021-06-01T17:57:13.163" v="2261" actId="11529"/>
          <ac:spMkLst>
            <pc:docMk/>
            <pc:sldMk cId="3977249556" sldId="262"/>
            <ac:spMk id="1026" creationId="{A0270A7E-E74B-45D3-B6D0-9708EC4755E9}"/>
          </ac:spMkLst>
        </pc:spChg>
        <pc:spChg chg="add del mod">
          <ac:chgData name="Sanders Wang" userId="089d73b8-785c-4012-b931-81c632b6c9c7" providerId="ADAL" clId="{123A3659-8511-42A2-8251-FCA854022362}" dt="2021-06-01T18:05:43.387" v="2351" actId="478"/>
          <ac:spMkLst>
            <pc:docMk/>
            <pc:sldMk cId="3977249556" sldId="262"/>
            <ac:spMk id="1045" creationId="{E74DB597-D9D8-4034-BB87-9E2E82815BF6}"/>
          </ac:spMkLst>
        </pc:spChg>
        <pc:picChg chg="add mod">
          <ac:chgData name="Sanders Wang" userId="089d73b8-785c-4012-b931-81c632b6c9c7" providerId="ADAL" clId="{123A3659-8511-42A2-8251-FCA854022362}" dt="2021-06-01T17:47:03.190" v="2140" actId="1076"/>
          <ac:picMkLst>
            <pc:docMk/>
            <pc:sldMk cId="3977249556" sldId="262"/>
            <ac:picMk id="7" creationId="{F8FB4CC6-06AC-4EB7-8886-39D447FA049E}"/>
          </ac:picMkLst>
        </pc:picChg>
        <pc:picChg chg="add mod">
          <ac:chgData name="Sanders Wang" userId="089d73b8-785c-4012-b931-81c632b6c9c7" providerId="ADAL" clId="{123A3659-8511-42A2-8251-FCA854022362}" dt="2021-06-01T17:47:03.190" v="2140" actId="1076"/>
          <ac:picMkLst>
            <pc:docMk/>
            <pc:sldMk cId="3977249556" sldId="262"/>
            <ac:picMk id="13" creationId="{AB2B7356-F43B-4E29-A6B7-BFD03815BA8F}"/>
          </ac:picMkLst>
        </pc:picChg>
        <pc:picChg chg="add mod">
          <ac:chgData name="Sanders Wang" userId="089d73b8-785c-4012-b931-81c632b6c9c7" providerId="ADAL" clId="{123A3659-8511-42A2-8251-FCA854022362}" dt="2021-06-01T17:47:03.190" v="2140" actId="1076"/>
          <ac:picMkLst>
            <pc:docMk/>
            <pc:sldMk cId="3977249556" sldId="262"/>
            <ac:picMk id="15" creationId="{FAE49D96-8765-424A-89A1-2BABA631F1A8}"/>
          </ac:picMkLst>
        </pc:picChg>
        <pc:picChg chg="add del mod">
          <ac:chgData name="Sanders Wang" userId="089d73b8-785c-4012-b931-81c632b6c9c7" providerId="ADAL" clId="{123A3659-8511-42A2-8251-FCA854022362}" dt="2021-06-01T18:01:52.688" v="2316" actId="478"/>
          <ac:picMkLst>
            <pc:docMk/>
            <pc:sldMk cId="3977249556" sldId="262"/>
            <ac:picMk id="17" creationId="{DDA5B8B0-64B9-4E46-8C41-6242B8C9CC1A}"/>
          </ac:picMkLst>
        </pc:picChg>
        <pc:picChg chg="add mod">
          <ac:chgData name="Sanders Wang" userId="089d73b8-785c-4012-b931-81c632b6c9c7" providerId="ADAL" clId="{123A3659-8511-42A2-8251-FCA854022362}" dt="2021-06-04T06:12:52.645" v="4286" actId="1076"/>
          <ac:picMkLst>
            <pc:docMk/>
            <pc:sldMk cId="3977249556" sldId="262"/>
            <ac:picMk id="19" creationId="{43C07A75-7D19-442E-BAD7-D7DB97E4EFAF}"/>
          </ac:picMkLst>
        </pc:picChg>
        <pc:picChg chg="del">
          <ac:chgData name="Sanders Wang" userId="089d73b8-785c-4012-b931-81c632b6c9c7" providerId="ADAL" clId="{123A3659-8511-42A2-8251-FCA854022362}" dt="2021-06-01T16:07:41.967" v="1246" actId="478"/>
          <ac:picMkLst>
            <pc:docMk/>
            <pc:sldMk cId="3977249556" sldId="262"/>
            <ac:picMk id="22" creationId="{7165B5D4-6292-44DA-90C7-55370849A8A4}"/>
          </ac:picMkLst>
        </pc:picChg>
        <pc:picChg chg="add mod">
          <ac:chgData name="Sanders Wang" userId="089d73b8-785c-4012-b931-81c632b6c9c7" providerId="ADAL" clId="{123A3659-8511-42A2-8251-FCA854022362}" dt="2021-06-04T06:15:15.440" v="4298" actId="1076"/>
          <ac:picMkLst>
            <pc:docMk/>
            <pc:sldMk cId="3977249556" sldId="262"/>
            <ac:picMk id="28" creationId="{70C5C8FD-B176-4A2F-B73D-DB91C8955D2C}"/>
          </ac:picMkLst>
        </pc:picChg>
        <pc:picChg chg="add mod">
          <ac:chgData name="Sanders Wang" userId="089d73b8-785c-4012-b931-81c632b6c9c7" providerId="ADAL" clId="{123A3659-8511-42A2-8251-FCA854022362}" dt="2021-06-04T06:15:15.440" v="4298" actId="1076"/>
          <ac:picMkLst>
            <pc:docMk/>
            <pc:sldMk cId="3977249556" sldId="262"/>
            <ac:picMk id="31" creationId="{8825F5E7-1C82-44CB-B944-C8C915D376AC}"/>
          </ac:picMkLst>
        </pc:picChg>
        <pc:picChg chg="add mod">
          <ac:chgData name="Sanders Wang" userId="089d73b8-785c-4012-b931-81c632b6c9c7" providerId="ADAL" clId="{123A3659-8511-42A2-8251-FCA854022362}" dt="2021-06-04T06:12:57.415" v="4287" actId="1076"/>
          <ac:picMkLst>
            <pc:docMk/>
            <pc:sldMk cId="3977249556" sldId="262"/>
            <ac:picMk id="41" creationId="{7DAA4E7A-5C77-4694-A0E2-115BD8034EE8}"/>
          </ac:picMkLst>
        </pc:picChg>
        <pc:picChg chg="add mod">
          <ac:chgData name="Sanders Wang" userId="089d73b8-785c-4012-b931-81c632b6c9c7" providerId="ADAL" clId="{123A3659-8511-42A2-8251-FCA854022362}" dt="2021-06-04T06:13:01.388" v="4288" actId="1076"/>
          <ac:picMkLst>
            <pc:docMk/>
            <pc:sldMk cId="3977249556" sldId="262"/>
            <ac:picMk id="42" creationId="{F9E36C1E-59A4-409B-9AC2-79AFCC7A886B}"/>
          </ac:picMkLst>
        </pc:picChg>
        <pc:picChg chg="add mod">
          <ac:chgData name="Sanders Wang" userId="089d73b8-785c-4012-b931-81c632b6c9c7" providerId="ADAL" clId="{123A3659-8511-42A2-8251-FCA854022362}" dt="2021-06-04T06:13:04.273" v="4289" actId="1076"/>
          <ac:picMkLst>
            <pc:docMk/>
            <pc:sldMk cId="3977249556" sldId="262"/>
            <ac:picMk id="43" creationId="{BAB16696-7692-4E87-8068-681A3E8CC4AA}"/>
          </ac:picMkLst>
        </pc:picChg>
        <pc:picChg chg="add mod">
          <ac:chgData name="Sanders Wang" userId="089d73b8-785c-4012-b931-81c632b6c9c7" providerId="ADAL" clId="{123A3659-8511-42A2-8251-FCA854022362}" dt="2021-06-04T06:15:15.440" v="4298" actId="1076"/>
          <ac:picMkLst>
            <pc:docMk/>
            <pc:sldMk cId="3977249556" sldId="262"/>
            <ac:picMk id="44" creationId="{34BDD41B-7C9D-4316-B40B-BA203AFC50DE}"/>
          </ac:picMkLst>
        </pc:picChg>
        <pc:picChg chg="add mod">
          <ac:chgData name="Sanders Wang" userId="089d73b8-785c-4012-b931-81c632b6c9c7" providerId="ADAL" clId="{123A3659-8511-42A2-8251-FCA854022362}" dt="2021-06-04T06:15:15.440" v="4298" actId="1076"/>
          <ac:picMkLst>
            <pc:docMk/>
            <pc:sldMk cId="3977249556" sldId="262"/>
            <ac:picMk id="46" creationId="{40DD2E8E-A95D-47B5-988B-ADFBC4CC6F09}"/>
          </ac:picMkLst>
        </pc:picChg>
        <pc:picChg chg="del">
          <ac:chgData name="Sanders Wang" userId="089d73b8-785c-4012-b931-81c632b6c9c7" providerId="ADAL" clId="{123A3659-8511-42A2-8251-FCA854022362}" dt="2021-06-01T16:07:41.967" v="1246" actId="478"/>
          <ac:picMkLst>
            <pc:docMk/>
            <pc:sldMk cId="3977249556" sldId="262"/>
            <ac:picMk id="1030" creationId="{AD37D1B8-A848-4EB2-92B1-D82E6F0740A6}"/>
          </ac:picMkLst>
        </pc:picChg>
        <pc:picChg chg="add del mod">
          <ac:chgData name="Sanders Wang" userId="089d73b8-785c-4012-b931-81c632b6c9c7" providerId="ADAL" clId="{123A3659-8511-42A2-8251-FCA854022362}" dt="2021-06-04T06:10:41.133" v="4264" actId="478"/>
          <ac:picMkLst>
            <pc:docMk/>
            <pc:sldMk cId="3977249556" sldId="262"/>
            <ac:picMk id="1032" creationId="{D3F5C40D-CF2E-4D55-AFF8-F2086E88A796}"/>
          </ac:picMkLst>
        </pc:picChg>
        <pc:picChg chg="add del mod">
          <ac:chgData name="Sanders Wang" userId="089d73b8-785c-4012-b931-81c632b6c9c7" providerId="ADAL" clId="{123A3659-8511-42A2-8251-FCA854022362}" dt="2021-06-04T06:10:41.133" v="4264" actId="478"/>
          <ac:picMkLst>
            <pc:docMk/>
            <pc:sldMk cId="3977249556" sldId="262"/>
            <ac:picMk id="1034" creationId="{389DE73A-9580-4AA2-AA51-61B2E4BF837A}"/>
          </ac:picMkLst>
        </pc:picChg>
        <pc:picChg chg="add del mod">
          <ac:chgData name="Sanders Wang" userId="089d73b8-785c-4012-b931-81c632b6c9c7" providerId="ADAL" clId="{123A3659-8511-42A2-8251-FCA854022362}" dt="2021-06-04T06:10:41.133" v="4264" actId="478"/>
          <ac:picMkLst>
            <pc:docMk/>
            <pc:sldMk cId="3977249556" sldId="262"/>
            <ac:picMk id="1036" creationId="{F34C5325-C1FA-4839-84FE-BCD2AA06FDE8}"/>
          </ac:picMkLst>
        </pc:picChg>
        <pc:picChg chg="add del mod">
          <ac:chgData name="Sanders Wang" userId="089d73b8-785c-4012-b931-81c632b6c9c7" providerId="ADAL" clId="{123A3659-8511-42A2-8251-FCA854022362}" dt="2021-06-04T06:10:41.133" v="4264" actId="478"/>
          <ac:picMkLst>
            <pc:docMk/>
            <pc:sldMk cId="3977249556" sldId="262"/>
            <ac:picMk id="1038" creationId="{C609F4DB-005B-49B9-A8E9-D301234CB814}"/>
          </ac:picMkLst>
        </pc:picChg>
        <pc:picChg chg="add del mod">
          <ac:chgData name="Sanders Wang" userId="089d73b8-785c-4012-b931-81c632b6c9c7" providerId="ADAL" clId="{123A3659-8511-42A2-8251-FCA854022362}" dt="2021-06-04T06:10:41.133" v="4264" actId="478"/>
          <ac:picMkLst>
            <pc:docMk/>
            <pc:sldMk cId="3977249556" sldId="262"/>
            <ac:picMk id="1040" creationId="{08069D0C-8CE5-44DC-9AE8-E5A180E12DBA}"/>
          </ac:picMkLst>
        </pc:picChg>
        <pc:picChg chg="add del mod">
          <ac:chgData name="Sanders Wang" userId="089d73b8-785c-4012-b931-81c632b6c9c7" providerId="ADAL" clId="{123A3659-8511-42A2-8251-FCA854022362}" dt="2021-06-04T06:10:41.133" v="4264" actId="478"/>
          <ac:picMkLst>
            <pc:docMk/>
            <pc:sldMk cId="3977249556" sldId="262"/>
            <ac:picMk id="1042" creationId="{FA2578A4-2097-405F-9A90-CF99E969AC38}"/>
          </ac:picMkLst>
        </pc:picChg>
        <pc:picChg chg="add del mod">
          <ac:chgData name="Sanders Wang" userId="089d73b8-785c-4012-b931-81c632b6c9c7" providerId="ADAL" clId="{123A3659-8511-42A2-8251-FCA854022362}" dt="2021-06-04T06:10:41.133" v="4264" actId="478"/>
          <ac:picMkLst>
            <pc:docMk/>
            <pc:sldMk cId="3977249556" sldId="262"/>
            <ac:picMk id="1044" creationId="{B16C2935-8E12-465B-B9F2-D246C3C28948}"/>
          </ac:picMkLst>
        </pc:picChg>
        <pc:cxnChg chg="add del mod">
          <ac:chgData name="Sanders Wang" userId="089d73b8-785c-4012-b931-81c632b6c9c7" providerId="ADAL" clId="{123A3659-8511-42A2-8251-FCA854022362}" dt="2021-06-01T17:53:24.749" v="2215" actId="478"/>
          <ac:cxnSpMkLst>
            <pc:docMk/>
            <pc:sldMk cId="3977249556" sldId="262"/>
            <ac:cxnSpMk id="37" creationId="{9EC0FBC2-5A21-488C-9083-7EA67B5B1643}"/>
          </ac:cxnSpMkLst>
        </pc:cxnChg>
        <pc:cxnChg chg="add del mod">
          <ac:chgData name="Sanders Wang" userId="089d73b8-785c-4012-b931-81c632b6c9c7" providerId="ADAL" clId="{123A3659-8511-42A2-8251-FCA854022362}" dt="2021-06-01T17:53:27.233" v="2216" actId="478"/>
          <ac:cxnSpMkLst>
            <pc:docMk/>
            <pc:sldMk cId="3977249556" sldId="262"/>
            <ac:cxnSpMk id="40" creationId="{9A379226-8138-4775-96D2-218D8DF3451A}"/>
          </ac:cxnSpMkLst>
        </pc:cxnChg>
        <pc:cxnChg chg="add del mod">
          <ac:chgData name="Sanders Wang" userId="089d73b8-785c-4012-b931-81c632b6c9c7" providerId="ADAL" clId="{123A3659-8511-42A2-8251-FCA854022362}" dt="2021-06-01T17:53:29.628" v="2217" actId="478"/>
          <ac:cxnSpMkLst>
            <pc:docMk/>
            <pc:sldMk cId="3977249556" sldId="262"/>
            <ac:cxnSpMk id="43" creationId="{CCE4C85A-1970-4CA8-B94E-33DF4C8F6064}"/>
          </ac:cxnSpMkLst>
        </pc:cxnChg>
        <pc:cxnChg chg="add del mod">
          <ac:chgData name="Sanders Wang" userId="089d73b8-785c-4012-b931-81c632b6c9c7" providerId="ADAL" clId="{123A3659-8511-42A2-8251-FCA854022362}" dt="2021-06-01T17:52:16.242" v="2191" actId="478"/>
          <ac:cxnSpMkLst>
            <pc:docMk/>
            <pc:sldMk cId="3977249556" sldId="262"/>
            <ac:cxnSpMk id="46" creationId="{B98DE263-3623-4D68-982B-7FB5EC6D1C49}"/>
          </ac:cxnSpMkLst>
        </pc:cxnChg>
        <pc:cxnChg chg="add del mod">
          <ac:chgData name="Sanders Wang" userId="089d73b8-785c-4012-b931-81c632b6c9c7" providerId="ADAL" clId="{123A3659-8511-42A2-8251-FCA854022362}" dt="2021-06-04T06:11:03.404" v="4270" actId="478"/>
          <ac:cxnSpMkLst>
            <pc:docMk/>
            <pc:sldMk cId="3977249556" sldId="262"/>
            <ac:cxnSpMk id="49" creationId="{10DE9DBC-663B-4792-B898-AE87E7FBE9C2}"/>
          </ac:cxnSpMkLst>
        </pc:cxnChg>
        <pc:cxnChg chg="add del mod">
          <ac:chgData name="Sanders Wang" userId="089d73b8-785c-4012-b931-81c632b6c9c7" providerId="ADAL" clId="{123A3659-8511-42A2-8251-FCA854022362}" dt="2021-06-04T06:11:00.554" v="4269" actId="478"/>
          <ac:cxnSpMkLst>
            <pc:docMk/>
            <pc:sldMk cId="3977249556" sldId="262"/>
            <ac:cxnSpMk id="53" creationId="{E15AB35A-E5B8-4A43-836E-D3B0BB38B796}"/>
          </ac:cxnSpMkLst>
        </pc:cxnChg>
        <pc:cxnChg chg="add del mod">
          <ac:chgData name="Sanders Wang" userId="089d73b8-785c-4012-b931-81c632b6c9c7" providerId="ADAL" clId="{123A3659-8511-42A2-8251-FCA854022362}" dt="2021-06-04T06:11:09.636" v="4271" actId="478"/>
          <ac:cxnSpMkLst>
            <pc:docMk/>
            <pc:sldMk cId="3977249556" sldId="262"/>
            <ac:cxnSpMk id="57" creationId="{115EC2ED-9C82-4942-BFD8-A65B9BC1209E}"/>
          </ac:cxnSpMkLst>
        </pc:cxnChg>
        <pc:cxnChg chg="add del mod">
          <ac:chgData name="Sanders Wang" userId="089d73b8-785c-4012-b931-81c632b6c9c7" providerId="ADAL" clId="{123A3659-8511-42A2-8251-FCA854022362}" dt="2021-06-04T06:10:41.133" v="4264" actId="478"/>
          <ac:cxnSpMkLst>
            <pc:docMk/>
            <pc:sldMk cId="3977249556" sldId="262"/>
            <ac:cxnSpMk id="1028" creationId="{58EC363C-8BC5-4394-AB21-EE4A2B515EE1}"/>
          </ac:cxnSpMkLst>
        </pc:cxnChg>
      </pc:sldChg>
      <pc:sldChg chg="addSp delSp modSp add mod">
        <pc:chgData name="Sanders Wang" userId="089d73b8-785c-4012-b931-81c632b6c9c7" providerId="ADAL" clId="{123A3659-8511-42A2-8251-FCA854022362}" dt="2021-06-02T14:08:44.272" v="4008" actId="20577"/>
        <pc:sldMkLst>
          <pc:docMk/>
          <pc:sldMk cId="539788023" sldId="263"/>
        </pc:sldMkLst>
        <pc:spChg chg="mod">
          <ac:chgData name="Sanders Wang" userId="089d73b8-785c-4012-b931-81c632b6c9c7" providerId="ADAL" clId="{123A3659-8511-42A2-8251-FCA854022362}" dt="2021-06-02T14:08:44.272" v="4008" actId="20577"/>
          <ac:spMkLst>
            <pc:docMk/>
            <pc:sldMk cId="539788023" sldId="263"/>
            <ac:spMk id="2" creationId="{779EB729-BE9C-425E-A3A5-C2B23735E5AB}"/>
          </ac:spMkLst>
        </pc:spChg>
        <pc:spChg chg="add mod">
          <ac:chgData name="Sanders Wang" userId="089d73b8-785c-4012-b931-81c632b6c9c7" providerId="ADAL" clId="{123A3659-8511-42A2-8251-FCA854022362}" dt="2021-06-01T16:25:37.771" v="1514" actId="14100"/>
          <ac:spMkLst>
            <pc:docMk/>
            <pc:sldMk cId="539788023" sldId="263"/>
            <ac:spMk id="3" creationId="{650EE73C-D181-48D2-8C85-0C75E028579B}"/>
          </ac:spMkLst>
        </pc:spChg>
        <pc:spChg chg="add del">
          <ac:chgData name="Sanders Wang" userId="089d73b8-785c-4012-b931-81c632b6c9c7" providerId="ADAL" clId="{123A3659-8511-42A2-8251-FCA854022362}" dt="2021-06-01T16:28:25.110" v="1532" actId="478"/>
          <ac:spMkLst>
            <pc:docMk/>
            <pc:sldMk cId="539788023" sldId="263"/>
            <ac:spMk id="4" creationId="{71235E7A-4DF4-439A-AF63-C220F9775B5E}"/>
          </ac:spMkLst>
        </pc:spChg>
        <pc:spChg chg="del">
          <ac:chgData name="Sanders Wang" userId="089d73b8-785c-4012-b931-81c632b6c9c7" providerId="ADAL" clId="{123A3659-8511-42A2-8251-FCA854022362}" dt="2021-06-01T16:19:14.369" v="1503" actId="478"/>
          <ac:spMkLst>
            <pc:docMk/>
            <pc:sldMk cId="539788023" sldId="263"/>
            <ac:spMk id="6" creationId="{5DB55027-BED5-4150-86EC-EF29FDE381C1}"/>
          </ac:spMkLst>
        </pc:spChg>
        <pc:spChg chg="add del mod">
          <ac:chgData name="Sanders Wang" userId="089d73b8-785c-4012-b931-81c632b6c9c7" providerId="ADAL" clId="{123A3659-8511-42A2-8251-FCA854022362}" dt="2021-06-01T16:29:21.409" v="1538" actId="478"/>
          <ac:spMkLst>
            <pc:docMk/>
            <pc:sldMk cId="539788023" sldId="263"/>
            <ac:spMk id="7" creationId="{13E98579-607F-4397-889E-AA6D567FF195}"/>
          </ac:spMkLst>
        </pc:spChg>
        <pc:spChg chg="add mod">
          <ac:chgData name="Sanders Wang" userId="089d73b8-785c-4012-b931-81c632b6c9c7" providerId="ADAL" clId="{123A3659-8511-42A2-8251-FCA854022362}" dt="2021-06-01T16:31:53.507" v="1568" actId="1076"/>
          <ac:spMkLst>
            <pc:docMk/>
            <pc:sldMk cId="539788023" sldId="263"/>
            <ac:spMk id="8" creationId="{EE071FED-D843-4C66-BD39-6B36235B2865}"/>
          </ac:spMkLst>
        </pc:spChg>
        <pc:spChg chg="add mod">
          <ac:chgData name="Sanders Wang" userId="089d73b8-785c-4012-b931-81c632b6c9c7" providerId="ADAL" clId="{123A3659-8511-42A2-8251-FCA854022362}" dt="2021-06-01T16:34:34.085" v="1595" actId="1076"/>
          <ac:spMkLst>
            <pc:docMk/>
            <pc:sldMk cId="539788023" sldId="263"/>
            <ac:spMk id="9" creationId="{2D6A1972-46D7-4586-9C59-1078D9DD3737}"/>
          </ac:spMkLst>
        </pc:spChg>
        <pc:spChg chg="add mod">
          <ac:chgData name="Sanders Wang" userId="089d73b8-785c-4012-b931-81c632b6c9c7" providerId="ADAL" clId="{123A3659-8511-42A2-8251-FCA854022362}" dt="2021-06-01T16:31:53.507" v="1568" actId="1076"/>
          <ac:spMkLst>
            <pc:docMk/>
            <pc:sldMk cId="539788023" sldId="263"/>
            <ac:spMk id="20" creationId="{925159C8-33EE-4776-99FE-BC2030F9E286}"/>
          </ac:spMkLst>
        </pc:spChg>
        <pc:spChg chg="add mod">
          <ac:chgData name="Sanders Wang" userId="089d73b8-785c-4012-b931-81c632b6c9c7" providerId="ADAL" clId="{123A3659-8511-42A2-8251-FCA854022362}" dt="2021-06-01T16:31:53.507" v="1568" actId="1076"/>
          <ac:spMkLst>
            <pc:docMk/>
            <pc:sldMk cId="539788023" sldId="263"/>
            <ac:spMk id="21" creationId="{EEF99525-D36A-4F74-A4D0-0BA89BD90DAD}"/>
          </ac:spMkLst>
        </pc:spChg>
        <pc:spChg chg="del">
          <ac:chgData name="Sanders Wang" userId="089d73b8-785c-4012-b931-81c632b6c9c7" providerId="ADAL" clId="{123A3659-8511-42A2-8251-FCA854022362}" dt="2021-06-01T16:19:14.369" v="1503" actId="478"/>
          <ac:spMkLst>
            <pc:docMk/>
            <pc:sldMk cId="539788023" sldId="263"/>
            <ac:spMk id="23" creationId="{0BF2C7AB-8453-46B6-8AD2-57176C7F8A18}"/>
          </ac:spMkLst>
        </pc:spChg>
        <pc:spChg chg="add mod">
          <ac:chgData name="Sanders Wang" userId="089d73b8-785c-4012-b931-81c632b6c9c7" providerId="ADAL" clId="{123A3659-8511-42A2-8251-FCA854022362}" dt="2021-06-01T16:34:13.229" v="1590" actId="1076"/>
          <ac:spMkLst>
            <pc:docMk/>
            <pc:sldMk cId="539788023" sldId="263"/>
            <ac:spMk id="24" creationId="{3873DE45-5A65-4634-876A-5C305D8720B5}"/>
          </ac:spMkLst>
        </pc:spChg>
        <pc:spChg chg="add mod">
          <ac:chgData name="Sanders Wang" userId="089d73b8-785c-4012-b931-81c632b6c9c7" providerId="ADAL" clId="{123A3659-8511-42A2-8251-FCA854022362}" dt="2021-06-01T16:34:22.869" v="1593" actId="1076"/>
          <ac:spMkLst>
            <pc:docMk/>
            <pc:sldMk cId="539788023" sldId="263"/>
            <ac:spMk id="25" creationId="{714364C9-25DB-48D5-8982-19898EE793C2}"/>
          </ac:spMkLst>
        </pc:spChg>
        <pc:spChg chg="add mod">
          <ac:chgData name="Sanders Wang" userId="089d73b8-785c-4012-b931-81c632b6c9c7" providerId="ADAL" clId="{123A3659-8511-42A2-8251-FCA854022362}" dt="2021-06-01T16:31:53.507" v="1568" actId="1076"/>
          <ac:spMkLst>
            <pc:docMk/>
            <pc:sldMk cId="539788023" sldId="263"/>
            <ac:spMk id="26" creationId="{E3551FBC-F34F-473D-9E86-0DC0F444C622}"/>
          </ac:spMkLst>
        </pc:spChg>
        <pc:spChg chg="add mod">
          <ac:chgData name="Sanders Wang" userId="089d73b8-785c-4012-b931-81c632b6c9c7" providerId="ADAL" clId="{123A3659-8511-42A2-8251-FCA854022362}" dt="2021-06-01T16:31:53.507" v="1568" actId="1076"/>
          <ac:spMkLst>
            <pc:docMk/>
            <pc:sldMk cId="539788023" sldId="263"/>
            <ac:spMk id="27" creationId="{77B79825-2B2A-4F4B-81C3-FCAD0B96343C}"/>
          </ac:spMkLst>
        </pc:spChg>
        <pc:spChg chg="add mod">
          <ac:chgData name="Sanders Wang" userId="089d73b8-785c-4012-b931-81c632b6c9c7" providerId="ADAL" clId="{123A3659-8511-42A2-8251-FCA854022362}" dt="2021-06-01T16:31:53.507" v="1568" actId="1076"/>
          <ac:spMkLst>
            <pc:docMk/>
            <pc:sldMk cId="539788023" sldId="263"/>
            <ac:spMk id="28" creationId="{F43EC9F4-467B-45CD-AAFA-E85C2B516DD9}"/>
          </ac:spMkLst>
        </pc:spChg>
        <pc:spChg chg="add mod">
          <ac:chgData name="Sanders Wang" userId="089d73b8-785c-4012-b931-81c632b6c9c7" providerId="ADAL" clId="{123A3659-8511-42A2-8251-FCA854022362}" dt="2021-06-01T16:32:59.882" v="1577" actId="571"/>
          <ac:spMkLst>
            <pc:docMk/>
            <pc:sldMk cId="539788023" sldId="263"/>
            <ac:spMk id="29" creationId="{0AADFCBE-515F-45B8-93C9-1B1132B87947}"/>
          </ac:spMkLst>
        </pc:spChg>
        <pc:spChg chg="add mod">
          <ac:chgData name="Sanders Wang" userId="089d73b8-785c-4012-b931-81c632b6c9c7" providerId="ADAL" clId="{123A3659-8511-42A2-8251-FCA854022362}" dt="2021-06-01T16:34:41.116" v="1597" actId="1076"/>
          <ac:spMkLst>
            <pc:docMk/>
            <pc:sldMk cId="539788023" sldId="263"/>
            <ac:spMk id="30" creationId="{950EA50B-BB67-45A7-98E6-266C27F89773}"/>
          </ac:spMkLst>
        </pc:spChg>
        <pc:spChg chg="add mod">
          <ac:chgData name="Sanders Wang" userId="089d73b8-785c-4012-b931-81c632b6c9c7" providerId="ADAL" clId="{123A3659-8511-42A2-8251-FCA854022362}" dt="2021-06-01T16:33:20.962" v="1581" actId="571"/>
          <ac:spMkLst>
            <pc:docMk/>
            <pc:sldMk cId="539788023" sldId="263"/>
            <ac:spMk id="31" creationId="{AE0B0E73-4101-4C51-9ED4-B189CCB1AB4F}"/>
          </ac:spMkLst>
        </pc:spChg>
        <pc:spChg chg="add mod">
          <ac:chgData name="Sanders Wang" userId="089d73b8-785c-4012-b931-81c632b6c9c7" providerId="ADAL" clId="{123A3659-8511-42A2-8251-FCA854022362}" dt="2021-06-01T16:34:36.530" v="1596" actId="1076"/>
          <ac:spMkLst>
            <pc:docMk/>
            <pc:sldMk cId="539788023" sldId="263"/>
            <ac:spMk id="32" creationId="{02202C10-E3D0-4CA3-BA40-C99426A4F3AA}"/>
          </ac:spMkLst>
        </pc:spChg>
        <pc:spChg chg="add mod">
          <ac:chgData name="Sanders Wang" userId="089d73b8-785c-4012-b931-81c632b6c9c7" providerId="ADAL" clId="{123A3659-8511-42A2-8251-FCA854022362}" dt="2021-06-01T16:33:42.748" v="1586" actId="571"/>
          <ac:spMkLst>
            <pc:docMk/>
            <pc:sldMk cId="539788023" sldId="263"/>
            <ac:spMk id="33" creationId="{53AF0FF5-80DF-45CB-9185-F3CDF332F314}"/>
          </ac:spMkLst>
        </pc:spChg>
        <pc:spChg chg="add mod">
          <ac:chgData name="Sanders Wang" userId="089d73b8-785c-4012-b931-81c632b6c9c7" providerId="ADAL" clId="{123A3659-8511-42A2-8251-FCA854022362}" dt="2021-06-01T16:34:43.909" v="1599" actId="20577"/>
          <ac:spMkLst>
            <pc:docMk/>
            <pc:sldMk cId="539788023" sldId="263"/>
            <ac:spMk id="34" creationId="{E986159D-B7F9-4F40-9402-0D9D131E3F4F}"/>
          </ac:spMkLst>
        </pc:spChg>
        <pc:spChg chg="add mod">
          <ac:chgData name="Sanders Wang" userId="089d73b8-785c-4012-b931-81c632b6c9c7" providerId="ADAL" clId="{123A3659-8511-42A2-8251-FCA854022362}" dt="2021-06-01T16:34:57.616" v="1600" actId="571"/>
          <ac:spMkLst>
            <pc:docMk/>
            <pc:sldMk cId="539788023" sldId="263"/>
            <ac:spMk id="35" creationId="{8AE35CAA-5E40-4B03-B9BB-B02C516AC2C1}"/>
          </ac:spMkLst>
        </pc:spChg>
        <pc:spChg chg="add mod">
          <ac:chgData name="Sanders Wang" userId="089d73b8-785c-4012-b931-81c632b6c9c7" providerId="ADAL" clId="{123A3659-8511-42A2-8251-FCA854022362}" dt="2021-06-01T16:35:11.262" v="1603" actId="20577"/>
          <ac:spMkLst>
            <pc:docMk/>
            <pc:sldMk cId="539788023" sldId="263"/>
            <ac:spMk id="36" creationId="{EBFAABDE-5B3B-43B4-8F50-099026A5CB86}"/>
          </ac:spMkLst>
        </pc:spChg>
        <pc:spChg chg="add mod">
          <ac:chgData name="Sanders Wang" userId="089d73b8-785c-4012-b931-81c632b6c9c7" providerId="ADAL" clId="{123A3659-8511-42A2-8251-FCA854022362}" dt="2021-06-01T16:35:16.446" v="1604" actId="571"/>
          <ac:spMkLst>
            <pc:docMk/>
            <pc:sldMk cId="539788023" sldId="263"/>
            <ac:spMk id="37" creationId="{77566BA7-49DC-468D-8F53-979D98CCFC6A}"/>
          </ac:spMkLst>
        </pc:spChg>
        <pc:spChg chg="add mod">
          <ac:chgData name="Sanders Wang" userId="089d73b8-785c-4012-b931-81c632b6c9c7" providerId="ADAL" clId="{123A3659-8511-42A2-8251-FCA854022362}" dt="2021-06-01T16:35:31.514" v="1607" actId="20577"/>
          <ac:spMkLst>
            <pc:docMk/>
            <pc:sldMk cId="539788023" sldId="263"/>
            <ac:spMk id="38" creationId="{7B393488-0660-4130-944B-E9274DB8EA10}"/>
          </ac:spMkLst>
        </pc:spChg>
        <pc:spChg chg="add mod">
          <ac:chgData name="Sanders Wang" userId="089d73b8-785c-4012-b931-81c632b6c9c7" providerId="ADAL" clId="{123A3659-8511-42A2-8251-FCA854022362}" dt="2021-06-01T16:35:37.222" v="1608" actId="571"/>
          <ac:spMkLst>
            <pc:docMk/>
            <pc:sldMk cId="539788023" sldId="263"/>
            <ac:spMk id="39" creationId="{8D663B38-16A1-4418-8B45-721B1FEB3300}"/>
          </ac:spMkLst>
        </pc:spChg>
        <pc:spChg chg="add mod">
          <ac:chgData name="Sanders Wang" userId="089d73b8-785c-4012-b931-81c632b6c9c7" providerId="ADAL" clId="{123A3659-8511-42A2-8251-FCA854022362}" dt="2021-06-01T16:35:46.182" v="1611" actId="20577"/>
          <ac:spMkLst>
            <pc:docMk/>
            <pc:sldMk cId="539788023" sldId="263"/>
            <ac:spMk id="40" creationId="{E1BACB2C-BE5E-4CC6-BF1E-3E929B81E58A}"/>
          </ac:spMkLst>
        </pc:spChg>
        <pc:spChg chg="add mod">
          <ac:chgData name="Sanders Wang" userId="089d73b8-785c-4012-b931-81c632b6c9c7" providerId="ADAL" clId="{123A3659-8511-42A2-8251-FCA854022362}" dt="2021-06-01T16:35:55.891" v="1614" actId="20577"/>
          <ac:spMkLst>
            <pc:docMk/>
            <pc:sldMk cId="539788023" sldId="263"/>
            <ac:spMk id="41" creationId="{D94E4007-BC88-4DB6-9A16-A9C24E1A3734}"/>
          </ac:spMkLst>
        </pc:spChg>
        <pc:picChg chg="del">
          <ac:chgData name="Sanders Wang" userId="089d73b8-785c-4012-b931-81c632b6c9c7" providerId="ADAL" clId="{123A3659-8511-42A2-8251-FCA854022362}" dt="2021-06-01T16:19:14.369" v="1503" actId="478"/>
          <ac:picMkLst>
            <pc:docMk/>
            <pc:sldMk cId="539788023" sldId="263"/>
            <ac:picMk id="22" creationId="{7165B5D4-6292-44DA-90C7-55370849A8A4}"/>
          </ac:picMkLst>
        </pc:picChg>
        <pc:picChg chg="del">
          <ac:chgData name="Sanders Wang" userId="089d73b8-785c-4012-b931-81c632b6c9c7" providerId="ADAL" clId="{123A3659-8511-42A2-8251-FCA854022362}" dt="2021-06-01T16:19:14.369" v="1503" actId="478"/>
          <ac:picMkLst>
            <pc:docMk/>
            <pc:sldMk cId="539788023" sldId="263"/>
            <ac:picMk id="1030" creationId="{AD37D1B8-A848-4EB2-92B1-D82E6F0740A6}"/>
          </ac:picMkLst>
        </pc:picChg>
        <pc:picChg chg="add mod">
          <ac:chgData name="Sanders Wang" userId="089d73b8-785c-4012-b931-81c632b6c9c7" providerId="ADAL" clId="{123A3659-8511-42A2-8251-FCA854022362}" dt="2021-06-01T16:34:26" v="1594" actId="14100"/>
          <ac:picMkLst>
            <pc:docMk/>
            <pc:sldMk cId="539788023" sldId="263"/>
            <ac:picMk id="3074" creationId="{BD93DB91-F392-4457-BE6C-8067B3FC67E8}"/>
          </ac:picMkLst>
        </pc:picChg>
        <pc:picChg chg="add mod">
          <ac:chgData name="Sanders Wang" userId="089d73b8-785c-4012-b931-81c632b6c9c7" providerId="ADAL" clId="{123A3659-8511-42A2-8251-FCA854022362}" dt="2021-06-01T16:34:18.074" v="1592" actId="1076"/>
          <ac:picMkLst>
            <pc:docMk/>
            <pc:sldMk cId="539788023" sldId="263"/>
            <ac:picMk id="3076" creationId="{5775B5D5-DF15-484D-9270-6715B3B8C8C4}"/>
          </ac:picMkLst>
        </pc:picChg>
        <pc:picChg chg="add mod">
          <ac:chgData name="Sanders Wang" userId="089d73b8-785c-4012-b931-81c632b6c9c7" providerId="ADAL" clId="{123A3659-8511-42A2-8251-FCA854022362}" dt="2021-06-01T16:31:53.507" v="1568" actId="1076"/>
          <ac:picMkLst>
            <pc:docMk/>
            <pc:sldMk cId="539788023" sldId="263"/>
            <ac:picMk id="3078" creationId="{1206F277-EDC5-4F48-85C3-05DBBBE92437}"/>
          </ac:picMkLst>
        </pc:picChg>
      </pc:sldChg>
      <pc:sldChg chg="addSp delSp modSp add mod">
        <pc:chgData name="Sanders Wang" userId="089d73b8-785c-4012-b931-81c632b6c9c7" providerId="ADAL" clId="{123A3659-8511-42A2-8251-FCA854022362}" dt="2021-06-02T14:09:11.529" v="4009"/>
        <pc:sldMkLst>
          <pc:docMk/>
          <pc:sldMk cId="4104470667" sldId="264"/>
        </pc:sldMkLst>
        <pc:spChg chg="mod">
          <ac:chgData name="Sanders Wang" userId="089d73b8-785c-4012-b931-81c632b6c9c7" providerId="ADAL" clId="{123A3659-8511-42A2-8251-FCA854022362}" dt="2021-06-02T14:09:11.529" v="4009"/>
          <ac:spMkLst>
            <pc:docMk/>
            <pc:sldMk cId="4104470667" sldId="264"/>
            <ac:spMk id="2" creationId="{779EB729-BE9C-425E-A3A5-C2B23735E5AB}"/>
          </ac:spMkLst>
        </pc:spChg>
        <pc:spChg chg="del">
          <ac:chgData name="Sanders Wang" userId="089d73b8-785c-4012-b931-81c632b6c9c7" providerId="ADAL" clId="{123A3659-8511-42A2-8251-FCA854022362}" dt="2021-06-01T16:38:24.085" v="1620" actId="478"/>
          <ac:spMkLst>
            <pc:docMk/>
            <pc:sldMk cId="4104470667" sldId="264"/>
            <ac:spMk id="3" creationId="{650EE73C-D181-48D2-8C85-0C75E028579B}"/>
          </ac:spMkLst>
        </pc:spChg>
        <pc:spChg chg="add mod">
          <ac:chgData name="Sanders Wang" userId="089d73b8-785c-4012-b931-81c632b6c9c7" providerId="ADAL" clId="{123A3659-8511-42A2-8251-FCA854022362}" dt="2021-06-01T16:43:34.596" v="1632"/>
          <ac:spMkLst>
            <pc:docMk/>
            <pc:sldMk cId="4104470667" sldId="264"/>
            <ac:spMk id="4" creationId="{C916347D-16DA-48C6-BF38-8DB6F57A9FC9}"/>
          </ac:spMkLst>
        </pc:spChg>
        <pc:spChg chg="add mod">
          <ac:chgData name="Sanders Wang" userId="089d73b8-785c-4012-b931-81c632b6c9c7" providerId="ADAL" clId="{123A3659-8511-42A2-8251-FCA854022362}" dt="2021-06-01T16:43:41.731" v="1633" actId="1076"/>
          <ac:spMkLst>
            <pc:docMk/>
            <pc:sldMk cId="4104470667" sldId="264"/>
            <ac:spMk id="6" creationId="{2F740302-E088-4481-96D1-AA37E49BE692}"/>
          </ac:spMkLst>
        </pc:spChg>
        <pc:spChg chg="add mod">
          <ac:chgData name="Sanders Wang" userId="089d73b8-785c-4012-b931-81c632b6c9c7" providerId="ADAL" clId="{123A3659-8511-42A2-8251-FCA854022362}" dt="2021-06-01T16:46:42.282" v="1808" actId="1076"/>
          <ac:spMkLst>
            <pc:docMk/>
            <pc:sldMk cId="4104470667" sldId="264"/>
            <ac:spMk id="7" creationId="{E87F7FA2-6DFE-4DDF-B467-5DC78BA6A986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8" creationId="{EE071FED-D843-4C66-BD39-6B36235B2865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9" creationId="{2D6A1972-46D7-4586-9C59-1078D9DD3737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20" creationId="{925159C8-33EE-4776-99FE-BC2030F9E286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21" creationId="{EEF99525-D36A-4F74-A4D0-0BA89BD90DAD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24" creationId="{3873DE45-5A65-4634-876A-5C305D8720B5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25" creationId="{714364C9-25DB-48D5-8982-19898EE793C2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26" creationId="{E3551FBC-F34F-473D-9E86-0DC0F444C622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27" creationId="{77B79825-2B2A-4F4B-81C3-FCAD0B96343C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28" creationId="{F43EC9F4-467B-45CD-AAFA-E85C2B516DD9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29" creationId="{0AADFCBE-515F-45B8-93C9-1B1132B87947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30" creationId="{950EA50B-BB67-45A7-98E6-266C27F89773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31" creationId="{AE0B0E73-4101-4C51-9ED4-B189CCB1AB4F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32" creationId="{02202C10-E3D0-4CA3-BA40-C99426A4F3AA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33" creationId="{53AF0FF5-80DF-45CB-9185-F3CDF332F314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34" creationId="{E986159D-B7F9-4F40-9402-0D9D131E3F4F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35" creationId="{8AE35CAA-5E40-4B03-B9BB-B02C516AC2C1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36" creationId="{EBFAABDE-5B3B-43B4-8F50-099026A5CB86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37" creationId="{77566BA7-49DC-468D-8F53-979D98CCFC6A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38" creationId="{7B393488-0660-4130-944B-E9274DB8EA10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39" creationId="{8D663B38-16A1-4418-8B45-721B1FEB3300}"/>
          </ac:spMkLst>
        </pc:spChg>
        <pc:spChg chg="del">
          <ac:chgData name="Sanders Wang" userId="089d73b8-785c-4012-b931-81c632b6c9c7" providerId="ADAL" clId="{123A3659-8511-42A2-8251-FCA854022362}" dt="2021-06-01T16:38:29.397" v="1622" actId="478"/>
          <ac:spMkLst>
            <pc:docMk/>
            <pc:sldMk cId="4104470667" sldId="264"/>
            <ac:spMk id="40" creationId="{E1BACB2C-BE5E-4CC6-BF1E-3E929B81E58A}"/>
          </ac:spMkLst>
        </pc:spChg>
        <pc:spChg chg="mod">
          <ac:chgData name="Sanders Wang" userId="089d73b8-785c-4012-b931-81c632b6c9c7" providerId="ADAL" clId="{123A3659-8511-42A2-8251-FCA854022362}" dt="2021-06-01T16:38:34.379" v="1623" actId="1076"/>
          <ac:spMkLst>
            <pc:docMk/>
            <pc:sldMk cId="4104470667" sldId="264"/>
            <ac:spMk id="41" creationId="{D94E4007-BC88-4DB6-9A16-A9C24E1A3734}"/>
          </ac:spMkLst>
        </pc:spChg>
        <pc:picChg chg="del">
          <ac:chgData name="Sanders Wang" userId="089d73b8-785c-4012-b931-81c632b6c9c7" providerId="ADAL" clId="{123A3659-8511-42A2-8251-FCA854022362}" dt="2021-06-01T16:38:25.924" v="1621" actId="478"/>
          <ac:picMkLst>
            <pc:docMk/>
            <pc:sldMk cId="4104470667" sldId="264"/>
            <ac:picMk id="3074" creationId="{BD93DB91-F392-4457-BE6C-8067B3FC67E8}"/>
          </ac:picMkLst>
        </pc:picChg>
        <pc:picChg chg="del">
          <ac:chgData name="Sanders Wang" userId="089d73b8-785c-4012-b931-81c632b6c9c7" providerId="ADAL" clId="{123A3659-8511-42A2-8251-FCA854022362}" dt="2021-06-01T16:38:29.397" v="1622" actId="478"/>
          <ac:picMkLst>
            <pc:docMk/>
            <pc:sldMk cId="4104470667" sldId="264"/>
            <ac:picMk id="3076" creationId="{5775B5D5-DF15-484D-9270-6715B3B8C8C4}"/>
          </ac:picMkLst>
        </pc:picChg>
        <pc:picChg chg="mod">
          <ac:chgData name="Sanders Wang" userId="089d73b8-785c-4012-b931-81c632b6c9c7" providerId="ADAL" clId="{123A3659-8511-42A2-8251-FCA854022362}" dt="2021-06-01T16:38:34.379" v="1623" actId="1076"/>
          <ac:picMkLst>
            <pc:docMk/>
            <pc:sldMk cId="4104470667" sldId="264"/>
            <ac:picMk id="3078" creationId="{1206F277-EDC5-4F48-85C3-05DBBBE92437}"/>
          </ac:picMkLst>
        </pc:picChg>
      </pc:sldChg>
      <pc:sldChg chg="addSp delSp modSp add mod">
        <pc:chgData name="Sanders Wang" userId="089d73b8-785c-4012-b931-81c632b6c9c7" providerId="ADAL" clId="{123A3659-8511-42A2-8251-FCA854022362}" dt="2021-06-02T14:11:07.124" v="4027" actId="27636"/>
        <pc:sldMkLst>
          <pc:docMk/>
          <pc:sldMk cId="757528867" sldId="265"/>
        </pc:sldMkLst>
        <pc:spChg chg="mod">
          <ac:chgData name="Sanders Wang" userId="089d73b8-785c-4012-b931-81c632b6c9c7" providerId="ADAL" clId="{123A3659-8511-42A2-8251-FCA854022362}" dt="2021-06-02T14:11:07.124" v="4027" actId="27636"/>
          <ac:spMkLst>
            <pc:docMk/>
            <pc:sldMk cId="757528867" sldId="265"/>
            <ac:spMk id="2" creationId="{779EB729-BE9C-425E-A3A5-C2B23735E5AB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4" creationId="{C916347D-16DA-48C6-BF38-8DB6F57A9FC9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6" creationId="{2F740302-E088-4481-96D1-AA37E49BE692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7" creationId="{E87F7FA2-6DFE-4DDF-B467-5DC78BA6A986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8" creationId="{EE071FED-D843-4C66-BD39-6B36235B2865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21" creationId="{EEF99525-D36A-4F74-A4D0-0BA89BD90DAD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26" creationId="{E3551FBC-F34F-473D-9E86-0DC0F444C622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27" creationId="{77B79825-2B2A-4F4B-81C3-FCAD0B96343C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29" creationId="{0AADFCBE-515F-45B8-93C9-1B1132B87947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31" creationId="{AE0B0E73-4101-4C51-9ED4-B189CCB1AB4F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33" creationId="{53AF0FF5-80DF-45CB-9185-F3CDF332F314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35" creationId="{8AE35CAA-5E40-4B03-B9BB-B02C516AC2C1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37" creationId="{77566BA7-49DC-468D-8F53-979D98CCFC6A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39" creationId="{8D663B38-16A1-4418-8B45-721B1FEB3300}"/>
          </ac:spMkLst>
        </pc:spChg>
        <pc:spChg chg="del">
          <ac:chgData name="Sanders Wang" userId="089d73b8-785c-4012-b931-81c632b6c9c7" providerId="ADAL" clId="{123A3659-8511-42A2-8251-FCA854022362}" dt="2021-06-01T16:47:44.667" v="1810" actId="478"/>
          <ac:spMkLst>
            <pc:docMk/>
            <pc:sldMk cId="757528867" sldId="265"/>
            <ac:spMk id="41" creationId="{D94E4007-BC88-4DB6-9A16-A9C24E1A3734}"/>
          </ac:spMkLst>
        </pc:spChg>
        <pc:graphicFrameChg chg="add mod ord modGraphic">
          <ac:chgData name="Sanders Wang" userId="089d73b8-785c-4012-b931-81c632b6c9c7" providerId="ADAL" clId="{123A3659-8511-42A2-8251-FCA854022362}" dt="2021-06-01T16:51:54.520" v="1865" actId="14100"/>
          <ac:graphicFrameMkLst>
            <pc:docMk/>
            <pc:sldMk cId="757528867" sldId="265"/>
            <ac:graphicFrameMk id="3" creationId="{95FC5F49-F3C0-4E02-B49C-95CB044CEE63}"/>
          </ac:graphicFrameMkLst>
        </pc:graphicFrameChg>
        <pc:picChg chg="del">
          <ac:chgData name="Sanders Wang" userId="089d73b8-785c-4012-b931-81c632b6c9c7" providerId="ADAL" clId="{123A3659-8511-42A2-8251-FCA854022362}" dt="2021-06-01T16:47:44.667" v="1810" actId="478"/>
          <ac:picMkLst>
            <pc:docMk/>
            <pc:sldMk cId="757528867" sldId="265"/>
            <ac:picMk id="3078" creationId="{1206F277-EDC5-4F48-85C3-05DBBBE92437}"/>
          </ac:picMkLst>
        </pc:picChg>
        <pc:picChg chg="add mod">
          <ac:chgData name="Sanders Wang" userId="089d73b8-785c-4012-b931-81c632b6c9c7" providerId="ADAL" clId="{123A3659-8511-42A2-8251-FCA854022362}" dt="2021-06-01T16:52:18.058" v="1872" actId="1076"/>
          <ac:picMkLst>
            <pc:docMk/>
            <pc:sldMk cId="757528867" sldId="265"/>
            <ac:picMk id="5122" creationId="{19B0CB8F-BF20-476A-A43A-1D3A7B173078}"/>
          </ac:picMkLst>
        </pc:picChg>
        <pc:picChg chg="add mod">
          <ac:chgData name="Sanders Wang" userId="089d73b8-785c-4012-b931-81c632b6c9c7" providerId="ADAL" clId="{123A3659-8511-42A2-8251-FCA854022362}" dt="2021-06-01T16:52:14.787" v="1871" actId="688"/>
          <ac:picMkLst>
            <pc:docMk/>
            <pc:sldMk cId="757528867" sldId="265"/>
            <ac:picMk id="5123" creationId="{A57A2017-9D90-4737-AA8D-908DF67A35C1}"/>
          </ac:picMkLst>
        </pc:picChg>
        <pc:picChg chg="add mod">
          <ac:chgData name="Sanders Wang" userId="089d73b8-785c-4012-b931-81c632b6c9c7" providerId="ADAL" clId="{123A3659-8511-42A2-8251-FCA854022362}" dt="2021-06-01T16:52:09.358" v="1868" actId="688"/>
          <ac:picMkLst>
            <pc:docMk/>
            <pc:sldMk cId="757528867" sldId="265"/>
            <ac:picMk id="5124" creationId="{CC5D63B8-2761-4307-8D37-A57F29809EF7}"/>
          </ac:picMkLst>
        </pc:picChg>
        <pc:picChg chg="add mod">
          <ac:chgData name="Sanders Wang" userId="089d73b8-785c-4012-b931-81c632b6c9c7" providerId="ADAL" clId="{123A3659-8511-42A2-8251-FCA854022362}" dt="2021-06-01T16:51:13.697" v="1857" actId="1076"/>
          <ac:picMkLst>
            <pc:docMk/>
            <pc:sldMk cId="757528867" sldId="265"/>
            <ac:picMk id="5125" creationId="{017CDDBC-B7EB-40A2-8236-F6C9AE7EAA32}"/>
          </ac:picMkLst>
        </pc:picChg>
        <pc:picChg chg="add mod">
          <ac:chgData name="Sanders Wang" userId="089d73b8-785c-4012-b931-81c632b6c9c7" providerId="ADAL" clId="{123A3659-8511-42A2-8251-FCA854022362}" dt="2021-06-01T16:51:16.900" v="1858" actId="1076"/>
          <ac:picMkLst>
            <pc:docMk/>
            <pc:sldMk cId="757528867" sldId="265"/>
            <ac:picMk id="5126" creationId="{71F5C0F5-1D0D-4BFA-B556-61E9C9619523}"/>
          </ac:picMkLst>
        </pc:picChg>
      </pc:sldChg>
      <pc:sldChg chg="addSp delSp modSp add mod ord">
        <pc:chgData name="Sanders Wang" userId="089d73b8-785c-4012-b931-81c632b6c9c7" providerId="ADAL" clId="{123A3659-8511-42A2-8251-FCA854022362}" dt="2021-06-04T06:14:26.197" v="4293" actId="113"/>
        <pc:sldMkLst>
          <pc:docMk/>
          <pc:sldMk cId="681493523" sldId="266"/>
        </pc:sldMkLst>
        <pc:spChg chg="mod">
          <ac:chgData name="Sanders Wang" userId="089d73b8-785c-4012-b931-81c632b6c9c7" providerId="ADAL" clId="{123A3659-8511-42A2-8251-FCA854022362}" dt="2021-06-01T17:26:28.876" v="1899" actId="14100"/>
          <ac:spMkLst>
            <pc:docMk/>
            <pc:sldMk cId="681493523" sldId="266"/>
            <ac:spMk id="2" creationId="{779EB729-BE9C-425E-A3A5-C2B23735E5AB}"/>
          </ac:spMkLst>
        </pc:spChg>
        <pc:spChg chg="add del mod">
          <ac:chgData name="Sanders Wang" userId="089d73b8-785c-4012-b931-81c632b6c9c7" providerId="ADAL" clId="{123A3659-8511-42A2-8251-FCA854022362}" dt="2021-06-01T17:26:47.884" v="1901"/>
          <ac:spMkLst>
            <pc:docMk/>
            <pc:sldMk cId="681493523" sldId="266"/>
            <ac:spMk id="4" creationId="{70ED6D82-9EDB-4918-9AFF-A9F262087047}"/>
          </ac:spMkLst>
        </pc:spChg>
        <pc:spChg chg="add mod">
          <ac:chgData name="Sanders Wang" userId="089d73b8-785c-4012-b931-81c632b6c9c7" providerId="ADAL" clId="{123A3659-8511-42A2-8251-FCA854022362}" dt="2021-06-04T06:14:26.197" v="4293" actId="113"/>
          <ac:spMkLst>
            <pc:docMk/>
            <pc:sldMk cId="681493523" sldId="266"/>
            <ac:spMk id="6" creationId="{BD062302-3AB5-4B5F-BF95-0AE86DA7E650}"/>
          </ac:spMkLst>
        </pc:spChg>
        <pc:spChg chg="add del mod">
          <ac:chgData name="Sanders Wang" userId="089d73b8-785c-4012-b931-81c632b6c9c7" providerId="ADAL" clId="{123A3659-8511-42A2-8251-FCA854022362}" dt="2021-06-01T17:28:09.196" v="1908"/>
          <ac:spMkLst>
            <pc:docMk/>
            <pc:sldMk cId="681493523" sldId="266"/>
            <ac:spMk id="7" creationId="{453C4EB5-F596-40B2-948B-10F7CCA7F4EE}"/>
          </ac:spMkLst>
        </pc:spChg>
        <pc:spChg chg="add mod">
          <ac:chgData name="Sanders Wang" userId="089d73b8-785c-4012-b931-81c632b6c9c7" providerId="ADAL" clId="{123A3659-8511-42A2-8251-FCA854022362}" dt="2021-06-01T17:31:29.146" v="1935" actId="6549"/>
          <ac:spMkLst>
            <pc:docMk/>
            <pc:sldMk cId="681493523" sldId="266"/>
            <ac:spMk id="8" creationId="{C70AEDEF-56D5-4F38-A77B-D4F1EB8EE7AB}"/>
          </ac:spMkLst>
        </pc:spChg>
        <pc:spChg chg="add del mod">
          <ac:chgData name="Sanders Wang" userId="089d73b8-785c-4012-b931-81c632b6c9c7" providerId="ADAL" clId="{123A3659-8511-42A2-8251-FCA854022362}" dt="2021-06-01T17:28:55.284" v="1914"/>
          <ac:spMkLst>
            <pc:docMk/>
            <pc:sldMk cId="681493523" sldId="266"/>
            <ac:spMk id="9" creationId="{C0AE88C1-3B8C-41D0-9286-2A6A0A668398}"/>
          </ac:spMkLst>
        </pc:spChg>
        <pc:spChg chg="add mod">
          <ac:chgData name="Sanders Wang" userId="089d73b8-785c-4012-b931-81c632b6c9c7" providerId="ADAL" clId="{123A3659-8511-42A2-8251-FCA854022362}" dt="2021-06-01T17:30:05.562" v="1929" actId="113"/>
          <ac:spMkLst>
            <pc:docMk/>
            <pc:sldMk cId="681493523" sldId="266"/>
            <ac:spMk id="11" creationId="{1A6B469C-1F50-4BD0-A523-D600E86BF966}"/>
          </ac:spMkLst>
        </pc:spChg>
        <pc:graphicFrameChg chg="del">
          <ac:chgData name="Sanders Wang" userId="089d73b8-785c-4012-b931-81c632b6c9c7" providerId="ADAL" clId="{123A3659-8511-42A2-8251-FCA854022362}" dt="2021-06-01T17:25:54.071" v="1895" actId="478"/>
          <ac:graphicFrameMkLst>
            <pc:docMk/>
            <pc:sldMk cId="681493523" sldId="266"/>
            <ac:graphicFrameMk id="3" creationId="{95FC5F49-F3C0-4E02-B49C-95CB044CEE63}"/>
          </ac:graphicFrameMkLst>
        </pc:graphicFrameChg>
        <pc:picChg chg="del">
          <ac:chgData name="Sanders Wang" userId="089d73b8-785c-4012-b931-81c632b6c9c7" providerId="ADAL" clId="{123A3659-8511-42A2-8251-FCA854022362}" dt="2021-06-01T17:25:54.071" v="1895" actId="478"/>
          <ac:picMkLst>
            <pc:docMk/>
            <pc:sldMk cId="681493523" sldId="266"/>
            <ac:picMk id="5122" creationId="{19B0CB8F-BF20-476A-A43A-1D3A7B173078}"/>
          </ac:picMkLst>
        </pc:picChg>
        <pc:picChg chg="add mod">
          <ac:chgData name="Sanders Wang" userId="089d73b8-785c-4012-b931-81c632b6c9c7" providerId="ADAL" clId="{123A3659-8511-42A2-8251-FCA854022362}" dt="2021-06-02T14:07:07.294" v="3992" actId="1076"/>
          <ac:picMkLst>
            <pc:docMk/>
            <pc:sldMk cId="681493523" sldId="266"/>
            <ac:picMk id="5122" creationId="{F8D03E49-532E-4E43-8A0E-2196ECB84C17}"/>
          </ac:picMkLst>
        </pc:picChg>
        <pc:picChg chg="del">
          <ac:chgData name="Sanders Wang" userId="089d73b8-785c-4012-b931-81c632b6c9c7" providerId="ADAL" clId="{123A3659-8511-42A2-8251-FCA854022362}" dt="2021-06-01T17:25:54.071" v="1895" actId="478"/>
          <ac:picMkLst>
            <pc:docMk/>
            <pc:sldMk cId="681493523" sldId="266"/>
            <ac:picMk id="5123" creationId="{A57A2017-9D90-4737-AA8D-908DF67A35C1}"/>
          </ac:picMkLst>
        </pc:picChg>
        <pc:picChg chg="del">
          <ac:chgData name="Sanders Wang" userId="089d73b8-785c-4012-b931-81c632b6c9c7" providerId="ADAL" clId="{123A3659-8511-42A2-8251-FCA854022362}" dt="2021-06-01T17:25:54.071" v="1895" actId="478"/>
          <ac:picMkLst>
            <pc:docMk/>
            <pc:sldMk cId="681493523" sldId="266"/>
            <ac:picMk id="5124" creationId="{CC5D63B8-2761-4307-8D37-A57F29809EF7}"/>
          </ac:picMkLst>
        </pc:picChg>
        <pc:picChg chg="del">
          <ac:chgData name="Sanders Wang" userId="089d73b8-785c-4012-b931-81c632b6c9c7" providerId="ADAL" clId="{123A3659-8511-42A2-8251-FCA854022362}" dt="2021-06-01T17:25:54.071" v="1895" actId="478"/>
          <ac:picMkLst>
            <pc:docMk/>
            <pc:sldMk cId="681493523" sldId="266"/>
            <ac:picMk id="5125" creationId="{017CDDBC-B7EB-40A2-8236-F6C9AE7EAA32}"/>
          </ac:picMkLst>
        </pc:picChg>
        <pc:picChg chg="del">
          <ac:chgData name="Sanders Wang" userId="089d73b8-785c-4012-b931-81c632b6c9c7" providerId="ADAL" clId="{123A3659-8511-42A2-8251-FCA854022362}" dt="2021-06-01T17:25:54.071" v="1895" actId="478"/>
          <ac:picMkLst>
            <pc:docMk/>
            <pc:sldMk cId="681493523" sldId="266"/>
            <ac:picMk id="5126" creationId="{71F5C0F5-1D0D-4BFA-B556-61E9C9619523}"/>
          </ac:picMkLst>
        </pc:picChg>
      </pc:sldChg>
      <pc:sldChg chg="addSp modSp add mod ord">
        <pc:chgData name="Sanders Wang" userId="089d73b8-785c-4012-b931-81c632b6c9c7" providerId="ADAL" clId="{123A3659-8511-42A2-8251-FCA854022362}" dt="2021-06-02T14:08:03.914" v="3996" actId="1076"/>
        <pc:sldMkLst>
          <pc:docMk/>
          <pc:sldMk cId="138929131" sldId="267"/>
        </pc:sldMkLst>
        <pc:spChg chg="mod">
          <ac:chgData name="Sanders Wang" userId="089d73b8-785c-4012-b931-81c632b6c9c7" providerId="ADAL" clId="{123A3659-8511-42A2-8251-FCA854022362}" dt="2021-06-01T17:31:02.709" v="1934" actId="14100"/>
          <ac:spMkLst>
            <pc:docMk/>
            <pc:sldMk cId="138929131" sldId="267"/>
            <ac:spMk id="2" creationId="{779EB729-BE9C-425E-A3A5-C2B23735E5AB}"/>
          </ac:spMkLst>
        </pc:spChg>
        <pc:spChg chg="mod">
          <ac:chgData name="Sanders Wang" userId="089d73b8-785c-4012-b931-81c632b6c9c7" providerId="ADAL" clId="{123A3659-8511-42A2-8251-FCA854022362}" dt="2021-06-01T17:32:10.133" v="1946" actId="20577"/>
          <ac:spMkLst>
            <pc:docMk/>
            <pc:sldMk cId="138929131" sldId="267"/>
            <ac:spMk id="6" creationId="{BD062302-3AB5-4B5F-BF95-0AE86DA7E650}"/>
          </ac:spMkLst>
        </pc:spChg>
        <pc:spChg chg="mod">
          <ac:chgData name="Sanders Wang" userId="089d73b8-785c-4012-b931-81c632b6c9c7" providerId="ADAL" clId="{123A3659-8511-42A2-8251-FCA854022362}" dt="2021-06-01T17:33:40.155" v="1950" actId="1076"/>
          <ac:spMkLst>
            <pc:docMk/>
            <pc:sldMk cId="138929131" sldId="267"/>
            <ac:spMk id="8" creationId="{C70AEDEF-56D5-4F38-A77B-D4F1EB8EE7AB}"/>
          </ac:spMkLst>
        </pc:spChg>
        <pc:spChg chg="mod">
          <ac:chgData name="Sanders Wang" userId="089d73b8-785c-4012-b931-81c632b6c9c7" providerId="ADAL" clId="{123A3659-8511-42A2-8251-FCA854022362}" dt="2021-06-02T14:07:59.425" v="3995" actId="1076"/>
          <ac:spMkLst>
            <pc:docMk/>
            <pc:sldMk cId="138929131" sldId="267"/>
            <ac:spMk id="11" creationId="{1A6B469C-1F50-4BD0-A523-D600E86BF966}"/>
          </ac:spMkLst>
        </pc:spChg>
        <pc:picChg chg="add mod">
          <ac:chgData name="Sanders Wang" userId="089d73b8-785c-4012-b931-81c632b6c9c7" providerId="ADAL" clId="{123A3659-8511-42A2-8251-FCA854022362}" dt="2021-06-02T14:08:03.914" v="3996" actId="1076"/>
          <ac:picMkLst>
            <pc:docMk/>
            <pc:sldMk cId="138929131" sldId="267"/>
            <ac:picMk id="6146" creationId="{80CE3914-2E4A-44AF-A817-C67E6FABEABB}"/>
          </ac:picMkLst>
        </pc:picChg>
      </pc:sldChg>
      <pc:sldChg chg="addSp delSp modSp add mod">
        <pc:chgData name="Sanders Wang" userId="089d73b8-785c-4012-b931-81c632b6c9c7" providerId="ADAL" clId="{123A3659-8511-42A2-8251-FCA854022362}" dt="2021-06-02T14:13:23.622" v="4053"/>
        <pc:sldMkLst>
          <pc:docMk/>
          <pc:sldMk cId="1989200659" sldId="268"/>
        </pc:sldMkLst>
        <pc:spChg chg="mod">
          <ac:chgData name="Sanders Wang" userId="089d73b8-785c-4012-b931-81c632b6c9c7" providerId="ADAL" clId="{123A3659-8511-42A2-8251-FCA854022362}" dt="2021-06-02T14:13:23.622" v="4053"/>
          <ac:spMkLst>
            <pc:docMk/>
            <pc:sldMk cId="1989200659" sldId="268"/>
            <ac:spMk id="2" creationId="{779EB729-BE9C-425E-A3A5-C2B23735E5AB}"/>
          </ac:spMkLst>
        </pc:spChg>
        <pc:spChg chg="mod">
          <ac:chgData name="Sanders Wang" userId="089d73b8-785c-4012-b931-81c632b6c9c7" providerId="ADAL" clId="{123A3659-8511-42A2-8251-FCA854022362}" dt="2021-06-01T18:16:37.145" v="2470" actId="1076"/>
          <ac:spMkLst>
            <pc:docMk/>
            <pc:sldMk cId="1989200659" sldId="268"/>
            <ac:spMk id="3" creationId="{F9C6E28A-D9B9-4DCF-8783-6F405457E24F}"/>
          </ac:spMkLst>
        </pc:spChg>
        <pc:spChg chg="del">
          <ac:chgData name="Sanders Wang" userId="089d73b8-785c-4012-b931-81c632b6c9c7" providerId="ADAL" clId="{123A3659-8511-42A2-8251-FCA854022362}" dt="2021-06-01T18:07:20.818" v="2357" actId="478"/>
          <ac:spMkLst>
            <pc:docMk/>
            <pc:sldMk cId="1989200659" sldId="268"/>
            <ac:spMk id="8" creationId="{CB9F9763-CAF4-49EB-A31D-2E740641E6DB}"/>
          </ac:spMkLst>
        </pc:spChg>
        <pc:spChg chg="add mod">
          <ac:chgData name="Sanders Wang" userId="089d73b8-785c-4012-b931-81c632b6c9c7" providerId="ADAL" clId="{123A3659-8511-42A2-8251-FCA854022362}" dt="2021-06-01T18:16:37.145" v="2470" actId="1076"/>
          <ac:spMkLst>
            <pc:docMk/>
            <pc:sldMk cId="1989200659" sldId="268"/>
            <ac:spMk id="9" creationId="{B4E47AE1-95D6-4D07-9B31-0900AF226747}"/>
          </ac:spMkLst>
        </pc:spChg>
        <pc:spChg chg="mod">
          <ac:chgData name="Sanders Wang" userId="089d73b8-785c-4012-b931-81c632b6c9c7" providerId="ADAL" clId="{123A3659-8511-42A2-8251-FCA854022362}" dt="2021-06-01T18:16:37.145" v="2470" actId="1076"/>
          <ac:spMkLst>
            <pc:docMk/>
            <pc:sldMk cId="1989200659" sldId="268"/>
            <ac:spMk id="20" creationId="{8F7BB583-6E51-4C4E-AD6B-A87BA3223568}"/>
          </ac:spMkLst>
        </pc:spChg>
        <pc:spChg chg="add mod">
          <ac:chgData name="Sanders Wang" userId="089d73b8-785c-4012-b931-81c632b6c9c7" providerId="ADAL" clId="{123A3659-8511-42A2-8251-FCA854022362}" dt="2021-06-01T18:16:37.145" v="2470" actId="1076"/>
          <ac:spMkLst>
            <pc:docMk/>
            <pc:sldMk cId="1989200659" sldId="268"/>
            <ac:spMk id="21" creationId="{F8E40038-613E-4426-910D-B5164CC5EC7F}"/>
          </ac:spMkLst>
        </pc:spChg>
        <pc:spChg chg="del">
          <ac:chgData name="Sanders Wang" userId="089d73b8-785c-4012-b931-81c632b6c9c7" providerId="ADAL" clId="{123A3659-8511-42A2-8251-FCA854022362}" dt="2021-06-01T18:07:59.123" v="2363" actId="478"/>
          <ac:spMkLst>
            <pc:docMk/>
            <pc:sldMk cId="1989200659" sldId="268"/>
            <ac:spMk id="26" creationId="{83DDB169-4BA3-4EBE-BD78-64E0565BDC32}"/>
          </ac:spMkLst>
        </pc:spChg>
        <pc:spChg chg="add mod">
          <ac:chgData name="Sanders Wang" userId="089d73b8-785c-4012-b931-81c632b6c9c7" providerId="ADAL" clId="{123A3659-8511-42A2-8251-FCA854022362}" dt="2021-06-01T18:16:37.145" v="2470" actId="1076"/>
          <ac:spMkLst>
            <pc:docMk/>
            <pc:sldMk cId="1989200659" sldId="268"/>
            <ac:spMk id="29" creationId="{306C9EE6-FB68-49CB-AB2F-40744C3AE9C6}"/>
          </ac:spMkLst>
        </pc:spChg>
        <pc:spChg chg="add mod">
          <ac:chgData name="Sanders Wang" userId="089d73b8-785c-4012-b931-81c632b6c9c7" providerId="ADAL" clId="{123A3659-8511-42A2-8251-FCA854022362}" dt="2021-06-01T18:16:37.145" v="2470" actId="1076"/>
          <ac:spMkLst>
            <pc:docMk/>
            <pc:sldMk cId="1989200659" sldId="268"/>
            <ac:spMk id="30" creationId="{BAFDC9B1-7E96-4B23-B25C-BAB71F5D6133}"/>
          </ac:spMkLst>
        </pc:spChg>
        <pc:spChg chg="del">
          <ac:chgData name="Sanders Wang" userId="089d73b8-785c-4012-b931-81c632b6c9c7" providerId="ADAL" clId="{123A3659-8511-42A2-8251-FCA854022362}" dt="2021-06-01T18:08:01.414" v="2364" actId="478"/>
          <ac:spMkLst>
            <pc:docMk/>
            <pc:sldMk cId="1989200659" sldId="268"/>
            <ac:spMk id="32" creationId="{60C5532F-2A9C-4FB1-8F3E-37314F7B0EFE}"/>
          </ac:spMkLst>
        </pc:spChg>
        <pc:spChg chg="del">
          <ac:chgData name="Sanders Wang" userId="089d73b8-785c-4012-b931-81c632b6c9c7" providerId="ADAL" clId="{123A3659-8511-42A2-8251-FCA854022362}" dt="2021-06-01T18:08:05.091" v="2365" actId="478"/>
          <ac:spMkLst>
            <pc:docMk/>
            <pc:sldMk cId="1989200659" sldId="268"/>
            <ac:spMk id="33" creationId="{7BEBE64F-43B7-4648-992C-8743B2D0630E}"/>
          </ac:spMkLst>
        </pc:spChg>
        <pc:spChg chg="mod">
          <ac:chgData name="Sanders Wang" userId="089d73b8-785c-4012-b931-81c632b6c9c7" providerId="ADAL" clId="{123A3659-8511-42A2-8251-FCA854022362}" dt="2021-06-01T18:16:37.145" v="2470" actId="1076"/>
          <ac:spMkLst>
            <pc:docMk/>
            <pc:sldMk cId="1989200659" sldId="268"/>
            <ac:spMk id="34" creationId="{7E5F9A60-EBFE-40ED-81EC-8252329EE9A9}"/>
          </ac:spMkLst>
        </pc:spChg>
        <pc:spChg chg="del">
          <ac:chgData name="Sanders Wang" userId="089d73b8-785c-4012-b931-81c632b6c9c7" providerId="ADAL" clId="{123A3659-8511-42A2-8251-FCA854022362}" dt="2021-06-01T18:13:46.138" v="2437" actId="478"/>
          <ac:spMkLst>
            <pc:docMk/>
            <pc:sldMk cId="1989200659" sldId="268"/>
            <ac:spMk id="39" creationId="{B1F2B91D-9827-4A5A-B879-58125E60148A}"/>
          </ac:spMkLst>
        </pc:spChg>
        <pc:spChg chg="del">
          <ac:chgData name="Sanders Wang" userId="089d73b8-785c-4012-b931-81c632b6c9c7" providerId="ADAL" clId="{123A3659-8511-42A2-8251-FCA854022362}" dt="2021-06-01T18:15:36.070" v="2458" actId="478"/>
          <ac:spMkLst>
            <pc:docMk/>
            <pc:sldMk cId="1989200659" sldId="268"/>
            <ac:spMk id="51" creationId="{F1DADD85-2B5B-4752-B765-1E3708A3F600}"/>
          </ac:spMkLst>
        </pc:spChg>
        <pc:spChg chg="add mod">
          <ac:chgData name="Sanders Wang" userId="089d73b8-785c-4012-b931-81c632b6c9c7" providerId="ADAL" clId="{123A3659-8511-42A2-8251-FCA854022362}" dt="2021-06-01T18:16:37.145" v="2470" actId="1076"/>
          <ac:spMkLst>
            <pc:docMk/>
            <pc:sldMk cId="1989200659" sldId="268"/>
            <ac:spMk id="52" creationId="{49175F14-6896-4471-9D6B-1EA39DE0325E}"/>
          </ac:spMkLst>
        </pc:spChg>
        <pc:spChg chg="add mod">
          <ac:chgData name="Sanders Wang" userId="089d73b8-785c-4012-b931-81c632b6c9c7" providerId="ADAL" clId="{123A3659-8511-42A2-8251-FCA854022362}" dt="2021-06-01T18:23:18.618" v="2558" actId="14100"/>
          <ac:spMkLst>
            <pc:docMk/>
            <pc:sldMk cId="1989200659" sldId="268"/>
            <ac:spMk id="59" creationId="{E26384CA-9D99-4F51-90EF-B40753EE3294}"/>
          </ac:spMkLst>
        </pc:spChg>
        <pc:spChg chg="del">
          <ac:chgData name="Sanders Wang" userId="089d73b8-785c-4012-b931-81c632b6c9c7" providerId="ADAL" clId="{123A3659-8511-42A2-8251-FCA854022362}" dt="2021-06-01T18:15:41.463" v="2459" actId="478"/>
          <ac:spMkLst>
            <pc:docMk/>
            <pc:sldMk cId="1989200659" sldId="268"/>
            <ac:spMk id="62" creationId="{7ED674F1-EF0D-4F81-8575-D5B3F062329B}"/>
          </ac:spMkLst>
        </pc:spChg>
        <pc:spChg chg="mod">
          <ac:chgData name="Sanders Wang" userId="089d73b8-785c-4012-b931-81c632b6c9c7" providerId="ADAL" clId="{123A3659-8511-42A2-8251-FCA854022362}" dt="2021-06-01T18:19:19.588" v="2506" actId="1076"/>
          <ac:spMkLst>
            <pc:docMk/>
            <pc:sldMk cId="1989200659" sldId="268"/>
            <ac:spMk id="63" creationId="{6D570C4B-33A0-4999-893F-19A53A378B45}"/>
          </ac:spMkLst>
        </pc:spChg>
        <pc:spChg chg="add mod">
          <ac:chgData name="Sanders Wang" userId="089d73b8-785c-4012-b931-81c632b6c9c7" providerId="ADAL" clId="{123A3659-8511-42A2-8251-FCA854022362}" dt="2021-06-01T18:16:37.145" v="2470" actId="1076"/>
          <ac:spMkLst>
            <pc:docMk/>
            <pc:sldMk cId="1989200659" sldId="268"/>
            <ac:spMk id="66" creationId="{D23E18FB-48DE-4E33-802D-EB99E655875C}"/>
          </ac:spMkLst>
        </pc:spChg>
        <pc:spChg chg="del">
          <ac:chgData name="Sanders Wang" userId="089d73b8-785c-4012-b931-81c632b6c9c7" providerId="ADAL" clId="{123A3659-8511-42A2-8251-FCA854022362}" dt="2021-06-01T18:18:58.056" v="2503" actId="478"/>
          <ac:spMkLst>
            <pc:docMk/>
            <pc:sldMk cId="1989200659" sldId="268"/>
            <ac:spMk id="71" creationId="{91FEBB21-DB38-48E8-9C20-ACEF7CD0A610}"/>
          </ac:spMkLst>
        </pc:spChg>
        <pc:spChg chg="mod">
          <ac:chgData name="Sanders Wang" userId="089d73b8-785c-4012-b931-81c632b6c9c7" providerId="ADAL" clId="{123A3659-8511-42A2-8251-FCA854022362}" dt="2021-06-01T18:23:11.765" v="2556" actId="1076"/>
          <ac:spMkLst>
            <pc:docMk/>
            <pc:sldMk cId="1989200659" sldId="268"/>
            <ac:spMk id="72" creationId="{23CBD5B5-8E32-4EC3-BBC0-7B5091C71572}"/>
          </ac:spMkLst>
        </pc:spChg>
        <pc:spChg chg="mod">
          <ac:chgData name="Sanders Wang" userId="089d73b8-785c-4012-b931-81c632b6c9c7" providerId="ADAL" clId="{123A3659-8511-42A2-8251-FCA854022362}" dt="2021-06-01T18:20:30.025" v="2517" actId="1076"/>
          <ac:spMkLst>
            <pc:docMk/>
            <pc:sldMk cId="1989200659" sldId="268"/>
            <ac:spMk id="73" creationId="{8DA5A8F3-1D89-480D-B2B1-C45EB97E5462}"/>
          </ac:spMkLst>
        </pc:spChg>
        <pc:spChg chg="add mod">
          <ac:chgData name="Sanders Wang" userId="089d73b8-785c-4012-b931-81c632b6c9c7" providerId="ADAL" clId="{123A3659-8511-42A2-8251-FCA854022362}" dt="2021-06-01T18:18:23.337" v="2496" actId="1076"/>
          <ac:spMkLst>
            <pc:docMk/>
            <pc:sldMk cId="1989200659" sldId="268"/>
            <ac:spMk id="75" creationId="{80DC1A94-AA39-4BAA-B3BF-2915B8A1FC0F}"/>
          </ac:spMkLst>
        </pc:spChg>
        <pc:spChg chg="add mod">
          <ac:chgData name="Sanders Wang" userId="089d73b8-785c-4012-b931-81c632b6c9c7" providerId="ADAL" clId="{123A3659-8511-42A2-8251-FCA854022362}" dt="2021-06-01T18:21:54.413" v="2533" actId="1076"/>
          <ac:spMkLst>
            <pc:docMk/>
            <pc:sldMk cId="1989200659" sldId="268"/>
            <ac:spMk id="82" creationId="{06AD82E7-006C-4F62-B0D1-956F90FA2011}"/>
          </ac:spMkLst>
        </pc:spChg>
        <pc:spChg chg="add mod">
          <ac:chgData name="Sanders Wang" userId="089d73b8-785c-4012-b931-81c632b6c9c7" providerId="ADAL" clId="{123A3659-8511-42A2-8251-FCA854022362}" dt="2021-06-01T18:21:45.089" v="2532" actId="14100"/>
          <ac:spMkLst>
            <pc:docMk/>
            <pc:sldMk cId="1989200659" sldId="268"/>
            <ac:spMk id="90" creationId="{3A08E8C6-F1E3-4935-9DFC-7E115948A499}"/>
          </ac:spMkLst>
        </pc:spChg>
        <pc:spChg chg="add mod">
          <ac:chgData name="Sanders Wang" userId="089d73b8-785c-4012-b931-81c632b6c9c7" providerId="ADAL" clId="{123A3659-8511-42A2-8251-FCA854022362}" dt="2021-06-01T18:24:13.194" v="2568" actId="1076"/>
          <ac:spMkLst>
            <pc:docMk/>
            <pc:sldMk cId="1989200659" sldId="268"/>
            <ac:spMk id="92" creationId="{52B876CC-F8DB-455A-AC13-1F921CF7F53D}"/>
          </ac:spMkLst>
        </pc:spChg>
        <pc:spChg chg="add del mod">
          <ac:chgData name="Sanders Wang" userId="089d73b8-785c-4012-b931-81c632b6c9c7" providerId="ADAL" clId="{123A3659-8511-42A2-8251-FCA854022362}" dt="2021-06-01T18:25:07.846" v="2582" actId="478"/>
          <ac:spMkLst>
            <pc:docMk/>
            <pc:sldMk cId="1989200659" sldId="268"/>
            <ac:spMk id="101" creationId="{E763816F-5F22-4A0E-BD34-ECEBD20253F4}"/>
          </ac:spMkLst>
        </pc:spChg>
        <pc:spChg chg="add mod">
          <ac:chgData name="Sanders Wang" userId="089d73b8-785c-4012-b931-81c632b6c9c7" providerId="ADAL" clId="{123A3659-8511-42A2-8251-FCA854022362}" dt="2021-06-01T18:23:54.775" v="2563" actId="962"/>
          <ac:spMkLst>
            <pc:docMk/>
            <pc:sldMk cId="1989200659" sldId="268"/>
            <ac:spMk id="104" creationId="{2E23C53B-67DE-449B-AAE9-676738378615}"/>
          </ac:spMkLst>
        </pc:spChg>
        <pc:spChg chg="add mod">
          <ac:chgData name="Sanders Wang" userId="089d73b8-785c-4012-b931-81c632b6c9c7" providerId="ADAL" clId="{123A3659-8511-42A2-8251-FCA854022362}" dt="2021-06-01T18:24:28.814" v="2573" actId="14100"/>
          <ac:spMkLst>
            <pc:docMk/>
            <pc:sldMk cId="1989200659" sldId="268"/>
            <ac:spMk id="115" creationId="{BE606DB2-7DB4-41E7-AFB6-3548D54D34D8}"/>
          </ac:spMkLst>
        </pc:spChg>
        <pc:spChg chg="mod">
          <ac:chgData name="Sanders Wang" userId="089d73b8-785c-4012-b931-81c632b6c9c7" providerId="ADAL" clId="{123A3659-8511-42A2-8251-FCA854022362}" dt="2021-06-01T18:21:54.413" v="2533" actId="1076"/>
          <ac:spMkLst>
            <pc:docMk/>
            <pc:sldMk cId="1989200659" sldId="268"/>
            <ac:spMk id="1025" creationId="{40D1F077-A49D-43BE-AFD9-9F0C0A5226F2}"/>
          </ac:spMkLst>
        </pc:spChg>
        <pc:picChg chg="mod">
          <ac:chgData name="Sanders Wang" userId="089d73b8-785c-4012-b931-81c632b6c9c7" providerId="ADAL" clId="{123A3659-8511-42A2-8251-FCA854022362}" dt="2021-06-01T18:16:37.145" v="2470" actId="1076"/>
          <ac:picMkLst>
            <pc:docMk/>
            <pc:sldMk cId="1989200659" sldId="268"/>
            <ac:picMk id="7" creationId="{F8FB4CC6-06AC-4EB7-8886-39D447FA049E}"/>
          </ac:picMkLst>
        </pc:picChg>
        <pc:picChg chg="mod">
          <ac:chgData name="Sanders Wang" userId="089d73b8-785c-4012-b931-81c632b6c9c7" providerId="ADAL" clId="{123A3659-8511-42A2-8251-FCA854022362}" dt="2021-06-01T18:16:37.145" v="2470" actId="1076"/>
          <ac:picMkLst>
            <pc:docMk/>
            <pc:sldMk cId="1989200659" sldId="268"/>
            <ac:picMk id="13" creationId="{AB2B7356-F43B-4E29-A6B7-BFD03815BA8F}"/>
          </ac:picMkLst>
        </pc:picChg>
        <pc:picChg chg="del">
          <ac:chgData name="Sanders Wang" userId="089d73b8-785c-4012-b931-81c632b6c9c7" providerId="ADAL" clId="{123A3659-8511-42A2-8251-FCA854022362}" dt="2021-06-01T18:07:23.225" v="2358" actId="478"/>
          <ac:picMkLst>
            <pc:docMk/>
            <pc:sldMk cId="1989200659" sldId="268"/>
            <ac:picMk id="15" creationId="{FAE49D96-8765-424A-89A1-2BABA631F1A8}"/>
          </ac:picMkLst>
        </pc:picChg>
        <pc:picChg chg="mod">
          <ac:chgData name="Sanders Wang" userId="089d73b8-785c-4012-b931-81c632b6c9c7" providerId="ADAL" clId="{123A3659-8511-42A2-8251-FCA854022362}" dt="2021-06-01T18:16:37.145" v="2470" actId="1076"/>
          <ac:picMkLst>
            <pc:docMk/>
            <pc:sldMk cId="1989200659" sldId="268"/>
            <ac:picMk id="19" creationId="{43C07A75-7D19-442E-BAD7-D7DB97E4EFAF}"/>
          </ac:picMkLst>
        </pc:picChg>
        <pc:picChg chg="add del mod">
          <ac:chgData name="Sanders Wang" userId="089d73b8-785c-4012-b931-81c632b6c9c7" providerId="ADAL" clId="{123A3659-8511-42A2-8251-FCA854022362}" dt="2021-06-01T18:10:14.988" v="2397" actId="478"/>
          <ac:picMkLst>
            <pc:docMk/>
            <pc:sldMk cId="1989200659" sldId="268"/>
            <ac:picMk id="23" creationId="{C7A8C38B-B735-4CBB-B1B9-C043BE7608C3}"/>
          </ac:picMkLst>
        </pc:picChg>
        <pc:picChg chg="add mod">
          <ac:chgData name="Sanders Wang" userId="089d73b8-785c-4012-b931-81c632b6c9c7" providerId="ADAL" clId="{123A3659-8511-42A2-8251-FCA854022362}" dt="2021-06-01T18:16:37.145" v="2470" actId="1076"/>
          <ac:picMkLst>
            <pc:docMk/>
            <pc:sldMk cId="1989200659" sldId="268"/>
            <ac:picMk id="25" creationId="{BEB7ABAB-4998-4609-AD92-8F24288957A4}"/>
          </ac:picMkLst>
        </pc:picChg>
        <pc:picChg chg="del">
          <ac:chgData name="Sanders Wang" userId="089d73b8-785c-4012-b931-81c632b6c9c7" providerId="ADAL" clId="{123A3659-8511-42A2-8251-FCA854022362}" dt="2021-06-01T18:07:16.200" v="2355" actId="478"/>
          <ac:picMkLst>
            <pc:docMk/>
            <pc:sldMk cId="1989200659" sldId="268"/>
            <ac:picMk id="28" creationId="{70C5C8FD-B176-4A2F-B73D-DB91C8955D2C}"/>
          </ac:picMkLst>
        </pc:picChg>
        <pc:picChg chg="del">
          <ac:chgData name="Sanders Wang" userId="089d73b8-785c-4012-b931-81c632b6c9c7" providerId="ADAL" clId="{123A3659-8511-42A2-8251-FCA854022362}" dt="2021-06-01T18:07:18.864" v="2356" actId="478"/>
          <ac:picMkLst>
            <pc:docMk/>
            <pc:sldMk cId="1989200659" sldId="268"/>
            <ac:picMk id="31" creationId="{8825F5E7-1C82-44CB-B944-C8C915D376AC}"/>
          </ac:picMkLst>
        </pc:picChg>
        <pc:picChg chg="add del mod">
          <ac:chgData name="Sanders Wang" userId="089d73b8-785c-4012-b931-81c632b6c9c7" providerId="ADAL" clId="{123A3659-8511-42A2-8251-FCA854022362}" dt="2021-06-01T18:14:18.317" v="2439" actId="478"/>
          <ac:picMkLst>
            <pc:docMk/>
            <pc:sldMk cId="1989200659" sldId="268"/>
            <ac:picMk id="41" creationId="{81A930F9-8B56-40F1-976D-DDA3A939325A}"/>
          </ac:picMkLst>
        </pc:picChg>
        <pc:picChg chg="add mod">
          <ac:chgData name="Sanders Wang" userId="089d73b8-785c-4012-b931-81c632b6c9c7" providerId="ADAL" clId="{123A3659-8511-42A2-8251-FCA854022362}" dt="2021-06-01T18:16:37.145" v="2470" actId="1076"/>
          <ac:picMkLst>
            <pc:docMk/>
            <pc:sldMk cId="1989200659" sldId="268"/>
            <ac:picMk id="43" creationId="{D4268832-03F5-4075-97A1-2292599BCFC9}"/>
          </ac:picMkLst>
        </pc:picChg>
        <pc:picChg chg="add mod">
          <ac:chgData name="Sanders Wang" userId="089d73b8-785c-4012-b931-81c632b6c9c7" providerId="ADAL" clId="{123A3659-8511-42A2-8251-FCA854022362}" dt="2021-06-01T18:18:23.337" v="2496" actId="1076"/>
          <ac:picMkLst>
            <pc:docMk/>
            <pc:sldMk cId="1989200659" sldId="268"/>
            <ac:picMk id="76" creationId="{C1F5AEEB-E45D-4462-BB0B-E1315810584E}"/>
          </ac:picMkLst>
        </pc:picChg>
        <pc:picChg chg="add mod">
          <ac:chgData name="Sanders Wang" userId="089d73b8-785c-4012-b931-81c632b6c9c7" providerId="ADAL" clId="{123A3659-8511-42A2-8251-FCA854022362}" dt="2021-06-01T18:18:23.337" v="2496" actId="1076"/>
          <ac:picMkLst>
            <pc:docMk/>
            <pc:sldMk cId="1989200659" sldId="268"/>
            <ac:picMk id="77" creationId="{CCBC1D60-DC73-43AA-98EE-333CBED7CCFA}"/>
          </ac:picMkLst>
        </pc:picChg>
        <pc:picChg chg="add mod">
          <ac:chgData name="Sanders Wang" userId="089d73b8-785c-4012-b931-81c632b6c9c7" providerId="ADAL" clId="{123A3659-8511-42A2-8251-FCA854022362}" dt="2021-06-01T18:18:23.337" v="2496" actId="1076"/>
          <ac:picMkLst>
            <pc:docMk/>
            <pc:sldMk cId="1989200659" sldId="268"/>
            <ac:picMk id="78" creationId="{35154209-2307-4C82-95F6-189F652BE29A}"/>
          </ac:picMkLst>
        </pc:picChg>
        <pc:picChg chg="add mod">
          <ac:chgData name="Sanders Wang" userId="089d73b8-785c-4012-b931-81c632b6c9c7" providerId="ADAL" clId="{123A3659-8511-42A2-8251-FCA854022362}" dt="2021-06-01T18:24:09.083" v="2567" actId="1076"/>
          <ac:picMkLst>
            <pc:docMk/>
            <pc:sldMk cId="1989200659" sldId="268"/>
            <ac:picMk id="99" creationId="{FA5D1229-13FC-48D2-A0F0-9B8A786F508B}"/>
          </ac:picMkLst>
        </pc:picChg>
        <pc:picChg chg="add mod">
          <ac:chgData name="Sanders Wang" userId="089d73b8-785c-4012-b931-81c632b6c9c7" providerId="ADAL" clId="{123A3659-8511-42A2-8251-FCA854022362}" dt="2021-06-01T18:24:15.668" v="2569" actId="1076"/>
          <ac:picMkLst>
            <pc:docMk/>
            <pc:sldMk cId="1989200659" sldId="268"/>
            <ac:picMk id="103" creationId="{41E705C2-A1BB-4EFA-A7F5-6E46AEEDEF66}"/>
          </ac:picMkLst>
        </pc:picChg>
        <pc:picChg chg="mod">
          <ac:chgData name="Sanders Wang" userId="089d73b8-785c-4012-b931-81c632b6c9c7" providerId="ADAL" clId="{123A3659-8511-42A2-8251-FCA854022362}" dt="2021-06-01T18:21:54.413" v="2533" actId="1076"/>
          <ac:picMkLst>
            <pc:docMk/>
            <pc:sldMk cId="1989200659" sldId="268"/>
            <ac:picMk id="1032" creationId="{D3F5C40D-CF2E-4D55-AFF8-F2086E88A796}"/>
          </ac:picMkLst>
        </pc:picChg>
        <pc:picChg chg="mod">
          <ac:chgData name="Sanders Wang" userId="089d73b8-785c-4012-b931-81c632b6c9c7" providerId="ADAL" clId="{123A3659-8511-42A2-8251-FCA854022362}" dt="2021-06-01T18:21:54.413" v="2533" actId="1076"/>
          <ac:picMkLst>
            <pc:docMk/>
            <pc:sldMk cId="1989200659" sldId="268"/>
            <ac:picMk id="1034" creationId="{389DE73A-9580-4AA2-AA51-61B2E4BF837A}"/>
          </ac:picMkLst>
        </pc:picChg>
        <pc:picChg chg="del">
          <ac:chgData name="Sanders Wang" userId="089d73b8-785c-4012-b931-81c632b6c9c7" providerId="ADAL" clId="{123A3659-8511-42A2-8251-FCA854022362}" dt="2021-06-01T18:18:58.056" v="2503" actId="478"/>
          <ac:picMkLst>
            <pc:docMk/>
            <pc:sldMk cId="1989200659" sldId="268"/>
            <ac:picMk id="1036" creationId="{F34C5325-C1FA-4839-84FE-BCD2AA06FDE8}"/>
          </ac:picMkLst>
        </pc:picChg>
        <pc:picChg chg="del">
          <ac:chgData name="Sanders Wang" userId="089d73b8-785c-4012-b931-81c632b6c9c7" providerId="ADAL" clId="{123A3659-8511-42A2-8251-FCA854022362}" dt="2021-06-01T18:18:58.056" v="2503" actId="478"/>
          <ac:picMkLst>
            <pc:docMk/>
            <pc:sldMk cId="1989200659" sldId="268"/>
            <ac:picMk id="1038" creationId="{C609F4DB-005B-49B9-A8E9-D301234CB814}"/>
          </ac:picMkLst>
        </pc:picChg>
        <pc:picChg chg="del">
          <ac:chgData name="Sanders Wang" userId="089d73b8-785c-4012-b931-81c632b6c9c7" providerId="ADAL" clId="{123A3659-8511-42A2-8251-FCA854022362}" dt="2021-06-01T18:18:58.056" v="2503" actId="478"/>
          <ac:picMkLst>
            <pc:docMk/>
            <pc:sldMk cId="1989200659" sldId="268"/>
            <ac:picMk id="1040" creationId="{08069D0C-8CE5-44DC-9AE8-E5A180E12DBA}"/>
          </ac:picMkLst>
        </pc:picChg>
        <pc:picChg chg="mod">
          <ac:chgData name="Sanders Wang" userId="089d73b8-785c-4012-b931-81c632b6c9c7" providerId="ADAL" clId="{123A3659-8511-42A2-8251-FCA854022362}" dt="2021-06-01T18:23:13.496" v="2557" actId="1076"/>
          <ac:picMkLst>
            <pc:docMk/>
            <pc:sldMk cId="1989200659" sldId="268"/>
            <ac:picMk id="1042" creationId="{FA2578A4-2097-405F-9A90-CF99E969AC38}"/>
          </ac:picMkLst>
        </pc:picChg>
        <pc:picChg chg="mod">
          <ac:chgData name="Sanders Wang" userId="089d73b8-785c-4012-b931-81c632b6c9c7" providerId="ADAL" clId="{123A3659-8511-42A2-8251-FCA854022362}" dt="2021-06-01T18:20:30.025" v="2517" actId="1076"/>
          <ac:picMkLst>
            <pc:docMk/>
            <pc:sldMk cId="1989200659" sldId="268"/>
            <ac:picMk id="1044" creationId="{B16C2935-8E12-465B-B9F2-D246C3C28948}"/>
          </ac:picMkLst>
        </pc:picChg>
        <pc:cxnChg chg="mod">
          <ac:chgData name="Sanders Wang" userId="089d73b8-785c-4012-b931-81c632b6c9c7" providerId="ADAL" clId="{123A3659-8511-42A2-8251-FCA854022362}" dt="2021-06-01T18:16:37.145" v="2470" actId="1076"/>
          <ac:cxnSpMkLst>
            <pc:docMk/>
            <pc:sldMk cId="1989200659" sldId="268"/>
            <ac:cxnSpMk id="49" creationId="{10DE9DBC-663B-4792-B898-AE87E7FBE9C2}"/>
          </ac:cxnSpMkLst>
        </pc:cxnChg>
        <pc:cxnChg chg="del mod">
          <ac:chgData name="Sanders Wang" userId="089d73b8-785c-4012-b931-81c632b6c9c7" providerId="ADAL" clId="{123A3659-8511-42A2-8251-FCA854022362}" dt="2021-06-01T18:13:41.356" v="2436" actId="478"/>
          <ac:cxnSpMkLst>
            <pc:docMk/>
            <pc:sldMk cId="1989200659" sldId="268"/>
            <ac:cxnSpMk id="53" creationId="{E15AB35A-E5B8-4A43-836E-D3B0BB38B796}"/>
          </ac:cxnSpMkLst>
        </pc:cxnChg>
        <pc:cxnChg chg="add mod">
          <ac:chgData name="Sanders Wang" userId="089d73b8-785c-4012-b931-81c632b6c9c7" providerId="ADAL" clId="{123A3659-8511-42A2-8251-FCA854022362}" dt="2021-06-02T14:12:17.603" v="4031" actId="14100"/>
          <ac:cxnSpMkLst>
            <pc:docMk/>
            <pc:sldMk cId="1989200659" sldId="268"/>
            <ac:cxnSpMk id="56" creationId="{EE5BAEDD-5857-427B-8796-84F81B3C748B}"/>
          </ac:cxnSpMkLst>
        </pc:cxnChg>
        <pc:cxnChg chg="mod">
          <ac:chgData name="Sanders Wang" userId="089d73b8-785c-4012-b931-81c632b6c9c7" providerId="ADAL" clId="{123A3659-8511-42A2-8251-FCA854022362}" dt="2021-06-01T18:16:37.145" v="2470" actId="1076"/>
          <ac:cxnSpMkLst>
            <pc:docMk/>
            <pc:sldMk cId="1989200659" sldId="268"/>
            <ac:cxnSpMk id="57" creationId="{115EC2ED-9C82-4942-BFD8-A65B9BC1209E}"/>
          </ac:cxnSpMkLst>
        </pc:cxnChg>
        <pc:cxnChg chg="add mod">
          <ac:chgData name="Sanders Wang" userId="089d73b8-785c-4012-b931-81c632b6c9c7" providerId="ADAL" clId="{123A3659-8511-42A2-8251-FCA854022362}" dt="2021-06-01T18:16:37.145" v="2470" actId="1076"/>
          <ac:cxnSpMkLst>
            <pc:docMk/>
            <pc:sldMk cId="1989200659" sldId="268"/>
            <ac:cxnSpMk id="58" creationId="{F35B2F7D-64F5-44B4-ACEC-B88750B7C98E}"/>
          </ac:cxnSpMkLst>
        </pc:cxnChg>
        <pc:cxnChg chg="add mod">
          <ac:chgData name="Sanders Wang" userId="089d73b8-785c-4012-b931-81c632b6c9c7" providerId="ADAL" clId="{123A3659-8511-42A2-8251-FCA854022362}" dt="2021-06-01T18:16:37.145" v="2470" actId="1076"/>
          <ac:cxnSpMkLst>
            <pc:docMk/>
            <pc:sldMk cId="1989200659" sldId="268"/>
            <ac:cxnSpMk id="67" creationId="{1473F7D1-1DD5-492D-B602-AD15A3A5F6AC}"/>
          </ac:cxnSpMkLst>
        </pc:cxnChg>
        <pc:cxnChg chg="add mod">
          <ac:chgData name="Sanders Wang" userId="089d73b8-785c-4012-b931-81c632b6c9c7" providerId="ADAL" clId="{123A3659-8511-42A2-8251-FCA854022362}" dt="2021-06-01T18:17:03.120" v="2475" actId="14100"/>
          <ac:cxnSpMkLst>
            <pc:docMk/>
            <pc:sldMk cId="1989200659" sldId="268"/>
            <ac:cxnSpMk id="74" creationId="{222AD49D-0299-4E44-8B2A-50BA8414A7EF}"/>
          </ac:cxnSpMkLst>
        </pc:cxnChg>
        <pc:cxnChg chg="add mod">
          <ac:chgData name="Sanders Wang" userId="089d73b8-785c-4012-b931-81c632b6c9c7" providerId="ADAL" clId="{123A3659-8511-42A2-8251-FCA854022362}" dt="2021-06-01T18:18:47.466" v="2502" actId="692"/>
          <ac:cxnSpMkLst>
            <pc:docMk/>
            <pc:sldMk cId="1989200659" sldId="268"/>
            <ac:cxnSpMk id="79" creationId="{5F6E831B-FD04-4B14-8BDC-AD42924F8EE9}"/>
          </ac:cxnSpMkLst>
        </pc:cxnChg>
        <pc:cxnChg chg="add mod">
          <ac:chgData name="Sanders Wang" userId="089d73b8-785c-4012-b931-81c632b6c9c7" providerId="ADAL" clId="{123A3659-8511-42A2-8251-FCA854022362}" dt="2021-06-01T18:23:18.618" v="2558" actId="14100"/>
          <ac:cxnSpMkLst>
            <pc:docMk/>
            <pc:sldMk cId="1989200659" sldId="268"/>
            <ac:cxnSpMk id="83" creationId="{68D5B779-5F14-4D16-9409-FE540C4EF7F0}"/>
          </ac:cxnSpMkLst>
        </pc:cxnChg>
        <pc:cxnChg chg="add mod">
          <ac:chgData name="Sanders Wang" userId="089d73b8-785c-4012-b931-81c632b6c9c7" providerId="ADAL" clId="{123A3659-8511-42A2-8251-FCA854022362}" dt="2021-06-01T18:21:54.413" v="2533" actId="1076"/>
          <ac:cxnSpMkLst>
            <pc:docMk/>
            <pc:sldMk cId="1989200659" sldId="268"/>
            <ac:cxnSpMk id="86" creationId="{DF55B99D-C500-47DD-A0D3-0D913171537A}"/>
          </ac:cxnSpMkLst>
        </pc:cxnChg>
        <pc:cxnChg chg="add mod">
          <ac:chgData name="Sanders Wang" userId="089d73b8-785c-4012-b931-81c632b6c9c7" providerId="ADAL" clId="{123A3659-8511-42A2-8251-FCA854022362}" dt="2021-06-01T18:23:18.618" v="2558" actId="14100"/>
          <ac:cxnSpMkLst>
            <pc:docMk/>
            <pc:sldMk cId="1989200659" sldId="268"/>
            <ac:cxnSpMk id="95" creationId="{FAB9E8A5-9ED2-4B6D-9BD9-AFD9A651550F}"/>
          </ac:cxnSpMkLst>
        </pc:cxnChg>
        <pc:cxnChg chg="add mod">
          <ac:chgData name="Sanders Wang" userId="089d73b8-785c-4012-b931-81c632b6c9c7" providerId="ADAL" clId="{123A3659-8511-42A2-8251-FCA854022362}" dt="2021-06-01T18:22:57.256" v="2553" actId="14100"/>
          <ac:cxnSpMkLst>
            <pc:docMk/>
            <pc:sldMk cId="1989200659" sldId="268"/>
            <ac:cxnSpMk id="100" creationId="{BD35BD40-A9C0-4C05-91CC-93D29FDDD1F8}"/>
          </ac:cxnSpMkLst>
        </pc:cxnChg>
        <pc:cxnChg chg="add mod">
          <ac:chgData name="Sanders Wang" userId="089d73b8-785c-4012-b931-81c632b6c9c7" providerId="ADAL" clId="{123A3659-8511-42A2-8251-FCA854022362}" dt="2021-06-01T18:24:56.138" v="2581" actId="14100"/>
          <ac:cxnSpMkLst>
            <pc:docMk/>
            <pc:sldMk cId="1989200659" sldId="268"/>
            <ac:cxnSpMk id="116" creationId="{9BA18579-4644-4118-BF3B-638C17B5C268}"/>
          </ac:cxnSpMkLst>
        </pc:cxnChg>
        <pc:cxnChg chg="add mod">
          <ac:chgData name="Sanders Wang" userId="089d73b8-785c-4012-b931-81c632b6c9c7" providerId="ADAL" clId="{123A3659-8511-42A2-8251-FCA854022362}" dt="2021-06-01T18:24:50.897" v="2579" actId="14100"/>
          <ac:cxnSpMkLst>
            <pc:docMk/>
            <pc:sldMk cId="1989200659" sldId="268"/>
            <ac:cxnSpMk id="119" creationId="{7BEEE1B0-E8B7-447F-B232-5D5F73C967CA}"/>
          </ac:cxnSpMkLst>
        </pc:cxnChg>
        <pc:cxnChg chg="mod">
          <ac:chgData name="Sanders Wang" userId="089d73b8-785c-4012-b931-81c632b6c9c7" providerId="ADAL" clId="{123A3659-8511-42A2-8251-FCA854022362}" dt="2021-06-01T18:19:37.632" v="2508" actId="1076"/>
          <ac:cxnSpMkLst>
            <pc:docMk/>
            <pc:sldMk cId="1989200659" sldId="268"/>
            <ac:cxnSpMk id="1028" creationId="{58EC363C-8BC5-4394-AB21-EE4A2B515EE1}"/>
          </ac:cxnSpMkLst>
        </pc:cxnChg>
      </pc:sldChg>
      <pc:sldChg chg="addSp delSp modSp add mod">
        <pc:chgData name="Sanders Wang" userId="089d73b8-785c-4012-b931-81c632b6c9c7" providerId="ADAL" clId="{123A3659-8511-42A2-8251-FCA854022362}" dt="2021-06-02T10:56:18.295" v="3584" actId="571"/>
        <pc:sldMkLst>
          <pc:docMk/>
          <pc:sldMk cId="4035848370" sldId="269"/>
        </pc:sldMkLst>
        <pc:spChg chg="mod">
          <ac:chgData name="Sanders Wang" userId="089d73b8-785c-4012-b931-81c632b6c9c7" providerId="ADAL" clId="{123A3659-8511-42A2-8251-FCA854022362}" dt="2021-06-02T10:47:07.174" v="3327" actId="20577"/>
          <ac:spMkLst>
            <pc:docMk/>
            <pc:sldMk cId="4035848370" sldId="269"/>
            <ac:spMk id="2" creationId="{779EB729-BE9C-425E-A3A5-C2B23735E5AB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3" creationId="{F9C6E28A-D9B9-4DCF-8783-6F405457E24F}"/>
          </ac:spMkLst>
        </pc:spChg>
        <pc:spChg chg="add del mod">
          <ac:chgData name="Sanders Wang" userId="089d73b8-785c-4012-b931-81c632b6c9c7" providerId="ADAL" clId="{123A3659-8511-42A2-8251-FCA854022362}" dt="2021-06-01T18:26:30.812" v="2592" actId="478"/>
          <ac:spMkLst>
            <pc:docMk/>
            <pc:sldMk cId="4035848370" sldId="269"/>
            <ac:spMk id="8" creationId="{54D658A3-7D50-477E-B09A-CC79CE7399D8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9" creationId="{B4E47AE1-95D6-4D07-9B31-0900AF226747}"/>
          </ac:spMkLst>
        </pc:spChg>
        <pc:spChg chg="add del mod">
          <ac:chgData name="Sanders Wang" userId="089d73b8-785c-4012-b931-81c632b6c9c7" providerId="ADAL" clId="{123A3659-8511-42A2-8251-FCA854022362}" dt="2021-06-01T18:28:05.910" v="2615"/>
          <ac:spMkLst>
            <pc:docMk/>
            <pc:sldMk cId="4035848370" sldId="269"/>
            <ac:spMk id="11" creationId="{7C148C1D-1E73-42F2-A4C9-67F8171B81BE}"/>
          </ac:spMkLst>
        </pc:spChg>
        <pc:spChg chg="add del mod">
          <ac:chgData name="Sanders Wang" userId="089d73b8-785c-4012-b931-81c632b6c9c7" providerId="ADAL" clId="{123A3659-8511-42A2-8251-FCA854022362}" dt="2021-06-02T10:47:13.693" v="3328" actId="478"/>
          <ac:spMkLst>
            <pc:docMk/>
            <pc:sldMk cId="4035848370" sldId="269"/>
            <ac:spMk id="15" creationId="{55744E23-7105-4F2C-9EFE-24C0C99D4B9C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20" creationId="{8F7BB583-6E51-4C4E-AD6B-A87BA3223568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21" creationId="{F8E40038-613E-4426-910D-B5164CC5EC7F}"/>
          </ac:spMkLst>
        </pc:spChg>
        <pc:spChg chg="add del mod">
          <ac:chgData name="Sanders Wang" userId="089d73b8-785c-4012-b931-81c632b6c9c7" providerId="ADAL" clId="{123A3659-8511-42A2-8251-FCA854022362}" dt="2021-06-02T10:50:57.787" v="3363" actId="478"/>
          <ac:spMkLst>
            <pc:docMk/>
            <pc:sldMk cId="4035848370" sldId="269"/>
            <ac:spMk id="23" creationId="{2E770A7A-DF43-4E70-BE94-D057E4B925DA}"/>
          </ac:spMkLst>
        </pc:spChg>
        <pc:spChg chg="add mod">
          <ac:chgData name="Sanders Wang" userId="089d73b8-785c-4012-b931-81c632b6c9c7" providerId="ADAL" clId="{123A3659-8511-42A2-8251-FCA854022362}" dt="2021-06-02T10:54:19.415" v="3554" actId="14100"/>
          <ac:spMkLst>
            <pc:docMk/>
            <pc:sldMk cId="4035848370" sldId="269"/>
            <ac:spMk id="25" creationId="{52F7F525-62AC-433C-9B2A-F5BCB9795B97}"/>
          </ac:spMkLst>
        </pc:spChg>
        <pc:spChg chg="add mod">
          <ac:chgData name="Sanders Wang" userId="089d73b8-785c-4012-b931-81c632b6c9c7" providerId="ADAL" clId="{123A3659-8511-42A2-8251-FCA854022362}" dt="2021-06-02T10:55:55.117" v="3581" actId="1076"/>
          <ac:spMkLst>
            <pc:docMk/>
            <pc:sldMk cId="4035848370" sldId="269"/>
            <ac:spMk id="26" creationId="{C743CFB2-BD0D-42CE-8BF9-2CE6B1EC7C12}"/>
          </ac:spMkLst>
        </pc:spChg>
        <pc:spChg chg="add del mod">
          <ac:chgData name="Sanders Wang" userId="089d73b8-785c-4012-b931-81c632b6c9c7" providerId="ADAL" clId="{123A3659-8511-42A2-8251-FCA854022362}" dt="2021-06-01T18:29:44.809" v="2644" actId="478"/>
          <ac:spMkLst>
            <pc:docMk/>
            <pc:sldMk cId="4035848370" sldId="269"/>
            <ac:spMk id="28" creationId="{9EF46D97-869D-4424-93B6-B6B3D523C9BE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29" creationId="{306C9EE6-FB68-49CB-AB2F-40744C3AE9C6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30" creationId="{BAFDC9B1-7E96-4B23-B25C-BAB71F5D6133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34" creationId="{7E5F9A60-EBFE-40ED-81EC-8252329EE9A9}"/>
          </ac:spMkLst>
        </pc:spChg>
        <pc:spChg chg="add del mod">
          <ac:chgData name="Sanders Wang" userId="089d73b8-785c-4012-b931-81c632b6c9c7" providerId="ADAL" clId="{123A3659-8511-42A2-8251-FCA854022362}" dt="2021-06-01T18:34:53.868" v="2717" actId="478"/>
          <ac:spMkLst>
            <pc:docMk/>
            <pc:sldMk cId="4035848370" sldId="269"/>
            <ac:spMk id="38" creationId="{33D03E8B-D40E-4435-B164-1776082786C9}"/>
          </ac:spMkLst>
        </pc:spChg>
        <pc:spChg chg="add mod">
          <ac:chgData name="Sanders Wang" userId="089d73b8-785c-4012-b931-81c632b6c9c7" providerId="ADAL" clId="{123A3659-8511-42A2-8251-FCA854022362}" dt="2021-06-02T10:54:50.483" v="3571" actId="14100"/>
          <ac:spMkLst>
            <pc:docMk/>
            <pc:sldMk cId="4035848370" sldId="269"/>
            <ac:spMk id="47" creationId="{DD05CAE0-EC53-4E9C-B048-22C4DF4F4012}"/>
          </ac:spMkLst>
        </pc:spChg>
        <pc:spChg chg="add mod">
          <ac:chgData name="Sanders Wang" userId="089d73b8-785c-4012-b931-81c632b6c9c7" providerId="ADAL" clId="{123A3659-8511-42A2-8251-FCA854022362}" dt="2021-06-02T10:54:58.269" v="3573" actId="14100"/>
          <ac:spMkLst>
            <pc:docMk/>
            <pc:sldMk cId="4035848370" sldId="269"/>
            <ac:spMk id="48" creationId="{86F8D638-F42C-4118-9785-F8A2A472924C}"/>
          </ac:spMkLst>
        </pc:spChg>
        <pc:spChg chg="add mod">
          <ac:chgData name="Sanders Wang" userId="089d73b8-785c-4012-b931-81c632b6c9c7" providerId="ADAL" clId="{123A3659-8511-42A2-8251-FCA854022362}" dt="2021-06-02T10:55:02.047" v="3574" actId="571"/>
          <ac:spMkLst>
            <pc:docMk/>
            <pc:sldMk cId="4035848370" sldId="269"/>
            <ac:spMk id="49" creationId="{384E998B-5773-4E77-B7C2-657A3C95CDF5}"/>
          </ac:spMkLst>
        </pc:spChg>
        <pc:spChg chg="add del mod">
          <ac:chgData name="Sanders Wang" userId="089d73b8-785c-4012-b931-81c632b6c9c7" providerId="ADAL" clId="{123A3659-8511-42A2-8251-FCA854022362}" dt="2021-06-02T10:47:13.693" v="3328" actId="478"/>
          <ac:spMkLst>
            <pc:docMk/>
            <pc:sldMk cId="4035848370" sldId="269"/>
            <ac:spMk id="51" creationId="{95F248EC-DE5F-4A4B-85BE-FA10EEFF88EE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52" creationId="{49175F14-6896-4471-9D6B-1EA39DE0325E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59" creationId="{E26384CA-9D99-4F51-90EF-B40753EE3294}"/>
          </ac:spMkLst>
        </pc:spChg>
        <pc:spChg chg="add mod">
          <ac:chgData name="Sanders Wang" userId="089d73b8-785c-4012-b931-81c632b6c9c7" providerId="ADAL" clId="{123A3659-8511-42A2-8251-FCA854022362}" dt="2021-06-02T10:56:18.295" v="3584" actId="571"/>
          <ac:spMkLst>
            <pc:docMk/>
            <pc:sldMk cId="4035848370" sldId="269"/>
            <ac:spMk id="62" creationId="{19743D3C-5922-449F-B0FC-4D307C0685F3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63" creationId="{6D570C4B-33A0-4999-893F-19A53A378B45}"/>
          </ac:spMkLst>
        </pc:spChg>
        <pc:spChg chg="add mod">
          <ac:chgData name="Sanders Wang" userId="089d73b8-785c-4012-b931-81c632b6c9c7" providerId="ADAL" clId="{123A3659-8511-42A2-8251-FCA854022362}" dt="2021-06-02T10:56:18.295" v="3584" actId="571"/>
          <ac:spMkLst>
            <pc:docMk/>
            <pc:sldMk cId="4035848370" sldId="269"/>
            <ac:spMk id="63" creationId="{9C4B45ED-6FF9-4334-821D-8C305CEF8E8D}"/>
          </ac:spMkLst>
        </pc:spChg>
        <pc:spChg chg="add mod">
          <ac:chgData name="Sanders Wang" userId="089d73b8-785c-4012-b931-81c632b6c9c7" providerId="ADAL" clId="{123A3659-8511-42A2-8251-FCA854022362}" dt="2021-06-02T10:56:18.295" v="3584" actId="571"/>
          <ac:spMkLst>
            <pc:docMk/>
            <pc:sldMk cId="4035848370" sldId="269"/>
            <ac:spMk id="64" creationId="{AAD76366-4FE9-4312-BAAA-D36A7B3B7404}"/>
          </ac:spMkLst>
        </pc:spChg>
        <pc:spChg chg="add mod">
          <ac:chgData name="Sanders Wang" userId="089d73b8-785c-4012-b931-81c632b6c9c7" providerId="ADAL" clId="{123A3659-8511-42A2-8251-FCA854022362}" dt="2021-06-02T10:56:18.295" v="3584" actId="571"/>
          <ac:spMkLst>
            <pc:docMk/>
            <pc:sldMk cId="4035848370" sldId="269"/>
            <ac:spMk id="65" creationId="{6AC40195-4717-41D5-8B64-49A70F7B0D66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66" creationId="{D23E18FB-48DE-4E33-802D-EB99E655875C}"/>
          </ac:spMkLst>
        </pc:spChg>
        <pc:spChg chg="add mod">
          <ac:chgData name="Sanders Wang" userId="089d73b8-785c-4012-b931-81c632b6c9c7" providerId="ADAL" clId="{123A3659-8511-42A2-8251-FCA854022362}" dt="2021-06-02T10:56:18.295" v="3584" actId="571"/>
          <ac:spMkLst>
            <pc:docMk/>
            <pc:sldMk cId="4035848370" sldId="269"/>
            <ac:spMk id="66" creationId="{F6C7B833-B03D-4CD8-BCA4-E405FB2289F2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72" creationId="{23CBD5B5-8E32-4EC3-BBC0-7B5091C71572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73" creationId="{8DA5A8F3-1D89-480D-B2B1-C45EB97E5462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75" creationId="{80DC1A94-AA39-4BAA-B3BF-2915B8A1FC0F}"/>
          </ac:spMkLst>
        </pc:spChg>
        <pc:spChg chg="add mod">
          <ac:chgData name="Sanders Wang" userId="089d73b8-785c-4012-b931-81c632b6c9c7" providerId="ADAL" clId="{123A3659-8511-42A2-8251-FCA854022362}" dt="2021-06-01T18:34:23.036" v="2711" actId="1076"/>
          <ac:spMkLst>
            <pc:docMk/>
            <pc:sldMk cId="4035848370" sldId="269"/>
            <ac:spMk id="81" creationId="{1C3278DF-3BC2-481A-BE9C-5753BD9B7261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82" creationId="{06AD82E7-006C-4F62-B0D1-956F90FA2011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90" creationId="{3A08E8C6-F1E3-4935-9DFC-7E115948A499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92" creationId="{52B876CC-F8DB-455A-AC13-1F921CF7F53D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115" creationId="{BE606DB2-7DB4-41E7-AFB6-3548D54D34D8}"/>
          </ac:spMkLst>
        </pc:spChg>
        <pc:spChg chg="del">
          <ac:chgData name="Sanders Wang" userId="089d73b8-785c-4012-b931-81c632b6c9c7" providerId="ADAL" clId="{123A3659-8511-42A2-8251-FCA854022362}" dt="2021-06-01T18:26:52.077" v="2613" actId="478"/>
          <ac:spMkLst>
            <pc:docMk/>
            <pc:sldMk cId="4035848370" sldId="269"/>
            <ac:spMk id="1025" creationId="{40D1F077-A49D-43BE-AFD9-9F0C0A5226F2}"/>
          </ac:spMkLst>
        </pc:spChg>
        <pc:picChg chg="del">
          <ac:chgData name="Sanders Wang" userId="089d73b8-785c-4012-b931-81c632b6c9c7" providerId="ADAL" clId="{123A3659-8511-42A2-8251-FCA854022362}" dt="2021-06-01T18:26:23.167" v="2589" actId="478"/>
          <ac:picMkLst>
            <pc:docMk/>
            <pc:sldMk cId="4035848370" sldId="269"/>
            <ac:picMk id="5" creationId="{66746248-B20B-49A4-AA0A-A7BDAA4104DD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7" creationId="{F8FB4CC6-06AC-4EB7-8886-39D447FA049E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13" creationId="{AB2B7356-F43B-4E29-A6B7-BFD03815BA8F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19" creationId="{43C07A75-7D19-442E-BAD7-D7DB97E4EFAF}"/>
          </ac:picMkLst>
        </pc:picChg>
        <pc:picChg chg="add del mod">
          <ac:chgData name="Sanders Wang" userId="089d73b8-785c-4012-b931-81c632b6c9c7" providerId="ADAL" clId="{123A3659-8511-42A2-8251-FCA854022362}" dt="2021-06-01T18:29:46.590" v="2645" actId="478"/>
          <ac:picMkLst>
            <pc:docMk/>
            <pc:sldMk cId="4035848370" sldId="269"/>
            <ac:picMk id="22" creationId="{AE8DC054-0F00-4B04-8BE9-4A9CA65D6435}"/>
          </ac:picMkLst>
        </pc:picChg>
        <pc:picChg chg="add del mod ord">
          <ac:chgData name="Sanders Wang" userId="089d73b8-785c-4012-b931-81c632b6c9c7" providerId="ADAL" clId="{123A3659-8511-42A2-8251-FCA854022362}" dt="2021-06-02T10:47:13.693" v="3328" actId="478"/>
          <ac:picMkLst>
            <pc:docMk/>
            <pc:sldMk cId="4035848370" sldId="269"/>
            <ac:picMk id="24" creationId="{83F8DE6C-EBA8-4C57-8F76-BC50EB52E175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25" creationId="{BEB7ABAB-4998-4609-AD92-8F24288957A4}"/>
          </ac:picMkLst>
        </pc:picChg>
        <pc:picChg chg="add del mod ord">
          <ac:chgData name="Sanders Wang" userId="089d73b8-785c-4012-b931-81c632b6c9c7" providerId="ADAL" clId="{123A3659-8511-42A2-8251-FCA854022362}" dt="2021-06-02T10:47:13.693" v="3328" actId="478"/>
          <ac:picMkLst>
            <pc:docMk/>
            <pc:sldMk cId="4035848370" sldId="269"/>
            <ac:picMk id="27" creationId="{D94F170C-DB78-4163-A30A-5EEDD6A86835}"/>
          </ac:picMkLst>
        </pc:picChg>
        <pc:picChg chg="add mod">
          <ac:chgData name="Sanders Wang" userId="089d73b8-785c-4012-b931-81c632b6c9c7" providerId="ADAL" clId="{123A3659-8511-42A2-8251-FCA854022362}" dt="2021-06-02T10:50:02.018" v="3350" actId="1076"/>
          <ac:picMkLst>
            <pc:docMk/>
            <pc:sldMk cId="4035848370" sldId="269"/>
            <ac:picMk id="30" creationId="{F83BE993-EB72-4518-AEFC-7438E7CD5BE1}"/>
          </ac:picMkLst>
        </pc:picChg>
        <pc:picChg chg="add mod">
          <ac:chgData name="Sanders Wang" userId="089d73b8-785c-4012-b931-81c632b6c9c7" providerId="ADAL" clId="{123A3659-8511-42A2-8251-FCA854022362}" dt="2021-06-02T10:47:54.905" v="3335"/>
          <ac:picMkLst>
            <pc:docMk/>
            <pc:sldMk cId="4035848370" sldId="269"/>
            <ac:picMk id="37" creationId="{B7D3A92A-1FBB-43B0-AF0D-8D301BAD07A5}"/>
          </ac:picMkLst>
        </pc:picChg>
        <pc:picChg chg="add mod">
          <ac:chgData name="Sanders Wang" userId="089d73b8-785c-4012-b931-81c632b6c9c7" providerId="ADAL" clId="{123A3659-8511-42A2-8251-FCA854022362}" dt="2021-06-02T10:50:14.479" v="3353" actId="1076"/>
          <ac:picMkLst>
            <pc:docMk/>
            <pc:sldMk cId="4035848370" sldId="269"/>
            <ac:picMk id="39" creationId="{236BB45F-B4AB-4681-8316-152A79940855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43" creationId="{D4268832-03F5-4075-97A1-2292599BCFC9}"/>
          </ac:picMkLst>
        </pc:picChg>
        <pc:picChg chg="add mod">
          <ac:chgData name="Sanders Wang" userId="089d73b8-785c-4012-b931-81c632b6c9c7" providerId="ADAL" clId="{123A3659-8511-42A2-8251-FCA854022362}" dt="2021-06-02T10:55:57.391" v="3582" actId="1076"/>
          <ac:picMkLst>
            <pc:docMk/>
            <pc:sldMk cId="4035848370" sldId="269"/>
            <ac:picMk id="50" creationId="{C83D37D0-EBF7-44F9-B52C-64971D6CE018}"/>
          </ac:picMkLst>
        </pc:picChg>
        <pc:picChg chg="add mod">
          <ac:chgData name="Sanders Wang" userId="089d73b8-785c-4012-b931-81c632b6c9c7" providerId="ADAL" clId="{123A3659-8511-42A2-8251-FCA854022362}" dt="2021-06-02T10:56:18.295" v="3584" actId="571"/>
          <ac:picMkLst>
            <pc:docMk/>
            <pc:sldMk cId="4035848370" sldId="269"/>
            <ac:picMk id="52" creationId="{3780DA24-799E-4D68-8B5C-6543844384AE}"/>
          </ac:picMkLst>
        </pc:picChg>
        <pc:picChg chg="add mod">
          <ac:chgData name="Sanders Wang" userId="089d73b8-785c-4012-b931-81c632b6c9c7" providerId="ADAL" clId="{123A3659-8511-42A2-8251-FCA854022362}" dt="2021-06-02T10:56:18.295" v="3584" actId="571"/>
          <ac:picMkLst>
            <pc:docMk/>
            <pc:sldMk cId="4035848370" sldId="269"/>
            <ac:picMk id="53" creationId="{C8047BAD-8E8B-46E5-BDBD-EDCCF7E7987C}"/>
          </ac:picMkLst>
        </pc:picChg>
        <pc:picChg chg="add mod">
          <ac:chgData name="Sanders Wang" userId="089d73b8-785c-4012-b931-81c632b6c9c7" providerId="ADAL" clId="{123A3659-8511-42A2-8251-FCA854022362}" dt="2021-06-02T10:56:18.295" v="3584" actId="571"/>
          <ac:picMkLst>
            <pc:docMk/>
            <pc:sldMk cId="4035848370" sldId="269"/>
            <ac:picMk id="54" creationId="{3691FB3B-63DB-4151-B687-924850E56190}"/>
          </ac:picMkLst>
        </pc:picChg>
        <pc:picChg chg="add mod">
          <ac:chgData name="Sanders Wang" userId="089d73b8-785c-4012-b931-81c632b6c9c7" providerId="ADAL" clId="{123A3659-8511-42A2-8251-FCA854022362}" dt="2021-06-02T10:56:18.295" v="3584" actId="571"/>
          <ac:picMkLst>
            <pc:docMk/>
            <pc:sldMk cId="4035848370" sldId="269"/>
            <ac:picMk id="56" creationId="{AD3777D6-F288-4B1C-BE1D-E2C89AEE072A}"/>
          </ac:picMkLst>
        </pc:picChg>
        <pc:picChg chg="add mod">
          <ac:chgData name="Sanders Wang" userId="089d73b8-785c-4012-b931-81c632b6c9c7" providerId="ADAL" clId="{123A3659-8511-42A2-8251-FCA854022362}" dt="2021-06-02T10:56:18.295" v="3584" actId="571"/>
          <ac:picMkLst>
            <pc:docMk/>
            <pc:sldMk cId="4035848370" sldId="269"/>
            <ac:picMk id="59" creationId="{5AA7FAAC-EF8F-479F-B2BD-386795B4E114}"/>
          </ac:picMkLst>
        </pc:picChg>
        <pc:picChg chg="add mod">
          <ac:chgData name="Sanders Wang" userId="089d73b8-785c-4012-b931-81c632b6c9c7" providerId="ADAL" clId="{123A3659-8511-42A2-8251-FCA854022362}" dt="2021-06-01T18:26:28.056" v="2591" actId="14100"/>
          <ac:picMkLst>
            <pc:docMk/>
            <pc:sldMk cId="4035848370" sldId="269"/>
            <ac:picMk id="60" creationId="{FE053C90-C39D-4EC7-9B8D-1FDFBB309F75}"/>
          </ac:picMkLst>
        </pc:picChg>
        <pc:picChg chg="add del mod">
          <ac:chgData name="Sanders Wang" userId="089d73b8-785c-4012-b931-81c632b6c9c7" providerId="ADAL" clId="{123A3659-8511-42A2-8251-FCA854022362}" dt="2021-06-02T10:47:13.693" v="3328" actId="478"/>
          <ac:picMkLst>
            <pc:docMk/>
            <pc:sldMk cId="4035848370" sldId="269"/>
            <ac:picMk id="69" creationId="{C7C81E77-B046-4738-A7D2-DAB3C0A4630A}"/>
          </ac:picMkLst>
        </pc:picChg>
        <pc:picChg chg="add del mod">
          <ac:chgData name="Sanders Wang" userId="089d73b8-785c-4012-b931-81c632b6c9c7" providerId="ADAL" clId="{123A3659-8511-42A2-8251-FCA854022362}" dt="2021-06-02T10:47:13.693" v="3328" actId="478"/>
          <ac:picMkLst>
            <pc:docMk/>
            <pc:sldMk cId="4035848370" sldId="269"/>
            <ac:picMk id="70" creationId="{6BD7237E-AAF1-46C5-85D2-7511C036B70E}"/>
          </ac:picMkLst>
        </pc:picChg>
        <pc:picChg chg="add del mod">
          <ac:chgData name="Sanders Wang" userId="089d73b8-785c-4012-b931-81c632b6c9c7" providerId="ADAL" clId="{123A3659-8511-42A2-8251-FCA854022362}" dt="2021-06-02T10:47:13.693" v="3328" actId="478"/>
          <ac:picMkLst>
            <pc:docMk/>
            <pc:sldMk cId="4035848370" sldId="269"/>
            <ac:picMk id="71" creationId="{5B902804-CF49-4849-8A37-A1E24BD85D4E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76" creationId="{C1F5AEEB-E45D-4462-BB0B-E1315810584E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77" creationId="{CCBC1D60-DC73-43AA-98EE-333CBED7CCFA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78" creationId="{35154209-2307-4C82-95F6-189F652BE29A}"/>
          </ac:picMkLst>
        </pc:picChg>
        <pc:picChg chg="add del mod">
          <ac:chgData name="Sanders Wang" userId="089d73b8-785c-4012-b931-81c632b6c9c7" providerId="ADAL" clId="{123A3659-8511-42A2-8251-FCA854022362}" dt="2021-06-01T18:36:14.364" v="2735" actId="478"/>
          <ac:picMkLst>
            <pc:docMk/>
            <pc:sldMk cId="4035848370" sldId="269"/>
            <ac:picMk id="84" creationId="{1A5AB94D-7D15-4989-9390-A25DD7AD908B}"/>
          </ac:picMkLst>
        </pc:picChg>
        <pc:picChg chg="add del mod">
          <ac:chgData name="Sanders Wang" userId="089d73b8-785c-4012-b931-81c632b6c9c7" providerId="ADAL" clId="{123A3659-8511-42A2-8251-FCA854022362}" dt="2021-06-01T18:36:16.696" v="2736" actId="478"/>
          <ac:picMkLst>
            <pc:docMk/>
            <pc:sldMk cId="4035848370" sldId="269"/>
            <ac:picMk id="85" creationId="{803C5F93-F47C-49FF-8589-74B686443E1F}"/>
          </ac:picMkLst>
        </pc:picChg>
        <pc:picChg chg="add mod">
          <ac:chgData name="Sanders Wang" userId="089d73b8-785c-4012-b931-81c632b6c9c7" providerId="ADAL" clId="{123A3659-8511-42A2-8251-FCA854022362}" dt="2021-06-02T10:50:39.330" v="3360"/>
          <ac:picMkLst>
            <pc:docMk/>
            <pc:sldMk cId="4035848370" sldId="269"/>
            <ac:picMk id="87" creationId="{5B18BD29-71E3-4B96-A1A5-6E0FE01FA550}"/>
          </ac:picMkLst>
        </pc:picChg>
        <pc:picChg chg="add mod">
          <ac:chgData name="Sanders Wang" userId="089d73b8-785c-4012-b931-81c632b6c9c7" providerId="ADAL" clId="{123A3659-8511-42A2-8251-FCA854022362}" dt="2021-06-02T10:49:39.721" v="3343" actId="1076"/>
          <ac:picMkLst>
            <pc:docMk/>
            <pc:sldMk cId="4035848370" sldId="269"/>
            <ac:picMk id="88" creationId="{F6015978-B940-4FAF-A411-3A707468B64C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99" creationId="{FA5D1229-13FC-48D2-A0F0-9B8A786F508B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103" creationId="{41E705C2-A1BB-4EFA-A7F5-6E46AEEDEF66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1032" creationId="{D3F5C40D-CF2E-4D55-AFF8-F2086E88A796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1034" creationId="{389DE73A-9580-4AA2-AA51-61B2E4BF837A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1042" creationId="{FA2578A4-2097-405F-9A90-CF99E969AC38}"/>
          </ac:picMkLst>
        </pc:picChg>
        <pc:picChg chg="del">
          <ac:chgData name="Sanders Wang" userId="089d73b8-785c-4012-b931-81c632b6c9c7" providerId="ADAL" clId="{123A3659-8511-42A2-8251-FCA854022362}" dt="2021-06-01T18:26:52.077" v="2613" actId="478"/>
          <ac:picMkLst>
            <pc:docMk/>
            <pc:sldMk cId="4035848370" sldId="269"/>
            <ac:picMk id="1044" creationId="{B16C2935-8E12-465B-B9F2-D246C3C28948}"/>
          </ac:picMkLst>
        </pc:picChg>
        <pc:cxnChg chg="add mod">
          <ac:chgData name="Sanders Wang" userId="089d73b8-785c-4012-b931-81c632b6c9c7" providerId="ADAL" clId="{123A3659-8511-42A2-8251-FCA854022362}" dt="2021-06-02T10:49:50.726" v="3346" actId="1076"/>
          <ac:cxnSpMkLst>
            <pc:docMk/>
            <pc:sldMk cId="4035848370" sldId="269"/>
            <ac:cxnSpMk id="4" creationId="{CA89C598-CFE9-4101-A4F8-096D1A8AF98F}"/>
          </ac:cxnSpMkLst>
        </pc:cxnChg>
        <pc:cxnChg chg="add del mod">
          <ac:chgData name="Sanders Wang" userId="089d73b8-785c-4012-b931-81c632b6c9c7" providerId="ADAL" clId="{123A3659-8511-42A2-8251-FCA854022362}" dt="2021-06-02T10:47:13.693" v="3328" actId="478"/>
          <ac:cxnSpMkLst>
            <pc:docMk/>
            <pc:sldMk cId="4035848370" sldId="269"/>
            <ac:cxnSpMk id="32" creationId="{FB5B6EB3-6D29-4CCA-A736-8ED50AEC61A2}"/>
          </ac:cxnSpMkLst>
        </pc:cxnChg>
        <pc:cxnChg chg="add mod">
          <ac:chgData name="Sanders Wang" userId="089d73b8-785c-4012-b931-81c632b6c9c7" providerId="ADAL" clId="{123A3659-8511-42A2-8251-FCA854022362}" dt="2021-06-02T10:50:02.018" v="3350" actId="1076"/>
          <ac:cxnSpMkLst>
            <pc:docMk/>
            <pc:sldMk cId="4035848370" sldId="269"/>
            <ac:cxnSpMk id="33" creationId="{AF8BEA63-647C-4A30-8B77-1ABCFC943E90}"/>
          </ac:cxnSpMkLst>
        </pc:cxnChg>
        <pc:cxnChg chg="add mod">
          <ac:chgData name="Sanders Wang" userId="089d73b8-785c-4012-b931-81c632b6c9c7" providerId="ADAL" clId="{123A3659-8511-42A2-8251-FCA854022362}" dt="2021-06-02T10:50:18.833" v="3355" actId="14100"/>
          <ac:cxnSpMkLst>
            <pc:docMk/>
            <pc:sldMk cId="4035848370" sldId="269"/>
            <ac:cxnSpMk id="36" creationId="{EA1E9685-1CDF-447B-B7D8-97C65D4C1AC4}"/>
          </ac:cxnSpMkLst>
        </pc:cxnChg>
        <pc:cxnChg chg="add mod">
          <ac:chgData name="Sanders Wang" userId="089d73b8-785c-4012-b931-81c632b6c9c7" providerId="ADAL" clId="{123A3659-8511-42A2-8251-FCA854022362}" dt="2021-06-02T10:50:25.662" v="3358" actId="14100"/>
          <ac:cxnSpMkLst>
            <pc:docMk/>
            <pc:sldMk cId="4035848370" sldId="269"/>
            <ac:cxnSpMk id="42" creationId="{953E9AFA-B4D9-42CD-A857-B58ED7D2267C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49" creationId="{10DE9DBC-663B-4792-B898-AE87E7FBE9C2}"/>
          </ac:cxnSpMkLst>
        </pc:cxnChg>
        <pc:cxnChg chg="add mod">
          <ac:chgData name="Sanders Wang" userId="089d73b8-785c-4012-b931-81c632b6c9c7" providerId="ADAL" clId="{123A3659-8511-42A2-8251-FCA854022362}" dt="2021-06-02T10:56:18.295" v="3584" actId="571"/>
          <ac:cxnSpMkLst>
            <pc:docMk/>
            <pc:sldMk cId="4035848370" sldId="269"/>
            <ac:cxnSpMk id="55" creationId="{B1E8283F-E8C9-4A44-ACAD-6407BF05195D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57" creationId="{115EC2ED-9C82-4942-BFD8-A65B9BC1209E}"/>
          </ac:cxnSpMkLst>
        </pc:cxnChg>
        <pc:cxnChg chg="add mod">
          <ac:chgData name="Sanders Wang" userId="089d73b8-785c-4012-b931-81c632b6c9c7" providerId="ADAL" clId="{123A3659-8511-42A2-8251-FCA854022362}" dt="2021-06-02T10:56:18.295" v="3584" actId="571"/>
          <ac:cxnSpMkLst>
            <pc:docMk/>
            <pc:sldMk cId="4035848370" sldId="269"/>
            <ac:cxnSpMk id="57" creationId="{DE143856-72E2-401E-BABA-6BDBDD91AB56}"/>
          </ac:cxnSpMkLst>
        </pc:cxnChg>
        <pc:cxnChg chg="add mod">
          <ac:chgData name="Sanders Wang" userId="089d73b8-785c-4012-b931-81c632b6c9c7" providerId="ADAL" clId="{123A3659-8511-42A2-8251-FCA854022362}" dt="2021-06-02T10:56:18.295" v="3584" actId="571"/>
          <ac:cxnSpMkLst>
            <pc:docMk/>
            <pc:sldMk cId="4035848370" sldId="269"/>
            <ac:cxnSpMk id="58" creationId="{1F3C9F08-9F72-432B-95C3-84790E1032BA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58" creationId="{F35B2F7D-64F5-44B4-ACEC-B88750B7C98E}"/>
          </ac:cxnSpMkLst>
        </pc:cxnChg>
        <pc:cxnChg chg="add mod">
          <ac:chgData name="Sanders Wang" userId="089d73b8-785c-4012-b931-81c632b6c9c7" providerId="ADAL" clId="{123A3659-8511-42A2-8251-FCA854022362}" dt="2021-06-02T10:56:18.295" v="3584" actId="571"/>
          <ac:cxnSpMkLst>
            <pc:docMk/>
            <pc:sldMk cId="4035848370" sldId="269"/>
            <ac:cxnSpMk id="61" creationId="{AD26B2EA-76C2-4824-84D7-314055AA172A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67" creationId="{1473F7D1-1DD5-492D-B602-AD15A3A5F6AC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74" creationId="{222AD49D-0299-4E44-8B2A-50BA8414A7EF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79" creationId="{5F6E831B-FD04-4B14-8BDC-AD42924F8EE9}"/>
          </ac:cxnSpMkLst>
        </pc:cxnChg>
        <pc:cxnChg chg="add del mod">
          <ac:chgData name="Sanders Wang" userId="089d73b8-785c-4012-b931-81c632b6c9c7" providerId="ADAL" clId="{123A3659-8511-42A2-8251-FCA854022362}" dt="2021-06-02T10:47:13.693" v="3328" actId="478"/>
          <ac:cxnSpMkLst>
            <pc:docMk/>
            <pc:sldMk cId="4035848370" sldId="269"/>
            <ac:cxnSpMk id="80" creationId="{39998D9C-B4F3-4CCC-B0CC-5263C832699C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83" creationId="{68D5B779-5F14-4D16-9409-FE540C4EF7F0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86" creationId="{DF55B99D-C500-47DD-A0D3-0D913171537A}"/>
          </ac:cxnSpMkLst>
        </pc:cxnChg>
        <pc:cxnChg chg="add del mod">
          <ac:chgData name="Sanders Wang" userId="089d73b8-785c-4012-b931-81c632b6c9c7" providerId="ADAL" clId="{123A3659-8511-42A2-8251-FCA854022362}" dt="2021-06-02T10:48:00.335" v="3337" actId="478"/>
          <ac:cxnSpMkLst>
            <pc:docMk/>
            <pc:sldMk cId="4035848370" sldId="269"/>
            <ac:cxnSpMk id="89" creationId="{AC2715F7-D30A-406E-AB73-1FF028205AE6}"/>
          </ac:cxnSpMkLst>
        </pc:cxnChg>
        <pc:cxnChg chg="add del mod">
          <ac:chgData name="Sanders Wang" userId="089d73b8-785c-4012-b931-81c632b6c9c7" providerId="ADAL" clId="{123A3659-8511-42A2-8251-FCA854022362}" dt="2021-06-02T10:48:02.208" v="3338" actId="478"/>
          <ac:cxnSpMkLst>
            <pc:docMk/>
            <pc:sldMk cId="4035848370" sldId="269"/>
            <ac:cxnSpMk id="91" creationId="{C96B4ECE-63AF-4107-9C8B-DCADEC6CF802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95" creationId="{FAB9E8A5-9ED2-4B6D-9BD9-AFD9A651550F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100" creationId="{BD35BD40-A9C0-4C05-91CC-93D29FDDD1F8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116" creationId="{9BA18579-4644-4118-BF3B-638C17B5C268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119" creationId="{7BEEE1B0-E8B7-447F-B232-5D5F73C967CA}"/>
          </ac:cxnSpMkLst>
        </pc:cxnChg>
        <pc:cxnChg chg="del">
          <ac:chgData name="Sanders Wang" userId="089d73b8-785c-4012-b931-81c632b6c9c7" providerId="ADAL" clId="{123A3659-8511-42A2-8251-FCA854022362}" dt="2021-06-01T18:26:52.077" v="2613" actId="478"/>
          <ac:cxnSpMkLst>
            <pc:docMk/>
            <pc:sldMk cId="4035848370" sldId="269"/>
            <ac:cxnSpMk id="1028" creationId="{58EC363C-8BC5-4394-AB21-EE4A2B515EE1}"/>
          </ac:cxnSpMkLst>
        </pc:cxnChg>
      </pc:sldChg>
      <pc:sldChg chg="addSp delSp modSp new mod setBg">
        <pc:chgData name="Sanders Wang" userId="089d73b8-785c-4012-b931-81c632b6c9c7" providerId="ADAL" clId="{123A3659-8511-42A2-8251-FCA854022362}" dt="2021-06-01T18:40:35.435" v="2800" actId="1076"/>
        <pc:sldMkLst>
          <pc:docMk/>
          <pc:sldMk cId="1280119537" sldId="270"/>
        </pc:sldMkLst>
        <pc:spChg chg="mod">
          <ac:chgData name="Sanders Wang" userId="089d73b8-785c-4012-b931-81c632b6c9c7" providerId="ADAL" clId="{123A3659-8511-42A2-8251-FCA854022362}" dt="2021-06-01T18:39:32.288" v="2786" actId="26606"/>
          <ac:spMkLst>
            <pc:docMk/>
            <pc:sldMk cId="1280119537" sldId="270"/>
            <ac:spMk id="2" creationId="{48F84A12-2FCC-48FB-849F-4069F46C8B00}"/>
          </ac:spMkLst>
        </pc:spChg>
        <pc:spChg chg="add del mod">
          <ac:chgData name="Sanders Wang" userId="089d73b8-785c-4012-b931-81c632b6c9c7" providerId="ADAL" clId="{123A3659-8511-42A2-8251-FCA854022362}" dt="2021-06-01T18:39:36.092" v="2787" actId="478"/>
          <ac:spMkLst>
            <pc:docMk/>
            <pc:sldMk cId="1280119537" sldId="270"/>
            <ac:spMk id="3" creationId="{57A63749-C4DC-4E86-97E3-39AA0E0CDE83}"/>
          </ac:spMkLst>
        </pc:spChg>
        <pc:spChg chg="add del mod">
          <ac:chgData name="Sanders Wang" userId="089d73b8-785c-4012-b931-81c632b6c9c7" providerId="ADAL" clId="{123A3659-8511-42A2-8251-FCA854022362}" dt="2021-06-01T18:39:26.252" v="2784" actId="931"/>
          <ac:spMkLst>
            <pc:docMk/>
            <pc:sldMk cId="1280119537" sldId="270"/>
            <ac:spMk id="6" creationId="{E9DFCBA0-F7C1-4FAF-825C-2CE11D48E5F7}"/>
          </ac:spMkLst>
        </pc:spChg>
        <pc:spChg chg="add del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10" creationId="{A8384FB5-9ADC-4DDC-881B-597D56F5B15D}"/>
          </ac:spMkLst>
        </pc:spChg>
        <pc:spChg chg="add del">
          <ac:chgData name="Sanders Wang" userId="089d73b8-785c-4012-b931-81c632b6c9c7" providerId="ADAL" clId="{123A3659-8511-42A2-8251-FCA854022362}" dt="2021-06-01T18:39:25.722" v="2782" actId="26606"/>
          <ac:spMkLst>
            <pc:docMk/>
            <pc:sldMk cId="1280119537" sldId="270"/>
            <ac:spMk id="11" creationId="{D12DDE76-C203-4047-9998-63900085B5E8}"/>
          </ac:spMkLst>
        </pc:spChg>
        <pc:spChg chg="add del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12" creationId="{91E5A9A7-95C6-4F4F-B00E-C82E07FE62EF}"/>
          </ac:spMkLst>
        </pc:spChg>
        <pc:spChg chg="add del mod">
          <ac:chgData name="Sanders Wang" userId="089d73b8-785c-4012-b931-81c632b6c9c7" providerId="ADAL" clId="{123A3659-8511-42A2-8251-FCA854022362}" dt="2021-06-01T18:40:12.677" v="2794" actId="478"/>
          <ac:spMkLst>
            <pc:docMk/>
            <pc:sldMk cId="1280119537" sldId="270"/>
            <ac:spMk id="13" creationId="{C7E83105-DAE3-44DC-B42D-EA5B77EAE14E}"/>
          </ac:spMkLst>
        </pc:spChg>
        <pc:spChg chg="add del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14" creationId="{D07DD2DE-F619-49DD-B5E7-03A290FF4ED1}"/>
          </ac:spMkLst>
        </pc:spChg>
        <pc:spChg chg="add del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16" creationId="{85149191-5F60-4A28-AAFF-039F96B0F3EC}"/>
          </ac:spMkLst>
        </pc:spChg>
        <pc:spChg chg="add del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18" creationId="{F8260ED5-17F7-4158-B241-D51DD4CF1B7E}"/>
          </ac:spMkLst>
        </pc:spChg>
        <pc:spChg chg="add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23" creationId="{A8384FB5-9ADC-4DDC-881B-597D56F5B15D}"/>
          </ac:spMkLst>
        </pc:spChg>
        <pc:spChg chg="add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25" creationId="{91E5A9A7-95C6-4F4F-B00E-C82E07FE62EF}"/>
          </ac:spMkLst>
        </pc:spChg>
        <pc:spChg chg="add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27" creationId="{D07DD2DE-F619-49DD-B5E7-03A290FF4ED1}"/>
          </ac:spMkLst>
        </pc:spChg>
        <pc:spChg chg="add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29" creationId="{85149191-5F60-4A28-AAFF-039F96B0F3EC}"/>
          </ac:spMkLst>
        </pc:spChg>
        <pc:spChg chg="add">
          <ac:chgData name="Sanders Wang" userId="089d73b8-785c-4012-b931-81c632b6c9c7" providerId="ADAL" clId="{123A3659-8511-42A2-8251-FCA854022362}" dt="2021-06-01T18:39:39.014" v="2788" actId="26606"/>
          <ac:spMkLst>
            <pc:docMk/>
            <pc:sldMk cId="1280119537" sldId="270"/>
            <ac:spMk id="31" creationId="{F8260ED5-17F7-4158-B241-D51DD4CF1B7E}"/>
          </ac:spMkLst>
        </pc:spChg>
        <pc:picChg chg="add del mod">
          <ac:chgData name="Sanders Wang" userId="089d73b8-785c-4012-b931-81c632b6c9c7" providerId="ADAL" clId="{123A3659-8511-42A2-8251-FCA854022362}" dt="2021-06-01T18:39:26.252" v="2784" actId="931"/>
          <ac:picMkLst>
            <pc:docMk/>
            <pc:sldMk cId="1280119537" sldId="270"/>
            <ac:picMk id="5" creationId="{8AC6B8D4-C340-435E-BA12-EDED62A21858}"/>
          </ac:picMkLst>
        </pc:picChg>
        <pc:picChg chg="add">
          <ac:chgData name="Sanders Wang" userId="089d73b8-785c-4012-b931-81c632b6c9c7" providerId="ADAL" clId="{123A3659-8511-42A2-8251-FCA854022362}" dt="2021-06-01T18:39:32.288" v="2786" actId="26606"/>
          <ac:picMkLst>
            <pc:docMk/>
            <pc:sldMk cId="1280119537" sldId="270"/>
            <ac:picMk id="7" creationId="{1063BB93-9E8E-4F5A-8650-A1E36F04240B}"/>
          </ac:picMkLst>
        </pc:picChg>
        <pc:picChg chg="add mod">
          <ac:chgData name="Sanders Wang" userId="089d73b8-785c-4012-b931-81c632b6c9c7" providerId="ADAL" clId="{123A3659-8511-42A2-8251-FCA854022362}" dt="2021-06-01T18:40:35.435" v="2800" actId="1076"/>
          <ac:picMkLst>
            <pc:docMk/>
            <pc:sldMk cId="1280119537" sldId="270"/>
            <ac:picMk id="9" creationId="{B4B24B4F-F869-4DE0-AF66-6C9E84387639}"/>
          </ac:picMkLst>
        </pc:picChg>
      </pc:sldChg>
      <pc:sldChg chg="addSp delSp modSp add mod">
        <pc:chgData name="Sanders Wang" userId="089d73b8-785c-4012-b931-81c632b6c9c7" providerId="ADAL" clId="{123A3659-8511-42A2-8251-FCA854022362}" dt="2021-06-02T14:09:20.467" v="4010"/>
        <pc:sldMkLst>
          <pc:docMk/>
          <pc:sldMk cId="531538861" sldId="271"/>
        </pc:sldMkLst>
        <pc:spChg chg="mod">
          <ac:chgData name="Sanders Wang" userId="089d73b8-785c-4012-b931-81c632b6c9c7" providerId="ADAL" clId="{123A3659-8511-42A2-8251-FCA854022362}" dt="2021-06-02T14:09:20.467" v="4010"/>
          <ac:spMkLst>
            <pc:docMk/>
            <pc:sldMk cId="531538861" sldId="271"/>
            <ac:spMk id="2" creationId="{779EB729-BE9C-425E-A3A5-C2B23735E5AB}"/>
          </ac:spMkLst>
        </pc:spChg>
        <pc:spChg chg="add mod">
          <ac:chgData name="Sanders Wang" userId="089d73b8-785c-4012-b931-81c632b6c9c7" providerId="ADAL" clId="{123A3659-8511-42A2-8251-FCA854022362}" dt="2021-06-02T09:08:34.036" v="2834" actId="14100"/>
          <ac:spMkLst>
            <pc:docMk/>
            <pc:sldMk cId="531538861" sldId="271"/>
            <ac:spMk id="3" creationId="{02A99456-5B26-4B6D-8415-B38AAFF052B0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4" creationId="{C916347D-16DA-48C6-BF38-8DB6F57A9FC9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6" creationId="{2F740302-E088-4481-96D1-AA37E49BE692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7" creationId="{E87F7FA2-6DFE-4DDF-B467-5DC78BA6A986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8" creationId="{EE071FED-D843-4C66-BD39-6B36235B2865}"/>
          </ac:spMkLst>
        </pc:spChg>
        <pc:spChg chg="add del">
          <ac:chgData name="Sanders Wang" userId="089d73b8-785c-4012-b931-81c632b6c9c7" providerId="ADAL" clId="{123A3659-8511-42A2-8251-FCA854022362}" dt="2021-06-02T09:10:35.951" v="2836"/>
          <ac:spMkLst>
            <pc:docMk/>
            <pc:sldMk cId="531538861" sldId="271"/>
            <ac:spMk id="9" creationId="{528C9DB1-40D0-40D8-A934-31553037D888}"/>
          </ac:spMkLst>
        </pc:spChg>
        <pc:spChg chg="add del">
          <ac:chgData name="Sanders Wang" userId="089d73b8-785c-4012-b931-81c632b6c9c7" providerId="ADAL" clId="{123A3659-8511-42A2-8251-FCA854022362}" dt="2021-06-02T09:10:35.951" v="2836"/>
          <ac:spMkLst>
            <pc:docMk/>
            <pc:sldMk cId="531538861" sldId="271"/>
            <ac:spMk id="11" creationId="{5ADABD93-AA64-4060-AFB5-E9B6A5E36D04}"/>
          </ac:spMkLst>
        </pc:spChg>
        <pc:spChg chg="add del">
          <ac:chgData name="Sanders Wang" userId="089d73b8-785c-4012-b931-81c632b6c9c7" providerId="ADAL" clId="{123A3659-8511-42A2-8251-FCA854022362}" dt="2021-06-02T09:10:35.951" v="2836"/>
          <ac:spMkLst>
            <pc:docMk/>
            <pc:sldMk cId="531538861" sldId="271"/>
            <ac:spMk id="13" creationId="{43AF2666-874F-4773-86D2-2C74684858A0}"/>
          </ac:spMkLst>
        </pc:spChg>
        <pc:spChg chg="add mod">
          <ac:chgData name="Sanders Wang" userId="089d73b8-785c-4012-b931-81c632b6c9c7" providerId="ADAL" clId="{123A3659-8511-42A2-8251-FCA854022362}" dt="2021-06-02T10:29:41.088" v="3003" actId="1076"/>
          <ac:spMkLst>
            <pc:docMk/>
            <pc:sldMk cId="531538861" sldId="271"/>
            <ac:spMk id="15" creationId="{B90205A8-792B-4760-AD8A-873521D6DCEF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21" creationId="{EEF99525-D36A-4F74-A4D0-0BA89BD90DAD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26" creationId="{E3551FBC-F34F-473D-9E86-0DC0F444C622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27" creationId="{77B79825-2B2A-4F4B-81C3-FCAD0B96343C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29" creationId="{0AADFCBE-515F-45B8-93C9-1B1132B87947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31" creationId="{AE0B0E73-4101-4C51-9ED4-B189CCB1AB4F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33" creationId="{53AF0FF5-80DF-45CB-9185-F3CDF332F314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35" creationId="{8AE35CAA-5E40-4B03-B9BB-B02C516AC2C1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37" creationId="{77566BA7-49DC-468D-8F53-979D98CCFC6A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39" creationId="{8D663B38-16A1-4418-8B45-721B1FEB3300}"/>
          </ac:spMkLst>
        </pc:spChg>
        <pc:spChg chg="del">
          <ac:chgData name="Sanders Wang" userId="089d73b8-785c-4012-b931-81c632b6c9c7" providerId="ADAL" clId="{123A3659-8511-42A2-8251-FCA854022362}" dt="2021-06-02T09:07:31.257" v="2827" actId="478"/>
          <ac:spMkLst>
            <pc:docMk/>
            <pc:sldMk cId="531538861" sldId="271"/>
            <ac:spMk id="41" creationId="{D94E4007-BC88-4DB6-9A16-A9C24E1A3734}"/>
          </ac:spMkLst>
        </pc:spChg>
        <pc:picChg chg="add mod">
          <ac:chgData name="Sanders Wang" userId="089d73b8-785c-4012-b931-81c632b6c9c7" providerId="ADAL" clId="{123A3659-8511-42A2-8251-FCA854022362}" dt="2021-06-02T10:29:35.200" v="3001" actId="1076"/>
          <ac:picMkLst>
            <pc:docMk/>
            <pc:sldMk cId="531538861" sldId="271"/>
            <ac:picMk id="1030" creationId="{AB5FD584-432D-454E-AE5F-F8CC5B1AD9D7}"/>
          </ac:picMkLst>
        </pc:picChg>
        <pc:picChg chg="del">
          <ac:chgData name="Sanders Wang" userId="089d73b8-785c-4012-b931-81c632b6c9c7" providerId="ADAL" clId="{123A3659-8511-42A2-8251-FCA854022362}" dt="2021-06-02T09:07:31.257" v="2827" actId="478"/>
          <ac:picMkLst>
            <pc:docMk/>
            <pc:sldMk cId="531538861" sldId="271"/>
            <ac:picMk id="3078" creationId="{1206F277-EDC5-4F48-85C3-05DBBBE92437}"/>
          </ac:picMkLst>
        </pc:picChg>
      </pc:sldChg>
      <pc:sldChg chg="addSp delSp modSp add mod">
        <pc:chgData name="Sanders Wang" userId="089d73b8-785c-4012-b931-81c632b6c9c7" providerId="ADAL" clId="{123A3659-8511-42A2-8251-FCA854022362}" dt="2021-06-02T14:09:27.052" v="4011"/>
        <pc:sldMkLst>
          <pc:docMk/>
          <pc:sldMk cId="3104298904" sldId="272"/>
        </pc:sldMkLst>
        <pc:spChg chg="mod">
          <ac:chgData name="Sanders Wang" userId="089d73b8-785c-4012-b931-81c632b6c9c7" providerId="ADAL" clId="{123A3659-8511-42A2-8251-FCA854022362}" dt="2021-06-02T14:09:27.052" v="4011"/>
          <ac:spMkLst>
            <pc:docMk/>
            <pc:sldMk cId="3104298904" sldId="272"/>
            <ac:spMk id="2" creationId="{779EB729-BE9C-425E-A3A5-C2B23735E5AB}"/>
          </ac:spMkLst>
        </pc:spChg>
        <pc:spChg chg="del">
          <ac:chgData name="Sanders Wang" userId="089d73b8-785c-4012-b931-81c632b6c9c7" providerId="ADAL" clId="{123A3659-8511-42A2-8251-FCA854022362}" dt="2021-06-02T09:12:40.452" v="2849" actId="478"/>
          <ac:spMkLst>
            <pc:docMk/>
            <pc:sldMk cId="3104298904" sldId="272"/>
            <ac:spMk id="3" creationId="{02A99456-5B26-4B6D-8415-B38AAFF052B0}"/>
          </ac:spMkLst>
        </pc:spChg>
        <pc:spChg chg="add del mod">
          <ac:chgData name="Sanders Wang" userId="089d73b8-785c-4012-b931-81c632b6c9c7" providerId="ADAL" clId="{123A3659-8511-42A2-8251-FCA854022362}" dt="2021-06-02T09:13:46.501" v="2854"/>
          <ac:spMkLst>
            <pc:docMk/>
            <pc:sldMk cId="3104298904" sldId="272"/>
            <ac:spMk id="4" creationId="{88A8C4A4-D636-4A28-B093-B2AC7628A27C}"/>
          </ac:spMkLst>
        </pc:spChg>
        <pc:spChg chg="add del mod">
          <ac:chgData name="Sanders Wang" userId="089d73b8-785c-4012-b931-81c632b6c9c7" providerId="ADAL" clId="{123A3659-8511-42A2-8251-FCA854022362}" dt="2021-06-02T09:15:42.035" v="2861" actId="478"/>
          <ac:spMkLst>
            <pc:docMk/>
            <pc:sldMk cId="3104298904" sldId="272"/>
            <ac:spMk id="6" creationId="{E6981BB8-DC2C-469A-8877-3F8FF31B956D}"/>
          </ac:spMkLst>
        </pc:spChg>
        <pc:spChg chg="add mod">
          <ac:chgData name="Sanders Wang" userId="089d73b8-785c-4012-b931-81c632b6c9c7" providerId="ADAL" clId="{123A3659-8511-42A2-8251-FCA854022362}" dt="2021-06-02T10:41:32.998" v="3141" actId="1076"/>
          <ac:spMkLst>
            <pc:docMk/>
            <pc:sldMk cId="3104298904" sldId="272"/>
            <ac:spMk id="7" creationId="{E86C8D6C-4F03-4AAE-8091-41C9CDFF4F49}"/>
          </ac:spMkLst>
        </pc:spChg>
        <pc:spChg chg="del">
          <ac:chgData name="Sanders Wang" userId="089d73b8-785c-4012-b931-81c632b6c9c7" providerId="ADAL" clId="{123A3659-8511-42A2-8251-FCA854022362}" dt="2021-06-02T09:12:40.452" v="2849" actId="478"/>
          <ac:spMkLst>
            <pc:docMk/>
            <pc:sldMk cId="3104298904" sldId="272"/>
            <ac:spMk id="15" creationId="{B90205A8-792B-4760-AD8A-873521D6DCEF}"/>
          </ac:spMkLst>
        </pc:spChg>
        <pc:spChg chg="add mod">
          <ac:chgData name="Sanders Wang" userId="089d73b8-785c-4012-b931-81c632b6c9c7" providerId="ADAL" clId="{123A3659-8511-42A2-8251-FCA854022362}" dt="2021-06-02T10:41:32.998" v="3141" actId="1076"/>
          <ac:spMkLst>
            <pc:docMk/>
            <pc:sldMk cId="3104298904" sldId="272"/>
            <ac:spMk id="17" creationId="{146D82FE-269F-43C1-A140-9DFE2BDA26D6}"/>
          </ac:spMkLst>
        </pc:spChg>
        <pc:spChg chg="add mod">
          <ac:chgData name="Sanders Wang" userId="089d73b8-785c-4012-b931-81c632b6c9c7" providerId="ADAL" clId="{123A3659-8511-42A2-8251-FCA854022362}" dt="2021-06-02T10:41:37.757" v="3142" actId="1076"/>
          <ac:spMkLst>
            <pc:docMk/>
            <pc:sldMk cId="3104298904" sldId="272"/>
            <ac:spMk id="19" creationId="{01BCC62E-054A-47BE-9CF7-4DA11A08F9AD}"/>
          </ac:spMkLst>
        </pc:spChg>
        <pc:spChg chg="add mod">
          <ac:chgData name="Sanders Wang" userId="089d73b8-785c-4012-b931-81c632b6c9c7" providerId="ADAL" clId="{123A3659-8511-42A2-8251-FCA854022362}" dt="2021-06-02T10:41:26.045" v="3140" actId="1076"/>
          <ac:spMkLst>
            <pc:docMk/>
            <pc:sldMk cId="3104298904" sldId="272"/>
            <ac:spMk id="20" creationId="{8DE51D65-738C-411D-9C01-F436564D3D3A}"/>
          </ac:spMkLst>
        </pc:spChg>
        <pc:spChg chg="add mod">
          <ac:chgData name="Sanders Wang" userId="089d73b8-785c-4012-b931-81c632b6c9c7" providerId="ADAL" clId="{123A3659-8511-42A2-8251-FCA854022362}" dt="2021-06-02T10:41:26.045" v="3140" actId="1076"/>
          <ac:spMkLst>
            <pc:docMk/>
            <pc:sldMk cId="3104298904" sldId="272"/>
            <ac:spMk id="21" creationId="{E60B1E61-ADD6-4D59-BEAB-70BEB90EF4CE}"/>
          </ac:spMkLst>
        </pc:spChg>
        <pc:spChg chg="add mod">
          <ac:chgData name="Sanders Wang" userId="089d73b8-785c-4012-b931-81c632b6c9c7" providerId="ADAL" clId="{123A3659-8511-42A2-8251-FCA854022362}" dt="2021-06-02T10:41:26.045" v="3140" actId="1076"/>
          <ac:spMkLst>
            <pc:docMk/>
            <pc:sldMk cId="3104298904" sldId="272"/>
            <ac:spMk id="22" creationId="{C8E48740-2983-48DC-AB32-4ABBA2E7EC77}"/>
          </ac:spMkLst>
        </pc:spChg>
        <pc:spChg chg="add mod">
          <ac:chgData name="Sanders Wang" userId="089d73b8-785c-4012-b931-81c632b6c9c7" providerId="ADAL" clId="{123A3659-8511-42A2-8251-FCA854022362}" dt="2021-06-02T10:41:26.045" v="3140" actId="1076"/>
          <ac:spMkLst>
            <pc:docMk/>
            <pc:sldMk cId="3104298904" sldId="272"/>
            <ac:spMk id="23" creationId="{45889ADD-4EC8-40C8-B127-59A270B4B3B4}"/>
          </ac:spMkLst>
        </pc:spChg>
        <pc:spChg chg="add mod">
          <ac:chgData name="Sanders Wang" userId="089d73b8-785c-4012-b931-81c632b6c9c7" providerId="ADAL" clId="{123A3659-8511-42A2-8251-FCA854022362}" dt="2021-06-02T10:41:26.045" v="3140" actId="1076"/>
          <ac:spMkLst>
            <pc:docMk/>
            <pc:sldMk cId="3104298904" sldId="272"/>
            <ac:spMk id="24" creationId="{68D3D021-6DBD-44B8-99CD-D64656A318B8}"/>
          </ac:spMkLst>
        </pc:spChg>
        <pc:spChg chg="add del mod">
          <ac:chgData name="Sanders Wang" userId="089d73b8-785c-4012-b931-81c632b6c9c7" providerId="ADAL" clId="{123A3659-8511-42A2-8251-FCA854022362}" dt="2021-06-02T09:18:57.402" v="2893" actId="478"/>
          <ac:spMkLst>
            <pc:docMk/>
            <pc:sldMk cId="3104298904" sldId="272"/>
            <ac:spMk id="25" creationId="{7AE425A3-0EF4-4B5E-AF74-AABB3A4E7733}"/>
          </ac:spMkLst>
        </pc:spChg>
        <pc:spChg chg="add mod">
          <ac:chgData name="Sanders Wang" userId="089d73b8-785c-4012-b931-81c632b6c9c7" providerId="ADAL" clId="{123A3659-8511-42A2-8251-FCA854022362}" dt="2021-06-02T10:41:26.045" v="3140" actId="1076"/>
          <ac:spMkLst>
            <pc:docMk/>
            <pc:sldMk cId="3104298904" sldId="272"/>
            <ac:spMk id="26" creationId="{03FDBA40-55E8-4B79-80EE-AFED225E67CC}"/>
          </ac:spMkLst>
        </pc:spChg>
        <pc:spChg chg="add mod">
          <ac:chgData name="Sanders Wang" userId="089d73b8-785c-4012-b931-81c632b6c9c7" providerId="ADAL" clId="{123A3659-8511-42A2-8251-FCA854022362}" dt="2021-06-02T10:41:26.045" v="3140" actId="1076"/>
          <ac:spMkLst>
            <pc:docMk/>
            <pc:sldMk cId="3104298904" sldId="272"/>
            <ac:spMk id="27" creationId="{A4DCFD16-CC74-4259-A8B7-0DE4B1A797BF}"/>
          </ac:spMkLst>
        </pc:spChg>
        <pc:spChg chg="add mod ord">
          <ac:chgData name="Sanders Wang" userId="089d73b8-785c-4012-b931-81c632b6c9c7" providerId="ADAL" clId="{123A3659-8511-42A2-8251-FCA854022362}" dt="2021-06-02T10:41:26.045" v="3140" actId="1076"/>
          <ac:spMkLst>
            <pc:docMk/>
            <pc:sldMk cId="3104298904" sldId="272"/>
            <ac:spMk id="28" creationId="{5D9A036A-DF34-4CDB-8535-4674B5451B5F}"/>
          </ac:spMkLst>
        </pc:spChg>
        <pc:spChg chg="add mod">
          <ac:chgData name="Sanders Wang" userId="089d73b8-785c-4012-b931-81c632b6c9c7" providerId="ADAL" clId="{123A3659-8511-42A2-8251-FCA854022362}" dt="2021-06-02T10:41:21.397" v="3139" actId="1076"/>
          <ac:spMkLst>
            <pc:docMk/>
            <pc:sldMk cId="3104298904" sldId="272"/>
            <ac:spMk id="29" creationId="{73A11AD8-2BF2-4817-911A-E6F501C34D55}"/>
          </ac:spMkLst>
        </pc:spChg>
        <pc:spChg chg="add mod">
          <ac:chgData name="Sanders Wang" userId="089d73b8-785c-4012-b931-81c632b6c9c7" providerId="ADAL" clId="{123A3659-8511-42A2-8251-FCA854022362}" dt="2021-06-02T10:41:21.397" v="3139" actId="1076"/>
          <ac:spMkLst>
            <pc:docMk/>
            <pc:sldMk cId="3104298904" sldId="272"/>
            <ac:spMk id="30" creationId="{03DB7853-2833-4B71-948B-A9BA152A44FF}"/>
          </ac:spMkLst>
        </pc:spChg>
        <pc:spChg chg="add mod">
          <ac:chgData name="Sanders Wang" userId="089d73b8-785c-4012-b931-81c632b6c9c7" providerId="ADAL" clId="{123A3659-8511-42A2-8251-FCA854022362}" dt="2021-06-02T10:41:21.397" v="3139" actId="1076"/>
          <ac:spMkLst>
            <pc:docMk/>
            <pc:sldMk cId="3104298904" sldId="272"/>
            <ac:spMk id="31" creationId="{46C4222C-AA4C-40A8-8AB2-9645FEDA0240}"/>
          </ac:spMkLst>
        </pc:spChg>
        <pc:spChg chg="add mod">
          <ac:chgData name="Sanders Wang" userId="089d73b8-785c-4012-b931-81c632b6c9c7" providerId="ADAL" clId="{123A3659-8511-42A2-8251-FCA854022362}" dt="2021-06-02T10:41:21.397" v="3139" actId="1076"/>
          <ac:spMkLst>
            <pc:docMk/>
            <pc:sldMk cId="3104298904" sldId="272"/>
            <ac:spMk id="32" creationId="{68CC60F2-E02B-4BA9-88B5-23C444751A68}"/>
          </ac:spMkLst>
        </pc:spChg>
        <pc:spChg chg="add mod">
          <ac:chgData name="Sanders Wang" userId="089d73b8-785c-4012-b931-81c632b6c9c7" providerId="ADAL" clId="{123A3659-8511-42A2-8251-FCA854022362}" dt="2021-06-02T10:41:21.397" v="3139" actId="1076"/>
          <ac:spMkLst>
            <pc:docMk/>
            <pc:sldMk cId="3104298904" sldId="272"/>
            <ac:spMk id="33" creationId="{1C2F5DAA-87BE-4E19-AB61-542B06F880E5}"/>
          </ac:spMkLst>
        </pc:spChg>
        <pc:spChg chg="add mod">
          <ac:chgData name="Sanders Wang" userId="089d73b8-785c-4012-b931-81c632b6c9c7" providerId="ADAL" clId="{123A3659-8511-42A2-8251-FCA854022362}" dt="2021-06-02T10:41:21.397" v="3139" actId="1076"/>
          <ac:spMkLst>
            <pc:docMk/>
            <pc:sldMk cId="3104298904" sldId="272"/>
            <ac:spMk id="34" creationId="{EF22BDEB-5CB3-491A-A095-15A6BC092442}"/>
          </ac:spMkLst>
        </pc:spChg>
        <pc:spChg chg="add mod">
          <ac:chgData name="Sanders Wang" userId="089d73b8-785c-4012-b931-81c632b6c9c7" providerId="ADAL" clId="{123A3659-8511-42A2-8251-FCA854022362}" dt="2021-06-02T10:41:21.397" v="3139" actId="1076"/>
          <ac:spMkLst>
            <pc:docMk/>
            <pc:sldMk cId="3104298904" sldId="272"/>
            <ac:spMk id="35" creationId="{B78367DC-F0D4-498F-8203-0C08F920BF0D}"/>
          </ac:spMkLst>
        </pc:spChg>
        <pc:spChg chg="add mod">
          <ac:chgData name="Sanders Wang" userId="089d73b8-785c-4012-b931-81c632b6c9c7" providerId="ADAL" clId="{123A3659-8511-42A2-8251-FCA854022362}" dt="2021-06-02T10:41:21.397" v="3139" actId="1076"/>
          <ac:spMkLst>
            <pc:docMk/>
            <pc:sldMk cId="3104298904" sldId="272"/>
            <ac:spMk id="36" creationId="{D423DE8A-43F2-40A9-AFA9-987E9FF99074}"/>
          </ac:spMkLst>
        </pc:spChg>
        <pc:spChg chg="add mod">
          <ac:chgData name="Sanders Wang" userId="089d73b8-785c-4012-b931-81c632b6c9c7" providerId="ADAL" clId="{123A3659-8511-42A2-8251-FCA854022362}" dt="2021-06-02T10:41:21.397" v="3139" actId="1076"/>
          <ac:spMkLst>
            <pc:docMk/>
            <pc:sldMk cId="3104298904" sldId="272"/>
            <ac:spMk id="37" creationId="{D394F434-9CC1-4C1A-9B01-FC00F847DC1C}"/>
          </ac:spMkLst>
        </pc:spChg>
        <pc:spChg chg="add mod">
          <ac:chgData name="Sanders Wang" userId="089d73b8-785c-4012-b931-81c632b6c9c7" providerId="ADAL" clId="{123A3659-8511-42A2-8251-FCA854022362}" dt="2021-06-02T10:41:42.725" v="3143" actId="1076"/>
          <ac:spMkLst>
            <pc:docMk/>
            <pc:sldMk cId="3104298904" sldId="272"/>
            <ac:spMk id="38" creationId="{ACAA4E73-F7E7-458B-ABEA-E52FBB5016A2}"/>
          </ac:spMkLst>
        </pc:spChg>
        <pc:spChg chg="add mod">
          <ac:chgData name="Sanders Wang" userId="089d73b8-785c-4012-b931-81c632b6c9c7" providerId="ADAL" clId="{123A3659-8511-42A2-8251-FCA854022362}" dt="2021-06-02T10:41:42.725" v="3143" actId="1076"/>
          <ac:spMkLst>
            <pc:docMk/>
            <pc:sldMk cId="3104298904" sldId="272"/>
            <ac:spMk id="39" creationId="{98479F2C-D36B-4EBD-8881-9F60DC74D91C}"/>
          </ac:spMkLst>
        </pc:spChg>
        <pc:spChg chg="add mod">
          <ac:chgData name="Sanders Wang" userId="089d73b8-785c-4012-b931-81c632b6c9c7" providerId="ADAL" clId="{123A3659-8511-42A2-8251-FCA854022362}" dt="2021-06-02T10:41:42.725" v="3143" actId="1076"/>
          <ac:spMkLst>
            <pc:docMk/>
            <pc:sldMk cId="3104298904" sldId="272"/>
            <ac:spMk id="41" creationId="{43222E65-C921-4BAD-8E5C-4586EDB60084}"/>
          </ac:spMkLst>
        </pc:spChg>
        <pc:spChg chg="add mod">
          <ac:chgData name="Sanders Wang" userId="089d73b8-785c-4012-b931-81c632b6c9c7" providerId="ADAL" clId="{123A3659-8511-42A2-8251-FCA854022362}" dt="2021-06-02T10:41:42.725" v="3143" actId="1076"/>
          <ac:spMkLst>
            <pc:docMk/>
            <pc:sldMk cId="3104298904" sldId="272"/>
            <ac:spMk id="42" creationId="{71BD5285-1518-43B7-B52E-6532C1251C6A}"/>
          </ac:spMkLst>
        </pc:spChg>
        <pc:spChg chg="add mod">
          <ac:chgData name="Sanders Wang" userId="089d73b8-785c-4012-b931-81c632b6c9c7" providerId="ADAL" clId="{123A3659-8511-42A2-8251-FCA854022362}" dt="2021-06-02T10:41:42.725" v="3143" actId="1076"/>
          <ac:spMkLst>
            <pc:docMk/>
            <pc:sldMk cId="3104298904" sldId="272"/>
            <ac:spMk id="49" creationId="{8BBFFB61-457B-49DC-AEAE-7CC031D1A058}"/>
          </ac:spMkLst>
        </pc:spChg>
        <pc:spChg chg="add mod">
          <ac:chgData name="Sanders Wang" userId="089d73b8-785c-4012-b931-81c632b6c9c7" providerId="ADAL" clId="{123A3659-8511-42A2-8251-FCA854022362}" dt="2021-06-02T10:41:42.725" v="3143" actId="1076"/>
          <ac:spMkLst>
            <pc:docMk/>
            <pc:sldMk cId="3104298904" sldId="272"/>
            <ac:spMk id="50" creationId="{A5E3651F-16A8-400E-802C-6A062F93B9AB}"/>
          </ac:spMkLst>
        </pc:spChg>
        <pc:spChg chg="add mod">
          <ac:chgData name="Sanders Wang" userId="089d73b8-785c-4012-b931-81c632b6c9c7" providerId="ADAL" clId="{123A3659-8511-42A2-8251-FCA854022362}" dt="2021-06-02T10:27:01.303" v="2975" actId="571"/>
          <ac:spMkLst>
            <pc:docMk/>
            <pc:sldMk cId="3104298904" sldId="272"/>
            <ac:spMk id="51" creationId="{8CBA288A-24C7-44D7-94B7-7F847BD79253}"/>
          </ac:spMkLst>
        </pc:spChg>
        <pc:spChg chg="add mod">
          <ac:chgData name="Sanders Wang" userId="089d73b8-785c-4012-b931-81c632b6c9c7" providerId="ADAL" clId="{123A3659-8511-42A2-8251-FCA854022362}" dt="2021-06-02T10:27:01.303" v="2975" actId="571"/>
          <ac:spMkLst>
            <pc:docMk/>
            <pc:sldMk cId="3104298904" sldId="272"/>
            <ac:spMk id="52" creationId="{7BC50C85-3FEB-4965-9DC6-6910AC99E23D}"/>
          </ac:spMkLst>
        </pc:spChg>
        <pc:spChg chg="add mod">
          <ac:chgData name="Sanders Wang" userId="089d73b8-785c-4012-b931-81c632b6c9c7" providerId="ADAL" clId="{123A3659-8511-42A2-8251-FCA854022362}" dt="2021-06-02T10:27:01.303" v="2975" actId="571"/>
          <ac:spMkLst>
            <pc:docMk/>
            <pc:sldMk cId="3104298904" sldId="272"/>
            <ac:spMk id="53" creationId="{9CA22F4C-E450-4D3F-9EAC-4EE48A84580F}"/>
          </ac:spMkLst>
        </pc:spChg>
        <pc:spChg chg="add mod">
          <ac:chgData name="Sanders Wang" userId="089d73b8-785c-4012-b931-81c632b6c9c7" providerId="ADAL" clId="{123A3659-8511-42A2-8251-FCA854022362}" dt="2021-06-02T10:27:01.303" v="2975" actId="571"/>
          <ac:spMkLst>
            <pc:docMk/>
            <pc:sldMk cId="3104298904" sldId="272"/>
            <ac:spMk id="54" creationId="{3A7FABB1-AC66-4DE5-BBF0-8619685CA62F}"/>
          </ac:spMkLst>
        </pc:spChg>
        <pc:spChg chg="add mod">
          <ac:chgData name="Sanders Wang" userId="089d73b8-785c-4012-b931-81c632b6c9c7" providerId="ADAL" clId="{123A3659-8511-42A2-8251-FCA854022362}" dt="2021-06-02T10:27:01.303" v="2975" actId="571"/>
          <ac:spMkLst>
            <pc:docMk/>
            <pc:sldMk cId="3104298904" sldId="272"/>
            <ac:spMk id="55" creationId="{336F5587-3745-4126-86EF-33A7C3E47B22}"/>
          </ac:spMkLst>
        </pc:spChg>
        <pc:spChg chg="add mod">
          <ac:chgData name="Sanders Wang" userId="089d73b8-785c-4012-b931-81c632b6c9c7" providerId="ADAL" clId="{123A3659-8511-42A2-8251-FCA854022362}" dt="2021-06-02T10:27:01.303" v="2975" actId="571"/>
          <ac:spMkLst>
            <pc:docMk/>
            <pc:sldMk cId="3104298904" sldId="272"/>
            <ac:spMk id="56" creationId="{82A96863-B4A5-436A-BA24-30FFE7E86521}"/>
          </ac:spMkLst>
        </pc:spChg>
        <pc:spChg chg="add mod">
          <ac:chgData name="Sanders Wang" userId="089d73b8-785c-4012-b931-81c632b6c9c7" providerId="ADAL" clId="{123A3659-8511-42A2-8251-FCA854022362}" dt="2021-06-02T10:27:01.303" v="2975" actId="571"/>
          <ac:spMkLst>
            <pc:docMk/>
            <pc:sldMk cId="3104298904" sldId="272"/>
            <ac:spMk id="57" creationId="{7399970F-F39A-4439-8A18-DB16FDCB6F25}"/>
          </ac:spMkLst>
        </pc:spChg>
        <pc:spChg chg="add mod">
          <ac:chgData name="Sanders Wang" userId="089d73b8-785c-4012-b931-81c632b6c9c7" providerId="ADAL" clId="{123A3659-8511-42A2-8251-FCA854022362}" dt="2021-06-02T10:27:01.303" v="2975" actId="571"/>
          <ac:spMkLst>
            <pc:docMk/>
            <pc:sldMk cId="3104298904" sldId="272"/>
            <ac:spMk id="58" creationId="{14708551-62B1-451F-887F-4320E79A31B1}"/>
          </ac:spMkLst>
        </pc:spChg>
        <pc:spChg chg="add mod">
          <ac:chgData name="Sanders Wang" userId="089d73b8-785c-4012-b931-81c632b6c9c7" providerId="ADAL" clId="{123A3659-8511-42A2-8251-FCA854022362}" dt="2021-06-02T10:27:01.303" v="2975" actId="571"/>
          <ac:spMkLst>
            <pc:docMk/>
            <pc:sldMk cId="3104298904" sldId="272"/>
            <ac:spMk id="59" creationId="{E1E47C95-9C77-45E9-8529-12F1C4A5C908}"/>
          </ac:spMkLst>
        </pc:spChg>
        <pc:spChg chg="add del mod">
          <ac:chgData name="Sanders Wang" userId="089d73b8-785c-4012-b931-81c632b6c9c7" providerId="ADAL" clId="{123A3659-8511-42A2-8251-FCA854022362}" dt="2021-06-02T10:40:17.218" v="3132" actId="478"/>
          <ac:spMkLst>
            <pc:docMk/>
            <pc:sldMk cId="3104298904" sldId="272"/>
            <ac:spMk id="61" creationId="{A7F6934D-13D7-4FB5-BA1D-DFC6C54339CF}"/>
          </ac:spMkLst>
        </pc:spChg>
        <pc:spChg chg="add del mod">
          <ac:chgData name="Sanders Wang" userId="089d73b8-785c-4012-b931-81c632b6c9c7" providerId="ADAL" clId="{123A3659-8511-42A2-8251-FCA854022362}" dt="2021-06-02T10:40:15.316" v="3131" actId="478"/>
          <ac:spMkLst>
            <pc:docMk/>
            <pc:sldMk cId="3104298904" sldId="272"/>
            <ac:spMk id="62" creationId="{A0A97073-7A76-4858-9372-A8F5C2C9B4EF}"/>
          </ac:spMkLst>
        </pc:spChg>
        <pc:spChg chg="add del mod ord">
          <ac:chgData name="Sanders Wang" userId="089d73b8-785c-4012-b931-81c632b6c9c7" providerId="ADAL" clId="{123A3659-8511-42A2-8251-FCA854022362}" dt="2021-06-02T10:27:57.884" v="2983" actId="478"/>
          <ac:spMkLst>
            <pc:docMk/>
            <pc:sldMk cId="3104298904" sldId="272"/>
            <ac:spMk id="63" creationId="{74A3ACCC-E401-4860-9BD0-51816BBF8081}"/>
          </ac:spMkLst>
        </pc:spChg>
        <pc:spChg chg="add mod">
          <ac:chgData name="Sanders Wang" userId="089d73b8-785c-4012-b931-81c632b6c9c7" providerId="ADAL" clId="{123A3659-8511-42A2-8251-FCA854022362}" dt="2021-06-02T10:27:22.815" v="2980" actId="20577"/>
          <ac:spMkLst>
            <pc:docMk/>
            <pc:sldMk cId="3104298904" sldId="272"/>
            <ac:spMk id="65" creationId="{BD320CB9-5F2C-4771-8C87-064E02A37834}"/>
          </ac:spMkLst>
        </pc:spChg>
        <pc:spChg chg="add mod">
          <ac:chgData name="Sanders Wang" userId="089d73b8-785c-4012-b931-81c632b6c9c7" providerId="ADAL" clId="{123A3659-8511-42A2-8251-FCA854022362}" dt="2021-06-02T10:42:29.183" v="3153" actId="14100"/>
          <ac:spMkLst>
            <pc:docMk/>
            <pc:sldMk cId="3104298904" sldId="272"/>
            <ac:spMk id="67" creationId="{FB1B092B-7665-4E81-BC55-F576DA47E4FB}"/>
          </ac:spMkLst>
        </pc:spChg>
        <pc:spChg chg="add del mod">
          <ac:chgData name="Sanders Wang" userId="089d73b8-785c-4012-b931-81c632b6c9c7" providerId="ADAL" clId="{123A3659-8511-42A2-8251-FCA854022362}" dt="2021-06-02T10:40:19.420" v="3133" actId="478"/>
          <ac:spMkLst>
            <pc:docMk/>
            <pc:sldMk cId="3104298904" sldId="272"/>
            <ac:spMk id="2052" creationId="{2E70DAE3-21F3-43E3-AAEC-6F1C9FB99D48}"/>
          </ac:spMkLst>
        </pc:spChg>
        <pc:grpChg chg="add del mod ord">
          <ac:chgData name="Sanders Wang" userId="089d73b8-785c-4012-b931-81c632b6c9c7" providerId="ADAL" clId="{123A3659-8511-42A2-8251-FCA854022362}" dt="2021-06-02T10:27:57.884" v="2983" actId="478"/>
          <ac:grpSpMkLst>
            <pc:docMk/>
            <pc:sldMk cId="3104298904" sldId="272"/>
            <ac:grpSpMk id="2053" creationId="{0516FA96-9BD1-4A9A-8E12-AFBEC1B0117A}"/>
          </ac:grpSpMkLst>
        </pc:grpChg>
        <pc:picChg chg="add mod">
          <ac:chgData name="Sanders Wang" userId="089d73b8-785c-4012-b931-81c632b6c9c7" providerId="ADAL" clId="{123A3659-8511-42A2-8251-FCA854022362}" dt="2021-06-02T10:42:36.175" v="3155" actId="1076"/>
          <ac:picMkLst>
            <pc:docMk/>
            <pc:sldMk cId="3104298904" sldId="272"/>
            <ac:picMk id="66" creationId="{9630ADBD-150C-4693-B96B-214BFAB4268B}"/>
          </ac:picMkLst>
        </pc:picChg>
        <pc:picChg chg="add del mod">
          <ac:chgData name="Sanders Wang" userId="089d73b8-785c-4012-b931-81c632b6c9c7" providerId="ADAL" clId="{123A3659-8511-42A2-8251-FCA854022362}" dt="2021-06-02T09:15:39.064" v="2860" actId="478"/>
          <ac:picMkLst>
            <pc:docMk/>
            <pc:sldMk cId="3104298904" sldId="272"/>
            <ac:picMk id="2051" creationId="{5C454DE9-9210-43F9-825A-76C4E6FA487A}"/>
          </ac:picMkLst>
        </pc:picChg>
        <pc:cxnChg chg="add mod">
          <ac:chgData name="Sanders Wang" userId="089d73b8-785c-4012-b931-81c632b6c9c7" providerId="ADAL" clId="{123A3659-8511-42A2-8251-FCA854022362}" dt="2021-06-02T10:41:26.045" v="3140" actId="1076"/>
          <ac:cxnSpMkLst>
            <pc:docMk/>
            <pc:sldMk cId="3104298904" sldId="272"/>
            <ac:cxnSpMk id="9" creationId="{EF004760-373A-4A24-AEDA-429F47AB4158}"/>
          </ac:cxnSpMkLst>
        </pc:cxnChg>
        <pc:cxnChg chg="add mod">
          <ac:chgData name="Sanders Wang" userId="089d73b8-785c-4012-b931-81c632b6c9c7" providerId="ADAL" clId="{123A3659-8511-42A2-8251-FCA854022362}" dt="2021-06-02T10:41:42.725" v="3143" actId="1076"/>
          <ac:cxnSpMkLst>
            <pc:docMk/>
            <pc:sldMk cId="3104298904" sldId="272"/>
            <ac:cxnSpMk id="40" creationId="{BCDB8943-9713-4F0A-A88A-CAF93BE85D6C}"/>
          </ac:cxnSpMkLst>
        </pc:cxnChg>
        <pc:cxnChg chg="add mod">
          <ac:chgData name="Sanders Wang" userId="089d73b8-785c-4012-b931-81c632b6c9c7" providerId="ADAL" clId="{123A3659-8511-42A2-8251-FCA854022362}" dt="2021-06-02T10:41:42.725" v="3143" actId="1076"/>
          <ac:cxnSpMkLst>
            <pc:docMk/>
            <pc:sldMk cId="3104298904" sldId="272"/>
            <ac:cxnSpMk id="43" creationId="{7BB2123A-678B-424D-A265-D50FC8D607D5}"/>
          </ac:cxnSpMkLst>
        </pc:cxnChg>
        <pc:cxnChg chg="add mod">
          <ac:chgData name="Sanders Wang" userId="089d73b8-785c-4012-b931-81c632b6c9c7" providerId="ADAL" clId="{123A3659-8511-42A2-8251-FCA854022362}" dt="2021-06-02T10:41:42.725" v="3143" actId="1076"/>
          <ac:cxnSpMkLst>
            <pc:docMk/>
            <pc:sldMk cId="3104298904" sldId="272"/>
            <ac:cxnSpMk id="46" creationId="{0335B03D-FE83-438B-AD32-AB18DF792D61}"/>
          </ac:cxnSpMkLst>
        </pc:cxnChg>
      </pc:sldChg>
      <pc:sldChg chg="add del">
        <pc:chgData name="Sanders Wang" userId="089d73b8-785c-4012-b931-81c632b6c9c7" providerId="ADAL" clId="{123A3659-8511-42A2-8251-FCA854022362}" dt="2021-06-02T10:42:49.544" v="3156" actId="47"/>
        <pc:sldMkLst>
          <pc:docMk/>
          <pc:sldMk cId="712558302" sldId="273"/>
        </pc:sldMkLst>
      </pc:sldChg>
      <pc:sldChg chg="addSp delSp modSp add mod">
        <pc:chgData name="Sanders Wang" userId="089d73b8-785c-4012-b931-81c632b6c9c7" providerId="ADAL" clId="{123A3659-8511-42A2-8251-FCA854022362}" dt="2021-06-03T09:35:37.235" v="4216" actId="20577"/>
        <pc:sldMkLst>
          <pc:docMk/>
          <pc:sldMk cId="1349496153" sldId="274"/>
        </pc:sldMkLst>
        <pc:spChg chg="mod">
          <ac:chgData name="Sanders Wang" userId="089d73b8-785c-4012-b931-81c632b6c9c7" providerId="ADAL" clId="{123A3659-8511-42A2-8251-FCA854022362}" dt="2021-06-02T14:09:33.745" v="4012"/>
          <ac:spMkLst>
            <pc:docMk/>
            <pc:sldMk cId="1349496153" sldId="274"/>
            <ac:spMk id="2" creationId="{779EB729-BE9C-425E-A3A5-C2B23735E5AB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7" creationId="{E86C8D6C-4F03-4AAE-8091-41C9CDFF4F49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17" creationId="{146D82FE-269F-43C1-A140-9DFE2BDA26D6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19" creationId="{01BCC62E-054A-47BE-9CF7-4DA11A08F9AD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0" creationId="{8DE51D65-738C-411D-9C01-F436564D3D3A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1" creationId="{E60B1E61-ADD6-4D59-BEAB-70BEB90EF4CE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2" creationId="{C8E48740-2983-48DC-AB32-4ABBA2E7EC77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3" creationId="{45889ADD-4EC8-40C8-B127-59A270B4B3B4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4" creationId="{68D3D021-6DBD-44B8-99CD-D64656A318B8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6" creationId="{03FDBA40-55E8-4B79-80EE-AFED225E67CC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7" creationId="{A4DCFD16-CC74-4259-A8B7-0DE4B1A797BF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8" creationId="{5D9A036A-DF34-4CDB-8535-4674B5451B5F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9" creationId="{73A11AD8-2BF2-4817-911A-E6F501C34D55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0" creationId="{03DB7853-2833-4B71-948B-A9BA152A44FF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1" creationId="{46C4222C-AA4C-40A8-8AB2-9645FEDA0240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2" creationId="{68CC60F2-E02B-4BA9-88B5-23C444751A68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3" creationId="{1C2F5DAA-87BE-4E19-AB61-542B06F880E5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4" creationId="{EF22BDEB-5CB3-491A-A095-15A6BC092442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5" creationId="{B78367DC-F0D4-498F-8203-0C08F920BF0D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6" creationId="{D423DE8A-43F2-40A9-AFA9-987E9FF99074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7" creationId="{D394F434-9CC1-4C1A-9B01-FC00F847DC1C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8" creationId="{ACAA4E73-F7E7-458B-ABEA-E52FBB5016A2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39" creationId="{98479F2C-D36B-4EBD-8881-9F60DC74D91C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41" creationId="{43222E65-C921-4BAD-8E5C-4586EDB60084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42" creationId="{71BD5285-1518-43B7-B52E-6532C1251C6A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49" creationId="{8BBFFB61-457B-49DC-AEAE-7CC031D1A058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50" creationId="{A5E3651F-16A8-400E-802C-6A062F93B9AB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51" creationId="{8CBA288A-24C7-44D7-94B7-7F847BD79253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52" creationId="{7BC50C85-3FEB-4965-9DC6-6910AC99E23D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53" creationId="{9CA22F4C-E450-4D3F-9EAC-4EE48A84580F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54" creationId="{3A7FABB1-AC66-4DE5-BBF0-8619685CA62F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55" creationId="{336F5587-3745-4126-86EF-33A7C3E47B22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56" creationId="{82A96863-B4A5-436A-BA24-30FFE7E86521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57" creationId="{7399970F-F39A-4439-8A18-DB16FDCB6F25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58" creationId="{14708551-62B1-451F-887F-4320E79A31B1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59" creationId="{E1E47C95-9C77-45E9-8529-12F1C4A5C908}"/>
          </ac:spMkLst>
        </pc:spChg>
        <pc:spChg chg="add 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60" creationId="{67370ECE-4799-4036-ABF1-C12EC6753FEA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61" creationId="{A7F6934D-13D7-4FB5-BA1D-DFC6C54339CF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62" creationId="{A0A97073-7A76-4858-9372-A8F5C2C9B4EF}"/>
          </ac:spMkLst>
        </pc:spChg>
        <pc:spChg chg="mod">
          <ac:chgData name="Sanders Wang" userId="089d73b8-785c-4012-b931-81c632b6c9c7" providerId="ADAL" clId="{123A3659-8511-42A2-8251-FCA854022362}" dt="2021-06-02T10:37:00.005" v="3088" actId="1076"/>
          <ac:spMkLst>
            <pc:docMk/>
            <pc:sldMk cId="1349496153" sldId="274"/>
            <ac:spMk id="63" creationId="{74A3ACCC-E401-4860-9BD0-51816BBF8081}"/>
          </ac:spMkLst>
        </pc:spChg>
        <pc:spChg chg="add 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64" creationId="{6009E835-BB87-4468-8A4E-27269405B5C6}"/>
          </ac:spMkLst>
        </pc:spChg>
        <pc:spChg chg="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65" creationId="{BD320CB9-5F2C-4771-8C87-064E02A37834}"/>
          </ac:spMkLst>
        </pc:spChg>
        <pc:spChg chg="add 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66" creationId="{806EAC0F-E886-44F0-BB66-21331F38C6A1}"/>
          </ac:spMkLst>
        </pc:spChg>
        <pc:spChg chg="add mod">
          <ac:chgData name="Sanders Wang" userId="089d73b8-785c-4012-b931-81c632b6c9c7" providerId="ADAL" clId="{123A3659-8511-42A2-8251-FCA854022362}" dt="2021-06-02T10:31:46.838" v="3025" actId="1076"/>
          <ac:spMkLst>
            <pc:docMk/>
            <pc:sldMk cId="1349496153" sldId="274"/>
            <ac:spMk id="67" creationId="{2F300160-606E-493A-87CF-56A6CC41B611}"/>
          </ac:spMkLst>
        </pc:spChg>
        <pc:spChg chg="add mod">
          <ac:chgData name="Sanders Wang" userId="089d73b8-785c-4012-b931-81c632b6c9c7" providerId="ADAL" clId="{123A3659-8511-42A2-8251-FCA854022362}" dt="2021-06-02T10:31:46.838" v="3025" actId="1076"/>
          <ac:spMkLst>
            <pc:docMk/>
            <pc:sldMk cId="1349496153" sldId="274"/>
            <ac:spMk id="68" creationId="{CAD4B7EB-82C5-4AED-889D-F86F1EB5E1AB}"/>
          </ac:spMkLst>
        </pc:spChg>
        <pc:spChg chg="add mod">
          <ac:chgData name="Sanders Wang" userId="089d73b8-785c-4012-b931-81c632b6c9c7" providerId="ADAL" clId="{123A3659-8511-42A2-8251-FCA854022362}" dt="2021-06-02T10:31:46.838" v="3025" actId="1076"/>
          <ac:spMkLst>
            <pc:docMk/>
            <pc:sldMk cId="1349496153" sldId="274"/>
            <ac:spMk id="70" creationId="{EA302935-F916-463E-ACF6-0490805F2026}"/>
          </ac:spMkLst>
        </pc:spChg>
        <pc:spChg chg="add mod">
          <ac:chgData name="Sanders Wang" userId="089d73b8-785c-4012-b931-81c632b6c9c7" providerId="ADAL" clId="{123A3659-8511-42A2-8251-FCA854022362}" dt="2021-06-02T10:31:46.838" v="3025" actId="1076"/>
          <ac:spMkLst>
            <pc:docMk/>
            <pc:sldMk cId="1349496153" sldId="274"/>
            <ac:spMk id="71" creationId="{FB75AAC1-F2DD-4053-8871-FA5F80F60A97}"/>
          </ac:spMkLst>
        </pc:spChg>
        <pc:spChg chg="add mod">
          <ac:chgData name="Sanders Wang" userId="089d73b8-785c-4012-b931-81c632b6c9c7" providerId="ADAL" clId="{123A3659-8511-42A2-8251-FCA854022362}" dt="2021-06-02T10:31:46.838" v="3025" actId="1076"/>
          <ac:spMkLst>
            <pc:docMk/>
            <pc:sldMk cId="1349496153" sldId="274"/>
            <ac:spMk id="74" creationId="{74617702-2BA8-4003-842D-F0B82A739803}"/>
          </ac:spMkLst>
        </pc:spChg>
        <pc:spChg chg="add mod">
          <ac:chgData name="Sanders Wang" userId="089d73b8-785c-4012-b931-81c632b6c9c7" providerId="ADAL" clId="{123A3659-8511-42A2-8251-FCA854022362}" dt="2021-06-02T10:31:46.838" v="3025" actId="1076"/>
          <ac:spMkLst>
            <pc:docMk/>
            <pc:sldMk cId="1349496153" sldId="274"/>
            <ac:spMk id="75" creationId="{83A5DC43-086A-4A1B-BBD8-BD6AEE3C7608}"/>
          </ac:spMkLst>
        </pc:spChg>
        <pc:spChg chg="add mod topLvl">
          <ac:chgData name="Sanders Wang" userId="089d73b8-785c-4012-b931-81c632b6c9c7" providerId="ADAL" clId="{123A3659-8511-42A2-8251-FCA854022362}" dt="2021-06-02T10:33:41.242" v="3047" actId="165"/>
          <ac:spMkLst>
            <pc:docMk/>
            <pc:sldMk cId="1349496153" sldId="274"/>
            <ac:spMk id="76" creationId="{43FB691B-81B6-4C93-8B62-513A35FD327E}"/>
          </ac:spMkLst>
        </pc:spChg>
        <pc:spChg chg="add mod ord topLvl">
          <ac:chgData name="Sanders Wang" userId="089d73b8-785c-4012-b931-81c632b6c9c7" providerId="ADAL" clId="{123A3659-8511-42A2-8251-FCA854022362}" dt="2021-06-02T10:33:59.626" v="3049" actId="166"/>
          <ac:spMkLst>
            <pc:docMk/>
            <pc:sldMk cId="1349496153" sldId="274"/>
            <ac:spMk id="78" creationId="{6A8361CD-2A45-4578-8940-3D25A5968CCE}"/>
          </ac:spMkLst>
        </pc:spChg>
        <pc:spChg chg="add mod ord topLvl">
          <ac:chgData name="Sanders Wang" userId="089d73b8-785c-4012-b931-81c632b6c9c7" providerId="ADAL" clId="{123A3659-8511-42A2-8251-FCA854022362}" dt="2021-06-02T10:33:49.378" v="3048" actId="166"/>
          <ac:spMkLst>
            <pc:docMk/>
            <pc:sldMk cId="1349496153" sldId="274"/>
            <ac:spMk id="80" creationId="{928C46F1-AE09-4E6A-84C7-A90BDCC0B0C1}"/>
          </ac:spMkLst>
        </pc:spChg>
        <pc:spChg chg="add mod">
          <ac:chgData name="Sanders Wang" userId="089d73b8-785c-4012-b931-81c632b6c9c7" providerId="ADAL" clId="{123A3659-8511-42A2-8251-FCA854022362}" dt="2021-06-02T10:33:21.570" v="3044" actId="20577"/>
          <ac:spMkLst>
            <pc:docMk/>
            <pc:sldMk cId="1349496153" sldId="274"/>
            <ac:spMk id="82" creationId="{CE4941AE-2F12-43AE-B2D1-3890D27C4CF7}"/>
          </ac:spMkLst>
        </pc:spChg>
        <pc:spChg chg="add mod">
          <ac:chgData name="Sanders Wang" userId="089d73b8-785c-4012-b931-81c632b6c9c7" providerId="ADAL" clId="{123A3659-8511-42A2-8251-FCA854022362}" dt="2021-06-02T10:34:34.011" v="3054" actId="1076"/>
          <ac:spMkLst>
            <pc:docMk/>
            <pc:sldMk cId="1349496153" sldId="274"/>
            <ac:spMk id="86" creationId="{58214907-A751-4C60-836D-A23CDB8D196C}"/>
          </ac:spMkLst>
        </pc:spChg>
        <pc:spChg chg="add mod">
          <ac:chgData name="Sanders Wang" userId="089d73b8-785c-4012-b931-81c632b6c9c7" providerId="ADAL" clId="{123A3659-8511-42A2-8251-FCA854022362}" dt="2021-06-02T10:36:23.147" v="3081" actId="1076"/>
          <ac:spMkLst>
            <pc:docMk/>
            <pc:sldMk cId="1349496153" sldId="274"/>
            <ac:spMk id="90" creationId="{F6F2258B-611B-4249-B809-C386F9BA126C}"/>
          </ac:spMkLst>
        </pc:spChg>
        <pc:spChg chg="add mod">
          <ac:chgData name="Sanders Wang" userId="089d73b8-785c-4012-b931-81c632b6c9c7" providerId="ADAL" clId="{123A3659-8511-42A2-8251-FCA854022362}" dt="2021-06-02T10:34:40.157" v="3055" actId="571"/>
          <ac:spMkLst>
            <pc:docMk/>
            <pc:sldMk cId="1349496153" sldId="274"/>
            <ac:spMk id="94" creationId="{59D51E52-58CD-4A90-93AF-8B784EB7645D}"/>
          </ac:spMkLst>
        </pc:spChg>
        <pc:spChg chg="add mod">
          <ac:chgData name="Sanders Wang" userId="089d73b8-785c-4012-b931-81c632b6c9c7" providerId="ADAL" clId="{123A3659-8511-42A2-8251-FCA854022362}" dt="2021-06-02T10:34:46.170" v="3056" actId="571"/>
          <ac:spMkLst>
            <pc:docMk/>
            <pc:sldMk cId="1349496153" sldId="274"/>
            <ac:spMk id="98" creationId="{A897AA22-5B7C-46D8-BED4-A05CCCE64829}"/>
          </ac:spMkLst>
        </pc:spChg>
        <pc:spChg chg="add mod">
          <ac:chgData name="Sanders Wang" userId="089d73b8-785c-4012-b931-81c632b6c9c7" providerId="ADAL" clId="{123A3659-8511-42A2-8251-FCA854022362}" dt="2021-06-02T10:35:49.521" v="3076" actId="571"/>
          <ac:spMkLst>
            <pc:docMk/>
            <pc:sldMk cId="1349496153" sldId="274"/>
            <ac:spMk id="117" creationId="{B66893F4-CC28-499F-9962-A3FE2B8B16D9}"/>
          </ac:spMkLst>
        </pc:spChg>
        <pc:spChg chg="add mod">
          <ac:chgData name="Sanders Wang" userId="089d73b8-785c-4012-b931-81c632b6c9c7" providerId="ADAL" clId="{123A3659-8511-42A2-8251-FCA854022362}" dt="2021-06-02T10:35:55.372" v="3077" actId="571"/>
          <ac:spMkLst>
            <pc:docMk/>
            <pc:sldMk cId="1349496153" sldId="274"/>
            <ac:spMk id="118" creationId="{556595CC-73E8-401A-B657-26BE16D9743F}"/>
          </ac:spMkLst>
        </pc:spChg>
        <pc:spChg chg="add mod">
          <ac:chgData name="Sanders Wang" userId="089d73b8-785c-4012-b931-81c632b6c9c7" providerId="ADAL" clId="{123A3659-8511-42A2-8251-FCA854022362}" dt="2021-06-02T10:36:02.433" v="3078" actId="571"/>
          <ac:spMkLst>
            <pc:docMk/>
            <pc:sldMk cId="1349496153" sldId="274"/>
            <ac:spMk id="119" creationId="{7EF8C725-AD9E-48C4-866B-E0B0A49396F1}"/>
          </ac:spMkLst>
        </pc:spChg>
        <pc:spChg chg="add mod">
          <ac:chgData name="Sanders Wang" userId="089d73b8-785c-4012-b931-81c632b6c9c7" providerId="ADAL" clId="{123A3659-8511-42A2-8251-FCA854022362}" dt="2021-06-02T10:36:08.220" v="3079" actId="571"/>
          <ac:spMkLst>
            <pc:docMk/>
            <pc:sldMk cId="1349496153" sldId="274"/>
            <ac:spMk id="120" creationId="{7C729865-DBDD-463C-A0F4-3BB37C5EBF34}"/>
          </ac:spMkLst>
        </pc:spChg>
        <pc:spChg chg="add mod">
          <ac:chgData name="Sanders Wang" userId="089d73b8-785c-4012-b931-81c632b6c9c7" providerId="ADAL" clId="{123A3659-8511-42A2-8251-FCA854022362}" dt="2021-06-02T10:36:27.312" v="3082" actId="1076"/>
          <ac:spMkLst>
            <pc:docMk/>
            <pc:sldMk cId="1349496153" sldId="274"/>
            <ac:spMk id="121" creationId="{66D1B80E-3CD9-47C3-B8D7-06A58CBBDAFF}"/>
          </ac:spMkLst>
        </pc:spChg>
        <pc:spChg chg="add mod">
          <ac:chgData name="Sanders Wang" userId="089d73b8-785c-4012-b931-81c632b6c9c7" providerId="ADAL" clId="{123A3659-8511-42A2-8251-FCA854022362}" dt="2021-06-02T10:36:32.532" v="3083" actId="571"/>
          <ac:spMkLst>
            <pc:docMk/>
            <pc:sldMk cId="1349496153" sldId="274"/>
            <ac:spMk id="125" creationId="{EA5D607C-C59D-45D3-ADA3-A95315B6139A}"/>
          </ac:spMkLst>
        </pc:spChg>
        <pc:spChg chg="add mod">
          <ac:chgData name="Sanders Wang" userId="089d73b8-785c-4012-b931-81c632b6c9c7" providerId="ADAL" clId="{123A3659-8511-42A2-8251-FCA854022362}" dt="2021-06-02T10:37:50.681" v="3097" actId="14100"/>
          <ac:spMkLst>
            <pc:docMk/>
            <pc:sldMk cId="1349496153" sldId="274"/>
            <ac:spMk id="126" creationId="{98388332-4EC2-4D9E-837C-8A30DA46F5AC}"/>
          </ac:spMkLst>
        </pc:spChg>
        <pc:spChg chg="add mod">
          <ac:chgData name="Sanders Wang" userId="089d73b8-785c-4012-b931-81c632b6c9c7" providerId="ADAL" clId="{123A3659-8511-42A2-8251-FCA854022362}" dt="2021-06-02T10:37:36.061" v="3095" actId="14100"/>
          <ac:spMkLst>
            <pc:docMk/>
            <pc:sldMk cId="1349496153" sldId="274"/>
            <ac:spMk id="127" creationId="{F1791703-66EB-492E-9723-2D090EAEC98D}"/>
          </ac:spMkLst>
        </pc:spChg>
        <pc:spChg chg="add mod">
          <ac:chgData name="Sanders Wang" userId="089d73b8-785c-4012-b931-81c632b6c9c7" providerId="ADAL" clId="{123A3659-8511-42A2-8251-FCA854022362}" dt="2021-06-02T10:38:15.253" v="3106" actId="1076"/>
          <ac:spMkLst>
            <pc:docMk/>
            <pc:sldMk cId="1349496153" sldId="274"/>
            <ac:spMk id="128" creationId="{9C148FB2-5EA5-4BBB-9947-399C8F68FD20}"/>
          </ac:spMkLst>
        </pc:spChg>
        <pc:spChg chg="add mod">
          <ac:chgData name="Sanders Wang" userId="089d73b8-785c-4012-b931-81c632b6c9c7" providerId="ADAL" clId="{123A3659-8511-42A2-8251-FCA854022362}" dt="2021-06-02T10:36:48.740" v="3084" actId="571"/>
          <ac:spMkLst>
            <pc:docMk/>
            <pc:sldMk cId="1349496153" sldId="274"/>
            <ac:spMk id="129" creationId="{D332320B-C73E-4B65-ADD2-0B9E4E249A80}"/>
          </ac:spMkLst>
        </pc:spChg>
        <pc:spChg chg="add mod">
          <ac:chgData name="Sanders Wang" userId="089d73b8-785c-4012-b931-81c632b6c9c7" providerId="ADAL" clId="{123A3659-8511-42A2-8251-FCA854022362}" dt="2021-06-02T10:36:48.740" v="3084" actId="571"/>
          <ac:spMkLst>
            <pc:docMk/>
            <pc:sldMk cId="1349496153" sldId="274"/>
            <ac:spMk id="130" creationId="{8BB9DFCB-10D2-41F9-9FE3-0EB60F041A40}"/>
          </ac:spMkLst>
        </pc:spChg>
        <pc:spChg chg="add mod">
          <ac:chgData name="Sanders Wang" userId="089d73b8-785c-4012-b931-81c632b6c9c7" providerId="ADAL" clId="{123A3659-8511-42A2-8251-FCA854022362}" dt="2021-06-02T10:37:55.525" v="3099" actId="14100"/>
          <ac:spMkLst>
            <pc:docMk/>
            <pc:sldMk cId="1349496153" sldId="274"/>
            <ac:spMk id="131" creationId="{35302D50-A659-47C4-990F-DFDCCE989247}"/>
          </ac:spMkLst>
        </pc:spChg>
        <pc:spChg chg="add mod">
          <ac:chgData name="Sanders Wang" userId="089d73b8-785c-4012-b931-81c632b6c9c7" providerId="ADAL" clId="{123A3659-8511-42A2-8251-FCA854022362}" dt="2021-06-02T10:37:59.936" v="3100" actId="1076"/>
          <ac:spMkLst>
            <pc:docMk/>
            <pc:sldMk cId="1349496153" sldId="274"/>
            <ac:spMk id="132" creationId="{1B87AC98-FE6E-4F25-9A6A-9830B7C0BAA7}"/>
          </ac:spMkLst>
        </pc:spChg>
        <pc:spChg chg="add mod">
          <ac:chgData name="Sanders Wang" userId="089d73b8-785c-4012-b931-81c632b6c9c7" providerId="ADAL" clId="{123A3659-8511-42A2-8251-FCA854022362}" dt="2021-06-02T10:37:41.093" v="3096" actId="1076"/>
          <ac:spMkLst>
            <pc:docMk/>
            <pc:sldMk cId="1349496153" sldId="274"/>
            <ac:spMk id="133" creationId="{6ABDCDC7-FE47-4E67-90B7-9C788E2949A2}"/>
          </ac:spMkLst>
        </pc:spChg>
        <pc:spChg chg="add mod">
          <ac:chgData name="Sanders Wang" userId="089d73b8-785c-4012-b931-81c632b6c9c7" providerId="ADAL" clId="{123A3659-8511-42A2-8251-FCA854022362}" dt="2021-06-02T10:37:19.417" v="3092" actId="1076"/>
          <ac:spMkLst>
            <pc:docMk/>
            <pc:sldMk cId="1349496153" sldId="274"/>
            <ac:spMk id="134" creationId="{D680DF49-9438-47C5-A3E4-B112D691F168}"/>
          </ac:spMkLst>
        </pc:spChg>
        <pc:spChg chg="add del mod">
          <ac:chgData name="Sanders Wang" userId="089d73b8-785c-4012-b931-81c632b6c9c7" providerId="ADAL" clId="{123A3659-8511-42A2-8251-FCA854022362}" dt="2021-06-02T10:36:57.011" v="3086" actId="478"/>
          <ac:spMkLst>
            <pc:docMk/>
            <pc:sldMk cId="1349496153" sldId="274"/>
            <ac:spMk id="135" creationId="{3DB4AABD-EEDA-436E-8125-2FE0DCC0BC8E}"/>
          </ac:spMkLst>
        </pc:spChg>
        <pc:spChg chg="add del mod">
          <ac:chgData name="Sanders Wang" userId="089d73b8-785c-4012-b931-81c632b6c9c7" providerId="ADAL" clId="{123A3659-8511-42A2-8251-FCA854022362}" dt="2021-06-02T10:37:02.959" v="3089" actId="478"/>
          <ac:spMkLst>
            <pc:docMk/>
            <pc:sldMk cId="1349496153" sldId="274"/>
            <ac:spMk id="136" creationId="{164E327B-9F1F-41CF-A3B3-16DC5D5999B2}"/>
          </ac:spMkLst>
        </pc:spChg>
        <pc:spChg chg="add del mod">
          <ac:chgData name="Sanders Wang" userId="089d73b8-785c-4012-b931-81c632b6c9c7" providerId="ADAL" clId="{123A3659-8511-42A2-8251-FCA854022362}" dt="2021-06-02T10:37:07.259" v="3090" actId="478"/>
          <ac:spMkLst>
            <pc:docMk/>
            <pc:sldMk cId="1349496153" sldId="274"/>
            <ac:spMk id="137" creationId="{1AB3538D-92D3-4486-8DC2-C53F0FA3389B}"/>
          </ac:spMkLst>
        </pc:spChg>
        <pc:spChg chg="add mod">
          <ac:chgData name="Sanders Wang" userId="089d73b8-785c-4012-b931-81c632b6c9c7" providerId="ADAL" clId="{123A3659-8511-42A2-8251-FCA854022362}" dt="2021-06-02T10:38:17.253" v="3107" actId="1076"/>
          <ac:spMkLst>
            <pc:docMk/>
            <pc:sldMk cId="1349496153" sldId="274"/>
            <ac:spMk id="138" creationId="{191CA194-230E-41A2-B99A-07A9E490657E}"/>
          </ac:spMkLst>
        </pc:spChg>
        <pc:spChg chg="add mod">
          <ac:chgData name="Sanders Wang" userId="089d73b8-785c-4012-b931-81c632b6c9c7" providerId="ADAL" clId="{123A3659-8511-42A2-8251-FCA854022362}" dt="2021-06-02T10:38:30.650" v="3111" actId="1076"/>
          <ac:spMkLst>
            <pc:docMk/>
            <pc:sldMk cId="1349496153" sldId="274"/>
            <ac:spMk id="139" creationId="{A1BE4B26-128A-40C0-BD4C-874E12C4E080}"/>
          </ac:spMkLst>
        </pc:spChg>
        <pc:spChg chg="add mod">
          <ac:chgData name="Sanders Wang" userId="089d73b8-785c-4012-b931-81c632b6c9c7" providerId="ADAL" clId="{123A3659-8511-42A2-8251-FCA854022362}" dt="2021-06-02T10:38:38.093" v="3112" actId="571"/>
          <ac:spMkLst>
            <pc:docMk/>
            <pc:sldMk cId="1349496153" sldId="274"/>
            <ac:spMk id="140" creationId="{F8BFCF3D-ED51-4B4B-9862-FB1CF1CCAE53}"/>
          </ac:spMkLst>
        </pc:spChg>
        <pc:spChg chg="add mod">
          <ac:chgData name="Sanders Wang" userId="089d73b8-785c-4012-b931-81c632b6c9c7" providerId="ADAL" clId="{123A3659-8511-42A2-8251-FCA854022362}" dt="2021-06-02T10:38:48.299" v="3114" actId="1076"/>
          <ac:spMkLst>
            <pc:docMk/>
            <pc:sldMk cId="1349496153" sldId="274"/>
            <ac:spMk id="141" creationId="{E556DAE4-08C8-4B6B-A23A-0D9208701678}"/>
          </ac:spMkLst>
        </pc:spChg>
        <pc:spChg chg="add mod">
          <ac:chgData name="Sanders Wang" userId="089d73b8-785c-4012-b931-81c632b6c9c7" providerId="ADAL" clId="{123A3659-8511-42A2-8251-FCA854022362}" dt="2021-06-02T10:38:56.722" v="3116" actId="1076"/>
          <ac:spMkLst>
            <pc:docMk/>
            <pc:sldMk cId="1349496153" sldId="274"/>
            <ac:spMk id="142" creationId="{6D0974F3-B013-4CF5-9BFE-CF01C05153A9}"/>
          </ac:spMkLst>
        </pc:spChg>
        <pc:spChg chg="add mod">
          <ac:chgData name="Sanders Wang" userId="089d73b8-785c-4012-b931-81c632b6c9c7" providerId="ADAL" clId="{123A3659-8511-42A2-8251-FCA854022362}" dt="2021-06-02T10:39:19.973" v="3119" actId="20577"/>
          <ac:spMkLst>
            <pc:docMk/>
            <pc:sldMk cId="1349496153" sldId="274"/>
            <ac:spMk id="143" creationId="{3593B4D6-559E-4BD9-83AB-23CD1B62983F}"/>
          </ac:spMkLst>
        </pc:spChg>
        <pc:spChg chg="add mod">
          <ac:chgData name="Sanders Wang" userId="089d73b8-785c-4012-b931-81c632b6c9c7" providerId="ADAL" clId="{123A3659-8511-42A2-8251-FCA854022362}" dt="2021-06-02T10:39:24.375" v="3121" actId="20577"/>
          <ac:spMkLst>
            <pc:docMk/>
            <pc:sldMk cId="1349496153" sldId="274"/>
            <ac:spMk id="144" creationId="{7C98D52A-F9F5-49BF-8198-62D1A6A7B70A}"/>
          </ac:spMkLst>
        </pc:spChg>
        <pc:spChg chg="add mod">
          <ac:chgData name="Sanders Wang" userId="089d73b8-785c-4012-b931-81c632b6c9c7" providerId="ADAL" clId="{123A3659-8511-42A2-8251-FCA854022362}" dt="2021-06-02T10:39:10.379" v="3117" actId="571"/>
          <ac:spMkLst>
            <pc:docMk/>
            <pc:sldMk cId="1349496153" sldId="274"/>
            <ac:spMk id="145" creationId="{0D2C1F41-05CF-4625-9CF0-0BC56FCB1706}"/>
          </ac:spMkLst>
        </pc:spChg>
        <pc:spChg chg="add mod">
          <ac:chgData name="Sanders Wang" userId="089d73b8-785c-4012-b931-81c632b6c9c7" providerId="ADAL" clId="{123A3659-8511-42A2-8251-FCA854022362}" dt="2021-06-02T10:39:10.379" v="3117" actId="571"/>
          <ac:spMkLst>
            <pc:docMk/>
            <pc:sldMk cId="1349496153" sldId="274"/>
            <ac:spMk id="146" creationId="{75EFA079-D15B-4785-A414-37DEB75724BC}"/>
          </ac:spMkLst>
        </pc:spChg>
        <pc:spChg chg="add mod">
          <ac:chgData name="Sanders Wang" userId="089d73b8-785c-4012-b931-81c632b6c9c7" providerId="ADAL" clId="{123A3659-8511-42A2-8251-FCA854022362}" dt="2021-06-02T10:39:32.683" v="3123" actId="20577"/>
          <ac:spMkLst>
            <pc:docMk/>
            <pc:sldMk cId="1349496153" sldId="274"/>
            <ac:spMk id="153" creationId="{FF86F2A8-9CD4-4E75-89A2-EC6D399369ED}"/>
          </ac:spMkLst>
        </pc:spChg>
        <pc:spChg chg="add mod">
          <ac:chgData name="Sanders Wang" userId="089d73b8-785c-4012-b931-81c632b6c9c7" providerId="ADAL" clId="{123A3659-8511-42A2-8251-FCA854022362}" dt="2021-06-02T10:39:10.379" v="3117" actId="571"/>
          <ac:spMkLst>
            <pc:docMk/>
            <pc:sldMk cId="1349496153" sldId="274"/>
            <ac:spMk id="154" creationId="{7C40BA50-2143-45E8-828B-9B2B3D315FF2}"/>
          </ac:spMkLst>
        </pc:spChg>
        <pc:spChg chg="add mod">
          <ac:chgData name="Sanders Wang" userId="089d73b8-785c-4012-b931-81c632b6c9c7" providerId="ADAL" clId="{123A3659-8511-42A2-8251-FCA854022362}" dt="2021-06-02T10:39:37.800" v="3125" actId="20577"/>
          <ac:spMkLst>
            <pc:docMk/>
            <pc:sldMk cId="1349496153" sldId="274"/>
            <ac:spMk id="155" creationId="{DD44C510-3DAE-4692-A4A7-479CBDAE5D61}"/>
          </ac:spMkLst>
        </pc:spChg>
        <pc:spChg chg="add mod">
          <ac:chgData name="Sanders Wang" userId="089d73b8-785c-4012-b931-81c632b6c9c7" providerId="ADAL" clId="{123A3659-8511-42A2-8251-FCA854022362}" dt="2021-06-02T10:39:46.647" v="3127" actId="20577"/>
          <ac:spMkLst>
            <pc:docMk/>
            <pc:sldMk cId="1349496153" sldId="274"/>
            <ac:spMk id="156" creationId="{022BB923-F209-4137-A802-C27A767AE256}"/>
          </ac:spMkLst>
        </pc:spChg>
        <pc:spChg chg="add mod">
          <ac:chgData name="Sanders Wang" userId="089d73b8-785c-4012-b931-81c632b6c9c7" providerId="ADAL" clId="{123A3659-8511-42A2-8251-FCA854022362}" dt="2021-06-02T10:39:10.379" v="3117" actId="571"/>
          <ac:spMkLst>
            <pc:docMk/>
            <pc:sldMk cId="1349496153" sldId="274"/>
            <ac:spMk id="157" creationId="{D799077C-DC73-4B23-B261-C6DA757F4B62}"/>
          </ac:spMkLst>
        </pc:spChg>
        <pc:spChg chg="add mod">
          <ac:chgData name="Sanders Wang" userId="089d73b8-785c-4012-b931-81c632b6c9c7" providerId="ADAL" clId="{123A3659-8511-42A2-8251-FCA854022362}" dt="2021-06-02T10:39:52.323" v="3129" actId="20577"/>
          <ac:spMkLst>
            <pc:docMk/>
            <pc:sldMk cId="1349496153" sldId="274"/>
            <ac:spMk id="158" creationId="{36283A3B-5BE9-4F69-B890-41E30E7392E1}"/>
          </ac:spMkLst>
        </pc:spChg>
        <pc:spChg chg="del">
          <ac:chgData name="Sanders Wang" userId="089d73b8-785c-4012-b931-81c632b6c9c7" providerId="ADAL" clId="{123A3659-8511-42A2-8251-FCA854022362}" dt="2021-06-02T10:30:00.340" v="3004" actId="478"/>
          <ac:spMkLst>
            <pc:docMk/>
            <pc:sldMk cId="1349496153" sldId="274"/>
            <ac:spMk id="2052" creationId="{2E70DAE3-21F3-43E3-AAEC-6F1C9FB99D48}"/>
          </ac:spMkLst>
        </pc:spChg>
        <pc:spChg chg="add mod">
          <ac:chgData name="Sanders Wang" userId="089d73b8-785c-4012-b931-81c632b6c9c7" providerId="ADAL" clId="{123A3659-8511-42A2-8251-FCA854022362}" dt="2021-06-03T09:35:37.235" v="4216" actId="20577"/>
          <ac:spMkLst>
            <pc:docMk/>
            <pc:sldMk cId="1349496153" sldId="274"/>
            <ac:spMk id="2076" creationId="{9AA973B5-F18D-4854-ABBD-BA2C6D9A0DF7}"/>
          </ac:spMkLst>
        </pc:spChg>
        <pc:grpChg chg="add del mod">
          <ac:chgData name="Sanders Wang" userId="089d73b8-785c-4012-b931-81c632b6c9c7" providerId="ADAL" clId="{123A3659-8511-42A2-8251-FCA854022362}" dt="2021-06-02T10:33:41.242" v="3047" actId="165"/>
          <ac:grpSpMkLst>
            <pc:docMk/>
            <pc:sldMk cId="1349496153" sldId="274"/>
            <ac:grpSpMk id="2053" creationId="{0516FA96-9BD1-4A9A-8E12-AFBEC1B0117A}"/>
          </ac:grpSpMkLst>
        </pc:grpChg>
        <pc:picChg chg="add mod">
          <ac:chgData name="Sanders Wang" userId="089d73b8-785c-4012-b931-81c632b6c9c7" providerId="ADAL" clId="{123A3659-8511-42A2-8251-FCA854022362}" dt="2021-06-02T10:44:40.050" v="3315" actId="1076"/>
          <ac:picMkLst>
            <pc:docMk/>
            <pc:sldMk cId="1349496153" sldId="274"/>
            <ac:picMk id="160" creationId="{C6630545-C607-46B8-A645-92AB57FA3634}"/>
          </ac:picMkLst>
        </pc:picChg>
        <pc:cxnChg chg="del mod">
          <ac:chgData name="Sanders Wang" userId="089d73b8-785c-4012-b931-81c632b6c9c7" providerId="ADAL" clId="{123A3659-8511-42A2-8251-FCA854022362}" dt="2021-06-02T10:30:00.340" v="3004" actId="478"/>
          <ac:cxnSpMkLst>
            <pc:docMk/>
            <pc:sldMk cId="1349496153" sldId="274"/>
            <ac:cxnSpMk id="9" creationId="{EF004760-373A-4A24-AEDA-429F47AB4158}"/>
          </ac:cxnSpMkLst>
        </pc:cxnChg>
        <pc:cxnChg chg="add mod">
          <ac:chgData name="Sanders Wang" userId="089d73b8-785c-4012-b931-81c632b6c9c7" providerId="ADAL" clId="{123A3659-8511-42A2-8251-FCA854022362}" dt="2021-06-02T10:33:33.676" v="3046" actId="478"/>
          <ac:cxnSpMkLst>
            <pc:docMk/>
            <pc:sldMk cId="1349496153" sldId="274"/>
            <ac:cxnSpMk id="25" creationId="{B73FD02C-8A18-4160-971B-2CA4AE193725}"/>
          </ac:cxnSpMkLst>
        </pc:cxnChg>
        <pc:cxnChg chg="del mod">
          <ac:chgData name="Sanders Wang" userId="089d73b8-785c-4012-b931-81c632b6c9c7" providerId="ADAL" clId="{123A3659-8511-42A2-8251-FCA854022362}" dt="2021-06-02T10:30:00.340" v="3004" actId="478"/>
          <ac:cxnSpMkLst>
            <pc:docMk/>
            <pc:sldMk cId="1349496153" sldId="274"/>
            <ac:cxnSpMk id="40" creationId="{BCDB8943-9713-4F0A-A88A-CAF93BE85D6C}"/>
          </ac:cxnSpMkLst>
        </pc:cxnChg>
        <pc:cxnChg chg="del mod">
          <ac:chgData name="Sanders Wang" userId="089d73b8-785c-4012-b931-81c632b6c9c7" providerId="ADAL" clId="{123A3659-8511-42A2-8251-FCA854022362}" dt="2021-06-02T10:30:00.340" v="3004" actId="478"/>
          <ac:cxnSpMkLst>
            <pc:docMk/>
            <pc:sldMk cId="1349496153" sldId="274"/>
            <ac:cxnSpMk id="43" creationId="{7BB2123A-678B-424D-A265-D50FC8D607D5}"/>
          </ac:cxnSpMkLst>
        </pc:cxnChg>
        <pc:cxnChg chg="del mod">
          <ac:chgData name="Sanders Wang" userId="089d73b8-785c-4012-b931-81c632b6c9c7" providerId="ADAL" clId="{123A3659-8511-42A2-8251-FCA854022362}" dt="2021-06-02T10:30:00.340" v="3004" actId="478"/>
          <ac:cxnSpMkLst>
            <pc:docMk/>
            <pc:sldMk cId="1349496153" sldId="274"/>
            <ac:cxnSpMk id="46" creationId="{0335B03D-FE83-438B-AD32-AB18DF792D61}"/>
          </ac:cxnSpMkLst>
        </pc:cxnChg>
        <pc:cxnChg chg="add mod">
          <ac:chgData name="Sanders Wang" userId="089d73b8-785c-4012-b931-81c632b6c9c7" providerId="ADAL" clId="{123A3659-8511-42A2-8251-FCA854022362}" dt="2021-06-02T10:31:46.838" v="3025" actId="1076"/>
          <ac:cxnSpMkLst>
            <pc:docMk/>
            <pc:sldMk cId="1349496153" sldId="274"/>
            <ac:cxnSpMk id="69" creationId="{229A5C31-60D2-4C2C-AD3E-3B25B2F39852}"/>
          </ac:cxnSpMkLst>
        </pc:cxnChg>
        <pc:cxnChg chg="add mod">
          <ac:chgData name="Sanders Wang" userId="089d73b8-785c-4012-b931-81c632b6c9c7" providerId="ADAL" clId="{123A3659-8511-42A2-8251-FCA854022362}" dt="2021-06-02T10:31:46.838" v="3025" actId="1076"/>
          <ac:cxnSpMkLst>
            <pc:docMk/>
            <pc:sldMk cId="1349496153" sldId="274"/>
            <ac:cxnSpMk id="72" creationId="{CE4B1EC4-4F9D-4007-8FF2-F8792E10F48A}"/>
          </ac:cxnSpMkLst>
        </pc:cxnChg>
        <pc:cxnChg chg="add mod">
          <ac:chgData name="Sanders Wang" userId="089d73b8-785c-4012-b931-81c632b6c9c7" providerId="ADAL" clId="{123A3659-8511-42A2-8251-FCA854022362}" dt="2021-06-02T10:31:46.838" v="3025" actId="1076"/>
          <ac:cxnSpMkLst>
            <pc:docMk/>
            <pc:sldMk cId="1349496153" sldId="274"/>
            <ac:cxnSpMk id="73" creationId="{73335362-50FD-43D1-90B6-50682AB40393}"/>
          </ac:cxnSpMkLst>
        </pc:cxnChg>
        <pc:cxnChg chg="add mod">
          <ac:chgData name="Sanders Wang" userId="089d73b8-785c-4012-b931-81c632b6c9c7" providerId="ADAL" clId="{123A3659-8511-42A2-8251-FCA854022362}" dt="2021-06-02T10:33:33.676" v="3046" actId="478"/>
          <ac:cxnSpMkLst>
            <pc:docMk/>
            <pc:sldMk cId="1349496153" sldId="274"/>
            <ac:cxnSpMk id="77" creationId="{0F50D667-353B-4544-90A8-6C04C174FDBF}"/>
          </ac:cxnSpMkLst>
        </pc:cxnChg>
        <pc:cxnChg chg="add mod">
          <ac:chgData name="Sanders Wang" userId="089d73b8-785c-4012-b931-81c632b6c9c7" providerId="ADAL" clId="{123A3659-8511-42A2-8251-FCA854022362}" dt="2021-06-02T10:33:33.676" v="3046" actId="478"/>
          <ac:cxnSpMkLst>
            <pc:docMk/>
            <pc:sldMk cId="1349496153" sldId="274"/>
            <ac:cxnSpMk id="79" creationId="{4D269B04-AA57-4FD6-8B9E-0C51F703E6B9}"/>
          </ac:cxnSpMkLst>
        </pc:cxnChg>
        <pc:cxnChg chg="add mod">
          <ac:chgData name="Sanders Wang" userId="089d73b8-785c-4012-b931-81c632b6c9c7" providerId="ADAL" clId="{123A3659-8511-42A2-8251-FCA854022362}" dt="2021-06-02T10:34:55.751" v="3059" actId="14100"/>
          <ac:cxnSpMkLst>
            <pc:docMk/>
            <pc:sldMk cId="1349496153" sldId="274"/>
            <ac:cxnSpMk id="99" creationId="{F3848CF0-ED37-4A01-94F1-2D93C4BC92CD}"/>
          </ac:cxnSpMkLst>
        </pc:cxnChg>
        <pc:cxnChg chg="add mod">
          <ac:chgData name="Sanders Wang" userId="089d73b8-785c-4012-b931-81c632b6c9c7" providerId="ADAL" clId="{123A3659-8511-42A2-8251-FCA854022362}" dt="2021-06-02T10:36:23.147" v="3081" actId="1076"/>
          <ac:cxnSpMkLst>
            <pc:docMk/>
            <pc:sldMk cId="1349496153" sldId="274"/>
            <ac:cxnSpMk id="102" creationId="{24C1030D-21C8-4C7F-B977-E2C6541ABE26}"/>
          </ac:cxnSpMkLst>
        </pc:cxnChg>
        <pc:cxnChg chg="add mod">
          <ac:chgData name="Sanders Wang" userId="089d73b8-785c-4012-b931-81c632b6c9c7" providerId="ADAL" clId="{123A3659-8511-42A2-8251-FCA854022362}" dt="2021-06-02T10:35:12.885" v="3065" actId="14100"/>
          <ac:cxnSpMkLst>
            <pc:docMk/>
            <pc:sldMk cId="1349496153" sldId="274"/>
            <ac:cxnSpMk id="105" creationId="{5FD6C5D9-6B30-4DAA-AACE-33467CAE399F}"/>
          </ac:cxnSpMkLst>
        </pc:cxnChg>
        <pc:cxnChg chg="add mod">
          <ac:chgData name="Sanders Wang" userId="089d73b8-785c-4012-b931-81c632b6c9c7" providerId="ADAL" clId="{123A3659-8511-42A2-8251-FCA854022362}" dt="2021-06-02T10:36:23.147" v="3081" actId="1076"/>
          <ac:cxnSpMkLst>
            <pc:docMk/>
            <pc:sldMk cId="1349496153" sldId="274"/>
            <ac:cxnSpMk id="108" creationId="{C2569B57-1AAC-4D5F-BE4B-3A11C2086D14}"/>
          </ac:cxnSpMkLst>
        </pc:cxnChg>
        <pc:cxnChg chg="add mod">
          <ac:chgData name="Sanders Wang" userId="089d73b8-785c-4012-b931-81c632b6c9c7" providerId="ADAL" clId="{123A3659-8511-42A2-8251-FCA854022362}" dt="2021-06-02T10:35:32.054" v="3072" actId="14100"/>
          <ac:cxnSpMkLst>
            <pc:docMk/>
            <pc:sldMk cId="1349496153" sldId="274"/>
            <ac:cxnSpMk id="111" creationId="{EE753956-946A-4651-B0D6-35A6CB4C20CD}"/>
          </ac:cxnSpMkLst>
        </pc:cxnChg>
        <pc:cxnChg chg="add mod">
          <ac:chgData name="Sanders Wang" userId="089d73b8-785c-4012-b931-81c632b6c9c7" providerId="ADAL" clId="{123A3659-8511-42A2-8251-FCA854022362}" dt="2021-06-02T10:36:23.147" v="3081" actId="1076"/>
          <ac:cxnSpMkLst>
            <pc:docMk/>
            <pc:sldMk cId="1349496153" sldId="274"/>
            <ac:cxnSpMk id="114" creationId="{7B12495C-3410-4FE1-B72B-13E7981BF131}"/>
          </ac:cxnSpMkLst>
        </pc:cxnChg>
        <pc:cxnChg chg="add mod">
          <ac:chgData name="Sanders Wang" userId="089d73b8-785c-4012-b931-81c632b6c9c7" providerId="ADAL" clId="{123A3659-8511-42A2-8251-FCA854022362}" dt="2021-06-02T10:39:10.379" v="3117" actId="571"/>
          <ac:cxnSpMkLst>
            <pc:docMk/>
            <pc:sldMk cId="1349496153" sldId="274"/>
            <ac:cxnSpMk id="147" creationId="{771723B3-A07A-43D8-9BE6-B440A76BE069}"/>
          </ac:cxnSpMkLst>
        </pc:cxnChg>
        <pc:cxnChg chg="add mod">
          <ac:chgData name="Sanders Wang" userId="089d73b8-785c-4012-b931-81c632b6c9c7" providerId="ADAL" clId="{123A3659-8511-42A2-8251-FCA854022362}" dt="2021-06-02T10:39:10.379" v="3117" actId="571"/>
          <ac:cxnSpMkLst>
            <pc:docMk/>
            <pc:sldMk cId="1349496153" sldId="274"/>
            <ac:cxnSpMk id="148" creationId="{72FC58F9-353E-46C3-9B68-ED97BC656846}"/>
          </ac:cxnSpMkLst>
        </pc:cxnChg>
        <pc:cxnChg chg="add mod">
          <ac:chgData name="Sanders Wang" userId="089d73b8-785c-4012-b931-81c632b6c9c7" providerId="ADAL" clId="{123A3659-8511-42A2-8251-FCA854022362}" dt="2021-06-02T10:39:10.379" v="3117" actId="571"/>
          <ac:cxnSpMkLst>
            <pc:docMk/>
            <pc:sldMk cId="1349496153" sldId="274"/>
            <ac:cxnSpMk id="149" creationId="{498CEC16-37BC-40A1-B737-A79598CF9063}"/>
          </ac:cxnSpMkLst>
        </pc:cxnChg>
        <pc:cxnChg chg="add mod">
          <ac:chgData name="Sanders Wang" userId="089d73b8-785c-4012-b931-81c632b6c9c7" providerId="ADAL" clId="{123A3659-8511-42A2-8251-FCA854022362}" dt="2021-06-02T10:39:10.379" v="3117" actId="571"/>
          <ac:cxnSpMkLst>
            <pc:docMk/>
            <pc:sldMk cId="1349496153" sldId="274"/>
            <ac:cxnSpMk id="150" creationId="{826F3C2A-D39C-4418-9F7E-D6941A92EBF0}"/>
          </ac:cxnSpMkLst>
        </pc:cxnChg>
        <pc:cxnChg chg="add mod">
          <ac:chgData name="Sanders Wang" userId="089d73b8-785c-4012-b931-81c632b6c9c7" providerId="ADAL" clId="{123A3659-8511-42A2-8251-FCA854022362}" dt="2021-06-02T10:39:10.379" v="3117" actId="571"/>
          <ac:cxnSpMkLst>
            <pc:docMk/>
            <pc:sldMk cId="1349496153" sldId="274"/>
            <ac:cxnSpMk id="151" creationId="{B029903D-B1A6-4D72-9F4A-60FD991F6240}"/>
          </ac:cxnSpMkLst>
        </pc:cxnChg>
        <pc:cxnChg chg="add mod">
          <ac:chgData name="Sanders Wang" userId="089d73b8-785c-4012-b931-81c632b6c9c7" providerId="ADAL" clId="{123A3659-8511-42A2-8251-FCA854022362}" dt="2021-06-02T10:39:10.379" v="3117" actId="571"/>
          <ac:cxnSpMkLst>
            <pc:docMk/>
            <pc:sldMk cId="1349496153" sldId="274"/>
            <ac:cxnSpMk id="152" creationId="{92347B67-F077-4CA4-B092-127B69B7377B}"/>
          </ac:cxnSpMkLst>
        </pc:cxnChg>
      </pc:sldChg>
      <pc:sldChg chg="addSp delSp modSp add mod">
        <pc:chgData name="Sanders Wang" userId="089d73b8-785c-4012-b931-81c632b6c9c7" providerId="ADAL" clId="{123A3659-8511-42A2-8251-FCA854022362}" dt="2021-06-03T09:34:31.502" v="4178" actId="20577"/>
        <pc:sldMkLst>
          <pc:docMk/>
          <pc:sldMk cId="1041507709" sldId="275"/>
        </pc:sldMkLst>
        <pc:spChg chg="mod">
          <ac:chgData name="Sanders Wang" userId="089d73b8-785c-4012-b931-81c632b6c9c7" providerId="ADAL" clId="{123A3659-8511-42A2-8251-FCA854022362}" dt="2021-06-03T09:34:31.502" v="4178" actId="20577"/>
          <ac:spMkLst>
            <pc:docMk/>
            <pc:sldMk cId="1041507709" sldId="275"/>
            <ac:spMk id="2" creationId="{779EB729-BE9C-425E-A3A5-C2B23735E5AB}"/>
          </ac:spMkLst>
        </pc:spChg>
        <pc:spChg chg="mod">
          <ac:chgData name="Sanders Wang" userId="089d73b8-785c-4012-b931-81c632b6c9c7" providerId="ADAL" clId="{123A3659-8511-42A2-8251-FCA854022362}" dt="2021-06-02T11:00:06.388" v="3586" actId="1076"/>
          <ac:spMkLst>
            <pc:docMk/>
            <pc:sldMk cId="1041507709" sldId="275"/>
            <ac:spMk id="15" creationId="{55744E23-7105-4F2C-9EFE-24C0C99D4B9C}"/>
          </ac:spMkLst>
        </pc:spChg>
        <pc:spChg chg="add mod">
          <ac:chgData name="Sanders Wang" userId="089d73b8-785c-4012-b931-81c632b6c9c7" providerId="ADAL" clId="{123A3659-8511-42A2-8251-FCA854022362}" dt="2021-06-02T11:05:07.032" v="3657" actId="1076"/>
          <ac:spMkLst>
            <pc:docMk/>
            <pc:sldMk cId="1041507709" sldId="275"/>
            <ac:spMk id="26" creationId="{0C9FB716-B5FE-4AA0-8605-D4AE2FD28F39}"/>
          </ac:spMkLst>
        </pc:spChg>
        <pc:spChg chg="add del mod">
          <ac:chgData name="Sanders Wang" userId="089d73b8-785c-4012-b931-81c632b6c9c7" providerId="ADAL" clId="{123A3659-8511-42A2-8251-FCA854022362}" dt="2021-06-02T11:06:05.611" v="3661" actId="478"/>
          <ac:spMkLst>
            <pc:docMk/>
            <pc:sldMk cId="1041507709" sldId="275"/>
            <ac:spMk id="39" creationId="{7E363E18-BFD8-4889-8010-18364BD80034}"/>
          </ac:spMkLst>
        </pc:spChg>
        <pc:spChg chg="mod">
          <ac:chgData name="Sanders Wang" userId="089d73b8-785c-4012-b931-81c632b6c9c7" providerId="ADAL" clId="{123A3659-8511-42A2-8251-FCA854022362}" dt="2021-06-02T11:00:38.487" v="3592" actId="1076"/>
          <ac:spMkLst>
            <pc:docMk/>
            <pc:sldMk cId="1041507709" sldId="275"/>
            <ac:spMk id="51" creationId="{95F248EC-DE5F-4A4B-85BE-FA10EEFF88EE}"/>
          </ac:spMkLst>
        </pc:spChg>
        <pc:spChg chg="add mod">
          <ac:chgData name="Sanders Wang" userId="089d73b8-785c-4012-b931-81c632b6c9c7" providerId="ADAL" clId="{123A3659-8511-42A2-8251-FCA854022362}" dt="2021-06-02T11:03:36.739" v="3637" actId="1076"/>
          <ac:spMkLst>
            <pc:docMk/>
            <pc:sldMk cId="1041507709" sldId="275"/>
            <ac:spMk id="52" creationId="{3143C4EE-E543-491C-BF81-4F81D501978D}"/>
          </ac:spMkLst>
        </pc:spChg>
        <pc:spChg chg="add mod">
          <ac:chgData name="Sanders Wang" userId="089d73b8-785c-4012-b931-81c632b6c9c7" providerId="ADAL" clId="{123A3659-8511-42A2-8251-FCA854022362}" dt="2021-06-02T11:03:33.726" v="3636" actId="14100"/>
          <ac:spMkLst>
            <pc:docMk/>
            <pc:sldMk cId="1041507709" sldId="275"/>
            <ac:spMk id="53" creationId="{8BA5430D-447B-4CD4-B7D2-AB69AB70E9E5}"/>
          </ac:spMkLst>
        </pc:spChg>
        <pc:spChg chg="add del mod">
          <ac:chgData name="Sanders Wang" userId="089d73b8-785c-4012-b931-81c632b6c9c7" providerId="ADAL" clId="{123A3659-8511-42A2-8251-FCA854022362}" dt="2021-06-02T11:04:02.571" v="3639" actId="478"/>
          <ac:spMkLst>
            <pc:docMk/>
            <pc:sldMk cId="1041507709" sldId="275"/>
            <ac:spMk id="54" creationId="{CFF50F80-93C4-4C9B-90BB-659780FD981F}"/>
          </ac:spMkLst>
        </pc:spChg>
        <pc:spChg chg="add del mod">
          <ac:chgData name="Sanders Wang" userId="089d73b8-785c-4012-b931-81c632b6c9c7" providerId="ADAL" clId="{123A3659-8511-42A2-8251-FCA854022362}" dt="2021-06-02T11:05:27.670" v="3659" actId="478"/>
          <ac:spMkLst>
            <pc:docMk/>
            <pc:sldMk cId="1041507709" sldId="275"/>
            <ac:spMk id="57" creationId="{6D652AEC-B15B-45A3-9A84-FC77F46FA86A}"/>
          </ac:spMkLst>
        </pc:spChg>
        <pc:spChg chg="add mod">
          <ac:chgData name="Sanders Wang" userId="089d73b8-785c-4012-b931-81c632b6c9c7" providerId="ADAL" clId="{123A3659-8511-42A2-8251-FCA854022362}" dt="2021-06-02T11:07:40.260" v="3712" actId="113"/>
          <ac:spMkLst>
            <pc:docMk/>
            <pc:sldMk cId="1041507709" sldId="275"/>
            <ac:spMk id="62" creationId="{0214CB96-84F2-4AA3-B32D-34DDCDEF40BA}"/>
          </ac:spMkLst>
        </pc:spChg>
        <pc:spChg chg="add mod">
          <ac:chgData name="Sanders Wang" userId="089d73b8-785c-4012-b931-81c632b6c9c7" providerId="ADAL" clId="{123A3659-8511-42A2-8251-FCA854022362}" dt="2021-06-02T11:07:42.201" v="3713" actId="113"/>
          <ac:spMkLst>
            <pc:docMk/>
            <pc:sldMk cId="1041507709" sldId="275"/>
            <ac:spMk id="63" creationId="{1FAAC0BE-10A3-4743-9652-ADB82044FACF}"/>
          </ac:spMkLst>
        </pc:spChg>
        <pc:spChg chg="add mod">
          <ac:chgData name="Sanders Wang" userId="089d73b8-785c-4012-b931-81c632b6c9c7" providerId="ADAL" clId="{123A3659-8511-42A2-8251-FCA854022362}" dt="2021-06-02T11:07:55.915" v="3715" actId="14100"/>
          <ac:spMkLst>
            <pc:docMk/>
            <pc:sldMk cId="1041507709" sldId="275"/>
            <ac:spMk id="64" creationId="{3EAF4BE9-FBC0-40D6-95DD-BE34DC639425}"/>
          </ac:spMkLst>
        </pc:spChg>
        <pc:spChg chg="add mod">
          <ac:chgData name="Sanders Wang" userId="089d73b8-785c-4012-b931-81c632b6c9c7" providerId="ADAL" clId="{123A3659-8511-42A2-8251-FCA854022362}" dt="2021-06-02T11:08:01.685" v="3716" actId="571"/>
          <ac:spMkLst>
            <pc:docMk/>
            <pc:sldMk cId="1041507709" sldId="275"/>
            <ac:spMk id="65" creationId="{C96574FD-EA68-4654-ACAC-0045A2007512}"/>
          </ac:spMkLst>
        </pc:spChg>
        <pc:spChg chg="del">
          <ac:chgData name="Sanders Wang" userId="089d73b8-785c-4012-b931-81c632b6c9c7" providerId="ADAL" clId="{123A3659-8511-42A2-8251-FCA854022362}" dt="2021-06-02T11:00:00.640" v="3585" actId="478"/>
          <ac:spMkLst>
            <pc:docMk/>
            <pc:sldMk cId="1041507709" sldId="275"/>
            <ac:spMk id="81" creationId="{1C3278DF-3BC2-481A-BE9C-5753BD9B7261}"/>
          </ac:spMkLst>
        </pc:spChg>
        <pc:picChg chg="del mod">
          <ac:chgData name="Sanders Wang" userId="089d73b8-785c-4012-b931-81c632b6c9c7" providerId="ADAL" clId="{123A3659-8511-42A2-8251-FCA854022362}" dt="2021-06-02T11:01:07.757" v="3597" actId="478"/>
          <ac:picMkLst>
            <pc:docMk/>
            <pc:sldMk cId="1041507709" sldId="275"/>
            <ac:picMk id="24" creationId="{83F8DE6C-EBA8-4C57-8F76-BC50EB52E175}"/>
          </ac:picMkLst>
        </pc:picChg>
        <pc:picChg chg="mod">
          <ac:chgData name="Sanders Wang" userId="089d73b8-785c-4012-b931-81c632b6c9c7" providerId="ADAL" clId="{123A3659-8511-42A2-8251-FCA854022362}" dt="2021-06-02T11:00:26.917" v="3591" actId="1076"/>
          <ac:picMkLst>
            <pc:docMk/>
            <pc:sldMk cId="1041507709" sldId="275"/>
            <ac:picMk id="27" creationId="{D94F170C-DB78-4163-A30A-5EEDD6A86835}"/>
          </ac:picMkLst>
        </pc:picChg>
        <pc:picChg chg="add mod">
          <ac:chgData name="Sanders Wang" userId="089d73b8-785c-4012-b931-81c632b6c9c7" providerId="ADAL" clId="{123A3659-8511-42A2-8251-FCA854022362}" dt="2021-06-02T11:01:04.476" v="3596" actId="571"/>
          <ac:picMkLst>
            <pc:docMk/>
            <pc:sldMk cId="1041507709" sldId="275"/>
            <ac:picMk id="29" creationId="{AC12C532-C8F4-4507-B80C-07D325F97CAA}"/>
          </ac:picMkLst>
        </pc:picChg>
        <pc:picChg chg="add mod">
          <ac:chgData name="Sanders Wang" userId="089d73b8-785c-4012-b931-81c632b6c9c7" providerId="ADAL" clId="{123A3659-8511-42A2-8251-FCA854022362}" dt="2021-06-02T11:01:20.098" v="3600" actId="1076"/>
          <ac:picMkLst>
            <pc:docMk/>
            <pc:sldMk cId="1041507709" sldId="275"/>
            <ac:picMk id="30" creationId="{5E89E105-D948-4AAA-94E3-6729BA1C50AF}"/>
          </ac:picMkLst>
        </pc:picChg>
        <pc:picChg chg="add mod">
          <ac:chgData name="Sanders Wang" userId="089d73b8-785c-4012-b931-81c632b6c9c7" providerId="ADAL" clId="{123A3659-8511-42A2-8251-FCA854022362}" dt="2021-06-02T11:01:14.949" v="3599" actId="571"/>
          <ac:picMkLst>
            <pc:docMk/>
            <pc:sldMk cId="1041507709" sldId="275"/>
            <ac:picMk id="31" creationId="{BC023E7C-DC8A-400D-B8CB-4CAF19B7F3AF}"/>
          </ac:picMkLst>
        </pc:picChg>
        <pc:picChg chg="add mod">
          <ac:chgData name="Sanders Wang" userId="089d73b8-785c-4012-b931-81c632b6c9c7" providerId="ADAL" clId="{123A3659-8511-42A2-8251-FCA854022362}" dt="2021-06-02T11:01:23.007" v="3601" actId="571"/>
          <ac:picMkLst>
            <pc:docMk/>
            <pc:sldMk cId="1041507709" sldId="275"/>
            <ac:picMk id="33" creationId="{40D9C1D2-E206-4B07-9C5F-86A6314EA345}"/>
          </ac:picMkLst>
        </pc:picChg>
        <pc:picChg chg="add mod">
          <ac:chgData name="Sanders Wang" userId="089d73b8-785c-4012-b931-81c632b6c9c7" providerId="ADAL" clId="{123A3659-8511-42A2-8251-FCA854022362}" dt="2021-06-02T11:05:02.260" v="3656" actId="1076"/>
          <ac:picMkLst>
            <pc:docMk/>
            <pc:sldMk cId="1041507709" sldId="275"/>
            <ac:picMk id="34" creationId="{1AAB8EB8-433D-45F9-BE9B-25C6D6721616}"/>
          </ac:picMkLst>
        </pc:picChg>
        <pc:picChg chg="add mod">
          <ac:chgData name="Sanders Wang" userId="089d73b8-785c-4012-b931-81c632b6c9c7" providerId="ADAL" clId="{123A3659-8511-42A2-8251-FCA854022362}" dt="2021-06-02T11:07:02.328" v="3665" actId="1076"/>
          <ac:picMkLst>
            <pc:docMk/>
            <pc:sldMk cId="1041507709" sldId="275"/>
            <ac:picMk id="36" creationId="{31CE3F78-1D64-4E93-981F-51C8407A9712}"/>
          </ac:picMkLst>
        </pc:picChg>
        <pc:picChg chg="del">
          <ac:chgData name="Sanders Wang" userId="089d73b8-785c-4012-b931-81c632b6c9c7" providerId="ADAL" clId="{123A3659-8511-42A2-8251-FCA854022362}" dt="2021-06-02T11:00:00.640" v="3585" actId="478"/>
          <ac:picMkLst>
            <pc:docMk/>
            <pc:sldMk cId="1041507709" sldId="275"/>
            <ac:picMk id="37" creationId="{B7D3A92A-1FBB-43B0-AF0D-8D301BAD07A5}"/>
          </ac:picMkLst>
        </pc:picChg>
        <pc:picChg chg="add mod">
          <ac:chgData name="Sanders Wang" userId="089d73b8-785c-4012-b931-81c632b6c9c7" providerId="ADAL" clId="{123A3659-8511-42A2-8251-FCA854022362}" dt="2021-06-02T11:02:01.756" v="3611" actId="1076"/>
          <ac:picMkLst>
            <pc:docMk/>
            <pc:sldMk cId="1041507709" sldId="275"/>
            <ac:picMk id="38" creationId="{1245ADC3-DF60-4BFD-82F9-80032758A4BA}"/>
          </ac:picMkLst>
        </pc:picChg>
        <pc:picChg chg="add mod">
          <ac:chgData name="Sanders Wang" userId="089d73b8-785c-4012-b931-81c632b6c9c7" providerId="ADAL" clId="{123A3659-8511-42A2-8251-FCA854022362}" dt="2021-06-02T11:02:08.147" v="3613" actId="571"/>
          <ac:picMkLst>
            <pc:docMk/>
            <pc:sldMk cId="1041507709" sldId="275"/>
            <ac:picMk id="41" creationId="{448C26B1-A2B1-4C31-9D31-4321CF6CC394}"/>
          </ac:picMkLst>
        </pc:picChg>
        <pc:picChg chg="add mod">
          <ac:chgData name="Sanders Wang" userId="089d73b8-785c-4012-b931-81c632b6c9c7" providerId="ADAL" clId="{123A3659-8511-42A2-8251-FCA854022362}" dt="2021-06-02T11:02:33.924" v="3622" actId="1076"/>
          <ac:picMkLst>
            <pc:docMk/>
            <pc:sldMk cId="1041507709" sldId="275"/>
            <ac:picMk id="46" creationId="{B894AD05-21F8-4D62-8D0F-DD2F719B7C6F}"/>
          </ac:picMkLst>
        </pc:picChg>
        <pc:picChg chg="del">
          <ac:chgData name="Sanders Wang" userId="089d73b8-785c-4012-b931-81c632b6c9c7" providerId="ADAL" clId="{123A3659-8511-42A2-8251-FCA854022362}" dt="2021-06-02T11:00:00.640" v="3585" actId="478"/>
          <ac:picMkLst>
            <pc:docMk/>
            <pc:sldMk cId="1041507709" sldId="275"/>
            <ac:picMk id="50" creationId="{C83D37D0-EBF7-44F9-B52C-64971D6CE018}"/>
          </ac:picMkLst>
        </pc:picChg>
        <pc:picChg chg="add mod">
          <ac:chgData name="Sanders Wang" userId="089d73b8-785c-4012-b931-81c632b6c9c7" providerId="ADAL" clId="{123A3659-8511-42A2-8251-FCA854022362}" dt="2021-06-02T11:06:59.675" v="3664" actId="571"/>
          <ac:picMkLst>
            <pc:docMk/>
            <pc:sldMk cId="1041507709" sldId="275"/>
            <ac:picMk id="61" creationId="{1820AE6F-935C-4494-889E-522F70ED0209}"/>
          </ac:picMkLst>
        </pc:picChg>
        <pc:picChg chg="del mod">
          <ac:chgData name="Sanders Wang" userId="089d73b8-785c-4012-b931-81c632b6c9c7" providerId="ADAL" clId="{123A3659-8511-42A2-8251-FCA854022362}" dt="2021-06-02T11:01:48.764" v="3609" actId="478"/>
          <ac:picMkLst>
            <pc:docMk/>
            <pc:sldMk cId="1041507709" sldId="275"/>
            <ac:picMk id="69" creationId="{C7C81E77-B046-4738-A7D2-DAB3C0A4630A}"/>
          </ac:picMkLst>
        </pc:picChg>
        <pc:picChg chg="del mod">
          <ac:chgData name="Sanders Wang" userId="089d73b8-785c-4012-b931-81c632b6c9c7" providerId="ADAL" clId="{123A3659-8511-42A2-8251-FCA854022362}" dt="2021-06-02T11:01:25.245" v="3602" actId="478"/>
          <ac:picMkLst>
            <pc:docMk/>
            <pc:sldMk cId="1041507709" sldId="275"/>
            <ac:picMk id="70" creationId="{6BD7237E-AAF1-46C5-85D2-7511C036B70E}"/>
          </ac:picMkLst>
        </pc:picChg>
        <pc:picChg chg="mod">
          <ac:chgData name="Sanders Wang" userId="089d73b8-785c-4012-b931-81c632b6c9c7" providerId="ADAL" clId="{123A3659-8511-42A2-8251-FCA854022362}" dt="2021-06-02T11:01:39.999" v="3606" actId="1076"/>
          <ac:picMkLst>
            <pc:docMk/>
            <pc:sldMk cId="1041507709" sldId="275"/>
            <ac:picMk id="71" creationId="{5B902804-CF49-4849-8A37-A1E24BD85D4E}"/>
          </ac:picMkLst>
        </pc:picChg>
        <pc:picChg chg="del">
          <ac:chgData name="Sanders Wang" userId="089d73b8-785c-4012-b931-81c632b6c9c7" providerId="ADAL" clId="{123A3659-8511-42A2-8251-FCA854022362}" dt="2021-06-02T11:00:00.640" v="3585" actId="478"/>
          <ac:picMkLst>
            <pc:docMk/>
            <pc:sldMk cId="1041507709" sldId="275"/>
            <ac:picMk id="87" creationId="{5B18BD29-71E3-4B96-A1A5-6E0FE01FA550}"/>
          </ac:picMkLst>
        </pc:picChg>
        <pc:picChg chg="del">
          <ac:chgData name="Sanders Wang" userId="089d73b8-785c-4012-b931-81c632b6c9c7" providerId="ADAL" clId="{123A3659-8511-42A2-8251-FCA854022362}" dt="2021-06-02T11:00:00.640" v="3585" actId="478"/>
          <ac:picMkLst>
            <pc:docMk/>
            <pc:sldMk cId="1041507709" sldId="275"/>
            <ac:picMk id="88" creationId="{F6015978-B940-4FAF-A411-3A707468B64C}"/>
          </ac:picMkLst>
        </pc:picChg>
        <pc:cxnChg chg="add mod">
          <ac:chgData name="Sanders Wang" userId="089d73b8-785c-4012-b931-81c632b6c9c7" providerId="ADAL" clId="{123A3659-8511-42A2-8251-FCA854022362}" dt="2021-06-02T11:00:56.084" v="3595" actId="692"/>
          <ac:cxnSpMkLst>
            <pc:docMk/>
            <pc:sldMk cId="1041507709" sldId="275"/>
            <ac:cxnSpMk id="4" creationId="{AE35299B-FD4A-488F-B205-3D41603663D3}"/>
          </ac:cxnSpMkLst>
        </pc:cxnChg>
        <pc:cxnChg chg="mod">
          <ac:chgData name="Sanders Wang" userId="089d73b8-785c-4012-b931-81c632b6c9c7" providerId="ADAL" clId="{123A3659-8511-42A2-8251-FCA854022362}" dt="2021-06-02T11:02:03.890" v="3612" actId="14100"/>
          <ac:cxnSpMkLst>
            <pc:docMk/>
            <pc:sldMk cId="1041507709" sldId="275"/>
            <ac:cxnSpMk id="32" creationId="{FB5B6EB3-6D29-4CCA-A736-8ED50AEC61A2}"/>
          </ac:cxnSpMkLst>
        </pc:cxnChg>
        <pc:cxnChg chg="add mod">
          <ac:chgData name="Sanders Wang" userId="089d73b8-785c-4012-b931-81c632b6c9c7" providerId="ADAL" clId="{123A3659-8511-42A2-8251-FCA854022362}" dt="2021-06-02T11:02:17.534" v="3617" actId="14100"/>
          <ac:cxnSpMkLst>
            <pc:docMk/>
            <pc:sldMk cId="1041507709" sldId="275"/>
            <ac:cxnSpMk id="42" creationId="{D11E9407-5C1F-46FB-A8C4-2F531A6F7F3E}"/>
          </ac:cxnSpMkLst>
        </pc:cxnChg>
        <pc:cxnChg chg="add mod">
          <ac:chgData name="Sanders Wang" userId="089d73b8-785c-4012-b931-81c632b6c9c7" providerId="ADAL" clId="{123A3659-8511-42A2-8251-FCA854022362}" dt="2021-06-02T11:02:33.924" v="3622" actId="1076"/>
          <ac:cxnSpMkLst>
            <pc:docMk/>
            <pc:sldMk cId="1041507709" sldId="275"/>
            <ac:cxnSpMk id="47" creationId="{75BE6D9A-3681-4357-A150-6163490950A4}"/>
          </ac:cxnSpMkLst>
        </pc:cxnChg>
        <pc:cxnChg chg="mod">
          <ac:chgData name="Sanders Wang" userId="089d73b8-785c-4012-b931-81c632b6c9c7" providerId="ADAL" clId="{123A3659-8511-42A2-8251-FCA854022362}" dt="2021-06-02T11:01:44.850" v="3608" actId="14100"/>
          <ac:cxnSpMkLst>
            <pc:docMk/>
            <pc:sldMk cId="1041507709" sldId="275"/>
            <ac:cxnSpMk id="80" creationId="{39998D9C-B4F3-4CCC-B0CC-5263C832699C}"/>
          </ac:cxnSpMkLst>
        </pc:cxnChg>
        <pc:cxnChg chg="del mod">
          <ac:chgData name="Sanders Wang" userId="089d73b8-785c-4012-b931-81c632b6c9c7" providerId="ADAL" clId="{123A3659-8511-42A2-8251-FCA854022362}" dt="2021-06-02T11:00:00.640" v="3585" actId="478"/>
          <ac:cxnSpMkLst>
            <pc:docMk/>
            <pc:sldMk cId="1041507709" sldId="275"/>
            <ac:cxnSpMk id="89" creationId="{AC2715F7-D30A-406E-AB73-1FF028205AE6}"/>
          </ac:cxnSpMkLst>
        </pc:cxnChg>
        <pc:cxnChg chg="del mod">
          <ac:chgData name="Sanders Wang" userId="089d73b8-785c-4012-b931-81c632b6c9c7" providerId="ADAL" clId="{123A3659-8511-42A2-8251-FCA854022362}" dt="2021-06-02T11:00:00.640" v="3585" actId="478"/>
          <ac:cxnSpMkLst>
            <pc:docMk/>
            <pc:sldMk cId="1041507709" sldId="275"/>
            <ac:cxnSpMk id="91" creationId="{C96B4ECE-63AF-4107-9C8B-DCADEC6CF802}"/>
          </ac:cxnSpMkLst>
        </pc:cxnChg>
      </pc:sldChg>
      <pc:sldChg chg="addSp delSp modSp add mod">
        <pc:chgData name="Sanders Wang" userId="089d73b8-785c-4012-b931-81c632b6c9c7" providerId="ADAL" clId="{123A3659-8511-42A2-8251-FCA854022362}" dt="2021-06-03T09:43:41.592" v="4256" actId="14100"/>
        <pc:sldMkLst>
          <pc:docMk/>
          <pc:sldMk cId="442787947" sldId="276"/>
        </pc:sldMkLst>
        <pc:spChg chg="mod">
          <ac:chgData name="Sanders Wang" userId="089d73b8-785c-4012-b931-81c632b6c9c7" providerId="ADAL" clId="{123A3659-8511-42A2-8251-FCA854022362}" dt="2021-06-03T09:34:38.125" v="4190" actId="20577"/>
          <ac:spMkLst>
            <pc:docMk/>
            <pc:sldMk cId="442787947" sldId="276"/>
            <ac:spMk id="2" creationId="{779EB729-BE9C-425E-A3A5-C2B23735E5AB}"/>
          </ac:spMkLst>
        </pc:spChg>
        <pc:spChg chg="add del mod">
          <ac:chgData name="Sanders Wang" userId="089d73b8-785c-4012-b931-81c632b6c9c7" providerId="ADAL" clId="{123A3659-8511-42A2-8251-FCA854022362}" dt="2021-06-03T09:43:19.038" v="4244" actId="478"/>
          <ac:spMkLst>
            <pc:docMk/>
            <pc:sldMk cId="442787947" sldId="276"/>
            <ac:spMk id="9" creationId="{E3048320-7598-42DB-87C4-4928834A194B}"/>
          </ac:spMkLst>
        </pc:spChg>
        <pc:spChg chg="del">
          <ac:chgData name="Sanders Wang" userId="089d73b8-785c-4012-b931-81c632b6c9c7" providerId="ADAL" clId="{123A3659-8511-42A2-8251-FCA854022362}" dt="2021-06-02T11:08:18.316" v="3718" actId="478"/>
          <ac:spMkLst>
            <pc:docMk/>
            <pc:sldMk cId="442787947" sldId="276"/>
            <ac:spMk id="26" creationId="{0C9FB716-B5FE-4AA0-8605-D4AE2FD28F39}"/>
          </ac:spMkLst>
        </pc:spChg>
        <pc:spChg chg="del">
          <ac:chgData name="Sanders Wang" userId="089d73b8-785c-4012-b931-81c632b6c9c7" providerId="ADAL" clId="{123A3659-8511-42A2-8251-FCA854022362}" dt="2021-06-02T11:08:18.316" v="3718" actId="478"/>
          <ac:spMkLst>
            <pc:docMk/>
            <pc:sldMk cId="442787947" sldId="276"/>
            <ac:spMk id="52" creationId="{3143C4EE-E543-491C-BF81-4F81D501978D}"/>
          </ac:spMkLst>
        </pc:spChg>
        <pc:spChg chg="del">
          <ac:chgData name="Sanders Wang" userId="089d73b8-785c-4012-b931-81c632b6c9c7" providerId="ADAL" clId="{123A3659-8511-42A2-8251-FCA854022362}" dt="2021-06-02T11:08:18.316" v="3718" actId="478"/>
          <ac:spMkLst>
            <pc:docMk/>
            <pc:sldMk cId="442787947" sldId="276"/>
            <ac:spMk id="53" creationId="{8BA5430D-447B-4CD4-B7D2-AB69AB70E9E5}"/>
          </ac:spMkLst>
        </pc:spChg>
        <pc:spChg chg="add del mod">
          <ac:chgData name="Sanders Wang" userId="089d73b8-785c-4012-b931-81c632b6c9c7" providerId="ADAL" clId="{123A3659-8511-42A2-8251-FCA854022362}" dt="2021-06-03T09:41:12.362" v="4217" actId="478"/>
          <ac:spMkLst>
            <pc:docMk/>
            <pc:sldMk cId="442787947" sldId="276"/>
            <ac:spMk id="58" creationId="{D5633B2B-3A25-443F-BBD7-2C93FB3D946D}"/>
          </ac:spMkLst>
        </pc:spChg>
        <pc:spChg chg="del">
          <ac:chgData name="Sanders Wang" userId="089d73b8-785c-4012-b931-81c632b6c9c7" providerId="ADAL" clId="{123A3659-8511-42A2-8251-FCA854022362}" dt="2021-06-02T11:08:18.316" v="3718" actId="478"/>
          <ac:spMkLst>
            <pc:docMk/>
            <pc:sldMk cId="442787947" sldId="276"/>
            <ac:spMk id="62" creationId="{0214CB96-84F2-4AA3-B32D-34DDCDEF40BA}"/>
          </ac:spMkLst>
        </pc:spChg>
        <pc:spChg chg="del">
          <ac:chgData name="Sanders Wang" userId="089d73b8-785c-4012-b931-81c632b6c9c7" providerId="ADAL" clId="{123A3659-8511-42A2-8251-FCA854022362}" dt="2021-06-02T11:08:18.316" v="3718" actId="478"/>
          <ac:spMkLst>
            <pc:docMk/>
            <pc:sldMk cId="442787947" sldId="276"/>
            <ac:spMk id="63" creationId="{1FAAC0BE-10A3-4743-9652-ADB82044FACF}"/>
          </ac:spMkLst>
        </pc:spChg>
        <pc:spChg chg="del">
          <ac:chgData name="Sanders Wang" userId="089d73b8-785c-4012-b931-81c632b6c9c7" providerId="ADAL" clId="{123A3659-8511-42A2-8251-FCA854022362}" dt="2021-06-02T11:08:18.316" v="3718" actId="478"/>
          <ac:spMkLst>
            <pc:docMk/>
            <pc:sldMk cId="442787947" sldId="276"/>
            <ac:spMk id="64" creationId="{3EAF4BE9-FBC0-40D6-95DD-BE34DC639425}"/>
          </ac:spMkLst>
        </pc:spChg>
        <pc:spChg chg="del">
          <ac:chgData name="Sanders Wang" userId="089d73b8-785c-4012-b931-81c632b6c9c7" providerId="ADAL" clId="{123A3659-8511-42A2-8251-FCA854022362}" dt="2021-06-02T11:08:18.316" v="3718" actId="478"/>
          <ac:spMkLst>
            <pc:docMk/>
            <pc:sldMk cId="442787947" sldId="276"/>
            <ac:spMk id="65" creationId="{C96574FD-EA68-4654-ACAC-0045A2007512}"/>
          </ac:spMkLst>
        </pc:spChg>
        <pc:picChg chg="del">
          <ac:chgData name="Sanders Wang" userId="089d73b8-785c-4012-b931-81c632b6c9c7" providerId="ADAL" clId="{123A3659-8511-42A2-8251-FCA854022362}" dt="2021-06-02T11:08:18.316" v="3718" actId="478"/>
          <ac:picMkLst>
            <pc:docMk/>
            <pc:sldMk cId="442787947" sldId="276"/>
            <ac:picMk id="34" creationId="{1AAB8EB8-433D-45F9-BE9B-25C6D6721616}"/>
          </ac:picMkLst>
        </pc:picChg>
        <pc:picChg chg="del">
          <ac:chgData name="Sanders Wang" userId="089d73b8-785c-4012-b931-81c632b6c9c7" providerId="ADAL" clId="{123A3659-8511-42A2-8251-FCA854022362}" dt="2021-06-02T11:08:18.316" v="3718" actId="478"/>
          <ac:picMkLst>
            <pc:docMk/>
            <pc:sldMk cId="442787947" sldId="276"/>
            <ac:picMk id="36" creationId="{31CE3F78-1D64-4E93-981F-51C8407A9712}"/>
          </ac:picMkLst>
        </pc:picChg>
        <pc:picChg chg="add mod">
          <ac:chgData name="Sanders Wang" userId="089d73b8-785c-4012-b931-81c632b6c9c7" providerId="ADAL" clId="{123A3659-8511-42A2-8251-FCA854022362}" dt="2021-06-02T11:08:55.561" v="3721" actId="1076"/>
          <ac:picMkLst>
            <pc:docMk/>
            <pc:sldMk cId="442787947" sldId="276"/>
            <ac:picMk id="37" creationId="{30896717-BB87-4951-9DDA-98AC4FBAD089}"/>
          </ac:picMkLst>
        </pc:picChg>
        <pc:picChg chg="add del mod">
          <ac:chgData name="Sanders Wang" userId="089d73b8-785c-4012-b931-81c632b6c9c7" providerId="ADAL" clId="{123A3659-8511-42A2-8251-FCA854022362}" dt="2021-06-03T09:43:21.272" v="4251" actId="478"/>
          <ac:picMkLst>
            <pc:docMk/>
            <pc:sldMk cId="442787947" sldId="276"/>
            <ac:picMk id="44" creationId="{6E8493F0-B8BC-4B07-9248-F8999A212209}"/>
          </ac:picMkLst>
        </pc:picChg>
        <pc:picChg chg="add del mod">
          <ac:chgData name="Sanders Wang" userId="089d73b8-785c-4012-b931-81c632b6c9c7" providerId="ADAL" clId="{123A3659-8511-42A2-8251-FCA854022362}" dt="2021-06-03T09:43:20.924" v="4250" actId="478"/>
          <ac:picMkLst>
            <pc:docMk/>
            <pc:sldMk cId="442787947" sldId="276"/>
            <ac:picMk id="45" creationId="{342C9AF2-1B37-42C4-9107-21D0D5D1BD85}"/>
          </ac:picMkLst>
        </pc:picChg>
        <pc:picChg chg="add del mod">
          <ac:chgData name="Sanders Wang" userId="089d73b8-785c-4012-b931-81c632b6c9c7" providerId="ADAL" clId="{123A3659-8511-42A2-8251-FCA854022362}" dt="2021-06-03T09:43:20.663" v="4249" actId="478"/>
          <ac:picMkLst>
            <pc:docMk/>
            <pc:sldMk cId="442787947" sldId="276"/>
            <ac:picMk id="48" creationId="{81BC8ADD-0897-4BE8-B52C-9E2933720425}"/>
          </ac:picMkLst>
        </pc:picChg>
        <pc:picChg chg="add del mod">
          <ac:chgData name="Sanders Wang" userId="089d73b8-785c-4012-b931-81c632b6c9c7" providerId="ADAL" clId="{123A3659-8511-42A2-8251-FCA854022362}" dt="2021-06-03T09:43:20.317" v="4248" actId="478"/>
          <ac:picMkLst>
            <pc:docMk/>
            <pc:sldMk cId="442787947" sldId="276"/>
            <ac:picMk id="49" creationId="{AB31DDCB-6360-434C-9F7B-28DC087E928D}"/>
          </ac:picMkLst>
        </pc:picChg>
        <pc:picChg chg="add mod">
          <ac:chgData name="Sanders Wang" userId="089d73b8-785c-4012-b931-81c632b6c9c7" providerId="ADAL" clId="{123A3659-8511-42A2-8251-FCA854022362}" dt="2021-06-02T11:10:21.065" v="3741" actId="1076"/>
          <ac:picMkLst>
            <pc:docMk/>
            <pc:sldMk cId="442787947" sldId="276"/>
            <ac:picMk id="50" creationId="{677685E2-1968-48AE-B396-8449BEE3CC37}"/>
          </ac:picMkLst>
        </pc:picChg>
        <pc:picChg chg="add mod">
          <ac:chgData name="Sanders Wang" userId="089d73b8-785c-4012-b931-81c632b6c9c7" providerId="ADAL" clId="{123A3659-8511-42A2-8251-FCA854022362}" dt="2021-06-02T11:08:55.561" v="3721" actId="1076"/>
          <ac:picMkLst>
            <pc:docMk/>
            <pc:sldMk cId="442787947" sldId="276"/>
            <ac:picMk id="54" creationId="{483F647C-7ACB-455F-B95F-F78E2CF51909}"/>
          </ac:picMkLst>
        </pc:picChg>
        <pc:picChg chg="add mod">
          <ac:chgData name="Sanders Wang" userId="089d73b8-785c-4012-b931-81c632b6c9c7" providerId="ADAL" clId="{123A3659-8511-42A2-8251-FCA854022362}" dt="2021-06-02T11:09:14.027" v="3726" actId="1076"/>
          <ac:picMkLst>
            <pc:docMk/>
            <pc:sldMk cId="442787947" sldId="276"/>
            <ac:picMk id="56" creationId="{ADA4C5C0-A68C-4CB0-BC72-A9AD3C970EE0}"/>
          </ac:picMkLst>
        </pc:picChg>
        <pc:picChg chg="add mod">
          <ac:chgData name="Sanders Wang" userId="089d73b8-785c-4012-b931-81c632b6c9c7" providerId="ADAL" clId="{123A3659-8511-42A2-8251-FCA854022362}" dt="2021-06-02T11:11:17.895" v="3760" actId="1076"/>
          <ac:picMkLst>
            <pc:docMk/>
            <pc:sldMk cId="442787947" sldId="276"/>
            <ac:picMk id="59" creationId="{6AC2B8AC-7C16-44E7-85F5-7A78E1202873}"/>
          </ac:picMkLst>
        </pc:picChg>
        <pc:picChg chg="del">
          <ac:chgData name="Sanders Wang" userId="089d73b8-785c-4012-b931-81c632b6c9c7" providerId="ADAL" clId="{123A3659-8511-42A2-8251-FCA854022362}" dt="2021-06-02T11:08:18.316" v="3718" actId="478"/>
          <ac:picMkLst>
            <pc:docMk/>
            <pc:sldMk cId="442787947" sldId="276"/>
            <ac:picMk id="61" creationId="{1820AE6F-935C-4494-889E-522F70ED0209}"/>
          </ac:picMkLst>
        </pc:picChg>
        <pc:picChg chg="add mod">
          <ac:chgData name="Sanders Wang" userId="089d73b8-785c-4012-b931-81c632b6c9c7" providerId="ADAL" clId="{123A3659-8511-42A2-8251-FCA854022362}" dt="2021-06-02T11:11:16.501" v="3759" actId="1076"/>
          <ac:picMkLst>
            <pc:docMk/>
            <pc:sldMk cId="442787947" sldId="276"/>
            <ac:picMk id="67" creationId="{8601FB43-619A-461F-BBC7-C1452401D26F}"/>
          </ac:picMkLst>
        </pc:picChg>
        <pc:picChg chg="add mod">
          <ac:chgData name="Sanders Wang" userId="089d73b8-785c-4012-b931-81c632b6c9c7" providerId="ADAL" clId="{123A3659-8511-42A2-8251-FCA854022362}" dt="2021-06-02T11:11:24.494" v="3762" actId="1076"/>
          <ac:picMkLst>
            <pc:docMk/>
            <pc:sldMk cId="442787947" sldId="276"/>
            <ac:picMk id="68" creationId="{D925BE34-48FA-46F1-B1B3-1F919FFCF555}"/>
          </ac:picMkLst>
        </pc:picChg>
        <pc:picChg chg="add mod">
          <ac:chgData name="Sanders Wang" userId="089d73b8-785c-4012-b931-81c632b6c9c7" providerId="ADAL" clId="{123A3659-8511-42A2-8251-FCA854022362}" dt="2021-06-02T11:11:21.946" v="3761" actId="1076"/>
          <ac:picMkLst>
            <pc:docMk/>
            <pc:sldMk cId="442787947" sldId="276"/>
            <ac:picMk id="70" creationId="{F9E30127-1297-4D08-B2CF-5623663E1E52}"/>
          </ac:picMkLst>
        </pc:picChg>
        <pc:cxnChg chg="add mod">
          <ac:chgData name="Sanders Wang" userId="089d73b8-785c-4012-b931-81c632b6c9c7" providerId="ADAL" clId="{123A3659-8511-42A2-8251-FCA854022362}" dt="2021-06-03T09:43:18.807" v="4243" actId="14100"/>
          <ac:cxnSpMkLst>
            <pc:docMk/>
            <pc:sldMk cId="442787947" sldId="276"/>
            <ac:cxnSpMk id="39" creationId="{2BDF3820-220C-4E87-8AD8-8B05EF6F15FA}"/>
          </ac:cxnSpMkLst>
        </pc:cxnChg>
        <pc:cxnChg chg="add mod">
          <ac:chgData name="Sanders Wang" userId="089d73b8-785c-4012-b931-81c632b6c9c7" providerId="ADAL" clId="{123A3659-8511-42A2-8251-FCA854022362}" dt="2021-06-03T09:43:26.246" v="4252" actId="14100"/>
          <ac:cxnSpMkLst>
            <pc:docMk/>
            <pc:sldMk cId="442787947" sldId="276"/>
            <ac:cxnSpMk id="40" creationId="{4ED31419-7CBC-414D-A007-D66AD0891CD4}"/>
          </ac:cxnSpMkLst>
        </pc:cxnChg>
        <pc:cxnChg chg="add del mod">
          <ac:chgData name="Sanders Wang" userId="089d73b8-785c-4012-b931-81c632b6c9c7" providerId="ADAL" clId="{123A3659-8511-42A2-8251-FCA854022362}" dt="2021-06-02T11:09:16.878" v="3727" actId="478"/>
          <ac:cxnSpMkLst>
            <pc:docMk/>
            <pc:sldMk cId="442787947" sldId="276"/>
            <ac:cxnSpMk id="43" creationId="{6D6DB2BB-4AB3-4DEA-9B07-753A417DA2F3}"/>
          </ac:cxnSpMkLst>
        </pc:cxnChg>
        <pc:cxnChg chg="add mod">
          <ac:chgData name="Sanders Wang" userId="089d73b8-785c-4012-b931-81c632b6c9c7" providerId="ADAL" clId="{123A3659-8511-42A2-8251-FCA854022362}" dt="2021-06-03T09:43:19.991" v="4247" actId="571"/>
          <ac:cxnSpMkLst>
            <pc:docMk/>
            <pc:sldMk cId="442787947" sldId="276"/>
            <ac:cxnSpMk id="52" creationId="{17A64550-8C7F-49EE-AB22-978556003B1D}"/>
          </ac:cxnSpMkLst>
        </pc:cxnChg>
        <pc:cxnChg chg="add mod">
          <ac:chgData name="Sanders Wang" userId="089d73b8-785c-4012-b931-81c632b6c9c7" providerId="ADAL" clId="{123A3659-8511-42A2-8251-FCA854022362}" dt="2021-06-03T09:43:20.317" v="4248" actId="478"/>
          <ac:cxnSpMkLst>
            <pc:docMk/>
            <pc:sldMk cId="442787947" sldId="276"/>
            <ac:cxnSpMk id="55" creationId="{28A27A2C-E37B-4BCC-87B0-E92D3DF7D995}"/>
          </ac:cxnSpMkLst>
        </pc:cxnChg>
        <pc:cxnChg chg="add mod">
          <ac:chgData name="Sanders Wang" userId="089d73b8-785c-4012-b931-81c632b6c9c7" providerId="ADAL" clId="{123A3659-8511-42A2-8251-FCA854022362}" dt="2021-06-03T09:43:20.663" v="4249" actId="478"/>
          <ac:cxnSpMkLst>
            <pc:docMk/>
            <pc:sldMk cId="442787947" sldId="276"/>
            <ac:cxnSpMk id="57" creationId="{DDC8942B-1082-480D-B83B-0B4B0EAB256E}"/>
          </ac:cxnSpMkLst>
        </pc:cxnChg>
        <pc:cxnChg chg="add del mod">
          <ac:chgData name="Sanders Wang" userId="089d73b8-785c-4012-b931-81c632b6c9c7" providerId="ADAL" clId="{123A3659-8511-42A2-8251-FCA854022362}" dt="2021-06-02T11:11:04.978" v="3754" actId="478"/>
          <ac:cxnSpMkLst>
            <pc:docMk/>
            <pc:sldMk cId="442787947" sldId="276"/>
            <ac:cxnSpMk id="66" creationId="{D3A20F16-5534-4B6D-AF8B-A56DBD6E024D}"/>
          </ac:cxnSpMkLst>
        </pc:cxnChg>
        <pc:cxnChg chg="add del mod">
          <ac:chgData name="Sanders Wang" userId="089d73b8-785c-4012-b931-81c632b6c9c7" providerId="ADAL" clId="{123A3659-8511-42A2-8251-FCA854022362}" dt="2021-06-02T11:11:11.033" v="3757" actId="478"/>
          <ac:cxnSpMkLst>
            <pc:docMk/>
            <pc:sldMk cId="442787947" sldId="276"/>
            <ac:cxnSpMk id="69" creationId="{866F04E8-124A-49AA-9609-30B1F5D2E055}"/>
          </ac:cxnSpMkLst>
        </pc:cxnChg>
        <pc:cxnChg chg="add del mod">
          <ac:chgData name="Sanders Wang" userId="089d73b8-785c-4012-b931-81c632b6c9c7" providerId="ADAL" clId="{123A3659-8511-42A2-8251-FCA854022362}" dt="2021-06-02T11:11:08.957" v="3756" actId="478"/>
          <ac:cxnSpMkLst>
            <pc:docMk/>
            <pc:sldMk cId="442787947" sldId="276"/>
            <ac:cxnSpMk id="72" creationId="{DDC8AF1F-C2C4-43F2-B56D-4C16419342F0}"/>
          </ac:cxnSpMkLst>
        </pc:cxnChg>
        <pc:cxnChg chg="add del mod">
          <ac:chgData name="Sanders Wang" userId="089d73b8-785c-4012-b931-81c632b6c9c7" providerId="ADAL" clId="{123A3659-8511-42A2-8251-FCA854022362}" dt="2021-06-02T11:11:06.991" v="3755" actId="478"/>
          <ac:cxnSpMkLst>
            <pc:docMk/>
            <pc:sldMk cId="442787947" sldId="276"/>
            <ac:cxnSpMk id="73" creationId="{AD285BCE-FD24-49E0-A3F1-438F632763DA}"/>
          </ac:cxnSpMkLst>
        </pc:cxnChg>
        <pc:cxnChg chg="add mod">
          <ac:chgData name="Sanders Wang" userId="089d73b8-785c-4012-b931-81c632b6c9c7" providerId="ADAL" clId="{123A3659-8511-42A2-8251-FCA854022362}" dt="2021-06-03T09:43:41.592" v="4256" actId="14100"/>
          <ac:cxnSpMkLst>
            <pc:docMk/>
            <pc:sldMk cId="442787947" sldId="276"/>
            <ac:cxnSpMk id="74" creationId="{0A6F243F-BE40-456C-A7E5-64C269E80E1D}"/>
          </ac:cxnSpMkLst>
        </pc:cxnChg>
        <pc:cxnChg chg="add mod">
          <ac:chgData name="Sanders Wang" userId="089d73b8-785c-4012-b931-81c632b6c9c7" providerId="ADAL" clId="{123A3659-8511-42A2-8251-FCA854022362}" dt="2021-06-03T09:41:12.362" v="4217" actId="478"/>
          <ac:cxnSpMkLst>
            <pc:docMk/>
            <pc:sldMk cId="442787947" sldId="276"/>
            <ac:cxnSpMk id="75" creationId="{3C0FE34D-F052-46DB-AB66-38BA981507FC}"/>
          </ac:cxnSpMkLst>
        </pc:cxnChg>
        <pc:cxnChg chg="add mod">
          <ac:chgData name="Sanders Wang" userId="089d73b8-785c-4012-b931-81c632b6c9c7" providerId="ADAL" clId="{123A3659-8511-42A2-8251-FCA854022362}" dt="2021-06-03T09:43:37.065" v="4255" actId="14100"/>
          <ac:cxnSpMkLst>
            <pc:docMk/>
            <pc:sldMk cId="442787947" sldId="276"/>
            <ac:cxnSpMk id="76" creationId="{1B38BD22-09A5-4749-8110-5F2FF1518E51}"/>
          </ac:cxnSpMkLst>
        </pc:cxnChg>
        <pc:cxnChg chg="add mod">
          <ac:chgData name="Sanders Wang" userId="089d73b8-785c-4012-b931-81c632b6c9c7" providerId="ADAL" clId="{123A3659-8511-42A2-8251-FCA854022362}" dt="2021-06-03T09:43:34.683" v="4254" actId="14100"/>
          <ac:cxnSpMkLst>
            <pc:docMk/>
            <pc:sldMk cId="442787947" sldId="276"/>
            <ac:cxnSpMk id="78" creationId="{17FCD8D6-9C32-49AE-93BB-0E3B9A969A5C}"/>
          </ac:cxnSpMkLst>
        </pc:cxnChg>
      </pc:sldChg>
      <pc:sldChg chg="addSp delSp modSp add mod modAnim">
        <pc:chgData name="Sanders Wang" userId="089d73b8-785c-4012-b931-81c632b6c9c7" providerId="ADAL" clId="{123A3659-8511-42A2-8251-FCA854022362}" dt="2021-06-02T13:51:41.160" v="3878"/>
        <pc:sldMkLst>
          <pc:docMk/>
          <pc:sldMk cId="1458440154" sldId="277"/>
        </pc:sldMkLst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6" creationId="{158466C0-A936-4065-B125-6D84F44CA31A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13" creationId="{96959EC7-4437-46F4-8C23-C7B6456F4BBA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17" creationId="{2A9CFF7A-0CCD-4C71-B3D2-97DD6BE32706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20" creationId="{5AC8A5AE-07B3-46BE-AD15-5A0FB6609A94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21" creationId="{F5F42878-DD66-4494-A9ED-348B3EF98486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23" creationId="{C49475C3-C41F-465C-94D6-788FDC999CF7}"/>
          </ac:spMkLst>
        </pc:spChg>
        <pc:spChg chg="mod">
          <ac:chgData name="Sanders Wang" userId="089d73b8-785c-4012-b931-81c632b6c9c7" providerId="ADAL" clId="{123A3659-8511-42A2-8251-FCA854022362}" dt="2021-06-02T13:44:04.573" v="3817" actId="1076"/>
          <ac:spMkLst>
            <pc:docMk/>
            <pc:sldMk cId="1458440154" sldId="277"/>
            <ac:spMk id="30" creationId="{781EBBA9-E30D-4511-B123-029E528A595D}"/>
          </ac:spMkLst>
        </pc:spChg>
        <pc:spChg chg="mod">
          <ac:chgData name="Sanders Wang" userId="089d73b8-785c-4012-b931-81c632b6c9c7" providerId="ADAL" clId="{123A3659-8511-42A2-8251-FCA854022362}" dt="2021-06-02T13:44:04.573" v="3817" actId="1076"/>
          <ac:spMkLst>
            <pc:docMk/>
            <pc:sldMk cId="1458440154" sldId="277"/>
            <ac:spMk id="31" creationId="{335603CC-A590-4802-8DAF-618E952FC712}"/>
          </ac:spMkLst>
        </pc:spChg>
        <pc:spChg chg="mod">
          <ac:chgData name="Sanders Wang" userId="089d73b8-785c-4012-b931-81c632b6c9c7" providerId="ADAL" clId="{123A3659-8511-42A2-8251-FCA854022362}" dt="2021-06-02T13:44:04.573" v="3817" actId="1076"/>
          <ac:spMkLst>
            <pc:docMk/>
            <pc:sldMk cId="1458440154" sldId="277"/>
            <ac:spMk id="33" creationId="{58DBDA41-B94C-4575-9967-FB41538EA0A0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43" creationId="{F7031148-5AE0-4848-8BD7-8FF349818F25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44" creationId="{3CCACE32-D3E2-4FB6-83E9-93BD0E1E08E2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46" creationId="{807614E0-FFD3-4A6D-999B-E0586CBE41A6}"/>
          </ac:spMkLst>
        </pc:spChg>
        <pc:spChg chg="mod">
          <ac:chgData name="Sanders Wang" userId="089d73b8-785c-4012-b931-81c632b6c9c7" providerId="ADAL" clId="{123A3659-8511-42A2-8251-FCA854022362}" dt="2021-06-02T13:49:52.587" v="3860" actId="1076"/>
          <ac:spMkLst>
            <pc:docMk/>
            <pc:sldMk cId="1458440154" sldId="277"/>
            <ac:spMk id="61" creationId="{CB77D554-1420-472B-969F-B3C7EB2FF068}"/>
          </ac:spMkLst>
        </pc:spChg>
        <pc:spChg chg="mod">
          <ac:chgData name="Sanders Wang" userId="089d73b8-785c-4012-b931-81c632b6c9c7" providerId="ADAL" clId="{123A3659-8511-42A2-8251-FCA854022362}" dt="2021-06-02T13:49:52.587" v="3860" actId="1076"/>
          <ac:spMkLst>
            <pc:docMk/>
            <pc:sldMk cId="1458440154" sldId="277"/>
            <ac:spMk id="62" creationId="{A2C979FD-FAD7-4905-A23A-D62DED12DAAB}"/>
          </ac:spMkLst>
        </pc:spChg>
        <pc:spChg chg="mod">
          <ac:chgData name="Sanders Wang" userId="089d73b8-785c-4012-b931-81c632b6c9c7" providerId="ADAL" clId="{123A3659-8511-42A2-8251-FCA854022362}" dt="2021-06-02T13:49:52.587" v="3860" actId="1076"/>
          <ac:spMkLst>
            <pc:docMk/>
            <pc:sldMk cId="1458440154" sldId="277"/>
            <ac:spMk id="64" creationId="{D431B782-0AFE-4853-ABF9-E60FBA7CFB25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91" creationId="{091B8DF9-23D5-4B70-95A1-E80909259489}"/>
          </ac:spMkLst>
        </pc:spChg>
        <pc:spChg chg="del">
          <ac:chgData name="Sanders Wang" userId="089d73b8-785c-4012-b931-81c632b6c9c7" providerId="ADAL" clId="{123A3659-8511-42A2-8251-FCA854022362}" dt="2021-06-02T13:41:38.338" v="3809" actId="478"/>
          <ac:spMkLst>
            <pc:docMk/>
            <pc:sldMk cId="1458440154" sldId="277"/>
            <ac:spMk id="94" creationId="{EF904B52-A534-4B58-A942-223AD9C6A91F}"/>
          </ac:spMkLst>
        </pc:spChg>
        <pc:spChg chg="del">
          <ac:chgData name="Sanders Wang" userId="089d73b8-785c-4012-b931-81c632b6c9c7" providerId="ADAL" clId="{123A3659-8511-42A2-8251-FCA854022362}" dt="2021-06-02T13:45:11.733" v="3827" actId="478"/>
          <ac:spMkLst>
            <pc:docMk/>
            <pc:sldMk cId="1458440154" sldId="277"/>
            <ac:spMk id="95" creationId="{233AC9F8-AA9D-4BF2-B083-860F905A7A3E}"/>
          </ac:spMkLst>
        </pc:spChg>
        <pc:spChg chg="mod">
          <ac:chgData name="Sanders Wang" userId="089d73b8-785c-4012-b931-81c632b6c9c7" providerId="ADAL" clId="{123A3659-8511-42A2-8251-FCA854022362}" dt="2021-06-02T13:44:04.573" v="3817" actId="1076"/>
          <ac:spMkLst>
            <pc:docMk/>
            <pc:sldMk cId="1458440154" sldId="277"/>
            <ac:spMk id="97" creationId="{AFA301F7-BA7D-46E7-ABCC-A41CA4AC854D}"/>
          </ac:spMkLst>
        </pc:spChg>
        <pc:spChg chg="del">
          <ac:chgData name="Sanders Wang" userId="089d73b8-785c-4012-b931-81c632b6c9c7" providerId="ADAL" clId="{123A3659-8511-42A2-8251-FCA854022362}" dt="2021-06-02T13:44:37.048" v="3821" actId="478"/>
          <ac:spMkLst>
            <pc:docMk/>
            <pc:sldMk cId="1458440154" sldId="277"/>
            <ac:spMk id="99" creationId="{650BF704-24D4-4373-8CFB-C90ED9656D54}"/>
          </ac:spMkLst>
        </pc:spChg>
        <pc:spChg chg="mod">
          <ac:chgData name="Sanders Wang" userId="089d73b8-785c-4012-b931-81c632b6c9c7" providerId="ADAL" clId="{123A3659-8511-42A2-8251-FCA854022362}" dt="2021-06-02T13:46:27.947" v="3841" actId="14100"/>
          <ac:spMkLst>
            <pc:docMk/>
            <pc:sldMk cId="1458440154" sldId="277"/>
            <ac:spMk id="100" creationId="{0190ACAA-4568-4914-8AF4-2F3A86BC3B62}"/>
          </ac:spMkLst>
        </pc:spChg>
        <pc:spChg chg="mod">
          <ac:chgData name="Sanders Wang" userId="089d73b8-785c-4012-b931-81c632b6c9c7" providerId="ADAL" clId="{123A3659-8511-42A2-8251-FCA854022362}" dt="2021-06-02T13:46:10.408" v="3837" actId="1076"/>
          <ac:spMkLst>
            <pc:docMk/>
            <pc:sldMk cId="1458440154" sldId="277"/>
            <ac:spMk id="101" creationId="{7B956824-F45C-4F2D-A245-683AAC563DB1}"/>
          </ac:spMkLst>
        </pc:spChg>
        <pc:spChg chg="mod">
          <ac:chgData name="Sanders Wang" userId="089d73b8-785c-4012-b931-81c632b6c9c7" providerId="ADAL" clId="{123A3659-8511-42A2-8251-FCA854022362}" dt="2021-06-02T13:46:23.396" v="3840" actId="14100"/>
          <ac:spMkLst>
            <pc:docMk/>
            <pc:sldMk cId="1458440154" sldId="277"/>
            <ac:spMk id="102" creationId="{301F719B-2336-47E3-99D5-8B22EE5FCF02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103" creationId="{EBDFBEBC-C392-470B-AE86-1671E02FA80D}"/>
          </ac:spMkLst>
        </pc:spChg>
        <pc:spChg chg="mod">
          <ac:chgData name="Sanders Wang" userId="089d73b8-785c-4012-b931-81c632b6c9c7" providerId="ADAL" clId="{123A3659-8511-42A2-8251-FCA854022362}" dt="2021-06-02T13:46:03.306" v="3836" actId="1076"/>
          <ac:spMkLst>
            <pc:docMk/>
            <pc:sldMk cId="1458440154" sldId="277"/>
            <ac:spMk id="105" creationId="{46D7BDB8-C04E-4919-BB19-707A584A23E6}"/>
          </ac:spMkLst>
        </pc:spChg>
        <pc:spChg chg="mod">
          <ac:chgData name="Sanders Wang" userId="089d73b8-785c-4012-b931-81c632b6c9c7" providerId="ADAL" clId="{123A3659-8511-42A2-8251-FCA854022362}" dt="2021-06-02T13:46:19.364" v="3839" actId="14100"/>
          <ac:spMkLst>
            <pc:docMk/>
            <pc:sldMk cId="1458440154" sldId="277"/>
            <ac:spMk id="106" creationId="{8B7A5287-2D20-47B8-9B29-60227E9314F2}"/>
          </ac:spMkLst>
        </pc:spChg>
        <pc:spChg chg="mod">
          <ac:chgData name="Sanders Wang" userId="089d73b8-785c-4012-b931-81c632b6c9c7" providerId="ADAL" clId="{123A3659-8511-42A2-8251-FCA854022362}" dt="2021-06-02T13:46:13.528" v="3838" actId="1076"/>
          <ac:spMkLst>
            <pc:docMk/>
            <pc:sldMk cId="1458440154" sldId="277"/>
            <ac:spMk id="107" creationId="{69661501-9E1F-474C-9BB2-F82E770AB95E}"/>
          </ac:spMkLst>
        </pc:spChg>
        <pc:spChg chg="del">
          <ac:chgData name="Sanders Wang" userId="089d73b8-785c-4012-b931-81c632b6c9c7" providerId="ADAL" clId="{123A3659-8511-42A2-8251-FCA854022362}" dt="2021-06-02T13:40:22.999" v="3798" actId="478"/>
          <ac:spMkLst>
            <pc:docMk/>
            <pc:sldMk cId="1458440154" sldId="277"/>
            <ac:spMk id="108" creationId="{ADA8A153-B7C7-49D2-B485-7EA185D48006}"/>
          </ac:spMkLst>
        </pc:spChg>
        <pc:spChg chg="del">
          <ac:chgData name="Sanders Wang" userId="089d73b8-785c-4012-b931-81c632b6c9c7" providerId="ADAL" clId="{123A3659-8511-42A2-8251-FCA854022362}" dt="2021-06-02T13:44:45.691" v="3822" actId="478"/>
          <ac:spMkLst>
            <pc:docMk/>
            <pc:sldMk cId="1458440154" sldId="277"/>
            <ac:spMk id="110" creationId="{16409E19-2B0A-4579-BD8D-27099A0D68FA}"/>
          </ac:spMkLst>
        </pc:spChg>
        <pc:spChg chg="mod">
          <ac:chgData name="Sanders Wang" userId="089d73b8-785c-4012-b931-81c632b6c9c7" providerId="ADAL" clId="{123A3659-8511-42A2-8251-FCA854022362}" dt="2021-06-02T13:46:40.046" v="3844" actId="14100"/>
          <ac:spMkLst>
            <pc:docMk/>
            <pc:sldMk cId="1458440154" sldId="277"/>
            <ac:spMk id="112" creationId="{57603EFE-58AF-4F17-89BE-51D89A62B702}"/>
          </ac:spMkLst>
        </pc:spChg>
        <pc:spChg chg="mod">
          <ac:chgData name="Sanders Wang" userId="089d73b8-785c-4012-b931-81c632b6c9c7" providerId="ADAL" clId="{123A3659-8511-42A2-8251-FCA854022362}" dt="2021-06-02T13:49:52.587" v="3860" actId="1076"/>
          <ac:spMkLst>
            <pc:docMk/>
            <pc:sldMk cId="1458440154" sldId="277"/>
            <ac:spMk id="113" creationId="{142ADE8E-BC14-4FE2-9EDE-FE0B1AB3C5F2}"/>
          </ac:spMkLst>
        </pc:spChg>
        <pc:spChg chg="mod">
          <ac:chgData name="Sanders Wang" userId="089d73b8-785c-4012-b931-81c632b6c9c7" providerId="ADAL" clId="{123A3659-8511-42A2-8251-FCA854022362}" dt="2021-06-02T13:50:33.007" v="3869" actId="1076"/>
          <ac:spMkLst>
            <pc:docMk/>
            <pc:sldMk cId="1458440154" sldId="277"/>
            <ac:spMk id="114" creationId="{1C8DCB0A-046A-49CB-9D9E-052CB598B09B}"/>
          </ac:spMkLst>
        </pc:spChg>
        <pc:spChg chg="add mod">
          <ac:chgData name="Sanders Wang" userId="089d73b8-785c-4012-b931-81c632b6c9c7" providerId="ADAL" clId="{123A3659-8511-42A2-8251-FCA854022362}" dt="2021-06-02T13:47:15.629" v="3847" actId="164"/>
          <ac:spMkLst>
            <pc:docMk/>
            <pc:sldMk cId="1458440154" sldId="277"/>
            <ac:spMk id="124" creationId="{9930134B-6904-4CE9-A32C-BC33E603E5F4}"/>
          </ac:spMkLst>
        </pc:spChg>
        <pc:spChg chg="del">
          <ac:chgData name="Sanders Wang" userId="089d73b8-785c-4012-b931-81c632b6c9c7" providerId="ADAL" clId="{123A3659-8511-42A2-8251-FCA854022362}" dt="2021-06-02T13:48:10.531" v="3850" actId="478"/>
          <ac:spMkLst>
            <pc:docMk/>
            <pc:sldMk cId="1458440154" sldId="277"/>
            <ac:spMk id="125" creationId="{42CB4D1A-3961-4B3D-A537-4F12ADC1BECB}"/>
          </ac:spMkLst>
        </pc:spChg>
        <pc:spChg chg="mod">
          <ac:chgData name="Sanders Wang" userId="089d73b8-785c-4012-b931-81c632b6c9c7" providerId="ADAL" clId="{123A3659-8511-42A2-8251-FCA854022362}" dt="2021-06-02T13:48:16.314" v="3851" actId="14100"/>
          <ac:spMkLst>
            <pc:docMk/>
            <pc:sldMk cId="1458440154" sldId="277"/>
            <ac:spMk id="126" creationId="{00E249C7-810F-4EE0-9BA3-9F4A971A4F9E}"/>
          </ac:spMkLst>
        </pc:spChg>
        <pc:spChg chg="del">
          <ac:chgData name="Sanders Wang" userId="089d73b8-785c-4012-b931-81c632b6c9c7" providerId="ADAL" clId="{123A3659-8511-42A2-8251-FCA854022362}" dt="2021-06-02T13:49:31.880" v="3857" actId="478"/>
          <ac:spMkLst>
            <pc:docMk/>
            <pc:sldMk cId="1458440154" sldId="277"/>
            <ac:spMk id="127" creationId="{1C3A18D1-CD68-4BB4-9572-C9365FC6A568}"/>
          </ac:spMkLst>
        </pc:spChg>
        <pc:spChg chg="add mod">
          <ac:chgData name="Sanders Wang" userId="089d73b8-785c-4012-b931-81c632b6c9c7" providerId="ADAL" clId="{123A3659-8511-42A2-8251-FCA854022362}" dt="2021-06-02T13:47:15.629" v="3847" actId="164"/>
          <ac:spMkLst>
            <pc:docMk/>
            <pc:sldMk cId="1458440154" sldId="277"/>
            <ac:spMk id="128" creationId="{08A8A62F-6F40-4F5F-B424-40F869FFB738}"/>
          </ac:spMkLst>
        </pc:spChg>
        <pc:spChg chg="add mod">
          <ac:chgData name="Sanders Wang" userId="089d73b8-785c-4012-b931-81c632b6c9c7" providerId="ADAL" clId="{123A3659-8511-42A2-8251-FCA854022362}" dt="2021-06-02T13:47:15.629" v="3847" actId="164"/>
          <ac:spMkLst>
            <pc:docMk/>
            <pc:sldMk cId="1458440154" sldId="277"/>
            <ac:spMk id="130" creationId="{354D80B8-EE5C-42EE-B102-6A6C509AA5F6}"/>
          </ac:spMkLst>
        </pc:spChg>
        <pc:spChg chg="mod">
          <ac:chgData name="Sanders Wang" userId="089d73b8-785c-4012-b931-81c632b6c9c7" providerId="ADAL" clId="{123A3659-8511-42A2-8251-FCA854022362}" dt="2021-06-02T13:49:55.842" v="3861" actId="14100"/>
          <ac:spMkLst>
            <pc:docMk/>
            <pc:sldMk cId="1458440154" sldId="277"/>
            <ac:spMk id="133" creationId="{E8907698-41D4-4720-82B7-E0A916639B6F}"/>
          </ac:spMkLst>
        </pc:spChg>
        <pc:spChg chg="mod">
          <ac:chgData name="Sanders Wang" userId="089d73b8-785c-4012-b931-81c632b6c9c7" providerId="ADAL" clId="{123A3659-8511-42A2-8251-FCA854022362}" dt="2021-06-02T13:46:47.636" v="3846" actId="1076"/>
          <ac:spMkLst>
            <pc:docMk/>
            <pc:sldMk cId="1458440154" sldId="277"/>
            <ac:spMk id="134" creationId="{9CEE1FF1-E4EC-422E-A3CA-F7C849EF498A}"/>
          </ac:spMkLst>
        </pc:spChg>
        <pc:spChg chg="del">
          <ac:chgData name="Sanders Wang" userId="089d73b8-785c-4012-b931-81c632b6c9c7" providerId="ADAL" clId="{123A3659-8511-42A2-8251-FCA854022362}" dt="2021-06-02T13:41:38.338" v="3809" actId="478"/>
          <ac:spMkLst>
            <pc:docMk/>
            <pc:sldMk cId="1458440154" sldId="277"/>
            <ac:spMk id="135" creationId="{2BF009EA-F39D-4C0C-8FAD-1CD035DF81F2}"/>
          </ac:spMkLst>
        </pc:spChg>
        <pc:spChg chg="del">
          <ac:chgData name="Sanders Wang" userId="089d73b8-785c-4012-b931-81c632b6c9c7" providerId="ADAL" clId="{123A3659-8511-42A2-8251-FCA854022362}" dt="2021-06-02T13:41:38.338" v="3809" actId="478"/>
          <ac:spMkLst>
            <pc:docMk/>
            <pc:sldMk cId="1458440154" sldId="277"/>
            <ac:spMk id="136" creationId="{DD5A0D6C-CE83-44D5-817E-B5C1370032D2}"/>
          </ac:spMkLst>
        </pc:spChg>
        <pc:spChg chg="del">
          <ac:chgData name="Sanders Wang" userId="089d73b8-785c-4012-b931-81c632b6c9c7" providerId="ADAL" clId="{123A3659-8511-42A2-8251-FCA854022362}" dt="2021-06-02T13:41:38.338" v="3809" actId="478"/>
          <ac:spMkLst>
            <pc:docMk/>
            <pc:sldMk cId="1458440154" sldId="277"/>
            <ac:spMk id="138" creationId="{860F4AF3-6134-44F7-8577-A93569A6AE0E}"/>
          </ac:spMkLst>
        </pc:spChg>
        <pc:spChg chg="del">
          <ac:chgData name="Sanders Wang" userId="089d73b8-785c-4012-b931-81c632b6c9c7" providerId="ADAL" clId="{123A3659-8511-42A2-8251-FCA854022362}" dt="2021-06-02T13:41:38.338" v="3809" actId="478"/>
          <ac:spMkLst>
            <pc:docMk/>
            <pc:sldMk cId="1458440154" sldId="277"/>
            <ac:spMk id="140" creationId="{70B30D28-5CB5-4B8E-8B01-CA337D1C8208}"/>
          </ac:spMkLst>
        </pc:spChg>
        <pc:spChg chg="add mod">
          <ac:chgData name="Sanders Wang" userId="089d73b8-785c-4012-b931-81c632b6c9c7" providerId="ADAL" clId="{123A3659-8511-42A2-8251-FCA854022362}" dt="2021-06-02T13:47:15.629" v="3847" actId="164"/>
          <ac:spMkLst>
            <pc:docMk/>
            <pc:sldMk cId="1458440154" sldId="277"/>
            <ac:spMk id="143" creationId="{0B529FC7-9AAC-4AAC-82A1-779E29497B3A}"/>
          </ac:spMkLst>
        </pc:spChg>
        <pc:spChg chg="add mod">
          <ac:chgData name="Sanders Wang" userId="089d73b8-785c-4012-b931-81c632b6c9c7" providerId="ADAL" clId="{123A3659-8511-42A2-8251-FCA854022362}" dt="2021-06-02T13:47:15.629" v="3847" actId="164"/>
          <ac:spMkLst>
            <pc:docMk/>
            <pc:sldMk cId="1458440154" sldId="277"/>
            <ac:spMk id="145" creationId="{B4A1C389-72FD-4A17-8844-47C59AC3097A}"/>
          </ac:spMkLst>
        </pc:spChg>
        <pc:spChg chg="del">
          <ac:chgData name="Sanders Wang" userId="089d73b8-785c-4012-b931-81c632b6c9c7" providerId="ADAL" clId="{123A3659-8511-42A2-8251-FCA854022362}" dt="2021-06-02T13:41:38.338" v="3809" actId="478"/>
          <ac:spMkLst>
            <pc:docMk/>
            <pc:sldMk cId="1458440154" sldId="277"/>
            <ac:spMk id="147" creationId="{E61D9E63-4DEC-4B61-B3FC-5B3F6BEB4C4A}"/>
          </ac:spMkLst>
        </pc:spChg>
        <pc:spChg chg="add mod">
          <ac:chgData name="Sanders Wang" userId="089d73b8-785c-4012-b931-81c632b6c9c7" providerId="ADAL" clId="{123A3659-8511-42A2-8251-FCA854022362}" dt="2021-06-02T13:47:25.363" v="3848" actId="164"/>
          <ac:spMkLst>
            <pc:docMk/>
            <pc:sldMk cId="1458440154" sldId="277"/>
            <ac:spMk id="148" creationId="{5C3FD538-C328-4819-8402-DD234B80D0CA}"/>
          </ac:spMkLst>
        </pc:spChg>
        <pc:spChg chg="add mod">
          <ac:chgData name="Sanders Wang" userId="089d73b8-785c-4012-b931-81c632b6c9c7" providerId="ADAL" clId="{123A3659-8511-42A2-8251-FCA854022362}" dt="2021-06-02T13:47:25.363" v="3848" actId="164"/>
          <ac:spMkLst>
            <pc:docMk/>
            <pc:sldMk cId="1458440154" sldId="277"/>
            <ac:spMk id="150" creationId="{6E532B4F-F557-4E6A-951D-26F7057D4A61}"/>
          </ac:spMkLst>
        </pc:spChg>
        <pc:spChg chg="add mod">
          <ac:chgData name="Sanders Wang" userId="089d73b8-785c-4012-b931-81c632b6c9c7" providerId="ADAL" clId="{123A3659-8511-42A2-8251-FCA854022362}" dt="2021-06-02T13:47:25.363" v="3848" actId="164"/>
          <ac:spMkLst>
            <pc:docMk/>
            <pc:sldMk cId="1458440154" sldId="277"/>
            <ac:spMk id="152" creationId="{5918CCF8-65BE-4CD8-A1C3-30023CBD5996}"/>
          </ac:spMkLst>
        </pc:spChg>
        <pc:spChg chg="del">
          <ac:chgData name="Sanders Wang" userId="089d73b8-785c-4012-b931-81c632b6c9c7" providerId="ADAL" clId="{123A3659-8511-42A2-8251-FCA854022362}" dt="2021-06-02T13:41:38.338" v="3809" actId="478"/>
          <ac:spMkLst>
            <pc:docMk/>
            <pc:sldMk cId="1458440154" sldId="277"/>
            <ac:spMk id="153" creationId="{3A7015E7-68CF-42CE-BE7B-1604A3E3C889}"/>
          </ac:spMkLst>
        </pc:spChg>
        <pc:spChg chg="add mod">
          <ac:chgData name="Sanders Wang" userId="089d73b8-785c-4012-b931-81c632b6c9c7" providerId="ADAL" clId="{123A3659-8511-42A2-8251-FCA854022362}" dt="2021-06-02T13:47:25.363" v="3848" actId="164"/>
          <ac:spMkLst>
            <pc:docMk/>
            <pc:sldMk cId="1458440154" sldId="277"/>
            <ac:spMk id="156" creationId="{9CF6A0D1-F31D-4A34-85F3-0810B9950168}"/>
          </ac:spMkLst>
        </pc:spChg>
        <pc:spChg chg="mod">
          <ac:chgData name="Sanders Wang" userId="089d73b8-785c-4012-b931-81c632b6c9c7" providerId="ADAL" clId="{123A3659-8511-42A2-8251-FCA854022362}" dt="2021-06-02T13:44:20.460" v="3818" actId="1076"/>
          <ac:spMkLst>
            <pc:docMk/>
            <pc:sldMk cId="1458440154" sldId="277"/>
            <ac:spMk id="157" creationId="{AA2CA6C2-6E37-4926-A308-8D2A6A714178}"/>
          </ac:spMkLst>
        </pc:spChg>
        <pc:spChg chg="mod">
          <ac:chgData name="Sanders Wang" userId="089d73b8-785c-4012-b931-81c632b6c9c7" providerId="ADAL" clId="{123A3659-8511-42A2-8251-FCA854022362}" dt="2021-06-02T13:44:20.460" v="3818" actId="1076"/>
          <ac:spMkLst>
            <pc:docMk/>
            <pc:sldMk cId="1458440154" sldId="277"/>
            <ac:spMk id="158" creationId="{BE291193-5AC9-4AB5-B044-F4A09014E175}"/>
          </ac:spMkLst>
        </pc:spChg>
        <pc:spChg chg="mod">
          <ac:chgData name="Sanders Wang" userId="089d73b8-785c-4012-b931-81c632b6c9c7" providerId="ADAL" clId="{123A3659-8511-42A2-8251-FCA854022362}" dt="2021-06-02T13:44:20.460" v="3818" actId="1076"/>
          <ac:spMkLst>
            <pc:docMk/>
            <pc:sldMk cId="1458440154" sldId="277"/>
            <ac:spMk id="160" creationId="{6FF6BD36-8D41-4D02-B8B9-2B31C7003E65}"/>
          </ac:spMkLst>
        </pc:spChg>
        <pc:spChg chg="mod">
          <ac:chgData name="Sanders Wang" userId="089d73b8-785c-4012-b931-81c632b6c9c7" providerId="ADAL" clId="{123A3659-8511-42A2-8251-FCA854022362}" dt="2021-06-02T13:44:20.460" v="3818" actId="1076"/>
          <ac:spMkLst>
            <pc:docMk/>
            <pc:sldMk cId="1458440154" sldId="277"/>
            <ac:spMk id="162" creationId="{64A5A394-AB99-467B-B8E2-88C912861CFA}"/>
          </ac:spMkLst>
        </pc:spChg>
        <pc:spChg chg="mod">
          <ac:chgData name="Sanders Wang" userId="089d73b8-785c-4012-b931-81c632b6c9c7" providerId="ADAL" clId="{123A3659-8511-42A2-8251-FCA854022362}" dt="2021-06-02T13:44:20.460" v="3818" actId="1076"/>
          <ac:spMkLst>
            <pc:docMk/>
            <pc:sldMk cId="1458440154" sldId="277"/>
            <ac:spMk id="164" creationId="{937AD7B3-76CC-4E18-85B4-E73D04BB0B5B}"/>
          </ac:spMkLst>
        </pc:spChg>
        <pc:spChg chg="mod">
          <ac:chgData name="Sanders Wang" userId="089d73b8-785c-4012-b931-81c632b6c9c7" providerId="ADAL" clId="{123A3659-8511-42A2-8251-FCA854022362}" dt="2021-06-02T13:45:18.620" v="3828" actId="1076"/>
          <ac:spMkLst>
            <pc:docMk/>
            <pc:sldMk cId="1458440154" sldId="277"/>
            <ac:spMk id="167" creationId="{9CA0296D-9792-4787-B76C-BAE98A2EFCDD}"/>
          </ac:spMkLst>
        </pc:spChg>
        <pc:spChg chg="add mod">
          <ac:chgData name="Sanders Wang" userId="089d73b8-785c-4012-b931-81c632b6c9c7" providerId="ADAL" clId="{123A3659-8511-42A2-8251-FCA854022362}" dt="2021-06-02T13:47:54.026" v="3849" actId="164"/>
          <ac:spMkLst>
            <pc:docMk/>
            <pc:sldMk cId="1458440154" sldId="277"/>
            <ac:spMk id="168" creationId="{6D2CFF78-2624-4CCF-BC48-B4E4E9279FF0}"/>
          </ac:spMkLst>
        </pc:spChg>
        <pc:spChg chg="mod">
          <ac:chgData name="Sanders Wang" userId="089d73b8-785c-4012-b931-81c632b6c9c7" providerId="ADAL" clId="{123A3659-8511-42A2-8251-FCA854022362}" dt="2021-06-02T13:45:18.620" v="3828" actId="1076"/>
          <ac:spMkLst>
            <pc:docMk/>
            <pc:sldMk cId="1458440154" sldId="277"/>
            <ac:spMk id="169" creationId="{4EEF1974-D64D-4825-AE21-1F7F8656C4E9}"/>
          </ac:spMkLst>
        </pc:spChg>
        <pc:spChg chg="mod">
          <ac:chgData name="Sanders Wang" userId="089d73b8-785c-4012-b931-81c632b6c9c7" providerId="ADAL" clId="{123A3659-8511-42A2-8251-FCA854022362}" dt="2021-06-02T13:45:18.620" v="3828" actId="1076"/>
          <ac:spMkLst>
            <pc:docMk/>
            <pc:sldMk cId="1458440154" sldId="277"/>
            <ac:spMk id="171" creationId="{936B1543-6191-40A2-B1C4-4071E0A830DC}"/>
          </ac:spMkLst>
        </pc:spChg>
        <pc:spChg chg="add mod">
          <ac:chgData name="Sanders Wang" userId="089d73b8-785c-4012-b931-81c632b6c9c7" providerId="ADAL" clId="{123A3659-8511-42A2-8251-FCA854022362}" dt="2021-06-02T13:47:54.026" v="3849" actId="164"/>
          <ac:spMkLst>
            <pc:docMk/>
            <pc:sldMk cId="1458440154" sldId="277"/>
            <ac:spMk id="173" creationId="{8075F560-688A-4408-A144-C2B142807A4C}"/>
          </ac:spMkLst>
        </pc:spChg>
        <pc:spChg chg="mod">
          <ac:chgData name="Sanders Wang" userId="089d73b8-785c-4012-b931-81c632b6c9c7" providerId="ADAL" clId="{123A3659-8511-42A2-8251-FCA854022362}" dt="2021-06-02T13:45:18.620" v="3828" actId="1076"/>
          <ac:spMkLst>
            <pc:docMk/>
            <pc:sldMk cId="1458440154" sldId="277"/>
            <ac:spMk id="175" creationId="{2C254B9F-D275-4F4A-9D06-11EED62E50EF}"/>
          </ac:spMkLst>
        </pc:spChg>
        <pc:spChg chg="add mod">
          <ac:chgData name="Sanders Wang" userId="089d73b8-785c-4012-b931-81c632b6c9c7" providerId="ADAL" clId="{123A3659-8511-42A2-8251-FCA854022362}" dt="2021-06-02T13:47:54.026" v="3849" actId="164"/>
          <ac:spMkLst>
            <pc:docMk/>
            <pc:sldMk cId="1458440154" sldId="277"/>
            <ac:spMk id="177" creationId="{C55C4961-9410-41B9-B3FD-914B2C42EE12}"/>
          </ac:spMkLst>
        </pc:spChg>
        <pc:spChg chg="add mod">
          <ac:chgData name="Sanders Wang" userId="089d73b8-785c-4012-b931-81c632b6c9c7" providerId="ADAL" clId="{123A3659-8511-42A2-8251-FCA854022362}" dt="2021-06-02T13:47:54.026" v="3849" actId="164"/>
          <ac:spMkLst>
            <pc:docMk/>
            <pc:sldMk cId="1458440154" sldId="277"/>
            <ac:spMk id="179" creationId="{CE4F28B9-C081-406B-9458-5CDDD44DC542}"/>
          </ac:spMkLst>
        </pc:spChg>
        <pc:spChg chg="add mod">
          <ac:chgData name="Sanders Wang" userId="089d73b8-785c-4012-b931-81c632b6c9c7" providerId="ADAL" clId="{123A3659-8511-42A2-8251-FCA854022362}" dt="2021-06-02T13:47:54.026" v="3849" actId="164"/>
          <ac:spMkLst>
            <pc:docMk/>
            <pc:sldMk cId="1458440154" sldId="277"/>
            <ac:spMk id="183" creationId="{934C2FE7-9210-4B9F-A6F1-A59C37D57080}"/>
          </ac:spMkLst>
        </pc:spChg>
        <pc:spChg chg="add mod">
          <ac:chgData name="Sanders Wang" userId="089d73b8-785c-4012-b931-81c632b6c9c7" providerId="ADAL" clId="{123A3659-8511-42A2-8251-FCA854022362}" dt="2021-06-02T13:49:28.472" v="3856" actId="164"/>
          <ac:spMkLst>
            <pc:docMk/>
            <pc:sldMk cId="1458440154" sldId="277"/>
            <ac:spMk id="184" creationId="{EEEC65FB-B873-47A7-8764-E1F6272B930E}"/>
          </ac:spMkLst>
        </pc:spChg>
        <pc:spChg chg="mod">
          <ac:chgData name="Sanders Wang" userId="089d73b8-785c-4012-b931-81c632b6c9c7" providerId="ADAL" clId="{123A3659-8511-42A2-8251-FCA854022362}" dt="2021-06-02T13:45:18.620" v="3828" actId="1076"/>
          <ac:spMkLst>
            <pc:docMk/>
            <pc:sldMk cId="1458440154" sldId="277"/>
            <ac:spMk id="185" creationId="{38E33549-4A98-4382-90D3-4CC9BB871FC2}"/>
          </ac:spMkLst>
        </pc:spChg>
        <pc:spChg chg="add mod">
          <ac:chgData name="Sanders Wang" userId="089d73b8-785c-4012-b931-81c632b6c9c7" providerId="ADAL" clId="{123A3659-8511-42A2-8251-FCA854022362}" dt="2021-06-02T13:49:28.472" v="3856" actId="164"/>
          <ac:spMkLst>
            <pc:docMk/>
            <pc:sldMk cId="1458440154" sldId="277"/>
            <ac:spMk id="186" creationId="{69DADB57-9D32-4915-AF53-4F8C53D8E2F1}"/>
          </ac:spMkLst>
        </pc:spChg>
        <pc:spChg chg="del">
          <ac:chgData name="Sanders Wang" userId="089d73b8-785c-4012-b931-81c632b6c9c7" providerId="ADAL" clId="{123A3659-8511-42A2-8251-FCA854022362}" dt="2021-06-02T13:44:48.944" v="3823" actId="478"/>
          <ac:spMkLst>
            <pc:docMk/>
            <pc:sldMk cId="1458440154" sldId="277"/>
            <ac:spMk id="188" creationId="{218536A0-A5B4-45EA-95C2-B8E425C501F1}"/>
          </ac:spMkLst>
        </pc:spChg>
        <pc:spChg chg="add mod">
          <ac:chgData name="Sanders Wang" userId="089d73b8-785c-4012-b931-81c632b6c9c7" providerId="ADAL" clId="{123A3659-8511-42A2-8251-FCA854022362}" dt="2021-06-02T13:49:28.472" v="3856" actId="164"/>
          <ac:spMkLst>
            <pc:docMk/>
            <pc:sldMk cId="1458440154" sldId="277"/>
            <ac:spMk id="190" creationId="{ECAE1B35-8642-4C7C-B8BF-2B0816B9C643}"/>
          </ac:spMkLst>
        </pc:spChg>
        <pc:spChg chg="del">
          <ac:chgData name="Sanders Wang" userId="089d73b8-785c-4012-b931-81c632b6c9c7" providerId="ADAL" clId="{123A3659-8511-42A2-8251-FCA854022362}" dt="2021-06-02T13:44:45.691" v="3822" actId="478"/>
          <ac:spMkLst>
            <pc:docMk/>
            <pc:sldMk cId="1458440154" sldId="277"/>
            <ac:spMk id="191" creationId="{E2410AE0-2FE8-4B43-98F6-C7F21E8E72FE}"/>
          </ac:spMkLst>
        </pc:spChg>
        <pc:spChg chg="del">
          <ac:chgData name="Sanders Wang" userId="089d73b8-785c-4012-b931-81c632b6c9c7" providerId="ADAL" clId="{123A3659-8511-42A2-8251-FCA854022362}" dt="2021-06-02T13:44:45.691" v="3822" actId="478"/>
          <ac:spMkLst>
            <pc:docMk/>
            <pc:sldMk cId="1458440154" sldId="277"/>
            <ac:spMk id="192" creationId="{5DB5AEC2-87DF-4711-8285-567DB8A11610}"/>
          </ac:spMkLst>
        </pc:spChg>
        <pc:spChg chg="del">
          <ac:chgData name="Sanders Wang" userId="089d73b8-785c-4012-b931-81c632b6c9c7" providerId="ADAL" clId="{123A3659-8511-42A2-8251-FCA854022362}" dt="2021-06-02T13:44:45.691" v="3822" actId="478"/>
          <ac:spMkLst>
            <pc:docMk/>
            <pc:sldMk cId="1458440154" sldId="277"/>
            <ac:spMk id="193" creationId="{204AF499-9AA6-4803-8E87-0A10F9AC59EF}"/>
          </ac:spMkLst>
        </pc:spChg>
        <pc:spChg chg="del">
          <ac:chgData name="Sanders Wang" userId="089d73b8-785c-4012-b931-81c632b6c9c7" providerId="ADAL" clId="{123A3659-8511-42A2-8251-FCA854022362}" dt="2021-06-02T13:44:45.691" v="3822" actId="478"/>
          <ac:spMkLst>
            <pc:docMk/>
            <pc:sldMk cId="1458440154" sldId="277"/>
            <ac:spMk id="194" creationId="{415BAFF2-59A9-4BE0-904B-9BF8CD8A8CF0}"/>
          </ac:spMkLst>
        </pc:spChg>
        <pc:spChg chg="del">
          <ac:chgData name="Sanders Wang" userId="089d73b8-785c-4012-b931-81c632b6c9c7" providerId="ADAL" clId="{123A3659-8511-42A2-8251-FCA854022362}" dt="2021-06-02T13:44:45.691" v="3822" actId="478"/>
          <ac:spMkLst>
            <pc:docMk/>
            <pc:sldMk cId="1458440154" sldId="277"/>
            <ac:spMk id="195" creationId="{C3082A1E-40AB-4B6E-A2B3-E348D6CDFA36}"/>
          </ac:spMkLst>
        </pc:spChg>
        <pc:spChg chg="add mod">
          <ac:chgData name="Sanders Wang" userId="089d73b8-785c-4012-b931-81c632b6c9c7" providerId="ADAL" clId="{123A3659-8511-42A2-8251-FCA854022362}" dt="2021-06-02T13:49:28.472" v="3856" actId="164"/>
          <ac:spMkLst>
            <pc:docMk/>
            <pc:sldMk cId="1458440154" sldId="277"/>
            <ac:spMk id="198" creationId="{C728DA29-8E2E-4C7A-A5C5-A689BBD746C5}"/>
          </ac:spMkLst>
        </pc:spChg>
        <pc:spChg chg="add mod">
          <ac:chgData name="Sanders Wang" userId="089d73b8-785c-4012-b931-81c632b6c9c7" providerId="ADAL" clId="{123A3659-8511-42A2-8251-FCA854022362}" dt="2021-06-02T13:51:08.213" v="3873" actId="164"/>
          <ac:spMkLst>
            <pc:docMk/>
            <pc:sldMk cId="1458440154" sldId="277"/>
            <ac:spMk id="199" creationId="{1386C84B-7E5E-4D40-A6A6-EE088A7933F4}"/>
          </ac:spMkLst>
        </pc:spChg>
        <pc:spChg chg="add mod">
          <ac:chgData name="Sanders Wang" userId="089d73b8-785c-4012-b931-81c632b6c9c7" providerId="ADAL" clId="{123A3659-8511-42A2-8251-FCA854022362}" dt="2021-06-02T13:51:08.213" v="3873" actId="164"/>
          <ac:spMkLst>
            <pc:docMk/>
            <pc:sldMk cId="1458440154" sldId="277"/>
            <ac:spMk id="200" creationId="{0975E6E1-6D7F-4306-9F31-85CE9F0B4357}"/>
          </ac:spMkLst>
        </pc:spChg>
        <pc:spChg chg="add mod">
          <ac:chgData name="Sanders Wang" userId="089d73b8-785c-4012-b931-81c632b6c9c7" providerId="ADAL" clId="{123A3659-8511-42A2-8251-FCA854022362}" dt="2021-06-02T13:51:08.213" v="3873" actId="164"/>
          <ac:spMkLst>
            <pc:docMk/>
            <pc:sldMk cId="1458440154" sldId="277"/>
            <ac:spMk id="202" creationId="{547176C2-E0A6-4FB6-BEAF-24F2A50BA304}"/>
          </ac:spMkLst>
        </pc:spChg>
        <pc:spChg chg="add mod">
          <ac:chgData name="Sanders Wang" userId="089d73b8-785c-4012-b931-81c632b6c9c7" providerId="ADAL" clId="{123A3659-8511-42A2-8251-FCA854022362}" dt="2021-06-02T13:51:08.213" v="3873" actId="164"/>
          <ac:spMkLst>
            <pc:docMk/>
            <pc:sldMk cId="1458440154" sldId="277"/>
            <ac:spMk id="205" creationId="{65BB8759-C317-4594-8F21-CD6FA52DCF01}"/>
          </ac:spMkLst>
        </pc:spChg>
        <pc:spChg chg="del">
          <ac:chgData name="Sanders Wang" userId="089d73b8-785c-4012-b931-81c632b6c9c7" providerId="ADAL" clId="{123A3659-8511-42A2-8251-FCA854022362}" dt="2021-06-02T13:41:21.825" v="3808" actId="478"/>
          <ac:spMkLst>
            <pc:docMk/>
            <pc:sldMk cId="1458440154" sldId="277"/>
            <ac:spMk id="222" creationId="{30B04CAD-96F8-4991-85E0-2C137702FAD6}"/>
          </ac:spMkLst>
        </pc:spChg>
        <pc:spChg chg="mod">
          <ac:chgData name="Sanders Wang" userId="089d73b8-785c-4012-b931-81c632b6c9c7" providerId="ADAL" clId="{123A3659-8511-42A2-8251-FCA854022362}" dt="2021-06-02T13:46:43.841" v="3845" actId="1076"/>
          <ac:spMkLst>
            <pc:docMk/>
            <pc:sldMk cId="1458440154" sldId="277"/>
            <ac:spMk id="238" creationId="{DF21C59E-5BD5-4E10-A2AD-1A666A6AE67C}"/>
          </ac:spMkLst>
        </pc:spChg>
        <pc:grpChg chg="add mod">
          <ac:chgData name="Sanders Wang" userId="089d73b8-785c-4012-b931-81c632b6c9c7" providerId="ADAL" clId="{123A3659-8511-42A2-8251-FCA854022362}" dt="2021-06-02T13:47:15.629" v="3847" actId="164"/>
          <ac:grpSpMkLst>
            <pc:docMk/>
            <pc:sldMk cId="1458440154" sldId="277"/>
            <ac:grpSpMk id="224" creationId="{10355052-DC57-4251-BA45-340472B56AC5}"/>
          </ac:grpSpMkLst>
        </pc:grpChg>
        <pc:grpChg chg="add mod">
          <ac:chgData name="Sanders Wang" userId="089d73b8-785c-4012-b931-81c632b6c9c7" providerId="ADAL" clId="{123A3659-8511-42A2-8251-FCA854022362}" dt="2021-06-02T13:47:25.363" v="3848" actId="164"/>
          <ac:grpSpMkLst>
            <pc:docMk/>
            <pc:sldMk cId="1458440154" sldId="277"/>
            <ac:grpSpMk id="225" creationId="{994A1B07-3BA1-4B7C-BCD2-8BCFB3BA9CAE}"/>
          </ac:grpSpMkLst>
        </pc:grpChg>
        <pc:grpChg chg="add mod">
          <ac:chgData name="Sanders Wang" userId="089d73b8-785c-4012-b931-81c632b6c9c7" providerId="ADAL" clId="{123A3659-8511-42A2-8251-FCA854022362}" dt="2021-06-02T13:47:54.026" v="3849" actId="164"/>
          <ac:grpSpMkLst>
            <pc:docMk/>
            <pc:sldMk cId="1458440154" sldId="277"/>
            <ac:grpSpMk id="227" creationId="{2DFE079C-2757-4B8B-89F1-EA3ABAF80F3B}"/>
          </ac:grpSpMkLst>
        </pc:grpChg>
        <pc:grpChg chg="add mod">
          <ac:chgData name="Sanders Wang" userId="089d73b8-785c-4012-b931-81c632b6c9c7" providerId="ADAL" clId="{123A3659-8511-42A2-8251-FCA854022362}" dt="2021-06-02T13:49:28.472" v="3856" actId="164"/>
          <ac:grpSpMkLst>
            <pc:docMk/>
            <pc:sldMk cId="1458440154" sldId="277"/>
            <ac:grpSpMk id="228" creationId="{20EBC394-4D7D-40EA-B6E4-F112D4F43A9E}"/>
          </ac:grpSpMkLst>
        </pc:grpChg>
        <pc:grpChg chg="add mod">
          <ac:chgData name="Sanders Wang" userId="089d73b8-785c-4012-b931-81c632b6c9c7" providerId="ADAL" clId="{123A3659-8511-42A2-8251-FCA854022362}" dt="2021-06-02T13:51:08.213" v="3873" actId="164"/>
          <ac:grpSpMkLst>
            <pc:docMk/>
            <pc:sldMk cId="1458440154" sldId="277"/>
            <ac:grpSpMk id="240" creationId="{C751642F-2AB7-4452-A91B-0AC475B9150C}"/>
          </ac:grpSpMkLst>
        </pc:grpChg>
        <pc:cxnChg chg="del mod">
          <ac:chgData name="Sanders Wang" userId="089d73b8-785c-4012-b931-81c632b6c9c7" providerId="ADAL" clId="{123A3659-8511-42A2-8251-FCA854022362}" dt="2021-06-02T13:40:22.999" v="3798" actId="478"/>
          <ac:cxnSpMkLst>
            <pc:docMk/>
            <pc:sldMk cId="1458440154" sldId="277"/>
            <ac:cxnSpMk id="8" creationId="{23372FCB-2A38-40C7-AA6C-6EFCA4744CAA}"/>
          </ac:cxnSpMkLst>
        </pc:cxnChg>
        <pc:cxnChg chg="del mod">
          <ac:chgData name="Sanders Wang" userId="089d73b8-785c-4012-b931-81c632b6c9c7" providerId="ADAL" clId="{123A3659-8511-42A2-8251-FCA854022362}" dt="2021-06-02T13:40:22.999" v="3798" actId="478"/>
          <ac:cxnSpMkLst>
            <pc:docMk/>
            <pc:sldMk cId="1458440154" sldId="277"/>
            <ac:cxnSpMk id="19" creationId="{8719C332-25F2-4F04-AF0F-C4CDFC55EEE6}"/>
          </ac:cxnSpMkLst>
        </pc:cxnChg>
        <pc:cxnChg chg="del mod">
          <ac:chgData name="Sanders Wang" userId="089d73b8-785c-4012-b931-81c632b6c9c7" providerId="ADAL" clId="{123A3659-8511-42A2-8251-FCA854022362}" dt="2021-06-02T13:40:22.999" v="3798" actId="478"/>
          <ac:cxnSpMkLst>
            <pc:docMk/>
            <pc:sldMk cId="1458440154" sldId="277"/>
            <ac:cxnSpMk id="22" creationId="{F9DAADB1-6534-401C-B6AA-35BC0C2D758B}"/>
          </ac:cxnSpMkLst>
        </pc:cxnChg>
        <pc:cxnChg chg="del mod">
          <ac:chgData name="Sanders Wang" userId="089d73b8-785c-4012-b931-81c632b6c9c7" providerId="ADAL" clId="{123A3659-8511-42A2-8251-FCA854022362}" dt="2021-06-02T13:40:22.999" v="3798" actId="478"/>
          <ac:cxnSpMkLst>
            <pc:docMk/>
            <pc:sldMk cId="1458440154" sldId="277"/>
            <ac:cxnSpMk id="24" creationId="{2B7FE26B-8F31-446D-820E-12C5A18CE0C9}"/>
          </ac:cxnSpMkLst>
        </pc:cxnChg>
        <pc:cxnChg chg="mod">
          <ac:chgData name="Sanders Wang" userId="089d73b8-785c-4012-b931-81c632b6c9c7" providerId="ADAL" clId="{123A3659-8511-42A2-8251-FCA854022362}" dt="2021-06-02T13:44:04.573" v="3817" actId="1076"/>
          <ac:cxnSpMkLst>
            <pc:docMk/>
            <pc:sldMk cId="1458440154" sldId="277"/>
            <ac:cxnSpMk id="32" creationId="{1FADAA13-B2F3-4C0F-985C-E01313F1E1AC}"/>
          </ac:cxnSpMkLst>
        </pc:cxnChg>
        <pc:cxnChg chg="mod">
          <ac:chgData name="Sanders Wang" userId="089d73b8-785c-4012-b931-81c632b6c9c7" providerId="ADAL" clId="{123A3659-8511-42A2-8251-FCA854022362}" dt="2021-06-02T13:44:04.573" v="3817" actId="1076"/>
          <ac:cxnSpMkLst>
            <pc:docMk/>
            <pc:sldMk cId="1458440154" sldId="277"/>
            <ac:cxnSpMk id="34" creationId="{AB8CF213-0B8D-4307-BFEB-8A8BB36B88F4}"/>
          </ac:cxnSpMkLst>
        </pc:cxnChg>
        <pc:cxnChg chg="del mod">
          <ac:chgData name="Sanders Wang" userId="089d73b8-785c-4012-b931-81c632b6c9c7" providerId="ADAL" clId="{123A3659-8511-42A2-8251-FCA854022362}" dt="2021-06-02T13:40:22.999" v="3798" actId="478"/>
          <ac:cxnSpMkLst>
            <pc:docMk/>
            <pc:sldMk cId="1458440154" sldId="277"/>
            <ac:cxnSpMk id="45" creationId="{B6A12760-EF8E-44EA-9E5A-67649F70FFA0}"/>
          </ac:cxnSpMkLst>
        </pc:cxnChg>
        <pc:cxnChg chg="del mod">
          <ac:chgData name="Sanders Wang" userId="089d73b8-785c-4012-b931-81c632b6c9c7" providerId="ADAL" clId="{123A3659-8511-42A2-8251-FCA854022362}" dt="2021-06-02T13:40:22.999" v="3798" actId="478"/>
          <ac:cxnSpMkLst>
            <pc:docMk/>
            <pc:sldMk cId="1458440154" sldId="277"/>
            <ac:cxnSpMk id="47" creationId="{3A7A4C50-014F-4845-B2C6-076558E2051E}"/>
          </ac:cxnSpMkLst>
        </pc:cxnChg>
        <pc:cxnChg chg="mod">
          <ac:chgData name="Sanders Wang" userId="089d73b8-785c-4012-b931-81c632b6c9c7" providerId="ADAL" clId="{123A3659-8511-42A2-8251-FCA854022362}" dt="2021-06-02T13:49:52.587" v="3860" actId="1076"/>
          <ac:cxnSpMkLst>
            <pc:docMk/>
            <pc:sldMk cId="1458440154" sldId="277"/>
            <ac:cxnSpMk id="63" creationId="{508C015A-D592-40E8-8632-64572AD3B46A}"/>
          </ac:cxnSpMkLst>
        </pc:cxnChg>
        <pc:cxnChg chg="mod">
          <ac:chgData name="Sanders Wang" userId="089d73b8-785c-4012-b931-81c632b6c9c7" providerId="ADAL" clId="{123A3659-8511-42A2-8251-FCA854022362}" dt="2021-06-02T13:49:52.587" v="3860" actId="1076"/>
          <ac:cxnSpMkLst>
            <pc:docMk/>
            <pc:sldMk cId="1458440154" sldId="277"/>
            <ac:cxnSpMk id="65" creationId="{00C6AAB5-BA77-4124-AF1C-5B07835531F2}"/>
          </ac:cxnSpMkLst>
        </pc:cxnChg>
        <pc:cxnChg chg="mod">
          <ac:chgData name="Sanders Wang" userId="089d73b8-785c-4012-b931-81c632b6c9c7" providerId="ADAL" clId="{123A3659-8511-42A2-8251-FCA854022362}" dt="2021-06-02T13:49:52.587" v="3860" actId="1076"/>
          <ac:cxnSpMkLst>
            <pc:docMk/>
            <pc:sldMk cId="1458440154" sldId="277"/>
            <ac:cxnSpMk id="67" creationId="{26BC8E53-6919-4A79-BDAD-C91234A4C489}"/>
          </ac:cxnSpMkLst>
        </pc:cxnChg>
        <pc:cxnChg chg="del mod">
          <ac:chgData name="Sanders Wang" userId="089d73b8-785c-4012-b931-81c632b6c9c7" providerId="ADAL" clId="{123A3659-8511-42A2-8251-FCA854022362}" dt="2021-06-02T13:40:22.999" v="3798" actId="478"/>
          <ac:cxnSpMkLst>
            <pc:docMk/>
            <pc:sldMk cId="1458440154" sldId="277"/>
            <ac:cxnSpMk id="92" creationId="{424904A0-E3D5-4197-A059-087C43BA7D04}"/>
          </ac:cxnSpMkLst>
        </pc:cxnChg>
        <pc:cxnChg chg="mod">
          <ac:chgData name="Sanders Wang" userId="089d73b8-785c-4012-b931-81c632b6c9c7" providerId="ADAL" clId="{123A3659-8511-42A2-8251-FCA854022362}" dt="2021-06-02T13:44:04.573" v="3817" actId="1076"/>
          <ac:cxnSpMkLst>
            <pc:docMk/>
            <pc:sldMk cId="1458440154" sldId="277"/>
            <ac:cxnSpMk id="98" creationId="{A998A7B8-BEB7-4F4D-9EF0-490E47DF06D1}"/>
          </ac:cxnSpMkLst>
        </pc:cxnChg>
        <pc:cxnChg chg="del mod">
          <ac:chgData name="Sanders Wang" userId="089d73b8-785c-4012-b931-81c632b6c9c7" providerId="ADAL" clId="{123A3659-8511-42A2-8251-FCA854022362}" dt="2021-06-02T13:40:22.999" v="3798" actId="478"/>
          <ac:cxnSpMkLst>
            <pc:docMk/>
            <pc:sldMk cId="1458440154" sldId="277"/>
            <ac:cxnSpMk id="104" creationId="{DD1A5372-465D-4216-9A39-A9343E87E8B0}"/>
          </ac:cxnSpMkLst>
        </pc:cxnChg>
        <pc:cxnChg chg="del mod">
          <ac:chgData name="Sanders Wang" userId="089d73b8-785c-4012-b931-81c632b6c9c7" providerId="ADAL" clId="{123A3659-8511-42A2-8251-FCA854022362}" dt="2021-06-02T13:40:22.999" v="3798" actId="478"/>
          <ac:cxnSpMkLst>
            <pc:docMk/>
            <pc:sldMk cId="1458440154" sldId="277"/>
            <ac:cxnSpMk id="109" creationId="{136146C8-AF45-4478-8666-57FD1A9FAB03}"/>
          </ac:cxnSpMkLst>
        </pc:cxnChg>
        <pc:cxnChg chg="del mod">
          <ac:chgData name="Sanders Wang" userId="089d73b8-785c-4012-b931-81c632b6c9c7" providerId="ADAL" clId="{123A3659-8511-42A2-8251-FCA854022362}" dt="2021-06-02T13:44:45.691" v="3822" actId="478"/>
          <ac:cxnSpMkLst>
            <pc:docMk/>
            <pc:sldMk cId="1458440154" sldId="277"/>
            <ac:cxnSpMk id="111" creationId="{3CE75FDF-29DE-4510-96D9-DFA1B629425D}"/>
          </ac:cxnSpMkLst>
        </pc:cxnChg>
        <pc:cxnChg chg="mod">
          <ac:chgData name="Sanders Wang" userId="089d73b8-785c-4012-b931-81c632b6c9c7" providerId="ADAL" clId="{123A3659-8511-42A2-8251-FCA854022362}" dt="2021-06-02T13:49:52.587" v="3860" actId="1076"/>
          <ac:cxnSpMkLst>
            <pc:docMk/>
            <pc:sldMk cId="1458440154" sldId="277"/>
            <ac:cxnSpMk id="116" creationId="{21A82539-E231-420B-B46C-11246CCC87F9}"/>
          </ac:cxnSpMkLst>
        </pc:cxnChg>
        <pc:cxnChg chg="add mod">
          <ac:chgData name="Sanders Wang" userId="089d73b8-785c-4012-b931-81c632b6c9c7" providerId="ADAL" clId="{123A3659-8511-42A2-8251-FCA854022362}" dt="2021-06-02T13:47:15.629" v="3847" actId="164"/>
          <ac:cxnSpMkLst>
            <pc:docMk/>
            <pc:sldMk cId="1458440154" sldId="277"/>
            <ac:cxnSpMk id="129" creationId="{398F9E84-7754-4ED0-B86D-F50D429313D9}"/>
          </ac:cxnSpMkLst>
        </pc:cxnChg>
        <pc:cxnChg chg="del mod">
          <ac:chgData name="Sanders Wang" userId="089d73b8-785c-4012-b931-81c632b6c9c7" providerId="ADAL" clId="{123A3659-8511-42A2-8251-FCA854022362}" dt="2021-06-02T13:41:38.338" v="3809" actId="478"/>
          <ac:cxnSpMkLst>
            <pc:docMk/>
            <pc:sldMk cId="1458440154" sldId="277"/>
            <ac:cxnSpMk id="137" creationId="{38B68CE7-B057-495D-9586-B4E417D9BC8E}"/>
          </ac:cxnSpMkLst>
        </pc:cxnChg>
        <pc:cxnChg chg="del mod">
          <ac:chgData name="Sanders Wang" userId="089d73b8-785c-4012-b931-81c632b6c9c7" providerId="ADAL" clId="{123A3659-8511-42A2-8251-FCA854022362}" dt="2021-06-02T13:41:38.338" v="3809" actId="478"/>
          <ac:cxnSpMkLst>
            <pc:docMk/>
            <pc:sldMk cId="1458440154" sldId="277"/>
            <ac:cxnSpMk id="139" creationId="{4B39B30F-1250-4184-946A-B705C655A31A}"/>
          </ac:cxnSpMkLst>
        </pc:cxnChg>
        <pc:cxnChg chg="del mod">
          <ac:chgData name="Sanders Wang" userId="089d73b8-785c-4012-b931-81c632b6c9c7" providerId="ADAL" clId="{123A3659-8511-42A2-8251-FCA854022362}" dt="2021-06-02T13:41:38.338" v="3809" actId="478"/>
          <ac:cxnSpMkLst>
            <pc:docMk/>
            <pc:sldMk cId="1458440154" sldId="277"/>
            <ac:cxnSpMk id="141" creationId="{D3017B0D-B7F1-48AF-8EE2-9D783ACAD506}"/>
          </ac:cxnSpMkLst>
        </pc:cxnChg>
        <pc:cxnChg chg="add mod">
          <ac:chgData name="Sanders Wang" userId="089d73b8-785c-4012-b931-81c632b6c9c7" providerId="ADAL" clId="{123A3659-8511-42A2-8251-FCA854022362}" dt="2021-06-02T13:47:15.629" v="3847" actId="164"/>
          <ac:cxnSpMkLst>
            <pc:docMk/>
            <pc:sldMk cId="1458440154" sldId="277"/>
            <ac:cxnSpMk id="142" creationId="{971E7E88-4FC7-40E4-9848-03B7A170434F}"/>
          </ac:cxnSpMkLst>
        </pc:cxnChg>
        <pc:cxnChg chg="add mod">
          <ac:chgData name="Sanders Wang" userId="089d73b8-785c-4012-b931-81c632b6c9c7" providerId="ADAL" clId="{123A3659-8511-42A2-8251-FCA854022362}" dt="2021-06-02T13:47:15.629" v="3847" actId="164"/>
          <ac:cxnSpMkLst>
            <pc:docMk/>
            <pc:sldMk cId="1458440154" sldId="277"/>
            <ac:cxnSpMk id="144" creationId="{0A5193FC-BC73-45E1-9398-D589A160FEC8}"/>
          </ac:cxnSpMkLst>
        </pc:cxnChg>
        <pc:cxnChg chg="add mod">
          <ac:chgData name="Sanders Wang" userId="089d73b8-785c-4012-b931-81c632b6c9c7" providerId="ADAL" clId="{123A3659-8511-42A2-8251-FCA854022362}" dt="2021-06-02T13:47:15.629" v="3847" actId="164"/>
          <ac:cxnSpMkLst>
            <pc:docMk/>
            <pc:sldMk cId="1458440154" sldId="277"/>
            <ac:cxnSpMk id="146" creationId="{B43D81F1-99B2-4CE0-AC7C-88A5A9EB1232}"/>
          </ac:cxnSpMkLst>
        </pc:cxnChg>
        <pc:cxnChg chg="del mod">
          <ac:chgData name="Sanders Wang" userId="089d73b8-785c-4012-b931-81c632b6c9c7" providerId="ADAL" clId="{123A3659-8511-42A2-8251-FCA854022362}" dt="2021-06-02T13:41:38.338" v="3809" actId="478"/>
          <ac:cxnSpMkLst>
            <pc:docMk/>
            <pc:sldMk cId="1458440154" sldId="277"/>
            <ac:cxnSpMk id="149" creationId="{5DC90537-5FA2-4B7D-85BF-D29C6B27ACFD}"/>
          </ac:cxnSpMkLst>
        </pc:cxnChg>
        <pc:cxnChg chg="add mod">
          <ac:chgData name="Sanders Wang" userId="089d73b8-785c-4012-b931-81c632b6c9c7" providerId="ADAL" clId="{123A3659-8511-42A2-8251-FCA854022362}" dt="2021-06-02T13:47:25.363" v="3848" actId="164"/>
          <ac:cxnSpMkLst>
            <pc:docMk/>
            <pc:sldMk cId="1458440154" sldId="277"/>
            <ac:cxnSpMk id="151" creationId="{576B22EB-E380-4B10-9944-623B3664E3A4}"/>
          </ac:cxnSpMkLst>
        </pc:cxnChg>
        <pc:cxnChg chg="del mod">
          <ac:chgData name="Sanders Wang" userId="089d73b8-785c-4012-b931-81c632b6c9c7" providerId="ADAL" clId="{123A3659-8511-42A2-8251-FCA854022362}" dt="2021-06-02T13:41:38.338" v="3809" actId="478"/>
          <ac:cxnSpMkLst>
            <pc:docMk/>
            <pc:sldMk cId="1458440154" sldId="277"/>
            <ac:cxnSpMk id="154" creationId="{755917B9-3B2D-4B52-9719-855951B34FE1}"/>
          </ac:cxnSpMkLst>
        </pc:cxnChg>
        <pc:cxnChg chg="add mod">
          <ac:chgData name="Sanders Wang" userId="089d73b8-785c-4012-b931-81c632b6c9c7" providerId="ADAL" clId="{123A3659-8511-42A2-8251-FCA854022362}" dt="2021-06-02T13:47:25.363" v="3848" actId="164"/>
          <ac:cxnSpMkLst>
            <pc:docMk/>
            <pc:sldMk cId="1458440154" sldId="277"/>
            <ac:cxnSpMk id="155" creationId="{196A59F5-AC52-4F61-9E71-366D331AF209}"/>
          </ac:cxnSpMkLst>
        </pc:cxnChg>
        <pc:cxnChg chg="mod">
          <ac:chgData name="Sanders Wang" userId="089d73b8-785c-4012-b931-81c632b6c9c7" providerId="ADAL" clId="{123A3659-8511-42A2-8251-FCA854022362}" dt="2021-06-02T13:44:20.460" v="3818" actId="1076"/>
          <ac:cxnSpMkLst>
            <pc:docMk/>
            <pc:sldMk cId="1458440154" sldId="277"/>
            <ac:cxnSpMk id="159" creationId="{A7F8B10F-EC4A-4742-BC36-3CC7B746CEDD}"/>
          </ac:cxnSpMkLst>
        </pc:cxnChg>
        <pc:cxnChg chg="mod">
          <ac:chgData name="Sanders Wang" userId="089d73b8-785c-4012-b931-81c632b6c9c7" providerId="ADAL" clId="{123A3659-8511-42A2-8251-FCA854022362}" dt="2021-06-02T13:44:20.460" v="3818" actId="1076"/>
          <ac:cxnSpMkLst>
            <pc:docMk/>
            <pc:sldMk cId="1458440154" sldId="277"/>
            <ac:cxnSpMk id="161" creationId="{2B7C8060-9A0F-4538-9256-E017EF06DA3C}"/>
          </ac:cxnSpMkLst>
        </pc:cxnChg>
        <pc:cxnChg chg="mod">
          <ac:chgData name="Sanders Wang" userId="089d73b8-785c-4012-b931-81c632b6c9c7" providerId="ADAL" clId="{123A3659-8511-42A2-8251-FCA854022362}" dt="2021-06-02T13:44:20.460" v="3818" actId="1076"/>
          <ac:cxnSpMkLst>
            <pc:docMk/>
            <pc:sldMk cId="1458440154" sldId="277"/>
            <ac:cxnSpMk id="163" creationId="{569BDF1B-4EAE-4FF5-BBDC-FD541E7663CB}"/>
          </ac:cxnSpMkLst>
        </pc:cxnChg>
        <pc:cxnChg chg="mod">
          <ac:chgData name="Sanders Wang" userId="089d73b8-785c-4012-b931-81c632b6c9c7" providerId="ADAL" clId="{123A3659-8511-42A2-8251-FCA854022362}" dt="2021-06-02T13:44:20.460" v="3818" actId="1076"/>
          <ac:cxnSpMkLst>
            <pc:docMk/>
            <pc:sldMk cId="1458440154" sldId="277"/>
            <ac:cxnSpMk id="165" creationId="{D7656ECE-BF1E-48CF-B8CE-F00707240D87}"/>
          </ac:cxnSpMkLst>
        </pc:cxnChg>
        <pc:cxnChg chg="add mod">
          <ac:chgData name="Sanders Wang" userId="089d73b8-785c-4012-b931-81c632b6c9c7" providerId="ADAL" clId="{123A3659-8511-42A2-8251-FCA854022362}" dt="2021-06-02T13:47:25.363" v="3848" actId="164"/>
          <ac:cxnSpMkLst>
            <pc:docMk/>
            <pc:sldMk cId="1458440154" sldId="277"/>
            <ac:cxnSpMk id="166" creationId="{09D68C4F-F561-4B66-9F35-C6BCE945D72A}"/>
          </ac:cxnSpMkLst>
        </pc:cxnChg>
        <pc:cxnChg chg="mod">
          <ac:chgData name="Sanders Wang" userId="089d73b8-785c-4012-b931-81c632b6c9c7" providerId="ADAL" clId="{123A3659-8511-42A2-8251-FCA854022362}" dt="2021-06-02T13:45:18.620" v="3828" actId="1076"/>
          <ac:cxnSpMkLst>
            <pc:docMk/>
            <pc:sldMk cId="1458440154" sldId="277"/>
            <ac:cxnSpMk id="170" creationId="{2F004DC3-89DE-4856-9EF5-3BACE72AA8C8}"/>
          </ac:cxnSpMkLst>
        </pc:cxnChg>
        <pc:cxnChg chg="mod">
          <ac:chgData name="Sanders Wang" userId="089d73b8-785c-4012-b931-81c632b6c9c7" providerId="ADAL" clId="{123A3659-8511-42A2-8251-FCA854022362}" dt="2021-06-02T13:45:18.620" v="3828" actId="1076"/>
          <ac:cxnSpMkLst>
            <pc:docMk/>
            <pc:sldMk cId="1458440154" sldId="277"/>
            <ac:cxnSpMk id="172" creationId="{13A02129-2653-45F2-AB9F-984A49C63446}"/>
          </ac:cxnSpMkLst>
        </pc:cxnChg>
        <pc:cxnChg chg="add mod">
          <ac:chgData name="Sanders Wang" userId="089d73b8-785c-4012-b931-81c632b6c9c7" providerId="ADAL" clId="{123A3659-8511-42A2-8251-FCA854022362}" dt="2021-06-02T13:47:54.026" v="3849" actId="164"/>
          <ac:cxnSpMkLst>
            <pc:docMk/>
            <pc:sldMk cId="1458440154" sldId="277"/>
            <ac:cxnSpMk id="174" creationId="{791BCA92-981E-4972-85C3-A3ECB752F0FE}"/>
          </ac:cxnSpMkLst>
        </pc:cxnChg>
        <pc:cxnChg chg="mod">
          <ac:chgData name="Sanders Wang" userId="089d73b8-785c-4012-b931-81c632b6c9c7" providerId="ADAL" clId="{123A3659-8511-42A2-8251-FCA854022362}" dt="2021-06-02T13:45:18.620" v="3828" actId="1076"/>
          <ac:cxnSpMkLst>
            <pc:docMk/>
            <pc:sldMk cId="1458440154" sldId="277"/>
            <ac:cxnSpMk id="176" creationId="{0A952DE0-813E-4BFF-B95D-5E03813047AE}"/>
          </ac:cxnSpMkLst>
        </pc:cxnChg>
        <pc:cxnChg chg="add mod">
          <ac:chgData name="Sanders Wang" userId="089d73b8-785c-4012-b931-81c632b6c9c7" providerId="ADAL" clId="{123A3659-8511-42A2-8251-FCA854022362}" dt="2021-06-02T13:47:54.026" v="3849" actId="164"/>
          <ac:cxnSpMkLst>
            <pc:docMk/>
            <pc:sldMk cId="1458440154" sldId="277"/>
            <ac:cxnSpMk id="178" creationId="{56A92D74-8323-4AB2-8544-BB9141F12529}"/>
          </ac:cxnSpMkLst>
        </pc:cxnChg>
        <pc:cxnChg chg="add mod">
          <ac:chgData name="Sanders Wang" userId="089d73b8-785c-4012-b931-81c632b6c9c7" providerId="ADAL" clId="{123A3659-8511-42A2-8251-FCA854022362}" dt="2021-06-02T13:47:54.026" v="3849" actId="164"/>
          <ac:cxnSpMkLst>
            <pc:docMk/>
            <pc:sldMk cId="1458440154" sldId="277"/>
            <ac:cxnSpMk id="180" creationId="{640834F4-8BA1-499D-9D7E-654107FA8F0C}"/>
          </ac:cxnSpMkLst>
        </pc:cxnChg>
        <pc:cxnChg chg="mod">
          <ac:chgData name="Sanders Wang" userId="089d73b8-785c-4012-b931-81c632b6c9c7" providerId="ADAL" clId="{123A3659-8511-42A2-8251-FCA854022362}" dt="2021-06-02T13:45:18.620" v="3828" actId="1076"/>
          <ac:cxnSpMkLst>
            <pc:docMk/>
            <pc:sldMk cId="1458440154" sldId="277"/>
            <ac:cxnSpMk id="181" creationId="{5816FBC8-8F71-487A-A7CC-EE2448BFB606}"/>
          </ac:cxnSpMkLst>
        </pc:cxnChg>
        <pc:cxnChg chg="add mod">
          <ac:chgData name="Sanders Wang" userId="089d73b8-785c-4012-b931-81c632b6c9c7" providerId="ADAL" clId="{123A3659-8511-42A2-8251-FCA854022362}" dt="2021-06-02T13:47:54.026" v="3849" actId="164"/>
          <ac:cxnSpMkLst>
            <pc:docMk/>
            <pc:sldMk cId="1458440154" sldId="277"/>
            <ac:cxnSpMk id="182" creationId="{83C547F0-18AE-4084-AA8A-339B9465D515}"/>
          </ac:cxnSpMkLst>
        </pc:cxnChg>
        <pc:cxnChg chg="add mod">
          <ac:chgData name="Sanders Wang" userId="089d73b8-785c-4012-b931-81c632b6c9c7" providerId="ADAL" clId="{123A3659-8511-42A2-8251-FCA854022362}" dt="2021-06-02T13:49:28.472" v="3856" actId="164"/>
          <ac:cxnSpMkLst>
            <pc:docMk/>
            <pc:sldMk cId="1458440154" sldId="277"/>
            <ac:cxnSpMk id="187" creationId="{207C1334-8AD2-4BA2-9B73-B87712A14A20}"/>
          </ac:cxnSpMkLst>
        </pc:cxnChg>
        <pc:cxnChg chg="del mod">
          <ac:chgData name="Sanders Wang" userId="089d73b8-785c-4012-b931-81c632b6c9c7" providerId="ADAL" clId="{123A3659-8511-42A2-8251-FCA854022362}" dt="2021-06-02T13:44:45.691" v="3822" actId="478"/>
          <ac:cxnSpMkLst>
            <pc:docMk/>
            <pc:sldMk cId="1458440154" sldId="277"/>
            <ac:cxnSpMk id="196" creationId="{24D6F572-3305-43BF-A37D-96F40CAAC372}"/>
          </ac:cxnSpMkLst>
        </pc:cxnChg>
        <pc:cxnChg chg="add mod">
          <ac:chgData name="Sanders Wang" userId="089d73b8-785c-4012-b931-81c632b6c9c7" providerId="ADAL" clId="{123A3659-8511-42A2-8251-FCA854022362}" dt="2021-06-02T13:49:28.472" v="3856" actId="164"/>
          <ac:cxnSpMkLst>
            <pc:docMk/>
            <pc:sldMk cId="1458440154" sldId="277"/>
            <ac:cxnSpMk id="197" creationId="{4D2193C3-F917-47AF-9976-A78F6FE22DB0}"/>
          </ac:cxnSpMkLst>
        </pc:cxnChg>
        <pc:cxnChg chg="add mod">
          <ac:chgData name="Sanders Wang" userId="089d73b8-785c-4012-b931-81c632b6c9c7" providerId="ADAL" clId="{123A3659-8511-42A2-8251-FCA854022362}" dt="2021-06-02T13:51:08.213" v="3873" actId="164"/>
          <ac:cxnSpMkLst>
            <pc:docMk/>
            <pc:sldMk cId="1458440154" sldId="277"/>
            <ac:cxnSpMk id="201" creationId="{D2B8EF38-1705-44D7-A723-0220CCCEC64F}"/>
          </ac:cxnSpMkLst>
        </pc:cxnChg>
        <pc:cxnChg chg="add mod">
          <ac:chgData name="Sanders Wang" userId="089d73b8-785c-4012-b931-81c632b6c9c7" providerId="ADAL" clId="{123A3659-8511-42A2-8251-FCA854022362}" dt="2021-06-02T13:51:08.213" v="3873" actId="164"/>
          <ac:cxnSpMkLst>
            <pc:docMk/>
            <pc:sldMk cId="1458440154" sldId="277"/>
            <ac:cxnSpMk id="203" creationId="{50475C79-0122-4C22-958E-8A98F8159BB3}"/>
          </ac:cxnSpMkLst>
        </pc:cxnChg>
        <pc:cxnChg chg="add mod">
          <ac:chgData name="Sanders Wang" userId="089d73b8-785c-4012-b931-81c632b6c9c7" providerId="ADAL" clId="{123A3659-8511-42A2-8251-FCA854022362}" dt="2021-06-02T13:51:08.213" v="3873" actId="164"/>
          <ac:cxnSpMkLst>
            <pc:docMk/>
            <pc:sldMk cId="1458440154" sldId="277"/>
            <ac:cxnSpMk id="204" creationId="{ECA46266-AC66-4E04-8309-0CBB12D4E391}"/>
          </ac:cxnSpMkLst>
        </pc:cxnChg>
        <pc:cxnChg chg="add mod">
          <ac:chgData name="Sanders Wang" userId="089d73b8-785c-4012-b931-81c632b6c9c7" providerId="ADAL" clId="{123A3659-8511-42A2-8251-FCA854022362}" dt="2021-06-02T13:51:08.213" v="3873" actId="164"/>
          <ac:cxnSpMkLst>
            <pc:docMk/>
            <pc:sldMk cId="1458440154" sldId="277"/>
            <ac:cxnSpMk id="206" creationId="{BADF93B4-FB2A-4E94-A81F-2059DB70FCC4}"/>
          </ac:cxnSpMkLst>
        </pc:cxnChg>
        <pc:cxnChg chg="del mod">
          <ac:chgData name="Sanders Wang" userId="089d73b8-785c-4012-b931-81c632b6c9c7" providerId="ADAL" clId="{123A3659-8511-42A2-8251-FCA854022362}" dt="2021-06-02T13:44:45.691" v="3822" actId="478"/>
          <ac:cxnSpMkLst>
            <pc:docMk/>
            <pc:sldMk cId="1458440154" sldId="277"/>
            <ac:cxnSpMk id="223" creationId="{EAD8643C-AC25-4CFC-90D1-D2FFBCA32113}"/>
          </ac:cxnSpMkLst>
        </pc:cxnChg>
        <pc:cxnChg chg="del mod">
          <ac:chgData name="Sanders Wang" userId="089d73b8-785c-4012-b931-81c632b6c9c7" providerId="ADAL" clId="{123A3659-8511-42A2-8251-FCA854022362}" dt="2021-06-02T13:44:45.691" v="3822" actId="478"/>
          <ac:cxnSpMkLst>
            <pc:docMk/>
            <pc:sldMk cId="1458440154" sldId="277"/>
            <ac:cxnSpMk id="226" creationId="{4EE357A5-C5A9-4C1D-939D-04AC48F0B9FF}"/>
          </ac:cxnSpMkLst>
        </pc:cxnChg>
        <pc:cxnChg chg="del mod">
          <ac:chgData name="Sanders Wang" userId="089d73b8-785c-4012-b931-81c632b6c9c7" providerId="ADAL" clId="{123A3659-8511-42A2-8251-FCA854022362}" dt="2021-06-02T13:44:45.691" v="3822" actId="478"/>
          <ac:cxnSpMkLst>
            <pc:docMk/>
            <pc:sldMk cId="1458440154" sldId="277"/>
            <ac:cxnSpMk id="230" creationId="{05A9AC44-AAF1-442D-9162-E330495AD56C}"/>
          </ac:cxnSpMkLst>
        </pc:cxnChg>
        <pc:cxnChg chg="del mod">
          <ac:chgData name="Sanders Wang" userId="089d73b8-785c-4012-b931-81c632b6c9c7" providerId="ADAL" clId="{123A3659-8511-42A2-8251-FCA854022362}" dt="2021-06-02T13:44:45.691" v="3822" actId="478"/>
          <ac:cxnSpMkLst>
            <pc:docMk/>
            <pc:sldMk cId="1458440154" sldId="277"/>
            <ac:cxnSpMk id="233" creationId="{A81E7948-AC5A-4200-9967-30A0ECAD3B3F}"/>
          </ac:cxnSpMkLst>
        </pc:cxnChg>
      </pc:sldChg>
      <pc:sldChg chg="addSp delSp add del setBg delDesignElem">
        <pc:chgData name="Sanders Wang" userId="089d73b8-785c-4012-b931-81c632b6c9c7" providerId="ADAL" clId="{123A3659-8511-42A2-8251-FCA854022362}" dt="2021-06-02T14:10:03.764" v="4015"/>
        <pc:sldMkLst>
          <pc:docMk/>
          <pc:sldMk cId="1745935125" sldId="278"/>
        </pc:sldMkLst>
        <pc:spChg chg="add del">
          <ac:chgData name="Sanders Wang" userId="089d73b8-785c-4012-b931-81c632b6c9c7" providerId="ADAL" clId="{123A3659-8511-42A2-8251-FCA854022362}" dt="2021-06-02T14:10:03.764" v="4015"/>
          <ac:spMkLst>
            <pc:docMk/>
            <pc:sldMk cId="1745935125" sldId="278"/>
            <ac:spMk id="10" creationId="{A8384FB5-9ADC-4DDC-881B-597D56F5B15D}"/>
          </ac:spMkLst>
        </pc:spChg>
        <pc:spChg chg="add del">
          <ac:chgData name="Sanders Wang" userId="089d73b8-785c-4012-b931-81c632b6c9c7" providerId="ADAL" clId="{123A3659-8511-42A2-8251-FCA854022362}" dt="2021-06-02T14:10:03.764" v="4015"/>
          <ac:spMkLst>
            <pc:docMk/>
            <pc:sldMk cId="1745935125" sldId="278"/>
            <ac:spMk id="12" creationId="{91E5A9A7-95C6-4F4F-B00E-C82E07FE62EF}"/>
          </ac:spMkLst>
        </pc:spChg>
        <pc:spChg chg="add del">
          <ac:chgData name="Sanders Wang" userId="089d73b8-785c-4012-b931-81c632b6c9c7" providerId="ADAL" clId="{123A3659-8511-42A2-8251-FCA854022362}" dt="2021-06-02T14:10:03.764" v="4015"/>
          <ac:spMkLst>
            <pc:docMk/>
            <pc:sldMk cId="1745935125" sldId="278"/>
            <ac:spMk id="14" creationId="{D07DD2DE-F619-49DD-B5E7-03A290FF4ED1}"/>
          </ac:spMkLst>
        </pc:spChg>
        <pc:spChg chg="add del">
          <ac:chgData name="Sanders Wang" userId="089d73b8-785c-4012-b931-81c632b6c9c7" providerId="ADAL" clId="{123A3659-8511-42A2-8251-FCA854022362}" dt="2021-06-02T14:10:03.764" v="4015"/>
          <ac:spMkLst>
            <pc:docMk/>
            <pc:sldMk cId="1745935125" sldId="278"/>
            <ac:spMk id="16" creationId="{85149191-5F60-4A28-AAFF-039F96B0F3EC}"/>
          </ac:spMkLst>
        </pc:spChg>
        <pc:spChg chg="add del">
          <ac:chgData name="Sanders Wang" userId="089d73b8-785c-4012-b931-81c632b6c9c7" providerId="ADAL" clId="{123A3659-8511-42A2-8251-FCA854022362}" dt="2021-06-02T14:10:03.764" v="4015"/>
          <ac:spMkLst>
            <pc:docMk/>
            <pc:sldMk cId="1745935125" sldId="278"/>
            <ac:spMk id="18" creationId="{F8260ED5-17F7-4158-B241-D51DD4CF1B7E}"/>
          </ac:spMkLst>
        </pc:spChg>
      </pc:sldChg>
      <pc:sldChg chg="addSp delSp modSp add mod ord modAnim">
        <pc:chgData name="Sanders Wang" userId="089d73b8-785c-4012-b931-81c632b6c9c7" providerId="ADAL" clId="{123A3659-8511-42A2-8251-FCA854022362}" dt="2021-06-03T09:35:18.167" v="4197"/>
        <pc:sldMkLst>
          <pc:docMk/>
          <pc:sldMk cId="3107195866" sldId="278"/>
        </pc:sldMkLst>
        <pc:picChg chg="del">
          <ac:chgData name="Sanders Wang" userId="089d73b8-785c-4012-b931-81c632b6c9c7" providerId="ADAL" clId="{123A3659-8511-42A2-8251-FCA854022362}" dt="2021-06-03T09:35:12.231" v="4196" actId="478"/>
          <ac:picMkLst>
            <pc:docMk/>
            <pc:sldMk cId="3107195866" sldId="278"/>
            <ac:picMk id="15" creationId="{6E9E4279-7C25-4A29-8983-69D257E5BD6C}"/>
          </ac:picMkLst>
        </pc:picChg>
        <pc:picChg chg="add mod">
          <ac:chgData name="Sanders Wang" userId="089d73b8-785c-4012-b931-81c632b6c9c7" providerId="ADAL" clId="{123A3659-8511-42A2-8251-FCA854022362}" dt="2021-06-03T09:35:18.167" v="4197"/>
          <ac:picMkLst>
            <pc:docMk/>
            <pc:sldMk cId="3107195866" sldId="278"/>
            <ac:picMk id="26" creationId="{CA1CBE14-75BF-45EB-9CBA-F566DC483E27}"/>
          </ac:picMkLst>
        </pc:picChg>
      </pc:sldChg>
      <pc:sldChg chg="addSp delSp modSp add mod">
        <pc:chgData name="Sanders Wang" userId="089d73b8-785c-4012-b931-81c632b6c9c7" providerId="ADAL" clId="{123A3659-8511-42A2-8251-FCA854022362}" dt="2021-06-03T09:34:42.775" v="4195" actId="20577"/>
        <pc:sldMkLst>
          <pc:docMk/>
          <pc:sldMk cId="1718598852" sldId="279"/>
        </pc:sldMkLst>
        <pc:spChg chg="mod">
          <ac:chgData name="Sanders Wang" userId="089d73b8-785c-4012-b931-81c632b6c9c7" providerId="ADAL" clId="{123A3659-8511-42A2-8251-FCA854022362}" dt="2021-06-03T09:34:42.775" v="4195" actId="20577"/>
          <ac:spMkLst>
            <pc:docMk/>
            <pc:sldMk cId="1718598852" sldId="279"/>
            <ac:spMk id="2" creationId="{779EB729-BE9C-425E-A3A5-C2B23735E5AB}"/>
          </ac:spMkLst>
        </pc:spChg>
        <pc:spChg chg="mod">
          <ac:chgData name="Sanders Wang" userId="089d73b8-785c-4012-b931-81c632b6c9c7" providerId="ADAL" clId="{123A3659-8511-42A2-8251-FCA854022362}" dt="2021-06-03T09:30:33.896" v="4133" actId="1076"/>
          <ac:spMkLst>
            <pc:docMk/>
            <pc:sldMk cId="1718598852" sldId="279"/>
            <ac:spMk id="9" creationId="{E3048320-7598-42DB-87C4-4928834A194B}"/>
          </ac:spMkLst>
        </pc:spChg>
        <pc:spChg chg="mod">
          <ac:chgData name="Sanders Wang" userId="089d73b8-785c-4012-b931-81c632b6c9c7" providerId="ADAL" clId="{123A3659-8511-42A2-8251-FCA854022362}" dt="2021-06-03T09:24:30.326" v="4081" actId="20577"/>
          <ac:spMkLst>
            <pc:docMk/>
            <pc:sldMk cId="1718598852" sldId="279"/>
            <ac:spMk id="15" creationId="{55744E23-7105-4F2C-9EFE-24C0C99D4B9C}"/>
          </ac:spMkLst>
        </pc:spChg>
        <pc:spChg chg="add del mod">
          <ac:chgData name="Sanders Wang" userId="089d73b8-785c-4012-b931-81c632b6c9c7" providerId="ADAL" clId="{123A3659-8511-42A2-8251-FCA854022362}" dt="2021-06-03T09:28:40.566" v="4114" actId="478"/>
          <ac:spMkLst>
            <pc:docMk/>
            <pc:sldMk cId="1718598852" sldId="279"/>
            <ac:spMk id="34" creationId="{41A2CAD7-BF31-49E1-BDF9-B53DDCDFBB16}"/>
          </ac:spMkLst>
        </pc:spChg>
        <pc:spChg chg="del">
          <ac:chgData name="Sanders Wang" userId="089d73b8-785c-4012-b931-81c632b6c9c7" providerId="ADAL" clId="{123A3659-8511-42A2-8251-FCA854022362}" dt="2021-06-03T09:24:33.983" v="4082" actId="478"/>
          <ac:spMkLst>
            <pc:docMk/>
            <pc:sldMk cId="1718598852" sldId="279"/>
            <ac:spMk id="51" creationId="{95F248EC-DE5F-4A4B-85BE-FA10EEFF88EE}"/>
          </ac:spMkLst>
        </pc:spChg>
        <pc:spChg chg="del">
          <ac:chgData name="Sanders Wang" userId="089d73b8-785c-4012-b931-81c632b6c9c7" providerId="ADAL" clId="{123A3659-8511-42A2-8251-FCA854022362}" dt="2021-06-03T09:29:39.165" v="4126" actId="478"/>
          <ac:spMkLst>
            <pc:docMk/>
            <pc:sldMk cId="1718598852" sldId="279"/>
            <ac:spMk id="58" creationId="{D5633B2B-3A25-443F-BBD7-2C93FB3D946D}"/>
          </ac:spMkLst>
        </pc:spChg>
        <pc:spChg chg="add mod">
          <ac:chgData name="Sanders Wang" userId="089d73b8-785c-4012-b931-81c632b6c9c7" providerId="ADAL" clId="{123A3659-8511-42A2-8251-FCA854022362}" dt="2021-06-03T09:30:33.896" v="4133" actId="1076"/>
          <ac:spMkLst>
            <pc:docMk/>
            <pc:sldMk cId="1718598852" sldId="279"/>
            <ac:spMk id="64" creationId="{C5824E3E-AA4B-451B-934C-8EC859162E7A}"/>
          </ac:spMkLst>
        </pc:spChg>
        <pc:spChg chg="add mod">
          <ac:chgData name="Sanders Wang" userId="089d73b8-785c-4012-b931-81c632b6c9c7" providerId="ADAL" clId="{123A3659-8511-42A2-8251-FCA854022362}" dt="2021-06-03T09:30:33.896" v="4133" actId="1076"/>
          <ac:spMkLst>
            <pc:docMk/>
            <pc:sldMk cId="1718598852" sldId="279"/>
            <ac:spMk id="82" creationId="{9BC5A8CE-E674-4E73-995B-9634AD7D8ACC}"/>
          </ac:spMkLst>
        </pc:spChg>
        <pc:spChg chg="add mod">
          <ac:chgData name="Sanders Wang" userId="089d73b8-785c-4012-b931-81c632b6c9c7" providerId="ADAL" clId="{123A3659-8511-42A2-8251-FCA854022362}" dt="2021-06-03T09:30:39.495" v="4134" actId="1076"/>
          <ac:spMkLst>
            <pc:docMk/>
            <pc:sldMk cId="1718598852" sldId="279"/>
            <ac:spMk id="83" creationId="{D12030CE-A302-470E-82DF-06C950B351D1}"/>
          </ac:spMkLst>
        </pc:spChg>
        <pc:spChg chg="del">
          <ac:chgData name="Sanders Wang" userId="089d73b8-785c-4012-b931-81c632b6c9c7" providerId="ADAL" clId="{123A3659-8511-42A2-8251-FCA854022362}" dt="2021-06-03T09:31:32.565" v="4146" actId="478"/>
          <ac:spMkLst>
            <pc:docMk/>
            <pc:sldMk cId="1718598852" sldId="279"/>
            <ac:spMk id="104" creationId="{2E23C53B-67DE-449B-AAE9-676738378615}"/>
          </ac:spMkLst>
        </pc:spChg>
        <pc:spChg chg="add del mod">
          <ac:chgData name="Sanders Wang" userId="089d73b8-785c-4012-b931-81c632b6c9c7" providerId="ADAL" clId="{123A3659-8511-42A2-8251-FCA854022362}" dt="2021-06-03T09:33:29.754" v="4168" actId="478"/>
          <ac:spMkLst>
            <pc:docMk/>
            <pc:sldMk cId="1718598852" sldId="279"/>
            <ac:spMk id="108" creationId="{96355340-2513-43BC-A9C7-353918F5B746}"/>
          </ac:spMkLst>
        </pc:spChg>
        <pc:picChg chg="del">
          <ac:chgData name="Sanders Wang" userId="089d73b8-785c-4012-b931-81c632b6c9c7" providerId="ADAL" clId="{123A3659-8511-42A2-8251-FCA854022362}" dt="2021-06-03T09:33:11.203" v="4166" actId="478"/>
          <ac:picMkLst>
            <pc:docMk/>
            <pc:sldMk cId="1718598852" sldId="279"/>
            <ac:picMk id="27" creationId="{D94F170C-DB78-4163-A30A-5EEDD6A86835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28" creationId="{C4BAFCE4-F590-4248-B216-1F820304D628}"/>
          </ac:picMkLst>
        </pc:picChg>
        <pc:picChg chg="del">
          <ac:chgData name="Sanders Wang" userId="089d73b8-785c-4012-b931-81c632b6c9c7" providerId="ADAL" clId="{123A3659-8511-42A2-8251-FCA854022362}" dt="2021-06-03T09:25:05.769" v="4083" actId="478"/>
          <ac:picMkLst>
            <pc:docMk/>
            <pc:sldMk cId="1718598852" sldId="279"/>
            <ac:picMk id="29" creationId="{AC12C532-C8F4-4507-B80C-07D325F97CAA}"/>
          </ac:picMkLst>
        </pc:picChg>
        <pc:picChg chg="del">
          <ac:chgData name="Sanders Wang" userId="089d73b8-785c-4012-b931-81c632b6c9c7" providerId="ADAL" clId="{123A3659-8511-42A2-8251-FCA854022362}" dt="2021-06-03T09:25:05.769" v="4083" actId="478"/>
          <ac:picMkLst>
            <pc:docMk/>
            <pc:sldMk cId="1718598852" sldId="279"/>
            <ac:picMk id="30" creationId="{5E89E105-D948-4AAA-94E3-6729BA1C50AF}"/>
          </ac:picMkLst>
        </pc:picChg>
        <pc:picChg chg="del">
          <ac:chgData name="Sanders Wang" userId="089d73b8-785c-4012-b931-81c632b6c9c7" providerId="ADAL" clId="{123A3659-8511-42A2-8251-FCA854022362}" dt="2021-06-03T09:25:05.769" v="4083" actId="478"/>
          <ac:picMkLst>
            <pc:docMk/>
            <pc:sldMk cId="1718598852" sldId="279"/>
            <ac:picMk id="31" creationId="{BC023E7C-DC8A-400D-B8CB-4CAF19B7F3AF}"/>
          </ac:picMkLst>
        </pc:picChg>
        <pc:picChg chg="del">
          <ac:chgData name="Sanders Wang" userId="089d73b8-785c-4012-b931-81c632b6c9c7" providerId="ADAL" clId="{123A3659-8511-42A2-8251-FCA854022362}" dt="2021-06-03T09:25:05.769" v="4083" actId="478"/>
          <ac:picMkLst>
            <pc:docMk/>
            <pc:sldMk cId="1718598852" sldId="279"/>
            <ac:picMk id="33" creationId="{40D9C1D2-E206-4B07-9C5F-86A6314EA345}"/>
          </ac:picMkLst>
        </pc:picChg>
        <pc:picChg chg="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37" creationId="{30896717-BB87-4951-9DDA-98AC4FBAD089}"/>
          </ac:picMkLst>
        </pc:picChg>
        <pc:picChg chg="del">
          <ac:chgData name="Sanders Wang" userId="089d73b8-785c-4012-b931-81c632b6c9c7" providerId="ADAL" clId="{123A3659-8511-42A2-8251-FCA854022362}" dt="2021-06-03T09:25:05.769" v="4083" actId="478"/>
          <ac:picMkLst>
            <pc:docMk/>
            <pc:sldMk cId="1718598852" sldId="279"/>
            <ac:picMk id="38" creationId="{1245ADC3-DF60-4BFD-82F9-80032758A4BA}"/>
          </ac:picMkLst>
        </pc:picChg>
        <pc:picChg chg="del">
          <ac:chgData name="Sanders Wang" userId="089d73b8-785c-4012-b931-81c632b6c9c7" providerId="ADAL" clId="{123A3659-8511-42A2-8251-FCA854022362}" dt="2021-06-03T09:25:05.769" v="4083" actId="478"/>
          <ac:picMkLst>
            <pc:docMk/>
            <pc:sldMk cId="1718598852" sldId="279"/>
            <ac:picMk id="41" creationId="{448C26B1-A2B1-4C31-9D31-4321CF6CC394}"/>
          </ac:picMkLst>
        </pc:picChg>
        <pc:picChg chg="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44" creationId="{6E8493F0-B8BC-4B07-9248-F8999A212209}"/>
          </ac:picMkLst>
        </pc:picChg>
        <pc:picChg chg="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45" creationId="{342C9AF2-1B37-42C4-9107-21D0D5D1BD85}"/>
          </ac:picMkLst>
        </pc:picChg>
        <pc:picChg chg="del">
          <ac:chgData name="Sanders Wang" userId="089d73b8-785c-4012-b931-81c632b6c9c7" providerId="ADAL" clId="{123A3659-8511-42A2-8251-FCA854022362}" dt="2021-06-03T09:25:05.769" v="4083" actId="478"/>
          <ac:picMkLst>
            <pc:docMk/>
            <pc:sldMk cId="1718598852" sldId="279"/>
            <ac:picMk id="46" creationId="{B894AD05-21F8-4D62-8D0F-DD2F719B7C6F}"/>
          </ac:picMkLst>
        </pc:picChg>
        <pc:picChg chg="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48" creationId="{81BC8ADD-0897-4BE8-B52C-9E2933720425}"/>
          </ac:picMkLst>
        </pc:picChg>
        <pc:picChg chg="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49" creationId="{AB31DDCB-6360-434C-9F7B-28DC087E928D}"/>
          </ac:picMkLst>
        </pc:picChg>
        <pc:picChg chg="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50" creationId="{677685E2-1968-48AE-B396-8449BEE3CC37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52" creationId="{E15AA316-5C87-4542-9B4B-2FBF55FA5AF8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53" creationId="{3E4E774C-3F62-468D-B5FE-4C33EA3F5EBD}"/>
          </ac:picMkLst>
        </pc:picChg>
        <pc:picChg chg="del mod">
          <ac:chgData name="Sanders Wang" userId="089d73b8-785c-4012-b931-81c632b6c9c7" providerId="ADAL" clId="{123A3659-8511-42A2-8251-FCA854022362}" dt="2021-06-03T09:26:13.321" v="4085" actId="478"/>
          <ac:picMkLst>
            <pc:docMk/>
            <pc:sldMk cId="1718598852" sldId="279"/>
            <ac:picMk id="54" creationId="{483F647C-7ACB-455F-B95F-F78E2CF51909}"/>
          </ac:picMkLst>
        </pc:picChg>
        <pc:picChg chg="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56" creationId="{ADA4C5C0-A68C-4CB0-BC72-A9AD3C970EE0}"/>
          </ac:picMkLst>
        </pc:picChg>
        <pc:picChg chg="mod">
          <ac:chgData name="Sanders Wang" userId="089d73b8-785c-4012-b931-81c632b6c9c7" providerId="ADAL" clId="{123A3659-8511-42A2-8251-FCA854022362}" dt="2021-06-03T09:31:11.013" v="4142" actId="1076"/>
          <ac:picMkLst>
            <pc:docMk/>
            <pc:sldMk cId="1718598852" sldId="279"/>
            <ac:picMk id="59" creationId="{6AC2B8AC-7C16-44E7-85F5-7A78E1202873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61" creationId="{FA322C71-455A-49FC-AB63-ADC72557589D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62" creationId="{2CECA15C-3E6F-468C-A54F-CC8F4F982996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63" creationId="{1178AF58-9586-4889-BC01-5B52EC67AD69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65" creationId="{EE6E5766-D344-4280-96CB-31E50F6645B8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66" creationId="{9F87CA9E-34D1-49BA-AA9E-1C450835101C}"/>
          </ac:picMkLst>
        </pc:picChg>
        <pc:picChg chg="mod">
          <ac:chgData name="Sanders Wang" userId="089d73b8-785c-4012-b931-81c632b6c9c7" providerId="ADAL" clId="{123A3659-8511-42A2-8251-FCA854022362}" dt="2021-06-03T09:31:09.052" v="4141" actId="1076"/>
          <ac:picMkLst>
            <pc:docMk/>
            <pc:sldMk cId="1718598852" sldId="279"/>
            <ac:picMk id="67" creationId="{8601FB43-619A-461F-BBC7-C1452401D26F}"/>
          </ac:picMkLst>
        </pc:picChg>
        <pc:picChg chg="mod">
          <ac:chgData name="Sanders Wang" userId="089d73b8-785c-4012-b931-81c632b6c9c7" providerId="ADAL" clId="{123A3659-8511-42A2-8251-FCA854022362}" dt="2021-06-03T09:31:55.582" v="4151" actId="1076"/>
          <ac:picMkLst>
            <pc:docMk/>
            <pc:sldMk cId="1718598852" sldId="279"/>
            <ac:picMk id="68" creationId="{D925BE34-48FA-46F1-B1B3-1F919FFCF555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69" creationId="{A77CDDD4-07E2-43DC-BAEF-5037BEE03057}"/>
          </ac:picMkLst>
        </pc:picChg>
        <pc:picChg chg="mod">
          <ac:chgData name="Sanders Wang" userId="089d73b8-785c-4012-b931-81c632b6c9c7" providerId="ADAL" clId="{123A3659-8511-42A2-8251-FCA854022362}" dt="2021-06-03T09:31:27.577" v="4145" actId="14100"/>
          <ac:picMkLst>
            <pc:docMk/>
            <pc:sldMk cId="1718598852" sldId="279"/>
            <ac:picMk id="70" creationId="{F9E30127-1297-4D08-B2CF-5623663E1E52}"/>
          </ac:picMkLst>
        </pc:picChg>
        <pc:picChg chg="del">
          <ac:chgData name="Sanders Wang" userId="089d73b8-785c-4012-b931-81c632b6c9c7" providerId="ADAL" clId="{123A3659-8511-42A2-8251-FCA854022362}" dt="2021-06-03T09:25:05.769" v="4083" actId="478"/>
          <ac:picMkLst>
            <pc:docMk/>
            <pc:sldMk cId="1718598852" sldId="279"/>
            <ac:picMk id="71" creationId="{5B902804-CF49-4849-8A37-A1E24BD85D4E}"/>
          </ac:picMkLst>
        </pc:picChg>
        <pc:picChg chg="add mod">
          <ac:chgData name="Sanders Wang" userId="089d73b8-785c-4012-b931-81c632b6c9c7" providerId="ADAL" clId="{123A3659-8511-42A2-8251-FCA854022362}" dt="2021-06-03T09:30:33.896" v="4133" actId="1076"/>
          <ac:picMkLst>
            <pc:docMk/>
            <pc:sldMk cId="1718598852" sldId="279"/>
            <ac:picMk id="72" creationId="{CE173649-8FEA-4891-9270-880E3F6BBA78}"/>
          </ac:picMkLst>
        </pc:picChg>
        <pc:picChg chg="add mod">
          <ac:chgData name="Sanders Wang" userId="089d73b8-785c-4012-b931-81c632b6c9c7" providerId="ADAL" clId="{123A3659-8511-42A2-8251-FCA854022362}" dt="2021-06-03T09:30:39.495" v="4134" actId="1076"/>
          <ac:picMkLst>
            <pc:docMk/>
            <pc:sldMk cId="1718598852" sldId="279"/>
            <ac:picMk id="84" creationId="{B273E93E-EBE3-4C01-BC26-904212C55A5E}"/>
          </ac:picMkLst>
        </pc:picChg>
        <pc:picChg chg="add mod">
          <ac:chgData name="Sanders Wang" userId="089d73b8-785c-4012-b931-81c632b6c9c7" providerId="ADAL" clId="{123A3659-8511-42A2-8251-FCA854022362}" dt="2021-06-03T09:31:52.040" v="4150" actId="14100"/>
          <ac:picMkLst>
            <pc:docMk/>
            <pc:sldMk cId="1718598852" sldId="279"/>
            <ac:picMk id="88" creationId="{8E7E91A5-3278-475B-BDEA-091DADBCC8D6}"/>
          </ac:picMkLst>
        </pc:picChg>
        <pc:picChg chg="add mod">
          <ac:chgData name="Sanders Wang" userId="089d73b8-785c-4012-b931-81c632b6c9c7" providerId="ADAL" clId="{123A3659-8511-42A2-8251-FCA854022362}" dt="2021-06-03T09:32:13.210" v="4155" actId="1076"/>
          <ac:picMkLst>
            <pc:docMk/>
            <pc:sldMk cId="1718598852" sldId="279"/>
            <ac:picMk id="93" creationId="{29A9896C-71B9-4438-A185-F310AFB0BFA3}"/>
          </ac:picMkLst>
        </pc:picChg>
        <pc:picChg chg="add mod">
          <ac:chgData name="Sanders Wang" userId="089d73b8-785c-4012-b931-81c632b6c9c7" providerId="ADAL" clId="{123A3659-8511-42A2-8251-FCA854022362}" dt="2021-06-03T09:32:42.296" v="4158" actId="1076"/>
          <ac:picMkLst>
            <pc:docMk/>
            <pc:sldMk cId="1718598852" sldId="279"/>
            <ac:picMk id="97" creationId="{D457DADD-71A4-4F96-9CDE-7D2E03E54F61}"/>
          </ac:picMkLst>
        </pc:picChg>
        <pc:picChg chg="add mod">
          <ac:chgData name="Sanders Wang" userId="089d73b8-785c-4012-b931-81c632b6c9c7" providerId="ADAL" clId="{123A3659-8511-42A2-8251-FCA854022362}" dt="2021-06-03T09:33:00.995" v="4165" actId="1076"/>
          <ac:picMkLst>
            <pc:docMk/>
            <pc:sldMk cId="1718598852" sldId="279"/>
            <ac:picMk id="101" creationId="{45AB3072-02FE-4298-A0E4-5012FF6C9F01}"/>
          </ac:picMkLst>
        </pc:picChg>
        <pc:picChg chg="add mod">
          <ac:chgData name="Sanders Wang" userId="089d73b8-785c-4012-b931-81c632b6c9c7" providerId="ADAL" clId="{123A3659-8511-42A2-8251-FCA854022362}" dt="2021-06-03T09:33:54.690" v="4174" actId="1076"/>
          <ac:picMkLst>
            <pc:docMk/>
            <pc:sldMk cId="1718598852" sldId="279"/>
            <ac:picMk id="107" creationId="{5A21D4DC-78F3-42C3-BE47-6FCCB4FF0552}"/>
          </ac:picMkLst>
        </pc:picChg>
        <pc:cxnChg chg="del">
          <ac:chgData name="Sanders Wang" userId="089d73b8-785c-4012-b931-81c632b6c9c7" providerId="ADAL" clId="{123A3659-8511-42A2-8251-FCA854022362}" dt="2021-06-03T09:25:05.769" v="4083" actId="478"/>
          <ac:cxnSpMkLst>
            <pc:docMk/>
            <pc:sldMk cId="1718598852" sldId="279"/>
            <ac:cxnSpMk id="4" creationId="{AE35299B-FD4A-488F-B205-3D41603663D3}"/>
          </ac:cxnSpMkLst>
        </pc:cxnChg>
        <pc:cxnChg chg="del mod">
          <ac:chgData name="Sanders Wang" userId="089d73b8-785c-4012-b931-81c632b6c9c7" providerId="ADAL" clId="{123A3659-8511-42A2-8251-FCA854022362}" dt="2021-06-03T09:25:05.769" v="4083" actId="478"/>
          <ac:cxnSpMkLst>
            <pc:docMk/>
            <pc:sldMk cId="1718598852" sldId="279"/>
            <ac:cxnSpMk id="32" creationId="{FB5B6EB3-6D29-4CCA-A736-8ED50AEC61A2}"/>
          </ac:cxnSpMkLst>
        </pc:cxnChg>
        <pc:cxnChg chg="mod">
          <ac:chgData name="Sanders Wang" userId="089d73b8-785c-4012-b931-81c632b6c9c7" providerId="ADAL" clId="{123A3659-8511-42A2-8251-FCA854022362}" dt="2021-06-03T09:30:33.896" v="4133" actId="1076"/>
          <ac:cxnSpMkLst>
            <pc:docMk/>
            <pc:sldMk cId="1718598852" sldId="279"/>
            <ac:cxnSpMk id="39" creationId="{2BDF3820-220C-4E87-8AD8-8B05EF6F15FA}"/>
          </ac:cxnSpMkLst>
        </pc:cxnChg>
        <pc:cxnChg chg="mod">
          <ac:chgData name="Sanders Wang" userId="089d73b8-785c-4012-b931-81c632b6c9c7" providerId="ADAL" clId="{123A3659-8511-42A2-8251-FCA854022362}" dt="2021-06-03T09:30:33.896" v="4133" actId="1076"/>
          <ac:cxnSpMkLst>
            <pc:docMk/>
            <pc:sldMk cId="1718598852" sldId="279"/>
            <ac:cxnSpMk id="40" creationId="{4ED31419-7CBC-414D-A007-D66AD0891CD4}"/>
          </ac:cxnSpMkLst>
        </pc:cxnChg>
        <pc:cxnChg chg="del mod">
          <ac:chgData name="Sanders Wang" userId="089d73b8-785c-4012-b931-81c632b6c9c7" providerId="ADAL" clId="{123A3659-8511-42A2-8251-FCA854022362}" dt="2021-06-03T09:25:05.769" v="4083" actId="478"/>
          <ac:cxnSpMkLst>
            <pc:docMk/>
            <pc:sldMk cId="1718598852" sldId="279"/>
            <ac:cxnSpMk id="42" creationId="{D11E9407-5C1F-46FB-A8C4-2F531A6F7F3E}"/>
          </ac:cxnSpMkLst>
        </pc:cxnChg>
        <pc:cxnChg chg="del mod">
          <ac:chgData name="Sanders Wang" userId="089d73b8-785c-4012-b931-81c632b6c9c7" providerId="ADAL" clId="{123A3659-8511-42A2-8251-FCA854022362}" dt="2021-06-03T09:25:05.769" v="4083" actId="478"/>
          <ac:cxnSpMkLst>
            <pc:docMk/>
            <pc:sldMk cId="1718598852" sldId="279"/>
            <ac:cxnSpMk id="47" creationId="{75BE6D9A-3681-4357-A150-6163490950A4}"/>
          </ac:cxnSpMkLst>
        </pc:cxnChg>
        <pc:cxnChg chg="mod">
          <ac:chgData name="Sanders Wang" userId="089d73b8-785c-4012-b931-81c632b6c9c7" providerId="ADAL" clId="{123A3659-8511-42A2-8251-FCA854022362}" dt="2021-06-03T09:30:33.896" v="4133" actId="1076"/>
          <ac:cxnSpMkLst>
            <pc:docMk/>
            <pc:sldMk cId="1718598852" sldId="279"/>
            <ac:cxnSpMk id="55" creationId="{28A27A2C-E37B-4BCC-87B0-E92D3DF7D995}"/>
          </ac:cxnSpMkLst>
        </pc:cxnChg>
        <pc:cxnChg chg="mod">
          <ac:chgData name="Sanders Wang" userId="089d73b8-785c-4012-b931-81c632b6c9c7" providerId="ADAL" clId="{123A3659-8511-42A2-8251-FCA854022362}" dt="2021-06-03T09:30:33.896" v="4133" actId="1076"/>
          <ac:cxnSpMkLst>
            <pc:docMk/>
            <pc:sldMk cId="1718598852" sldId="279"/>
            <ac:cxnSpMk id="57" creationId="{DDC8942B-1082-480D-B83B-0B4B0EAB256E}"/>
          </ac:cxnSpMkLst>
        </pc:cxnChg>
        <pc:cxnChg chg="add mod">
          <ac:chgData name="Sanders Wang" userId="089d73b8-785c-4012-b931-81c632b6c9c7" providerId="ADAL" clId="{123A3659-8511-42A2-8251-FCA854022362}" dt="2021-06-03T09:30:33.896" v="4133" actId="1076"/>
          <ac:cxnSpMkLst>
            <pc:docMk/>
            <pc:sldMk cId="1718598852" sldId="279"/>
            <ac:cxnSpMk id="73" creationId="{C2EC33CB-F183-4CA4-A4E8-9018949C849F}"/>
          </ac:cxnSpMkLst>
        </pc:cxnChg>
        <pc:cxnChg chg="mod">
          <ac:chgData name="Sanders Wang" userId="089d73b8-785c-4012-b931-81c632b6c9c7" providerId="ADAL" clId="{123A3659-8511-42A2-8251-FCA854022362}" dt="2021-06-03T09:31:09.052" v="4141" actId="1076"/>
          <ac:cxnSpMkLst>
            <pc:docMk/>
            <pc:sldMk cId="1718598852" sldId="279"/>
            <ac:cxnSpMk id="74" creationId="{0A6F243F-BE40-456C-A7E5-64C269E80E1D}"/>
          </ac:cxnSpMkLst>
        </pc:cxnChg>
        <pc:cxnChg chg="mod">
          <ac:chgData name="Sanders Wang" userId="089d73b8-785c-4012-b931-81c632b6c9c7" providerId="ADAL" clId="{123A3659-8511-42A2-8251-FCA854022362}" dt="2021-06-03T09:31:14.990" v="4143" actId="14100"/>
          <ac:cxnSpMkLst>
            <pc:docMk/>
            <pc:sldMk cId="1718598852" sldId="279"/>
            <ac:cxnSpMk id="75" creationId="{3C0FE34D-F052-46DB-AB66-38BA981507FC}"/>
          </ac:cxnSpMkLst>
        </pc:cxnChg>
        <pc:cxnChg chg="mod">
          <ac:chgData name="Sanders Wang" userId="089d73b8-785c-4012-b931-81c632b6c9c7" providerId="ADAL" clId="{123A3659-8511-42A2-8251-FCA854022362}" dt="2021-06-03T09:31:27.577" v="4145" actId="14100"/>
          <ac:cxnSpMkLst>
            <pc:docMk/>
            <pc:sldMk cId="1718598852" sldId="279"/>
            <ac:cxnSpMk id="76" creationId="{1B38BD22-09A5-4749-8110-5F2FF1518E51}"/>
          </ac:cxnSpMkLst>
        </pc:cxnChg>
        <pc:cxnChg chg="add mod">
          <ac:chgData name="Sanders Wang" userId="089d73b8-785c-4012-b931-81c632b6c9c7" providerId="ADAL" clId="{123A3659-8511-42A2-8251-FCA854022362}" dt="2021-06-03T09:30:33.896" v="4133" actId="1076"/>
          <ac:cxnSpMkLst>
            <pc:docMk/>
            <pc:sldMk cId="1718598852" sldId="279"/>
            <ac:cxnSpMk id="77" creationId="{E047A6C1-0859-4D26-A874-F83BEC9C51E9}"/>
          </ac:cxnSpMkLst>
        </pc:cxnChg>
        <pc:cxnChg chg="mod">
          <ac:chgData name="Sanders Wang" userId="089d73b8-785c-4012-b931-81c632b6c9c7" providerId="ADAL" clId="{123A3659-8511-42A2-8251-FCA854022362}" dt="2021-06-03T09:31:58.732" v="4152" actId="14100"/>
          <ac:cxnSpMkLst>
            <pc:docMk/>
            <pc:sldMk cId="1718598852" sldId="279"/>
            <ac:cxnSpMk id="78" creationId="{17FCD8D6-9C32-49AE-93BB-0E3B9A969A5C}"/>
          </ac:cxnSpMkLst>
        </pc:cxnChg>
        <pc:cxnChg chg="add mod">
          <ac:chgData name="Sanders Wang" userId="089d73b8-785c-4012-b931-81c632b6c9c7" providerId="ADAL" clId="{123A3659-8511-42A2-8251-FCA854022362}" dt="2021-06-03T09:30:33.896" v="4133" actId="1076"/>
          <ac:cxnSpMkLst>
            <pc:docMk/>
            <pc:sldMk cId="1718598852" sldId="279"/>
            <ac:cxnSpMk id="79" creationId="{6A9227D8-1C0B-44DA-8996-CA50B5865B92}"/>
          </ac:cxnSpMkLst>
        </pc:cxnChg>
        <pc:cxnChg chg="del mod">
          <ac:chgData name="Sanders Wang" userId="089d73b8-785c-4012-b931-81c632b6c9c7" providerId="ADAL" clId="{123A3659-8511-42A2-8251-FCA854022362}" dt="2021-06-03T09:25:05.769" v="4083" actId="478"/>
          <ac:cxnSpMkLst>
            <pc:docMk/>
            <pc:sldMk cId="1718598852" sldId="279"/>
            <ac:cxnSpMk id="80" creationId="{39998D9C-B4F3-4CCC-B0CC-5263C832699C}"/>
          </ac:cxnSpMkLst>
        </pc:cxnChg>
        <pc:cxnChg chg="add mod">
          <ac:chgData name="Sanders Wang" userId="089d73b8-785c-4012-b931-81c632b6c9c7" providerId="ADAL" clId="{123A3659-8511-42A2-8251-FCA854022362}" dt="2021-06-03T09:30:33.896" v="4133" actId="1076"/>
          <ac:cxnSpMkLst>
            <pc:docMk/>
            <pc:sldMk cId="1718598852" sldId="279"/>
            <ac:cxnSpMk id="81" creationId="{3DFEF0AF-9F3B-44F0-95D6-BA3C9D5F2296}"/>
          </ac:cxnSpMkLst>
        </pc:cxnChg>
        <pc:cxnChg chg="add mod">
          <ac:chgData name="Sanders Wang" userId="089d73b8-785c-4012-b931-81c632b6c9c7" providerId="ADAL" clId="{123A3659-8511-42A2-8251-FCA854022362}" dt="2021-06-03T09:31:52.040" v="4150" actId="14100"/>
          <ac:cxnSpMkLst>
            <pc:docMk/>
            <pc:sldMk cId="1718598852" sldId="279"/>
            <ac:cxnSpMk id="89" creationId="{C2E02269-3006-4B2A-8815-DFF23CA333E2}"/>
          </ac:cxnSpMkLst>
        </pc:cxnChg>
        <pc:cxnChg chg="add mod">
          <ac:chgData name="Sanders Wang" userId="089d73b8-785c-4012-b931-81c632b6c9c7" providerId="ADAL" clId="{123A3659-8511-42A2-8251-FCA854022362}" dt="2021-06-03T09:32:16.889" v="4156" actId="14100"/>
          <ac:cxnSpMkLst>
            <pc:docMk/>
            <pc:sldMk cId="1718598852" sldId="279"/>
            <ac:cxnSpMk id="94" creationId="{52CD6630-705C-47E7-9F40-97BA6DCA44C8}"/>
          </ac:cxnSpMkLst>
        </pc:cxnChg>
        <pc:cxnChg chg="add mod">
          <ac:chgData name="Sanders Wang" userId="089d73b8-785c-4012-b931-81c632b6c9c7" providerId="ADAL" clId="{123A3659-8511-42A2-8251-FCA854022362}" dt="2021-06-03T09:32:45.785" v="4159" actId="14100"/>
          <ac:cxnSpMkLst>
            <pc:docMk/>
            <pc:sldMk cId="1718598852" sldId="279"/>
            <ac:cxnSpMk id="98" creationId="{B86C2751-9455-426A-B506-348D1F4E386B}"/>
          </ac:cxnSpMkLst>
        </pc:cxnChg>
        <pc:cxnChg chg="add mod">
          <ac:chgData name="Sanders Wang" userId="089d73b8-785c-4012-b931-81c632b6c9c7" providerId="ADAL" clId="{123A3659-8511-42A2-8251-FCA854022362}" dt="2021-06-03T09:33:00.995" v="4165" actId="1076"/>
          <ac:cxnSpMkLst>
            <pc:docMk/>
            <pc:sldMk cId="1718598852" sldId="279"/>
            <ac:cxnSpMk id="102" creationId="{74F1C9AA-6275-4EE1-83D0-A5E13A9D9DCF}"/>
          </ac:cxnSpMkLst>
        </pc:cxnChg>
      </pc:sldChg>
      <pc:sldChg chg="add">
        <pc:chgData name="Sanders Wang" userId="089d73b8-785c-4012-b931-81c632b6c9c7" providerId="ADAL" clId="{123A3659-8511-42A2-8251-FCA854022362}" dt="2021-06-04T06:10:08.904" v="4260"/>
        <pc:sldMkLst>
          <pc:docMk/>
          <pc:sldMk cId="4275715264" sldId="280"/>
        </pc:sldMkLst>
      </pc:sldChg>
      <pc:sldChg chg="add">
        <pc:chgData name="Sanders Wang" userId="089d73b8-785c-4012-b931-81c632b6c9c7" providerId="ADAL" clId="{123A3659-8511-42A2-8251-FCA854022362}" dt="2021-06-04T07:10:28.287" v="4300"/>
        <pc:sldMkLst>
          <pc:docMk/>
          <pc:sldMk cId="1081099460" sldId="281"/>
        </pc:sldMkLst>
      </pc:sldChg>
    </pc:docChg>
  </pc:docChgLst>
  <pc:docChgLst>
    <pc:chgData name="Sanders Wang" userId="089d73b8-785c-4012-b931-81c632b6c9c7" providerId="ADAL" clId="{81909FA2-3CDD-483E-AA16-2917FC437F62}"/>
    <pc:docChg chg="undo custSel addSld delSld modSld sldOrd">
      <pc:chgData name="Sanders Wang" userId="089d73b8-785c-4012-b931-81c632b6c9c7" providerId="ADAL" clId="{81909FA2-3CDD-483E-AA16-2917FC437F62}" dt="2021-06-04T17:19:51.687" v="1614" actId="20577"/>
      <pc:docMkLst>
        <pc:docMk/>
      </pc:docMkLst>
      <pc:sldChg chg="del">
        <pc:chgData name="Sanders Wang" userId="089d73b8-785c-4012-b931-81c632b6c9c7" providerId="ADAL" clId="{81909FA2-3CDD-483E-AA16-2917FC437F62}" dt="2021-06-04T07:12:30.778" v="0" actId="47"/>
        <pc:sldMkLst>
          <pc:docMk/>
          <pc:sldMk cId="2032665906" sldId="256"/>
        </pc:sldMkLst>
      </pc:sldChg>
      <pc:sldChg chg="del">
        <pc:chgData name="Sanders Wang" userId="089d73b8-785c-4012-b931-81c632b6c9c7" providerId="ADAL" clId="{81909FA2-3CDD-483E-AA16-2917FC437F62}" dt="2021-06-04T07:14:14.502" v="14" actId="47"/>
        <pc:sldMkLst>
          <pc:docMk/>
          <pc:sldMk cId="4177129887" sldId="259"/>
        </pc:sldMkLst>
      </pc:sldChg>
      <pc:sldChg chg="addSp delSp modSp add del mod delAnim modAnim">
        <pc:chgData name="Sanders Wang" userId="089d73b8-785c-4012-b931-81c632b6c9c7" providerId="ADAL" clId="{81909FA2-3CDD-483E-AA16-2917FC437F62}" dt="2021-06-04T11:42:32.475" v="235" actId="20577"/>
        <pc:sldMkLst>
          <pc:docMk/>
          <pc:sldMk cId="2843838585" sldId="260"/>
        </pc:sldMkLst>
        <pc:spChg chg="mod">
          <ac:chgData name="Sanders Wang" userId="089d73b8-785c-4012-b931-81c632b6c9c7" providerId="ADAL" clId="{81909FA2-3CDD-483E-AA16-2917FC437F62}" dt="2021-06-04T11:42:32.475" v="235" actId="20577"/>
          <ac:spMkLst>
            <pc:docMk/>
            <pc:sldMk cId="2843838585" sldId="260"/>
            <ac:spMk id="2" creationId="{779EB729-BE9C-425E-A3A5-C2B23735E5AB}"/>
          </ac:spMkLst>
        </pc:spChg>
        <pc:spChg chg="del">
          <ac:chgData name="Sanders Wang" userId="089d73b8-785c-4012-b931-81c632b6c9c7" providerId="ADAL" clId="{81909FA2-3CDD-483E-AA16-2917FC437F62}" dt="2021-06-04T11:23:59.989" v="77" actId="478"/>
          <ac:spMkLst>
            <pc:docMk/>
            <pc:sldMk cId="2843838585" sldId="260"/>
            <ac:spMk id="6" creationId="{5DB55027-BED5-4150-86EC-EF29FDE381C1}"/>
          </ac:spMkLst>
        </pc:spChg>
        <pc:spChg chg="add del mod">
          <ac:chgData name="Sanders Wang" userId="089d73b8-785c-4012-b931-81c632b6c9c7" providerId="ADAL" clId="{81909FA2-3CDD-483E-AA16-2917FC437F62}" dt="2021-06-04T11:22:21.071" v="63" actId="478"/>
          <ac:spMkLst>
            <pc:docMk/>
            <pc:sldMk cId="2843838585" sldId="260"/>
            <ac:spMk id="7" creationId="{28FCC371-483A-4467-B968-7B3F73A525B2}"/>
          </ac:spMkLst>
        </pc:spChg>
        <pc:spChg chg="add del mod">
          <ac:chgData name="Sanders Wang" userId="089d73b8-785c-4012-b931-81c632b6c9c7" providerId="ADAL" clId="{81909FA2-3CDD-483E-AA16-2917FC437F62}" dt="2021-06-04T11:22:29.521" v="65" actId="478"/>
          <ac:spMkLst>
            <pc:docMk/>
            <pc:sldMk cId="2843838585" sldId="260"/>
            <ac:spMk id="9" creationId="{F58C2500-7AB2-480A-9E3E-1D417A193B5D}"/>
          </ac:spMkLst>
        </pc:spChg>
        <pc:spChg chg="add del mod">
          <ac:chgData name="Sanders Wang" userId="089d73b8-785c-4012-b931-81c632b6c9c7" providerId="ADAL" clId="{81909FA2-3CDD-483E-AA16-2917FC437F62}" dt="2021-06-04T11:25:06.607" v="84"/>
          <ac:spMkLst>
            <pc:docMk/>
            <pc:sldMk cId="2843838585" sldId="260"/>
            <ac:spMk id="13" creationId="{2C99C1B7-94EA-476C-9AC3-2181DAFB6655}"/>
          </ac:spMkLst>
        </pc:spChg>
        <pc:spChg chg="add mod">
          <ac:chgData name="Sanders Wang" userId="089d73b8-785c-4012-b931-81c632b6c9c7" providerId="ADAL" clId="{81909FA2-3CDD-483E-AA16-2917FC437F62}" dt="2021-06-04T11:42:25.052" v="228" actId="1076"/>
          <ac:spMkLst>
            <pc:docMk/>
            <pc:sldMk cId="2843838585" sldId="260"/>
            <ac:spMk id="15" creationId="{B5936754-3340-4EC5-AEA6-541EBAB80D42}"/>
          </ac:spMkLst>
        </pc:spChg>
        <pc:spChg chg="add mod">
          <ac:chgData name="Sanders Wang" userId="089d73b8-785c-4012-b931-81c632b6c9c7" providerId="ADAL" clId="{81909FA2-3CDD-483E-AA16-2917FC437F62}" dt="2021-06-04T11:41:35.327" v="214" actId="1076"/>
          <ac:spMkLst>
            <pc:docMk/>
            <pc:sldMk cId="2843838585" sldId="260"/>
            <ac:spMk id="17" creationId="{96EAC660-536D-4AAD-A7C1-4FF6E5F78031}"/>
          </ac:spMkLst>
        </pc:spChg>
        <pc:spChg chg="add mod">
          <ac:chgData name="Sanders Wang" userId="089d73b8-785c-4012-b931-81c632b6c9c7" providerId="ADAL" clId="{81909FA2-3CDD-483E-AA16-2917FC437F62}" dt="2021-06-04T11:23:31.042" v="74" actId="692"/>
          <ac:spMkLst>
            <pc:docMk/>
            <pc:sldMk cId="2843838585" sldId="260"/>
            <ac:spMk id="19" creationId="{BF672DD8-6A77-484C-A890-D566B89DE5D5}"/>
          </ac:spMkLst>
        </pc:spChg>
        <pc:spChg chg="add mod">
          <ac:chgData name="Sanders Wang" userId="089d73b8-785c-4012-b931-81c632b6c9c7" providerId="ADAL" clId="{81909FA2-3CDD-483E-AA16-2917FC437F62}" dt="2021-06-04T11:23:31.042" v="74" actId="692"/>
          <ac:spMkLst>
            <pc:docMk/>
            <pc:sldMk cId="2843838585" sldId="260"/>
            <ac:spMk id="20" creationId="{96D3D74A-5A9B-4206-9A02-8306569FD62F}"/>
          </ac:spMkLst>
        </pc:spChg>
        <pc:spChg chg="del">
          <ac:chgData name="Sanders Wang" userId="089d73b8-785c-4012-b931-81c632b6c9c7" providerId="ADAL" clId="{81909FA2-3CDD-483E-AA16-2917FC437F62}" dt="2021-06-04T11:23:59.989" v="77" actId="478"/>
          <ac:spMkLst>
            <pc:docMk/>
            <pc:sldMk cId="2843838585" sldId="260"/>
            <ac:spMk id="23" creationId="{0BF2C7AB-8453-46B6-8AD2-57176C7F8A18}"/>
          </ac:spMkLst>
        </pc:spChg>
        <pc:spChg chg="add mod">
          <ac:chgData name="Sanders Wang" userId="089d73b8-785c-4012-b931-81c632b6c9c7" providerId="ADAL" clId="{81909FA2-3CDD-483E-AA16-2917FC437F62}" dt="2021-06-04T11:23:31.042" v="74" actId="692"/>
          <ac:spMkLst>
            <pc:docMk/>
            <pc:sldMk cId="2843838585" sldId="260"/>
            <ac:spMk id="24" creationId="{FDEE92C9-8746-4D8C-8A4F-C258FF06E8F2}"/>
          </ac:spMkLst>
        </pc:spChg>
        <pc:spChg chg="add mod">
          <ac:chgData name="Sanders Wang" userId="089d73b8-785c-4012-b931-81c632b6c9c7" providerId="ADAL" clId="{81909FA2-3CDD-483E-AA16-2917FC437F62}" dt="2021-06-04T11:23:31.042" v="74" actId="692"/>
          <ac:spMkLst>
            <pc:docMk/>
            <pc:sldMk cId="2843838585" sldId="260"/>
            <ac:spMk id="27" creationId="{357EFABF-92CE-431F-A290-A7C67D3B53D6}"/>
          </ac:spMkLst>
        </pc:spChg>
        <pc:spChg chg="add del mod">
          <ac:chgData name="Sanders Wang" userId="089d73b8-785c-4012-b931-81c632b6c9c7" providerId="ADAL" clId="{81909FA2-3CDD-483E-AA16-2917FC437F62}" dt="2021-06-04T11:23:03.030" v="69" actId="478"/>
          <ac:spMkLst>
            <pc:docMk/>
            <pc:sldMk cId="2843838585" sldId="260"/>
            <ac:spMk id="29" creationId="{ED55F851-3FB6-4886-99E3-8240E484F163}"/>
          </ac:spMkLst>
        </pc:spChg>
        <pc:spChg chg="add del mod">
          <ac:chgData name="Sanders Wang" userId="089d73b8-785c-4012-b931-81c632b6c9c7" providerId="ADAL" clId="{81909FA2-3CDD-483E-AA16-2917FC437F62}" dt="2021-06-04T11:33:49.186" v="112"/>
          <ac:spMkLst>
            <pc:docMk/>
            <pc:sldMk cId="2843838585" sldId="260"/>
            <ac:spMk id="30" creationId="{615F1C62-3708-4EA1-BC58-259ABDC987EB}"/>
          </ac:spMkLst>
        </pc:spChg>
        <pc:spChg chg="add mod">
          <ac:chgData name="Sanders Wang" userId="089d73b8-785c-4012-b931-81c632b6c9c7" providerId="ADAL" clId="{81909FA2-3CDD-483E-AA16-2917FC437F62}" dt="2021-06-04T11:41:40.915" v="216" actId="14100"/>
          <ac:spMkLst>
            <pc:docMk/>
            <pc:sldMk cId="2843838585" sldId="260"/>
            <ac:spMk id="31" creationId="{2699BBEB-BDAC-4FBE-8B14-DE6A143C0FF7}"/>
          </ac:spMkLst>
        </pc:spChg>
        <pc:spChg chg="add mod">
          <ac:chgData name="Sanders Wang" userId="089d73b8-785c-4012-b931-81c632b6c9c7" providerId="ADAL" clId="{81909FA2-3CDD-483E-AA16-2917FC437F62}" dt="2021-06-04T11:41:35.327" v="214" actId="1076"/>
          <ac:spMkLst>
            <pc:docMk/>
            <pc:sldMk cId="2843838585" sldId="260"/>
            <ac:spMk id="33" creationId="{A2F2AF49-6864-4B57-9172-6599B081F628}"/>
          </ac:spMkLst>
        </pc:spChg>
        <pc:spChg chg="add del mod">
          <ac:chgData name="Sanders Wang" userId="089d73b8-785c-4012-b931-81c632b6c9c7" providerId="ADAL" clId="{81909FA2-3CDD-483E-AA16-2917FC437F62}" dt="2021-06-04T11:40:03.152" v="194" actId="478"/>
          <ac:spMkLst>
            <pc:docMk/>
            <pc:sldMk cId="2843838585" sldId="260"/>
            <ac:spMk id="34" creationId="{44C135F1-5CC6-443E-9D85-587C09383572}"/>
          </ac:spMkLst>
        </pc:spChg>
        <pc:spChg chg="add mod">
          <ac:chgData name="Sanders Wang" userId="089d73b8-785c-4012-b931-81c632b6c9c7" providerId="ADAL" clId="{81909FA2-3CDD-483E-AA16-2917FC437F62}" dt="2021-06-04T11:42:04.893" v="222" actId="1076"/>
          <ac:spMkLst>
            <pc:docMk/>
            <pc:sldMk cId="2843838585" sldId="260"/>
            <ac:spMk id="36" creationId="{AEF2E79B-106B-46F1-B603-51D8A047B34C}"/>
          </ac:spMkLst>
        </pc:spChg>
        <pc:spChg chg="add mod">
          <ac:chgData name="Sanders Wang" userId="089d73b8-785c-4012-b931-81c632b6c9c7" providerId="ADAL" clId="{81909FA2-3CDD-483E-AA16-2917FC437F62}" dt="2021-06-04T11:41:51.230" v="218" actId="1076"/>
          <ac:spMkLst>
            <pc:docMk/>
            <pc:sldMk cId="2843838585" sldId="260"/>
            <ac:spMk id="37" creationId="{0CFFF2C3-7840-4FC2-90B9-5CDD7F0FB41C}"/>
          </ac:spMkLst>
        </pc:spChg>
        <pc:spChg chg="add del mod">
          <ac:chgData name="Sanders Wang" userId="089d73b8-785c-4012-b931-81c632b6c9c7" providerId="ADAL" clId="{81909FA2-3CDD-483E-AA16-2917FC437F62}" dt="2021-06-04T11:40:25.909" v="201"/>
          <ac:spMkLst>
            <pc:docMk/>
            <pc:sldMk cId="2843838585" sldId="260"/>
            <ac:spMk id="39" creationId="{6B61014F-C18A-4D76-9374-8C635C7FF5E2}"/>
          </ac:spMkLst>
        </pc:spChg>
        <pc:spChg chg="add del mod">
          <ac:chgData name="Sanders Wang" userId="089d73b8-785c-4012-b931-81c632b6c9c7" providerId="ADAL" clId="{81909FA2-3CDD-483E-AA16-2917FC437F62}" dt="2021-06-04T11:40:28.235" v="203"/>
          <ac:spMkLst>
            <pc:docMk/>
            <pc:sldMk cId="2843838585" sldId="260"/>
            <ac:spMk id="40" creationId="{03F6C11E-593E-4D1B-AF77-FFC900448A8F}"/>
          </ac:spMkLst>
        </pc:spChg>
        <pc:spChg chg="add mod">
          <ac:chgData name="Sanders Wang" userId="089d73b8-785c-4012-b931-81c632b6c9c7" providerId="ADAL" clId="{81909FA2-3CDD-483E-AA16-2917FC437F62}" dt="2021-06-04T11:41:35.327" v="214" actId="1076"/>
          <ac:spMkLst>
            <pc:docMk/>
            <pc:sldMk cId="2843838585" sldId="260"/>
            <ac:spMk id="41" creationId="{9734F70E-18AC-4455-AB4B-0734AB928875}"/>
          </ac:spMkLst>
        </pc:spChg>
        <pc:spChg chg="add mod">
          <ac:chgData name="Sanders Wang" userId="089d73b8-785c-4012-b931-81c632b6c9c7" providerId="ADAL" clId="{81909FA2-3CDD-483E-AA16-2917FC437F62}" dt="2021-06-04T11:41:35.327" v="214" actId="1076"/>
          <ac:spMkLst>
            <pc:docMk/>
            <pc:sldMk cId="2843838585" sldId="260"/>
            <ac:spMk id="42" creationId="{C40C6347-9491-4619-8636-AED31FACEA4E}"/>
          </ac:spMkLst>
        </pc:spChg>
        <pc:spChg chg="mod">
          <ac:chgData name="Sanders Wang" userId="089d73b8-785c-4012-b931-81c632b6c9c7" providerId="ADAL" clId="{81909FA2-3CDD-483E-AA16-2917FC437F62}" dt="2021-06-04T11:41:35.327" v="214" actId="1076"/>
          <ac:spMkLst>
            <pc:docMk/>
            <pc:sldMk cId="2843838585" sldId="260"/>
            <ac:spMk id="46" creationId="{EFC6995A-6F98-47E7-B231-1266098FA60D}"/>
          </ac:spMkLst>
        </pc:spChg>
        <pc:spChg chg="mod">
          <ac:chgData name="Sanders Wang" userId="089d73b8-785c-4012-b931-81c632b6c9c7" providerId="ADAL" clId="{81909FA2-3CDD-483E-AA16-2917FC437F62}" dt="2021-06-04T11:41:35.327" v="214" actId="1076"/>
          <ac:spMkLst>
            <pc:docMk/>
            <pc:sldMk cId="2843838585" sldId="260"/>
            <ac:spMk id="47" creationId="{A4F2B2B4-C22A-4BC0-BD47-88D2B9449B24}"/>
          </ac:spMkLst>
        </pc:spChg>
        <pc:spChg chg="mod">
          <ac:chgData name="Sanders Wang" userId="089d73b8-785c-4012-b931-81c632b6c9c7" providerId="ADAL" clId="{81909FA2-3CDD-483E-AA16-2917FC437F62}" dt="2021-06-04T11:41:35.327" v="214" actId="1076"/>
          <ac:spMkLst>
            <pc:docMk/>
            <pc:sldMk cId="2843838585" sldId="260"/>
            <ac:spMk id="49" creationId="{A004DFF1-FE31-4D14-98D7-C4D7A18BB193}"/>
          </ac:spMkLst>
        </pc:spChg>
        <pc:spChg chg="mod">
          <ac:chgData name="Sanders Wang" userId="089d73b8-785c-4012-b931-81c632b6c9c7" providerId="ADAL" clId="{81909FA2-3CDD-483E-AA16-2917FC437F62}" dt="2021-06-04T11:41:35.327" v="214" actId="1076"/>
          <ac:spMkLst>
            <pc:docMk/>
            <pc:sldMk cId="2843838585" sldId="260"/>
            <ac:spMk id="52" creationId="{3425E301-1289-4A14-8C34-0393A15FCC89}"/>
          </ac:spMkLst>
        </pc:spChg>
        <pc:grpChg chg="add mod">
          <ac:chgData name="Sanders Wang" userId="089d73b8-785c-4012-b931-81c632b6c9c7" providerId="ADAL" clId="{81909FA2-3CDD-483E-AA16-2917FC437F62}" dt="2021-06-04T11:23:41.040" v="76" actId="1076"/>
          <ac:grpSpMkLst>
            <pc:docMk/>
            <pc:sldMk cId="2843838585" sldId="260"/>
            <ac:grpSpMk id="11" creationId="{A38C7847-9F77-4605-906E-52CC4B329E31}"/>
          </ac:grpSpMkLst>
        </pc:grpChg>
        <pc:grpChg chg="add mod">
          <ac:chgData name="Sanders Wang" userId="089d73b8-785c-4012-b931-81c632b6c9c7" providerId="ADAL" clId="{81909FA2-3CDD-483E-AA16-2917FC437F62}" dt="2021-06-04T11:41:35.327" v="214" actId="1076"/>
          <ac:grpSpMkLst>
            <pc:docMk/>
            <pc:sldMk cId="2843838585" sldId="260"/>
            <ac:grpSpMk id="45" creationId="{69069D8B-AB54-4018-9058-2FB87C440DA3}"/>
          </ac:grpSpMkLst>
        </pc:grpChg>
        <pc:picChg chg="add del mod">
          <ac:chgData name="Sanders Wang" userId="089d73b8-785c-4012-b931-81c632b6c9c7" providerId="ADAL" clId="{81909FA2-3CDD-483E-AA16-2917FC437F62}" dt="2021-06-04T11:22:21.071" v="63" actId="478"/>
          <ac:picMkLst>
            <pc:docMk/>
            <pc:sldMk cId="2843838585" sldId="260"/>
            <ac:picMk id="4" creationId="{34A7B9B5-A558-4D80-BF9D-1E71B5584EDC}"/>
          </ac:picMkLst>
        </pc:picChg>
        <pc:picChg chg="del">
          <ac:chgData name="Sanders Wang" userId="089d73b8-785c-4012-b931-81c632b6c9c7" providerId="ADAL" clId="{81909FA2-3CDD-483E-AA16-2917FC437F62}" dt="2021-06-04T11:22:26.600" v="64" actId="478"/>
          <ac:picMkLst>
            <pc:docMk/>
            <pc:sldMk cId="2843838585" sldId="260"/>
            <ac:picMk id="5" creationId="{66746248-B20B-49A4-AA0A-A7BDAA4104DD}"/>
          </ac:picMkLst>
        </pc:picChg>
        <pc:picChg chg="del">
          <ac:chgData name="Sanders Wang" userId="089d73b8-785c-4012-b931-81c632b6c9c7" providerId="ADAL" clId="{81909FA2-3CDD-483E-AA16-2917FC437F62}" dt="2021-06-04T11:23:59.989" v="77" actId="478"/>
          <ac:picMkLst>
            <pc:docMk/>
            <pc:sldMk cId="2843838585" sldId="260"/>
            <ac:picMk id="22" creationId="{7165B5D4-6292-44DA-90C7-55370849A8A4}"/>
          </ac:picMkLst>
        </pc:picChg>
        <pc:picChg chg="add mod">
          <ac:chgData name="Sanders Wang" userId="089d73b8-785c-4012-b931-81c632b6c9c7" providerId="ADAL" clId="{81909FA2-3CDD-483E-AA16-2917FC437F62}" dt="2021-06-04T11:41:35.327" v="214" actId="1076"/>
          <ac:picMkLst>
            <pc:docMk/>
            <pc:sldMk cId="2843838585" sldId="260"/>
            <ac:picMk id="32" creationId="{C1F1BD4D-E55C-476B-B9C0-DD7C3D5848F3}"/>
          </ac:picMkLst>
        </pc:picChg>
        <pc:picChg chg="add mod">
          <ac:chgData name="Sanders Wang" userId="089d73b8-785c-4012-b931-81c632b6c9c7" providerId="ADAL" clId="{81909FA2-3CDD-483E-AA16-2917FC437F62}" dt="2021-06-04T11:41:35.327" v="214" actId="1076"/>
          <ac:picMkLst>
            <pc:docMk/>
            <pc:sldMk cId="2843838585" sldId="260"/>
            <ac:picMk id="35" creationId="{CF371F2F-B8AC-41BA-918E-876A2F382853}"/>
          </ac:picMkLst>
        </pc:picChg>
        <pc:picChg chg="add mod">
          <ac:chgData name="Sanders Wang" userId="089d73b8-785c-4012-b931-81c632b6c9c7" providerId="ADAL" clId="{81909FA2-3CDD-483E-AA16-2917FC437F62}" dt="2021-06-04T11:41:56.249" v="219" actId="1076"/>
          <ac:picMkLst>
            <pc:docMk/>
            <pc:sldMk cId="2843838585" sldId="260"/>
            <ac:picMk id="38" creationId="{9DE681A6-1C6E-4896-B8ED-287BF0E44701}"/>
          </ac:picMkLst>
        </pc:picChg>
        <pc:picChg chg="add mod">
          <ac:chgData name="Sanders Wang" userId="089d73b8-785c-4012-b931-81c632b6c9c7" providerId="ADAL" clId="{81909FA2-3CDD-483E-AA16-2917FC437F62}" dt="2021-06-04T11:42:18.557" v="226" actId="1076"/>
          <ac:picMkLst>
            <pc:docMk/>
            <pc:sldMk cId="2843838585" sldId="260"/>
            <ac:picMk id="1026" creationId="{72D90F40-E41B-4C43-A974-3104C07BA416}"/>
          </ac:picMkLst>
        </pc:picChg>
        <pc:picChg chg="del">
          <ac:chgData name="Sanders Wang" userId="089d73b8-785c-4012-b931-81c632b6c9c7" providerId="ADAL" clId="{81909FA2-3CDD-483E-AA16-2917FC437F62}" dt="2021-06-04T11:23:59.989" v="77" actId="478"/>
          <ac:picMkLst>
            <pc:docMk/>
            <pc:sldMk cId="2843838585" sldId="260"/>
            <ac:picMk id="1030" creationId="{AD37D1B8-A848-4EB2-92B1-D82E6F0740A6}"/>
          </ac:picMkLst>
        </pc:picChg>
        <pc:cxnChg chg="add mod">
          <ac:chgData name="Sanders Wang" userId="089d73b8-785c-4012-b931-81c632b6c9c7" providerId="ADAL" clId="{81909FA2-3CDD-483E-AA16-2917FC437F62}" dt="2021-06-04T11:23:31.042" v="74" actId="692"/>
          <ac:cxnSpMkLst>
            <pc:docMk/>
            <pc:sldMk cId="2843838585" sldId="260"/>
            <ac:cxnSpMk id="21" creationId="{BDBA1190-6F2A-4820-8ACF-A0F9EF394929}"/>
          </ac:cxnSpMkLst>
        </pc:cxnChg>
        <pc:cxnChg chg="add mod">
          <ac:chgData name="Sanders Wang" userId="089d73b8-785c-4012-b931-81c632b6c9c7" providerId="ADAL" clId="{81909FA2-3CDD-483E-AA16-2917FC437F62}" dt="2021-06-04T11:23:31.042" v="74" actId="692"/>
          <ac:cxnSpMkLst>
            <pc:docMk/>
            <pc:sldMk cId="2843838585" sldId="260"/>
            <ac:cxnSpMk id="25" creationId="{3F361C7E-6671-44AD-A37A-2310E847AF1F}"/>
          </ac:cxnSpMkLst>
        </pc:cxnChg>
        <pc:cxnChg chg="add mod">
          <ac:chgData name="Sanders Wang" userId="089d73b8-785c-4012-b931-81c632b6c9c7" providerId="ADAL" clId="{81909FA2-3CDD-483E-AA16-2917FC437F62}" dt="2021-06-04T11:23:31.042" v="74" actId="692"/>
          <ac:cxnSpMkLst>
            <pc:docMk/>
            <pc:sldMk cId="2843838585" sldId="260"/>
            <ac:cxnSpMk id="26" creationId="{04EB97AB-26F3-406C-8C39-B5CF5007DFE3}"/>
          </ac:cxnSpMkLst>
        </pc:cxnChg>
        <pc:cxnChg chg="add mod">
          <ac:chgData name="Sanders Wang" userId="089d73b8-785c-4012-b931-81c632b6c9c7" providerId="ADAL" clId="{81909FA2-3CDD-483E-AA16-2917FC437F62}" dt="2021-06-04T11:23:31.042" v="74" actId="692"/>
          <ac:cxnSpMkLst>
            <pc:docMk/>
            <pc:sldMk cId="2843838585" sldId="260"/>
            <ac:cxnSpMk id="28" creationId="{334B0556-DCD2-4844-A895-063EC347EC59}"/>
          </ac:cxnSpMkLst>
        </pc:cxnChg>
        <pc:cxnChg chg="mod">
          <ac:chgData name="Sanders Wang" userId="089d73b8-785c-4012-b931-81c632b6c9c7" providerId="ADAL" clId="{81909FA2-3CDD-483E-AA16-2917FC437F62}" dt="2021-06-04T11:41:35.327" v="214" actId="1076"/>
          <ac:cxnSpMkLst>
            <pc:docMk/>
            <pc:sldMk cId="2843838585" sldId="260"/>
            <ac:cxnSpMk id="48" creationId="{99C12279-E49D-418D-BB60-12F8023EA382}"/>
          </ac:cxnSpMkLst>
        </pc:cxnChg>
        <pc:cxnChg chg="mod">
          <ac:chgData name="Sanders Wang" userId="089d73b8-785c-4012-b931-81c632b6c9c7" providerId="ADAL" clId="{81909FA2-3CDD-483E-AA16-2917FC437F62}" dt="2021-06-04T11:41:35.327" v="214" actId="1076"/>
          <ac:cxnSpMkLst>
            <pc:docMk/>
            <pc:sldMk cId="2843838585" sldId="260"/>
            <ac:cxnSpMk id="50" creationId="{3FEC93B2-BCAE-4D3B-8705-037A3E5FF207}"/>
          </ac:cxnSpMkLst>
        </pc:cxnChg>
        <pc:cxnChg chg="mod">
          <ac:chgData name="Sanders Wang" userId="089d73b8-785c-4012-b931-81c632b6c9c7" providerId="ADAL" clId="{81909FA2-3CDD-483E-AA16-2917FC437F62}" dt="2021-06-04T11:41:35.327" v="214" actId="1076"/>
          <ac:cxnSpMkLst>
            <pc:docMk/>
            <pc:sldMk cId="2843838585" sldId="260"/>
            <ac:cxnSpMk id="51" creationId="{6C944093-AC4C-4EF2-B1E7-4EE4D384E8C9}"/>
          </ac:cxnSpMkLst>
        </pc:cxnChg>
        <pc:cxnChg chg="mod">
          <ac:chgData name="Sanders Wang" userId="089d73b8-785c-4012-b931-81c632b6c9c7" providerId="ADAL" clId="{81909FA2-3CDD-483E-AA16-2917FC437F62}" dt="2021-06-04T11:41:35.327" v="214" actId="1076"/>
          <ac:cxnSpMkLst>
            <pc:docMk/>
            <pc:sldMk cId="2843838585" sldId="260"/>
            <ac:cxnSpMk id="53" creationId="{0DEE22F3-8D52-4308-BE25-6AC17BF36C91}"/>
          </ac:cxnSpMkLst>
        </pc:cxnChg>
      </pc:sldChg>
      <pc:sldChg chg="del">
        <pc:chgData name="Sanders Wang" userId="089d73b8-785c-4012-b931-81c632b6c9c7" providerId="ADAL" clId="{81909FA2-3CDD-483E-AA16-2917FC437F62}" dt="2021-06-04T07:14:09.415" v="13" actId="47"/>
        <pc:sldMkLst>
          <pc:docMk/>
          <pc:sldMk cId="2527661589" sldId="261"/>
        </pc:sldMkLst>
      </pc:sldChg>
      <pc:sldChg chg="del">
        <pc:chgData name="Sanders Wang" userId="089d73b8-785c-4012-b931-81c632b6c9c7" providerId="ADAL" clId="{81909FA2-3CDD-483E-AA16-2917FC437F62}" dt="2021-06-04T07:14:38.039" v="33" actId="47"/>
        <pc:sldMkLst>
          <pc:docMk/>
          <pc:sldMk cId="3977249556" sldId="262"/>
        </pc:sldMkLst>
      </pc:sldChg>
      <pc:sldChg chg="del">
        <pc:chgData name="Sanders Wang" userId="089d73b8-785c-4012-b931-81c632b6c9c7" providerId="ADAL" clId="{81909FA2-3CDD-483E-AA16-2917FC437F62}" dt="2021-06-04T11:42:39.015" v="236" actId="47"/>
        <pc:sldMkLst>
          <pc:docMk/>
          <pc:sldMk cId="539788023" sldId="263"/>
        </pc:sldMkLst>
      </pc:sldChg>
      <pc:sldChg chg="addSp delSp modSp mod">
        <pc:chgData name="Sanders Wang" userId="089d73b8-785c-4012-b931-81c632b6c9c7" providerId="ADAL" clId="{81909FA2-3CDD-483E-AA16-2917FC437F62}" dt="2021-06-04T13:12:05.847" v="448" actId="6549"/>
        <pc:sldMkLst>
          <pc:docMk/>
          <pc:sldMk cId="4104470667" sldId="264"/>
        </pc:sldMkLst>
        <pc:spChg chg="mod">
          <ac:chgData name="Sanders Wang" userId="089d73b8-785c-4012-b931-81c632b6c9c7" providerId="ADAL" clId="{81909FA2-3CDD-483E-AA16-2917FC437F62}" dt="2021-06-04T13:12:05.847" v="448" actId="6549"/>
          <ac:spMkLst>
            <pc:docMk/>
            <pc:sldMk cId="4104470667" sldId="264"/>
            <ac:spMk id="2" creationId="{779EB729-BE9C-425E-A3A5-C2B23735E5AB}"/>
          </ac:spMkLst>
        </pc:spChg>
        <pc:spChg chg="add del mod">
          <ac:chgData name="Sanders Wang" userId="089d73b8-785c-4012-b931-81c632b6c9c7" providerId="ADAL" clId="{81909FA2-3CDD-483E-AA16-2917FC437F62}" dt="2021-06-04T12:22:36.875" v="445" actId="478"/>
          <ac:spMkLst>
            <pc:docMk/>
            <pc:sldMk cId="4104470667" sldId="264"/>
            <ac:spMk id="9" creationId="{FDF6B11C-6D3B-4966-A989-319066338CAE}"/>
          </ac:spMkLst>
        </pc:spChg>
        <pc:spChg chg="mod">
          <ac:chgData name="Sanders Wang" userId="089d73b8-785c-4012-b931-81c632b6c9c7" providerId="ADAL" clId="{81909FA2-3CDD-483E-AA16-2917FC437F62}" dt="2021-06-04T12:22:37.839" v="446"/>
          <ac:spMkLst>
            <pc:docMk/>
            <pc:sldMk cId="4104470667" sldId="264"/>
            <ac:spMk id="30" creationId="{15EA582C-1D3E-41F9-B1FD-4DDD40D76B0E}"/>
          </ac:spMkLst>
        </pc:spChg>
        <pc:spChg chg="mod">
          <ac:chgData name="Sanders Wang" userId="089d73b8-785c-4012-b931-81c632b6c9c7" providerId="ADAL" clId="{81909FA2-3CDD-483E-AA16-2917FC437F62}" dt="2021-06-04T12:22:37.839" v="446"/>
          <ac:spMkLst>
            <pc:docMk/>
            <pc:sldMk cId="4104470667" sldId="264"/>
            <ac:spMk id="32" creationId="{8AA51B5C-925B-4EB4-BE7D-A1D590A1ED0A}"/>
          </ac:spMkLst>
        </pc:spChg>
        <pc:spChg chg="mod">
          <ac:chgData name="Sanders Wang" userId="089d73b8-785c-4012-b931-81c632b6c9c7" providerId="ADAL" clId="{81909FA2-3CDD-483E-AA16-2917FC437F62}" dt="2021-06-04T12:22:37.839" v="446"/>
          <ac:spMkLst>
            <pc:docMk/>
            <pc:sldMk cId="4104470667" sldId="264"/>
            <ac:spMk id="36" creationId="{C7A14A92-6A54-4195-946F-9FCE1E44551E}"/>
          </ac:spMkLst>
        </pc:spChg>
        <pc:spChg chg="mod">
          <ac:chgData name="Sanders Wang" userId="089d73b8-785c-4012-b931-81c632b6c9c7" providerId="ADAL" clId="{81909FA2-3CDD-483E-AA16-2917FC437F62}" dt="2021-06-04T12:22:37.839" v="446"/>
          <ac:spMkLst>
            <pc:docMk/>
            <pc:sldMk cId="4104470667" sldId="264"/>
            <ac:spMk id="42" creationId="{8337CC4C-314D-4921-9D92-4C0BEA87E7DD}"/>
          </ac:spMkLst>
        </pc:spChg>
        <pc:grpChg chg="add mod">
          <ac:chgData name="Sanders Wang" userId="089d73b8-785c-4012-b931-81c632b6c9c7" providerId="ADAL" clId="{81909FA2-3CDD-483E-AA16-2917FC437F62}" dt="2021-06-04T12:22:37.839" v="446"/>
          <ac:grpSpMkLst>
            <pc:docMk/>
            <pc:sldMk cId="4104470667" sldId="264"/>
            <ac:grpSpMk id="28" creationId="{AFC0F749-D275-47FF-A685-AF9140796D85}"/>
          </ac:grpSpMkLst>
        </pc:grpChg>
        <pc:picChg chg="del">
          <ac:chgData name="Sanders Wang" userId="089d73b8-785c-4012-b931-81c632b6c9c7" providerId="ADAL" clId="{81909FA2-3CDD-483E-AA16-2917FC437F62}" dt="2021-06-04T12:22:32.467" v="444" actId="478"/>
          <ac:picMkLst>
            <pc:docMk/>
            <pc:sldMk cId="4104470667" sldId="264"/>
            <ac:picMk id="5" creationId="{66746248-B20B-49A4-AA0A-A7BDAA4104DD}"/>
          </ac:picMkLst>
        </pc:picChg>
        <pc:cxnChg chg="mod">
          <ac:chgData name="Sanders Wang" userId="089d73b8-785c-4012-b931-81c632b6c9c7" providerId="ADAL" clId="{81909FA2-3CDD-483E-AA16-2917FC437F62}" dt="2021-06-04T12:22:37.839" v="446"/>
          <ac:cxnSpMkLst>
            <pc:docMk/>
            <pc:sldMk cId="4104470667" sldId="264"/>
            <ac:cxnSpMk id="34" creationId="{E8E906F2-9A09-44A3-BA1C-CC88837ABE15}"/>
          </ac:cxnSpMkLst>
        </pc:cxnChg>
        <pc:cxnChg chg="mod">
          <ac:chgData name="Sanders Wang" userId="089d73b8-785c-4012-b931-81c632b6c9c7" providerId="ADAL" clId="{81909FA2-3CDD-483E-AA16-2917FC437F62}" dt="2021-06-04T12:22:37.839" v="446"/>
          <ac:cxnSpMkLst>
            <pc:docMk/>
            <pc:sldMk cId="4104470667" sldId="264"/>
            <ac:cxnSpMk id="38" creationId="{A0968752-14D6-4550-B7C5-1684B66D49AA}"/>
          </ac:cxnSpMkLst>
        </pc:cxnChg>
        <pc:cxnChg chg="mod">
          <ac:chgData name="Sanders Wang" userId="089d73b8-785c-4012-b931-81c632b6c9c7" providerId="ADAL" clId="{81909FA2-3CDD-483E-AA16-2917FC437F62}" dt="2021-06-04T12:22:37.839" v="446"/>
          <ac:cxnSpMkLst>
            <pc:docMk/>
            <pc:sldMk cId="4104470667" sldId="264"/>
            <ac:cxnSpMk id="40" creationId="{D6C593D4-E4E8-4644-8D56-AC9FCDE9EC36}"/>
          </ac:cxnSpMkLst>
        </pc:cxnChg>
        <pc:cxnChg chg="mod">
          <ac:chgData name="Sanders Wang" userId="089d73b8-785c-4012-b931-81c632b6c9c7" providerId="ADAL" clId="{81909FA2-3CDD-483E-AA16-2917FC437F62}" dt="2021-06-04T12:22:37.839" v="446"/>
          <ac:cxnSpMkLst>
            <pc:docMk/>
            <pc:sldMk cId="4104470667" sldId="264"/>
            <ac:cxnSpMk id="43" creationId="{59E0AE51-0162-4253-A18B-FD2C2B431FDB}"/>
          </ac:cxnSpMkLst>
        </pc:cxnChg>
      </pc:sldChg>
      <pc:sldChg chg="del">
        <pc:chgData name="Sanders Wang" userId="089d73b8-785c-4012-b931-81c632b6c9c7" providerId="ADAL" clId="{81909FA2-3CDD-483E-AA16-2917FC437F62}" dt="2021-06-04T07:14:54.866" v="40" actId="47"/>
        <pc:sldMkLst>
          <pc:docMk/>
          <pc:sldMk cId="757528867" sldId="265"/>
        </pc:sldMkLst>
      </pc:sldChg>
      <pc:sldChg chg="del">
        <pc:chgData name="Sanders Wang" userId="089d73b8-785c-4012-b931-81c632b6c9c7" providerId="ADAL" clId="{81909FA2-3CDD-483E-AA16-2917FC437F62}" dt="2021-06-04T07:14:38.472" v="34" actId="47"/>
        <pc:sldMkLst>
          <pc:docMk/>
          <pc:sldMk cId="681493523" sldId="266"/>
        </pc:sldMkLst>
      </pc:sldChg>
      <pc:sldChg chg="del">
        <pc:chgData name="Sanders Wang" userId="089d73b8-785c-4012-b931-81c632b6c9c7" providerId="ADAL" clId="{81909FA2-3CDD-483E-AA16-2917FC437F62}" dt="2021-06-04T07:14:39.558" v="35" actId="47"/>
        <pc:sldMkLst>
          <pc:docMk/>
          <pc:sldMk cId="138929131" sldId="267"/>
        </pc:sldMkLst>
      </pc:sldChg>
      <pc:sldChg chg="del">
        <pc:chgData name="Sanders Wang" userId="089d73b8-785c-4012-b931-81c632b6c9c7" providerId="ADAL" clId="{81909FA2-3CDD-483E-AA16-2917FC437F62}" dt="2021-06-04T07:14:57.082" v="42" actId="47"/>
        <pc:sldMkLst>
          <pc:docMk/>
          <pc:sldMk cId="1989200659" sldId="268"/>
        </pc:sldMkLst>
      </pc:sldChg>
      <pc:sldChg chg="addSp delSp add del setBg delDesignElem">
        <pc:chgData name="Sanders Wang" userId="089d73b8-785c-4012-b931-81c632b6c9c7" providerId="ADAL" clId="{81909FA2-3CDD-483E-AA16-2917FC437F62}" dt="2021-06-04T09:30:46.974" v="59"/>
        <pc:sldMkLst>
          <pc:docMk/>
          <pc:sldMk cId="4035848370" sldId="269"/>
        </pc:sldMkLst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035848370" sldId="269"/>
            <ac:spMk id="10" creationId="{A8384FB5-9ADC-4DDC-881B-597D56F5B15D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035848370" sldId="269"/>
            <ac:spMk id="12" creationId="{91E5A9A7-95C6-4F4F-B00E-C82E07FE62EF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035848370" sldId="269"/>
            <ac:spMk id="14" creationId="{D07DD2DE-F619-49DD-B5E7-03A290FF4ED1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035848370" sldId="269"/>
            <ac:spMk id="16" creationId="{85149191-5F60-4A28-AAFF-039F96B0F3EC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035848370" sldId="269"/>
            <ac:spMk id="18" creationId="{F8260ED5-17F7-4158-B241-D51DD4CF1B7E}"/>
          </ac:spMkLst>
        </pc:spChg>
      </pc:sldChg>
      <pc:sldChg chg="del">
        <pc:chgData name="Sanders Wang" userId="089d73b8-785c-4012-b931-81c632b6c9c7" providerId="ADAL" clId="{81909FA2-3CDD-483E-AA16-2917FC437F62}" dt="2021-06-04T07:14:51.202" v="36" actId="47"/>
        <pc:sldMkLst>
          <pc:docMk/>
          <pc:sldMk cId="531538861" sldId="271"/>
        </pc:sldMkLst>
      </pc:sldChg>
      <pc:sldChg chg="del">
        <pc:chgData name="Sanders Wang" userId="089d73b8-785c-4012-b931-81c632b6c9c7" providerId="ADAL" clId="{81909FA2-3CDD-483E-AA16-2917FC437F62}" dt="2021-06-04T07:14:51.846" v="37" actId="47"/>
        <pc:sldMkLst>
          <pc:docMk/>
          <pc:sldMk cId="3104298904" sldId="272"/>
        </pc:sldMkLst>
      </pc:sldChg>
      <pc:sldChg chg="del">
        <pc:chgData name="Sanders Wang" userId="089d73b8-785c-4012-b931-81c632b6c9c7" providerId="ADAL" clId="{81909FA2-3CDD-483E-AA16-2917FC437F62}" dt="2021-06-04T07:14:52.537" v="38" actId="47"/>
        <pc:sldMkLst>
          <pc:docMk/>
          <pc:sldMk cId="1349496153" sldId="274"/>
        </pc:sldMkLst>
      </pc:sldChg>
      <pc:sldChg chg="addSp delSp add del setBg delDesignElem">
        <pc:chgData name="Sanders Wang" userId="089d73b8-785c-4012-b931-81c632b6c9c7" providerId="ADAL" clId="{81909FA2-3CDD-483E-AA16-2917FC437F62}" dt="2021-06-04T09:30:46.974" v="59"/>
        <pc:sldMkLst>
          <pc:docMk/>
          <pc:sldMk cId="1041507709" sldId="275"/>
        </pc:sldMkLst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041507709" sldId="275"/>
            <ac:spMk id="10" creationId="{A8384FB5-9ADC-4DDC-881B-597D56F5B15D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041507709" sldId="275"/>
            <ac:spMk id="12" creationId="{91E5A9A7-95C6-4F4F-B00E-C82E07FE62EF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041507709" sldId="275"/>
            <ac:spMk id="14" creationId="{D07DD2DE-F619-49DD-B5E7-03A290FF4ED1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041507709" sldId="275"/>
            <ac:spMk id="16" creationId="{85149191-5F60-4A28-AAFF-039F96B0F3EC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041507709" sldId="275"/>
            <ac:spMk id="18" creationId="{F8260ED5-17F7-4158-B241-D51DD4CF1B7E}"/>
          </ac:spMkLst>
        </pc:spChg>
      </pc:sldChg>
      <pc:sldChg chg="addSp delSp add del setBg delDesignElem">
        <pc:chgData name="Sanders Wang" userId="089d73b8-785c-4012-b931-81c632b6c9c7" providerId="ADAL" clId="{81909FA2-3CDD-483E-AA16-2917FC437F62}" dt="2021-06-04T09:30:46.974" v="59"/>
        <pc:sldMkLst>
          <pc:docMk/>
          <pc:sldMk cId="442787947" sldId="276"/>
        </pc:sldMkLst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42787947" sldId="276"/>
            <ac:spMk id="10" creationId="{A8384FB5-9ADC-4DDC-881B-597D56F5B15D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42787947" sldId="276"/>
            <ac:spMk id="12" creationId="{91E5A9A7-95C6-4F4F-B00E-C82E07FE62EF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42787947" sldId="276"/>
            <ac:spMk id="14" creationId="{D07DD2DE-F619-49DD-B5E7-03A290FF4ED1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42787947" sldId="276"/>
            <ac:spMk id="16" creationId="{85149191-5F60-4A28-AAFF-039F96B0F3EC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442787947" sldId="276"/>
            <ac:spMk id="18" creationId="{F8260ED5-17F7-4158-B241-D51DD4CF1B7E}"/>
          </ac:spMkLst>
        </pc:spChg>
      </pc:sldChg>
      <pc:sldChg chg="del">
        <pc:chgData name="Sanders Wang" userId="089d73b8-785c-4012-b931-81c632b6c9c7" providerId="ADAL" clId="{81909FA2-3CDD-483E-AA16-2917FC437F62}" dt="2021-06-04T07:14:54.410" v="39" actId="47"/>
        <pc:sldMkLst>
          <pc:docMk/>
          <pc:sldMk cId="3107195866" sldId="278"/>
        </pc:sldMkLst>
      </pc:sldChg>
      <pc:sldChg chg="addSp delSp add del setBg delDesignElem">
        <pc:chgData name="Sanders Wang" userId="089d73b8-785c-4012-b931-81c632b6c9c7" providerId="ADAL" clId="{81909FA2-3CDD-483E-AA16-2917FC437F62}" dt="2021-06-04T09:30:46.974" v="59"/>
        <pc:sldMkLst>
          <pc:docMk/>
          <pc:sldMk cId="1718598852" sldId="279"/>
        </pc:sldMkLst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718598852" sldId="279"/>
            <ac:spMk id="10" creationId="{A8384FB5-9ADC-4DDC-881B-597D56F5B15D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718598852" sldId="279"/>
            <ac:spMk id="12" creationId="{91E5A9A7-95C6-4F4F-B00E-C82E07FE62EF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718598852" sldId="279"/>
            <ac:spMk id="14" creationId="{D07DD2DE-F619-49DD-B5E7-03A290FF4ED1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718598852" sldId="279"/>
            <ac:spMk id="16" creationId="{85149191-5F60-4A28-AAFF-039F96B0F3EC}"/>
          </ac:spMkLst>
        </pc:spChg>
        <pc:spChg chg="add del">
          <ac:chgData name="Sanders Wang" userId="089d73b8-785c-4012-b931-81c632b6c9c7" providerId="ADAL" clId="{81909FA2-3CDD-483E-AA16-2917FC437F62}" dt="2021-06-04T09:30:46.935" v="58"/>
          <ac:spMkLst>
            <pc:docMk/>
            <pc:sldMk cId="1718598852" sldId="279"/>
            <ac:spMk id="18" creationId="{F8260ED5-17F7-4158-B241-D51DD4CF1B7E}"/>
          </ac:spMkLst>
        </pc:spChg>
      </pc:sldChg>
      <pc:sldChg chg="del">
        <pc:chgData name="Sanders Wang" userId="089d73b8-785c-4012-b931-81c632b6c9c7" providerId="ADAL" clId="{81909FA2-3CDD-483E-AA16-2917FC437F62}" dt="2021-06-04T07:14:56.428" v="41" actId="47"/>
        <pc:sldMkLst>
          <pc:docMk/>
          <pc:sldMk cId="4275715264" sldId="280"/>
        </pc:sldMkLst>
      </pc:sldChg>
      <pc:sldChg chg="modSp mod">
        <pc:chgData name="Sanders Wang" userId="089d73b8-785c-4012-b931-81c632b6c9c7" providerId="ADAL" clId="{81909FA2-3CDD-483E-AA16-2917FC437F62}" dt="2021-06-04T07:12:45.593" v="12" actId="20577"/>
        <pc:sldMkLst>
          <pc:docMk/>
          <pc:sldMk cId="1081099460" sldId="281"/>
        </pc:sldMkLst>
        <pc:spChg chg="mod">
          <ac:chgData name="Sanders Wang" userId="089d73b8-785c-4012-b931-81c632b6c9c7" providerId="ADAL" clId="{81909FA2-3CDD-483E-AA16-2917FC437F62}" dt="2021-06-04T07:12:45.593" v="12" actId="20577"/>
          <ac:spMkLst>
            <pc:docMk/>
            <pc:sldMk cId="1081099460" sldId="281"/>
            <ac:spMk id="2" creationId="{F170BB36-EE3E-4150-B96E-BA8D15EB65B8}"/>
          </ac:spMkLst>
        </pc:spChg>
      </pc:sldChg>
      <pc:sldChg chg="addSp delSp modSp add mod">
        <pc:chgData name="Sanders Wang" userId="089d73b8-785c-4012-b931-81c632b6c9c7" providerId="ADAL" clId="{81909FA2-3CDD-483E-AA16-2917FC437F62}" dt="2021-06-04T11:50:53.557" v="307" actId="1076"/>
        <pc:sldMkLst>
          <pc:docMk/>
          <pc:sldMk cId="2857198240" sldId="282"/>
        </pc:sldMkLst>
        <pc:spChg chg="mod">
          <ac:chgData name="Sanders Wang" userId="089d73b8-785c-4012-b931-81c632b6c9c7" providerId="ADAL" clId="{81909FA2-3CDD-483E-AA16-2917FC437F62}" dt="2021-06-04T11:43:21.331" v="268" actId="20577"/>
          <ac:spMkLst>
            <pc:docMk/>
            <pc:sldMk cId="2857198240" sldId="282"/>
            <ac:spMk id="2" creationId="{779EB729-BE9C-425E-A3A5-C2B23735E5AB}"/>
          </ac:spMkLst>
        </pc:spChg>
        <pc:spChg chg="add mod">
          <ac:chgData name="Sanders Wang" userId="089d73b8-785c-4012-b931-81c632b6c9c7" providerId="ADAL" clId="{81909FA2-3CDD-483E-AA16-2917FC437F62}" dt="2021-06-04T11:44:01.152" v="274" actId="1076"/>
          <ac:spMkLst>
            <pc:docMk/>
            <pc:sldMk cId="2857198240" sldId="282"/>
            <ac:spMk id="3" creationId="{E4E5D99F-B3B2-4F34-92D9-9F1C2413D790}"/>
          </ac:spMkLst>
        </pc:spChg>
        <pc:spChg chg="add del">
          <ac:chgData name="Sanders Wang" userId="089d73b8-785c-4012-b931-81c632b6c9c7" providerId="ADAL" clId="{81909FA2-3CDD-483E-AA16-2917FC437F62}" dt="2021-06-04T11:46:36.620" v="279"/>
          <ac:spMkLst>
            <pc:docMk/>
            <pc:sldMk cId="2857198240" sldId="282"/>
            <ac:spMk id="4" creationId="{8630C2BF-18C6-4CDA-93D7-4A1E8FE490F3}"/>
          </ac:spMkLst>
        </pc:spChg>
        <pc:spChg chg="add del">
          <ac:chgData name="Sanders Wang" userId="089d73b8-785c-4012-b931-81c632b6c9c7" providerId="ADAL" clId="{81909FA2-3CDD-483E-AA16-2917FC437F62}" dt="2021-06-04T11:46:36.620" v="279"/>
          <ac:spMkLst>
            <pc:docMk/>
            <pc:sldMk cId="2857198240" sldId="282"/>
            <ac:spMk id="5" creationId="{3AC5F8E4-7BEE-4322-B833-0192B39EDFCE}"/>
          </ac:spMkLst>
        </pc:spChg>
        <pc:spChg chg="add del">
          <ac:chgData name="Sanders Wang" userId="089d73b8-785c-4012-b931-81c632b6c9c7" providerId="ADAL" clId="{81909FA2-3CDD-483E-AA16-2917FC437F62}" dt="2021-06-04T11:46:36.620" v="279"/>
          <ac:spMkLst>
            <pc:docMk/>
            <pc:sldMk cId="2857198240" sldId="282"/>
            <ac:spMk id="6" creationId="{74187BF7-2BD1-4BE4-878F-58135A9F5B0D}"/>
          </ac:spMkLst>
        </pc:spChg>
        <pc:spChg chg="add del">
          <ac:chgData name="Sanders Wang" userId="089d73b8-785c-4012-b931-81c632b6c9c7" providerId="ADAL" clId="{81909FA2-3CDD-483E-AA16-2917FC437F62}" dt="2021-06-04T11:46:36.620" v="279"/>
          <ac:spMkLst>
            <pc:docMk/>
            <pc:sldMk cId="2857198240" sldId="282"/>
            <ac:spMk id="7" creationId="{0CE777C5-4C8F-4E96-9B59-1BCEEBC90699}"/>
          </ac:spMkLst>
        </pc:spChg>
        <pc:spChg chg="add del mod">
          <ac:chgData name="Sanders Wang" userId="089d73b8-785c-4012-b931-81c632b6c9c7" providerId="ADAL" clId="{81909FA2-3CDD-483E-AA16-2917FC437F62}" dt="2021-06-04T11:48:06.884" v="281"/>
          <ac:spMkLst>
            <pc:docMk/>
            <pc:sldMk cId="2857198240" sldId="282"/>
            <ac:spMk id="8" creationId="{C1B6020F-70F4-48BA-A85E-883C47FD8528}"/>
          </ac:spMkLst>
        </pc:spChg>
        <pc:spChg chg="add del mod">
          <ac:chgData name="Sanders Wang" userId="089d73b8-785c-4012-b931-81c632b6c9c7" providerId="ADAL" clId="{81909FA2-3CDD-483E-AA16-2917FC437F62}" dt="2021-06-04T11:48:45.812" v="286" actId="478"/>
          <ac:spMkLst>
            <pc:docMk/>
            <pc:sldMk cId="2857198240" sldId="282"/>
            <ac:spMk id="9" creationId="{F3FD7A76-F971-4F79-92C6-2EFB925FEE41}"/>
          </ac:spMkLst>
        </pc:spChg>
        <pc:spChg chg="del">
          <ac:chgData name="Sanders Wang" userId="089d73b8-785c-4012-b931-81c632b6c9c7" providerId="ADAL" clId="{81909FA2-3CDD-483E-AA16-2917FC437F62}" dt="2021-06-04T11:43:28.469" v="270" actId="478"/>
          <ac:spMkLst>
            <pc:docMk/>
            <pc:sldMk cId="2857198240" sldId="282"/>
            <ac:spMk id="15" creationId="{B5936754-3340-4EC5-AEA6-541EBAB80D42}"/>
          </ac:spMkLst>
        </pc:spChg>
        <pc:spChg chg="del">
          <ac:chgData name="Sanders Wang" userId="089d73b8-785c-4012-b931-81c632b6c9c7" providerId="ADAL" clId="{81909FA2-3CDD-483E-AA16-2917FC437F62}" dt="2021-06-04T11:43:25.841" v="269" actId="478"/>
          <ac:spMkLst>
            <pc:docMk/>
            <pc:sldMk cId="2857198240" sldId="282"/>
            <ac:spMk id="17" creationId="{96EAC660-536D-4AAD-A7C1-4FF6E5F78031}"/>
          </ac:spMkLst>
        </pc:spChg>
        <pc:spChg chg="del">
          <ac:chgData name="Sanders Wang" userId="089d73b8-785c-4012-b931-81c632b6c9c7" providerId="ADAL" clId="{81909FA2-3CDD-483E-AA16-2917FC437F62}" dt="2021-06-04T11:43:25.841" v="269" actId="478"/>
          <ac:spMkLst>
            <pc:docMk/>
            <pc:sldMk cId="2857198240" sldId="282"/>
            <ac:spMk id="31" creationId="{2699BBEB-BDAC-4FBE-8B14-DE6A143C0FF7}"/>
          </ac:spMkLst>
        </pc:spChg>
        <pc:spChg chg="del">
          <ac:chgData name="Sanders Wang" userId="089d73b8-785c-4012-b931-81c632b6c9c7" providerId="ADAL" clId="{81909FA2-3CDD-483E-AA16-2917FC437F62}" dt="2021-06-04T11:43:25.841" v="269" actId="478"/>
          <ac:spMkLst>
            <pc:docMk/>
            <pc:sldMk cId="2857198240" sldId="282"/>
            <ac:spMk id="33" creationId="{A2F2AF49-6864-4B57-9172-6599B081F628}"/>
          </ac:spMkLst>
        </pc:spChg>
        <pc:spChg chg="del">
          <ac:chgData name="Sanders Wang" userId="089d73b8-785c-4012-b931-81c632b6c9c7" providerId="ADAL" clId="{81909FA2-3CDD-483E-AA16-2917FC437F62}" dt="2021-06-04T11:43:25.841" v="269" actId="478"/>
          <ac:spMkLst>
            <pc:docMk/>
            <pc:sldMk cId="2857198240" sldId="282"/>
            <ac:spMk id="36" creationId="{AEF2E79B-106B-46F1-B603-51D8A047B34C}"/>
          </ac:spMkLst>
        </pc:spChg>
        <pc:spChg chg="del">
          <ac:chgData name="Sanders Wang" userId="089d73b8-785c-4012-b931-81c632b6c9c7" providerId="ADAL" clId="{81909FA2-3CDD-483E-AA16-2917FC437F62}" dt="2021-06-04T11:43:25.841" v="269" actId="478"/>
          <ac:spMkLst>
            <pc:docMk/>
            <pc:sldMk cId="2857198240" sldId="282"/>
            <ac:spMk id="37" creationId="{0CFFF2C3-7840-4FC2-90B9-5CDD7F0FB41C}"/>
          </ac:spMkLst>
        </pc:spChg>
        <pc:spChg chg="del">
          <ac:chgData name="Sanders Wang" userId="089d73b8-785c-4012-b931-81c632b6c9c7" providerId="ADAL" clId="{81909FA2-3CDD-483E-AA16-2917FC437F62}" dt="2021-06-04T11:43:25.841" v="269" actId="478"/>
          <ac:spMkLst>
            <pc:docMk/>
            <pc:sldMk cId="2857198240" sldId="282"/>
            <ac:spMk id="41" creationId="{9734F70E-18AC-4455-AB4B-0734AB928875}"/>
          </ac:spMkLst>
        </pc:spChg>
        <pc:spChg chg="del">
          <ac:chgData name="Sanders Wang" userId="089d73b8-785c-4012-b931-81c632b6c9c7" providerId="ADAL" clId="{81909FA2-3CDD-483E-AA16-2917FC437F62}" dt="2021-06-04T11:43:25.841" v="269" actId="478"/>
          <ac:spMkLst>
            <pc:docMk/>
            <pc:sldMk cId="2857198240" sldId="282"/>
            <ac:spMk id="42" creationId="{C40C6347-9491-4619-8636-AED31FACEA4E}"/>
          </ac:spMkLst>
        </pc:spChg>
        <pc:grpChg chg="del">
          <ac:chgData name="Sanders Wang" userId="089d73b8-785c-4012-b931-81c632b6c9c7" providerId="ADAL" clId="{81909FA2-3CDD-483E-AA16-2917FC437F62}" dt="2021-06-04T11:43:25.841" v="269" actId="478"/>
          <ac:grpSpMkLst>
            <pc:docMk/>
            <pc:sldMk cId="2857198240" sldId="282"/>
            <ac:grpSpMk id="45" creationId="{69069D8B-AB54-4018-9058-2FB87C440DA3}"/>
          </ac:grpSpMkLst>
        </pc:grpChg>
        <pc:picChg chg="add mod">
          <ac:chgData name="Sanders Wang" userId="089d73b8-785c-4012-b931-81c632b6c9c7" providerId="ADAL" clId="{81909FA2-3CDD-483E-AA16-2917FC437F62}" dt="2021-06-04T11:49:10.725" v="293" actId="14100"/>
          <ac:picMkLst>
            <pc:docMk/>
            <pc:sldMk cId="2857198240" sldId="282"/>
            <ac:picMk id="13" creationId="{9DB0BF6C-7845-4241-8DD4-ED0F43145C00}"/>
          </ac:picMkLst>
        </pc:picChg>
        <pc:picChg chg="add mod ord">
          <ac:chgData name="Sanders Wang" userId="089d73b8-785c-4012-b931-81c632b6c9c7" providerId="ADAL" clId="{81909FA2-3CDD-483E-AA16-2917FC437F62}" dt="2021-06-04T11:50:28.161" v="302" actId="1076"/>
          <ac:picMkLst>
            <pc:docMk/>
            <pc:sldMk cId="2857198240" sldId="282"/>
            <ac:picMk id="22" creationId="{2E3C107F-CD83-464E-BB1B-10370CBA6DE4}"/>
          </ac:picMkLst>
        </pc:picChg>
        <pc:picChg chg="del">
          <ac:chgData name="Sanders Wang" userId="089d73b8-785c-4012-b931-81c632b6c9c7" providerId="ADAL" clId="{81909FA2-3CDD-483E-AA16-2917FC437F62}" dt="2021-06-04T11:43:25.841" v="269" actId="478"/>
          <ac:picMkLst>
            <pc:docMk/>
            <pc:sldMk cId="2857198240" sldId="282"/>
            <ac:picMk id="32" creationId="{C1F1BD4D-E55C-476B-B9C0-DD7C3D5848F3}"/>
          </ac:picMkLst>
        </pc:picChg>
        <pc:picChg chg="del">
          <ac:chgData name="Sanders Wang" userId="089d73b8-785c-4012-b931-81c632b6c9c7" providerId="ADAL" clId="{81909FA2-3CDD-483E-AA16-2917FC437F62}" dt="2021-06-04T11:43:25.841" v="269" actId="478"/>
          <ac:picMkLst>
            <pc:docMk/>
            <pc:sldMk cId="2857198240" sldId="282"/>
            <ac:picMk id="35" creationId="{CF371F2F-B8AC-41BA-918E-876A2F382853}"/>
          </ac:picMkLst>
        </pc:picChg>
        <pc:picChg chg="del">
          <ac:chgData name="Sanders Wang" userId="089d73b8-785c-4012-b931-81c632b6c9c7" providerId="ADAL" clId="{81909FA2-3CDD-483E-AA16-2917FC437F62}" dt="2021-06-04T11:43:25.841" v="269" actId="478"/>
          <ac:picMkLst>
            <pc:docMk/>
            <pc:sldMk cId="2857198240" sldId="282"/>
            <ac:picMk id="38" creationId="{9DE681A6-1C6E-4896-B8ED-287BF0E44701}"/>
          </ac:picMkLst>
        </pc:picChg>
        <pc:picChg chg="del">
          <ac:chgData name="Sanders Wang" userId="089d73b8-785c-4012-b931-81c632b6c9c7" providerId="ADAL" clId="{81909FA2-3CDD-483E-AA16-2917FC437F62}" dt="2021-06-04T11:43:28.469" v="270" actId="478"/>
          <ac:picMkLst>
            <pc:docMk/>
            <pc:sldMk cId="2857198240" sldId="282"/>
            <ac:picMk id="1026" creationId="{72D90F40-E41B-4C43-A974-3104C07BA416}"/>
          </ac:picMkLst>
        </pc:picChg>
        <pc:picChg chg="add mod">
          <ac:chgData name="Sanders Wang" userId="089d73b8-785c-4012-b931-81c632b6c9c7" providerId="ADAL" clId="{81909FA2-3CDD-483E-AA16-2917FC437F62}" dt="2021-06-04T11:50:22.107" v="301" actId="1076"/>
          <ac:picMkLst>
            <pc:docMk/>
            <pc:sldMk cId="2857198240" sldId="282"/>
            <ac:picMk id="2050" creationId="{02F151E3-0C96-4034-BC77-F7C23BC240D2}"/>
          </ac:picMkLst>
        </pc:picChg>
        <pc:picChg chg="add mod">
          <ac:chgData name="Sanders Wang" userId="089d73b8-785c-4012-b931-81c632b6c9c7" providerId="ADAL" clId="{81909FA2-3CDD-483E-AA16-2917FC437F62}" dt="2021-06-04T11:50:53.557" v="307" actId="1076"/>
          <ac:picMkLst>
            <pc:docMk/>
            <pc:sldMk cId="2857198240" sldId="282"/>
            <ac:picMk id="2056" creationId="{B44656F3-B2CC-4BA0-9F8D-39C5B892AD69}"/>
          </ac:picMkLst>
        </pc:picChg>
      </pc:sldChg>
      <pc:sldChg chg="addSp delSp modSp add mod">
        <pc:chgData name="Sanders Wang" userId="089d73b8-785c-4012-b931-81c632b6c9c7" providerId="ADAL" clId="{81909FA2-3CDD-483E-AA16-2917FC437F62}" dt="2021-06-04T12:21:21.116" v="428" actId="1076"/>
        <pc:sldMkLst>
          <pc:docMk/>
          <pc:sldMk cId="2731628851" sldId="283"/>
        </pc:sldMkLst>
        <pc:spChg chg="mod">
          <ac:chgData name="Sanders Wang" userId="089d73b8-785c-4012-b931-81c632b6c9c7" providerId="ADAL" clId="{81909FA2-3CDD-483E-AA16-2917FC437F62}" dt="2021-06-04T11:53:16.696" v="336" actId="14100"/>
          <ac:spMkLst>
            <pc:docMk/>
            <pc:sldMk cId="2731628851" sldId="283"/>
            <ac:spMk id="2" creationId="{779EB729-BE9C-425E-A3A5-C2B23735E5AB}"/>
          </ac:spMkLst>
        </pc:spChg>
        <pc:spChg chg="del">
          <ac:chgData name="Sanders Wang" userId="089d73b8-785c-4012-b931-81c632b6c9c7" providerId="ADAL" clId="{81909FA2-3CDD-483E-AA16-2917FC437F62}" dt="2021-06-04T11:52:48.898" v="311" actId="478"/>
          <ac:spMkLst>
            <pc:docMk/>
            <pc:sldMk cId="2731628851" sldId="283"/>
            <ac:spMk id="3" creationId="{E4E5D99F-B3B2-4F34-92D9-9F1C2413D790}"/>
          </ac:spMkLst>
        </pc:spChg>
        <pc:spChg chg="add del mod">
          <ac:chgData name="Sanders Wang" userId="089d73b8-785c-4012-b931-81c632b6c9c7" providerId="ADAL" clId="{81909FA2-3CDD-483E-AA16-2917FC437F62}" dt="2021-06-04T11:56:12.460" v="339" actId="478"/>
          <ac:spMkLst>
            <pc:docMk/>
            <pc:sldMk cId="2731628851" sldId="283"/>
            <ac:spMk id="4" creationId="{0AAFA2BC-2EF8-4EE8-9A7B-815C8B59C622}"/>
          </ac:spMkLst>
        </pc:spChg>
        <pc:spChg chg="add del mod">
          <ac:chgData name="Sanders Wang" userId="089d73b8-785c-4012-b931-81c632b6c9c7" providerId="ADAL" clId="{81909FA2-3CDD-483E-AA16-2917FC437F62}" dt="2021-06-04T11:56:42.836" v="341"/>
          <ac:spMkLst>
            <pc:docMk/>
            <pc:sldMk cId="2731628851" sldId="283"/>
            <ac:spMk id="5" creationId="{F631C159-295F-451B-B38B-CABA3C083F56}"/>
          </ac:spMkLst>
        </pc:spChg>
        <pc:spChg chg="add mod">
          <ac:chgData name="Sanders Wang" userId="089d73b8-785c-4012-b931-81c632b6c9c7" providerId="ADAL" clId="{81909FA2-3CDD-483E-AA16-2917FC437F62}" dt="2021-06-04T11:58:29.350" v="357" actId="12"/>
          <ac:spMkLst>
            <pc:docMk/>
            <pc:sldMk cId="2731628851" sldId="283"/>
            <ac:spMk id="6" creationId="{42649353-8956-49F3-B8DD-CD84B21F1810}"/>
          </ac:spMkLst>
        </pc:spChg>
        <pc:spChg chg="add mod">
          <ac:chgData name="Sanders Wang" userId="089d73b8-785c-4012-b931-81c632b6c9c7" providerId="ADAL" clId="{81909FA2-3CDD-483E-AA16-2917FC437F62}" dt="2021-06-04T12:20:11.381" v="387" actId="1076"/>
          <ac:spMkLst>
            <pc:docMk/>
            <pc:sldMk cId="2731628851" sldId="283"/>
            <ac:spMk id="9" creationId="{C499C2A1-856F-40F2-8108-45B9170D5CBD}"/>
          </ac:spMkLst>
        </pc:spChg>
        <pc:spChg chg="add mod">
          <ac:chgData name="Sanders Wang" userId="089d73b8-785c-4012-b931-81c632b6c9c7" providerId="ADAL" clId="{81909FA2-3CDD-483E-AA16-2917FC437F62}" dt="2021-06-04T12:21:21.116" v="428" actId="1076"/>
          <ac:spMkLst>
            <pc:docMk/>
            <pc:sldMk cId="2731628851" sldId="283"/>
            <ac:spMk id="15" creationId="{32DFAB44-901E-4ACC-8E7C-797C2028D5BA}"/>
          </ac:spMkLst>
        </pc:spChg>
        <pc:spChg chg="add mod">
          <ac:chgData name="Sanders Wang" userId="089d73b8-785c-4012-b931-81c632b6c9c7" providerId="ADAL" clId="{81909FA2-3CDD-483E-AA16-2917FC437F62}" dt="2021-06-04T12:19:57.694" v="386" actId="1076"/>
          <ac:spMkLst>
            <pc:docMk/>
            <pc:sldMk cId="2731628851" sldId="283"/>
            <ac:spMk id="30" creationId="{FBD77C5D-BA98-4E21-B1E5-8556AD6E7BBE}"/>
          </ac:spMkLst>
        </pc:spChg>
        <pc:spChg chg="add mod">
          <ac:chgData name="Sanders Wang" userId="089d73b8-785c-4012-b931-81c632b6c9c7" providerId="ADAL" clId="{81909FA2-3CDD-483E-AA16-2917FC437F62}" dt="2021-06-04T12:20:48.369" v="420" actId="1076"/>
          <ac:spMkLst>
            <pc:docMk/>
            <pc:sldMk cId="2731628851" sldId="283"/>
            <ac:spMk id="31" creationId="{3B77D92E-B790-4E92-9E45-B1AE588C8D4A}"/>
          </ac:spMkLst>
        </pc:spChg>
        <pc:grpChg chg="add mod">
          <ac:chgData name="Sanders Wang" userId="089d73b8-785c-4012-b931-81c632b6c9c7" providerId="ADAL" clId="{81909FA2-3CDD-483E-AA16-2917FC437F62}" dt="2021-06-04T12:01:01.992" v="372" actId="164"/>
          <ac:grpSpMkLst>
            <pc:docMk/>
            <pc:sldMk cId="2731628851" sldId="283"/>
            <ac:grpSpMk id="8" creationId="{6FA9BB27-8359-4AFC-888C-39BE5203E234}"/>
          </ac:grpSpMkLst>
        </pc:grpChg>
        <pc:graphicFrameChg chg="add del mod modGraphic">
          <ac:chgData name="Sanders Wang" userId="089d73b8-785c-4012-b931-81c632b6c9c7" providerId="ADAL" clId="{81909FA2-3CDD-483E-AA16-2917FC437F62}" dt="2021-06-04T12:01:06.462" v="379" actId="931"/>
          <ac:graphicFrameMkLst>
            <pc:docMk/>
            <pc:sldMk cId="2731628851" sldId="283"/>
            <ac:graphicFrameMk id="7" creationId="{7A1597BC-A470-4197-A62F-4FE0C49C3C23}"/>
          </ac:graphicFrameMkLst>
        </pc:graphicFrameChg>
        <pc:graphicFrameChg chg="add mod modGraphic">
          <ac:chgData name="Sanders Wang" userId="089d73b8-785c-4012-b931-81c632b6c9c7" providerId="ADAL" clId="{81909FA2-3CDD-483E-AA16-2917FC437F62}" dt="2021-06-04T12:01:03.260" v="375" actId="571"/>
          <ac:graphicFrameMkLst>
            <pc:docMk/>
            <pc:sldMk cId="2731628851" sldId="283"/>
            <ac:graphicFrameMk id="29" creationId="{963AE6F1-144F-43B8-AA95-0C4657B09C6A}"/>
          </ac:graphicFrameMkLst>
        </pc:graphicFrameChg>
        <pc:picChg chg="del">
          <ac:chgData name="Sanders Wang" userId="089d73b8-785c-4012-b931-81c632b6c9c7" providerId="ADAL" clId="{81909FA2-3CDD-483E-AA16-2917FC437F62}" dt="2021-06-04T11:52:38.828" v="309" actId="478"/>
          <ac:picMkLst>
            <pc:docMk/>
            <pc:sldMk cId="2731628851" sldId="283"/>
            <ac:picMk id="13" creationId="{9DB0BF6C-7845-4241-8DD4-ED0F43145C00}"/>
          </ac:picMkLst>
        </pc:picChg>
        <pc:picChg chg="del">
          <ac:chgData name="Sanders Wang" userId="089d73b8-785c-4012-b931-81c632b6c9c7" providerId="ADAL" clId="{81909FA2-3CDD-483E-AA16-2917FC437F62}" dt="2021-06-04T11:52:40.627" v="310" actId="478"/>
          <ac:picMkLst>
            <pc:docMk/>
            <pc:sldMk cId="2731628851" sldId="283"/>
            <ac:picMk id="22" creationId="{2E3C107F-CD83-464E-BB1B-10370CBA6DE4}"/>
          </ac:picMkLst>
        </pc:picChg>
        <pc:picChg chg="del">
          <ac:chgData name="Sanders Wang" userId="089d73b8-785c-4012-b931-81c632b6c9c7" providerId="ADAL" clId="{81909FA2-3CDD-483E-AA16-2917FC437F62}" dt="2021-06-04T11:52:48.898" v="311" actId="478"/>
          <ac:picMkLst>
            <pc:docMk/>
            <pc:sldMk cId="2731628851" sldId="283"/>
            <ac:picMk id="2050" creationId="{02F151E3-0C96-4034-BC77-F7C23BC240D2}"/>
          </ac:picMkLst>
        </pc:picChg>
        <pc:picChg chg="del">
          <ac:chgData name="Sanders Wang" userId="089d73b8-785c-4012-b931-81c632b6c9c7" providerId="ADAL" clId="{81909FA2-3CDD-483E-AA16-2917FC437F62}" dt="2021-06-04T11:52:48.898" v="311" actId="478"/>
          <ac:picMkLst>
            <pc:docMk/>
            <pc:sldMk cId="2731628851" sldId="283"/>
            <ac:picMk id="2056" creationId="{B44656F3-B2CC-4BA0-9F8D-39C5B892AD69}"/>
          </ac:picMkLst>
        </pc:picChg>
        <pc:cxnChg chg="add mod">
          <ac:chgData name="Sanders Wang" userId="089d73b8-785c-4012-b931-81c632b6c9c7" providerId="ADAL" clId="{81909FA2-3CDD-483E-AA16-2917FC437F62}" dt="2021-06-04T12:21:06.718" v="423" actId="692"/>
          <ac:cxnSpMkLst>
            <pc:docMk/>
            <pc:sldMk cId="2731628851" sldId="283"/>
            <ac:cxnSpMk id="23" creationId="{D1564D85-8CF3-45AC-8EBC-DF527771EF11}"/>
          </ac:cxnSpMkLst>
        </pc:cxnChg>
        <pc:cxnChg chg="add mod">
          <ac:chgData name="Sanders Wang" userId="089d73b8-785c-4012-b931-81c632b6c9c7" providerId="ADAL" clId="{81909FA2-3CDD-483E-AA16-2917FC437F62}" dt="2021-06-04T12:21:21.116" v="428" actId="1076"/>
          <ac:cxnSpMkLst>
            <pc:docMk/>
            <pc:sldMk cId="2731628851" sldId="283"/>
            <ac:cxnSpMk id="34" creationId="{2D51592B-F91E-47DC-9C9F-D1AAA272D884}"/>
          </ac:cxnSpMkLst>
        </pc:cxnChg>
      </pc:sldChg>
      <pc:sldChg chg="addSp delSp modSp add mod ord modAnim">
        <pc:chgData name="Sanders Wang" userId="089d73b8-785c-4012-b931-81c632b6c9c7" providerId="ADAL" clId="{81909FA2-3CDD-483E-AA16-2917FC437F62}" dt="2021-06-04T15:02:20.349" v="703" actId="14100"/>
        <pc:sldMkLst>
          <pc:docMk/>
          <pc:sldMk cId="1178521650" sldId="284"/>
        </pc:sldMkLst>
        <pc:spChg chg="mod">
          <ac:chgData name="Sanders Wang" userId="089d73b8-785c-4012-b931-81c632b6c9c7" providerId="ADAL" clId="{81909FA2-3CDD-483E-AA16-2917FC437F62}" dt="2021-06-04T15:02:20.349" v="703" actId="14100"/>
          <ac:spMkLst>
            <pc:docMk/>
            <pc:sldMk cId="1178521650" sldId="284"/>
            <ac:spMk id="2" creationId="{779EB729-BE9C-425E-A3A5-C2B23735E5AB}"/>
          </ac:spMkLst>
        </pc:spChg>
        <pc:spChg chg="add mod">
          <ac:chgData name="Sanders Wang" userId="089d73b8-785c-4012-b931-81c632b6c9c7" providerId="ADAL" clId="{81909FA2-3CDD-483E-AA16-2917FC437F62}" dt="2021-06-04T14:55:59.078" v="624" actId="14100"/>
          <ac:spMkLst>
            <pc:docMk/>
            <pc:sldMk cId="1178521650" sldId="284"/>
            <ac:spMk id="3" creationId="{D0187A8C-9179-4417-8DC3-90BDA3E7142E}"/>
          </ac:spMkLst>
        </pc:spChg>
        <pc:spChg chg="add del">
          <ac:chgData name="Sanders Wang" userId="089d73b8-785c-4012-b931-81c632b6c9c7" providerId="ADAL" clId="{81909FA2-3CDD-483E-AA16-2917FC437F62}" dt="2021-06-04T14:51:45.557" v="569" actId="478"/>
          <ac:spMkLst>
            <pc:docMk/>
            <pc:sldMk cId="1178521650" sldId="284"/>
            <ac:spMk id="4" creationId="{0E5E373D-DA88-4CE1-8DA3-0A9699193B17}"/>
          </ac:spMkLst>
        </pc:spChg>
        <pc:spChg chg="del">
          <ac:chgData name="Sanders Wang" userId="089d73b8-785c-4012-b931-81c632b6c9c7" providerId="ADAL" clId="{81909FA2-3CDD-483E-AA16-2917FC437F62}" dt="2021-06-04T13:12:21.043" v="449" actId="478"/>
          <ac:spMkLst>
            <pc:docMk/>
            <pc:sldMk cId="1178521650" sldId="284"/>
            <ac:spMk id="6" creationId="{42649353-8956-49F3-B8DD-CD84B21F1810}"/>
          </ac:spMkLst>
        </pc:spChg>
        <pc:spChg chg="del">
          <ac:chgData name="Sanders Wang" userId="089d73b8-785c-4012-b931-81c632b6c9c7" providerId="ADAL" clId="{81909FA2-3CDD-483E-AA16-2917FC437F62}" dt="2021-06-04T13:12:21.043" v="449" actId="478"/>
          <ac:spMkLst>
            <pc:docMk/>
            <pc:sldMk cId="1178521650" sldId="284"/>
            <ac:spMk id="9" creationId="{C499C2A1-856F-40F2-8108-45B9170D5CBD}"/>
          </ac:spMkLst>
        </pc:spChg>
        <pc:spChg chg="del">
          <ac:chgData name="Sanders Wang" userId="089d73b8-785c-4012-b931-81c632b6c9c7" providerId="ADAL" clId="{81909FA2-3CDD-483E-AA16-2917FC437F62}" dt="2021-06-04T13:12:21.043" v="449" actId="478"/>
          <ac:spMkLst>
            <pc:docMk/>
            <pc:sldMk cId="1178521650" sldId="284"/>
            <ac:spMk id="15" creationId="{32DFAB44-901E-4ACC-8E7C-797C2028D5BA}"/>
          </ac:spMkLst>
        </pc:spChg>
        <pc:spChg chg="del">
          <ac:chgData name="Sanders Wang" userId="089d73b8-785c-4012-b931-81c632b6c9c7" providerId="ADAL" clId="{81909FA2-3CDD-483E-AA16-2917FC437F62}" dt="2021-06-04T13:12:21.043" v="449" actId="478"/>
          <ac:spMkLst>
            <pc:docMk/>
            <pc:sldMk cId="1178521650" sldId="284"/>
            <ac:spMk id="30" creationId="{FBD77C5D-BA98-4E21-B1E5-8556AD6E7BBE}"/>
          </ac:spMkLst>
        </pc:spChg>
        <pc:spChg chg="del">
          <ac:chgData name="Sanders Wang" userId="089d73b8-785c-4012-b931-81c632b6c9c7" providerId="ADAL" clId="{81909FA2-3CDD-483E-AA16-2917FC437F62}" dt="2021-06-04T13:12:21.043" v="449" actId="478"/>
          <ac:spMkLst>
            <pc:docMk/>
            <pc:sldMk cId="1178521650" sldId="284"/>
            <ac:spMk id="31" creationId="{3B77D92E-B790-4E92-9E45-B1AE588C8D4A}"/>
          </ac:spMkLst>
        </pc:spChg>
        <pc:spChg chg="del mod topLvl">
          <ac:chgData name="Sanders Wang" userId="089d73b8-785c-4012-b931-81c632b6c9c7" providerId="ADAL" clId="{81909FA2-3CDD-483E-AA16-2917FC437F62}" dt="2021-06-04T14:52:12.528" v="573" actId="478"/>
          <ac:spMkLst>
            <pc:docMk/>
            <pc:sldMk cId="1178521650" sldId="284"/>
            <ac:spMk id="32" creationId="{62847C54-8B70-4FA7-88B2-4E51E3DF8382}"/>
          </ac:spMkLst>
        </pc:spChg>
        <pc:spChg chg="del mod topLvl">
          <ac:chgData name="Sanders Wang" userId="089d73b8-785c-4012-b931-81c632b6c9c7" providerId="ADAL" clId="{81909FA2-3CDD-483E-AA16-2917FC437F62}" dt="2021-06-04T14:52:17.146" v="574" actId="478"/>
          <ac:spMkLst>
            <pc:docMk/>
            <pc:sldMk cId="1178521650" sldId="284"/>
            <ac:spMk id="33" creationId="{E71C31EF-0711-4FE9-ABC7-17D8D602A86D}"/>
          </ac:spMkLst>
        </pc:spChg>
        <pc:spChg chg="del mod topLvl">
          <ac:chgData name="Sanders Wang" userId="089d73b8-785c-4012-b931-81c632b6c9c7" providerId="ADAL" clId="{81909FA2-3CDD-483E-AA16-2917FC437F62}" dt="2021-06-04T14:52:17.146" v="574" actId="478"/>
          <ac:spMkLst>
            <pc:docMk/>
            <pc:sldMk cId="1178521650" sldId="284"/>
            <ac:spMk id="35" creationId="{4696A403-6A34-40D6-A23A-C874F4ABA855}"/>
          </ac:spMkLst>
        </pc:spChg>
        <pc:spChg chg="del mod topLvl">
          <ac:chgData name="Sanders Wang" userId="089d73b8-785c-4012-b931-81c632b6c9c7" providerId="ADAL" clId="{81909FA2-3CDD-483E-AA16-2917FC437F62}" dt="2021-06-04T14:52:17.146" v="574" actId="478"/>
          <ac:spMkLst>
            <pc:docMk/>
            <pc:sldMk cId="1178521650" sldId="284"/>
            <ac:spMk id="37" creationId="{9EE041A5-1E2D-466D-AE27-1B90A4E12E63}"/>
          </ac:spMkLst>
        </pc:spChg>
        <pc:spChg chg="del mod topLvl">
          <ac:chgData name="Sanders Wang" userId="089d73b8-785c-4012-b931-81c632b6c9c7" providerId="ADAL" clId="{81909FA2-3CDD-483E-AA16-2917FC437F62}" dt="2021-06-04T14:52:17.146" v="574" actId="478"/>
          <ac:spMkLst>
            <pc:docMk/>
            <pc:sldMk cId="1178521650" sldId="284"/>
            <ac:spMk id="39" creationId="{5DFDCF5F-ECA1-4883-A61F-29925AA960AF}"/>
          </ac:spMkLst>
        </pc:spChg>
        <pc:spChg chg="del mod topLvl">
          <ac:chgData name="Sanders Wang" userId="089d73b8-785c-4012-b931-81c632b6c9c7" providerId="ADAL" clId="{81909FA2-3CDD-483E-AA16-2917FC437F62}" dt="2021-06-04T14:52:17.146" v="574" actId="478"/>
          <ac:spMkLst>
            <pc:docMk/>
            <pc:sldMk cId="1178521650" sldId="284"/>
            <ac:spMk id="41" creationId="{FD24A6FD-A79B-4AED-BBFD-FF6E4778A3E5}"/>
          </ac:spMkLst>
        </pc:spChg>
        <pc:spChg chg="del mod topLvl">
          <ac:chgData name="Sanders Wang" userId="089d73b8-785c-4012-b931-81c632b6c9c7" providerId="ADAL" clId="{81909FA2-3CDD-483E-AA16-2917FC437F62}" dt="2021-06-04T14:52:17.146" v="574" actId="478"/>
          <ac:spMkLst>
            <pc:docMk/>
            <pc:sldMk cId="1178521650" sldId="284"/>
            <ac:spMk id="43" creationId="{A4C9BFA7-E3D1-4058-8B90-865F883628A5}"/>
          </ac:spMkLst>
        </pc:spChg>
        <pc:spChg chg="del mod topLvl">
          <ac:chgData name="Sanders Wang" userId="089d73b8-785c-4012-b931-81c632b6c9c7" providerId="ADAL" clId="{81909FA2-3CDD-483E-AA16-2917FC437F62}" dt="2021-06-04T14:52:23.097" v="575" actId="478"/>
          <ac:spMkLst>
            <pc:docMk/>
            <pc:sldMk cId="1178521650" sldId="284"/>
            <ac:spMk id="45" creationId="{05FC6D25-0825-4D1D-B882-3E11BD53D18B}"/>
          </ac:spMkLst>
        </pc:spChg>
        <pc:spChg chg="del mod topLvl">
          <ac:chgData name="Sanders Wang" userId="089d73b8-785c-4012-b931-81c632b6c9c7" providerId="ADAL" clId="{81909FA2-3CDD-483E-AA16-2917FC437F62}" dt="2021-06-04T14:52:23.097" v="575" actId="478"/>
          <ac:spMkLst>
            <pc:docMk/>
            <pc:sldMk cId="1178521650" sldId="284"/>
            <ac:spMk id="46" creationId="{EC3392B6-3476-4AA1-9249-3D65C3AC439C}"/>
          </ac:spMkLst>
        </pc:spChg>
        <pc:spChg chg="del mod topLvl">
          <ac:chgData name="Sanders Wang" userId="089d73b8-785c-4012-b931-81c632b6c9c7" providerId="ADAL" clId="{81909FA2-3CDD-483E-AA16-2917FC437F62}" dt="2021-06-04T14:52:23.097" v="575" actId="478"/>
          <ac:spMkLst>
            <pc:docMk/>
            <pc:sldMk cId="1178521650" sldId="284"/>
            <ac:spMk id="48" creationId="{023EFB11-8A4F-4C4E-97AE-394631CCE76E}"/>
          </ac:spMkLst>
        </pc:spChg>
        <pc:spChg chg="del mod topLvl">
          <ac:chgData name="Sanders Wang" userId="089d73b8-785c-4012-b931-81c632b6c9c7" providerId="ADAL" clId="{81909FA2-3CDD-483E-AA16-2917FC437F62}" dt="2021-06-04T14:52:23.097" v="575" actId="478"/>
          <ac:spMkLst>
            <pc:docMk/>
            <pc:sldMk cId="1178521650" sldId="284"/>
            <ac:spMk id="50" creationId="{5428F02E-C235-439E-89A9-59F9167F424D}"/>
          </ac:spMkLst>
        </pc:spChg>
        <pc:spChg chg="del mod topLvl">
          <ac:chgData name="Sanders Wang" userId="089d73b8-785c-4012-b931-81c632b6c9c7" providerId="ADAL" clId="{81909FA2-3CDD-483E-AA16-2917FC437F62}" dt="2021-06-04T14:52:23.097" v="575" actId="478"/>
          <ac:spMkLst>
            <pc:docMk/>
            <pc:sldMk cId="1178521650" sldId="284"/>
            <ac:spMk id="52" creationId="{82E4CC34-2DC7-4B09-BEF1-5D363ED20C33}"/>
          </ac:spMkLst>
        </pc:spChg>
        <pc:spChg chg="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54" creationId="{7F342397-679A-4549-B766-0448F7143007}"/>
          </ac:spMkLst>
        </pc:spChg>
        <pc:spChg chg="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55" creationId="{07637678-B94B-4B88-8E65-08CD2359297D}"/>
          </ac:spMkLst>
        </pc:spChg>
        <pc:spChg chg="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57" creationId="{3D5FBDA1-3511-4E08-9DA3-3EAA61D60071}"/>
          </ac:spMkLst>
        </pc:spChg>
        <pc:spChg chg="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59" creationId="{5A24AEB3-02C2-4A5D-9ED7-3E7D7ECCCBEB}"/>
          </ac:spMkLst>
        </pc:spChg>
        <pc:spChg chg="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62" creationId="{E4F62C56-5E9E-4720-9EA7-994818ED20C0}"/>
          </ac:spMkLst>
        </pc:spChg>
        <pc:spChg chg="del mod topLvl">
          <ac:chgData name="Sanders Wang" userId="089d73b8-785c-4012-b931-81c632b6c9c7" providerId="ADAL" clId="{81909FA2-3CDD-483E-AA16-2917FC437F62}" dt="2021-06-04T14:56:13.799" v="625" actId="478"/>
          <ac:spMkLst>
            <pc:docMk/>
            <pc:sldMk cId="1178521650" sldId="284"/>
            <ac:spMk id="63" creationId="{1A4D32FB-821F-43F5-897E-4D5B7A93E0A8}"/>
          </ac:spMkLst>
        </pc:spChg>
        <pc:spChg chg="del mod topLvl">
          <ac:chgData name="Sanders Wang" userId="089d73b8-785c-4012-b931-81c632b6c9c7" providerId="ADAL" clId="{81909FA2-3CDD-483E-AA16-2917FC437F62}" dt="2021-06-04T14:56:13.799" v="625" actId="478"/>
          <ac:spMkLst>
            <pc:docMk/>
            <pc:sldMk cId="1178521650" sldId="284"/>
            <ac:spMk id="64" creationId="{8B6D0E0E-C55E-4E3B-862B-DF3ECA59A1C9}"/>
          </ac:spMkLst>
        </pc:spChg>
        <pc:spChg chg="del mod topLvl">
          <ac:chgData name="Sanders Wang" userId="089d73b8-785c-4012-b931-81c632b6c9c7" providerId="ADAL" clId="{81909FA2-3CDD-483E-AA16-2917FC437F62}" dt="2021-06-04T14:56:13.799" v="625" actId="478"/>
          <ac:spMkLst>
            <pc:docMk/>
            <pc:sldMk cId="1178521650" sldId="284"/>
            <ac:spMk id="65" creationId="{E1330D60-2786-417B-B0C3-E3E95CA15822}"/>
          </ac:spMkLst>
        </pc:spChg>
        <pc:spChg chg="del mod topLvl">
          <ac:chgData name="Sanders Wang" userId="089d73b8-785c-4012-b931-81c632b6c9c7" providerId="ADAL" clId="{81909FA2-3CDD-483E-AA16-2917FC437F62}" dt="2021-06-04T14:56:13.799" v="625" actId="478"/>
          <ac:spMkLst>
            <pc:docMk/>
            <pc:sldMk cId="1178521650" sldId="284"/>
            <ac:spMk id="66" creationId="{1013648C-C9CB-49E6-BC99-483FFCBFB6DD}"/>
          </ac:spMkLst>
        </pc:spChg>
        <pc:spChg chg="del mod topLvl">
          <ac:chgData name="Sanders Wang" userId="089d73b8-785c-4012-b931-81c632b6c9c7" providerId="ADAL" clId="{81909FA2-3CDD-483E-AA16-2917FC437F62}" dt="2021-06-04T14:56:13.799" v="625" actId="478"/>
          <ac:spMkLst>
            <pc:docMk/>
            <pc:sldMk cId="1178521650" sldId="284"/>
            <ac:spMk id="67" creationId="{ED055F6B-07F9-4B2B-B90F-3A818FD64667}"/>
          </ac:spMkLst>
        </pc:spChg>
        <pc:spChg chg="del mod topLvl">
          <ac:chgData name="Sanders Wang" userId="089d73b8-785c-4012-b931-81c632b6c9c7" providerId="ADAL" clId="{81909FA2-3CDD-483E-AA16-2917FC437F62}" dt="2021-06-04T14:56:13.799" v="625" actId="478"/>
          <ac:spMkLst>
            <pc:docMk/>
            <pc:sldMk cId="1178521650" sldId="284"/>
            <ac:spMk id="68" creationId="{4279A492-983E-412D-B72B-5FBA68CFF7F2}"/>
          </ac:spMkLst>
        </pc:spChg>
        <pc:spChg chg="add 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78" creationId="{40F4B841-C364-497B-9F63-026F41BD0571}"/>
          </ac:spMkLst>
        </pc:spChg>
        <pc:spChg chg="add 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81" creationId="{C0C3E843-CE0E-44D1-B75A-D51A62040999}"/>
          </ac:spMkLst>
        </pc:spChg>
        <pc:spChg chg="add 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89" creationId="{BD7AB586-0833-4325-AEB4-C254457848ED}"/>
          </ac:spMkLst>
        </pc:spChg>
        <pc:spChg chg="add 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94" creationId="{CC6EB508-FED2-4ECC-BF32-4ADAED7A6E74}"/>
          </ac:spMkLst>
        </pc:spChg>
        <pc:spChg chg="add 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99" creationId="{D9F63C89-BE0B-4225-AF15-2CA87865D24B}"/>
          </ac:spMkLst>
        </pc:spChg>
        <pc:spChg chg="add 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102" creationId="{3432DD57-1D2E-4663-ACAA-2A8D5F6CD69A}"/>
          </ac:spMkLst>
        </pc:spChg>
        <pc:spChg chg="add mod topLvl">
          <ac:chgData name="Sanders Wang" userId="089d73b8-785c-4012-b931-81c632b6c9c7" providerId="ADAL" clId="{81909FA2-3CDD-483E-AA16-2917FC437F62}" dt="2021-06-04T15:00:30.963" v="663" actId="165"/>
          <ac:spMkLst>
            <pc:docMk/>
            <pc:sldMk cId="1178521650" sldId="284"/>
            <ac:spMk id="107" creationId="{D8E5F681-9B33-4128-B0F5-9C01231C8B5C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13" creationId="{68864744-04F9-46BE-B919-23E1C70B0951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14" creationId="{F931614C-9506-4421-91F0-2F02834D162F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16" creationId="{9C84C51E-B1D1-4F13-BAE6-58F3DC0A7B27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18" creationId="{7D00DD0F-B4A8-4A6D-A8BF-0DDE250CA3DF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21" creationId="{97BDCC7D-9DD5-4E6C-8F1D-2FE06575146D}"/>
          </ac:spMkLst>
        </pc:spChg>
        <pc:spChg chg="del mod topLvl">
          <ac:chgData name="Sanders Wang" userId="089d73b8-785c-4012-b931-81c632b6c9c7" providerId="ADAL" clId="{81909FA2-3CDD-483E-AA16-2917FC437F62}" dt="2021-06-04T14:56:34.640" v="630" actId="478"/>
          <ac:spMkLst>
            <pc:docMk/>
            <pc:sldMk cId="1178521650" sldId="284"/>
            <ac:spMk id="122" creationId="{3962B831-82B7-485D-BFBE-258620353C9B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24" creationId="{472FA9EE-6351-4AFB-8806-133154927B0B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26" creationId="{D4E8CF3E-CFAF-4AE2-A32C-56B2802E08AF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28" creationId="{67C010F9-D661-4EFA-9209-1C1708FA9E5D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30" creationId="{C2FBB5B5-60C8-4088-837D-12B5D6102371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32" creationId="{DF7746B6-AA06-4212-9A4B-C3C8F5EF9C08}"/>
          </ac:spMkLst>
        </pc:spChg>
        <pc:spChg chg="mod topLvl">
          <ac:chgData name="Sanders Wang" userId="089d73b8-785c-4012-b931-81c632b6c9c7" providerId="ADAL" clId="{81909FA2-3CDD-483E-AA16-2917FC437F62}" dt="2021-06-04T14:56:27.894" v="628" actId="165"/>
          <ac:spMkLst>
            <pc:docMk/>
            <pc:sldMk cId="1178521650" sldId="284"/>
            <ac:spMk id="134" creationId="{E5AA8286-15C3-4C44-98F8-40A661E1576F}"/>
          </ac:spMkLst>
        </pc:spChg>
        <pc:spChg chg="add mod">
          <ac:chgData name="Sanders Wang" userId="089d73b8-785c-4012-b931-81c632b6c9c7" providerId="ADAL" clId="{81909FA2-3CDD-483E-AA16-2917FC437F62}" dt="2021-06-04T15:00:39.851" v="664" actId="571"/>
          <ac:spMkLst>
            <pc:docMk/>
            <pc:sldMk cId="1178521650" sldId="284"/>
            <ac:spMk id="138" creationId="{BE38F351-5041-46D0-8390-48C5F33EA744}"/>
          </ac:spMkLst>
        </pc:spChg>
        <pc:spChg chg="add mod">
          <ac:chgData name="Sanders Wang" userId="089d73b8-785c-4012-b931-81c632b6c9c7" providerId="ADAL" clId="{81909FA2-3CDD-483E-AA16-2917FC437F62}" dt="2021-06-04T15:00:55.995" v="667" actId="571"/>
          <ac:spMkLst>
            <pc:docMk/>
            <pc:sldMk cId="1178521650" sldId="284"/>
            <ac:spMk id="142" creationId="{E8EA42C8-9960-423B-A57B-3DF129457D4A}"/>
          </ac:spMkLst>
        </pc:spChg>
        <pc:spChg chg="add mod">
          <ac:chgData name="Sanders Wang" userId="089d73b8-785c-4012-b931-81c632b6c9c7" providerId="ADAL" clId="{81909FA2-3CDD-483E-AA16-2917FC437F62}" dt="2021-06-04T15:01:22.178" v="672" actId="14100"/>
          <ac:spMkLst>
            <pc:docMk/>
            <pc:sldMk cId="1178521650" sldId="284"/>
            <ac:spMk id="146" creationId="{E30F58A7-F535-461C-A018-D1B2271BDB89}"/>
          </ac:spMkLst>
        </pc:spChg>
        <pc:spChg chg="add mod">
          <ac:chgData name="Sanders Wang" userId="089d73b8-785c-4012-b931-81c632b6c9c7" providerId="ADAL" clId="{81909FA2-3CDD-483E-AA16-2917FC437F62}" dt="2021-06-04T15:00:16.472" v="662" actId="1076"/>
          <ac:spMkLst>
            <pc:docMk/>
            <pc:sldMk cId="1178521650" sldId="284"/>
            <ac:spMk id="5130" creationId="{4AC2F7AD-A612-4561-BAD4-F02263CFA8AB}"/>
          </ac:spMkLst>
        </pc:spChg>
        <pc:spChg chg="add del mod">
          <ac:chgData name="Sanders Wang" userId="089d73b8-785c-4012-b931-81c632b6c9c7" providerId="ADAL" clId="{81909FA2-3CDD-483E-AA16-2917FC437F62}" dt="2021-06-04T14:59:13.351" v="637"/>
          <ac:spMkLst>
            <pc:docMk/>
            <pc:sldMk cId="1178521650" sldId="284"/>
            <ac:spMk id="5131" creationId="{88DC3360-FC56-46F9-B71E-FC2DEA5DC53A}"/>
          </ac:spMkLst>
        </pc:spChg>
        <pc:grpChg chg="add del mod">
          <ac:chgData name="Sanders Wang" userId="089d73b8-785c-4012-b931-81c632b6c9c7" providerId="ADAL" clId="{81909FA2-3CDD-483E-AA16-2917FC437F62}" dt="2021-06-04T14:52:09.632" v="572" actId="165"/>
          <ac:grpSpMkLst>
            <pc:docMk/>
            <pc:sldMk cId="1178521650" sldId="284"/>
            <ac:grpSpMk id="29" creationId="{2F50C73C-193E-4A9B-AF7E-3C7283D734AD}"/>
          </ac:grpSpMkLst>
        </pc:grpChg>
        <pc:grpChg chg="add del mod">
          <ac:chgData name="Sanders Wang" userId="089d73b8-785c-4012-b931-81c632b6c9c7" providerId="ADAL" clId="{81909FA2-3CDD-483E-AA16-2917FC437F62}" dt="2021-06-04T14:56:27.894" v="628" actId="165"/>
          <ac:grpSpMkLst>
            <pc:docMk/>
            <pc:sldMk cId="1178521650" sldId="284"/>
            <ac:grpSpMk id="112" creationId="{E3C2B7DF-402E-409F-BFDA-F1A8E895F1CC}"/>
          </ac:grpSpMkLst>
        </pc:grpChg>
        <pc:grpChg chg="add del mod">
          <ac:chgData name="Sanders Wang" userId="089d73b8-785c-4012-b931-81c632b6c9c7" providerId="ADAL" clId="{81909FA2-3CDD-483E-AA16-2917FC437F62}" dt="2021-06-04T15:00:30.963" v="663" actId="165"/>
          <ac:grpSpMkLst>
            <pc:docMk/>
            <pc:sldMk cId="1178521650" sldId="284"/>
            <ac:grpSpMk id="5129" creationId="{D8AC7F69-0BDA-4C07-8BD0-9F1AB0B77834}"/>
          </ac:grpSpMkLst>
        </pc:grpChg>
        <pc:picChg chg="add del mod">
          <ac:chgData name="Sanders Wang" userId="089d73b8-785c-4012-b931-81c632b6c9c7" providerId="ADAL" clId="{81909FA2-3CDD-483E-AA16-2917FC437F62}" dt="2021-06-04T14:51:24.387" v="563" actId="478"/>
          <ac:picMkLst>
            <pc:docMk/>
            <pc:sldMk cId="1178521650" sldId="284"/>
            <ac:picMk id="5123" creationId="{9162D609-16FF-41DB-AD63-F2DB36675DB6}"/>
          </ac:picMkLst>
        </pc:picChg>
        <pc:picChg chg="add del mod">
          <ac:chgData name="Sanders Wang" userId="089d73b8-785c-4012-b931-81c632b6c9c7" providerId="ADAL" clId="{81909FA2-3CDD-483E-AA16-2917FC437F62}" dt="2021-06-04T14:57:00.303" v="631" actId="478"/>
          <ac:picMkLst>
            <pc:docMk/>
            <pc:sldMk cId="1178521650" sldId="284"/>
            <ac:picMk id="5125" creationId="{F656BF6D-5317-4B8F-9292-644DB15DBFC9}"/>
          </ac:picMkLst>
        </pc:picChg>
        <pc:cxnChg chg="del mod">
          <ac:chgData name="Sanders Wang" userId="089d73b8-785c-4012-b931-81c632b6c9c7" providerId="ADAL" clId="{81909FA2-3CDD-483E-AA16-2917FC437F62}" dt="2021-06-04T13:12:21.043" v="449" actId="478"/>
          <ac:cxnSpMkLst>
            <pc:docMk/>
            <pc:sldMk cId="1178521650" sldId="284"/>
            <ac:cxnSpMk id="23" creationId="{D1564D85-8CF3-45AC-8EBC-DF527771EF11}"/>
          </ac:cxnSpMkLst>
        </pc:cxnChg>
        <pc:cxnChg chg="del mod">
          <ac:chgData name="Sanders Wang" userId="089d73b8-785c-4012-b931-81c632b6c9c7" providerId="ADAL" clId="{81909FA2-3CDD-483E-AA16-2917FC437F62}" dt="2021-06-04T13:12:21.043" v="449" actId="478"/>
          <ac:cxnSpMkLst>
            <pc:docMk/>
            <pc:sldMk cId="1178521650" sldId="284"/>
            <ac:cxnSpMk id="34" creationId="{2D51592B-F91E-47DC-9C9F-D1AAA272D884}"/>
          </ac:cxnSpMkLst>
        </pc:cxnChg>
        <pc:cxnChg chg="del mod topLvl">
          <ac:chgData name="Sanders Wang" userId="089d73b8-785c-4012-b931-81c632b6c9c7" providerId="ADAL" clId="{81909FA2-3CDD-483E-AA16-2917FC437F62}" dt="2021-06-04T14:52:17.146" v="574" actId="478"/>
          <ac:cxnSpMkLst>
            <pc:docMk/>
            <pc:sldMk cId="1178521650" sldId="284"/>
            <ac:cxnSpMk id="36" creationId="{B9A443ED-38C2-4B12-985C-40A9FB065709}"/>
          </ac:cxnSpMkLst>
        </pc:cxnChg>
        <pc:cxnChg chg="del mod topLvl">
          <ac:chgData name="Sanders Wang" userId="089d73b8-785c-4012-b931-81c632b6c9c7" providerId="ADAL" clId="{81909FA2-3CDD-483E-AA16-2917FC437F62}" dt="2021-06-04T14:52:17.146" v="574" actId="478"/>
          <ac:cxnSpMkLst>
            <pc:docMk/>
            <pc:sldMk cId="1178521650" sldId="284"/>
            <ac:cxnSpMk id="38" creationId="{4BAA8038-C31D-4F53-94EA-2F5F2FE44013}"/>
          </ac:cxnSpMkLst>
        </pc:cxnChg>
        <pc:cxnChg chg="del mod topLvl">
          <ac:chgData name="Sanders Wang" userId="089d73b8-785c-4012-b931-81c632b6c9c7" providerId="ADAL" clId="{81909FA2-3CDD-483E-AA16-2917FC437F62}" dt="2021-06-04T14:52:17.146" v="574" actId="478"/>
          <ac:cxnSpMkLst>
            <pc:docMk/>
            <pc:sldMk cId="1178521650" sldId="284"/>
            <ac:cxnSpMk id="40" creationId="{C9F1DF8B-3472-4471-A77A-FBA7AEF1D9DD}"/>
          </ac:cxnSpMkLst>
        </pc:cxnChg>
        <pc:cxnChg chg="del mod topLvl">
          <ac:chgData name="Sanders Wang" userId="089d73b8-785c-4012-b931-81c632b6c9c7" providerId="ADAL" clId="{81909FA2-3CDD-483E-AA16-2917FC437F62}" dt="2021-06-04T14:52:17.146" v="574" actId="478"/>
          <ac:cxnSpMkLst>
            <pc:docMk/>
            <pc:sldMk cId="1178521650" sldId="284"/>
            <ac:cxnSpMk id="42" creationId="{9CA469CC-805B-49DC-A27A-53DD47FF1B89}"/>
          </ac:cxnSpMkLst>
        </pc:cxnChg>
        <pc:cxnChg chg="del mod topLvl">
          <ac:chgData name="Sanders Wang" userId="089d73b8-785c-4012-b931-81c632b6c9c7" providerId="ADAL" clId="{81909FA2-3CDD-483E-AA16-2917FC437F62}" dt="2021-06-04T14:52:17.146" v="574" actId="478"/>
          <ac:cxnSpMkLst>
            <pc:docMk/>
            <pc:sldMk cId="1178521650" sldId="284"/>
            <ac:cxnSpMk id="44" creationId="{336B7AD3-D337-46E0-87D4-8038655DE60C}"/>
          </ac:cxnSpMkLst>
        </pc:cxnChg>
        <pc:cxnChg chg="del mod topLvl">
          <ac:chgData name="Sanders Wang" userId="089d73b8-785c-4012-b931-81c632b6c9c7" providerId="ADAL" clId="{81909FA2-3CDD-483E-AA16-2917FC437F62}" dt="2021-06-04T14:52:23.097" v="575" actId="478"/>
          <ac:cxnSpMkLst>
            <pc:docMk/>
            <pc:sldMk cId="1178521650" sldId="284"/>
            <ac:cxnSpMk id="47" creationId="{5D83899D-9A8D-44DC-B9DF-B66A84D5B8C8}"/>
          </ac:cxnSpMkLst>
        </pc:cxnChg>
        <pc:cxnChg chg="del mod topLvl">
          <ac:chgData name="Sanders Wang" userId="089d73b8-785c-4012-b931-81c632b6c9c7" providerId="ADAL" clId="{81909FA2-3CDD-483E-AA16-2917FC437F62}" dt="2021-06-04T14:52:23.097" v="575" actId="478"/>
          <ac:cxnSpMkLst>
            <pc:docMk/>
            <pc:sldMk cId="1178521650" sldId="284"/>
            <ac:cxnSpMk id="49" creationId="{80D6CD53-8487-4807-917F-58D87232BAD6}"/>
          </ac:cxnSpMkLst>
        </pc:cxnChg>
        <pc:cxnChg chg="del mod topLvl">
          <ac:chgData name="Sanders Wang" userId="089d73b8-785c-4012-b931-81c632b6c9c7" providerId="ADAL" clId="{81909FA2-3CDD-483E-AA16-2917FC437F62}" dt="2021-06-04T14:52:23.097" v="575" actId="478"/>
          <ac:cxnSpMkLst>
            <pc:docMk/>
            <pc:sldMk cId="1178521650" sldId="284"/>
            <ac:cxnSpMk id="51" creationId="{5DFDCF7B-0C16-434B-96F5-1A54D38031AC}"/>
          </ac:cxnSpMkLst>
        </pc:cxnChg>
        <pc:cxnChg chg="del mod topLvl">
          <ac:chgData name="Sanders Wang" userId="089d73b8-785c-4012-b931-81c632b6c9c7" providerId="ADAL" clId="{81909FA2-3CDD-483E-AA16-2917FC437F62}" dt="2021-06-04T14:52:23.097" v="575" actId="478"/>
          <ac:cxnSpMkLst>
            <pc:docMk/>
            <pc:sldMk cId="1178521650" sldId="284"/>
            <ac:cxnSpMk id="53" creationId="{9176AAC4-53E1-47BF-BCCC-EE8213D9F527}"/>
          </ac:cxnSpMkLst>
        </pc:cxnChg>
        <pc:cxnChg chg="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56" creationId="{A1ACE951-C7E4-4B78-BF4A-4A5E2DFF9BB2}"/>
          </ac:cxnSpMkLst>
        </pc:cxnChg>
        <pc:cxnChg chg="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58" creationId="{FAC308C5-CAE4-41B2-BCA8-AB2CCE1FDBFF}"/>
          </ac:cxnSpMkLst>
        </pc:cxnChg>
        <pc:cxnChg chg="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60" creationId="{4148C58E-ED51-49FC-818A-756D39E99AA0}"/>
          </ac:cxnSpMkLst>
        </pc:cxnChg>
        <pc:cxnChg chg="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61" creationId="{552BE72E-4D3F-4306-823C-0AFD1A233218}"/>
          </ac:cxnSpMkLst>
        </pc:cxnChg>
        <pc:cxnChg chg="del mod topLvl">
          <ac:chgData name="Sanders Wang" userId="089d73b8-785c-4012-b931-81c632b6c9c7" providerId="ADAL" clId="{81909FA2-3CDD-483E-AA16-2917FC437F62}" dt="2021-06-04T14:56:13.799" v="625" actId="478"/>
          <ac:cxnSpMkLst>
            <pc:docMk/>
            <pc:sldMk cId="1178521650" sldId="284"/>
            <ac:cxnSpMk id="69" creationId="{E2B19B3F-475A-472B-B5D7-B7D928C0C2F4}"/>
          </ac:cxnSpMkLst>
        </pc:cxnChg>
        <pc:cxnChg chg="del mod topLvl">
          <ac:chgData name="Sanders Wang" userId="089d73b8-785c-4012-b931-81c632b6c9c7" providerId="ADAL" clId="{81909FA2-3CDD-483E-AA16-2917FC437F62}" dt="2021-06-04T14:56:13.799" v="625" actId="478"/>
          <ac:cxnSpMkLst>
            <pc:docMk/>
            <pc:sldMk cId="1178521650" sldId="284"/>
            <ac:cxnSpMk id="70" creationId="{7833A0E5-7759-44DF-9DD8-24DD08AB1250}"/>
          </ac:cxnSpMkLst>
        </pc:cxnChg>
        <pc:cxnChg chg="del mod topLvl">
          <ac:chgData name="Sanders Wang" userId="089d73b8-785c-4012-b931-81c632b6c9c7" providerId="ADAL" clId="{81909FA2-3CDD-483E-AA16-2917FC437F62}" dt="2021-06-04T14:56:13.799" v="625" actId="478"/>
          <ac:cxnSpMkLst>
            <pc:docMk/>
            <pc:sldMk cId="1178521650" sldId="284"/>
            <ac:cxnSpMk id="71" creationId="{4F120FD4-1325-4AC8-817B-3214BF102D3B}"/>
          </ac:cxnSpMkLst>
        </pc:cxnChg>
        <pc:cxnChg chg="del mod topLvl">
          <ac:chgData name="Sanders Wang" userId="089d73b8-785c-4012-b931-81c632b6c9c7" providerId="ADAL" clId="{81909FA2-3CDD-483E-AA16-2917FC437F62}" dt="2021-06-04T14:56:13.799" v="625" actId="478"/>
          <ac:cxnSpMkLst>
            <pc:docMk/>
            <pc:sldMk cId="1178521650" sldId="284"/>
            <ac:cxnSpMk id="72" creationId="{FECD2219-A459-42E7-9301-635D1D47362F}"/>
          </ac:cxnSpMkLst>
        </pc:cxnChg>
        <pc:cxnChg chg="del mod topLvl">
          <ac:chgData name="Sanders Wang" userId="089d73b8-785c-4012-b931-81c632b6c9c7" providerId="ADAL" clId="{81909FA2-3CDD-483E-AA16-2917FC437F62}" dt="2021-06-04T14:56:13.799" v="625" actId="478"/>
          <ac:cxnSpMkLst>
            <pc:docMk/>
            <pc:sldMk cId="1178521650" sldId="284"/>
            <ac:cxnSpMk id="73" creationId="{1CB0C4C3-9A32-4D84-B0B9-492C2B485845}"/>
          </ac:cxnSpMkLst>
        </pc:cxnChg>
        <pc:cxnChg chg="add 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79" creationId="{F530415D-F46B-4B05-8452-68DE5754815D}"/>
          </ac:cxnSpMkLst>
        </pc:cxnChg>
        <pc:cxnChg chg="add 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82" creationId="{2B07897D-08D8-4F4F-A077-04C21EC51575}"/>
          </ac:cxnSpMkLst>
        </pc:cxnChg>
        <pc:cxnChg chg="add 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90" creationId="{56BBD4AB-74A9-42AF-B147-E0F48602713B}"/>
          </ac:cxnSpMkLst>
        </pc:cxnChg>
        <pc:cxnChg chg="add 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95" creationId="{96352164-988D-4710-B004-F480183ADE11}"/>
          </ac:cxnSpMkLst>
        </pc:cxnChg>
        <pc:cxnChg chg="add 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100" creationId="{B6BC8CFE-2A25-42A4-9C51-80C08F8BF4BF}"/>
          </ac:cxnSpMkLst>
        </pc:cxnChg>
        <pc:cxnChg chg="add 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103" creationId="{3EFDAB3F-A7D0-4196-BA9A-97FCFDE0000D}"/>
          </ac:cxnSpMkLst>
        </pc:cxnChg>
        <pc:cxnChg chg="add mod topLvl">
          <ac:chgData name="Sanders Wang" userId="089d73b8-785c-4012-b931-81c632b6c9c7" providerId="ADAL" clId="{81909FA2-3CDD-483E-AA16-2917FC437F62}" dt="2021-06-04T15:00:30.963" v="663" actId="165"/>
          <ac:cxnSpMkLst>
            <pc:docMk/>
            <pc:sldMk cId="1178521650" sldId="284"/>
            <ac:cxnSpMk id="108" creationId="{760A174F-F4BA-4F40-8C4F-BD38B95F9CC9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15" creationId="{CB1F8A40-2DC1-4A60-AF5F-D8EDBCDCF107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17" creationId="{CE032E22-58A2-4783-B62B-002E10FFBFD6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19" creationId="{36EE23E7-0537-41B9-AE31-31A220677AF5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20" creationId="{D23434AF-8815-43BD-9DC3-0EFE8FA5F646}"/>
          </ac:cxnSpMkLst>
        </pc:cxnChg>
        <pc:cxnChg chg="del mod topLvl">
          <ac:chgData name="Sanders Wang" userId="089d73b8-785c-4012-b931-81c632b6c9c7" providerId="ADAL" clId="{81909FA2-3CDD-483E-AA16-2917FC437F62}" dt="2021-06-04T14:56:31.835" v="629" actId="478"/>
          <ac:cxnSpMkLst>
            <pc:docMk/>
            <pc:sldMk cId="1178521650" sldId="284"/>
            <ac:cxnSpMk id="123" creationId="{4640C43A-E5B5-4B12-A08D-584C24A631CE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25" creationId="{0428A0FA-6BCA-45EB-A461-D8B1653FA567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27" creationId="{A039B904-CEFF-44B2-B78A-3170C35A836A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29" creationId="{BB572690-5863-43E9-B6C9-B86569555FF0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31" creationId="{62877696-ADCD-4ED6-B6D9-7D22F6DBCD99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33" creationId="{9224C775-63C5-41C1-AE85-E2885F030394}"/>
          </ac:cxnSpMkLst>
        </pc:cxnChg>
        <pc:cxnChg chg="mod topLvl">
          <ac:chgData name="Sanders Wang" userId="089d73b8-785c-4012-b931-81c632b6c9c7" providerId="ADAL" clId="{81909FA2-3CDD-483E-AA16-2917FC437F62}" dt="2021-06-04T14:56:27.894" v="628" actId="165"/>
          <ac:cxnSpMkLst>
            <pc:docMk/>
            <pc:sldMk cId="1178521650" sldId="284"/>
            <ac:cxnSpMk id="135" creationId="{EA8FD840-B36C-4BD9-BE57-822F864F26D6}"/>
          </ac:cxnSpMkLst>
        </pc:cxnChg>
        <pc:cxnChg chg="add mod">
          <ac:chgData name="Sanders Wang" userId="089d73b8-785c-4012-b931-81c632b6c9c7" providerId="ADAL" clId="{81909FA2-3CDD-483E-AA16-2917FC437F62}" dt="2021-06-04T15:00:45.509" v="666" actId="14100"/>
          <ac:cxnSpMkLst>
            <pc:docMk/>
            <pc:sldMk cId="1178521650" sldId="284"/>
            <ac:cxnSpMk id="139" creationId="{3F017C4D-110B-4AF6-A7A5-52E6D59C4E72}"/>
          </ac:cxnSpMkLst>
        </pc:cxnChg>
        <pc:cxnChg chg="add mod">
          <ac:chgData name="Sanders Wang" userId="089d73b8-785c-4012-b931-81c632b6c9c7" providerId="ADAL" clId="{81909FA2-3CDD-483E-AA16-2917FC437F62}" dt="2021-06-04T15:01:01.920" v="669" actId="14100"/>
          <ac:cxnSpMkLst>
            <pc:docMk/>
            <pc:sldMk cId="1178521650" sldId="284"/>
            <ac:cxnSpMk id="143" creationId="{023BA4B2-9C3B-41ED-8C1F-722DAD81E5B6}"/>
          </ac:cxnSpMkLst>
        </pc:cxnChg>
        <pc:cxnChg chg="add mod">
          <ac:chgData name="Sanders Wang" userId="089d73b8-785c-4012-b931-81c632b6c9c7" providerId="ADAL" clId="{81909FA2-3CDD-483E-AA16-2917FC437F62}" dt="2021-06-04T15:01:26.732" v="673" actId="14100"/>
          <ac:cxnSpMkLst>
            <pc:docMk/>
            <pc:sldMk cId="1178521650" sldId="284"/>
            <ac:cxnSpMk id="147" creationId="{42ADC0A2-56A0-4883-834A-C4B7DE9AD5F8}"/>
          </ac:cxnSpMkLst>
        </pc:cxnChg>
      </pc:sldChg>
      <pc:sldChg chg="addSp delSp modSp add mod">
        <pc:chgData name="Sanders Wang" userId="089d73b8-785c-4012-b931-81c632b6c9c7" providerId="ADAL" clId="{81909FA2-3CDD-483E-AA16-2917FC437F62}" dt="2021-06-04T14:44:33.900" v="552" actId="1076"/>
        <pc:sldMkLst>
          <pc:docMk/>
          <pc:sldMk cId="1858476390" sldId="285"/>
        </pc:sldMkLst>
        <pc:spChg chg="mod">
          <ac:chgData name="Sanders Wang" userId="089d73b8-785c-4012-b931-81c632b6c9c7" providerId="ADAL" clId="{81909FA2-3CDD-483E-AA16-2917FC437F62}" dt="2021-06-04T14:37:46.819" v="514" actId="20577"/>
          <ac:spMkLst>
            <pc:docMk/>
            <pc:sldMk cId="1858476390" sldId="285"/>
            <ac:spMk id="2" creationId="{779EB729-BE9C-425E-A3A5-C2B23735E5AB}"/>
          </ac:spMkLst>
        </pc:spChg>
        <pc:spChg chg="del">
          <ac:chgData name="Sanders Wang" userId="089d73b8-785c-4012-b931-81c632b6c9c7" providerId="ADAL" clId="{81909FA2-3CDD-483E-AA16-2917FC437F62}" dt="2021-06-04T14:37:37.514" v="497" actId="478"/>
          <ac:spMkLst>
            <pc:docMk/>
            <pc:sldMk cId="1858476390" sldId="285"/>
            <ac:spMk id="6" creationId="{42649353-8956-49F3-B8DD-CD84B21F1810}"/>
          </ac:spMkLst>
        </pc:spChg>
        <pc:spChg chg="del">
          <ac:chgData name="Sanders Wang" userId="089d73b8-785c-4012-b931-81c632b6c9c7" providerId="ADAL" clId="{81909FA2-3CDD-483E-AA16-2917FC437F62}" dt="2021-06-04T14:37:37.514" v="497" actId="478"/>
          <ac:spMkLst>
            <pc:docMk/>
            <pc:sldMk cId="1858476390" sldId="285"/>
            <ac:spMk id="9" creationId="{C499C2A1-856F-40F2-8108-45B9170D5CBD}"/>
          </ac:spMkLst>
        </pc:spChg>
        <pc:spChg chg="del">
          <ac:chgData name="Sanders Wang" userId="089d73b8-785c-4012-b931-81c632b6c9c7" providerId="ADAL" clId="{81909FA2-3CDD-483E-AA16-2917FC437F62}" dt="2021-06-04T14:37:37.514" v="497" actId="478"/>
          <ac:spMkLst>
            <pc:docMk/>
            <pc:sldMk cId="1858476390" sldId="285"/>
            <ac:spMk id="15" creationId="{32DFAB44-901E-4ACC-8E7C-797C2028D5BA}"/>
          </ac:spMkLst>
        </pc:spChg>
        <pc:spChg chg="del">
          <ac:chgData name="Sanders Wang" userId="089d73b8-785c-4012-b931-81c632b6c9c7" providerId="ADAL" clId="{81909FA2-3CDD-483E-AA16-2917FC437F62}" dt="2021-06-04T14:37:37.514" v="497" actId="478"/>
          <ac:spMkLst>
            <pc:docMk/>
            <pc:sldMk cId="1858476390" sldId="285"/>
            <ac:spMk id="30" creationId="{FBD77C5D-BA98-4E21-B1E5-8556AD6E7BBE}"/>
          </ac:spMkLst>
        </pc:spChg>
        <pc:spChg chg="del">
          <ac:chgData name="Sanders Wang" userId="089d73b8-785c-4012-b931-81c632b6c9c7" providerId="ADAL" clId="{81909FA2-3CDD-483E-AA16-2917FC437F62}" dt="2021-06-04T14:37:37.514" v="497" actId="478"/>
          <ac:spMkLst>
            <pc:docMk/>
            <pc:sldMk cId="1858476390" sldId="285"/>
            <ac:spMk id="31" creationId="{3B77D92E-B790-4E92-9E45-B1AE588C8D4A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32" creationId="{EA792D44-E841-4286-894E-01C11F5121B0}"/>
          </ac:spMkLst>
        </pc:spChg>
        <pc:spChg chg="add mod">
          <ac:chgData name="Sanders Wang" userId="089d73b8-785c-4012-b931-81c632b6c9c7" providerId="ADAL" clId="{81909FA2-3CDD-483E-AA16-2917FC437F62}" dt="2021-06-04T14:44:06.853" v="531" actId="1076"/>
          <ac:spMkLst>
            <pc:docMk/>
            <pc:sldMk cId="1858476390" sldId="285"/>
            <ac:spMk id="36" creationId="{E8DB8945-1114-414B-8F58-E0D44A698A56}"/>
          </ac:spMkLst>
        </pc:spChg>
        <pc:spChg chg="add mod">
          <ac:chgData name="Sanders Wang" userId="089d73b8-785c-4012-b931-81c632b6c9c7" providerId="ADAL" clId="{81909FA2-3CDD-483E-AA16-2917FC437F62}" dt="2021-06-04T14:43:21.385" v="521" actId="14100"/>
          <ac:spMkLst>
            <pc:docMk/>
            <pc:sldMk cId="1858476390" sldId="285"/>
            <ac:spMk id="37" creationId="{EAD01FDC-41BE-43CC-AC4C-0A8AE32BCA42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40" creationId="{E2C310CD-F964-4BA0-B45D-B828CE888181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41" creationId="{99CCA9C3-80FB-43C0-8D1D-624C0CBE6F66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43" creationId="{55A1BF1A-9309-4976-8D14-FEB37392FE26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44" creationId="{DCC664EE-35BA-4645-A4EF-137D4144689E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49" creationId="{F7E3D8C9-775D-44EE-8D38-FF6FDEAEDC53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50" creationId="{A322B0F3-8E89-4797-B158-12D389E03104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52" creationId="{482627AF-A38D-4072-B151-7BAD15E002B3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53" creationId="{ADD08127-C38D-4C6B-836F-046292E6D415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54" creationId="{5DAD60BC-916D-44D5-BC39-E91917D8ED8F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57" creationId="{2D939ED1-0C45-4CB2-A24B-E0E0631C2F95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60" creationId="{1BE24BCA-F82F-4B99-9410-6590FA992637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65" creationId="{727588A5-5A64-4A97-A0F5-8607FBA12249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66" creationId="{5CE55167-6CE4-4EFB-AAD0-90E6B8BA197B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69" creationId="{CCF836E1-3F48-4B61-86C0-77A2285FB14E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70" creationId="{AE64EEB7-96C1-4BDA-86D1-C10C620CBEE1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75" creationId="{B961179C-1B35-4D3B-87A4-287901A1F07D}"/>
          </ac:spMkLst>
        </pc:spChg>
        <pc:spChg chg="add mod">
          <ac:chgData name="Sanders Wang" userId="089d73b8-785c-4012-b931-81c632b6c9c7" providerId="ADAL" clId="{81909FA2-3CDD-483E-AA16-2917FC437F62}" dt="2021-06-04T14:40:46.207" v="515"/>
          <ac:spMkLst>
            <pc:docMk/>
            <pc:sldMk cId="1858476390" sldId="285"/>
            <ac:spMk id="76" creationId="{C7CA8967-C71A-4F92-83C8-DBCE6EE85A74}"/>
          </ac:spMkLst>
        </pc:spChg>
        <pc:spChg chg="mod">
          <ac:chgData name="Sanders Wang" userId="089d73b8-785c-4012-b931-81c632b6c9c7" providerId="ADAL" clId="{81909FA2-3CDD-483E-AA16-2917FC437F62}" dt="2021-06-04T14:42:51.017" v="519" actId="692"/>
          <ac:spMkLst>
            <pc:docMk/>
            <pc:sldMk cId="1858476390" sldId="285"/>
            <ac:spMk id="81" creationId="{10AAE718-E662-4D31-9659-EEA77D18320C}"/>
          </ac:spMkLst>
        </pc:spChg>
        <pc:spChg chg="mod">
          <ac:chgData name="Sanders Wang" userId="089d73b8-785c-4012-b931-81c632b6c9c7" providerId="ADAL" clId="{81909FA2-3CDD-483E-AA16-2917FC437F62}" dt="2021-06-04T14:42:51.017" v="519" actId="692"/>
          <ac:spMkLst>
            <pc:docMk/>
            <pc:sldMk cId="1858476390" sldId="285"/>
            <ac:spMk id="82" creationId="{E2764AF6-A2CB-41BF-8FA3-375F71A38F20}"/>
          </ac:spMkLst>
        </pc:spChg>
        <pc:spChg chg="mod">
          <ac:chgData name="Sanders Wang" userId="089d73b8-785c-4012-b931-81c632b6c9c7" providerId="ADAL" clId="{81909FA2-3CDD-483E-AA16-2917FC437F62}" dt="2021-06-04T14:42:51.017" v="519" actId="692"/>
          <ac:spMkLst>
            <pc:docMk/>
            <pc:sldMk cId="1858476390" sldId="285"/>
            <ac:spMk id="84" creationId="{873D5415-4FCD-479B-B70F-30DE5226FE0B}"/>
          </ac:spMkLst>
        </pc:spChg>
        <pc:spChg chg="mod">
          <ac:chgData name="Sanders Wang" userId="089d73b8-785c-4012-b931-81c632b6c9c7" providerId="ADAL" clId="{81909FA2-3CDD-483E-AA16-2917FC437F62}" dt="2021-06-04T14:42:51.017" v="519" actId="692"/>
          <ac:spMkLst>
            <pc:docMk/>
            <pc:sldMk cId="1858476390" sldId="285"/>
            <ac:spMk id="87" creationId="{0BF7D804-8228-4BFC-8530-61B0B1DCCA52}"/>
          </ac:spMkLst>
        </pc:spChg>
        <pc:spChg chg="add mod">
          <ac:chgData name="Sanders Wang" userId="089d73b8-785c-4012-b931-81c632b6c9c7" providerId="ADAL" clId="{81909FA2-3CDD-483E-AA16-2917FC437F62}" dt="2021-06-04T14:43:55.288" v="529" actId="1076"/>
          <ac:spMkLst>
            <pc:docMk/>
            <pc:sldMk cId="1858476390" sldId="285"/>
            <ac:spMk id="97" creationId="{8D0B5F5F-7CA6-4625-907B-AF73803CEBD9}"/>
          </ac:spMkLst>
        </pc:spChg>
        <pc:spChg chg="add mod">
          <ac:chgData name="Sanders Wang" userId="089d73b8-785c-4012-b931-81c632b6c9c7" providerId="ADAL" clId="{81909FA2-3CDD-483E-AA16-2917FC437F62}" dt="2021-06-04T14:44:33.900" v="552" actId="1076"/>
          <ac:spMkLst>
            <pc:docMk/>
            <pc:sldMk cId="1858476390" sldId="285"/>
            <ac:spMk id="98" creationId="{B6DD3A42-5010-45AC-B69B-E906041AA6BA}"/>
          </ac:spMkLst>
        </pc:spChg>
        <pc:grpChg chg="add mod">
          <ac:chgData name="Sanders Wang" userId="089d73b8-785c-4012-b931-81c632b6c9c7" providerId="ADAL" clId="{81909FA2-3CDD-483E-AA16-2917FC437F62}" dt="2021-06-04T14:43:59.393" v="530" actId="1076"/>
          <ac:grpSpMkLst>
            <pc:docMk/>
            <pc:sldMk cId="1858476390" sldId="285"/>
            <ac:grpSpMk id="80" creationId="{683030A9-9750-4CB9-A7E8-3B106FB25369}"/>
          </ac:grpSpMkLst>
        </pc:grp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29" creationId="{D3924D81-1756-4A5B-8CE0-A42ECFF862AB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33" creationId="{0B93912B-F078-4D82-8917-05BFB9F79A56}"/>
          </ac:picMkLst>
        </pc:picChg>
        <pc:picChg chg="add mod">
          <ac:chgData name="Sanders Wang" userId="089d73b8-785c-4012-b931-81c632b6c9c7" providerId="ADAL" clId="{81909FA2-3CDD-483E-AA16-2917FC437F62}" dt="2021-06-04T14:43:24.215" v="522" actId="1076"/>
          <ac:picMkLst>
            <pc:docMk/>
            <pc:sldMk cId="1858476390" sldId="285"/>
            <ac:picMk id="35" creationId="{C00539C7-C116-42AF-A77B-59B84DDA93BD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45" creationId="{598E51AB-15F1-4204-887E-2E6E674FAD12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46" creationId="{D069EF7E-8758-4284-8344-2A2A75879C47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47" creationId="{E70858DA-1B45-40D7-BDBD-DE1419C300FC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48" creationId="{62C0F93D-74EB-46ED-AA38-CD93CCC10E65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51" creationId="{53A83659-6EDF-4EE8-A76F-861695DE8422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56" creationId="{446BA3ED-3905-4C41-B11B-ADC1C8A230FC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61" creationId="{2993AC37-CD3F-4210-880E-BA5DC09B1F17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62" creationId="{E718F703-2132-49C8-8406-807366BFE8CD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63" creationId="{2383465B-1446-4395-8755-78D7E44C9784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73" creationId="{AEDFC75A-D378-4452-ADBE-F1789263272F}"/>
          </ac:picMkLst>
        </pc:picChg>
        <pc:picChg chg="add mod">
          <ac:chgData name="Sanders Wang" userId="089d73b8-785c-4012-b931-81c632b6c9c7" providerId="ADAL" clId="{81909FA2-3CDD-483E-AA16-2917FC437F62}" dt="2021-06-04T14:40:46.207" v="515"/>
          <ac:picMkLst>
            <pc:docMk/>
            <pc:sldMk cId="1858476390" sldId="285"/>
            <ac:picMk id="74" creationId="{9196B462-AC66-4E48-AC6E-E9D8D0BBF4BB}"/>
          </ac:picMkLst>
        </pc:picChg>
        <pc:cxnChg chg="del mod">
          <ac:chgData name="Sanders Wang" userId="089d73b8-785c-4012-b931-81c632b6c9c7" providerId="ADAL" clId="{81909FA2-3CDD-483E-AA16-2917FC437F62}" dt="2021-06-04T14:37:37.514" v="497" actId="478"/>
          <ac:cxnSpMkLst>
            <pc:docMk/>
            <pc:sldMk cId="1858476390" sldId="285"/>
            <ac:cxnSpMk id="23" creationId="{D1564D85-8CF3-45AC-8EBC-DF527771EF11}"/>
          </ac:cxnSpMkLst>
        </pc:cxnChg>
        <pc:cxnChg chg="del mod">
          <ac:chgData name="Sanders Wang" userId="089d73b8-785c-4012-b931-81c632b6c9c7" providerId="ADAL" clId="{81909FA2-3CDD-483E-AA16-2917FC437F62}" dt="2021-06-04T14:37:37.514" v="497" actId="478"/>
          <ac:cxnSpMkLst>
            <pc:docMk/>
            <pc:sldMk cId="1858476390" sldId="285"/>
            <ac:cxnSpMk id="34" creationId="{2D51592B-F91E-47DC-9C9F-D1AAA272D884}"/>
          </ac:cxnSpMkLst>
        </pc:cxnChg>
        <pc:cxnChg chg="add mod">
          <ac:chgData name="Sanders Wang" userId="089d73b8-785c-4012-b931-81c632b6c9c7" providerId="ADAL" clId="{81909FA2-3CDD-483E-AA16-2917FC437F62}" dt="2021-06-04T14:43:21.385" v="521" actId="14100"/>
          <ac:cxnSpMkLst>
            <pc:docMk/>
            <pc:sldMk cId="1858476390" sldId="285"/>
            <ac:cxnSpMk id="38" creationId="{61ABFDF9-6090-44D5-A81A-D625A62979D9}"/>
          </ac:cxnSpMkLst>
        </pc:cxnChg>
        <pc:cxnChg chg="add mod">
          <ac:chgData name="Sanders Wang" userId="089d73b8-785c-4012-b931-81c632b6c9c7" providerId="ADAL" clId="{81909FA2-3CDD-483E-AA16-2917FC437F62}" dt="2021-06-04T14:43:21.385" v="521" actId="14100"/>
          <ac:cxnSpMkLst>
            <pc:docMk/>
            <pc:sldMk cId="1858476390" sldId="285"/>
            <ac:cxnSpMk id="39" creationId="{D1A736BC-5AD7-418A-B181-AFA73943BE48}"/>
          </ac:cxnSpMkLst>
        </pc:cxnChg>
        <pc:cxnChg chg="add mod">
          <ac:chgData name="Sanders Wang" userId="089d73b8-785c-4012-b931-81c632b6c9c7" providerId="ADAL" clId="{81909FA2-3CDD-483E-AA16-2917FC437F62}" dt="2021-06-04T14:40:46.207" v="515"/>
          <ac:cxnSpMkLst>
            <pc:docMk/>
            <pc:sldMk cId="1858476390" sldId="285"/>
            <ac:cxnSpMk id="42" creationId="{AAA3B2F7-61A9-4F28-96A0-D3661661A1DD}"/>
          </ac:cxnSpMkLst>
        </pc:cxnChg>
        <pc:cxnChg chg="add mod">
          <ac:chgData name="Sanders Wang" userId="089d73b8-785c-4012-b931-81c632b6c9c7" providerId="ADAL" clId="{81909FA2-3CDD-483E-AA16-2917FC437F62}" dt="2021-06-04T14:43:21.385" v="521" actId="14100"/>
          <ac:cxnSpMkLst>
            <pc:docMk/>
            <pc:sldMk cId="1858476390" sldId="285"/>
            <ac:cxnSpMk id="55" creationId="{9BC5E42B-CD80-4595-81F9-AE6620497495}"/>
          </ac:cxnSpMkLst>
        </pc:cxnChg>
        <pc:cxnChg chg="add mod">
          <ac:chgData name="Sanders Wang" userId="089d73b8-785c-4012-b931-81c632b6c9c7" providerId="ADAL" clId="{81909FA2-3CDD-483E-AA16-2917FC437F62}" dt="2021-06-04T14:43:21.385" v="521" actId="14100"/>
          <ac:cxnSpMkLst>
            <pc:docMk/>
            <pc:sldMk cId="1858476390" sldId="285"/>
            <ac:cxnSpMk id="58" creationId="{972C959B-222B-4302-8A04-B5476EAB8172}"/>
          </ac:cxnSpMkLst>
        </pc:cxnChg>
        <pc:cxnChg chg="add mod">
          <ac:chgData name="Sanders Wang" userId="089d73b8-785c-4012-b931-81c632b6c9c7" providerId="ADAL" clId="{81909FA2-3CDD-483E-AA16-2917FC437F62}" dt="2021-06-04T14:40:46.207" v="515"/>
          <ac:cxnSpMkLst>
            <pc:docMk/>
            <pc:sldMk cId="1858476390" sldId="285"/>
            <ac:cxnSpMk id="59" creationId="{AC225D10-5E40-4E89-A7C2-72C00F76FC66}"/>
          </ac:cxnSpMkLst>
        </pc:cxnChg>
        <pc:cxnChg chg="add mod">
          <ac:chgData name="Sanders Wang" userId="089d73b8-785c-4012-b931-81c632b6c9c7" providerId="ADAL" clId="{81909FA2-3CDD-483E-AA16-2917FC437F62}" dt="2021-06-04T14:43:21.385" v="521" actId="14100"/>
          <ac:cxnSpMkLst>
            <pc:docMk/>
            <pc:sldMk cId="1858476390" sldId="285"/>
            <ac:cxnSpMk id="64" creationId="{9CAF4F9A-6C5A-4738-BAD5-736653030DB1}"/>
          </ac:cxnSpMkLst>
        </pc:cxnChg>
        <pc:cxnChg chg="add mod">
          <ac:chgData name="Sanders Wang" userId="089d73b8-785c-4012-b931-81c632b6c9c7" providerId="ADAL" clId="{81909FA2-3CDD-483E-AA16-2917FC437F62}" dt="2021-06-04T14:43:21.385" v="521" actId="14100"/>
          <ac:cxnSpMkLst>
            <pc:docMk/>
            <pc:sldMk cId="1858476390" sldId="285"/>
            <ac:cxnSpMk id="67" creationId="{32F87486-BE1B-4458-B61A-AD1DBCC8F329}"/>
          </ac:cxnSpMkLst>
        </pc:cxnChg>
        <pc:cxnChg chg="add mod">
          <ac:chgData name="Sanders Wang" userId="089d73b8-785c-4012-b931-81c632b6c9c7" providerId="ADAL" clId="{81909FA2-3CDD-483E-AA16-2917FC437F62}" dt="2021-06-04T14:43:21.385" v="521" actId="14100"/>
          <ac:cxnSpMkLst>
            <pc:docMk/>
            <pc:sldMk cId="1858476390" sldId="285"/>
            <ac:cxnSpMk id="68" creationId="{857623E5-BC43-4E62-A722-EDA7E975AF2D}"/>
          </ac:cxnSpMkLst>
        </pc:cxnChg>
        <pc:cxnChg chg="add mod">
          <ac:chgData name="Sanders Wang" userId="089d73b8-785c-4012-b931-81c632b6c9c7" providerId="ADAL" clId="{81909FA2-3CDD-483E-AA16-2917FC437F62}" dt="2021-06-04T14:40:46.207" v="515"/>
          <ac:cxnSpMkLst>
            <pc:docMk/>
            <pc:sldMk cId="1858476390" sldId="285"/>
            <ac:cxnSpMk id="71" creationId="{E4C72101-4E42-45DB-BBEF-05504243F1B0}"/>
          </ac:cxnSpMkLst>
        </pc:cxnChg>
        <pc:cxnChg chg="add mod">
          <ac:chgData name="Sanders Wang" userId="089d73b8-785c-4012-b931-81c632b6c9c7" providerId="ADAL" clId="{81909FA2-3CDD-483E-AA16-2917FC437F62}" dt="2021-06-04T14:40:46.207" v="515"/>
          <ac:cxnSpMkLst>
            <pc:docMk/>
            <pc:sldMk cId="1858476390" sldId="285"/>
            <ac:cxnSpMk id="72" creationId="{1D9191A8-924B-460F-A3EB-CFE6382AC530}"/>
          </ac:cxnSpMkLst>
        </pc:cxnChg>
        <pc:cxnChg chg="add mod">
          <ac:chgData name="Sanders Wang" userId="089d73b8-785c-4012-b931-81c632b6c9c7" providerId="ADAL" clId="{81909FA2-3CDD-483E-AA16-2917FC437F62}" dt="2021-06-04T14:40:46.207" v="515"/>
          <ac:cxnSpMkLst>
            <pc:docMk/>
            <pc:sldMk cId="1858476390" sldId="285"/>
            <ac:cxnSpMk id="77" creationId="{D36475D0-F667-4268-AF99-BD400F0B8684}"/>
          </ac:cxnSpMkLst>
        </pc:cxnChg>
        <pc:cxnChg chg="add mod">
          <ac:chgData name="Sanders Wang" userId="089d73b8-785c-4012-b931-81c632b6c9c7" providerId="ADAL" clId="{81909FA2-3CDD-483E-AA16-2917FC437F62}" dt="2021-06-04T14:43:21.385" v="521" actId="14100"/>
          <ac:cxnSpMkLst>
            <pc:docMk/>
            <pc:sldMk cId="1858476390" sldId="285"/>
            <ac:cxnSpMk id="78" creationId="{17219403-728F-4B61-90D4-0C64A6C06196}"/>
          </ac:cxnSpMkLst>
        </pc:cxnChg>
        <pc:cxnChg chg="add mod">
          <ac:chgData name="Sanders Wang" userId="089d73b8-785c-4012-b931-81c632b6c9c7" providerId="ADAL" clId="{81909FA2-3CDD-483E-AA16-2917FC437F62}" dt="2021-06-04T14:40:46.207" v="515"/>
          <ac:cxnSpMkLst>
            <pc:docMk/>
            <pc:sldMk cId="1858476390" sldId="285"/>
            <ac:cxnSpMk id="79" creationId="{BE432666-C8A2-42C7-BEA6-4F9552730931}"/>
          </ac:cxnSpMkLst>
        </pc:cxnChg>
        <pc:cxnChg chg="mod">
          <ac:chgData name="Sanders Wang" userId="089d73b8-785c-4012-b931-81c632b6c9c7" providerId="ADAL" clId="{81909FA2-3CDD-483E-AA16-2917FC437F62}" dt="2021-06-04T14:42:51.017" v="519" actId="692"/>
          <ac:cxnSpMkLst>
            <pc:docMk/>
            <pc:sldMk cId="1858476390" sldId="285"/>
            <ac:cxnSpMk id="83" creationId="{325AA502-D7C8-4076-A6A4-F2E215703BA7}"/>
          </ac:cxnSpMkLst>
        </pc:cxnChg>
        <pc:cxnChg chg="mod">
          <ac:chgData name="Sanders Wang" userId="089d73b8-785c-4012-b931-81c632b6c9c7" providerId="ADAL" clId="{81909FA2-3CDD-483E-AA16-2917FC437F62}" dt="2021-06-04T14:42:51.017" v="519" actId="692"/>
          <ac:cxnSpMkLst>
            <pc:docMk/>
            <pc:sldMk cId="1858476390" sldId="285"/>
            <ac:cxnSpMk id="85" creationId="{42037E1E-3CF4-4F15-BD02-7B36ADA1AE55}"/>
          </ac:cxnSpMkLst>
        </pc:cxnChg>
        <pc:cxnChg chg="mod">
          <ac:chgData name="Sanders Wang" userId="089d73b8-785c-4012-b931-81c632b6c9c7" providerId="ADAL" clId="{81909FA2-3CDD-483E-AA16-2917FC437F62}" dt="2021-06-04T14:42:51.017" v="519" actId="692"/>
          <ac:cxnSpMkLst>
            <pc:docMk/>
            <pc:sldMk cId="1858476390" sldId="285"/>
            <ac:cxnSpMk id="86" creationId="{571F5BDA-9763-4B0A-94F6-B92EDA71EABF}"/>
          </ac:cxnSpMkLst>
        </pc:cxnChg>
        <pc:cxnChg chg="mod">
          <ac:chgData name="Sanders Wang" userId="089d73b8-785c-4012-b931-81c632b6c9c7" providerId="ADAL" clId="{81909FA2-3CDD-483E-AA16-2917FC437F62}" dt="2021-06-04T14:42:51.017" v="519" actId="692"/>
          <ac:cxnSpMkLst>
            <pc:docMk/>
            <pc:sldMk cId="1858476390" sldId="285"/>
            <ac:cxnSpMk id="88" creationId="{ECA29A56-9FA5-4E61-AE8C-15EF689BFB20}"/>
          </ac:cxnSpMkLst>
        </pc:cxnChg>
      </pc:sldChg>
      <pc:sldChg chg="addSp delSp modSp add mod">
        <pc:chgData name="Sanders Wang" userId="089d73b8-785c-4012-b931-81c632b6c9c7" providerId="ADAL" clId="{81909FA2-3CDD-483E-AA16-2917FC437F62}" dt="2021-06-04T15:12:53.414" v="888" actId="113"/>
        <pc:sldMkLst>
          <pc:docMk/>
          <pc:sldMk cId="2474454693" sldId="286"/>
        </pc:sldMkLst>
        <pc:spChg chg="mod">
          <ac:chgData name="Sanders Wang" userId="089d73b8-785c-4012-b931-81c632b6c9c7" providerId="ADAL" clId="{81909FA2-3CDD-483E-AA16-2917FC437F62}" dt="2021-06-04T15:05:31.382" v="740" actId="6549"/>
          <ac:spMkLst>
            <pc:docMk/>
            <pc:sldMk cId="2474454693" sldId="286"/>
            <ac:spMk id="2" creationId="{779EB729-BE9C-425E-A3A5-C2B23735E5AB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3" creationId="{D0187A8C-9179-4417-8DC3-90BDA3E7142E}"/>
          </ac:spMkLst>
        </pc:spChg>
        <pc:spChg chg="add mod">
          <ac:chgData name="Sanders Wang" userId="089d73b8-785c-4012-b931-81c632b6c9c7" providerId="ADAL" clId="{81909FA2-3CDD-483E-AA16-2917FC437F62}" dt="2021-06-04T15:06:30.325" v="752" actId="14100"/>
          <ac:spMkLst>
            <pc:docMk/>
            <pc:sldMk cId="2474454693" sldId="286"/>
            <ac:spMk id="4" creationId="{880C755A-E4CD-40DB-9080-8CAE28EB0BF9}"/>
          </ac:spMkLst>
        </pc:spChg>
        <pc:spChg chg="add mod">
          <ac:chgData name="Sanders Wang" userId="089d73b8-785c-4012-b931-81c632b6c9c7" providerId="ADAL" clId="{81909FA2-3CDD-483E-AA16-2917FC437F62}" dt="2021-06-04T15:12:53.414" v="888" actId="113"/>
          <ac:spMkLst>
            <pc:docMk/>
            <pc:sldMk cId="2474454693" sldId="286"/>
            <ac:spMk id="5" creationId="{761D5C16-ED62-421C-8031-F323A0EAC1C7}"/>
          </ac:spMkLst>
        </pc:spChg>
        <pc:spChg chg="add del mod">
          <ac:chgData name="Sanders Wang" userId="089d73b8-785c-4012-b931-81c632b6c9c7" providerId="ADAL" clId="{81909FA2-3CDD-483E-AA16-2917FC437F62}" dt="2021-06-04T15:10:28.031" v="831" actId="478"/>
          <ac:spMkLst>
            <pc:docMk/>
            <pc:sldMk cId="2474454693" sldId="286"/>
            <ac:spMk id="6" creationId="{C3C676B9-C62C-4104-BAF3-8818AF9C6F97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54" creationId="{7F342397-679A-4549-B766-0448F7143007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55" creationId="{07637678-B94B-4B88-8E65-08CD2359297D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57" creationId="{3D5FBDA1-3511-4E08-9DA3-3EAA61D60071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59" creationId="{5A24AEB3-02C2-4A5D-9ED7-3E7D7ECCCBEB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62" creationId="{E4F62C56-5E9E-4720-9EA7-994818ED20C0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78" creationId="{40F4B841-C364-497B-9F63-026F41BD0571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81" creationId="{C0C3E843-CE0E-44D1-B75A-D51A62040999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89" creationId="{BD7AB586-0833-4325-AEB4-C254457848ED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94" creationId="{CC6EB508-FED2-4ECC-BF32-4ADAED7A6E74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99" creationId="{D9F63C89-BE0B-4225-AF15-2CA87865D24B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02" creationId="{3432DD57-1D2E-4663-ACAA-2A8D5F6CD69A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07" creationId="{D8E5F681-9B33-4128-B0F5-9C01231C8B5C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13" creationId="{68864744-04F9-46BE-B919-23E1C70B0951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14" creationId="{F931614C-9506-4421-91F0-2F02834D162F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16" creationId="{9C84C51E-B1D1-4F13-BAE6-58F3DC0A7B27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18" creationId="{7D00DD0F-B4A8-4A6D-A8BF-0DDE250CA3DF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21" creationId="{97BDCC7D-9DD5-4E6C-8F1D-2FE06575146D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24" creationId="{472FA9EE-6351-4AFB-8806-133154927B0B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26" creationId="{D4E8CF3E-CFAF-4AE2-A32C-56B2802E08AF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28" creationId="{67C010F9-D661-4EFA-9209-1C1708FA9E5D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30" creationId="{C2FBB5B5-60C8-4088-837D-12B5D6102371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32" creationId="{DF7746B6-AA06-4212-9A4B-C3C8F5EF9C08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34" creationId="{E5AA8286-15C3-4C44-98F8-40A661E1576F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38" creationId="{BE38F351-5041-46D0-8390-48C5F33EA744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42" creationId="{E8EA42C8-9960-423B-A57B-3DF129457D4A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146" creationId="{E30F58A7-F535-461C-A018-D1B2271BDB89}"/>
          </ac:spMkLst>
        </pc:spChg>
        <pc:spChg chg="del">
          <ac:chgData name="Sanders Wang" userId="089d73b8-785c-4012-b931-81c632b6c9c7" providerId="ADAL" clId="{81909FA2-3CDD-483E-AA16-2917FC437F62}" dt="2021-06-04T15:04:47.094" v="705" actId="478"/>
          <ac:spMkLst>
            <pc:docMk/>
            <pc:sldMk cId="2474454693" sldId="286"/>
            <ac:spMk id="5130" creationId="{4AC2F7AD-A612-4561-BAD4-F02263CFA8AB}"/>
          </ac:spMkLst>
        </pc:spChg>
        <pc:picChg chg="add mod">
          <ac:chgData name="Sanders Wang" userId="089d73b8-785c-4012-b931-81c632b6c9c7" providerId="ADAL" clId="{81909FA2-3CDD-483E-AA16-2917FC437F62}" dt="2021-06-04T15:10:03.991" v="824" actId="1076"/>
          <ac:picMkLst>
            <pc:docMk/>
            <pc:sldMk cId="2474454693" sldId="286"/>
            <ac:picMk id="7171" creationId="{E5893C2D-D1CE-4203-8E07-5A4C0C0481E2}"/>
          </ac:picMkLst>
        </pc:pic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56" creationId="{A1ACE951-C7E4-4B78-BF4A-4A5E2DFF9BB2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58" creationId="{FAC308C5-CAE4-41B2-BCA8-AB2CCE1FDBFF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60" creationId="{4148C58E-ED51-49FC-818A-756D39E99AA0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61" creationId="{552BE72E-4D3F-4306-823C-0AFD1A233218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79" creationId="{F530415D-F46B-4B05-8452-68DE5754815D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82" creationId="{2B07897D-08D8-4F4F-A077-04C21EC51575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90" creationId="{56BBD4AB-74A9-42AF-B147-E0F48602713B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95" creationId="{96352164-988D-4710-B004-F480183ADE11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00" creationId="{B6BC8CFE-2A25-42A4-9C51-80C08F8BF4BF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03" creationId="{3EFDAB3F-A7D0-4196-BA9A-97FCFDE0000D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08" creationId="{760A174F-F4BA-4F40-8C4F-BD38B95F9CC9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15" creationId="{CB1F8A40-2DC1-4A60-AF5F-D8EDBCDCF107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17" creationId="{CE032E22-58A2-4783-B62B-002E10FFBFD6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19" creationId="{36EE23E7-0537-41B9-AE31-31A220677AF5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20" creationId="{D23434AF-8815-43BD-9DC3-0EFE8FA5F646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25" creationId="{0428A0FA-6BCA-45EB-A461-D8B1653FA567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27" creationId="{A039B904-CEFF-44B2-B78A-3170C35A836A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29" creationId="{BB572690-5863-43E9-B6C9-B86569555FF0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31" creationId="{62877696-ADCD-4ED6-B6D9-7D22F6DBCD99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33" creationId="{9224C775-63C5-41C1-AE85-E2885F030394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35" creationId="{EA8FD840-B36C-4BD9-BE57-822F864F26D6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39" creationId="{3F017C4D-110B-4AF6-A7A5-52E6D59C4E72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43" creationId="{023BA4B2-9C3B-41ED-8C1F-722DAD81E5B6}"/>
          </ac:cxnSpMkLst>
        </pc:cxnChg>
        <pc:cxnChg chg="del mod">
          <ac:chgData name="Sanders Wang" userId="089d73b8-785c-4012-b931-81c632b6c9c7" providerId="ADAL" clId="{81909FA2-3CDD-483E-AA16-2917FC437F62}" dt="2021-06-04T15:04:47.094" v="705" actId="478"/>
          <ac:cxnSpMkLst>
            <pc:docMk/>
            <pc:sldMk cId="2474454693" sldId="286"/>
            <ac:cxnSpMk id="147" creationId="{42ADC0A2-56A0-4883-834A-C4B7DE9AD5F8}"/>
          </ac:cxnSpMkLst>
        </pc:cxnChg>
      </pc:sldChg>
      <pc:sldChg chg="addSp delSp modSp add mod modAnim">
        <pc:chgData name="Sanders Wang" userId="089d73b8-785c-4012-b931-81c632b6c9c7" providerId="ADAL" clId="{81909FA2-3CDD-483E-AA16-2917FC437F62}" dt="2021-06-04T15:54:45.089" v="1354" actId="20577"/>
        <pc:sldMkLst>
          <pc:docMk/>
          <pc:sldMk cId="1812417256" sldId="287"/>
        </pc:sldMkLst>
        <pc:spChg chg="mod">
          <ac:chgData name="Sanders Wang" userId="089d73b8-785c-4012-b931-81c632b6c9c7" providerId="ADAL" clId="{81909FA2-3CDD-483E-AA16-2917FC437F62}" dt="2021-06-04T15:54:45.089" v="1354" actId="20577"/>
          <ac:spMkLst>
            <pc:docMk/>
            <pc:sldMk cId="1812417256" sldId="287"/>
            <ac:spMk id="2" creationId="{779EB729-BE9C-425E-A3A5-C2B23735E5AB}"/>
          </ac:spMkLst>
        </pc:spChg>
        <pc:spChg chg="add del mod">
          <ac:chgData name="Sanders Wang" userId="089d73b8-785c-4012-b931-81c632b6c9c7" providerId="ADAL" clId="{81909FA2-3CDD-483E-AA16-2917FC437F62}" dt="2021-06-04T15:38:49.728" v="1060" actId="1076"/>
          <ac:spMkLst>
            <pc:docMk/>
            <pc:sldMk cId="1812417256" sldId="287"/>
            <ac:spMk id="3" creationId="{64C09575-8F33-4513-9001-143E91030DEA}"/>
          </ac:spMkLst>
        </pc:spChg>
        <pc:spChg chg="del">
          <ac:chgData name="Sanders Wang" userId="089d73b8-785c-4012-b931-81c632b6c9c7" providerId="ADAL" clId="{81909FA2-3CDD-483E-AA16-2917FC437F62}" dt="2021-06-04T15:13:42.833" v="892" actId="478"/>
          <ac:spMkLst>
            <pc:docMk/>
            <pc:sldMk cId="1812417256" sldId="287"/>
            <ac:spMk id="4" creationId="{880C755A-E4CD-40DB-9080-8CAE28EB0BF9}"/>
          </ac:spMkLst>
        </pc:spChg>
        <pc:spChg chg="del">
          <ac:chgData name="Sanders Wang" userId="089d73b8-785c-4012-b931-81c632b6c9c7" providerId="ADAL" clId="{81909FA2-3CDD-483E-AA16-2917FC437F62}" dt="2021-06-04T15:13:37.605" v="890" actId="478"/>
          <ac:spMkLst>
            <pc:docMk/>
            <pc:sldMk cId="1812417256" sldId="287"/>
            <ac:spMk id="5" creationId="{761D5C16-ED62-421C-8031-F323A0EAC1C7}"/>
          </ac:spMkLst>
        </pc:spChg>
        <pc:spChg chg="add mod">
          <ac:chgData name="Sanders Wang" userId="089d73b8-785c-4012-b931-81c632b6c9c7" providerId="ADAL" clId="{81909FA2-3CDD-483E-AA16-2917FC437F62}" dt="2021-06-04T15:39:14.387" v="1066" actId="1038"/>
          <ac:spMkLst>
            <pc:docMk/>
            <pc:sldMk cId="1812417256" sldId="287"/>
            <ac:spMk id="6" creationId="{AD08B5B3-8033-4F6C-8F12-C237441C5454}"/>
          </ac:spMkLst>
        </pc:spChg>
        <pc:spChg chg="add mod">
          <ac:chgData name="Sanders Wang" userId="089d73b8-785c-4012-b931-81c632b6c9c7" providerId="ADAL" clId="{81909FA2-3CDD-483E-AA16-2917FC437F62}" dt="2021-06-04T15:43:14.851" v="1145" actId="113"/>
          <ac:spMkLst>
            <pc:docMk/>
            <pc:sldMk cId="1812417256" sldId="287"/>
            <ac:spMk id="9" creationId="{91C63D4F-68C9-4088-8267-A3CA9FA05DCF}"/>
          </ac:spMkLst>
        </pc:spChg>
        <pc:spChg chg="add mod">
          <ac:chgData name="Sanders Wang" userId="089d73b8-785c-4012-b931-81c632b6c9c7" providerId="ADAL" clId="{81909FA2-3CDD-483E-AA16-2917FC437F62}" dt="2021-06-04T15:38:49.728" v="1060" actId="1076"/>
          <ac:spMkLst>
            <pc:docMk/>
            <pc:sldMk cId="1812417256" sldId="287"/>
            <ac:spMk id="22" creationId="{D52F283D-4FC6-4B39-AC9D-C098C6398D12}"/>
          </ac:spMkLst>
        </pc:spChg>
        <pc:spChg chg="add del mod">
          <ac:chgData name="Sanders Wang" userId="089d73b8-785c-4012-b931-81c632b6c9c7" providerId="ADAL" clId="{81909FA2-3CDD-483E-AA16-2917FC437F62}" dt="2021-06-04T15:37:44.862" v="1040" actId="478"/>
          <ac:spMkLst>
            <pc:docMk/>
            <pc:sldMk cId="1812417256" sldId="287"/>
            <ac:spMk id="23" creationId="{62D57171-73BB-400A-8AAD-957095C772D3}"/>
          </ac:spMkLst>
        </pc:spChg>
        <pc:spChg chg="add del mod">
          <ac:chgData name="Sanders Wang" userId="089d73b8-785c-4012-b931-81c632b6c9c7" providerId="ADAL" clId="{81909FA2-3CDD-483E-AA16-2917FC437F62}" dt="2021-06-04T15:37:44.862" v="1040" actId="478"/>
          <ac:spMkLst>
            <pc:docMk/>
            <pc:sldMk cId="1812417256" sldId="287"/>
            <ac:spMk id="29" creationId="{37B31C8D-F518-4017-BA7F-D3B0BD52E425}"/>
          </ac:spMkLst>
        </pc:spChg>
        <pc:spChg chg="add del mod">
          <ac:chgData name="Sanders Wang" userId="089d73b8-785c-4012-b931-81c632b6c9c7" providerId="ADAL" clId="{81909FA2-3CDD-483E-AA16-2917FC437F62}" dt="2021-06-04T15:37:44.862" v="1040" actId="478"/>
          <ac:spMkLst>
            <pc:docMk/>
            <pc:sldMk cId="1812417256" sldId="287"/>
            <ac:spMk id="30" creationId="{E832B4CE-C5B7-49D8-93AA-61733554885F}"/>
          </ac:spMkLst>
        </pc:spChg>
        <pc:spChg chg="add del mod">
          <ac:chgData name="Sanders Wang" userId="089d73b8-785c-4012-b931-81c632b6c9c7" providerId="ADAL" clId="{81909FA2-3CDD-483E-AA16-2917FC437F62}" dt="2021-06-04T15:37:44.862" v="1040" actId="478"/>
          <ac:spMkLst>
            <pc:docMk/>
            <pc:sldMk cId="1812417256" sldId="287"/>
            <ac:spMk id="31" creationId="{105A15D9-0625-4F1A-8F2E-003E9581A20B}"/>
          </ac:spMkLst>
        </pc:spChg>
        <pc:spChg chg="add del mod">
          <ac:chgData name="Sanders Wang" userId="089d73b8-785c-4012-b931-81c632b6c9c7" providerId="ADAL" clId="{81909FA2-3CDD-483E-AA16-2917FC437F62}" dt="2021-06-04T15:37:44.862" v="1040" actId="478"/>
          <ac:spMkLst>
            <pc:docMk/>
            <pc:sldMk cId="1812417256" sldId="287"/>
            <ac:spMk id="32" creationId="{6B9430B8-C077-48D1-A44E-71CBC553E5AA}"/>
          </ac:spMkLst>
        </pc:spChg>
        <pc:spChg chg="add del mod">
          <ac:chgData name="Sanders Wang" userId="089d73b8-785c-4012-b931-81c632b6c9c7" providerId="ADAL" clId="{81909FA2-3CDD-483E-AA16-2917FC437F62}" dt="2021-06-04T15:37:44.862" v="1040" actId="478"/>
          <ac:spMkLst>
            <pc:docMk/>
            <pc:sldMk cId="1812417256" sldId="287"/>
            <ac:spMk id="33" creationId="{B99138DC-BCA9-45BA-98F4-AFFA971D42FA}"/>
          </ac:spMkLst>
        </pc:spChg>
        <pc:spChg chg="add del mod">
          <ac:chgData name="Sanders Wang" userId="089d73b8-785c-4012-b931-81c632b6c9c7" providerId="ADAL" clId="{81909FA2-3CDD-483E-AA16-2917FC437F62}" dt="2021-06-04T15:37:44.862" v="1040" actId="478"/>
          <ac:spMkLst>
            <pc:docMk/>
            <pc:sldMk cId="1812417256" sldId="287"/>
            <ac:spMk id="34" creationId="{50B90D82-81BA-4304-9A74-6A3E825D5722}"/>
          </ac:spMkLst>
        </pc:spChg>
        <pc:spChg chg="add del mod">
          <ac:chgData name="Sanders Wang" userId="089d73b8-785c-4012-b931-81c632b6c9c7" providerId="ADAL" clId="{81909FA2-3CDD-483E-AA16-2917FC437F62}" dt="2021-06-04T15:37:44.862" v="1040" actId="478"/>
          <ac:spMkLst>
            <pc:docMk/>
            <pc:sldMk cId="1812417256" sldId="287"/>
            <ac:spMk id="35" creationId="{8BD154BE-1A69-4154-9153-E6C433B47C92}"/>
          </ac:spMkLst>
        </pc:spChg>
        <pc:spChg chg="add del mod">
          <ac:chgData name="Sanders Wang" userId="089d73b8-785c-4012-b931-81c632b6c9c7" providerId="ADAL" clId="{81909FA2-3CDD-483E-AA16-2917FC437F62}" dt="2021-06-04T15:37:44.862" v="1040" actId="478"/>
          <ac:spMkLst>
            <pc:docMk/>
            <pc:sldMk cId="1812417256" sldId="287"/>
            <ac:spMk id="36" creationId="{5E059644-5112-4232-8B13-9381C9809B7D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37" creationId="{7431B40A-6284-4146-9A24-EEE5F6C8B1FD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38" creationId="{FAB6DCD4-68E9-4526-8619-CBA1C4DBC98A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39" creationId="{A4456620-7204-4A48-8F8D-57CD6B888D00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40" creationId="{A3293581-C6B7-4C43-8ADB-719E6ABC0D60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41" creationId="{F2346AF1-B4CD-437C-A290-86A65BAD8975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42" creationId="{A9530EBC-8E47-4795-8A58-31A9806E6B11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43" creationId="{CEB29795-3A35-4CDF-AB65-90FD954FA068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44" creationId="{07C01913-7091-4CF5-A5F3-3CB285BB87A5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45" creationId="{AA1E22A4-0512-41FD-A7A1-2A61BA87CB8D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46" creationId="{8DE19EB8-B987-4704-AD20-17D51806C97B}"/>
          </ac:spMkLst>
        </pc:spChg>
        <pc:spChg chg="add del mod">
          <ac:chgData name="Sanders Wang" userId="089d73b8-785c-4012-b931-81c632b6c9c7" providerId="ADAL" clId="{81909FA2-3CDD-483E-AA16-2917FC437F62}" dt="2021-06-04T15:37:30.529" v="1036" actId="571"/>
          <ac:spMkLst>
            <pc:docMk/>
            <pc:sldMk cId="1812417256" sldId="287"/>
            <ac:spMk id="47" creationId="{623C574B-2D45-4C01-84AE-7E5EF93E9826}"/>
          </ac:spMkLst>
        </pc:spChg>
        <pc:spChg chg="add mod">
          <ac:chgData name="Sanders Wang" userId="089d73b8-785c-4012-b931-81c632b6c9c7" providerId="ADAL" clId="{81909FA2-3CDD-483E-AA16-2917FC437F62}" dt="2021-06-04T15:39:11.030" v="1063" actId="1076"/>
          <ac:spMkLst>
            <pc:docMk/>
            <pc:sldMk cId="1812417256" sldId="287"/>
            <ac:spMk id="48" creationId="{0BE8B9CC-C8BC-4A6D-8A29-B292D99118D5}"/>
          </ac:spMkLst>
        </pc:spChg>
        <pc:spChg chg="add mod">
          <ac:chgData name="Sanders Wang" userId="089d73b8-785c-4012-b931-81c632b6c9c7" providerId="ADAL" clId="{81909FA2-3CDD-483E-AA16-2917FC437F62}" dt="2021-06-04T15:39:11.030" v="1063" actId="1076"/>
          <ac:spMkLst>
            <pc:docMk/>
            <pc:sldMk cId="1812417256" sldId="287"/>
            <ac:spMk id="49" creationId="{A540AC00-946A-4AE2-8DB6-91E6DDB112FF}"/>
          </ac:spMkLst>
        </pc:spChg>
        <pc:spChg chg="add mod">
          <ac:chgData name="Sanders Wang" userId="089d73b8-785c-4012-b931-81c632b6c9c7" providerId="ADAL" clId="{81909FA2-3CDD-483E-AA16-2917FC437F62}" dt="2021-06-04T15:39:11.030" v="1063" actId="1076"/>
          <ac:spMkLst>
            <pc:docMk/>
            <pc:sldMk cId="1812417256" sldId="287"/>
            <ac:spMk id="50" creationId="{C1BC3A06-3B23-4201-9046-9A0420C1724D}"/>
          </ac:spMkLst>
        </pc:spChg>
        <pc:spChg chg="add mod">
          <ac:chgData name="Sanders Wang" userId="089d73b8-785c-4012-b931-81c632b6c9c7" providerId="ADAL" clId="{81909FA2-3CDD-483E-AA16-2917FC437F62}" dt="2021-06-04T15:39:11.030" v="1063" actId="1076"/>
          <ac:spMkLst>
            <pc:docMk/>
            <pc:sldMk cId="1812417256" sldId="287"/>
            <ac:spMk id="51" creationId="{DA92ED60-ED62-4DB8-B5CB-C3056B5297D8}"/>
          </ac:spMkLst>
        </pc:spChg>
        <pc:spChg chg="add mod">
          <ac:chgData name="Sanders Wang" userId="089d73b8-785c-4012-b931-81c632b6c9c7" providerId="ADAL" clId="{81909FA2-3CDD-483E-AA16-2917FC437F62}" dt="2021-06-04T15:39:11.030" v="1063" actId="1076"/>
          <ac:spMkLst>
            <pc:docMk/>
            <pc:sldMk cId="1812417256" sldId="287"/>
            <ac:spMk id="52" creationId="{AE578601-5BC5-4D83-9A8A-BF99AFEAFE35}"/>
          </ac:spMkLst>
        </pc:spChg>
        <pc:spChg chg="add mod">
          <ac:chgData name="Sanders Wang" userId="089d73b8-785c-4012-b931-81c632b6c9c7" providerId="ADAL" clId="{81909FA2-3CDD-483E-AA16-2917FC437F62}" dt="2021-06-04T15:39:23.770" v="1067" actId="1076"/>
          <ac:spMkLst>
            <pc:docMk/>
            <pc:sldMk cId="1812417256" sldId="287"/>
            <ac:spMk id="53" creationId="{0313BE4F-F721-4D1E-AD55-3421865FC7C2}"/>
          </ac:spMkLst>
        </pc:spChg>
        <pc:spChg chg="add mod">
          <ac:chgData name="Sanders Wang" userId="089d73b8-785c-4012-b931-81c632b6c9c7" providerId="ADAL" clId="{81909FA2-3CDD-483E-AA16-2917FC437F62}" dt="2021-06-04T15:39:36.676" v="1069" actId="1076"/>
          <ac:spMkLst>
            <pc:docMk/>
            <pc:sldMk cId="1812417256" sldId="287"/>
            <ac:spMk id="54" creationId="{527FFFD6-2738-4655-9B83-F30D5AA45C51}"/>
          </ac:spMkLst>
        </pc:spChg>
        <pc:spChg chg="add mod">
          <ac:chgData name="Sanders Wang" userId="089d73b8-785c-4012-b931-81c632b6c9c7" providerId="ADAL" clId="{81909FA2-3CDD-483E-AA16-2917FC437F62}" dt="2021-06-04T15:39:36.676" v="1069" actId="1076"/>
          <ac:spMkLst>
            <pc:docMk/>
            <pc:sldMk cId="1812417256" sldId="287"/>
            <ac:spMk id="55" creationId="{6659B24C-B277-4C22-ACEA-B41E1F8C7315}"/>
          </ac:spMkLst>
        </pc:spChg>
        <pc:spChg chg="add mod">
          <ac:chgData name="Sanders Wang" userId="089d73b8-785c-4012-b931-81c632b6c9c7" providerId="ADAL" clId="{81909FA2-3CDD-483E-AA16-2917FC437F62}" dt="2021-06-04T15:39:41.398" v="1070" actId="1076"/>
          <ac:spMkLst>
            <pc:docMk/>
            <pc:sldMk cId="1812417256" sldId="287"/>
            <ac:spMk id="56" creationId="{6446EDD5-EF0D-43B0-B16F-7A7C49C78D08}"/>
          </ac:spMkLst>
        </pc:spChg>
        <pc:spChg chg="add mod">
          <ac:chgData name="Sanders Wang" userId="089d73b8-785c-4012-b931-81c632b6c9c7" providerId="ADAL" clId="{81909FA2-3CDD-483E-AA16-2917FC437F62}" dt="2021-06-04T15:39:57.679" v="1072" actId="1076"/>
          <ac:spMkLst>
            <pc:docMk/>
            <pc:sldMk cId="1812417256" sldId="287"/>
            <ac:spMk id="57" creationId="{14FAA6B5-1645-40F7-86BC-0F2289269735}"/>
          </ac:spMkLst>
        </pc:spChg>
        <pc:spChg chg="add mod">
          <ac:chgData name="Sanders Wang" userId="089d73b8-785c-4012-b931-81c632b6c9c7" providerId="ADAL" clId="{81909FA2-3CDD-483E-AA16-2917FC437F62}" dt="2021-06-04T15:39:57.679" v="1072" actId="1076"/>
          <ac:spMkLst>
            <pc:docMk/>
            <pc:sldMk cId="1812417256" sldId="287"/>
            <ac:spMk id="58" creationId="{18A7402D-588F-484B-928B-137758EBF70D}"/>
          </ac:spMkLst>
        </pc:spChg>
        <pc:spChg chg="add mod">
          <ac:chgData name="Sanders Wang" userId="089d73b8-785c-4012-b931-81c632b6c9c7" providerId="ADAL" clId="{81909FA2-3CDD-483E-AA16-2917FC437F62}" dt="2021-06-04T15:40:03.458" v="1073" actId="1076"/>
          <ac:spMkLst>
            <pc:docMk/>
            <pc:sldMk cId="1812417256" sldId="287"/>
            <ac:spMk id="59" creationId="{047889CA-3E60-4E99-9470-5820C900262A}"/>
          </ac:spMkLst>
        </pc:spChg>
        <pc:spChg chg="add mod">
          <ac:chgData name="Sanders Wang" userId="089d73b8-785c-4012-b931-81c632b6c9c7" providerId="ADAL" clId="{81909FA2-3CDD-483E-AA16-2917FC437F62}" dt="2021-06-04T15:40:22.237" v="1079" actId="20577"/>
          <ac:spMkLst>
            <pc:docMk/>
            <pc:sldMk cId="1812417256" sldId="287"/>
            <ac:spMk id="60" creationId="{102B263E-36B4-4FAD-998A-5D95DB54EB66}"/>
          </ac:spMkLst>
        </pc:spChg>
        <pc:spChg chg="add mod">
          <ac:chgData name="Sanders Wang" userId="089d73b8-785c-4012-b931-81c632b6c9c7" providerId="ADAL" clId="{81909FA2-3CDD-483E-AA16-2917FC437F62}" dt="2021-06-04T15:40:14.968" v="1075" actId="1076"/>
          <ac:spMkLst>
            <pc:docMk/>
            <pc:sldMk cId="1812417256" sldId="287"/>
            <ac:spMk id="61" creationId="{295C61C9-F08D-4DD8-BE06-CFF5F67BA31A}"/>
          </ac:spMkLst>
        </pc:spChg>
        <pc:spChg chg="add mod">
          <ac:chgData name="Sanders Wang" userId="089d73b8-785c-4012-b931-81c632b6c9c7" providerId="ADAL" clId="{81909FA2-3CDD-483E-AA16-2917FC437F62}" dt="2021-06-04T15:40:14.968" v="1075" actId="1076"/>
          <ac:spMkLst>
            <pc:docMk/>
            <pc:sldMk cId="1812417256" sldId="287"/>
            <ac:spMk id="62" creationId="{833489D0-142E-42B0-B0E2-0FCAA33B1FBA}"/>
          </ac:spMkLst>
        </pc:spChg>
        <pc:spChg chg="add mod">
          <ac:chgData name="Sanders Wang" userId="089d73b8-785c-4012-b931-81c632b6c9c7" providerId="ADAL" clId="{81909FA2-3CDD-483E-AA16-2917FC437F62}" dt="2021-06-04T15:41:40.666" v="1089" actId="1076"/>
          <ac:spMkLst>
            <pc:docMk/>
            <pc:sldMk cId="1812417256" sldId="287"/>
            <ac:spMk id="64" creationId="{535E76F9-CC3A-47B4-898A-ADA2A4F0BAF0}"/>
          </ac:spMkLst>
        </pc:spChg>
        <pc:spChg chg="add mod">
          <ac:chgData name="Sanders Wang" userId="089d73b8-785c-4012-b931-81c632b6c9c7" providerId="ADAL" clId="{81909FA2-3CDD-483E-AA16-2917FC437F62}" dt="2021-06-04T15:41:40.666" v="1089" actId="1076"/>
          <ac:spMkLst>
            <pc:docMk/>
            <pc:sldMk cId="1812417256" sldId="287"/>
            <ac:spMk id="65" creationId="{4678C922-294F-455B-A61C-62DA6E7C42AD}"/>
          </ac:spMkLst>
        </pc:spChg>
        <pc:spChg chg="add mod">
          <ac:chgData name="Sanders Wang" userId="089d73b8-785c-4012-b931-81c632b6c9c7" providerId="ADAL" clId="{81909FA2-3CDD-483E-AA16-2917FC437F62}" dt="2021-06-04T15:41:45.148" v="1090" actId="1076"/>
          <ac:spMkLst>
            <pc:docMk/>
            <pc:sldMk cId="1812417256" sldId="287"/>
            <ac:spMk id="66" creationId="{DB376B36-B346-4FC0-84E8-775075CB10BE}"/>
          </ac:spMkLst>
        </pc:spChg>
        <pc:spChg chg="add mod">
          <ac:chgData name="Sanders Wang" userId="089d73b8-785c-4012-b931-81c632b6c9c7" providerId="ADAL" clId="{81909FA2-3CDD-483E-AA16-2917FC437F62}" dt="2021-06-04T15:41:59.851" v="1092" actId="1076"/>
          <ac:spMkLst>
            <pc:docMk/>
            <pc:sldMk cId="1812417256" sldId="287"/>
            <ac:spMk id="67" creationId="{C476FA24-A19B-49C9-852E-ED3276E3B593}"/>
          </ac:spMkLst>
        </pc:spChg>
        <pc:spChg chg="add mod">
          <ac:chgData name="Sanders Wang" userId="089d73b8-785c-4012-b931-81c632b6c9c7" providerId="ADAL" clId="{81909FA2-3CDD-483E-AA16-2917FC437F62}" dt="2021-06-04T15:41:59.851" v="1092" actId="1076"/>
          <ac:spMkLst>
            <pc:docMk/>
            <pc:sldMk cId="1812417256" sldId="287"/>
            <ac:spMk id="68" creationId="{ADDA86C9-66D4-40FF-9265-2A664FE04EC4}"/>
          </ac:spMkLst>
        </pc:spChg>
        <pc:spChg chg="add mod">
          <ac:chgData name="Sanders Wang" userId="089d73b8-785c-4012-b931-81c632b6c9c7" providerId="ADAL" clId="{81909FA2-3CDD-483E-AA16-2917FC437F62}" dt="2021-06-04T15:42:04.921" v="1093" actId="1076"/>
          <ac:spMkLst>
            <pc:docMk/>
            <pc:sldMk cId="1812417256" sldId="287"/>
            <ac:spMk id="69" creationId="{9FE7F2C4-26EC-4637-81A8-CE6103CFF195}"/>
          </ac:spMkLst>
        </pc:spChg>
        <pc:spChg chg="add mod">
          <ac:chgData name="Sanders Wang" userId="089d73b8-785c-4012-b931-81c632b6c9c7" providerId="ADAL" clId="{81909FA2-3CDD-483E-AA16-2917FC437F62}" dt="2021-06-04T15:42:18.927" v="1095" actId="1076"/>
          <ac:spMkLst>
            <pc:docMk/>
            <pc:sldMk cId="1812417256" sldId="287"/>
            <ac:spMk id="70" creationId="{62AE093A-E3E1-4CA5-A725-F39EAF3E886D}"/>
          </ac:spMkLst>
        </pc:spChg>
        <pc:spChg chg="add mod">
          <ac:chgData name="Sanders Wang" userId="089d73b8-785c-4012-b931-81c632b6c9c7" providerId="ADAL" clId="{81909FA2-3CDD-483E-AA16-2917FC437F62}" dt="2021-06-04T15:42:18.927" v="1095" actId="1076"/>
          <ac:spMkLst>
            <pc:docMk/>
            <pc:sldMk cId="1812417256" sldId="287"/>
            <ac:spMk id="71" creationId="{60F64B76-FA72-4E84-AF0A-3C1D9366CF22}"/>
          </ac:spMkLst>
        </pc:spChg>
        <pc:spChg chg="add mod">
          <ac:chgData name="Sanders Wang" userId="089d73b8-785c-4012-b931-81c632b6c9c7" providerId="ADAL" clId="{81909FA2-3CDD-483E-AA16-2917FC437F62}" dt="2021-06-04T15:42:26.062" v="1096" actId="1076"/>
          <ac:spMkLst>
            <pc:docMk/>
            <pc:sldMk cId="1812417256" sldId="287"/>
            <ac:spMk id="72" creationId="{37AFC0BA-001F-4D10-BD2F-43E6092822D5}"/>
          </ac:spMkLst>
        </pc:spChg>
        <pc:spChg chg="add mod">
          <ac:chgData name="Sanders Wang" userId="089d73b8-785c-4012-b931-81c632b6c9c7" providerId="ADAL" clId="{81909FA2-3CDD-483E-AA16-2917FC437F62}" dt="2021-06-04T15:42:36.840" v="1098" actId="1076"/>
          <ac:spMkLst>
            <pc:docMk/>
            <pc:sldMk cId="1812417256" sldId="287"/>
            <ac:spMk id="73" creationId="{0E059CA5-D073-4161-BD49-876C7762C9AF}"/>
          </ac:spMkLst>
        </pc:spChg>
        <pc:spChg chg="add mod">
          <ac:chgData name="Sanders Wang" userId="089d73b8-785c-4012-b931-81c632b6c9c7" providerId="ADAL" clId="{81909FA2-3CDD-483E-AA16-2917FC437F62}" dt="2021-06-04T15:42:36.840" v="1098" actId="1076"/>
          <ac:spMkLst>
            <pc:docMk/>
            <pc:sldMk cId="1812417256" sldId="287"/>
            <ac:spMk id="74" creationId="{5778FE57-F900-4197-AD80-1000748A3B3F}"/>
          </ac:spMkLst>
        </pc:spChg>
        <pc:spChg chg="add mod">
          <ac:chgData name="Sanders Wang" userId="089d73b8-785c-4012-b931-81c632b6c9c7" providerId="ADAL" clId="{81909FA2-3CDD-483E-AA16-2917FC437F62}" dt="2021-06-04T15:42:40.541" v="1099" actId="1076"/>
          <ac:spMkLst>
            <pc:docMk/>
            <pc:sldMk cId="1812417256" sldId="287"/>
            <ac:spMk id="75" creationId="{C88205E4-A85D-4E52-8992-42514E630971}"/>
          </ac:spMkLst>
        </pc:spChg>
        <pc:spChg chg="add mod">
          <ac:chgData name="Sanders Wang" userId="089d73b8-785c-4012-b931-81c632b6c9c7" providerId="ADAL" clId="{81909FA2-3CDD-483E-AA16-2917FC437F62}" dt="2021-06-04T15:48:28.593" v="1202" actId="14100"/>
          <ac:spMkLst>
            <pc:docMk/>
            <pc:sldMk cId="1812417256" sldId="287"/>
            <ac:spMk id="76" creationId="{675C0380-B6BE-41D0-9D4E-4A745C5F2C60}"/>
          </ac:spMkLst>
        </pc:spChg>
        <pc:picChg chg="add mod">
          <ac:chgData name="Sanders Wang" userId="089d73b8-785c-4012-b931-81c632b6c9c7" providerId="ADAL" clId="{81909FA2-3CDD-483E-AA16-2917FC437F62}" dt="2021-06-04T15:41:24.129" v="1086" actId="1076"/>
          <ac:picMkLst>
            <pc:docMk/>
            <pc:sldMk cId="1812417256" sldId="287"/>
            <ac:picMk id="8" creationId="{05C25908-F445-435D-BEC8-45025D050CF7}"/>
          </ac:picMkLst>
        </pc:picChg>
        <pc:picChg chg="add mod">
          <ac:chgData name="Sanders Wang" userId="089d73b8-785c-4012-b931-81c632b6c9c7" providerId="ADAL" clId="{81909FA2-3CDD-483E-AA16-2917FC437F62}" dt="2021-06-04T15:41:30.030" v="1087" actId="571"/>
          <ac:picMkLst>
            <pc:docMk/>
            <pc:sldMk cId="1812417256" sldId="287"/>
            <ac:picMk id="63" creationId="{97B3E2B3-19A7-4BFB-9880-56E4B8A56583}"/>
          </ac:picMkLst>
        </pc:picChg>
        <pc:picChg chg="del">
          <ac:chgData name="Sanders Wang" userId="089d73b8-785c-4012-b931-81c632b6c9c7" providerId="ADAL" clId="{81909FA2-3CDD-483E-AA16-2917FC437F62}" dt="2021-06-04T15:13:39.802" v="891" actId="478"/>
          <ac:picMkLst>
            <pc:docMk/>
            <pc:sldMk cId="1812417256" sldId="287"/>
            <ac:picMk id="7171" creationId="{E5893C2D-D1CE-4203-8E07-5A4C0C0481E2}"/>
          </ac:picMkLst>
        </pc:picChg>
      </pc:sldChg>
      <pc:sldChg chg="addSp delSp modSp add mod">
        <pc:chgData name="Sanders Wang" userId="089d73b8-785c-4012-b931-81c632b6c9c7" providerId="ADAL" clId="{81909FA2-3CDD-483E-AA16-2917FC437F62}" dt="2021-06-04T15:54:50.511" v="1355"/>
        <pc:sldMkLst>
          <pc:docMk/>
          <pc:sldMk cId="1777231402" sldId="288"/>
        </pc:sldMkLst>
        <pc:spChg chg="mod">
          <ac:chgData name="Sanders Wang" userId="089d73b8-785c-4012-b931-81c632b6c9c7" providerId="ADAL" clId="{81909FA2-3CDD-483E-AA16-2917FC437F62}" dt="2021-06-04T15:54:50.511" v="1355"/>
          <ac:spMkLst>
            <pc:docMk/>
            <pc:sldMk cId="1777231402" sldId="288"/>
            <ac:spMk id="2" creationId="{779EB729-BE9C-425E-A3A5-C2B23735E5AB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3" creationId="{64C09575-8F33-4513-9001-143E91030DEA}"/>
          </ac:spMkLst>
        </pc:spChg>
        <pc:spChg chg="add mod">
          <ac:chgData name="Sanders Wang" userId="089d73b8-785c-4012-b931-81c632b6c9c7" providerId="ADAL" clId="{81909FA2-3CDD-483E-AA16-2917FC437F62}" dt="2021-06-04T15:48:07.250" v="1198" actId="692"/>
          <ac:spMkLst>
            <pc:docMk/>
            <pc:sldMk cId="1777231402" sldId="288"/>
            <ac:spMk id="4" creationId="{F79E12F9-C9E1-4570-979E-8F89FA697FE3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" creationId="{AD08B5B3-8033-4F6C-8F12-C237441C5454}"/>
          </ac:spMkLst>
        </pc:spChg>
        <pc:spChg chg="mod">
          <ac:chgData name="Sanders Wang" userId="089d73b8-785c-4012-b931-81c632b6c9c7" providerId="ADAL" clId="{81909FA2-3CDD-483E-AA16-2917FC437F62}" dt="2021-06-04T15:48:14.180" v="1199" actId="1076"/>
          <ac:spMkLst>
            <pc:docMk/>
            <pc:sldMk cId="1777231402" sldId="288"/>
            <ac:spMk id="9" creationId="{91C63D4F-68C9-4088-8267-A3CA9FA05DCF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22" creationId="{D52F283D-4FC6-4B39-AC9D-C098C6398D12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48" creationId="{0BE8B9CC-C8BC-4A6D-8A29-B292D99118D5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49" creationId="{A540AC00-946A-4AE2-8DB6-91E6DDB112FF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0" creationId="{C1BC3A06-3B23-4201-9046-9A0420C1724D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1" creationId="{DA92ED60-ED62-4DB8-B5CB-C3056B5297D8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2" creationId="{AE578601-5BC5-4D83-9A8A-BF99AFEAFE35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3" creationId="{0313BE4F-F721-4D1E-AD55-3421865FC7C2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4" creationId="{527FFFD6-2738-4655-9B83-F30D5AA45C51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5" creationId="{6659B24C-B277-4C22-ACEA-B41E1F8C7315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6" creationId="{6446EDD5-EF0D-43B0-B16F-7A7C49C78D08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7" creationId="{14FAA6B5-1645-40F7-86BC-0F2289269735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8" creationId="{18A7402D-588F-484B-928B-137758EBF70D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59" creationId="{047889CA-3E60-4E99-9470-5820C900262A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0" creationId="{102B263E-36B4-4FAD-998A-5D95DB54EB66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1" creationId="{295C61C9-F08D-4DD8-BE06-CFF5F67BA31A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2" creationId="{833489D0-142E-42B0-B0E2-0FCAA33B1FBA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4" creationId="{535E76F9-CC3A-47B4-898A-ADA2A4F0BAF0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5" creationId="{4678C922-294F-455B-A61C-62DA6E7C42AD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6" creationId="{DB376B36-B346-4FC0-84E8-775075CB10BE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7" creationId="{C476FA24-A19B-49C9-852E-ED3276E3B593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8" creationId="{ADDA86C9-66D4-40FF-9265-2A664FE04EC4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69" creationId="{9FE7F2C4-26EC-4637-81A8-CE6103CFF195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70" creationId="{62AE093A-E3E1-4CA5-A725-F39EAF3E886D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71" creationId="{60F64B76-FA72-4E84-AF0A-3C1D9366CF22}"/>
          </ac:spMkLst>
        </pc:spChg>
        <pc:spChg chg="del">
          <ac:chgData name="Sanders Wang" userId="089d73b8-785c-4012-b931-81c632b6c9c7" providerId="ADAL" clId="{81909FA2-3CDD-483E-AA16-2917FC437F62}" dt="2021-06-04T15:43:34.118" v="1147" actId="478"/>
          <ac:spMkLst>
            <pc:docMk/>
            <pc:sldMk cId="1777231402" sldId="288"/>
            <ac:spMk id="72" creationId="{37AFC0BA-001F-4D10-BD2F-43E6092822D5}"/>
          </ac:spMkLst>
        </pc:spChg>
        <pc:spChg chg="mod">
          <ac:chgData name="Sanders Wang" userId="089d73b8-785c-4012-b931-81c632b6c9c7" providerId="ADAL" clId="{81909FA2-3CDD-483E-AA16-2917FC437F62}" dt="2021-06-04T15:43:41.256" v="1148" actId="1076"/>
          <ac:spMkLst>
            <pc:docMk/>
            <pc:sldMk cId="1777231402" sldId="288"/>
            <ac:spMk id="73" creationId="{0E059CA5-D073-4161-BD49-876C7762C9AF}"/>
          </ac:spMkLst>
        </pc:spChg>
        <pc:spChg chg="mod">
          <ac:chgData name="Sanders Wang" userId="089d73b8-785c-4012-b931-81c632b6c9c7" providerId="ADAL" clId="{81909FA2-3CDD-483E-AA16-2917FC437F62}" dt="2021-06-04T15:43:47.161" v="1149" actId="1076"/>
          <ac:spMkLst>
            <pc:docMk/>
            <pc:sldMk cId="1777231402" sldId="288"/>
            <ac:spMk id="74" creationId="{5778FE57-F900-4197-AD80-1000748A3B3F}"/>
          </ac:spMkLst>
        </pc:spChg>
        <pc:spChg chg="mod">
          <ac:chgData name="Sanders Wang" userId="089d73b8-785c-4012-b931-81c632b6c9c7" providerId="ADAL" clId="{81909FA2-3CDD-483E-AA16-2917FC437F62}" dt="2021-06-04T15:43:53.041" v="1150" actId="1076"/>
          <ac:spMkLst>
            <pc:docMk/>
            <pc:sldMk cId="1777231402" sldId="288"/>
            <ac:spMk id="75" creationId="{C88205E4-A85D-4E52-8992-42514E630971}"/>
          </ac:spMkLst>
        </pc:spChg>
        <pc:spChg chg="add mod">
          <ac:chgData name="Sanders Wang" userId="089d73b8-785c-4012-b931-81c632b6c9c7" providerId="ADAL" clId="{81909FA2-3CDD-483E-AA16-2917FC437F62}" dt="2021-06-04T15:44:40.553" v="1162" actId="1076"/>
          <ac:spMkLst>
            <pc:docMk/>
            <pc:sldMk cId="1777231402" sldId="288"/>
            <ac:spMk id="76" creationId="{36E8F7EF-EE92-447A-9E1E-27FBBBF5D966}"/>
          </ac:spMkLst>
        </pc:spChg>
        <pc:spChg chg="add mod">
          <ac:chgData name="Sanders Wang" userId="089d73b8-785c-4012-b931-81c632b6c9c7" providerId="ADAL" clId="{81909FA2-3CDD-483E-AA16-2917FC437F62}" dt="2021-06-04T15:44:40.553" v="1162" actId="1076"/>
          <ac:spMkLst>
            <pc:docMk/>
            <pc:sldMk cId="1777231402" sldId="288"/>
            <ac:spMk id="77" creationId="{0CBF9502-DE1C-46DD-91C3-74BB617A79D6}"/>
          </ac:spMkLst>
        </pc:spChg>
        <pc:spChg chg="add mod">
          <ac:chgData name="Sanders Wang" userId="089d73b8-785c-4012-b931-81c632b6c9c7" providerId="ADAL" clId="{81909FA2-3CDD-483E-AA16-2917FC437F62}" dt="2021-06-04T15:44:40.553" v="1162" actId="1076"/>
          <ac:spMkLst>
            <pc:docMk/>
            <pc:sldMk cId="1777231402" sldId="288"/>
            <ac:spMk id="78" creationId="{0577F934-61B8-4B27-9DCD-58B5F6667DA1}"/>
          </ac:spMkLst>
        </pc:spChg>
        <pc:spChg chg="add mod">
          <ac:chgData name="Sanders Wang" userId="089d73b8-785c-4012-b931-81c632b6c9c7" providerId="ADAL" clId="{81909FA2-3CDD-483E-AA16-2917FC437F62}" dt="2021-06-04T15:44:40.553" v="1162" actId="1076"/>
          <ac:spMkLst>
            <pc:docMk/>
            <pc:sldMk cId="1777231402" sldId="288"/>
            <ac:spMk id="79" creationId="{54786A30-97FC-4E72-9596-215643BD7BEE}"/>
          </ac:spMkLst>
        </pc:spChg>
        <pc:spChg chg="add mod">
          <ac:chgData name="Sanders Wang" userId="089d73b8-785c-4012-b931-81c632b6c9c7" providerId="ADAL" clId="{81909FA2-3CDD-483E-AA16-2917FC437F62}" dt="2021-06-04T15:44:40.553" v="1162" actId="1076"/>
          <ac:spMkLst>
            <pc:docMk/>
            <pc:sldMk cId="1777231402" sldId="288"/>
            <ac:spMk id="80" creationId="{CC1412E0-FECD-497C-9CBB-BE03C9E2E5A3}"/>
          </ac:spMkLst>
        </pc:spChg>
        <pc:spChg chg="add mod">
          <ac:chgData name="Sanders Wang" userId="089d73b8-785c-4012-b931-81c632b6c9c7" providerId="ADAL" clId="{81909FA2-3CDD-483E-AA16-2917FC437F62}" dt="2021-06-04T15:44:46.131" v="1163" actId="1076"/>
          <ac:spMkLst>
            <pc:docMk/>
            <pc:sldMk cId="1777231402" sldId="288"/>
            <ac:spMk id="81" creationId="{DB69F8D9-C567-4780-88D6-248B54A46AC4}"/>
          </ac:spMkLst>
        </pc:spChg>
        <pc:spChg chg="add mod">
          <ac:chgData name="Sanders Wang" userId="089d73b8-785c-4012-b931-81c632b6c9c7" providerId="ADAL" clId="{81909FA2-3CDD-483E-AA16-2917FC437F62}" dt="2021-06-04T15:45:05.061" v="1169" actId="20577"/>
          <ac:spMkLst>
            <pc:docMk/>
            <pc:sldMk cId="1777231402" sldId="288"/>
            <ac:spMk id="82" creationId="{E734627E-5849-436B-9182-D124C4ABDF2A}"/>
          </ac:spMkLst>
        </pc:spChg>
        <pc:spChg chg="add mod">
          <ac:chgData name="Sanders Wang" userId="089d73b8-785c-4012-b931-81c632b6c9c7" providerId="ADAL" clId="{81909FA2-3CDD-483E-AA16-2917FC437F62}" dt="2021-06-04T15:44:59.660" v="1165" actId="1076"/>
          <ac:spMkLst>
            <pc:docMk/>
            <pc:sldMk cId="1777231402" sldId="288"/>
            <ac:spMk id="83" creationId="{F692F76F-8D62-4DBE-A523-FFC8789107B9}"/>
          </ac:spMkLst>
        </pc:spChg>
        <pc:spChg chg="add mod">
          <ac:chgData name="Sanders Wang" userId="089d73b8-785c-4012-b931-81c632b6c9c7" providerId="ADAL" clId="{81909FA2-3CDD-483E-AA16-2917FC437F62}" dt="2021-06-04T15:44:59.660" v="1165" actId="1076"/>
          <ac:spMkLst>
            <pc:docMk/>
            <pc:sldMk cId="1777231402" sldId="288"/>
            <ac:spMk id="84" creationId="{1CAAE1E0-06C1-4BE0-AB7F-06FCA3AEB4F4}"/>
          </ac:spMkLst>
        </pc:spChg>
        <pc:spChg chg="add mod">
          <ac:chgData name="Sanders Wang" userId="089d73b8-785c-4012-b931-81c632b6c9c7" providerId="ADAL" clId="{81909FA2-3CDD-483E-AA16-2917FC437F62}" dt="2021-06-04T15:45:30.414" v="1173" actId="1076"/>
          <ac:spMkLst>
            <pc:docMk/>
            <pc:sldMk cId="1777231402" sldId="288"/>
            <ac:spMk id="86" creationId="{C6E00BDD-5020-42A5-941A-8E425D872398}"/>
          </ac:spMkLst>
        </pc:spChg>
        <pc:spChg chg="add mod">
          <ac:chgData name="Sanders Wang" userId="089d73b8-785c-4012-b931-81c632b6c9c7" providerId="ADAL" clId="{81909FA2-3CDD-483E-AA16-2917FC437F62}" dt="2021-06-04T15:45:30.414" v="1173" actId="1076"/>
          <ac:spMkLst>
            <pc:docMk/>
            <pc:sldMk cId="1777231402" sldId="288"/>
            <ac:spMk id="87" creationId="{BB998894-36F9-4006-BB3A-9ACF8B0BA210}"/>
          </ac:spMkLst>
        </pc:spChg>
        <pc:spChg chg="add mod">
          <ac:chgData name="Sanders Wang" userId="089d73b8-785c-4012-b931-81c632b6c9c7" providerId="ADAL" clId="{81909FA2-3CDD-483E-AA16-2917FC437F62}" dt="2021-06-04T15:45:37.461" v="1174" actId="1076"/>
          <ac:spMkLst>
            <pc:docMk/>
            <pc:sldMk cId="1777231402" sldId="288"/>
            <ac:spMk id="88" creationId="{BB6560D3-6C6E-484E-8BAA-D22E48856B19}"/>
          </ac:spMkLst>
        </pc:spChg>
        <pc:spChg chg="add mod">
          <ac:chgData name="Sanders Wang" userId="089d73b8-785c-4012-b931-81c632b6c9c7" providerId="ADAL" clId="{81909FA2-3CDD-483E-AA16-2917FC437F62}" dt="2021-06-04T15:46:02.212" v="1181" actId="20577"/>
          <ac:spMkLst>
            <pc:docMk/>
            <pc:sldMk cId="1777231402" sldId="288"/>
            <ac:spMk id="89" creationId="{073F5F53-8BF2-4F2B-8A0C-E7CFEA02BDF2}"/>
          </ac:spMkLst>
        </pc:spChg>
        <pc:spChg chg="add mod">
          <ac:chgData name="Sanders Wang" userId="089d73b8-785c-4012-b931-81c632b6c9c7" providerId="ADAL" clId="{81909FA2-3CDD-483E-AA16-2917FC437F62}" dt="2021-06-04T15:45:51.106" v="1176" actId="1076"/>
          <ac:spMkLst>
            <pc:docMk/>
            <pc:sldMk cId="1777231402" sldId="288"/>
            <ac:spMk id="90" creationId="{F159CAD0-9722-4F9A-8D5D-DD5F614079F8}"/>
          </ac:spMkLst>
        </pc:spChg>
        <pc:spChg chg="add mod">
          <ac:chgData name="Sanders Wang" userId="089d73b8-785c-4012-b931-81c632b6c9c7" providerId="ADAL" clId="{81909FA2-3CDD-483E-AA16-2917FC437F62}" dt="2021-06-04T15:45:51.106" v="1176" actId="1076"/>
          <ac:spMkLst>
            <pc:docMk/>
            <pc:sldMk cId="1777231402" sldId="288"/>
            <ac:spMk id="91" creationId="{5AC24F31-B265-4E27-ADF6-A7EBA061A367}"/>
          </ac:spMkLst>
        </pc:spChg>
        <pc:spChg chg="add mod">
          <ac:chgData name="Sanders Wang" userId="089d73b8-785c-4012-b931-81c632b6c9c7" providerId="ADAL" clId="{81909FA2-3CDD-483E-AA16-2917FC437F62}" dt="2021-06-04T15:46:21.037" v="1183" actId="1076"/>
          <ac:spMkLst>
            <pc:docMk/>
            <pc:sldMk cId="1777231402" sldId="288"/>
            <ac:spMk id="93" creationId="{59308B9A-C8A0-4B4C-98C3-6F791527E844}"/>
          </ac:spMkLst>
        </pc:spChg>
        <pc:spChg chg="add mod">
          <ac:chgData name="Sanders Wang" userId="089d73b8-785c-4012-b931-81c632b6c9c7" providerId="ADAL" clId="{81909FA2-3CDD-483E-AA16-2917FC437F62}" dt="2021-06-04T15:46:21.037" v="1183" actId="1076"/>
          <ac:spMkLst>
            <pc:docMk/>
            <pc:sldMk cId="1777231402" sldId="288"/>
            <ac:spMk id="94" creationId="{D8B50C35-F5EC-4138-9C78-9D5D77A53840}"/>
          </ac:spMkLst>
        </pc:spChg>
        <pc:spChg chg="add mod">
          <ac:chgData name="Sanders Wang" userId="089d73b8-785c-4012-b931-81c632b6c9c7" providerId="ADAL" clId="{81909FA2-3CDD-483E-AA16-2917FC437F62}" dt="2021-06-04T15:46:38.036" v="1184" actId="1076"/>
          <ac:spMkLst>
            <pc:docMk/>
            <pc:sldMk cId="1777231402" sldId="288"/>
            <ac:spMk id="95" creationId="{1AC6EBAD-E1BB-425A-8C57-C7D352188865}"/>
          </ac:spMkLst>
        </pc:spChg>
        <pc:spChg chg="add mod">
          <ac:chgData name="Sanders Wang" userId="089d73b8-785c-4012-b931-81c632b6c9c7" providerId="ADAL" clId="{81909FA2-3CDD-483E-AA16-2917FC437F62}" dt="2021-06-04T15:46:50.524" v="1186" actId="1076"/>
          <ac:spMkLst>
            <pc:docMk/>
            <pc:sldMk cId="1777231402" sldId="288"/>
            <ac:spMk id="96" creationId="{CC66729F-5555-4371-A6E4-71B92E448DF7}"/>
          </ac:spMkLst>
        </pc:spChg>
        <pc:spChg chg="add mod">
          <ac:chgData name="Sanders Wang" userId="089d73b8-785c-4012-b931-81c632b6c9c7" providerId="ADAL" clId="{81909FA2-3CDD-483E-AA16-2917FC437F62}" dt="2021-06-04T15:46:50.524" v="1186" actId="1076"/>
          <ac:spMkLst>
            <pc:docMk/>
            <pc:sldMk cId="1777231402" sldId="288"/>
            <ac:spMk id="97" creationId="{23B7F934-2D65-4B91-9A67-10A27BC4E1F7}"/>
          </ac:spMkLst>
        </pc:spChg>
        <pc:spChg chg="add mod">
          <ac:chgData name="Sanders Wang" userId="089d73b8-785c-4012-b931-81c632b6c9c7" providerId="ADAL" clId="{81909FA2-3CDD-483E-AA16-2917FC437F62}" dt="2021-06-04T15:46:57.397" v="1187" actId="1076"/>
          <ac:spMkLst>
            <pc:docMk/>
            <pc:sldMk cId="1777231402" sldId="288"/>
            <ac:spMk id="98" creationId="{82F7A130-8D5C-4CA9-842A-83267A8C6463}"/>
          </ac:spMkLst>
        </pc:spChg>
        <pc:spChg chg="add mod">
          <ac:chgData name="Sanders Wang" userId="089d73b8-785c-4012-b931-81c632b6c9c7" providerId="ADAL" clId="{81909FA2-3CDD-483E-AA16-2917FC437F62}" dt="2021-06-04T15:47:05.783" v="1189" actId="1076"/>
          <ac:spMkLst>
            <pc:docMk/>
            <pc:sldMk cId="1777231402" sldId="288"/>
            <ac:spMk id="99" creationId="{4D4CA60D-19F8-452C-B564-56201FE30828}"/>
          </ac:spMkLst>
        </pc:spChg>
        <pc:spChg chg="add mod">
          <ac:chgData name="Sanders Wang" userId="089d73b8-785c-4012-b931-81c632b6c9c7" providerId="ADAL" clId="{81909FA2-3CDD-483E-AA16-2917FC437F62}" dt="2021-06-04T15:47:05.783" v="1189" actId="1076"/>
          <ac:spMkLst>
            <pc:docMk/>
            <pc:sldMk cId="1777231402" sldId="288"/>
            <ac:spMk id="100" creationId="{183538AA-9631-45B0-A2C4-9850ECE52250}"/>
          </ac:spMkLst>
        </pc:spChg>
        <pc:spChg chg="add mod">
          <ac:chgData name="Sanders Wang" userId="089d73b8-785c-4012-b931-81c632b6c9c7" providerId="ADAL" clId="{81909FA2-3CDD-483E-AA16-2917FC437F62}" dt="2021-06-04T15:47:10.932" v="1190" actId="1076"/>
          <ac:spMkLst>
            <pc:docMk/>
            <pc:sldMk cId="1777231402" sldId="288"/>
            <ac:spMk id="101" creationId="{F2F1C218-C224-435A-BBBE-EF63E5F449D3}"/>
          </ac:spMkLst>
        </pc:spChg>
        <pc:spChg chg="add mod">
          <ac:chgData name="Sanders Wang" userId="089d73b8-785c-4012-b931-81c632b6c9c7" providerId="ADAL" clId="{81909FA2-3CDD-483E-AA16-2917FC437F62}" dt="2021-06-04T15:47:29.987" v="1192" actId="1076"/>
          <ac:spMkLst>
            <pc:docMk/>
            <pc:sldMk cId="1777231402" sldId="288"/>
            <ac:spMk id="102" creationId="{F58E4C94-3C15-43BF-A45A-0E8BAB1EE043}"/>
          </ac:spMkLst>
        </pc:spChg>
        <pc:spChg chg="add mod">
          <ac:chgData name="Sanders Wang" userId="089d73b8-785c-4012-b931-81c632b6c9c7" providerId="ADAL" clId="{81909FA2-3CDD-483E-AA16-2917FC437F62}" dt="2021-06-04T15:47:29.987" v="1192" actId="1076"/>
          <ac:spMkLst>
            <pc:docMk/>
            <pc:sldMk cId="1777231402" sldId="288"/>
            <ac:spMk id="103" creationId="{7563F675-165D-4732-8A98-B23EB25979F3}"/>
          </ac:spMkLst>
        </pc:spChg>
        <pc:spChg chg="add mod">
          <ac:chgData name="Sanders Wang" userId="089d73b8-785c-4012-b931-81c632b6c9c7" providerId="ADAL" clId="{81909FA2-3CDD-483E-AA16-2917FC437F62}" dt="2021-06-04T15:47:34.471" v="1193" actId="1076"/>
          <ac:spMkLst>
            <pc:docMk/>
            <pc:sldMk cId="1777231402" sldId="288"/>
            <ac:spMk id="104" creationId="{D84CD1CE-195D-4336-A8E6-164FA551C25A}"/>
          </ac:spMkLst>
        </pc:spChg>
        <pc:spChg chg="add mod">
          <ac:chgData name="Sanders Wang" userId="089d73b8-785c-4012-b931-81c632b6c9c7" providerId="ADAL" clId="{81909FA2-3CDD-483E-AA16-2917FC437F62}" dt="2021-06-04T15:49:34.248" v="1209" actId="14100"/>
          <ac:spMkLst>
            <pc:docMk/>
            <pc:sldMk cId="1777231402" sldId="288"/>
            <ac:spMk id="105" creationId="{1A30CAF3-AB9A-4FF1-B0E3-2FEEFF67ADAA}"/>
          </ac:spMkLst>
        </pc:spChg>
        <pc:picChg chg="mod">
          <ac:chgData name="Sanders Wang" userId="089d73b8-785c-4012-b931-81c632b6c9c7" providerId="ADAL" clId="{81909FA2-3CDD-483E-AA16-2917FC437F62}" dt="2021-06-04T15:44:40.553" v="1162" actId="1076"/>
          <ac:picMkLst>
            <pc:docMk/>
            <pc:sldMk cId="1777231402" sldId="288"/>
            <ac:picMk id="8" creationId="{05C25908-F445-435D-BEC8-45025D050CF7}"/>
          </ac:picMkLst>
        </pc:picChg>
        <pc:picChg chg="del">
          <ac:chgData name="Sanders Wang" userId="089d73b8-785c-4012-b931-81c632b6c9c7" providerId="ADAL" clId="{81909FA2-3CDD-483E-AA16-2917FC437F62}" dt="2021-06-04T15:45:15.880" v="1171" actId="478"/>
          <ac:picMkLst>
            <pc:docMk/>
            <pc:sldMk cId="1777231402" sldId="288"/>
            <ac:picMk id="63" creationId="{97B3E2B3-19A7-4BFB-9880-56E4B8A56583}"/>
          </ac:picMkLst>
        </pc:picChg>
        <pc:picChg chg="add mod">
          <ac:chgData name="Sanders Wang" userId="089d73b8-785c-4012-b931-81c632b6c9c7" providerId="ADAL" clId="{81909FA2-3CDD-483E-AA16-2917FC437F62}" dt="2021-06-04T15:45:12.812" v="1170" actId="571"/>
          <ac:picMkLst>
            <pc:docMk/>
            <pc:sldMk cId="1777231402" sldId="288"/>
            <ac:picMk id="85" creationId="{1FB50394-42B2-456B-B41D-773DF4BE7201}"/>
          </ac:picMkLst>
        </pc:picChg>
        <pc:picChg chg="add mod">
          <ac:chgData name="Sanders Wang" userId="089d73b8-785c-4012-b931-81c632b6c9c7" providerId="ADAL" clId="{81909FA2-3CDD-483E-AA16-2917FC437F62}" dt="2021-06-04T15:45:54.818" v="1177" actId="571"/>
          <ac:picMkLst>
            <pc:docMk/>
            <pc:sldMk cId="1777231402" sldId="288"/>
            <ac:picMk id="92" creationId="{A0647545-A02F-464A-AEC4-29815BF187F7}"/>
          </ac:picMkLst>
        </pc:picChg>
      </pc:sldChg>
      <pc:sldChg chg="addSp delSp modSp add mod">
        <pc:chgData name="Sanders Wang" userId="089d73b8-785c-4012-b931-81c632b6c9c7" providerId="ADAL" clId="{81909FA2-3CDD-483E-AA16-2917FC437F62}" dt="2021-06-04T17:19:51.687" v="1614" actId="20577"/>
        <pc:sldMkLst>
          <pc:docMk/>
          <pc:sldMk cId="3084126694" sldId="289"/>
        </pc:sldMkLst>
        <pc:spChg chg="mod">
          <ac:chgData name="Sanders Wang" userId="089d73b8-785c-4012-b931-81c632b6c9c7" providerId="ADAL" clId="{81909FA2-3CDD-483E-AA16-2917FC437F62}" dt="2021-06-04T15:54:53.901" v="1356"/>
          <ac:spMkLst>
            <pc:docMk/>
            <pc:sldMk cId="3084126694" sldId="289"/>
            <ac:spMk id="2" creationId="{779EB729-BE9C-425E-A3A5-C2B23735E5AB}"/>
          </ac:spMkLst>
        </pc:spChg>
        <pc:spChg chg="mod">
          <ac:chgData name="Sanders Wang" userId="089d73b8-785c-4012-b931-81c632b6c9c7" providerId="ADAL" clId="{81909FA2-3CDD-483E-AA16-2917FC437F62}" dt="2021-06-04T15:53:24.197" v="1258" actId="14100"/>
          <ac:spMkLst>
            <pc:docMk/>
            <pc:sldMk cId="3084126694" sldId="289"/>
            <ac:spMk id="4" creationId="{F79E12F9-C9E1-4570-979E-8F89FA697FE3}"/>
          </ac:spMkLst>
        </pc:spChg>
        <pc:spChg chg="mod">
          <ac:chgData name="Sanders Wang" userId="089d73b8-785c-4012-b931-81c632b6c9c7" providerId="ADAL" clId="{81909FA2-3CDD-483E-AA16-2917FC437F62}" dt="2021-06-04T15:53:27.798" v="1259" actId="1076"/>
          <ac:spMkLst>
            <pc:docMk/>
            <pc:sldMk cId="3084126694" sldId="289"/>
            <ac:spMk id="9" creationId="{91C63D4F-68C9-4088-8267-A3CA9FA05DCF}"/>
          </ac:spMkLst>
        </pc:spChg>
        <pc:spChg chg="add mod">
          <ac:chgData name="Sanders Wang" userId="089d73b8-785c-4012-b931-81c632b6c9c7" providerId="ADAL" clId="{81909FA2-3CDD-483E-AA16-2917FC437F62}" dt="2021-06-04T15:49:55.121" v="1213" actId="14100"/>
          <ac:spMkLst>
            <pc:docMk/>
            <pc:sldMk cId="3084126694" sldId="289"/>
            <ac:spMk id="52" creationId="{05135591-F7A2-4B72-A4A4-1977EFFD9C4A}"/>
          </ac:spMkLst>
        </pc:spChg>
        <pc:spChg chg="add mod">
          <ac:chgData name="Sanders Wang" userId="089d73b8-785c-4012-b931-81c632b6c9c7" providerId="ADAL" clId="{81909FA2-3CDD-483E-AA16-2917FC437F62}" dt="2021-06-04T15:50:34.935" v="1220" actId="20577"/>
          <ac:spMkLst>
            <pc:docMk/>
            <pc:sldMk cId="3084126694" sldId="289"/>
            <ac:spMk id="53" creationId="{C97D367E-7549-4610-A0FA-85E9C4E8A7EA}"/>
          </ac:spMkLst>
        </pc:spChg>
        <pc:spChg chg="add mod">
          <ac:chgData name="Sanders Wang" userId="089d73b8-785c-4012-b931-81c632b6c9c7" providerId="ADAL" clId="{81909FA2-3CDD-483E-AA16-2917FC437F62}" dt="2021-06-04T15:50:21.586" v="1216" actId="1076"/>
          <ac:spMkLst>
            <pc:docMk/>
            <pc:sldMk cId="3084126694" sldId="289"/>
            <ac:spMk id="54" creationId="{7C874F5D-50F7-4921-ACF6-BC3916AF6BA0}"/>
          </ac:spMkLst>
        </pc:spChg>
        <pc:spChg chg="add mod">
          <ac:chgData name="Sanders Wang" userId="089d73b8-785c-4012-b931-81c632b6c9c7" providerId="ADAL" clId="{81909FA2-3CDD-483E-AA16-2917FC437F62}" dt="2021-06-04T15:50:21.586" v="1216" actId="1076"/>
          <ac:spMkLst>
            <pc:docMk/>
            <pc:sldMk cId="3084126694" sldId="289"/>
            <ac:spMk id="55" creationId="{9C7086F7-A3BD-47EB-82A6-5E1F2B8C15EC}"/>
          </ac:spMkLst>
        </pc:spChg>
        <pc:spChg chg="add del mod">
          <ac:chgData name="Sanders Wang" userId="089d73b8-785c-4012-b931-81c632b6c9c7" providerId="ADAL" clId="{81909FA2-3CDD-483E-AA16-2917FC437F62}" dt="2021-06-04T15:50:14.657" v="1215" actId="478"/>
          <ac:spMkLst>
            <pc:docMk/>
            <pc:sldMk cId="3084126694" sldId="289"/>
            <ac:spMk id="56" creationId="{F5382043-B596-4454-83C9-47E0D333E742}"/>
          </ac:spMkLst>
        </pc:spChg>
        <pc:spChg chg="add mod">
          <ac:chgData name="Sanders Wang" userId="089d73b8-785c-4012-b931-81c632b6c9c7" providerId="ADAL" clId="{81909FA2-3CDD-483E-AA16-2917FC437F62}" dt="2021-06-04T15:51:03.225" v="1225" actId="1076"/>
          <ac:spMkLst>
            <pc:docMk/>
            <pc:sldMk cId="3084126694" sldId="289"/>
            <ac:spMk id="57" creationId="{4D30FE7F-4FC8-48F1-9447-B323B57F7923}"/>
          </ac:spMkLst>
        </pc:spChg>
        <pc:spChg chg="add mod">
          <ac:chgData name="Sanders Wang" userId="089d73b8-785c-4012-b931-81c632b6c9c7" providerId="ADAL" clId="{81909FA2-3CDD-483E-AA16-2917FC437F62}" dt="2021-06-04T15:51:03.225" v="1225" actId="1076"/>
          <ac:spMkLst>
            <pc:docMk/>
            <pc:sldMk cId="3084126694" sldId="289"/>
            <ac:spMk id="58" creationId="{96406840-94B1-44A6-819E-B28A616FD4E7}"/>
          </ac:spMkLst>
        </pc:spChg>
        <pc:spChg chg="add mod">
          <ac:chgData name="Sanders Wang" userId="089d73b8-785c-4012-b931-81c632b6c9c7" providerId="ADAL" clId="{81909FA2-3CDD-483E-AA16-2917FC437F62}" dt="2021-06-04T15:51:07.091" v="1226" actId="1076"/>
          <ac:spMkLst>
            <pc:docMk/>
            <pc:sldMk cId="3084126694" sldId="289"/>
            <ac:spMk id="59" creationId="{F4121E16-6713-41CB-89CC-FA7B631A9049}"/>
          </ac:spMkLst>
        </pc:spChg>
        <pc:spChg chg="add mod">
          <ac:chgData name="Sanders Wang" userId="089d73b8-785c-4012-b931-81c632b6c9c7" providerId="ADAL" clId="{81909FA2-3CDD-483E-AA16-2917FC437F62}" dt="2021-06-04T15:51:21.227" v="1232" actId="20577"/>
          <ac:spMkLst>
            <pc:docMk/>
            <pc:sldMk cId="3084126694" sldId="289"/>
            <ac:spMk id="60" creationId="{80E7727A-FD90-4D6B-A536-F5523076557E}"/>
          </ac:spMkLst>
        </pc:spChg>
        <pc:spChg chg="add mod">
          <ac:chgData name="Sanders Wang" userId="089d73b8-785c-4012-b931-81c632b6c9c7" providerId="ADAL" clId="{81909FA2-3CDD-483E-AA16-2917FC437F62}" dt="2021-06-04T15:51:15.820" v="1228" actId="1076"/>
          <ac:spMkLst>
            <pc:docMk/>
            <pc:sldMk cId="3084126694" sldId="289"/>
            <ac:spMk id="61" creationId="{CF14DEAC-7955-4294-91F1-04BDEC07AA4E}"/>
          </ac:spMkLst>
        </pc:spChg>
        <pc:spChg chg="add mod">
          <ac:chgData name="Sanders Wang" userId="089d73b8-785c-4012-b931-81c632b6c9c7" providerId="ADAL" clId="{81909FA2-3CDD-483E-AA16-2917FC437F62}" dt="2021-06-04T15:51:15.820" v="1228" actId="1076"/>
          <ac:spMkLst>
            <pc:docMk/>
            <pc:sldMk cId="3084126694" sldId="289"/>
            <ac:spMk id="62" creationId="{A8D30921-4A1C-481B-A504-F5A07BAF6D0F}"/>
          </ac:spMkLst>
        </pc:spChg>
        <pc:spChg chg="add mod">
          <ac:chgData name="Sanders Wang" userId="089d73b8-785c-4012-b931-81c632b6c9c7" providerId="ADAL" clId="{81909FA2-3CDD-483E-AA16-2917FC437F62}" dt="2021-06-04T15:51:45.790" v="1236" actId="1076"/>
          <ac:spMkLst>
            <pc:docMk/>
            <pc:sldMk cId="3084126694" sldId="289"/>
            <ac:spMk id="64" creationId="{2C3EDAE4-F614-4B08-A6AF-35B37E80A5AB}"/>
          </ac:spMkLst>
        </pc:spChg>
        <pc:spChg chg="add mod">
          <ac:chgData name="Sanders Wang" userId="089d73b8-785c-4012-b931-81c632b6c9c7" providerId="ADAL" clId="{81909FA2-3CDD-483E-AA16-2917FC437F62}" dt="2021-06-04T15:51:45.790" v="1236" actId="1076"/>
          <ac:spMkLst>
            <pc:docMk/>
            <pc:sldMk cId="3084126694" sldId="289"/>
            <ac:spMk id="65" creationId="{1F0F6227-2C0A-48A9-802F-6B559D00EFA2}"/>
          </ac:spMkLst>
        </pc:spChg>
        <pc:spChg chg="add mod">
          <ac:chgData name="Sanders Wang" userId="089d73b8-785c-4012-b931-81c632b6c9c7" providerId="ADAL" clId="{81909FA2-3CDD-483E-AA16-2917FC437F62}" dt="2021-06-04T15:51:53.306" v="1237" actId="1076"/>
          <ac:spMkLst>
            <pc:docMk/>
            <pc:sldMk cId="3084126694" sldId="289"/>
            <ac:spMk id="66" creationId="{288FFB8B-93BA-4E51-B028-D1783FCDF885}"/>
          </ac:spMkLst>
        </pc:spChg>
        <pc:spChg chg="add mod">
          <ac:chgData name="Sanders Wang" userId="089d73b8-785c-4012-b931-81c632b6c9c7" providerId="ADAL" clId="{81909FA2-3CDD-483E-AA16-2917FC437F62}" dt="2021-06-04T15:52:10.262" v="1240" actId="1076"/>
          <ac:spMkLst>
            <pc:docMk/>
            <pc:sldMk cId="3084126694" sldId="289"/>
            <ac:spMk id="67" creationId="{FC56C0D1-9688-4BAB-91FF-86BE20963ECB}"/>
          </ac:spMkLst>
        </pc:spChg>
        <pc:spChg chg="add mod">
          <ac:chgData name="Sanders Wang" userId="089d73b8-785c-4012-b931-81c632b6c9c7" providerId="ADAL" clId="{81909FA2-3CDD-483E-AA16-2917FC437F62}" dt="2021-06-04T15:52:10.262" v="1240" actId="1076"/>
          <ac:spMkLst>
            <pc:docMk/>
            <pc:sldMk cId="3084126694" sldId="289"/>
            <ac:spMk id="68" creationId="{783BE0C9-F031-48CF-9667-C9EA3FC3D2EF}"/>
          </ac:spMkLst>
        </pc:spChg>
        <pc:spChg chg="add mod">
          <ac:chgData name="Sanders Wang" userId="089d73b8-785c-4012-b931-81c632b6c9c7" providerId="ADAL" clId="{81909FA2-3CDD-483E-AA16-2917FC437F62}" dt="2021-06-04T15:52:14.759" v="1241" actId="1076"/>
          <ac:spMkLst>
            <pc:docMk/>
            <pc:sldMk cId="3084126694" sldId="289"/>
            <ac:spMk id="69" creationId="{4200FCE5-CB80-4C18-A521-B666CA7A9390}"/>
          </ac:spMkLst>
        </pc:spChg>
        <pc:spChg chg="add mod">
          <ac:chgData name="Sanders Wang" userId="089d73b8-785c-4012-b931-81c632b6c9c7" providerId="ADAL" clId="{81909FA2-3CDD-483E-AA16-2917FC437F62}" dt="2021-06-04T15:52:30.693" v="1249" actId="20577"/>
          <ac:spMkLst>
            <pc:docMk/>
            <pc:sldMk cId="3084126694" sldId="289"/>
            <ac:spMk id="70" creationId="{7B573B85-ACCA-4E28-92C7-25999B41D8AD}"/>
          </ac:spMkLst>
        </pc:spChg>
        <pc:spChg chg="add mod">
          <ac:chgData name="Sanders Wang" userId="089d73b8-785c-4012-b931-81c632b6c9c7" providerId="ADAL" clId="{81909FA2-3CDD-483E-AA16-2917FC437F62}" dt="2021-06-04T15:52:24.603" v="1243" actId="1076"/>
          <ac:spMkLst>
            <pc:docMk/>
            <pc:sldMk cId="3084126694" sldId="289"/>
            <ac:spMk id="71" creationId="{8836C81C-D0AA-4D3C-8EA2-888A6653E319}"/>
          </ac:spMkLst>
        </pc:spChg>
        <pc:spChg chg="add mod">
          <ac:chgData name="Sanders Wang" userId="089d73b8-785c-4012-b931-81c632b6c9c7" providerId="ADAL" clId="{81909FA2-3CDD-483E-AA16-2917FC437F62}" dt="2021-06-04T15:52:24.603" v="1243" actId="1076"/>
          <ac:spMkLst>
            <pc:docMk/>
            <pc:sldMk cId="3084126694" sldId="289"/>
            <ac:spMk id="72" creationId="{0822189C-9966-4FF4-8206-F20EA955C8F3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73" creationId="{0E059CA5-D073-4161-BD49-876C7762C9AF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74" creationId="{5778FE57-F900-4197-AD80-1000748A3B3F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75" creationId="{C88205E4-A85D-4E52-8992-42514E630971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76" creationId="{36E8F7EF-EE92-447A-9E1E-27FBBBF5D966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77" creationId="{0CBF9502-DE1C-46DD-91C3-74BB617A79D6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78" creationId="{0577F934-61B8-4B27-9DCD-58B5F6667DA1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79" creationId="{54786A30-97FC-4E72-9596-215643BD7BEE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80" creationId="{CC1412E0-FECD-497C-9CBB-BE03C9E2E5A3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81" creationId="{DB69F8D9-C567-4780-88D6-248B54A46AC4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82" creationId="{E734627E-5849-436B-9182-D124C4ABDF2A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83" creationId="{F692F76F-8D62-4DBE-A523-FFC8789107B9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84" creationId="{1CAAE1E0-06C1-4BE0-AB7F-06FCA3AEB4F4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86" creationId="{C6E00BDD-5020-42A5-941A-8E425D872398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87" creationId="{BB998894-36F9-4006-BB3A-9ACF8B0BA210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88" creationId="{BB6560D3-6C6E-484E-8BAA-D22E48856B19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89" creationId="{073F5F53-8BF2-4F2B-8A0C-E7CFEA02BDF2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90" creationId="{F159CAD0-9722-4F9A-8D5D-DD5F614079F8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91" creationId="{5AC24F31-B265-4E27-ADF6-A7EBA061A367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93" creationId="{59308B9A-C8A0-4B4C-98C3-6F791527E844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94" creationId="{D8B50C35-F5EC-4138-9C78-9D5D77A53840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95" creationId="{1AC6EBAD-E1BB-425A-8C57-C7D352188865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96" creationId="{CC66729F-5555-4371-A6E4-71B92E448DF7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97" creationId="{23B7F934-2D65-4B91-9A67-10A27BC4E1F7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98" creationId="{82F7A130-8D5C-4CA9-842A-83267A8C6463}"/>
          </ac:spMkLst>
        </pc:spChg>
        <pc:spChg chg="mod">
          <ac:chgData name="Sanders Wang" userId="089d73b8-785c-4012-b931-81c632b6c9c7" providerId="ADAL" clId="{81909FA2-3CDD-483E-AA16-2917FC437F62}" dt="2021-06-04T15:49:07.809" v="1205" actId="1076"/>
          <ac:spMkLst>
            <pc:docMk/>
            <pc:sldMk cId="3084126694" sldId="289"/>
            <ac:spMk id="99" creationId="{4D4CA60D-19F8-452C-B564-56201FE30828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100" creationId="{183538AA-9631-45B0-A2C4-9850ECE52250}"/>
          </ac:spMkLst>
        </pc:spChg>
        <pc:spChg chg="del">
          <ac:chgData name="Sanders Wang" userId="089d73b8-785c-4012-b931-81c632b6c9c7" providerId="ADAL" clId="{81909FA2-3CDD-483E-AA16-2917FC437F62}" dt="2021-06-04T15:48:58.125" v="1204" actId="478"/>
          <ac:spMkLst>
            <pc:docMk/>
            <pc:sldMk cId="3084126694" sldId="289"/>
            <ac:spMk id="101" creationId="{F2F1C218-C224-435A-BBBE-EF63E5F449D3}"/>
          </ac:spMkLst>
        </pc:spChg>
        <pc:spChg chg="del">
          <ac:chgData name="Sanders Wang" userId="089d73b8-785c-4012-b931-81c632b6c9c7" providerId="ADAL" clId="{81909FA2-3CDD-483E-AA16-2917FC437F62}" dt="2021-06-04T15:50:49.186" v="1223" actId="478"/>
          <ac:spMkLst>
            <pc:docMk/>
            <pc:sldMk cId="3084126694" sldId="289"/>
            <ac:spMk id="102" creationId="{F58E4C94-3C15-43BF-A45A-0E8BAB1EE043}"/>
          </ac:spMkLst>
        </pc:spChg>
        <pc:spChg chg="mod">
          <ac:chgData name="Sanders Wang" userId="089d73b8-785c-4012-b931-81c632b6c9c7" providerId="ADAL" clId="{81909FA2-3CDD-483E-AA16-2917FC437F62}" dt="2021-06-04T15:49:14.043" v="1206" actId="1076"/>
          <ac:spMkLst>
            <pc:docMk/>
            <pc:sldMk cId="3084126694" sldId="289"/>
            <ac:spMk id="103" creationId="{7563F675-165D-4732-8A98-B23EB25979F3}"/>
          </ac:spMkLst>
        </pc:spChg>
        <pc:spChg chg="mod">
          <ac:chgData name="Sanders Wang" userId="089d73b8-785c-4012-b931-81c632b6c9c7" providerId="ADAL" clId="{81909FA2-3CDD-483E-AA16-2917FC437F62}" dt="2021-06-04T15:49:19.310" v="1207" actId="1076"/>
          <ac:spMkLst>
            <pc:docMk/>
            <pc:sldMk cId="3084126694" sldId="289"/>
            <ac:spMk id="104" creationId="{D84CD1CE-195D-4336-A8E6-164FA551C25A}"/>
          </ac:spMkLst>
        </pc:spChg>
        <pc:spChg chg="add mod">
          <ac:chgData name="Sanders Wang" userId="089d73b8-785c-4012-b931-81c632b6c9c7" providerId="ADAL" clId="{81909FA2-3CDD-483E-AA16-2917FC437F62}" dt="2021-06-04T15:52:52.882" v="1251" actId="571"/>
          <ac:spMkLst>
            <pc:docMk/>
            <pc:sldMk cId="3084126694" sldId="289"/>
            <ac:spMk id="106" creationId="{0F687C35-7FBF-483C-B60E-491F92AB179D}"/>
          </ac:spMkLst>
        </pc:spChg>
        <pc:spChg chg="add mod">
          <ac:chgData name="Sanders Wang" userId="089d73b8-785c-4012-b931-81c632b6c9c7" providerId="ADAL" clId="{81909FA2-3CDD-483E-AA16-2917FC437F62}" dt="2021-06-04T15:52:52.882" v="1251" actId="571"/>
          <ac:spMkLst>
            <pc:docMk/>
            <pc:sldMk cId="3084126694" sldId="289"/>
            <ac:spMk id="107" creationId="{21055FF1-586F-41E3-9061-DB1DEE87E87D}"/>
          </ac:spMkLst>
        </pc:spChg>
        <pc:spChg chg="add mod">
          <ac:chgData name="Sanders Wang" userId="089d73b8-785c-4012-b931-81c632b6c9c7" providerId="ADAL" clId="{81909FA2-3CDD-483E-AA16-2917FC437F62}" dt="2021-06-04T15:53:01.464" v="1252" actId="1076"/>
          <ac:spMkLst>
            <pc:docMk/>
            <pc:sldMk cId="3084126694" sldId="289"/>
            <ac:spMk id="108" creationId="{AAF61186-B6A7-4D4A-AB9E-91ABA5A60806}"/>
          </ac:spMkLst>
        </pc:spChg>
        <pc:spChg chg="add mod">
          <ac:chgData name="Sanders Wang" userId="089d73b8-785c-4012-b931-81c632b6c9c7" providerId="ADAL" clId="{81909FA2-3CDD-483E-AA16-2917FC437F62}" dt="2021-06-04T15:53:10.815" v="1254" actId="1076"/>
          <ac:spMkLst>
            <pc:docMk/>
            <pc:sldMk cId="3084126694" sldId="289"/>
            <ac:spMk id="109" creationId="{B5C0755E-9A6F-452E-ABA5-1FB1166646ED}"/>
          </ac:spMkLst>
        </pc:spChg>
        <pc:spChg chg="add mod">
          <ac:chgData name="Sanders Wang" userId="089d73b8-785c-4012-b931-81c632b6c9c7" providerId="ADAL" clId="{81909FA2-3CDD-483E-AA16-2917FC437F62}" dt="2021-06-04T15:53:10.815" v="1254" actId="1076"/>
          <ac:spMkLst>
            <pc:docMk/>
            <pc:sldMk cId="3084126694" sldId="289"/>
            <ac:spMk id="110" creationId="{397524DE-B82F-498E-92EB-9C416BEE68E2}"/>
          </ac:spMkLst>
        </pc:spChg>
        <pc:spChg chg="add mod">
          <ac:chgData name="Sanders Wang" userId="089d73b8-785c-4012-b931-81c632b6c9c7" providerId="ADAL" clId="{81909FA2-3CDD-483E-AA16-2917FC437F62}" dt="2021-06-04T15:53:16.348" v="1255" actId="1076"/>
          <ac:spMkLst>
            <pc:docMk/>
            <pc:sldMk cId="3084126694" sldId="289"/>
            <ac:spMk id="111" creationId="{D9C5F33B-1322-45A3-84F5-DEE364B5DCD2}"/>
          </ac:spMkLst>
        </pc:spChg>
        <pc:spChg chg="add mod">
          <ac:chgData name="Sanders Wang" userId="089d73b8-785c-4012-b931-81c632b6c9c7" providerId="ADAL" clId="{81909FA2-3CDD-483E-AA16-2917FC437F62}" dt="2021-06-04T17:19:51.687" v="1614" actId="20577"/>
          <ac:spMkLst>
            <pc:docMk/>
            <pc:sldMk cId="3084126694" sldId="289"/>
            <ac:spMk id="112" creationId="{C6FE31C9-3A12-40D6-A47C-62FC1455C30D}"/>
          </ac:spMkLst>
        </pc:spChg>
        <pc:picChg chg="mod">
          <ac:chgData name="Sanders Wang" userId="089d73b8-785c-4012-b931-81c632b6c9c7" providerId="ADAL" clId="{81909FA2-3CDD-483E-AA16-2917FC437F62}" dt="2021-06-04T15:50:37.506" v="1221" actId="1076"/>
          <ac:picMkLst>
            <pc:docMk/>
            <pc:sldMk cId="3084126694" sldId="289"/>
            <ac:picMk id="8" creationId="{05C25908-F445-435D-BEC8-45025D050CF7}"/>
          </ac:picMkLst>
        </pc:picChg>
        <pc:picChg chg="add mod">
          <ac:chgData name="Sanders Wang" userId="089d73b8-785c-4012-b931-81c632b6c9c7" providerId="ADAL" clId="{81909FA2-3CDD-483E-AA16-2917FC437F62}" dt="2021-06-04T15:51:32.491" v="1234" actId="1076"/>
          <ac:picMkLst>
            <pc:docMk/>
            <pc:sldMk cId="3084126694" sldId="289"/>
            <ac:picMk id="63" creationId="{8DBBDCD8-53C7-4008-B1B9-55501DF7047B}"/>
          </ac:picMkLst>
        </pc:picChg>
        <pc:picChg chg="del">
          <ac:chgData name="Sanders Wang" userId="089d73b8-785c-4012-b931-81c632b6c9c7" providerId="ADAL" clId="{81909FA2-3CDD-483E-AA16-2917FC437F62}" dt="2021-06-04T15:50:43.029" v="1222" actId="478"/>
          <ac:picMkLst>
            <pc:docMk/>
            <pc:sldMk cId="3084126694" sldId="289"/>
            <ac:picMk id="85" creationId="{1FB50394-42B2-456B-B41D-773DF4BE7201}"/>
          </ac:picMkLst>
        </pc:picChg>
        <pc:picChg chg="del">
          <ac:chgData name="Sanders Wang" userId="089d73b8-785c-4012-b931-81c632b6c9c7" providerId="ADAL" clId="{81909FA2-3CDD-483E-AA16-2917FC437F62}" dt="2021-06-04T15:50:43.029" v="1222" actId="478"/>
          <ac:picMkLst>
            <pc:docMk/>
            <pc:sldMk cId="3084126694" sldId="289"/>
            <ac:picMk id="92" creationId="{A0647545-A02F-464A-AEC4-29815BF187F7}"/>
          </ac:picMkLst>
        </pc:picChg>
        <pc:picChg chg="add mod">
          <ac:chgData name="Sanders Wang" userId="089d73b8-785c-4012-b931-81c632b6c9c7" providerId="ADAL" clId="{81909FA2-3CDD-483E-AA16-2917FC437F62}" dt="2021-06-04T15:52:37.585" v="1250" actId="571"/>
          <ac:picMkLst>
            <pc:docMk/>
            <pc:sldMk cId="3084126694" sldId="289"/>
            <ac:picMk id="105" creationId="{D1382CF0-80EE-4B8E-BE08-6C74040674D0}"/>
          </ac:picMkLst>
        </pc:picChg>
      </pc:sldChg>
      <pc:sldChg chg="addSp delSp modSp add mod addAnim delAnim modAnim">
        <pc:chgData name="Sanders Wang" userId="089d73b8-785c-4012-b931-81c632b6c9c7" providerId="ADAL" clId="{81909FA2-3CDD-483E-AA16-2917FC437F62}" dt="2021-06-04T16:25:54.595" v="1555" actId="20577"/>
        <pc:sldMkLst>
          <pc:docMk/>
          <pc:sldMk cId="3107116997" sldId="290"/>
        </pc:sldMkLst>
        <pc:spChg chg="mod">
          <ac:chgData name="Sanders Wang" userId="089d73b8-785c-4012-b931-81c632b6c9c7" providerId="ADAL" clId="{81909FA2-3CDD-483E-AA16-2917FC437F62}" dt="2021-06-04T15:55:01.706" v="1368" actId="20577"/>
          <ac:spMkLst>
            <pc:docMk/>
            <pc:sldMk cId="3107116997" sldId="290"/>
            <ac:spMk id="2" creationId="{779EB729-BE9C-425E-A3A5-C2B23735E5AB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4" creationId="{F79E12F9-C9E1-4570-979E-8F89FA697FE3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9" creationId="{91C63D4F-68C9-4088-8267-A3CA9FA05DCF}"/>
          </ac:spMkLst>
        </pc:spChg>
        <pc:spChg chg="add mod">
          <ac:chgData name="Sanders Wang" userId="089d73b8-785c-4012-b931-81c632b6c9c7" providerId="ADAL" clId="{81909FA2-3CDD-483E-AA16-2917FC437F62}" dt="2021-06-04T16:25:54.595" v="1555" actId="20577"/>
          <ac:spMkLst>
            <pc:docMk/>
            <pc:sldMk cId="3107116997" sldId="290"/>
            <ac:spMk id="34" creationId="{38121FFE-1B7F-4678-A761-7B6ADF33F083}"/>
          </ac:spMkLst>
        </pc:spChg>
        <pc:spChg chg="add del mod">
          <ac:chgData name="Sanders Wang" userId="089d73b8-785c-4012-b931-81c632b6c9c7" providerId="ADAL" clId="{81909FA2-3CDD-483E-AA16-2917FC437F62}" dt="2021-06-04T16:08:16.588" v="1413" actId="478"/>
          <ac:spMkLst>
            <pc:docMk/>
            <pc:sldMk cId="3107116997" sldId="290"/>
            <ac:spMk id="51" creationId="{AB3A04E8-41AD-4F58-87D8-012FB6D9D0A9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52" creationId="{05135591-F7A2-4B72-A4A4-1977EFFD9C4A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53" creationId="{C97D367E-7549-4610-A0FA-85E9C4E8A7EA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54" creationId="{7C874F5D-50F7-4921-ACF6-BC3916AF6BA0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55" creationId="{9C7086F7-A3BD-47EB-82A6-5E1F2B8C15EC}"/>
          </ac:spMkLst>
        </pc:spChg>
        <pc:spChg chg="add del mod">
          <ac:chgData name="Sanders Wang" userId="089d73b8-785c-4012-b931-81c632b6c9c7" providerId="ADAL" clId="{81909FA2-3CDD-483E-AA16-2917FC437F62}" dt="2021-06-04T16:08:16.588" v="1413" actId="478"/>
          <ac:spMkLst>
            <pc:docMk/>
            <pc:sldMk cId="3107116997" sldId="290"/>
            <ac:spMk id="56" creationId="{B7EDB410-EDC1-4595-B107-645B288BC1F0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57" creationId="{4D30FE7F-4FC8-48F1-9447-B323B57F7923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58" creationId="{96406840-94B1-44A6-819E-B28A616FD4E7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59" creationId="{F4121E16-6713-41CB-89CC-FA7B631A9049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60" creationId="{80E7727A-FD90-4D6B-A536-F5523076557E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61" creationId="{CF14DEAC-7955-4294-91F1-04BDEC07AA4E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62" creationId="{A8D30921-4A1C-481B-A504-F5A07BAF6D0F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64" creationId="{2C3EDAE4-F614-4B08-A6AF-35B37E80A5AB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65" creationId="{1F0F6227-2C0A-48A9-802F-6B559D00EFA2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66" creationId="{288FFB8B-93BA-4E51-B028-D1783FCDF885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67" creationId="{FC56C0D1-9688-4BAB-91FF-86BE20963ECB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68" creationId="{783BE0C9-F031-48CF-9667-C9EA3FC3D2EF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69" creationId="{4200FCE5-CB80-4C18-A521-B666CA7A9390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70" creationId="{7B573B85-ACCA-4E28-92C7-25999B41D8AD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71" creationId="{8836C81C-D0AA-4D3C-8EA2-888A6653E319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72" creationId="{0822189C-9966-4FF4-8206-F20EA955C8F3}"/>
          </ac:spMkLst>
        </pc:spChg>
        <pc:spChg chg="add del mod">
          <ac:chgData name="Sanders Wang" userId="089d73b8-785c-4012-b931-81c632b6c9c7" providerId="ADAL" clId="{81909FA2-3CDD-483E-AA16-2917FC437F62}" dt="2021-06-04T15:55:21.352" v="1370" actId="478"/>
          <ac:spMkLst>
            <pc:docMk/>
            <pc:sldMk cId="3107116997" sldId="290"/>
            <ac:spMk id="73" creationId="{1E92C67D-DB09-438C-835D-9C585042B41D}"/>
          </ac:spMkLst>
        </pc:spChg>
        <pc:spChg chg="add del mod">
          <ac:chgData name="Sanders Wang" userId="089d73b8-785c-4012-b931-81c632b6c9c7" providerId="ADAL" clId="{81909FA2-3CDD-483E-AA16-2917FC437F62}" dt="2021-06-04T16:08:16.588" v="1413" actId="478"/>
          <ac:spMkLst>
            <pc:docMk/>
            <pc:sldMk cId="3107116997" sldId="290"/>
            <ac:spMk id="74" creationId="{03C81687-EE95-4781-9FCA-C0CA0DCBE5C3}"/>
          </ac:spMkLst>
        </pc:spChg>
        <pc:spChg chg="add mod">
          <ac:chgData name="Sanders Wang" userId="089d73b8-785c-4012-b931-81c632b6c9c7" providerId="ADAL" clId="{81909FA2-3CDD-483E-AA16-2917FC437F62}" dt="2021-06-04T16:03:57.332" v="1404" actId="164"/>
          <ac:spMkLst>
            <pc:docMk/>
            <pc:sldMk cId="3107116997" sldId="290"/>
            <ac:spMk id="75" creationId="{ADA2578D-9C4B-48B5-AC4B-75B1B5923760}"/>
          </ac:spMkLst>
        </pc:spChg>
        <pc:spChg chg="mod topLvl">
          <ac:chgData name="Sanders Wang" userId="089d73b8-785c-4012-b931-81c632b6c9c7" providerId="ADAL" clId="{81909FA2-3CDD-483E-AA16-2917FC437F62}" dt="2021-06-04T16:11:26.253" v="1424" actId="338"/>
          <ac:spMkLst>
            <pc:docMk/>
            <pc:sldMk cId="3107116997" sldId="290"/>
            <ac:spMk id="77" creationId="{0F8FEF4C-EE87-4206-A7BD-ABEA2FAF4150}"/>
          </ac:spMkLst>
        </pc:spChg>
        <pc:spChg chg="mod">
          <ac:chgData name="Sanders Wang" userId="089d73b8-785c-4012-b931-81c632b6c9c7" providerId="ADAL" clId="{81909FA2-3CDD-483E-AA16-2917FC437F62}" dt="2021-06-04T16:11:58.032" v="1431" actId="1076"/>
          <ac:spMkLst>
            <pc:docMk/>
            <pc:sldMk cId="3107116997" sldId="290"/>
            <ac:spMk id="80" creationId="{03D35EE0-8BAE-4A3D-A176-78BEB42D682C}"/>
          </ac:spMkLst>
        </pc:spChg>
        <pc:spChg chg="mod">
          <ac:chgData name="Sanders Wang" userId="089d73b8-785c-4012-b931-81c632b6c9c7" providerId="ADAL" clId="{81909FA2-3CDD-483E-AA16-2917FC437F62}" dt="2021-06-04T16:12:16.885" v="1436"/>
          <ac:spMkLst>
            <pc:docMk/>
            <pc:sldMk cId="3107116997" sldId="290"/>
            <ac:spMk id="83" creationId="{5F801DB2-D77D-4D12-9ABD-42A854E2AE45}"/>
          </ac:spMkLst>
        </pc:spChg>
        <pc:spChg chg="mod">
          <ac:chgData name="Sanders Wang" userId="089d73b8-785c-4012-b931-81c632b6c9c7" providerId="ADAL" clId="{81909FA2-3CDD-483E-AA16-2917FC437F62}" dt="2021-06-04T16:12:49.823" v="1441"/>
          <ac:spMkLst>
            <pc:docMk/>
            <pc:sldMk cId="3107116997" sldId="290"/>
            <ac:spMk id="86" creationId="{18816251-C2F4-4D56-8F8B-F8944C8CEC7B}"/>
          </ac:spMkLst>
        </pc:spChg>
        <pc:spChg chg="mod">
          <ac:chgData name="Sanders Wang" userId="089d73b8-785c-4012-b931-81c632b6c9c7" providerId="ADAL" clId="{81909FA2-3CDD-483E-AA16-2917FC437F62}" dt="2021-06-04T16:13:08.610" v="1446"/>
          <ac:spMkLst>
            <pc:docMk/>
            <pc:sldMk cId="3107116997" sldId="290"/>
            <ac:spMk id="89" creationId="{0631A484-12EE-4A7E-931A-889866434FCA}"/>
          </ac:spMkLst>
        </pc:spChg>
        <pc:spChg chg="mod">
          <ac:chgData name="Sanders Wang" userId="089d73b8-785c-4012-b931-81c632b6c9c7" providerId="ADAL" clId="{81909FA2-3CDD-483E-AA16-2917FC437F62}" dt="2021-06-04T16:13:49.562" v="1452"/>
          <ac:spMkLst>
            <pc:docMk/>
            <pc:sldMk cId="3107116997" sldId="290"/>
            <ac:spMk id="92" creationId="{DFC6EE6F-5B93-4FF3-850D-151CDF9415FB}"/>
          </ac:spMkLst>
        </pc:spChg>
        <pc:spChg chg="mod">
          <ac:chgData name="Sanders Wang" userId="089d73b8-785c-4012-b931-81c632b6c9c7" providerId="ADAL" clId="{81909FA2-3CDD-483E-AA16-2917FC437F62}" dt="2021-06-04T16:14:05.918" v="1457"/>
          <ac:spMkLst>
            <pc:docMk/>
            <pc:sldMk cId="3107116997" sldId="290"/>
            <ac:spMk id="95" creationId="{53D99F11-00B8-4236-8D0B-B902566B5371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99" creationId="{4D4CA60D-19F8-452C-B564-56201FE30828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103" creationId="{7563F675-165D-4732-8A98-B23EB25979F3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104" creationId="{D84CD1CE-195D-4336-A8E6-164FA551C25A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106" creationId="{0F687C35-7FBF-483C-B60E-491F92AB179D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107" creationId="{21055FF1-586F-41E3-9061-DB1DEE87E87D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108" creationId="{AAF61186-B6A7-4D4A-AB9E-91ABA5A60806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109" creationId="{B5C0755E-9A6F-452E-ABA5-1FB1166646ED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110" creationId="{397524DE-B82F-498E-92EB-9C416BEE68E2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111" creationId="{D9C5F33B-1322-45A3-84F5-DEE364B5DCD2}"/>
          </ac:spMkLst>
        </pc:spChg>
        <pc:spChg chg="del">
          <ac:chgData name="Sanders Wang" userId="089d73b8-785c-4012-b931-81c632b6c9c7" providerId="ADAL" clId="{81909FA2-3CDD-483E-AA16-2917FC437F62}" dt="2021-06-04T15:54:37.593" v="1347" actId="478"/>
          <ac:spMkLst>
            <pc:docMk/>
            <pc:sldMk cId="3107116997" sldId="290"/>
            <ac:spMk id="112" creationId="{C6FE31C9-3A12-40D6-A47C-62FC1455C30D}"/>
          </ac:spMkLst>
        </pc:spChg>
        <pc:grpChg chg="add del mod">
          <ac:chgData name="Sanders Wang" userId="089d73b8-785c-4012-b931-81c632b6c9c7" providerId="ADAL" clId="{81909FA2-3CDD-483E-AA16-2917FC437F62}" dt="2021-06-04T16:08:16.588" v="1413" actId="478"/>
          <ac:grpSpMkLst>
            <pc:docMk/>
            <pc:sldMk cId="3107116997" sldId="290"/>
            <ac:grpSpMk id="6" creationId="{6D64B4E4-0F80-4352-AF62-401AE6214C9F}"/>
          </ac:grpSpMkLst>
        </pc:grpChg>
        <pc:grpChg chg="add mod">
          <ac:chgData name="Sanders Wang" userId="089d73b8-785c-4012-b931-81c632b6c9c7" providerId="ADAL" clId="{81909FA2-3CDD-483E-AA16-2917FC437F62}" dt="2021-06-04T16:11:32.078" v="1426" actId="1076"/>
          <ac:grpSpMkLst>
            <pc:docMk/>
            <pc:sldMk cId="3107116997" sldId="290"/>
            <ac:grpSpMk id="13" creationId="{48EE9C78-B15B-45A7-B126-AE792F741F5E}"/>
          </ac:grpSpMkLst>
        </pc:grpChg>
        <pc:grpChg chg="add del mod">
          <ac:chgData name="Sanders Wang" userId="089d73b8-785c-4012-b931-81c632b6c9c7" providerId="ADAL" clId="{81909FA2-3CDD-483E-AA16-2917FC437F62}" dt="2021-06-04T16:11:07.118" v="1421" actId="165"/>
          <ac:grpSpMkLst>
            <pc:docMk/>
            <pc:sldMk cId="3107116997" sldId="290"/>
            <ac:grpSpMk id="76" creationId="{3EDAF28B-7CCF-42D0-9DBF-B87B9ADB20FE}"/>
          </ac:grpSpMkLst>
        </pc:grpChg>
        <pc:grpChg chg="add mod">
          <ac:chgData name="Sanders Wang" userId="089d73b8-785c-4012-b931-81c632b6c9c7" providerId="ADAL" clId="{81909FA2-3CDD-483E-AA16-2917FC437F62}" dt="2021-06-04T16:11:46.493" v="1427" actId="571"/>
          <ac:grpSpMkLst>
            <pc:docMk/>
            <pc:sldMk cId="3107116997" sldId="290"/>
            <ac:grpSpMk id="79" creationId="{F7D82480-B5DC-4FD4-AA59-DCCCF9146DBC}"/>
          </ac:grpSpMkLst>
        </pc:grpChg>
        <pc:grpChg chg="add mod">
          <ac:chgData name="Sanders Wang" userId="089d73b8-785c-4012-b931-81c632b6c9c7" providerId="ADAL" clId="{81909FA2-3CDD-483E-AA16-2917FC437F62}" dt="2021-06-04T16:12:12.012" v="1433" actId="1076"/>
          <ac:grpSpMkLst>
            <pc:docMk/>
            <pc:sldMk cId="3107116997" sldId="290"/>
            <ac:grpSpMk id="82" creationId="{268C8ABF-29CB-419A-8F4F-370A9844DB84}"/>
          </ac:grpSpMkLst>
        </pc:grpChg>
        <pc:grpChg chg="add mod">
          <ac:chgData name="Sanders Wang" userId="089d73b8-785c-4012-b931-81c632b6c9c7" providerId="ADAL" clId="{81909FA2-3CDD-483E-AA16-2917FC437F62}" dt="2021-06-04T16:12:44.814" v="1438" actId="1076"/>
          <ac:grpSpMkLst>
            <pc:docMk/>
            <pc:sldMk cId="3107116997" sldId="290"/>
            <ac:grpSpMk id="85" creationId="{4DE2FFA7-0980-4354-A217-5B6CF008A4BA}"/>
          </ac:grpSpMkLst>
        </pc:grpChg>
        <pc:grpChg chg="add mod">
          <ac:chgData name="Sanders Wang" userId="089d73b8-785c-4012-b931-81c632b6c9c7" providerId="ADAL" clId="{81909FA2-3CDD-483E-AA16-2917FC437F62}" dt="2021-06-04T16:13:04.289" v="1443" actId="1076"/>
          <ac:grpSpMkLst>
            <pc:docMk/>
            <pc:sldMk cId="3107116997" sldId="290"/>
            <ac:grpSpMk id="88" creationId="{26198807-675F-4949-B442-BCE9A6FE8C3B}"/>
          </ac:grpSpMkLst>
        </pc:grpChg>
        <pc:grpChg chg="add mod">
          <ac:chgData name="Sanders Wang" userId="089d73b8-785c-4012-b931-81c632b6c9c7" providerId="ADAL" clId="{81909FA2-3CDD-483E-AA16-2917FC437F62}" dt="2021-06-04T16:13:42.519" v="1448" actId="1076"/>
          <ac:grpSpMkLst>
            <pc:docMk/>
            <pc:sldMk cId="3107116997" sldId="290"/>
            <ac:grpSpMk id="91" creationId="{A7E42CFB-4D96-43BC-AA73-A11A8426E23F}"/>
          </ac:grpSpMkLst>
        </pc:grpChg>
        <pc:grpChg chg="add mod">
          <ac:chgData name="Sanders Wang" userId="089d73b8-785c-4012-b931-81c632b6c9c7" providerId="ADAL" clId="{81909FA2-3CDD-483E-AA16-2917FC437F62}" dt="2021-06-04T16:14:02.039" v="1454" actId="1076"/>
          <ac:grpSpMkLst>
            <pc:docMk/>
            <pc:sldMk cId="3107116997" sldId="290"/>
            <ac:grpSpMk id="94" creationId="{FAE765E7-0D82-416D-91AA-91C0442E8DEA}"/>
          </ac:grpSpMkLst>
        </pc:grpChg>
        <pc:picChg chg="del">
          <ac:chgData name="Sanders Wang" userId="089d73b8-785c-4012-b931-81c632b6c9c7" providerId="ADAL" clId="{81909FA2-3CDD-483E-AA16-2917FC437F62}" dt="2021-06-04T15:54:37.593" v="1347" actId="478"/>
          <ac:picMkLst>
            <pc:docMk/>
            <pc:sldMk cId="3107116997" sldId="290"/>
            <ac:picMk id="8" creationId="{05C25908-F445-435D-BEC8-45025D050CF7}"/>
          </ac:picMkLst>
        </pc:picChg>
        <pc:picChg chg="del">
          <ac:chgData name="Sanders Wang" userId="089d73b8-785c-4012-b931-81c632b6c9c7" providerId="ADAL" clId="{81909FA2-3CDD-483E-AA16-2917FC437F62}" dt="2021-06-04T15:54:37.593" v="1347" actId="478"/>
          <ac:picMkLst>
            <pc:docMk/>
            <pc:sldMk cId="3107116997" sldId="290"/>
            <ac:picMk id="63" creationId="{8DBBDCD8-53C7-4008-B1B9-55501DF7047B}"/>
          </ac:picMkLst>
        </pc:picChg>
        <pc:picChg chg="del">
          <ac:chgData name="Sanders Wang" userId="089d73b8-785c-4012-b931-81c632b6c9c7" providerId="ADAL" clId="{81909FA2-3CDD-483E-AA16-2917FC437F62}" dt="2021-06-04T15:54:37.593" v="1347" actId="478"/>
          <ac:picMkLst>
            <pc:docMk/>
            <pc:sldMk cId="3107116997" sldId="290"/>
            <ac:picMk id="105" creationId="{D1382CF0-80EE-4B8E-BE08-6C74040674D0}"/>
          </ac:picMkLst>
        </pc:picChg>
        <pc:picChg chg="add del mod">
          <ac:chgData name="Sanders Wang" userId="089d73b8-785c-4012-b931-81c632b6c9c7" providerId="ADAL" clId="{81909FA2-3CDD-483E-AA16-2917FC437F62}" dt="2021-06-04T16:08:18.041" v="1415"/>
          <ac:picMkLst>
            <pc:docMk/>
            <pc:sldMk cId="3107116997" sldId="290"/>
            <ac:picMk id="8195" creationId="{92296D1D-533A-4D91-A50D-B9C50003D5A2}"/>
          </ac:picMkLst>
        </pc:picChg>
        <pc:cxnChg chg="add mod">
          <ac:chgData name="Sanders Wang" userId="089d73b8-785c-4012-b931-81c632b6c9c7" providerId="ADAL" clId="{81909FA2-3CDD-483E-AA16-2917FC437F62}" dt="2021-06-04T16:08:16.588" v="1413" actId="478"/>
          <ac:cxnSpMkLst>
            <pc:docMk/>
            <pc:sldMk cId="3107116997" sldId="290"/>
            <ac:cxnSpMk id="5" creationId="{53A7811F-007F-4649-9C33-1CC6DB9DBE47}"/>
          </ac:cxnSpMkLst>
        </pc:cxnChg>
        <pc:cxnChg chg="mod topLvl">
          <ac:chgData name="Sanders Wang" userId="089d73b8-785c-4012-b931-81c632b6c9c7" providerId="ADAL" clId="{81909FA2-3CDD-483E-AA16-2917FC437F62}" dt="2021-06-04T16:11:26.253" v="1424" actId="338"/>
          <ac:cxnSpMkLst>
            <pc:docMk/>
            <pc:sldMk cId="3107116997" sldId="290"/>
            <ac:cxnSpMk id="78" creationId="{85256ACA-B987-4143-9FE7-96050ADE00B2}"/>
          </ac:cxnSpMkLst>
        </pc:cxnChg>
        <pc:cxnChg chg="mod">
          <ac:chgData name="Sanders Wang" userId="089d73b8-785c-4012-b931-81c632b6c9c7" providerId="ADAL" clId="{81909FA2-3CDD-483E-AA16-2917FC437F62}" dt="2021-06-04T16:11:58.032" v="1431" actId="1076"/>
          <ac:cxnSpMkLst>
            <pc:docMk/>
            <pc:sldMk cId="3107116997" sldId="290"/>
            <ac:cxnSpMk id="81" creationId="{8F9B349C-2F86-48C4-9E1E-B12E58FA7BB3}"/>
          </ac:cxnSpMkLst>
        </pc:cxnChg>
        <pc:cxnChg chg="mod">
          <ac:chgData name="Sanders Wang" userId="089d73b8-785c-4012-b931-81c632b6c9c7" providerId="ADAL" clId="{81909FA2-3CDD-483E-AA16-2917FC437F62}" dt="2021-06-04T16:12:14.793" v="1434" actId="14100"/>
          <ac:cxnSpMkLst>
            <pc:docMk/>
            <pc:sldMk cId="3107116997" sldId="290"/>
            <ac:cxnSpMk id="84" creationId="{AAF4915E-D089-42B2-9A89-8DA5BE2BD10A}"/>
          </ac:cxnSpMkLst>
        </pc:cxnChg>
        <pc:cxnChg chg="mod">
          <ac:chgData name="Sanders Wang" userId="089d73b8-785c-4012-b931-81c632b6c9c7" providerId="ADAL" clId="{81909FA2-3CDD-483E-AA16-2917FC437F62}" dt="2021-06-04T16:12:47.372" v="1439" actId="14100"/>
          <ac:cxnSpMkLst>
            <pc:docMk/>
            <pc:sldMk cId="3107116997" sldId="290"/>
            <ac:cxnSpMk id="87" creationId="{979B56FA-90C3-4B8C-BF1C-F396F53B9F06}"/>
          </ac:cxnSpMkLst>
        </pc:cxnChg>
        <pc:cxnChg chg="mod">
          <ac:chgData name="Sanders Wang" userId="089d73b8-785c-4012-b931-81c632b6c9c7" providerId="ADAL" clId="{81909FA2-3CDD-483E-AA16-2917FC437F62}" dt="2021-06-04T16:13:06.572" v="1444" actId="14100"/>
          <ac:cxnSpMkLst>
            <pc:docMk/>
            <pc:sldMk cId="3107116997" sldId="290"/>
            <ac:cxnSpMk id="90" creationId="{E4E031CE-9FDB-4945-87D9-095885F1BE9A}"/>
          </ac:cxnSpMkLst>
        </pc:cxnChg>
        <pc:cxnChg chg="mod">
          <ac:chgData name="Sanders Wang" userId="089d73b8-785c-4012-b931-81c632b6c9c7" providerId="ADAL" clId="{81909FA2-3CDD-483E-AA16-2917FC437F62}" dt="2021-06-04T16:13:49.561" v="1451" actId="20577"/>
          <ac:cxnSpMkLst>
            <pc:docMk/>
            <pc:sldMk cId="3107116997" sldId="290"/>
            <ac:cxnSpMk id="93" creationId="{A1DC11BA-E51B-4A2A-B023-B55127B64D19}"/>
          </ac:cxnSpMkLst>
        </pc:cxnChg>
        <pc:cxnChg chg="mod">
          <ac:chgData name="Sanders Wang" userId="089d73b8-785c-4012-b931-81c632b6c9c7" providerId="ADAL" clId="{81909FA2-3CDD-483E-AA16-2917FC437F62}" dt="2021-06-04T16:14:04.089" v="1455" actId="14100"/>
          <ac:cxnSpMkLst>
            <pc:docMk/>
            <pc:sldMk cId="3107116997" sldId="290"/>
            <ac:cxnSpMk id="96" creationId="{0FCBD754-BE75-428A-9EF7-520B27F76F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D8BC4-8647-4A5B-A93B-9058D01A2C29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D222C-7B27-4331-B982-03B01FFFAC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949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650E-A6CC-49AB-9A1E-218ED8B0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3A105-6064-40BB-8658-BC5BC9E5D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D934-9B02-4323-BC13-3F9B290A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AB21-AA46-42BF-873E-3EF2E3A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2E20-9929-435D-9D46-8FEE05BB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672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3C0-6CDD-40C6-BA69-A8935DC7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6920-E353-4BC8-BE4F-14DE9FC3B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0012-1C28-4ABD-AD2B-3549DCA1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36505-F041-49B7-9591-8C50A05A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9B763-8CA4-45AF-B483-D5E80B85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06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3F7F9-4B96-44EB-A0B7-67A74D868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B07B-A5D7-4AEC-8960-931ED2925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AE5C-E8BE-49E7-A5B1-8B3BEB1A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AD11-FF4E-450F-9619-F4B1FD96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4483-36B2-4A97-9BEA-599100AB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86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7330-E1DD-420D-BE58-A655CD55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EC6F-292E-4BA6-BC2B-2E5F65ED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07C7-753F-4C1F-9AD8-04A0C733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2BAE-995D-49E0-BD2C-4AFC1C04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9B861-3816-45D3-B288-78C85990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056E-824E-4BF9-BC58-0B7A55CA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18BE-7EFB-4C33-925C-59A4B7C2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7C3B-5240-43A8-B49D-89FC247A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A445-C2ED-494B-9BA3-6DEB0686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60D1-CB0E-45DF-A7CE-66AFBAA7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39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DFAA-76FA-41D4-8834-BEA7AD27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A327-DF49-4447-99C0-AF56A994F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276F7-7894-4222-91AD-AD377BEE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D8310-AD25-4787-B7A9-98393AFE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9BF49-F9A0-4416-B92C-9FF72C4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FFDEB-BA71-40B6-BEF8-4B40DBBD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860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C6F6-EFC4-45FB-8686-B8B4182C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B5FB9-4560-4589-A000-AA067833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7AB32-57DF-46D5-8C64-0276C0164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16567-AA9D-4BA1-89B4-429D730BA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3E97C-DA8A-4DDD-B964-1C416DF9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A8DB8-6485-43ED-94A3-246F7817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15422-8B10-4BAC-8F68-28B82221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80669-FC87-4C84-85FA-36D94838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341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968D-11E1-4643-8DD6-2809E8C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4F65E-8A89-4DEF-AF61-8BD877D9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41D04-8BFB-4F7C-A11F-71FD6BF0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A3C1F-20EC-4CE3-9D18-CCBF107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7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2B1CB-9034-46DF-BE8F-DFF2C442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40AA0-36CA-4182-ACBF-FA7C1593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598D6-8533-4317-9639-46BE593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1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9F86-8274-49C4-B698-C0BCEE95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DFEF-877A-4C89-8D69-E9A008CF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782F3-725A-45A1-8A50-C73EFDE5B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8981-523D-4221-ACBB-C2C043D1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F5F49-D5E4-4704-9526-0B2164F1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09A6-CC51-4D4E-91CA-D9AF238E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717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23F3-E61F-4B96-BBA8-516B898F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E998C-A138-4D49-81F9-D5978484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3A661-5692-4D3C-B0D0-80924A6E4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5CFF-D42F-4245-891E-361272D5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8D59-FBD3-41E1-A0BE-1B09424E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8B5B1-9409-446C-8D5C-A02FC09C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405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0DFD0-F19A-4A0D-99E2-2ADC26B3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A0993-9697-43B5-A910-A020F02D5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E055-29D7-49F9-801C-9C74596D4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8147-D995-43E1-AC33-3B78E4BE2598}" type="datetimeFigureOut">
              <a:rPr lang="sv-SE" smtClean="0"/>
              <a:t>2021-06-04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4B5E-7090-448A-AD27-8BFE80347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0D19-4F94-4C6B-9806-C46E8D8BC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94EF-CC9D-4BAB-951C-34DF424750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7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cursion" TargetMode="External"/><Relationship Id="rId13" Type="http://schemas.openxmlformats.org/officeDocument/2006/relationships/hyperlink" Target="https://en.wikipedia.org/wiki/Directed_graph" TargetMode="External"/><Relationship Id="rId3" Type="http://schemas.openxmlformats.org/officeDocument/2006/relationships/hyperlink" Target="https://en.wikipedia.org/wiki/Tree_(data_structure)" TargetMode="External"/><Relationship Id="rId7" Type="http://schemas.openxmlformats.org/officeDocument/2006/relationships/hyperlink" Target="https://en.wikipedia.org/wiki/Node_(computer_science)" TargetMode="External"/><Relationship Id="rId12" Type="http://schemas.openxmlformats.org/officeDocument/2006/relationships/hyperlink" Target="https://en.wikipedia.org/wiki/Arborescence_(graph_theory)" TargetMode="External"/><Relationship Id="rId2" Type="http://schemas.openxmlformats.org/officeDocument/2006/relationships/hyperlink" Target="https://en.wikipedia.org/wiki/Computer_science" TargetMode="External"/><Relationship Id="rId16" Type="http://schemas.openxmlformats.org/officeDocument/2006/relationships/hyperlink" Target="https://en.wikipedia.org/wiki/Undirected_grap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ee_(data_structure)#Terminology" TargetMode="External"/><Relationship Id="rId11" Type="http://schemas.openxmlformats.org/officeDocument/2006/relationships/hyperlink" Target="https://en.wikipedia.org/wiki/Graph_theory" TargetMode="External"/><Relationship Id="rId5" Type="http://schemas.openxmlformats.org/officeDocument/2006/relationships/hyperlink" Target="https://en.wikipedia.org/wiki/Tree_structure" TargetMode="External"/><Relationship Id="rId15" Type="http://schemas.openxmlformats.org/officeDocument/2006/relationships/hyperlink" Target="https://en.wikipedia.org/wiki/Rooted_tree" TargetMode="External"/><Relationship Id="rId10" Type="http://schemas.openxmlformats.org/officeDocument/2006/relationships/hyperlink" Target="https://en.wikipedia.org/wiki/Child_node" TargetMode="External"/><Relationship Id="rId4" Type="http://schemas.openxmlformats.org/officeDocument/2006/relationships/hyperlink" Target="https://en.wikipedia.org/wiki/Abstract_data_type" TargetMode="External"/><Relationship Id="rId9" Type="http://schemas.openxmlformats.org/officeDocument/2006/relationships/hyperlink" Target="https://en.wikipedia.org/wiki/Binary_tree" TargetMode="External"/><Relationship Id="rId14" Type="http://schemas.openxmlformats.org/officeDocument/2006/relationships/hyperlink" Target="https://en.wikipedia.org/wiki/Vertex_(graph_theory)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webfonts.com/icon/151057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webfonts.com/icon/151057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webfonts.com/icon/151057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://pseudobit.blogspot.com/2014/07/network-classification-by-network.html" TargetMode="External"/><Relationship Id="rId2" Type="http://schemas.openxmlformats.org/officeDocument/2006/relationships/hyperlink" Target="https://commons.wikimedia.org/wiki/File:Icon_verified_chemical_structure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hyperlink" Target="https://www.onlinewebfonts.com/icon/546813" TargetMode="External"/><Relationship Id="rId5" Type="http://schemas.openxmlformats.org/officeDocument/2006/relationships/hyperlink" Target="https://www.iconfinder.com/icons/523299/communications_network_crossover_network_network_topology_servers_network_icon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hyperlink" Target="https://www.iconfinder.com/icons/3009550/biology_computer_science_scientific_study_ico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thenounproject.com/term/collision/732452/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s://pt.wikipedia.org/wiki/Rede_em_barramento" TargetMode="External"/><Relationship Id="rId12" Type="http://schemas.openxmlformats.org/officeDocument/2006/relationships/image" Target="../media/image33.png"/><Relationship Id="rId2" Type="http://schemas.openxmlformats.org/officeDocument/2006/relationships/hyperlink" Target="https://commons.wikimedia.org/wiki/File:Icon_verified_chemical_structure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hyperlink" Target="https://icons8.com/icon/788/ethernet-on" TargetMode="External"/><Relationship Id="rId5" Type="http://schemas.openxmlformats.org/officeDocument/2006/relationships/hyperlink" Target="https://www.iconfinder.com/icons/523299/communications_network_crossover_network_network_topology_servers_network_icon" TargetMode="External"/><Relationship Id="rId15" Type="http://schemas.openxmlformats.org/officeDocument/2006/relationships/hyperlink" Target="https://ar.wikipedia.org/wiki/%D9%85%D9%84%D9%81:Simpleicons_Business_clock-time-control-tool.svg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hyperlink" Target="https://www.iconfinder.com/icons/3009550/biology_computer_science_scientific_study_icon" TargetMode="External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hyperlink" Target="https://pt.wikipedia.org/wiki/Rede_em_barramento" TargetMode="External"/><Relationship Id="rId2" Type="http://schemas.openxmlformats.org/officeDocument/2006/relationships/hyperlink" Target="https://commons.wikimedia.org/wiki/File:Icon_verified_chemical_structure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hyperlink" Target="https://icons8.com/icon/788/ethernet-on" TargetMode="External"/><Relationship Id="rId5" Type="http://schemas.openxmlformats.org/officeDocument/2006/relationships/hyperlink" Target="https://www.iconfinder.com/icons/523299/communications_network_crossover_network_network_topology_servers_network_icon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hyperlink" Target="https://www.iconfinder.com/icons/3009550/biology_computer_science_scientific_study_icon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www.iconfinder.com/icons/523299/communications_network_crossover_network_network_topology_servers_network_icon" TargetMode="External"/><Relationship Id="rId7" Type="http://schemas.openxmlformats.org/officeDocument/2006/relationships/hyperlink" Target="https://icons8.com/icon/788/ethernet-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hyperlink" Target="https://en.wikipedia.org/wiki/File:StarNetwork.svg" TargetMode="External"/><Relationship Id="rId5" Type="http://schemas.openxmlformats.org/officeDocument/2006/relationships/hyperlink" Target="https://www.iconfinder.com/icons/3009550/biology_computer_science_scientific_study_icon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hyperlink" Target="https://commons.wikimedia.org/wiki/File:Transfer-left_right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Ficheiro:Icons8_flat_idea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nflexpack.co.uk/product/heavy-duty-industrial-rubber-bands/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mmons.wikimedia.org/wiki/File:FAQ_icon.svg" TargetMode="Externa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Ficheiro:Icons8_flat_idea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Ficheiro:Icons8_flat_idea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confinder.com/icons/1520034/connection_network_networking_share_topology_icon" TargetMode="External"/><Relationship Id="rId3" Type="http://schemas.openxmlformats.org/officeDocument/2006/relationships/hyperlink" Target="https://en.wikipedia.org/wiki/Seven_Bridges_of_K%C3%B6nigsberg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Euler%27s_polyhedron_formula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Graph_theory" TargetMode="External"/><Relationship Id="rId7" Type="http://schemas.openxmlformats.org/officeDocument/2006/relationships/hyperlink" Target="https://en.wikipedia.org/wiki/Discrete_mathematics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lossary_of_graph_theory_terms#edge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en.wikipedia.org/wiki/Vertex_(graph_theory)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en.wikipedia.org/wiki/Graph_(discrete_mathematics)" TargetMode="Externa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aticon.com/free-icon/biology_201555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pixabay.com/en/math-function-symbol-icon-27248/" TargetMode="External"/><Relationship Id="rId26" Type="http://schemas.openxmlformats.org/officeDocument/2006/relationships/hyperlink" Target="http://2016.igem.org/Team:TEC_GenetiX_CCM/HP/Gold" TargetMode="External"/><Relationship Id="rId3" Type="http://schemas.openxmlformats.org/officeDocument/2006/relationships/image" Target="../media/image13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s://www.onlinewebfonts.com/icon/532442" TargetMode="Externa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hyperlink" Target="https://www.iconfinder.com/icons/713160/chart_diagram_graph_overlap_presentation_statistics_icon" TargetMode="External"/><Relationship Id="rId20" Type="http://schemas.openxmlformats.org/officeDocument/2006/relationships/hyperlink" Target="https://www.iconfinder.com/icons/3009550/biology_computer_science_scientific_study_icon" TargetMode="External"/><Relationship Id="rId29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1520034/connection_network_networking_share_topology_icon" TargetMode="External"/><Relationship Id="rId11" Type="http://schemas.openxmlformats.org/officeDocument/2006/relationships/image" Target="../media/image16.png"/><Relationship Id="rId24" Type="http://schemas.openxmlformats.org/officeDocument/2006/relationships/hyperlink" Target="https://www.iconfinder.com/icons/3331001/network_architecture_network_diagram_network_topological_structure_network_topology_star_network_topology_icon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hyperlink" Target="https://commons.wikimedia.org/wiki/File:Icon_verified_chemical_structure.svg" TargetMode="External"/><Relationship Id="rId10" Type="http://schemas.openxmlformats.org/officeDocument/2006/relationships/hyperlink" Target="https://www.iconfinder.com/icons/3086584/biology_cell_research_science_icon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s://pixabay.com/en/orb-ball-globe-glossy-glow-red-150545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s://ar.wikipedia.org/wiki/%D9%85%D9%84%D9%81:Robot.svg" TargetMode="External"/><Relationship Id="rId22" Type="http://schemas.openxmlformats.org/officeDocument/2006/relationships/hyperlink" Target="https://www.iconfinder.com/icons/523299/communications_network_crossover_network_network_topology_servers_network_icon" TargetMode="External"/><Relationship Id="rId27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onhard_Euler" TargetMode="External"/><Relationship Id="rId3" Type="http://schemas.openxmlformats.org/officeDocument/2006/relationships/hyperlink" Target="https://en.wikipedia.org/wiki/Graph_theory" TargetMode="External"/><Relationship Id="rId7" Type="http://schemas.openxmlformats.org/officeDocument/2006/relationships/hyperlink" Target="https://en.wikipedia.org/wiki/Vertex_(graph_theory)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dge_(graph_theory)" TargetMode="External"/><Relationship Id="rId11" Type="http://schemas.openxmlformats.org/officeDocument/2006/relationships/hyperlink" Target="https://en.wikipedia.org/wiki/Cycle_(graph_theory)" TargetMode="External"/><Relationship Id="rId5" Type="http://schemas.openxmlformats.org/officeDocument/2006/relationships/hyperlink" Target="https://en.wikipedia.org/wiki/Trail_(graph_theory)" TargetMode="External"/><Relationship Id="rId10" Type="http://schemas.openxmlformats.org/officeDocument/2006/relationships/hyperlink" Target="https://en.wikipedia.org/wiki/Connected_component_(graph_theory)" TargetMode="External"/><Relationship Id="rId4" Type="http://schemas.openxmlformats.org/officeDocument/2006/relationships/hyperlink" Target="https://en.wikipedia.org/wiki/Eulerian_path" TargetMode="External"/><Relationship Id="rId9" Type="http://schemas.openxmlformats.org/officeDocument/2006/relationships/hyperlink" Target="https://en.wikipedia.org/wiki/Seven_Bridges_of_K%C3%B6nigsbe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6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6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0BB36-EE3E-4150-B96E-BA8D15EB6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sv-SE" sz="4000" dirty="0">
                <a:solidFill>
                  <a:srgbClr val="FFFFFF"/>
                </a:solidFill>
              </a:rPr>
              <a:t>Graph Theory Introduction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AB3A5CB-6382-46D2-93CF-1ADA7790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69" y="390832"/>
            <a:ext cx="9222680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9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2767106"/>
            <a:ext cx="398890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 – TREE AND BINARY TREE (ARBORESCENCES)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0187A8C-9179-4417-8DC3-90BDA3E7142E}"/>
              </a:ext>
            </a:extLst>
          </p:cNvPr>
          <p:cNvSpPr/>
          <p:nvPr/>
        </p:nvSpPr>
        <p:spPr>
          <a:xfrm>
            <a:off x="4014609" y="-429"/>
            <a:ext cx="59859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2" tooltip="Computer science"/>
              </a:rPr>
              <a:t>computer science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a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tree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is a widely used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stract data type"/>
              </a:rPr>
              <a:t>abstract data type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that simulates a hierarchical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5"/>
              </a:rPr>
              <a:t>tree structure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with a root value and subtrees of children with 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6"/>
              </a:rPr>
              <a:t>parent node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represented as a set of linked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7" tooltip="Node (computer science)"/>
              </a:rPr>
              <a:t>nodes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 tree data structure can be defined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8" tooltip="Recursion"/>
              </a:rPr>
              <a:t>recursively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as a collection of nodes (starting at a root node), where each node is a data structure consisting of a value, together with a list of references to nodes (the "children"), with the constraints that no reference is duplicated, and none points to the root.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F342397-679A-4549-B766-0448F7143007}"/>
              </a:ext>
            </a:extLst>
          </p:cNvPr>
          <p:cNvSpPr/>
          <p:nvPr/>
        </p:nvSpPr>
        <p:spPr>
          <a:xfrm>
            <a:off x="10756508" y="5415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637678-B94B-4B88-8E65-08CD2359297D}"/>
              </a:ext>
            </a:extLst>
          </p:cNvPr>
          <p:cNvSpPr/>
          <p:nvPr/>
        </p:nvSpPr>
        <p:spPr>
          <a:xfrm>
            <a:off x="10029730" y="148495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1ACE951-C7E4-4B78-BF4A-4A5E2DFF9BB2}"/>
              </a:ext>
            </a:extLst>
          </p:cNvPr>
          <p:cNvCxnSpPr>
            <a:cxnSpLocks/>
            <a:stCxn id="81" idx="4"/>
            <a:endCxn id="55" idx="0"/>
          </p:cNvCxnSpPr>
          <p:nvPr/>
        </p:nvCxnSpPr>
        <p:spPr>
          <a:xfrm>
            <a:off x="10126237" y="1292098"/>
            <a:ext cx="55893" cy="19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D5FBDA1-3511-4E08-9DA3-3EAA61D60071}"/>
              </a:ext>
            </a:extLst>
          </p:cNvPr>
          <p:cNvSpPr/>
          <p:nvPr/>
        </p:nvSpPr>
        <p:spPr>
          <a:xfrm>
            <a:off x="11655060" y="97981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C308C5-CAE4-41B2-BCA8-AB2CCE1FDBFF}"/>
              </a:ext>
            </a:extLst>
          </p:cNvPr>
          <p:cNvCxnSpPr>
            <a:cxnSpLocks/>
            <a:stCxn id="57" idx="1"/>
            <a:endCxn id="62" idx="6"/>
          </p:cNvCxnSpPr>
          <p:nvPr/>
        </p:nvCxnSpPr>
        <p:spPr>
          <a:xfrm flipH="1" flipV="1">
            <a:off x="11346320" y="786563"/>
            <a:ext cx="353377" cy="2378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A24AEB3-02C2-4A5D-9ED7-3E7D7ECCCBEB}"/>
              </a:ext>
            </a:extLst>
          </p:cNvPr>
          <p:cNvSpPr/>
          <p:nvPr/>
        </p:nvSpPr>
        <p:spPr>
          <a:xfrm>
            <a:off x="10400073" y="49587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48C58E-ED51-49FC-818A-756D39E99AA0}"/>
              </a:ext>
            </a:extLst>
          </p:cNvPr>
          <p:cNvCxnSpPr>
            <a:cxnSpLocks/>
            <a:stCxn id="54" idx="3"/>
            <a:endCxn id="59" idx="7"/>
          </p:cNvCxnSpPr>
          <p:nvPr/>
        </p:nvCxnSpPr>
        <p:spPr>
          <a:xfrm flipH="1">
            <a:off x="10660236" y="314316"/>
            <a:ext cx="140909" cy="2261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2BE72E-4D3F-4306-823C-0AFD1A233218}"/>
              </a:ext>
            </a:extLst>
          </p:cNvPr>
          <p:cNvCxnSpPr>
            <a:cxnSpLocks/>
            <a:stCxn id="62" idx="0"/>
            <a:endCxn id="54" idx="5"/>
          </p:cNvCxnSpPr>
          <p:nvPr/>
        </p:nvCxnSpPr>
        <p:spPr>
          <a:xfrm flipH="1" flipV="1">
            <a:off x="11016671" y="314316"/>
            <a:ext cx="177249" cy="319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4F62C56-5E9E-4720-9EA7-994818ED20C0}"/>
              </a:ext>
            </a:extLst>
          </p:cNvPr>
          <p:cNvSpPr/>
          <p:nvPr/>
        </p:nvSpPr>
        <p:spPr>
          <a:xfrm>
            <a:off x="11041520" y="63416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F4B841-C364-497B-9F63-026F41BD0571}"/>
              </a:ext>
            </a:extLst>
          </p:cNvPr>
          <p:cNvSpPr/>
          <p:nvPr/>
        </p:nvSpPr>
        <p:spPr>
          <a:xfrm>
            <a:off x="11487646" y="1379544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530415D-F46B-4B05-8452-68DE5754815D}"/>
              </a:ext>
            </a:extLst>
          </p:cNvPr>
          <p:cNvCxnSpPr>
            <a:cxnSpLocks/>
            <a:stCxn id="78" idx="1"/>
            <a:endCxn id="62" idx="5"/>
          </p:cNvCxnSpPr>
          <p:nvPr/>
        </p:nvCxnSpPr>
        <p:spPr>
          <a:xfrm flipH="1" flipV="1">
            <a:off x="11301683" y="894326"/>
            <a:ext cx="230600" cy="5298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0C3E843-CE0E-44D1-B75A-D51A62040999}"/>
              </a:ext>
            </a:extLst>
          </p:cNvPr>
          <p:cNvSpPr/>
          <p:nvPr/>
        </p:nvSpPr>
        <p:spPr>
          <a:xfrm>
            <a:off x="9973837" y="98729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B07897D-08D8-4F4F-A077-04C21EC51575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 flipH="1">
            <a:off x="10126237" y="756033"/>
            <a:ext cx="318473" cy="23126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D7AB586-0833-4325-AEB4-C254457848ED}"/>
              </a:ext>
            </a:extLst>
          </p:cNvPr>
          <p:cNvSpPr/>
          <p:nvPr/>
        </p:nvSpPr>
        <p:spPr>
          <a:xfrm>
            <a:off x="10507836" y="98321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BBD4AB-74A9-42AF-B147-E0F48602713B}"/>
              </a:ext>
            </a:extLst>
          </p:cNvPr>
          <p:cNvCxnSpPr>
            <a:cxnSpLocks/>
            <a:stCxn id="59" idx="4"/>
            <a:endCxn id="89" idx="0"/>
          </p:cNvCxnSpPr>
          <p:nvPr/>
        </p:nvCxnSpPr>
        <p:spPr>
          <a:xfrm>
            <a:off x="10552473" y="800670"/>
            <a:ext cx="107763" cy="1825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C6EB508-FED2-4ECC-BF32-4ADAED7A6E74}"/>
              </a:ext>
            </a:extLst>
          </p:cNvPr>
          <p:cNvSpPr/>
          <p:nvPr/>
        </p:nvSpPr>
        <p:spPr>
          <a:xfrm>
            <a:off x="10969058" y="123700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6352164-988D-4710-B004-F480183ADE11}"/>
              </a:ext>
            </a:extLst>
          </p:cNvPr>
          <p:cNvCxnSpPr>
            <a:cxnSpLocks/>
            <a:stCxn id="62" idx="4"/>
            <a:endCxn id="94" idx="0"/>
          </p:cNvCxnSpPr>
          <p:nvPr/>
        </p:nvCxnSpPr>
        <p:spPr>
          <a:xfrm flipH="1">
            <a:off x="11121458" y="938963"/>
            <a:ext cx="72462" cy="2980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D9F63C89-BE0B-4225-AF15-2CA87865D24B}"/>
              </a:ext>
            </a:extLst>
          </p:cNvPr>
          <p:cNvSpPr/>
          <p:nvPr/>
        </p:nvSpPr>
        <p:spPr>
          <a:xfrm>
            <a:off x="10996883" y="178488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BC8CFE-2A25-42A4-9C51-80C08F8BF4BF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>
            <a:off x="11121458" y="1541806"/>
            <a:ext cx="27825" cy="24307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432DD57-1D2E-4663-ACAA-2A8D5F6CD69A}"/>
              </a:ext>
            </a:extLst>
          </p:cNvPr>
          <p:cNvSpPr/>
          <p:nvPr/>
        </p:nvSpPr>
        <p:spPr>
          <a:xfrm>
            <a:off x="10615584" y="223379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FDAB3F-A7D0-4196-BA9A-97FCFDE0000D}"/>
              </a:ext>
            </a:extLst>
          </p:cNvPr>
          <p:cNvCxnSpPr>
            <a:cxnSpLocks/>
            <a:stCxn id="99" idx="3"/>
            <a:endCxn id="102" idx="7"/>
          </p:cNvCxnSpPr>
          <p:nvPr/>
        </p:nvCxnSpPr>
        <p:spPr>
          <a:xfrm flipH="1">
            <a:off x="10875747" y="2045048"/>
            <a:ext cx="165773" cy="2333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8E5F681-9B33-4128-B0F5-9C01231C8B5C}"/>
              </a:ext>
            </a:extLst>
          </p:cNvPr>
          <p:cNvSpPr/>
          <p:nvPr/>
        </p:nvSpPr>
        <p:spPr>
          <a:xfrm>
            <a:off x="11281642" y="229384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0A174F-F4BA-4F40-8C4F-BD38B95F9CC9}"/>
              </a:ext>
            </a:extLst>
          </p:cNvPr>
          <p:cNvCxnSpPr>
            <a:cxnSpLocks/>
            <a:stCxn id="99" idx="5"/>
            <a:endCxn id="107" idx="0"/>
          </p:cNvCxnSpPr>
          <p:nvPr/>
        </p:nvCxnSpPr>
        <p:spPr>
          <a:xfrm>
            <a:off x="11257046" y="2045048"/>
            <a:ext cx="176996" cy="24879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68864744-04F9-46BE-B919-23E1C70B0951}"/>
              </a:ext>
            </a:extLst>
          </p:cNvPr>
          <p:cNvSpPr/>
          <p:nvPr/>
        </p:nvSpPr>
        <p:spPr>
          <a:xfrm>
            <a:off x="10520349" y="365972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931614C-9506-4421-91F0-2F02834D162F}"/>
              </a:ext>
            </a:extLst>
          </p:cNvPr>
          <p:cNvSpPr/>
          <p:nvPr/>
        </p:nvSpPr>
        <p:spPr>
          <a:xfrm>
            <a:off x="9793571" y="5090524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1F8A40-2DC1-4A60-AF5F-D8EDBCDCF107}"/>
              </a:ext>
            </a:extLst>
          </p:cNvPr>
          <p:cNvCxnSpPr>
            <a:cxnSpLocks/>
            <a:stCxn id="124" idx="4"/>
            <a:endCxn id="114" idx="0"/>
          </p:cNvCxnSpPr>
          <p:nvPr/>
        </p:nvCxnSpPr>
        <p:spPr>
          <a:xfrm>
            <a:off x="9890078" y="4897670"/>
            <a:ext cx="55893" cy="19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9C84C51E-B1D1-4F13-BAE6-58F3DC0A7B27}"/>
              </a:ext>
            </a:extLst>
          </p:cNvPr>
          <p:cNvSpPr/>
          <p:nvPr/>
        </p:nvSpPr>
        <p:spPr>
          <a:xfrm>
            <a:off x="11418901" y="4585384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032E22-58A2-4783-B62B-002E10FFBFD6}"/>
              </a:ext>
            </a:extLst>
          </p:cNvPr>
          <p:cNvCxnSpPr>
            <a:cxnSpLocks/>
            <a:stCxn id="116" idx="1"/>
            <a:endCxn id="121" idx="6"/>
          </p:cNvCxnSpPr>
          <p:nvPr/>
        </p:nvCxnSpPr>
        <p:spPr>
          <a:xfrm flipH="1" flipV="1">
            <a:off x="11110161" y="4392135"/>
            <a:ext cx="353377" cy="2378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7D00DD0F-B4A8-4A6D-A8BF-0DDE250CA3DF}"/>
              </a:ext>
            </a:extLst>
          </p:cNvPr>
          <p:cNvSpPr/>
          <p:nvPr/>
        </p:nvSpPr>
        <p:spPr>
          <a:xfrm>
            <a:off x="10163914" y="410144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EE23E7-0537-41B9-AE31-31A220677AF5}"/>
              </a:ext>
            </a:extLst>
          </p:cNvPr>
          <p:cNvCxnSpPr>
            <a:cxnSpLocks/>
            <a:stCxn id="113" idx="3"/>
            <a:endCxn id="118" idx="7"/>
          </p:cNvCxnSpPr>
          <p:nvPr/>
        </p:nvCxnSpPr>
        <p:spPr>
          <a:xfrm flipH="1">
            <a:off x="10424077" y="3919888"/>
            <a:ext cx="140909" cy="2261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23434AF-8815-43BD-9DC3-0EFE8FA5F646}"/>
              </a:ext>
            </a:extLst>
          </p:cNvPr>
          <p:cNvCxnSpPr>
            <a:cxnSpLocks/>
            <a:stCxn id="121" idx="0"/>
            <a:endCxn id="113" idx="5"/>
          </p:cNvCxnSpPr>
          <p:nvPr/>
        </p:nvCxnSpPr>
        <p:spPr>
          <a:xfrm flipH="1" flipV="1">
            <a:off x="10780512" y="3919888"/>
            <a:ext cx="177249" cy="319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97BDCC7D-9DD5-4E6C-8F1D-2FE06575146D}"/>
              </a:ext>
            </a:extLst>
          </p:cNvPr>
          <p:cNvSpPr/>
          <p:nvPr/>
        </p:nvSpPr>
        <p:spPr>
          <a:xfrm>
            <a:off x="10805361" y="423973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72FA9EE-6351-4AFB-8806-133154927B0B}"/>
              </a:ext>
            </a:extLst>
          </p:cNvPr>
          <p:cNvSpPr/>
          <p:nvPr/>
        </p:nvSpPr>
        <p:spPr>
          <a:xfrm>
            <a:off x="9737678" y="459287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428A0FA-6BCA-45EB-A461-D8B1653FA567}"/>
              </a:ext>
            </a:extLst>
          </p:cNvPr>
          <p:cNvCxnSpPr>
            <a:cxnSpLocks/>
            <a:stCxn id="118" idx="3"/>
            <a:endCxn id="124" idx="0"/>
          </p:cNvCxnSpPr>
          <p:nvPr/>
        </p:nvCxnSpPr>
        <p:spPr>
          <a:xfrm flipH="1">
            <a:off x="9890078" y="4361605"/>
            <a:ext cx="318473" cy="23126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D4E8CF3E-CFAF-4AE2-A32C-56B2802E08AF}"/>
              </a:ext>
            </a:extLst>
          </p:cNvPr>
          <p:cNvSpPr/>
          <p:nvPr/>
        </p:nvSpPr>
        <p:spPr>
          <a:xfrm>
            <a:off x="10271677" y="458878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039B904-CEFF-44B2-B78A-3170C35A836A}"/>
              </a:ext>
            </a:extLst>
          </p:cNvPr>
          <p:cNvCxnSpPr>
            <a:cxnSpLocks/>
            <a:stCxn id="118" idx="4"/>
            <a:endCxn id="126" idx="0"/>
          </p:cNvCxnSpPr>
          <p:nvPr/>
        </p:nvCxnSpPr>
        <p:spPr>
          <a:xfrm>
            <a:off x="10316314" y="4406242"/>
            <a:ext cx="107763" cy="1825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67C010F9-D661-4EFA-9209-1C1708FA9E5D}"/>
              </a:ext>
            </a:extLst>
          </p:cNvPr>
          <p:cNvSpPr/>
          <p:nvPr/>
        </p:nvSpPr>
        <p:spPr>
          <a:xfrm>
            <a:off x="10732899" y="484257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B572690-5863-43E9-B6C9-B86569555FF0}"/>
              </a:ext>
            </a:extLst>
          </p:cNvPr>
          <p:cNvCxnSpPr>
            <a:cxnSpLocks/>
            <a:stCxn id="121" idx="4"/>
            <a:endCxn id="128" idx="0"/>
          </p:cNvCxnSpPr>
          <p:nvPr/>
        </p:nvCxnSpPr>
        <p:spPr>
          <a:xfrm flipH="1">
            <a:off x="10885299" y="4544535"/>
            <a:ext cx="72462" cy="2980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C2FBB5B5-60C8-4088-837D-12B5D6102371}"/>
              </a:ext>
            </a:extLst>
          </p:cNvPr>
          <p:cNvSpPr/>
          <p:nvPr/>
        </p:nvSpPr>
        <p:spPr>
          <a:xfrm>
            <a:off x="10760724" y="5390457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2877696-ADCD-4ED6-B6D9-7D22F6DBCD99}"/>
              </a:ext>
            </a:extLst>
          </p:cNvPr>
          <p:cNvCxnSpPr>
            <a:cxnSpLocks/>
            <a:stCxn id="128" idx="4"/>
            <a:endCxn id="130" idx="0"/>
          </p:cNvCxnSpPr>
          <p:nvPr/>
        </p:nvCxnSpPr>
        <p:spPr>
          <a:xfrm>
            <a:off x="10885299" y="5147378"/>
            <a:ext cx="27825" cy="24307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DF7746B6-AA06-4212-9A4B-C3C8F5EF9C08}"/>
              </a:ext>
            </a:extLst>
          </p:cNvPr>
          <p:cNvSpPr/>
          <p:nvPr/>
        </p:nvSpPr>
        <p:spPr>
          <a:xfrm>
            <a:off x="10379425" y="583936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24C775-63C5-41C1-AE85-E2885F030394}"/>
              </a:ext>
            </a:extLst>
          </p:cNvPr>
          <p:cNvCxnSpPr>
            <a:cxnSpLocks/>
            <a:stCxn id="130" idx="3"/>
            <a:endCxn id="132" idx="7"/>
          </p:cNvCxnSpPr>
          <p:nvPr/>
        </p:nvCxnSpPr>
        <p:spPr>
          <a:xfrm flipH="1">
            <a:off x="10639588" y="5650620"/>
            <a:ext cx="165773" cy="2333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E5AA8286-15C3-4C44-98F8-40A661E1576F}"/>
              </a:ext>
            </a:extLst>
          </p:cNvPr>
          <p:cNvSpPr/>
          <p:nvPr/>
        </p:nvSpPr>
        <p:spPr>
          <a:xfrm>
            <a:off x="11045483" y="5899414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A8FD840-B36C-4BD9-BE57-822F864F26D6}"/>
              </a:ext>
            </a:extLst>
          </p:cNvPr>
          <p:cNvCxnSpPr>
            <a:cxnSpLocks/>
            <a:stCxn id="130" idx="5"/>
            <a:endCxn id="134" idx="0"/>
          </p:cNvCxnSpPr>
          <p:nvPr/>
        </p:nvCxnSpPr>
        <p:spPr>
          <a:xfrm>
            <a:off x="11020887" y="5650620"/>
            <a:ext cx="176996" cy="24879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4AC2F7AD-A612-4561-BAD4-F02263CFA8AB}"/>
              </a:ext>
            </a:extLst>
          </p:cNvPr>
          <p:cNvSpPr/>
          <p:nvPr/>
        </p:nvSpPr>
        <p:spPr>
          <a:xfrm>
            <a:off x="4109625" y="3520863"/>
            <a:ext cx="5843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2" tooltip="Tuple"/>
              </a:rPr>
              <a:t>computer science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a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hlinkClick r:id="rId9"/>
              </a:rPr>
              <a:t>binary tree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9"/>
              </a:rPr>
              <a:t>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is 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Tree (data structure)"/>
              </a:rPr>
              <a:t>tree data structure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in which each node has at most two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10" tooltip="Child node"/>
              </a:rPr>
              <a:t>children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which are referred to as the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left child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the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right child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From 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11" tooltip="Graph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 theory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perspective, binary (and K-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ary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 trees as defined here are </a:t>
            </a:r>
            <a:r>
              <a:rPr lang="en-US" dirty="0" err="1">
                <a:solidFill>
                  <a:srgbClr val="0645AD"/>
                </a:solidFill>
                <a:latin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arborescences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 (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11" tooltip="Graph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 theory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an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arborescence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is 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13" tooltip="Directed grap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directed graph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in which, for 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14" tooltip="Vertex (graph theor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vertex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called the root and any other vertex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v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there is exactly one directed path from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to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v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An arborescence is thus the directed-graph form of 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15" tooltip="Rooted tr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rooted tree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understood here as an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16" tooltip="Undirected grap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undirected graph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).</a:t>
            </a:r>
            <a:endParaRPr lang="sv-SE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E38F351-5041-46D0-8390-48C5F33EA744}"/>
              </a:ext>
            </a:extLst>
          </p:cNvPr>
          <p:cNvSpPr/>
          <p:nvPr/>
        </p:nvSpPr>
        <p:spPr>
          <a:xfrm>
            <a:off x="11640046" y="208139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F017C4D-110B-4AF6-A7A5-52E6D59C4E72}"/>
              </a:ext>
            </a:extLst>
          </p:cNvPr>
          <p:cNvCxnSpPr>
            <a:cxnSpLocks/>
            <a:stCxn id="99" idx="6"/>
            <a:endCxn id="138" idx="1"/>
          </p:cNvCxnSpPr>
          <p:nvPr/>
        </p:nvCxnSpPr>
        <p:spPr>
          <a:xfrm>
            <a:off x="11301683" y="1937285"/>
            <a:ext cx="383000" cy="1887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E8EA42C8-9960-423B-A57B-3DF129457D4A}"/>
              </a:ext>
            </a:extLst>
          </p:cNvPr>
          <p:cNvSpPr/>
          <p:nvPr/>
        </p:nvSpPr>
        <p:spPr>
          <a:xfrm>
            <a:off x="10538540" y="145396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23BA4B2-9C3B-41ED-8C1F-722DAD81E5B6}"/>
              </a:ext>
            </a:extLst>
          </p:cNvPr>
          <p:cNvCxnSpPr>
            <a:cxnSpLocks/>
            <a:stCxn id="81" idx="5"/>
            <a:endCxn id="142" idx="1"/>
          </p:cNvCxnSpPr>
          <p:nvPr/>
        </p:nvCxnSpPr>
        <p:spPr>
          <a:xfrm>
            <a:off x="10234000" y="1247461"/>
            <a:ext cx="349177" cy="2511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30F58A7-F535-461C-A018-D1B2271BDB89}"/>
              </a:ext>
            </a:extLst>
          </p:cNvPr>
          <p:cNvSpPr/>
          <p:nvPr/>
        </p:nvSpPr>
        <p:spPr>
          <a:xfrm>
            <a:off x="11461481" y="21386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2ADC0A2-56A0-4883-834A-C4B7DE9AD5F8}"/>
              </a:ext>
            </a:extLst>
          </p:cNvPr>
          <p:cNvCxnSpPr>
            <a:cxnSpLocks/>
            <a:stCxn id="54" idx="6"/>
            <a:endCxn id="146" idx="2"/>
          </p:cNvCxnSpPr>
          <p:nvPr/>
        </p:nvCxnSpPr>
        <p:spPr>
          <a:xfrm>
            <a:off x="11061308" y="206553"/>
            <a:ext cx="400173" cy="1597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2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2767106"/>
            <a:ext cx="398890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 – TREE TRAVERSAL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1" name="Picture 3">
            <a:extLst>
              <a:ext uri="{FF2B5EF4-FFF2-40B4-BE49-F238E27FC236}">
                <a16:creationId xmlns:a16="http://schemas.microsoft.com/office/drawing/2014/main" id="{E5893C2D-D1CE-4203-8E07-5A4C0C048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33121"/>
            <a:ext cx="4681456" cy="399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0C755A-E4CD-40DB-9080-8CAE28EB0BF9}"/>
              </a:ext>
            </a:extLst>
          </p:cNvPr>
          <p:cNvSpPr/>
          <p:nvPr/>
        </p:nvSpPr>
        <p:spPr>
          <a:xfrm>
            <a:off x="4143840" y="4812249"/>
            <a:ext cx="8048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202122"/>
                </a:solidFill>
                <a:latin typeface="Arial" panose="020B0604020202020204" pitchFamily="34" charset="0"/>
              </a:rPr>
              <a:t>Depth-first traversal (dotted path) of a binary tree: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i="1" dirty="0">
                <a:solidFill>
                  <a:srgbClr val="202122"/>
                </a:solidFill>
                <a:latin typeface="Arial" panose="020B0604020202020204" pitchFamily="34" charset="0"/>
              </a:rPr>
              <a:t>Pre-order (node access at position red </a:t>
            </a:r>
            <a:r>
              <a:rPr lang="sv-SE" i="1" dirty="0">
                <a:solidFill>
                  <a:srgbClr val="FF0000"/>
                </a:solidFill>
                <a:latin typeface="Arial" panose="020B0604020202020204" pitchFamily="34" charset="0"/>
              </a:rPr>
              <a:t>●</a:t>
            </a:r>
            <a:r>
              <a:rPr lang="sv-SE" i="1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sv-SE" dirty="0">
                <a:solidFill>
                  <a:srgbClr val="202122"/>
                </a:solidFill>
                <a:latin typeface="Arial" panose="020B0604020202020204" pitchFamily="34" charset="0"/>
              </a:rPr>
              <a:t>:     F, B, A, D, C, E, G, I, H;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i="1" dirty="0">
                <a:solidFill>
                  <a:srgbClr val="202122"/>
                </a:solidFill>
                <a:latin typeface="Arial" panose="020B0604020202020204" pitchFamily="34" charset="0"/>
              </a:rPr>
              <a:t>In-order (node access at position green </a:t>
            </a:r>
            <a:r>
              <a:rPr lang="sv-SE" i="1" dirty="0">
                <a:solidFill>
                  <a:srgbClr val="00FF00"/>
                </a:solidFill>
                <a:latin typeface="Arial" panose="020B0604020202020204" pitchFamily="34" charset="0"/>
              </a:rPr>
              <a:t>●</a:t>
            </a:r>
            <a:r>
              <a:rPr lang="sv-SE" i="1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sv-SE" dirty="0">
                <a:solidFill>
                  <a:srgbClr val="202122"/>
                </a:solidFill>
                <a:latin typeface="Arial" panose="020B0604020202020204" pitchFamily="34" charset="0"/>
              </a:rPr>
              <a:t>:     A, B, C, D, E, F, G, H, I;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i="1" dirty="0">
                <a:solidFill>
                  <a:srgbClr val="202122"/>
                </a:solidFill>
                <a:latin typeface="Arial" panose="020B0604020202020204" pitchFamily="34" charset="0"/>
              </a:rPr>
              <a:t>Post-order (node access at position blue </a:t>
            </a:r>
            <a:r>
              <a:rPr lang="sv-SE" i="1" dirty="0">
                <a:solidFill>
                  <a:srgbClr val="2A7FFF"/>
                </a:solidFill>
                <a:latin typeface="Arial" panose="020B0604020202020204" pitchFamily="34" charset="0"/>
              </a:rPr>
              <a:t>●</a:t>
            </a:r>
            <a:r>
              <a:rPr lang="sv-SE" i="1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sv-SE" dirty="0">
                <a:solidFill>
                  <a:srgbClr val="202122"/>
                </a:solidFill>
                <a:latin typeface="Arial" panose="020B0604020202020204" pitchFamily="34" charset="0"/>
              </a:rPr>
              <a:t>:     A, C, E, D, B, H, I, G, F.</a:t>
            </a:r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D5C16-ED62-421C-8031-F323A0EAC1C7}"/>
              </a:ext>
            </a:extLst>
          </p:cNvPr>
          <p:cNvSpPr/>
          <p:nvPr/>
        </p:nvSpPr>
        <p:spPr>
          <a:xfrm>
            <a:off x="4105117" y="259303"/>
            <a:ext cx="42746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TREE TRAVERSAL: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Pre-order</a:t>
            </a:r>
            <a:r>
              <a:rPr lang="en-US" dirty="0">
                <a:solidFill>
                  <a:srgbClr val="000000"/>
                </a:solidFill>
              </a:rPr>
              <a:t>: Node -&gt; Left -&gt; Right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</a:rPr>
              <a:t>In-order</a:t>
            </a:r>
            <a:r>
              <a:rPr lang="en-US" dirty="0">
                <a:solidFill>
                  <a:srgbClr val="000000"/>
                </a:solidFill>
              </a:rPr>
              <a:t>: Left -&gt; Node -&gt; Right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b="1" dirty="0">
                <a:solidFill>
                  <a:srgbClr val="000000"/>
                </a:solidFill>
              </a:rPr>
              <a:t>Post-order</a:t>
            </a:r>
            <a:r>
              <a:rPr lang="sv-SE" dirty="0">
                <a:solidFill>
                  <a:srgbClr val="000000"/>
                </a:solidFill>
              </a:rPr>
              <a:t>: Left -&gt; Right -&gt; Node</a:t>
            </a:r>
          </a:p>
          <a:p>
            <a:endParaRPr lang="en-US" b="0" i="0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445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2767106"/>
            <a:ext cx="398890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 – BUBBLE SORTING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C09575-8F33-4513-9001-143E91030DEA}"/>
              </a:ext>
            </a:extLst>
          </p:cNvPr>
          <p:cNvSpPr txBox="1"/>
          <p:nvPr/>
        </p:nvSpPr>
        <p:spPr>
          <a:xfrm>
            <a:off x="5124016" y="82900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7   2   6   4   1   8   3   5   9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8B5B3-8033-4F6C-8F12-C237441C5454}"/>
              </a:ext>
            </a:extLst>
          </p:cNvPr>
          <p:cNvSpPr/>
          <p:nvPr/>
        </p:nvSpPr>
        <p:spPr>
          <a:xfrm>
            <a:off x="5112354" y="170137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2F283D-4FC6-4B39-AC9D-C098C6398D12}"/>
              </a:ext>
            </a:extLst>
          </p:cNvPr>
          <p:cNvSpPr/>
          <p:nvPr/>
        </p:nvSpPr>
        <p:spPr>
          <a:xfrm>
            <a:off x="5647629" y="172705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E8B9CC-C8BC-4A6D-8A29-B292D99118D5}"/>
              </a:ext>
            </a:extLst>
          </p:cNvPr>
          <p:cNvSpPr txBox="1"/>
          <p:nvPr/>
        </p:nvSpPr>
        <p:spPr>
          <a:xfrm>
            <a:off x="5144085" y="653757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2   7   6   4   1   8   3   5   9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40AC00-946A-4AE2-8DB6-91E6DDB112FF}"/>
              </a:ext>
            </a:extLst>
          </p:cNvPr>
          <p:cNvSpPr/>
          <p:nvPr/>
        </p:nvSpPr>
        <p:spPr>
          <a:xfrm>
            <a:off x="5124016" y="740994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BC3A06-3B23-4201-9046-9A0420C1724D}"/>
              </a:ext>
            </a:extLst>
          </p:cNvPr>
          <p:cNvSpPr/>
          <p:nvPr/>
        </p:nvSpPr>
        <p:spPr>
          <a:xfrm>
            <a:off x="5664652" y="740994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2ED60-ED62-4DB8-B5CB-C3056B5297D8}"/>
              </a:ext>
            </a:extLst>
          </p:cNvPr>
          <p:cNvSpPr txBox="1"/>
          <p:nvPr/>
        </p:nvSpPr>
        <p:spPr>
          <a:xfrm>
            <a:off x="5156456" y="1215104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2   7   6   4   1   8   3   5   9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578601-5BC5-4D83-9A8A-BF99AFEAFE35}"/>
              </a:ext>
            </a:extLst>
          </p:cNvPr>
          <p:cNvSpPr/>
          <p:nvPr/>
        </p:nvSpPr>
        <p:spPr>
          <a:xfrm>
            <a:off x="5136387" y="1302341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13BE4F-F721-4D1E-AD55-3421865FC7C2}"/>
              </a:ext>
            </a:extLst>
          </p:cNvPr>
          <p:cNvSpPr/>
          <p:nvPr/>
        </p:nvSpPr>
        <p:spPr>
          <a:xfrm>
            <a:off x="6258311" y="1290578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7FFFD6-2738-4655-9B83-F30D5AA45C51}"/>
              </a:ext>
            </a:extLst>
          </p:cNvPr>
          <p:cNvSpPr txBox="1"/>
          <p:nvPr/>
        </p:nvSpPr>
        <p:spPr>
          <a:xfrm>
            <a:off x="5164154" y="1785961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2   7   6   4   1   8   3   5   9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59B24C-B277-4C22-ACEA-B41E1F8C7315}"/>
              </a:ext>
            </a:extLst>
          </p:cNvPr>
          <p:cNvSpPr/>
          <p:nvPr/>
        </p:nvSpPr>
        <p:spPr>
          <a:xfrm>
            <a:off x="5144085" y="1873198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46EDD5-EF0D-43B0-B16F-7A7C49C78D08}"/>
              </a:ext>
            </a:extLst>
          </p:cNvPr>
          <p:cNvSpPr/>
          <p:nvPr/>
        </p:nvSpPr>
        <p:spPr>
          <a:xfrm>
            <a:off x="6799409" y="1861435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FAA6B5-1645-40F7-86BC-0F2289269735}"/>
              </a:ext>
            </a:extLst>
          </p:cNvPr>
          <p:cNvSpPr txBox="1"/>
          <p:nvPr/>
        </p:nvSpPr>
        <p:spPr>
          <a:xfrm>
            <a:off x="5173993" y="2352480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2   7   6   4   1   8   3   5   9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A7402D-588F-484B-928B-137758EBF70D}"/>
              </a:ext>
            </a:extLst>
          </p:cNvPr>
          <p:cNvSpPr/>
          <p:nvPr/>
        </p:nvSpPr>
        <p:spPr>
          <a:xfrm>
            <a:off x="5153924" y="2439717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889CA-3E60-4E99-9470-5820C900262A}"/>
              </a:ext>
            </a:extLst>
          </p:cNvPr>
          <p:cNvSpPr/>
          <p:nvPr/>
        </p:nvSpPr>
        <p:spPr>
          <a:xfrm>
            <a:off x="7349757" y="2424429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2B263E-36B4-4FAD-998A-5D95DB54EB66}"/>
              </a:ext>
            </a:extLst>
          </p:cNvPr>
          <p:cNvSpPr txBox="1"/>
          <p:nvPr/>
        </p:nvSpPr>
        <p:spPr>
          <a:xfrm>
            <a:off x="5174379" y="2960865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1   7   6   4   2   8   3   5   9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5C61C9-F08D-4DD8-BE06-CFF5F67BA31A}"/>
              </a:ext>
            </a:extLst>
          </p:cNvPr>
          <p:cNvSpPr/>
          <p:nvPr/>
        </p:nvSpPr>
        <p:spPr>
          <a:xfrm>
            <a:off x="5154310" y="3048102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3489D0-142E-42B0-B0E2-0FCAA33B1FBA}"/>
              </a:ext>
            </a:extLst>
          </p:cNvPr>
          <p:cNvSpPr/>
          <p:nvPr/>
        </p:nvSpPr>
        <p:spPr>
          <a:xfrm>
            <a:off x="7350143" y="3032814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05C25908-F445-435D-BEC8-45025D05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60368" y="797623"/>
            <a:ext cx="425611" cy="425177"/>
          </a:xfrm>
          <a:prstGeom prst="rect">
            <a:avLst/>
          </a:prstGeom>
        </p:spPr>
      </p:pic>
      <p:pic>
        <p:nvPicPr>
          <p:cNvPr id="63" name="Picture 62" descr="A picture containing shape&#10;&#10;Description automatically generated">
            <a:extLst>
              <a:ext uri="{FF2B5EF4-FFF2-40B4-BE49-F238E27FC236}">
                <a16:creationId xmlns:a16="http://schemas.microsoft.com/office/drawing/2014/main" id="{97B3E2B3-19A7-4BFB-9880-56E4B8A56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3305" y="3091554"/>
            <a:ext cx="425611" cy="42517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35E76F9-CC3A-47B4-898A-ADA2A4F0BAF0}"/>
              </a:ext>
            </a:extLst>
          </p:cNvPr>
          <p:cNvSpPr txBox="1"/>
          <p:nvPr/>
        </p:nvSpPr>
        <p:spPr>
          <a:xfrm>
            <a:off x="5173993" y="3518824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1   7   6   4   2   8   3   5   9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678C922-294F-455B-A61C-62DA6E7C42AD}"/>
              </a:ext>
            </a:extLst>
          </p:cNvPr>
          <p:cNvSpPr/>
          <p:nvPr/>
        </p:nvSpPr>
        <p:spPr>
          <a:xfrm>
            <a:off x="5153924" y="3606061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376B36-B346-4FC0-84E8-775075CB10BE}"/>
              </a:ext>
            </a:extLst>
          </p:cNvPr>
          <p:cNvSpPr/>
          <p:nvPr/>
        </p:nvSpPr>
        <p:spPr>
          <a:xfrm>
            <a:off x="7895217" y="3606061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76FA24-A19B-49C9-852E-ED3276E3B593}"/>
              </a:ext>
            </a:extLst>
          </p:cNvPr>
          <p:cNvSpPr txBox="1"/>
          <p:nvPr/>
        </p:nvSpPr>
        <p:spPr>
          <a:xfrm>
            <a:off x="5184223" y="4113813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1   7   6   4   2   8   3   5   9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DA86C9-66D4-40FF-9265-2A664FE04EC4}"/>
              </a:ext>
            </a:extLst>
          </p:cNvPr>
          <p:cNvSpPr/>
          <p:nvPr/>
        </p:nvSpPr>
        <p:spPr>
          <a:xfrm>
            <a:off x="5164154" y="4201050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E7F2C4-26EC-4637-81A8-CE6103CFF195}"/>
              </a:ext>
            </a:extLst>
          </p:cNvPr>
          <p:cNvSpPr/>
          <p:nvPr/>
        </p:nvSpPr>
        <p:spPr>
          <a:xfrm>
            <a:off x="8457897" y="4207918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AE093A-E3E1-4CA5-A725-F39EAF3E886D}"/>
              </a:ext>
            </a:extLst>
          </p:cNvPr>
          <p:cNvSpPr txBox="1"/>
          <p:nvPr/>
        </p:nvSpPr>
        <p:spPr>
          <a:xfrm>
            <a:off x="5184223" y="4715669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1   7   6   4   2   8   3   5   9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0F64B76-FA72-4E84-AF0A-3C1D9366CF22}"/>
              </a:ext>
            </a:extLst>
          </p:cNvPr>
          <p:cNvSpPr/>
          <p:nvPr/>
        </p:nvSpPr>
        <p:spPr>
          <a:xfrm>
            <a:off x="5164154" y="4802906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AFC0BA-001F-4D10-BD2F-43E6092822D5}"/>
              </a:ext>
            </a:extLst>
          </p:cNvPr>
          <p:cNvSpPr/>
          <p:nvPr/>
        </p:nvSpPr>
        <p:spPr>
          <a:xfrm>
            <a:off x="8981772" y="4838802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059CA5-D073-4161-BD49-876C7762C9AF}"/>
              </a:ext>
            </a:extLst>
          </p:cNvPr>
          <p:cNvSpPr txBox="1"/>
          <p:nvPr/>
        </p:nvSpPr>
        <p:spPr>
          <a:xfrm>
            <a:off x="5184223" y="5351291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1   7   6   4   2   8   3   5   9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78FE57-F900-4197-AD80-1000748A3B3F}"/>
              </a:ext>
            </a:extLst>
          </p:cNvPr>
          <p:cNvSpPr/>
          <p:nvPr/>
        </p:nvSpPr>
        <p:spPr>
          <a:xfrm>
            <a:off x="5164154" y="5438528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205E4-A85D-4E52-8992-42514E630971}"/>
              </a:ext>
            </a:extLst>
          </p:cNvPr>
          <p:cNvSpPr/>
          <p:nvPr/>
        </p:nvSpPr>
        <p:spPr>
          <a:xfrm>
            <a:off x="9475544" y="5481291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63D4F-68C9-4088-8267-A3CA9FA05DCF}"/>
              </a:ext>
            </a:extLst>
          </p:cNvPr>
          <p:cNvSpPr txBox="1"/>
          <p:nvPr/>
        </p:nvSpPr>
        <p:spPr>
          <a:xfrm>
            <a:off x="4495807" y="6321004"/>
            <a:ext cx="341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The min object is now in the head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75C0380-B6BE-41D0-9D4E-4A745C5F2C60}"/>
              </a:ext>
            </a:extLst>
          </p:cNvPr>
          <p:cNvSpPr/>
          <p:nvPr/>
        </p:nvSpPr>
        <p:spPr>
          <a:xfrm>
            <a:off x="4974086" y="5361999"/>
            <a:ext cx="767661" cy="6730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41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2767106"/>
            <a:ext cx="398890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 – BUBBLE SORTING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05C25908-F445-435D-BEC8-45025D05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0143" y="660168"/>
            <a:ext cx="425611" cy="42517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E059CA5-D073-4161-BD49-876C7762C9AF}"/>
              </a:ext>
            </a:extLst>
          </p:cNvPr>
          <p:cNvSpPr txBox="1"/>
          <p:nvPr/>
        </p:nvSpPr>
        <p:spPr>
          <a:xfrm>
            <a:off x="5203273" y="0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1   7   6   4   2   8   3   5   9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78FE57-F900-4197-AD80-1000748A3B3F}"/>
              </a:ext>
            </a:extLst>
          </p:cNvPr>
          <p:cNvSpPr/>
          <p:nvPr/>
        </p:nvSpPr>
        <p:spPr>
          <a:xfrm>
            <a:off x="5761972" y="87237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88205E4-A85D-4E52-8992-42514E630971}"/>
              </a:ext>
            </a:extLst>
          </p:cNvPr>
          <p:cNvSpPr/>
          <p:nvPr/>
        </p:nvSpPr>
        <p:spPr>
          <a:xfrm>
            <a:off x="6320671" y="87237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63D4F-68C9-4088-8267-A3CA9FA05DCF}"/>
              </a:ext>
            </a:extLst>
          </p:cNvPr>
          <p:cNvSpPr txBox="1"/>
          <p:nvPr/>
        </p:nvSpPr>
        <p:spPr>
          <a:xfrm>
            <a:off x="4495807" y="5916761"/>
            <a:ext cx="341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The min object is now in the head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E8F7EF-EE92-447A-9E1E-27FBBBF5D966}"/>
              </a:ext>
            </a:extLst>
          </p:cNvPr>
          <p:cNvSpPr txBox="1"/>
          <p:nvPr/>
        </p:nvSpPr>
        <p:spPr>
          <a:xfrm>
            <a:off x="5203273" y="559037"/>
            <a:ext cx="489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1   6   7   4   2   8   3   5   9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CBF9502-DE1C-46DD-91C3-74BB617A79D6}"/>
              </a:ext>
            </a:extLst>
          </p:cNvPr>
          <p:cNvSpPr/>
          <p:nvPr/>
        </p:nvSpPr>
        <p:spPr>
          <a:xfrm>
            <a:off x="5761972" y="646274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77F934-61B8-4B27-9DCD-58B5F6667DA1}"/>
              </a:ext>
            </a:extLst>
          </p:cNvPr>
          <p:cNvSpPr/>
          <p:nvPr/>
        </p:nvSpPr>
        <p:spPr>
          <a:xfrm>
            <a:off x="6320671" y="646274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86A30-97FC-4E72-9596-215643BD7BEE}"/>
              </a:ext>
            </a:extLst>
          </p:cNvPr>
          <p:cNvSpPr txBox="1"/>
          <p:nvPr/>
        </p:nvSpPr>
        <p:spPr>
          <a:xfrm>
            <a:off x="5203273" y="1121103"/>
            <a:ext cx="489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1   6   7   4   2   8   3   5   9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C1412E0-FECD-497C-9CBB-BE03C9E2E5A3}"/>
              </a:ext>
            </a:extLst>
          </p:cNvPr>
          <p:cNvSpPr/>
          <p:nvPr/>
        </p:nvSpPr>
        <p:spPr>
          <a:xfrm>
            <a:off x="5761972" y="1208340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69F8D9-C567-4780-88D6-248B54A46AC4}"/>
              </a:ext>
            </a:extLst>
          </p:cNvPr>
          <p:cNvSpPr/>
          <p:nvPr/>
        </p:nvSpPr>
        <p:spPr>
          <a:xfrm>
            <a:off x="6838544" y="1208340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34627E-5849-436B-9182-D124C4ABDF2A}"/>
              </a:ext>
            </a:extLst>
          </p:cNvPr>
          <p:cNvSpPr txBox="1"/>
          <p:nvPr/>
        </p:nvSpPr>
        <p:spPr>
          <a:xfrm>
            <a:off x="5203273" y="1683169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1   4   7   6   2   8   3   5   9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92F76F-8D62-4DBE-A523-FFC8789107B9}"/>
              </a:ext>
            </a:extLst>
          </p:cNvPr>
          <p:cNvSpPr/>
          <p:nvPr/>
        </p:nvSpPr>
        <p:spPr>
          <a:xfrm>
            <a:off x="5761972" y="1770406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CAAE1E0-06C1-4BE0-AB7F-06FCA3AEB4F4}"/>
              </a:ext>
            </a:extLst>
          </p:cNvPr>
          <p:cNvSpPr/>
          <p:nvPr/>
        </p:nvSpPr>
        <p:spPr>
          <a:xfrm>
            <a:off x="6838544" y="1770406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5" name="Picture 84" descr="A picture containing shape&#10;&#10;Description automatically generated">
            <a:extLst>
              <a:ext uri="{FF2B5EF4-FFF2-40B4-BE49-F238E27FC236}">
                <a16:creationId xmlns:a16="http://schemas.microsoft.com/office/drawing/2014/main" id="{1FB50394-42B2-456B-B41D-773DF4BE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72427" y="1767434"/>
            <a:ext cx="425611" cy="42517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6E00BDD-5020-42A5-941A-8E425D872398}"/>
              </a:ext>
            </a:extLst>
          </p:cNvPr>
          <p:cNvSpPr txBox="1"/>
          <p:nvPr/>
        </p:nvSpPr>
        <p:spPr>
          <a:xfrm>
            <a:off x="5203273" y="2231679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1   4   7   6   2   8   3   5   9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998894-36F9-4006-BB3A-9ACF8B0BA210}"/>
              </a:ext>
            </a:extLst>
          </p:cNvPr>
          <p:cNvSpPr/>
          <p:nvPr/>
        </p:nvSpPr>
        <p:spPr>
          <a:xfrm>
            <a:off x="5761972" y="2318916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B6560D3-6C6E-484E-8BAA-D22E48856B19}"/>
              </a:ext>
            </a:extLst>
          </p:cNvPr>
          <p:cNvSpPr/>
          <p:nvPr/>
        </p:nvSpPr>
        <p:spPr>
          <a:xfrm>
            <a:off x="7379037" y="2367827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3F5F53-8BF2-4F2B-8A0C-E7CFEA02BDF2}"/>
              </a:ext>
            </a:extLst>
          </p:cNvPr>
          <p:cNvSpPr txBox="1"/>
          <p:nvPr/>
        </p:nvSpPr>
        <p:spPr>
          <a:xfrm>
            <a:off x="5203273" y="2796410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1   2   7   6   4   8   3   5   9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159CAD0-9722-4F9A-8D5D-DD5F614079F8}"/>
              </a:ext>
            </a:extLst>
          </p:cNvPr>
          <p:cNvSpPr/>
          <p:nvPr/>
        </p:nvSpPr>
        <p:spPr>
          <a:xfrm>
            <a:off x="5761972" y="2883647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C24F31-B265-4E27-ADF6-A7EBA061A367}"/>
              </a:ext>
            </a:extLst>
          </p:cNvPr>
          <p:cNvSpPr/>
          <p:nvPr/>
        </p:nvSpPr>
        <p:spPr>
          <a:xfrm>
            <a:off x="7379037" y="2932558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2" name="Picture 91" descr="A picture containing shape&#10;&#10;Description automatically generated">
            <a:extLst>
              <a:ext uri="{FF2B5EF4-FFF2-40B4-BE49-F238E27FC236}">
                <a16:creationId xmlns:a16="http://schemas.microsoft.com/office/drawing/2014/main" id="{A0647545-A02F-464A-AEC4-29815BF18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72426" y="2882922"/>
            <a:ext cx="425611" cy="42517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9308B9A-C8A0-4B4C-98C3-6F791527E844}"/>
              </a:ext>
            </a:extLst>
          </p:cNvPr>
          <p:cNvSpPr txBox="1"/>
          <p:nvPr/>
        </p:nvSpPr>
        <p:spPr>
          <a:xfrm>
            <a:off x="5203273" y="3380009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1   2   7   6   4   8   3   5   9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B50C35-F5EC-4138-9C78-9D5D77A53840}"/>
              </a:ext>
            </a:extLst>
          </p:cNvPr>
          <p:cNvSpPr/>
          <p:nvPr/>
        </p:nvSpPr>
        <p:spPr>
          <a:xfrm>
            <a:off x="5761972" y="3467246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AC6EBAD-E1BB-425A-8C57-C7D352188865}"/>
              </a:ext>
            </a:extLst>
          </p:cNvPr>
          <p:cNvSpPr/>
          <p:nvPr/>
        </p:nvSpPr>
        <p:spPr>
          <a:xfrm>
            <a:off x="7905635" y="3498612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C66729F-5555-4371-A6E4-71B92E448DF7}"/>
              </a:ext>
            </a:extLst>
          </p:cNvPr>
          <p:cNvSpPr txBox="1"/>
          <p:nvPr/>
        </p:nvSpPr>
        <p:spPr>
          <a:xfrm>
            <a:off x="5203273" y="3978227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1   2   7   6   4   8   3   5   9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3B7F934-2D65-4B91-9A67-10A27BC4E1F7}"/>
              </a:ext>
            </a:extLst>
          </p:cNvPr>
          <p:cNvSpPr/>
          <p:nvPr/>
        </p:nvSpPr>
        <p:spPr>
          <a:xfrm>
            <a:off x="5761972" y="4065464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2F7A130-8D5C-4CA9-842A-83267A8C6463}"/>
              </a:ext>
            </a:extLst>
          </p:cNvPr>
          <p:cNvSpPr/>
          <p:nvPr/>
        </p:nvSpPr>
        <p:spPr>
          <a:xfrm>
            <a:off x="8448560" y="4056483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4CA60D-19F8-452C-B564-56201FE30828}"/>
              </a:ext>
            </a:extLst>
          </p:cNvPr>
          <p:cNvSpPr txBox="1"/>
          <p:nvPr/>
        </p:nvSpPr>
        <p:spPr>
          <a:xfrm>
            <a:off x="5203273" y="4536129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1   2   7   6   4   8   3   5   9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3538AA-9631-45B0-A2C4-9850ECE52250}"/>
              </a:ext>
            </a:extLst>
          </p:cNvPr>
          <p:cNvSpPr/>
          <p:nvPr/>
        </p:nvSpPr>
        <p:spPr>
          <a:xfrm>
            <a:off x="5761972" y="4623366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2F1C218-C224-435A-BBBE-EF63E5F449D3}"/>
              </a:ext>
            </a:extLst>
          </p:cNvPr>
          <p:cNvSpPr/>
          <p:nvPr/>
        </p:nvSpPr>
        <p:spPr>
          <a:xfrm>
            <a:off x="8981960" y="4623366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8E4C94-3C15-43BF-A45A-0E8BAB1EE043}"/>
              </a:ext>
            </a:extLst>
          </p:cNvPr>
          <p:cNvSpPr txBox="1"/>
          <p:nvPr/>
        </p:nvSpPr>
        <p:spPr>
          <a:xfrm>
            <a:off x="5203273" y="5081385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1   2   7   6   4   8   3   5   9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563F675-165D-4732-8A98-B23EB25979F3}"/>
              </a:ext>
            </a:extLst>
          </p:cNvPr>
          <p:cNvSpPr/>
          <p:nvPr/>
        </p:nvSpPr>
        <p:spPr>
          <a:xfrm>
            <a:off x="5761972" y="5168622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4CD1CE-195D-4336-A8E6-164FA551C25A}"/>
              </a:ext>
            </a:extLst>
          </p:cNvPr>
          <p:cNvSpPr/>
          <p:nvPr/>
        </p:nvSpPr>
        <p:spPr>
          <a:xfrm>
            <a:off x="9537654" y="5185367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E12F9-C9E1-4570-979E-8F89FA697FE3}"/>
              </a:ext>
            </a:extLst>
          </p:cNvPr>
          <p:cNvSpPr/>
          <p:nvPr/>
        </p:nvSpPr>
        <p:spPr>
          <a:xfrm>
            <a:off x="5065754" y="5130608"/>
            <a:ext cx="1325521" cy="6730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A30CAF3-AB9A-4FF1-B0E3-2FEEFF67ADAA}"/>
              </a:ext>
            </a:extLst>
          </p:cNvPr>
          <p:cNvSpPr/>
          <p:nvPr/>
        </p:nvSpPr>
        <p:spPr>
          <a:xfrm>
            <a:off x="5201136" y="16977"/>
            <a:ext cx="492076" cy="6730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723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2767106"/>
            <a:ext cx="398890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 – BUBBLE SORTING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05C25908-F445-435D-BEC8-45025D05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5303" y="765139"/>
            <a:ext cx="425611" cy="425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63D4F-68C9-4088-8267-A3CA9FA05DCF}"/>
              </a:ext>
            </a:extLst>
          </p:cNvPr>
          <p:cNvSpPr txBox="1"/>
          <p:nvPr/>
        </p:nvSpPr>
        <p:spPr>
          <a:xfrm>
            <a:off x="4193536" y="5330930"/>
            <a:ext cx="341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The min object is now in the head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4CA60D-19F8-452C-B564-56201FE30828}"/>
              </a:ext>
            </a:extLst>
          </p:cNvPr>
          <p:cNvSpPr txBox="1"/>
          <p:nvPr/>
        </p:nvSpPr>
        <p:spPr>
          <a:xfrm>
            <a:off x="5203273" y="0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1   2   7   6   4   8   3   5   9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563F675-165D-4732-8A98-B23EB25979F3}"/>
              </a:ext>
            </a:extLst>
          </p:cNvPr>
          <p:cNvSpPr/>
          <p:nvPr/>
        </p:nvSpPr>
        <p:spPr>
          <a:xfrm>
            <a:off x="6291361" y="100051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4CD1CE-195D-4336-A8E6-164FA551C25A}"/>
              </a:ext>
            </a:extLst>
          </p:cNvPr>
          <p:cNvSpPr/>
          <p:nvPr/>
        </p:nvSpPr>
        <p:spPr>
          <a:xfrm>
            <a:off x="6852206" y="87237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E12F9-C9E1-4570-979E-8F89FA697FE3}"/>
              </a:ext>
            </a:extLst>
          </p:cNvPr>
          <p:cNvSpPr/>
          <p:nvPr/>
        </p:nvSpPr>
        <p:spPr>
          <a:xfrm>
            <a:off x="5262366" y="4713329"/>
            <a:ext cx="1599510" cy="5789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135591-F7A2-4B72-A4A4-1977EFFD9C4A}"/>
              </a:ext>
            </a:extLst>
          </p:cNvPr>
          <p:cNvSpPr/>
          <p:nvPr/>
        </p:nvSpPr>
        <p:spPr>
          <a:xfrm>
            <a:off x="5242355" y="59316"/>
            <a:ext cx="921914" cy="512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7D367E-7549-4610-A0FA-85E9C4E8A7EA}"/>
              </a:ext>
            </a:extLst>
          </p:cNvPr>
          <p:cNvSpPr txBox="1"/>
          <p:nvPr/>
        </p:nvSpPr>
        <p:spPr>
          <a:xfrm>
            <a:off x="5203273" y="631223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1   2   6   7   4   8   3   5   9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874F5D-50F7-4921-ACF6-BC3916AF6BA0}"/>
              </a:ext>
            </a:extLst>
          </p:cNvPr>
          <p:cNvSpPr/>
          <p:nvPr/>
        </p:nvSpPr>
        <p:spPr>
          <a:xfrm>
            <a:off x="6291361" y="731274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7086F7-A3BD-47EB-82A6-5E1F2B8C15EC}"/>
              </a:ext>
            </a:extLst>
          </p:cNvPr>
          <p:cNvSpPr/>
          <p:nvPr/>
        </p:nvSpPr>
        <p:spPr>
          <a:xfrm>
            <a:off x="6852206" y="718460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30FE7F-4FC8-48F1-9447-B323B57F7923}"/>
              </a:ext>
            </a:extLst>
          </p:cNvPr>
          <p:cNvSpPr txBox="1"/>
          <p:nvPr/>
        </p:nvSpPr>
        <p:spPr>
          <a:xfrm>
            <a:off x="5203273" y="1240342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1   2   6   7   4   8   3   5   9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406840-94B1-44A6-819E-B28A616FD4E7}"/>
              </a:ext>
            </a:extLst>
          </p:cNvPr>
          <p:cNvSpPr/>
          <p:nvPr/>
        </p:nvSpPr>
        <p:spPr>
          <a:xfrm>
            <a:off x="6291361" y="1340393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4121E16-6713-41CB-89CC-FA7B631A9049}"/>
              </a:ext>
            </a:extLst>
          </p:cNvPr>
          <p:cNvSpPr/>
          <p:nvPr/>
        </p:nvSpPr>
        <p:spPr>
          <a:xfrm>
            <a:off x="7350794" y="1300604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E7727A-FD90-4D6B-A536-F5523076557E}"/>
              </a:ext>
            </a:extLst>
          </p:cNvPr>
          <p:cNvSpPr txBox="1"/>
          <p:nvPr/>
        </p:nvSpPr>
        <p:spPr>
          <a:xfrm>
            <a:off x="5203273" y="1790442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1   2   4   7   6   8   3   5   9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4DEAC-7955-4294-91F1-04BDEC07AA4E}"/>
              </a:ext>
            </a:extLst>
          </p:cNvPr>
          <p:cNvSpPr/>
          <p:nvPr/>
        </p:nvSpPr>
        <p:spPr>
          <a:xfrm>
            <a:off x="6291361" y="1890493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D30921-4A1C-481B-A504-F5A07BAF6D0F}"/>
              </a:ext>
            </a:extLst>
          </p:cNvPr>
          <p:cNvSpPr/>
          <p:nvPr/>
        </p:nvSpPr>
        <p:spPr>
          <a:xfrm>
            <a:off x="7350794" y="1850704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3" name="Picture 62" descr="A picture containing shape&#10;&#10;Description automatically generated">
            <a:extLst>
              <a:ext uri="{FF2B5EF4-FFF2-40B4-BE49-F238E27FC236}">
                <a16:creationId xmlns:a16="http://schemas.microsoft.com/office/drawing/2014/main" id="{8DBBDCD8-53C7-4008-B1B9-55501DF7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8850" y="1896225"/>
            <a:ext cx="425611" cy="42517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3EDAE4-F614-4B08-A6AF-35B37E80A5AB}"/>
              </a:ext>
            </a:extLst>
          </p:cNvPr>
          <p:cNvSpPr txBox="1"/>
          <p:nvPr/>
        </p:nvSpPr>
        <p:spPr>
          <a:xfrm>
            <a:off x="5203273" y="2336722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1   2   4   7   6   8   3   5   9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0F6227-2C0A-48A9-802F-6B559D00EFA2}"/>
              </a:ext>
            </a:extLst>
          </p:cNvPr>
          <p:cNvSpPr/>
          <p:nvPr/>
        </p:nvSpPr>
        <p:spPr>
          <a:xfrm>
            <a:off x="6291361" y="2436773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8FFB8B-93BA-4E51-B028-D1783FCDF885}"/>
              </a:ext>
            </a:extLst>
          </p:cNvPr>
          <p:cNvSpPr/>
          <p:nvPr/>
        </p:nvSpPr>
        <p:spPr>
          <a:xfrm>
            <a:off x="7895217" y="2423959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56C0D1-9688-4BAB-91FF-86BE20963ECB}"/>
              </a:ext>
            </a:extLst>
          </p:cNvPr>
          <p:cNvSpPr txBox="1"/>
          <p:nvPr/>
        </p:nvSpPr>
        <p:spPr>
          <a:xfrm>
            <a:off x="5203273" y="2891862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1   2   4   7   6   8   3   5   9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3BE0C9-F031-48CF-9667-C9EA3FC3D2EF}"/>
              </a:ext>
            </a:extLst>
          </p:cNvPr>
          <p:cNvSpPr/>
          <p:nvPr/>
        </p:nvSpPr>
        <p:spPr>
          <a:xfrm>
            <a:off x="6291361" y="2991913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00FCE5-CB80-4C18-A521-B666CA7A9390}"/>
              </a:ext>
            </a:extLst>
          </p:cNvPr>
          <p:cNvSpPr/>
          <p:nvPr/>
        </p:nvSpPr>
        <p:spPr>
          <a:xfrm>
            <a:off x="8453482" y="2987399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573B85-ACCA-4E28-92C7-25999B41D8AD}"/>
              </a:ext>
            </a:extLst>
          </p:cNvPr>
          <p:cNvSpPr txBox="1"/>
          <p:nvPr/>
        </p:nvSpPr>
        <p:spPr>
          <a:xfrm>
            <a:off x="5203273" y="3473576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1   2   3   7   6   8   4   5   9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36C81C-D0AA-4D3C-8EA2-888A6653E319}"/>
              </a:ext>
            </a:extLst>
          </p:cNvPr>
          <p:cNvSpPr/>
          <p:nvPr/>
        </p:nvSpPr>
        <p:spPr>
          <a:xfrm>
            <a:off x="6291361" y="3573627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22189C-9966-4FF4-8206-F20EA955C8F3}"/>
              </a:ext>
            </a:extLst>
          </p:cNvPr>
          <p:cNvSpPr/>
          <p:nvPr/>
        </p:nvSpPr>
        <p:spPr>
          <a:xfrm>
            <a:off x="8453482" y="3569113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5" name="Picture 104" descr="A picture containing shape&#10;&#10;Description automatically generated">
            <a:extLst>
              <a:ext uri="{FF2B5EF4-FFF2-40B4-BE49-F238E27FC236}">
                <a16:creationId xmlns:a16="http://schemas.microsoft.com/office/drawing/2014/main" id="{D1382CF0-80EE-4B8E-BE08-6C740406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89912" y="3538193"/>
            <a:ext cx="425611" cy="42517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F687C35-7FBF-483C-B60E-491F92AB179D}"/>
              </a:ext>
            </a:extLst>
          </p:cNvPr>
          <p:cNvSpPr txBox="1"/>
          <p:nvPr/>
        </p:nvSpPr>
        <p:spPr>
          <a:xfrm>
            <a:off x="5203273" y="4066998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1   2   3   7   6   8   4   5   9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055FF1-586F-41E3-9061-DB1DEE87E87D}"/>
              </a:ext>
            </a:extLst>
          </p:cNvPr>
          <p:cNvSpPr/>
          <p:nvPr/>
        </p:nvSpPr>
        <p:spPr>
          <a:xfrm>
            <a:off x="6291361" y="4167049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AF61186-B6A7-4D4A-AB9E-91ABA5A60806}"/>
              </a:ext>
            </a:extLst>
          </p:cNvPr>
          <p:cNvSpPr/>
          <p:nvPr/>
        </p:nvSpPr>
        <p:spPr>
          <a:xfrm>
            <a:off x="9011747" y="4180690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5C0755E-9A6F-452E-ABA5-1FB1166646ED}"/>
              </a:ext>
            </a:extLst>
          </p:cNvPr>
          <p:cNvSpPr txBox="1"/>
          <p:nvPr/>
        </p:nvSpPr>
        <p:spPr>
          <a:xfrm>
            <a:off x="5203273" y="4635271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1   2   3   7   6   8   4   5   9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7524DE-B82F-498E-92EB-9C416BEE68E2}"/>
              </a:ext>
            </a:extLst>
          </p:cNvPr>
          <p:cNvSpPr/>
          <p:nvPr/>
        </p:nvSpPr>
        <p:spPr>
          <a:xfrm>
            <a:off x="6291361" y="4735322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9C5F33B-1322-45A3-84F5-DEE364B5DCD2}"/>
              </a:ext>
            </a:extLst>
          </p:cNvPr>
          <p:cNvSpPr/>
          <p:nvPr/>
        </p:nvSpPr>
        <p:spPr>
          <a:xfrm>
            <a:off x="9554801" y="4709695"/>
            <a:ext cx="440168" cy="471856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FE31C9-3A12-40D6-A47C-62FC1455C30D}"/>
                  </a:ext>
                </a:extLst>
              </p:cNvPr>
              <p:cNvSpPr txBox="1"/>
              <p:nvPr/>
            </p:nvSpPr>
            <p:spPr>
              <a:xfrm>
                <a:off x="4422521" y="5974966"/>
                <a:ext cx="621253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b="1" dirty="0"/>
                  <a:t>Totally there are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sv-SE" b="1" dirty="0"/>
                  <a:t>times to iterate all of objects.</a:t>
                </a: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FE31C9-3A12-40D6-A47C-62FC1455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21" y="5974966"/>
                <a:ext cx="6212535" cy="404983"/>
              </a:xfrm>
              <a:prstGeom prst="rect">
                <a:avLst/>
              </a:prstGeom>
              <a:blipFill>
                <a:blip r:embed="rId4"/>
                <a:stretch>
                  <a:fillRect l="-784" t="-102985" b="-16417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12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2767106"/>
            <a:ext cx="398890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 – BINARY TREE SORTING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B3A04E8-41AD-4F58-87D8-012FB6D9D0A9}"/>
              </a:ext>
            </a:extLst>
          </p:cNvPr>
          <p:cNvSpPr txBox="1"/>
          <p:nvPr/>
        </p:nvSpPr>
        <p:spPr>
          <a:xfrm>
            <a:off x="5124016" y="82900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/>
              <a:t>7   2   6   4   1   8   3   5   9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EDB410-EDC1-4595-B107-645B288BC1F0}"/>
              </a:ext>
            </a:extLst>
          </p:cNvPr>
          <p:cNvSpPr/>
          <p:nvPr/>
        </p:nvSpPr>
        <p:spPr>
          <a:xfrm>
            <a:off x="5112354" y="170137"/>
            <a:ext cx="440168" cy="471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C81687-EE95-4781-9FCA-C0CA0DCBE5C3}"/>
              </a:ext>
            </a:extLst>
          </p:cNvPr>
          <p:cNvSpPr txBox="1"/>
          <p:nvPr/>
        </p:nvSpPr>
        <p:spPr>
          <a:xfrm>
            <a:off x="7125270" y="1152987"/>
            <a:ext cx="41870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3600" b="1" dirty="0"/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64B4E4-0F80-4352-AF62-401AE6214C9F}"/>
              </a:ext>
            </a:extLst>
          </p:cNvPr>
          <p:cNvGrpSpPr/>
          <p:nvPr/>
        </p:nvGrpSpPr>
        <p:grpSpPr>
          <a:xfrm>
            <a:off x="6422626" y="1799318"/>
            <a:ext cx="911996" cy="976807"/>
            <a:chOff x="6422626" y="1799318"/>
            <a:chExt cx="911996" cy="97680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DA2578D-9C4B-48B5-AC4B-75B1B5923760}"/>
                </a:ext>
              </a:extLst>
            </p:cNvPr>
            <p:cNvSpPr txBox="1"/>
            <p:nvPr/>
          </p:nvSpPr>
          <p:spPr>
            <a:xfrm>
              <a:off x="6422626" y="2129794"/>
              <a:ext cx="418704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3600" b="1" dirty="0"/>
                <a:t>2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A7811F-007F-4649-9C33-1CC6DB9DBE47}"/>
                </a:ext>
              </a:extLst>
            </p:cNvPr>
            <p:cNvCxnSpPr>
              <a:cxnSpLocks/>
              <a:stCxn id="75" idx="0"/>
              <a:endCxn id="74" idx="2"/>
            </p:cNvCxnSpPr>
            <p:nvPr/>
          </p:nvCxnSpPr>
          <p:spPr>
            <a:xfrm flipV="1">
              <a:off x="6631978" y="1799318"/>
              <a:ext cx="702644" cy="3304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EE9C78-B15B-45A7-B126-AE792F741F5E}"/>
              </a:ext>
            </a:extLst>
          </p:cNvPr>
          <p:cNvGrpSpPr/>
          <p:nvPr/>
        </p:nvGrpSpPr>
        <p:grpSpPr>
          <a:xfrm>
            <a:off x="6631978" y="2776125"/>
            <a:ext cx="922892" cy="852252"/>
            <a:chOff x="6631978" y="2776125"/>
            <a:chExt cx="922892" cy="85225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8FEF4C-EE87-4206-A7BD-ABEA2FAF4150}"/>
                </a:ext>
              </a:extLst>
            </p:cNvPr>
            <p:cNvSpPr txBox="1"/>
            <p:nvPr/>
          </p:nvSpPr>
          <p:spPr>
            <a:xfrm>
              <a:off x="7136166" y="2982046"/>
              <a:ext cx="418704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altLang="zh-CN" sz="3600" b="1" dirty="0"/>
                <a:t>6</a:t>
              </a:r>
              <a:endParaRPr lang="sv-SE" sz="3600" b="1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5256ACA-B987-4143-9FE7-96050ADE00B2}"/>
                </a:ext>
              </a:extLst>
            </p:cNvPr>
            <p:cNvCxnSpPr>
              <a:cxnSpLocks/>
              <a:stCxn id="77" idx="0"/>
              <a:endCxn id="75" idx="2"/>
            </p:cNvCxnSpPr>
            <p:nvPr/>
          </p:nvCxnSpPr>
          <p:spPr>
            <a:xfrm flipH="1" flipV="1">
              <a:off x="6631978" y="2776125"/>
              <a:ext cx="713540" cy="2059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D82480-B5DC-4FD4-AA59-DCCCF9146DBC}"/>
              </a:ext>
            </a:extLst>
          </p:cNvPr>
          <p:cNvGrpSpPr/>
          <p:nvPr/>
        </p:nvGrpSpPr>
        <p:grpSpPr>
          <a:xfrm>
            <a:off x="6773948" y="3628377"/>
            <a:ext cx="571570" cy="997847"/>
            <a:chOff x="7026042" y="2748752"/>
            <a:chExt cx="571570" cy="9978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3D35EE0-8BAE-4A3D-A176-78BEB42D682C}"/>
                </a:ext>
              </a:extLst>
            </p:cNvPr>
            <p:cNvSpPr txBox="1"/>
            <p:nvPr/>
          </p:nvSpPr>
          <p:spPr>
            <a:xfrm>
              <a:off x="7026042" y="3100268"/>
              <a:ext cx="418704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altLang="zh-CN" sz="3600" b="1" dirty="0"/>
                <a:t>4</a:t>
              </a:r>
              <a:endParaRPr lang="sv-SE" sz="3600" b="1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F9B349C-2F86-48C4-9E1E-B12E58FA7BB3}"/>
                </a:ext>
              </a:extLst>
            </p:cNvPr>
            <p:cNvCxnSpPr>
              <a:cxnSpLocks/>
              <a:stCxn id="80" idx="0"/>
              <a:endCxn id="77" idx="2"/>
            </p:cNvCxnSpPr>
            <p:nvPr/>
          </p:nvCxnSpPr>
          <p:spPr>
            <a:xfrm flipV="1">
              <a:off x="7235394" y="2748752"/>
              <a:ext cx="362218" cy="351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8C8ABF-29CB-419A-8F4F-370A9844DB84}"/>
              </a:ext>
            </a:extLst>
          </p:cNvPr>
          <p:cNvGrpSpPr/>
          <p:nvPr/>
        </p:nvGrpSpPr>
        <p:grpSpPr>
          <a:xfrm>
            <a:off x="5995511" y="2776125"/>
            <a:ext cx="636467" cy="852252"/>
            <a:chOff x="7026042" y="2894347"/>
            <a:chExt cx="636467" cy="85225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801DB2-D77D-4D12-9ABD-42A854E2AE45}"/>
                </a:ext>
              </a:extLst>
            </p:cNvPr>
            <p:cNvSpPr txBox="1"/>
            <p:nvPr/>
          </p:nvSpPr>
          <p:spPr>
            <a:xfrm>
              <a:off x="7026042" y="3100268"/>
              <a:ext cx="418704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altLang="zh-CN" sz="3600" b="1" dirty="0"/>
                <a:t>1</a:t>
              </a:r>
              <a:endParaRPr lang="sv-SE" sz="3600" b="1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AF4915E-D089-42B2-9A89-8DA5BE2BD10A}"/>
                </a:ext>
              </a:extLst>
            </p:cNvPr>
            <p:cNvCxnSpPr>
              <a:cxnSpLocks/>
              <a:stCxn id="83" idx="0"/>
              <a:endCxn id="75" idx="2"/>
            </p:cNvCxnSpPr>
            <p:nvPr/>
          </p:nvCxnSpPr>
          <p:spPr>
            <a:xfrm flipV="1">
              <a:off x="7235394" y="2894347"/>
              <a:ext cx="427115" cy="2059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E2FFA7-0980-4354-A217-5B6CF008A4BA}"/>
              </a:ext>
            </a:extLst>
          </p:cNvPr>
          <p:cNvGrpSpPr/>
          <p:nvPr/>
        </p:nvGrpSpPr>
        <p:grpSpPr>
          <a:xfrm>
            <a:off x="7334622" y="1799318"/>
            <a:ext cx="933788" cy="867890"/>
            <a:chOff x="6621082" y="2760487"/>
            <a:chExt cx="933788" cy="86789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816251-C2F4-4D56-8F8B-F8944C8CEC7B}"/>
                </a:ext>
              </a:extLst>
            </p:cNvPr>
            <p:cNvSpPr txBox="1"/>
            <p:nvPr/>
          </p:nvSpPr>
          <p:spPr>
            <a:xfrm>
              <a:off x="7136166" y="2982046"/>
              <a:ext cx="418704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altLang="zh-CN" sz="3600" b="1" dirty="0"/>
                <a:t>8</a:t>
              </a:r>
              <a:endParaRPr lang="sv-SE" sz="3600" b="1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79B56FA-90C3-4B8C-BF1C-F396F53B9F06}"/>
                </a:ext>
              </a:extLst>
            </p:cNvPr>
            <p:cNvCxnSpPr>
              <a:cxnSpLocks/>
              <a:stCxn id="86" idx="0"/>
              <a:endCxn id="74" idx="2"/>
            </p:cNvCxnSpPr>
            <p:nvPr/>
          </p:nvCxnSpPr>
          <p:spPr>
            <a:xfrm flipH="1" flipV="1">
              <a:off x="6621082" y="2760487"/>
              <a:ext cx="724436" cy="221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6198807-675F-4949-B442-BCE9A6FE8C3B}"/>
              </a:ext>
            </a:extLst>
          </p:cNvPr>
          <p:cNvGrpSpPr/>
          <p:nvPr/>
        </p:nvGrpSpPr>
        <p:grpSpPr>
          <a:xfrm>
            <a:off x="6425201" y="4626224"/>
            <a:ext cx="558099" cy="997847"/>
            <a:chOff x="7026042" y="2748752"/>
            <a:chExt cx="558099" cy="99784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631A484-12EE-4A7E-931A-889866434FCA}"/>
                </a:ext>
              </a:extLst>
            </p:cNvPr>
            <p:cNvSpPr txBox="1"/>
            <p:nvPr/>
          </p:nvSpPr>
          <p:spPr>
            <a:xfrm>
              <a:off x="7026042" y="3100268"/>
              <a:ext cx="418704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altLang="zh-CN" sz="3600" b="1" dirty="0"/>
                <a:t>3</a:t>
              </a:r>
              <a:endParaRPr lang="sv-SE" sz="3600" b="1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4E031CE-9FDB-4945-87D9-095885F1BE9A}"/>
                </a:ext>
              </a:extLst>
            </p:cNvPr>
            <p:cNvCxnSpPr>
              <a:cxnSpLocks/>
              <a:stCxn id="89" idx="0"/>
              <a:endCxn id="80" idx="2"/>
            </p:cNvCxnSpPr>
            <p:nvPr/>
          </p:nvCxnSpPr>
          <p:spPr>
            <a:xfrm flipV="1">
              <a:off x="7235394" y="2748752"/>
              <a:ext cx="348747" cy="351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7E42CFB-4D96-43BC-AA73-A11A8426E23F}"/>
              </a:ext>
            </a:extLst>
          </p:cNvPr>
          <p:cNvGrpSpPr/>
          <p:nvPr/>
        </p:nvGrpSpPr>
        <p:grpSpPr>
          <a:xfrm>
            <a:off x="6983300" y="4626224"/>
            <a:ext cx="933788" cy="907431"/>
            <a:chOff x="6621082" y="2720946"/>
            <a:chExt cx="933788" cy="9074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C6EE6F-5B93-4FF3-850D-151CDF9415FB}"/>
                </a:ext>
              </a:extLst>
            </p:cNvPr>
            <p:cNvSpPr txBox="1"/>
            <p:nvPr/>
          </p:nvSpPr>
          <p:spPr>
            <a:xfrm>
              <a:off x="7136166" y="2982046"/>
              <a:ext cx="418704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altLang="zh-CN" sz="3600" b="1" dirty="0"/>
                <a:t>5</a:t>
              </a:r>
              <a:endParaRPr lang="sv-SE" sz="3600" b="1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1DC11BA-E51B-4A2A-B023-B55127B64D19}"/>
                </a:ext>
              </a:extLst>
            </p:cNvPr>
            <p:cNvCxnSpPr>
              <a:cxnSpLocks/>
              <a:stCxn id="92" idx="0"/>
              <a:endCxn id="80" idx="2"/>
            </p:cNvCxnSpPr>
            <p:nvPr/>
          </p:nvCxnSpPr>
          <p:spPr>
            <a:xfrm flipH="1" flipV="1">
              <a:off x="6621082" y="2720946"/>
              <a:ext cx="724436" cy="2611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AE765E7-0D82-416D-91AA-91C0442E8DEA}"/>
              </a:ext>
            </a:extLst>
          </p:cNvPr>
          <p:cNvGrpSpPr/>
          <p:nvPr/>
        </p:nvGrpSpPr>
        <p:grpSpPr>
          <a:xfrm>
            <a:off x="8059058" y="2667208"/>
            <a:ext cx="914712" cy="917442"/>
            <a:chOff x="6640158" y="2710935"/>
            <a:chExt cx="914712" cy="91744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D99F11-00B8-4236-8D0B-B902566B5371}"/>
                </a:ext>
              </a:extLst>
            </p:cNvPr>
            <p:cNvSpPr txBox="1"/>
            <p:nvPr/>
          </p:nvSpPr>
          <p:spPr>
            <a:xfrm>
              <a:off x="7136166" y="2982046"/>
              <a:ext cx="418704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altLang="zh-CN" sz="3600" b="1" dirty="0"/>
                <a:t>9</a:t>
              </a:r>
              <a:endParaRPr lang="sv-SE" sz="3600" b="1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CBD754-BE75-428A-9EF7-520B27F76FBE}"/>
                </a:ext>
              </a:extLst>
            </p:cNvPr>
            <p:cNvCxnSpPr>
              <a:cxnSpLocks/>
              <a:stCxn id="95" idx="0"/>
              <a:endCxn id="86" idx="2"/>
            </p:cNvCxnSpPr>
            <p:nvPr/>
          </p:nvCxnSpPr>
          <p:spPr>
            <a:xfrm flipH="1" flipV="1">
              <a:off x="6640158" y="2710935"/>
              <a:ext cx="705360" cy="271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121FFE-1B7F-4678-A761-7B6ADF33F083}"/>
              </a:ext>
            </a:extLst>
          </p:cNvPr>
          <p:cNvSpPr/>
          <p:nvPr/>
        </p:nvSpPr>
        <p:spPr>
          <a:xfrm>
            <a:off x="4433192" y="5981761"/>
            <a:ext cx="391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solidFill>
                  <a:srgbClr val="000000"/>
                </a:solidFill>
              </a:rPr>
              <a:t>In-order traversal: 1, 2, 3, 4, 5, 6, 7, 8, 9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071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4505 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05 3.7037E-6 L 0.09089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9 -0.00023 L 0.13437 -0.001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37 -0.00162 L 0.17956 -0.00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55 -0.00023 L 0.22318 -0.0016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17 -0.00162 L 0.26589 -0.0016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89 -0.00162 L 0.31107 -0.001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07 -0.00162 L 0.35378 -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6" grpId="6" animBg="1"/>
      <p:bldP spid="56" grpId="7" animBg="1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APPLICATION: RING NETWORK TOPOLOGY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23C53B-67DE-449B-AAE9-676738378615}"/>
              </a:ext>
            </a:extLst>
          </p:cNvPr>
          <p:cNvSpPr txBox="1"/>
          <p:nvPr/>
        </p:nvSpPr>
        <p:spPr>
          <a:xfrm>
            <a:off x="2328099" y="7008000"/>
            <a:ext cx="7835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tooltip="https://commons.wikimedia.org/wiki/File:Icon_verified_chemical_structure.svg"/>
              </a:rPr>
              <a:t>This Photo</a:t>
            </a: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creativecommons.org/licenses/by-sa/3.0/"/>
              </a:rPr>
              <a:t>CC BY-SA</a:t>
            </a:r>
            <a:endParaRPr kumimoji="0" lang="sv-SE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 descr="A picture containing black, white, dark, night&#10;&#10;Description automatically generated">
            <a:extLst>
              <a:ext uri="{FF2B5EF4-FFF2-40B4-BE49-F238E27FC236}">
                <a16:creationId xmlns:a16="http://schemas.microsoft.com/office/drawing/2014/main" id="{FE053C90-C39D-4EC7-9B8D-1FDFBB309F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6544" y="709188"/>
            <a:ext cx="874124" cy="87412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C3278DF-3BC2-481A-BE9C-5753BD9B7261}"/>
              </a:ext>
            </a:extLst>
          </p:cNvPr>
          <p:cNvSpPr/>
          <p:nvPr/>
        </p:nvSpPr>
        <p:spPr>
          <a:xfrm>
            <a:off x="4209867" y="193731"/>
            <a:ext cx="383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 Ring (IEEE 802.5), topology: ring</a:t>
            </a:r>
          </a:p>
        </p:txBody>
      </p:sp>
      <p:pic>
        <p:nvPicPr>
          <p:cNvPr id="37" name="Picture 36" descr="Background pattern&#10;&#10;Description automatically generated">
            <a:extLst>
              <a:ext uri="{FF2B5EF4-FFF2-40B4-BE49-F238E27FC236}">
                <a16:creationId xmlns:a16="http://schemas.microsoft.com/office/drawing/2014/main" id="{B7D3A92A-1FBB-43B0-AF0D-8D301BAD07A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21603" y="662746"/>
            <a:ext cx="1002572" cy="970353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5B18BD29-71E3-4B96-A1A5-6E0FE01FA55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77466" y="1770383"/>
            <a:ext cx="674730" cy="674730"/>
          </a:xfrm>
          <a:prstGeom prst="rect">
            <a:avLst/>
          </a:prstGeom>
        </p:spPr>
      </p:pic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F6015978-B940-4FAF-A411-3A707468B6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86625" y="950097"/>
            <a:ext cx="674730" cy="674730"/>
          </a:xfrm>
          <a:prstGeom prst="rect">
            <a:avLst/>
          </a:prstGeom>
        </p:spPr>
      </p:pic>
      <p:pic>
        <p:nvPicPr>
          <p:cNvPr id="50" name="Picture 49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C83D37D0-EBF7-44F9-B52C-64971D6CE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868850" y="1601919"/>
            <a:ext cx="425149" cy="34584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89C598-CFE9-4101-A4F8-096D1A8AF98F}"/>
              </a:ext>
            </a:extLst>
          </p:cNvPr>
          <p:cNvCxnSpPr>
            <a:cxnSpLocks/>
            <a:stCxn id="87" idx="0"/>
            <a:endCxn id="88" idx="1"/>
          </p:cNvCxnSpPr>
          <p:nvPr/>
        </p:nvCxnSpPr>
        <p:spPr>
          <a:xfrm flipV="1">
            <a:off x="6614831" y="1287462"/>
            <a:ext cx="671794" cy="48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3BE993-EB72-4518-AEFC-7438E7CD5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97368" y="1770383"/>
            <a:ext cx="674730" cy="67473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8BEA63-647C-4A30-8B77-1ABCFC943E90}"/>
              </a:ext>
            </a:extLst>
          </p:cNvPr>
          <p:cNvCxnSpPr>
            <a:cxnSpLocks/>
            <a:stCxn id="88" idx="3"/>
            <a:endCxn id="30" idx="0"/>
          </p:cNvCxnSpPr>
          <p:nvPr/>
        </p:nvCxnSpPr>
        <p:spPr>
          <a:xfrm>
            <a:off x="7961355" y="1287462"/>
            <a:ext cx="1273378" cy="48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1E9685-1CDF-447B-B7D8-97C65D4C1AC4}"/>
              </a:ext>
            </a:extLst>
          </p:cNvPr>
          <p:cNvCxnSpPr>
            <a:cxnSpLocks/>
            <a:stCxn id="39" idx="1"/>
            <a:endCxn id="87" idx="2"/>
          </p:cNvCxnSpPr>
          <p:nvPr/>
        </p:nvCxnSpPr>
        <p:spPr>
          <a:xfrm flipH="1" flipV="1">
            <a:off x="6614831" y="2445113"/>
            <a:ext cx="1215724" cy="590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236BB45F-B4AB-4681-8316-152A79940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830555" y="2698436"/>
            <a:ext cx="674730" cy="67473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3E9AFA-B4D9-42CD-A857-B58ED7D2267C}"/>
              </a:ext>
            </a:extLst>
          </p:cNvPr>
          <p:cNvCxnSpPr>
            <a:cxnSpLocks/>
            <a:stCxn id="30" idx="2"/>
            <a:endCxn id="39" idx="3"/>
          </p:cNvCxnSpPr>
          <p:nvPr/>
        </p:nvCxnSpPr>
        <p:spPr>
          <a:xfrm flipH="1">
            <a:off x="8505285" y="2445113"/>
            <a:ext cx="729448" cy="590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52F7F525-62AC-433C-9B2A-F5BCB9795B97}"/>
              </a:ext>
            </a:extLst>
          </p:cNvPr>
          <p:cNvSpPr/>
          <p:nvPr/>
        </p:nvSpPr>
        <p:spPr>
          <a:xfrm>
            <a:off x="4209867" y="2767106"/>
            <a:ext cx="2742329" cy="943425"/>
          </a:xfrm>
          <a:prstGeom prst="borderCallout1">
            <a:avLst>
              <a:gd name="adj1" fmla="val -693"/>
              <a:gd name="adj2" fmla="val 44616"/>
              <a:gd name="adj3" fmla="val -48357"/>
              <a:gd name="adj4" fmla="val 74465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have the token, and only I can speak, others should listen.</a:t>
            </a:r>
          </a:p>
        </p:txBody>
      </p:sp>
      <p:sp>
        <p:nvSpPr>
          <p:cNvPr id="47" name="Callout: Line 46">
            <a:extLst>
              <a:ext uri="{FF2B5EF4-FFF2-40B4-BE49-F238E27FC236}">
                <a16:creationId xmlns:a16="http://schemas.microsoft.com/office/drawing/2014/main" id="{DD05CAE0-EC53-4E9C-B048-22C4DF4F4012}"/>
              </a:ext>
            </a:extLst>
          </p:cNvPr>
          <p:cNvSpPr/>
          <p:nvPr/>
        </p:nvSpPr>
        <p:spPr>
          <a:xfrm>
            <a:off x="8598045" y="662747"/>
            <a:ext cx="1498456" cy="385004"/>
          </a:xfrm>
          <a:prstGeom prst="borderCallout1">
            <a:avLst>
              <a:gd name="adj1" fmla="val 43839"/>
              <a:gd name="adj2" fmla="val -4329"/>
              <a:gd name="adj3" fmla="val 109979"/>
              <a:gd name="adj4" fmla="val -39317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am listening</a:t>
            </a:r>
          </a:p>
        </p:txBody>
      </p:sp>
      <p:sp>
        <p:nvSpPr>
          <p:cNvPr id="48" name="Callout: Line 47">
            <a:extLst>
              <a:ext uri="{FF2B5EF4-FFF2-40B4-BE49-F238E27FC236}">
                <a16:creationId xmlns:a16="http://schemas.microsoft.com/office/drawing/2014/main" id="{86F8D638-F42C-4118-9785-F8A2A472924C}"/>
              </a:ext>
            </a:extLst>
          </p:cNvPr>
          <p:cNvSpPr/>
          <p:nvPr/>
        </p:nvSpPr>
        <p:spPr>
          <a:xfrm>
            <a:off x="10265631" y="1886874"/>
            <a:ext cx="1498456" cy="385004"/>
          </a:xfrm>
          <a:prstGeom prst="borderCallout1">
            <a:avLst>
              <a:gd name="adj1" fmla="val 43839"/>
              <a:gd name="adj2" fmla="val -4329"/>
              <a:gd name="adj3" fmla="val 33285"/>
              <a:gd name="adj4" fmla="val -45674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am listening</a:t>
            </a:r>
          </a:p>
        </p:txBody>
      </p:sp>
      <p:sp>
        <p:nvSpPr>
          <p:cNvPr id="49" name="Callout: Line 48">
            <a:extLst>
              <a:ext uri="{FF2B5EF4-FFF2-40B4-BE49-F238E27FC236}">
                <a16:creationId xmlns:a16="http://schemas.microsoft.com/office/drawing/2014/main" id="{384E998B-5773-4E77-B7C2-657A3C95CDF5}"/>
              </a:ext>
            </a:extLst>
          </p:cNvPr>
          <p:cNvSpPr/>
          <p:nvPr/>
        </p:nvSpPr>
        <p:spPr>
          <a:xfrm>
            <a:off x="9094056" y="3162154"/>
            <a:ext cx="1498456" cy="385004"/>
          </a:xfrm>
          <a:prstGeom prst="borderCallout1">
            <a:avLst>
              <a:gd name="adj1" fmla="val 43839"/>
              <a:gd name="adj2" fmla="val -4329"/>
              <a:gd name="adj3" fmla="val 33285"/>
              <a:gd name="adj4" fmla="val -45674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am listening</a:t>
            </a: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743CFB2-BD0D-42CE-8BF9-2CE6B1EC7C12}"/>
              </a:ext>
            </a:extLst>
          </p:cNvPr>
          <p:cNvSpPr/>
          <p:nvPr/>
        </p:nvSpPr>
        <p:spPr>
          <a:xfrm rot="19207573">
            <a:off x="5940882" y="803470"/>
            <a:ext cx="1098053" cy="484155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84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APPLICATION: BUS NETWORK TOPOLOGY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23C53B-67DE-449B-AAE9-676738378615}"/>
              </a:ext>
            </a:extLst>
          </p:cNvPr>
          <p:cNvSpPr txBox="1"/>
          <p:nvPr/>
        </p:nvSpPr>
        <p:spPr>
          <a:xfrm>
            <a:off x="2328099" y="7008000"/>
            <a:ext cx="7835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tooltip="https://commons.wikimedia.org/wiki/File:Icon_verified_chemical_structure.svg"/>
              </a:rPr>
              <a:t>This Photo</a:t>
            </a: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creativecommons.org/licenses/by-sa/3.0/"/>
              </a:rPr>
              <a:t>CC BY-SA</a:t>
            </a:r>
            <a:endParaRPr kumimoji="0" lang="sv-SE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 descr="A picture containing black, white, dark, night&#10;&#10;Description automatically generated">
            <a:extLst>
              <a:ext uri="{FF2B5EF4-FFF2-40B4-BE49-F238E27FC236}">
                <a16:creationId xmlns:a16="http://schemas.microsoft.com/office/drawing/2014/main" id="{FE053C90-C39D-4EC7-9B8D-1FDFBB309F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6544" y="709188"/>
            <a:ext cx="874124" cy="8741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744E23-7105-4F2C-9EFE-24C0C99D4B9C}"/>
              </a:ext>
            </a:extLst>
          </p:cNvPr>
          <p:cNvSpPr/>
          <p:nvPr/>
        </p:nvSpPr>
        <p:spPr>
          <a:xfrm>
            <a:off x="4241442" y="460893"/>
            <a:ext cx="3601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(IEEE 802.3), topology: bus</a:t>
            </a:r>
          </a:p>
        </p:txBody>
      </p:sp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4F170C-DB78-4163-A30A-5EEDD6A868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75134" y="819993"/>
            <a:ext cx="1386730" cy="815101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5B902804-CF49-4849-8A37-A1E24BD85D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00398" y="2252230"/>
            <a:ext cx="674730" cy="674730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B5B6EB3-6D29-4CCA-A736-8ED50AEC61A2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rot="5400000" flipH="1" flipV="1">
            <a:off x="5863240" y="1842846"/>
            <a:ext cx="275113" cy="54365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9998D9C-B4F3-4CCC-B0CC-5263C832699C}"/>
              </a:ext>
            </a:extLst>
          </p:cNvPr>
          <p:cNvCxnSpPr>
            <a:cxnSpLocks/>
            <a:endCxn id="71" idx="0"/>
          </p:cNvCxnSpPr>
          <p:nvPr/>
        </p:nvCxnSpPr>
        <p:spPr>
          <a:xfrm rot="5400000">
            <a:off x="7005242" y="1961322"/>
            <a:ext cx="423430" cy="15838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5F248EC-DE5F-4A4B-85BE-FA10EEFF88EE}"/>
              </a:ext>
            </a:extLst>
          </p:cNvPr>
          <p:cNvSpPr/>
          <p:nvPr/>
        </p:nvSpPr>
        <p:spPr>
          <a:xfrm>
            <a:off x="4238306" y="795559"/>
            <a:ext cx="6384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CSMA/CD: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Carrier-sense multiple access with collision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35299B-FD4A-488F-B205-3D41603663D3}"/>
              </a:ext>
            </a:extLst>
          </p:cNvPr>
          <p:cNvCxnSpPr/>
          <p:nvPr/>
        </p:nvCxnSpPr>
        <p:spPr>
          <a:xfrm>
            <a:off x="4819650" y="1828800"/>
            <a:ext cx="6200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C12C532-C8F4-4507-B80C-07D325F97C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11628" y="1655124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89E105-D948-4AAA-94E3-6729BA1C50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089100" y="1667803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023E7C-DC8A-400D-B8CB-4CAF19B7F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06923" y="1667803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D9C1D2-E206-4B07-9C5F-86A6314EA3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990817" y="1650536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1245ADC3-DF60-4BFD-82F9-80032758A4B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91603" y="2252230"/>
            <a:ext cx="674730" cy="674730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448C26B1-A2B1-4C31-9D31-4321CF6CC39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069345" y="2252230"/>
            <a:ext cx="674730" cy="674730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11E9407-5C1F-46FB-A8C4-2F531A6F7F3E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rot="16200000" flipV="1">
            <a:off x="9139412" y="1984932"/>
            <a:ext cx="279701" cy="2548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B894AD05-21F8-4D62-8D0F-DD2F719B7C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91551" y="2237511"/>
            <a:ext cx="674730" cy="674730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5BE6D9A-3681-4357-A150-6163490950A4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 rot="16200000" flipH="1">
            <a:off x="8124561" y="2033155"/>
            <a:ext cx="247715" cy="1609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3143C4EE-E543-491C-BF81-4F81D501978D}"/>
              </a:ext>
            </a:extLst>
          </p:cNvPr>
          <p:cNvSpPr/>
          <p:nvPr/>
        </p:nvSpPr>
        <p:spPr>
          <a:xfrm>
            <a:off x="4334341" y="2969841"/>
            <a:ext cx="1409883" cy="369283"/>
          </a:xfrm>
          <a:prstGeom prst="borderCallout1">
            <a:avLst>
              <a:gd name="adj1" fmla="val -693"/>
              <a:gd name="adj2" fmla="val 44616"/>
              <a:gd name="adj3" fmla="val -48357"/>
              <a:gd name="adj4" fmla="val 74465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speak</a:t>
            </a:r>
          </a:p>
        </p:txBody>
      </p:sp>
      <p:sp>
        <p:nvSpPr>
          <p:cNvPr id="53" name="Callout: Line 52">
            <a:extLst>
              <a:ext uri="{FF2B5EF4-FFF2-40B4-BE49-F238E27FC236}">
                <a16:creationId xmlns:a16="http://schemas.microsoft.com/office/drawing/2014/main" id="{8BA5430D-447B-4CD4-B7D2-AB69AB70E9E5}"/>
              </a:ext>
            </a:extLst>
          </p:cNvPr>
          <p:cNvSpPr/>
          <p:nvPr/>
        </p:nvSpPr>
        <p:spPr>
          <a:xfrm>
            <a:off x="9918010" y="2809049"/>
            <a:ext cx="1409883" cy="369283"/>
          </a:xfrm>
          <a:prstGeom prst="borderCallout1">
            <a:avLst>
              <a:gd name="adj1" fmla="val -693"/>
              <a:gd name="adj2" fmla="val 44616"/>
              <a:gd name="adj3" fmla="val -56095"/>
              <a:gd name="adj4" fmla="val -12686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speak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FB716-B5FE-4AA0-8605-D4AE2FD28F39}"/>
              </a:ext>
            </a:extLst>
          </p:cNvPr>
          <p:cNvSpPr txBox="1"/>
          <p:nvPr/>
        </p:nvSpPr>
        <p:spPr>
          <a:xfrm>
            <a:off x="7377928" y="359334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AB8EB8-433D-45F9-BE9B-25C6D67216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59341" y="2809049"/>
            <a:ext cx="977126" cy="9771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1CE3F78-1D64-4E93-981F-51C8407A97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702783" y="3590197"/>
            <a:ext cx="669993" cy="66999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820AE6F-935C-4494-889E-522F70ED02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490408" y="3593343"/>
            <a:ext cx="669993" cy="66999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214CB96-84F2-4AA3-B32D-34DDCDEF40BA}"/>
              </a:ext>
            </a:extLst>
          </p:cNvPr>
          <p:cNvSpPr txBox="1"/>
          <p:nvPr/>
        </p:nvSpPr>
        <p:spPr>
          <a:xfrm>
            <a:off x="5335164" y="3753711"/>
            <a:ext cx="207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am waiting for a </a:t>
            </a: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AAC0BE-10A3-4743-9652-ADB82044FACF}"/>
              </a:ext>
            </a:extLst>
          </p:cNvPr>
          <p:cNvSpPr txBox="1"/>
          <p:nvPr/>
        </p:nvSpPr>
        <p:spPr>
          <a:xfrm>
            <a:off x="8607404" y="3692005"/>
            <a:ext cx="207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am waiting for a </a:t>
            </a: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</a:t>
            </a:r>
          </a:p>
        </p:txBody>
      </p:sp>
      <p:sp>
        <p:nvSpPr>
          <p:cNvPr id="64" name="Callout: Line 63">
            <a:extLst>
              <a:ext uri="{FF2B5EF4-FFF2-40B4-BE49-F238E27FC236}">
                <a16:creationId xmlns:a16="http://schemas.microsoft.com/office/drawing/2014/main" id="{3EAF4BE9-FBC0-40D6-95DD-BE34DC639425}"/>
              </a:ext>
            </a:extLst>
          </p:cNvPr>
          <p:cNvSpPr/>
          <p:nvPr/>
        </p:nvSpPr>
        <p:spPr>
          <a:xfrm>
            <a:off x="4496260" y="4550042"/>
            <a:ext cx="1409883" cy="369283"/>
          </a:xfrm>
          <a:prstGeom prst="borderCallout1">
            <a:avLst>
              <a:gd name="adj1" fmla="val -693"/>
              <a:gd name="adj2" fmla="val 44616"/>
              <a:gd name="adj3" fmla="val 5809"/>
              <a:gd name="adj4" fmla="val 83923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speak</a:t>
            </a:r>
          </a:p>
        </p:txBody>
      </p:sp>
      <p:sp>
        <p:nvSpPr>
          <p:cNvPr id="65" name="Callout: Line 64">
            <a:extLst>
              <a:ext uri="{FF2B5EF4-FFF2-40B4-BE49-F238E27FC236}">
                <a16:creationId xmlns:a16="http://schemas.microsoft.com/office/drawing/2014/main" id="{C96574FD-EA68-4654-ACAC-0045A2007512}"/>
              </a:ext>
            </a:extLst>
          </p:cNvPr>
          <p:cNvSpPr/>
          <p:nvPr/>
        </p:nvSpPr>
        <p:spPr>
          <a:xfrm>
            <a:off x="10120462" y="5688529"/>
            <a:ext cx="1409883" cy="369283"/>
          </a:xfrm>
          <a:prstGeom prst="borderCallout1">
            <a:avLst>
              <a:gd name="adj1" fmla="val -693"/>
              <a:gd name="adj2" fmla="val 44616"/>
              <a:gd name="adj3" fmla="val 5809"/>
              <a:gd name="adj4" fmla="val 83923"/>
            </a:avLst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speak</a:t>
            </a:r>
          </a:p>
        </p:txBody>
      </p:sp>
    </p:spTree>
    <p:extLst>
      <p:ext uri="{BB962C8B-B14F-4D97-AF65-F5344CB8AC3E}">
        <p14:creationId xmlns:p14="http://schemas.microsoft.com/office/powerpoint/2010/main" val="104150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APPLICATION: BUS NETWORK TOPOLOGY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23C53B-67DE-449B-AAE9-676738378615}"/>
              </a:ext>
            </a:extLst>
          </p:cNvPr>
          <p:cNvSpPr txBox="1"/>
          <p:nvPr/>
        </p:nvSpPr>
        <p:spPr>
          <a:xfrm>
            <a:off x="2328099" y="7008000"/>
            <a:ext cx="7835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tooltip="https://commons.wikimedia.org/wiki/File:Icon_verified_chemical_structure.svg"/>
              </a:rPr>
              <a:t>This Photo</a:t>
            </a: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creativecommons.org/licenses/by-sa/3.0/"/>
              </a:rPr>
              <a:t>CC BY-SA</a:t>
            </a:r>
            <a:endParaRPr kumimoji="0" lang="sv-SE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 descr="A picture containing black, white, dark, night&#10;&#10;Description automatically generated">
            <a:extLst>
              <a:ext uri="{FF2B5EF4-FFF2-40B4-BE49-F238E27FC236}">
                <a16:creationId xmlns:a16="http://schemas.microsoft.com/office/drawing/2014/main" id="{FE053C90-C39D-4EC7-9B8D-1FDFBB309F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6544" y="709188"/>
            <a:ext cx="874124" cy="8741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744E23-7105-4F2C-9EFE-24C0C99D4B9C}"/>
              </a:ext>
            </a:extLst>
          </p:cNvPr>
          <p:cNvSpPr/>
          <p:nvPr/>
        </p:nvSpPr>
        <p:spPr>
          <a:xfrm>
            <a:off x="4241442" y="460893"/>
            <a:ext cx="3601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(IEEE 802.3), topology: bus</a:t>
            </a:r>
          </a:p>
        </p:txBody>
      </p:sp>
      <p:pic>
        <p:nvPicPr>
          <p:cNvPr id="27" name="Picture 2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94F170C-DB78-4163-A30A-5EEDD6A868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75134" y="819993"/>
            <a:ext cx="1386730" cy="815101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5B902804-CF49-4849-8A37-A1E24BD85D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00398" y="2252230"/>
            <a:ext cx="674730" cy="674730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B5B6EB3-6D29-4CCA-A736-8ED50AEC61A2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rot="5400000" flipH="1" flipV="1">
            <a:off x="5863240" y="1842846"/>
            <a:ext cx="275113" cy="54365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9998D9C-B4F3-4CCC-B0CC-5263C832699C}"/>
              </a:ext>
            </a:extLst>
          </p:cNvPr>
          <p:cNvCxnSpPr>
            <a:cxnSpLocks/>
            <a:endCxn id="71" idx="0"/>
          </p:cNvCxnSpPr>
          <p:nvPr/>
        </p:nvCxnSpPr>
        <p:spPr>
          <a:xfrm rot="5400000">
            <a:off x="7005242" y="1961322"/>
            <a:ext cx="423430" cy="15838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5F248EC-DE5F-4A4B-85BE-FA10EEFF88EE}"/>
              </a:ext>
            </a:extLst>
          </p:cNvPr>
          <p:cNvSpPr/>
          <p:nvPr/>
        </p:nvSpPr>
        <p:spPr>
          <a:xfrm>
            <a:off x="4238306" y="795559"/>
            <a:ext cx="6384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CSMA/CD: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Carrier-sense multiple access with collision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35299B-FD4A-488F-B205-3D41603663D3}"/>
              </a:ext>
            </a:extLst>
          </p:cNvPr>
          <p:cNvCxnSpPr/>
          <p:nvPr/>
        </p:nvCxnSpPr>
        <p:spPr>
          <a:xfrm>
            <a:off x="4819650" y="1828800"/>
            <a:ext cx="6200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C12C532-C8F4-4507-B80C-07D325F97C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11628" y="1655124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89E105-D948-4AAA-94E3-6729BA1C50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089100" y="1667803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023E7C-DC8A-400D-B8CB-4CAF19B7F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06923" y="1667803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D9C1D2-E206-4B07-9C5F-86A6314EA3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990817" y="1650536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1245ADC3-DF60-4BFD-82F9-80032758A4B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91603" y="2252230"/>
            <a:ext cx="674730" cy="674730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448C26B1-A2B1-4C31-9D31-4321CF6CC39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069345" y="2252230"/>
            <a:ext cx="674730" cy="674730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11E9407-5C1F-46FB-A8C4-2F531A6F7F3E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rot="16200000" flipV="1">
            <a:off x="9139412" y="1984932"/>
            <a:ext cx="279701" cy="2548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B894AD05-21F8-4D62-8D0F-DD2F719B7C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91551" y="2237511"/>
            <a:ext cx="674730" cy="674730"/>
          </a:xfrm>
          <a:prstGeom prst="rect">
            <a:avLst/>
          </a:prstGeom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5BE6D9A-3681-4357-A150-6163490950A4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 rot="16200000" flipH="1">
            <a:off x="8124561" y="2033155"/>
            <a:ext cx="247715" cy="1609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30896717-BB87-4951-9DDA-98AC4FBAD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30065" y="3866183"/>
            <a:ext cx="674730" cy="674730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BDF3820-220C-4E87-8AD8-8B05EF6F15FA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6240940" y="3130355"/>
            <a:ext cx="253525" cy="12181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ED31419-7CBC-414D-A007-D66AD0891CD4}"/>
              </a:ext>
            </a:extLst>
          </p:cNvPr>
          <p:cNvCxnSpPr>
            <a:cxnSpLocks/>
            <a:stCxn id="45" idx="2"/>
            <a:endCxn id="37" idx="0"/>
          </p:cNvCxnSpPr>
          <p:nvPr/>
        </p:nvCxnSpPr>
        <p:spPr>
          <a:xfrm rot="5400000">
            <a:off x="7092380" y="3678799"/>
            <a:ext cx="262434" cy="11233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E8493F0-B8BC-4B07-9248-F8999A2122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815770" y="3290665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2C9AF2-1B37-42C4-9107-21D0D5D1BD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118767" y="3281756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1BC8ADD-0897-4BE8-B52C-9E29337204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26516" y="3290665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B31DDCB-6360-434C-9F7B-28DC087E9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708682" y="3281756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677685E2-1968-48AE-B396-8449BEE3CC3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21271" y="3866183"/>
            <a:ext cx="674730" cy="674730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483F647C-7ACB-455F-B95F-F78E2CF5190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099012" y="3866183"/>
            <a:ext cx="674730" cy="674730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8A27A2C-E37B-4BCC-87B0-E92D3DF7D995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rot="16200000" flipV="1">
            <a:off x="8521811" y="2951617"/>
            <a:ext cx="262434" cy="156669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ADA4C5C0-A68C-4CB0-BC72-A9AD3C970E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612339" y="3866183"/>
            <a:ext cx="674730" cy="674730"/>
          </a:xfrm>
          <a:prstGeom prst="rect">
            <a:avLst/>
          </a:prstGeom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DC8942B-1082-480D-B83B-0B4B0EAB256E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 rot="16200000" flipH="1">
            <a:off x="7641846" y="3558324"/>
            <a:ext cx="253525" cy="36219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3048320-7598-42DB-87C4-4928834A194B}"/>
              </a:ext>
            </a:extLst>
          </p:cNvPr>
          <p:cNvSpPr/>
          <p:nvPr/>
        </p:nvSpPr>
        <p:spPr>
          <a:xfrm>
            <a:off x="6724650" y="3245645"/>
            <a:ext cx="1443270" cy="41193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C2B8AC-7C16-44E7-85F5-7A78E12028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45331" y="5981214"/>
            <a:ext cx="674730" cy="674730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8601FB43-619A-461F-BBC7-C1452401D26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55335" y="4975311"/>
            <a:ext cx="674730" cy="674730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D925BE34-48FA-46F1-B1B3-1F919FFCF55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830554" y="5041332"/>
            <a:ext cx="674730" cy="67473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F9E30127-1297-4D08-B2CF-5623663E1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11053" y="6012578"/>
            <a:ext cx="674730" cy="67473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6F243F-BE40-456C-A7E5-64C269E80E1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830065" y="5312676"/>
            <a:ext cx="466086" cy="7497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0FE34D-F052-46DB-AB66-38BA981507FC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6820061" y="6062441"/>
            <a:ext cx="464930" cy="2561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38BD22-09A5-4749-8110-5F2FF1518E51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279764" y="6062441"/>
            <a:ext cx="631289" cy="287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FCD8D6-9C32-49AE-93BB-0E3B9A969A5C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7296151" y="5716062"/>
            <a:ext cx="871768" cy="346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8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APPLICATION: STAR NETWORK TOPOLOGY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60" name="Picture 59" descr="A picture containing black, white, dark, night&#10;&#10;Description automatically generated">
            <a:extLst>
              <a:ext uri="{FF2B5EF4-FFF2-40B4-BE49-F238E27FC236}">
                <a16:creationId xmlns:a16="http://schemas.microsoft.com/office/drawing/2014/main" id="{FE053C90-C39D-4EC7-9B8D-1FDFBB30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6544" y="709188"/>
            <a:ext cx="874124" cy="8741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744E23-7105-4F2C-9EFE-24C0C99D4B9C}"/>
              </a:ext>
            </a:extLst>
          </p:cNvPr>
          <p:cNvSpPr/>
          <p:nvPr/>
        </p:nvSpPr>
        <p:spPr>
          <a:xfrm>
            <a:off x="4241442" y="460893"/>
            <a:ext cx="244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Ethernet, topology: star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30896717-BB87-4951-9DDA-98AC4FBAD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87920" y="3238686"/>
            <a:ext cx="674730" cy="674730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BDF3820-220C-4E87-8AD8-8B05EF6F15FA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6198795" y="2502858"/>
            <a:ext cx="253525" cy="12181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ED31419-7CBC-414D-A007-D66AD0891CD4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>
            <a:off x="6992764" y="2947778"/>
            <a:ext cx="423430" cy="15838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E8493F0-B8BC-4B07-9248-F8999A212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73625" y="2663168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42C9AF2-1B37-42C4-9107-21D0D5D1B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76622" y="2654259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1BC8ADD-0897-4BE8-B52C-9E293372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84371" y="2663168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B31DDCB-6360-434C-9F7B-28DC087E9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66537" y="2654259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677685E2-1968-48AE-B396-8449BEE3CC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79126" y="3238686"/>
            <a:ext cx="674730" cy="674730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8A27A2C-E37B-4BCC-87B0-E92D3DF7D995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8443879" y="2359907"/>
            <a:ext cx="244472" cy="14771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ADA4C5C0-A68C-4CB0-BC72-A9AD3C970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70194" y="3238686"/>
            <a:ext cx="674730" cy="674730"/>
          </a:xfrm>
          <a:prstGeom prst="rect">
            <a:avLst/>
          </a:prstGeom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DC8942B-1082-480D-B83B-0B4B0EAB256E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 rot="16200000" flipH="1">
            <a:off x="7599701" y="2930827"/>
            <a:ext cx="253525" cy="36219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3048320-7598-42DB-87C4-4928834A194B}"/>
              </a:ext>
            </a:extLst>
          </p:cNvPr>
          <p:cNvSpPr/>
          <p:nvPr/>
        </p:nvSpPr>
        <p:spPr>
          <a:xfrm>
            <a:off x="6682505" y="2618148"/>
            <a:ext cx="1443270" cy="41193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C2B8AC-7C16-44E7-85F5-7A78E120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7858" y="6099117"/>
            <a:ext cx="674730" cy="674730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8601FB43-619A-461F-BBC7-C1452401D26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68418" y="5605920"/>
            <a:ext cx="674730" cy="674730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D925BE34-48FA-46F1-B1B3-1F919FFCF55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29966" y="4654882"/>
            <a:ext cx="674730" cy="67473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F9E30127-1297-4D08-B2CF-5623663E1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45843" y="6196976"/>
            <a:ext cx="674730" cy="67473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6F243F-BE40-456C-A7E5-64C269E80E1D}"/>
              </a:ext>
            </a:extLst>
          </p:cNvPr>
          <p:cNvCxnSpPr>
            <a:cxnSpLocks/>
            <a:stCxn id="67" idx="3"/>
            <a:endCxn id="84" idx="1"/>
          </p:cNvCxnSpPr>
          <p:nvPr/>
        </p:nvCxnSpPr>
        <p:spPr>
          <a:xfrm flipV="1">
            <a:off x="5743148" y="5798295"/>
            <a:ext cx="1510994" cy="1449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0FE34D-F052-46DB-AB66-38BA981507FC}"/>
              </a:ext>
            </a:extLst>
          </p:cNvPr>
          <p:cNvCxnSpPr>
            <a:cxnSpLocks/>
            <a:stCxn id="59" idx="3"/>
            <a:endCxn id="84" idx="1"/>
          </p:cNvCxnSpPr>
          <p:nvPr/>
        </p:nvCxnSpPr>
        <p:spPr>
          <a:xfrm flipV="1">
            <a:off x="6592588" y="5798295"/>
            <a:ext cx="661554" cy="638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38BD22-09A5-4749-8110-5F2FF1518E51}"/>
              </a:ext>
            </a:extLst>
          </p:cNvPr>
          <p:cNvCxnSpPr>
            <a:cxnSpLocks/>
            <a:stCxn id="70" idx="1"/>
            <a:endCxn id="83" idx="2"/>
          </p:cNvCxnSpPr>
          <p:nvPr/>
        </p:nvCxnSpPr>
        <p:spPr>
          <a:xfrm flipH="1" flipV="1">
            <a:off x="7529163" y="6097185"/>
            <a:ext cx="416680" cy="4371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FCD8D6-9C32-49AE-93BB-0E3B9A969A5C}"/>
              </a:ext>
            </a:extLst>
          </p:cNvPr>
          <p:cNvCxnSpPr>
            <a:cxnSpLocks/>
            <a:stCxn id="68" idx="2"/>
            <a:endCxn id="84" idx="3"/>
          </p:cNvCxnSpPr>
          <p:nvPr/>
        </p:nvCxnSpPr>
        <p:spPr>
          <a:xfrm flipH="1">
            <a:off x="7844058" y="5329612"/>
            <a:ext cx="1123273" cy="468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E15AA316-5C87-4542-9B4B-2FBF55FA5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67331" y="3220724"/>
            <a:ext cx="674730" cy="67473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E4E774C-3F62-468D-B5FE-4C33EA3F5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87920" y="1777765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322C71-455A-49FC-AB63-ADC725575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90917" y="1768856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CECA15C-3E6F-468C-A54F-CC8F4F982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98666" y="1777765"/>
            <a:ext cx="321993" cy="3219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178AF58-9586-4889-BC01-5B52EC67A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80832" y="1768856"/>
            <a:ext cx="321993" cy="3219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5824E3E-AA4B-451B-934C-8EC859162E7A}"/>
              </a:ext>
            </a:extLst>
          </p:cNvPr>
          <p:cNvSpPr/>
          <p:nvPr/>
        </p:nvSpPr>
        <p:spPr>
          <a:xfrm>
            <a:off x="6696800" y="1732745"/>
            <a:ext cx="1443270" cy="41193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EE6E5766-D344-4280-96CB-31E50F664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60869" y="822137"/>
            <a:ext cx="674730" cy="674730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9F87CA9E-34D1-49BA-AA9E-1C45083510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16326" y="837726"/>
            <a:ext cx="674730" cy="674730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A77CDDD4-07E2-43DC-BAEF-5037BEE0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43143" y="822137"/>
            <a:ext cx="674730" cy="67473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CE173649-8FEA-4891-9270-880E3F6BB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30836" y="818127"/>
            <a:ext cx="674730" cy="67473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2EC33CB-F183-4CA4-A4E8-9018949C849F}"/>
              </a:ext>
            </a:extLst>
          </p:cNvPr>
          <p:cNvCxnSpPr>
            <a:cxnSpLocks/>
            <a:stCxn id="53" idx="0"/>
            <a:endCxn id="72" idx="2"/>
          </p:cNvCxnSpPr>
          <p:nvPr/>
        </p:nvCxnSpPr>
        <p:spPr>
          <a:xfrm rot="16200000" flipV="1">
            <a:off x="6216105" y="1044953"/>
            <a:ext cx="284908" cy="11807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047A6C1-0859-4D26-A874-F83BEC9C51E9}"/>
              </a:ext>
            </a:extLst>
          </p:cNvPr>
          <p:cNvCxnSpPr>
            <a:cxnSpLocks/>
            <a:stCxn id="61" idx="0"/>
            <a:endCxn id="65" idx="2"/>
          </p:cNvCxnSpPr>
          <p:nvPr/>
        </p:nvCxnSpPr>
        <p:spPr>
          <a:xfrm rot="16200000" flipV="1">
            <a:off x="7089080" y="1606022"/>
            <a:ext cx="271989" cy="5368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A9227D8-1C0B-44DA-8996-CA50B5865B92}"/>
              </a:ext>
            </a:extLst>
          </p:cNvPr>
          <p:cNvCxnSpPr>
            <a:cxnSpLocks/>
            <a:stCxn id="62" idx="0"/>
            <a:endCxn id="69" idx="2"/>
          </p:cNvCxnSpPr>
          <p:nvPr/>
        </p:nvCxnSpPr>
        <p:spPr>
          <a:xfrm rot="5400000" flipH="1" flipV="1">
            <a:off x="7629636" y="1426894"/>
            <a:ext cx="280898" cy="42084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DFEF0AF-9F3B-44F0-95D6-BA3C9D5F2296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rot="5400000" flipH="1" flipV="1">
            <a:off x="8269560" y="1084725"/>
            <a:ext cx="256400" cy="11118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picture containing text, sign, computer, picture frame&#10;&#10;Description automatically generated">
            <a:extLst>
              <a:ext uri="{FF2B5EF4-FFF2-40B4-BE49-F238E27FC236}">
                <a16:creationId xmlns:a16="http://schemas.microsoft.com/office/drawing/2014/main" id="{C4BAFCE4-F590-4248-B216-1F820304D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36547" y="2054392"/>
            <a:ext cx="589916" cy="59778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9BC5A8CE-E674-4E73-995B-9634AD7D8ACC}"/>
              </a:ext>
            </a:extLst>
          </p:cNvPr>
          <p:cNvSpPr/>
          <p:nvPr/>
        </p:nvSpPr>
        <p:spPr>
          <a:xfrm>
            <a:off x="6665307" y="1657864"/>
            <a:ext cx="1474763" cy="137222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2030CE-A302-470E-82DF-06C950B351D1}"/>
              </a:ext>
            </a:extLst>
          </p:cNvPr>
          <p:cNvSpPr/>
          <p:nvPr/>
        </p:nvSpPr>
        <p:spPr>
          <a:xfrm>
            <a:off x="7241353" y="5499404"/>
            <a:ext cx="575619" cy="59778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Picture 83" descr="A picture containing text, sign, computer, picture frame&#10;&#10;Description automatically generated">
            <a:extLst>
              <a:ext uri="{FF2B5EF4-FFF2-40B4-BE49-F238E27FC236}">
                <a16:creationId xmlns:a16="http://schemas.microsoft.com/office/drawing/2014/main" id="{B273E93E-EBE3-4C01-BC26-904212C55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54142" y="5499404"/>
            <a:ext cx="589916" cy="597781"/>
          </a:xfrm>
          <a:prstGeom prst="rect">
            <a:avLst/>
          </a:prstGeom>
        </p:spPr>
      </p:pic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8E7E91A5-3278-475B-BDEA-091DADBCC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40661" y="5756441"/>
            <a:ext cx="674730" cy="67473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2E02269-3006-4B2A-8815-DFF23CA333E2}"/>
              </a:ext>
            </a:extLst>
          </p:cNvPr>
          <p:cNvCxnSpPr>
            <a:cxnSpLocks/>
            <a:stCxn id="88" idx="1"/>
            <a:endCxn id="84" idx="2"/>
          </p:cNvCxnSpPr>
          <p:nvPr/>
        </p:nvCxnSpPr>
        <p:spPr>
          <a:xfrm flipH="1">
            <a:off x="7549100" y="6093806"/>
            <a:ext cx="1291561" cy="33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29A9896C-71B9-4438-A185-F310AFB0B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16972" y="4331223"/>
            <a:ext cx="674730" cy="67473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CD6630-705C-47E7-9F40-97BA6DCA44C8}"/>
              </a:ext>
            </a:extLst>
          </p:cNvPr>
          <p:cNvCxnSpPr>
            <a:cxnSpLocks/>
            <a:stCxn id="93" idx="2"/>
            <a:endCxn id="84" idx="3"/>
          </p:cNvCxnSpPr>
          <p:nvPr/>
        </p:nvCxnSpPr>
        <p:spPr>
          <a:xfrm flipH="1">
            <a:off x="7844058" y="5005953"/>
            <a:ext cx="310279" cy="7923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D457DADD-71A4-4F96-9CDE-7D2E03E54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21819" y="4331223"/>
            <a:ext cx="674730" cy="67473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6C2751-9455-426A-B506-348D1F4E386B}"/>
              </a:ext>
            </a:extLst>
          </p:cNvPr>
          <p:cNvCxnSpPr>
            <a:cxnSpLocks/>
            <a:stCxn id="97" idx="2"/>
            <a:endCxn id="84" idx="0"/>
          </p:cNvCxnSpPr>
          <p:nvPr/>
        </p:nvCxnSpPr>
        <p:spPr>
          <a:xfrm>
            <a:off x="6959184" y="5005953"/>
            <a:ext cx="589916" cy="4934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45AB3072-02FE-4298-A0E4-5012FF6C9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54632" y="4730991"/>
            <a:ext cx="674730" cy="674730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4F1C9AA-6275-4EE1-83D0-A5E13A9D9DCF}"/>
              </a:ext>
            </a:extLst>
          </p:cNvPr>
          <p:cNvCxnSpPr>
            <a:cxnSpLocks/>
            <a:stCxn id="101" idx="3"/>
            <a:endCxn id="84" idx="0"/>
          </p:cNvCxnSpPr>
          <p:nvPr/>
        </p:nvCxnSpPr>
        <p:spPr>
          <a:xfrm>
            <a:off x="6429362" y="5068356"/>
            <a:ext cx="1119738" cy="431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5A21D4DC-78F3-42C3-BE47-6FCCB4FF055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833333" y="575896"/>
            <a:ext cx="1116681" cy="10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YOU THINK THEY ARE “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 IN SOME WAY?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8466C0-A936-4065-B125-6D84F44CA31A}"/>
              </a:ext>
            </a:extLst>
          </p:cNvPr>
          <p:cNvSpPr/>
          <p:nvPr/>
        </p:nvSpPr>
        <p:spPr>
          <a:xfrm>
            <a:off x="4494135" y="65852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59EC7-4437-46F4-8C23-C7B6456F4BBA}"/>
              </a:ext>
            </a:extLst>
          </p:cNvPr>
          <p:cNvSpPr/>
          <p:nvPr/>
        </p:nvSpPr>
        <p:spPr>
          <a:xfrm>
            <a:off x="5817645" y="35372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372FCB-2A38-40C7-AA6C-6EFCA4744CAA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4798935" y="506128"/>
            <a:ext cx="1018710" cy="3048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A9CFF7A-0CCD-4C71-B3D2-97DD6BE32706}"/>
              </a:ext>
            </a:extLst>
          </p:cNvPr>
          <p:cNvSpPr/>
          <p:nvPr/>
        </p:nvSpPr>
        <p:spPr>
          <a:xfrm>
            <a:off x="7093854" y="64590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19C332-25F2-4F04-AF0F-C4CDFC55EEE6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6122445" y="506128"/>
            <a:ext cx="971409" cy="2921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AC8A5AE-07B3-46BE-AD15-5A0FB6609A94}"/>
              </a:ext>
            </a:extLst>
          </p:cNvPr>
          <p:cNvSpPr/>
          <p:nvPr/>
        </p:nvSpPr>
        <p:spPr>
          <a:xfrm>
            <a:off x="7921578" y="983381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F42878-DD66-4494-A9ED-348B3EF98486}"/>
              </a:ext>
            </a:extLst>
          </p:cNvPr>
          <p:cNvSpPr/>
          <p:nvPr/>
        </p:nvSpPr>
        <p:spPr>
          <a:xfrm>
            <a:off x="7921578" y="25638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DAADB1-6534-401C-B6AA-35BC0C2D758B}"/>
              </a:ext>
            </a:extLst>
          </p:cNvPr>
          <p:cNvCxnSpPr>
            <a:cxnSpLocks/>
            <a:stCxn id="20" idx="0"/>
            <a:endCxn id="21" idx="4"/>
          </p:cNvCxnSpPr>
          <p:nvPr/>
        </p:nvCxnSpPr>
        <p:spPr>
          <a:xfrm flipV="1">
            <a:off x="8073978" y="561186"/>
            <a:ext cx="0" cy="4221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49475C3-C41F-465C-94D6-788FDC999CF7}"/>
              </a:ext>
            </a:extLst>
          </p:cNvPr>
          <p:cNvSpPr/>
          <p:nvPr/>
        </p:nvSpPr>
        <p:spPr>
          <a:xfrm>
            <a:off x="8378778" y="77228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7FE26B-8F31-446D-820E-12C5A18CE0C9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8181741" y="516549"/>
            <a:ext cx="241674" cy="3003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1EBBA9-E30D-4511-B123-029E528A595D}"/>
              </a:ext>
            </a:extLst>
          </p:cNvPr>
          <p:cNvSpPr/>
          <p:nvPr/>
        </p:nvSpPr>
        <p:spPr>
          <a:xfrm>
            <a:off x="4647960" y="1280737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5603CC-A590-4802-8DAF-618E952FC712}"/>
              </a:ext>
            </a:extLst>
          </p:cNvPr>
          <p:cNvSpPr/>
          <p:nvPr/>
        </p:nvSpPr>
        <p:spPr>
          <a:xfrm>
            <a:off x="6212877" y="1595979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ADAA13-B2F3-4C0F-985C-E01313F1E1AC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4952760" y="1433137"/>
            <a:ext cx="1260117" cy="3152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8DBDA41-B94C-4575-9967-FB41538EA0A0}"/>
              </a:ext>
            </a:extLst>
          </p:cNvPr>
          <p:cNvSpPr/>
          <p:nvPr/>
        </p:nvSpPr>
        <p:spPr>
          <a:xfrm>
            <a:off x="5736166" y="95673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8CF213-0B8D-4307-BFEB-8A8BB36B88F4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H="1" flipV="1">
            <a:off x="5996329" y="1216898"/>
            <a:ext cx="261185" cy="4237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7031148-5AE0-4848-8BD7-8FF349818F25}"/>
              </a:ext>
            </a:extLst>
          </p:cNvPr>
          <p:cNvSpPr/>
          <p:nvPr/>
        </p:nvSpPr>
        <p:spPr>
          <a:xfrm>
            <a:off x="7611893" y="164423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CACE32-D3E2-4FB6-83E9-93BD0E1E08E2}"/>
              </a:ext>
            </a:extLst>
          </p:cNvPr>
          <p:cNvSpPr/>
          <p:nvPr/>
        </p:nvSpPr>
        <p:spPr>
          <a:xfrm>
            <a:off x="8809367" y="173874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A12760-EF8E-44EA-9E5A-67649F70FFA0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7916693" y="1796632"/>
            <a:ext cx="293937" cy="53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07614E0-FFD3-4A6D-999B-E0586CBE41A6}"/>
              </a:ext>
            </a:extLst>
          </p:cNvPr>
          <p:cNvSpPr/>
          <p:nvPr/>
        </p:nvSpPr>
        <p:spPr>
          <a:xfrm>
            <a:off x="8210630" y="169774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7A4C50-014F-4845-B2C6-076558E2051E}"/>
              </a:ext>
            </a:extLst>
          </p:cNvPr>
          <p:cNvCxnSpPr>
            <a:cxnSpLocks/>
            <a:stCxn id="44" idx="2"/>
            <a:endCxn id="46" idx="6"/>
          </p:cNvCxnSpPr>
          <p:nvPr/>
        </p:nvCxnSpPr>
        <p:spPr>
          <a:xfrm flipH="1" flipV="1">
            <a:off x="8515430" y="1850140"/>
            <a:ext cx="293937" cy="410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B77D554-1420-472B-969F-B3C7EB2FF068}"/>
              </a:ext>
            </a:extLst>
          </p:cNvPr>
          <p:cNvSpPr/>
          <p:nvPr/>
        </p:nvSpPr>
        <p:spPr>
          <a:xfrm>
            <a:off x="9812397" y="87180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C979FD-FAD7-4905-A23A-D62DED12DAAB}"/>
              </a:ext>
            </a:extLst>
          </p:cNvPr>
          <p:cNvSpPr/>
          <p:nvPr/>
        </p:nvSpPr>
        <p:spPr>
          <a:xfrm>
            <a:off x="9936371" y="416061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8C015A-D592-40E8-8632-64572AD3B46A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V="1">
            <a:off x="9964797" y="720861"/>
            <a:ext cx="123974" cy="1509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431B782-0AFE-4853-ABF9-E60FBA7CFB25}"/>
              </a:ext>
            </a:extLst>
          </p:cNvPr>
          <p:cNvSpPr/>
          <p:nvPr/>
        </p:nvSpPr>
        <p:spPr>
          <a:xfrm>
            <a:off x="10393571" y="93195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0C6AAB5-BA77-4124-AF1C-5B07835531F2}"/>
              </a:ext>
            </a:extLst>
          </p:cNvPr>
          <p:cNvCxnSpPr>
            <a:cxnSpLocks/>
            <a:stCxn id="62" idx="5"/>
            <a:endCxn id="64" idx="1"/>
          </p:cNvCxnSpPr>
          <p:nvPr/>
        </p:nvCxnSpPr>
        <p:spPr>
          <a:xfrm>
            <a:off x="10196534" y="676224"/>
            <a:ext cx="241674" cy="3003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BC8E53-6919-4A79-BDAD-C91234A4C489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10117197" y="1024206"/>
            <a:ext cx="276374" cy="601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91B8DF9-23D5-4B70-95A1-E80909259489}"/>
              </a:ext>
            </a:extLst>
          </p:cNvPr>
          <p:cNvSpPr/>
          <p:nvPr/>
        </p:nvSpPr>
        <p:spPr>
          <a:xfrm>
            <a:off x="6144820" y="5440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4904A0-E3D5-4197-A059-087C43BA7D04}"/>
              </a:ext>
            </a:extLst>
          </p:cNvPr>
          <p:cNvCxnSpPr>
            <a:cxnSpLocks/>
            <a:stCxn id="17" idx="1"/>
            <a:endCxn id="91" idx="5"/>
          </p:cNvCxnSpPr>
          <p:nvPr/>
        </p:nvCxnSpPr>
        <p:spPr>
          <a:xfrm flipH="1" flipV="1">
            <a:off x="6404983" y="314563"/>
            <a:ext cx="733508" cy="37597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FA301F7-BA7D-46E7-ABCC-A41CA4AC854D}"/>
              </a:ext>
            </a:extLst>
          </p:cNvPr>
          <p:cNvSpPr/>
          <p:nvPr/>
        </p:nvSpPr>
        <p:spPr>
          <a:xfrm>
            <a:off x="6947015" y="152806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98A7B8-BEB7-4F4D-9EF0-490E47DF06D1}"/>
              </a:ext>
            </a:extLst>
          </p:cNvPr>
          <p:cNvCxnSpPr>
            <a:cxnSpLocks/>
            <a:stCxn id="97" idx="2"/>
            <a:endCxn id="31" idx="6"/>
          </p:cNvCxnSpPr>
          <p:nvPr/>
        </p:nvCxnSpPr>
        <p:spPr>
          <a:xfrm flipH="1">
            <a:off x="6517677" y="1680465"/>
            <a:ext cx="429338" cy="679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BDFBEBC-C392-470B-AE86-1671E02FA80D}"/>
              </a:ext>
            </a:extLst>
          </p:cNvPr>
          <p:cNvSpPr/>
          <p:nvPr/>
        </p:nvSpPr>
        <p:spPr>
          <a:xfrm>
            <a:off x="9321840" y="179663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D1A5372-465D-4216-9A39-A9343E87E8B0}"/>
              </a:ext>
            </a:extLst>
          </p:cNvPr>
          <p:cNvCxnSpPr>
            <a:cxnSpLocks/>
            <a:stCxn id="103" idx="2"/>
            <a:endCxn id="44" idx="6"/>
          </p:cNvCxnSpPr>
          <p:nvPr/>
        </p:nvCxnSpPr>
        <p:spPr>
          <a:xfrm flipH="1" flipV="1">
            <a:off x="9114167" y="1891142"/>
            <a:ext cx="207673" cy="578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DA8A153-B7C7-49D2-B485-7EA185D48006}"/>
              </a:ext>
            </a:extLst>
          </p:cNvPr>
          <p:cNvSpPr/>
          <p:nvPr/>
        </p:nvSpPr>
        <p:spPr>
          <a:xfrm>
            <a:off x="8602537" y="130259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6146C8-AF45-4478-8666-57FD1A9FAB03}"/>
              </a:ext>
            </a:extLst>
          </p:cNvPr>
          <p:cNvCxnSpPr>
            <a:cxnSpLocks/>
            <a:stCxn id="23" idx="7"/>
            <a:endCxn id="108" idx="4"/>
          </p:cNvCxnSpPr>
          <p:nvPr/>
        </p:nvCxnSpPr>
        <p:spPr>
          <a:xfrm flipV="1">
            <a:off x="8638941" y="435059"/>
            <a:ext cx="115996" cy="3818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42ADE8E-BC14-4FE2-9EDE-FE0B1AB3C5F2}"/>
              </a:ext>
            </a:extLst>
          </p:cNvPr>
          <p:cNvSpPr/>
          <p:nvPr/>
        </p:nvSpPr>
        <p:spPr>
          <a:xfrm>
            <a:off x="10408440" y="18792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1A82539-E231-420B-B46C-11246CCC87F9}"/>
              </a:ext>
            </a:extLst>
          </p:cNvPr>
          <p:cNvCxnSpPr>
            <a:cxnSpLocks/>
            <a:stCxn id="62" idx="7"/>
            <a:endCxn id="113" idx="2"/>
          </p:cNvCxnSpPr>
          <p:nvPr/>
        </p:nvCxnSpPr>
        <p:spPr>
          <a:xfrm flipV="1">
            <a:off x="10196534" y="340328"/>
            <a:ext cx="211906" cy="1203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C3A18D1-CD68-4BB4-9572-C9365FC6A568}"/>
              </a:ext>
            </a:extLst>
          </p:cNvPr>
          <p:cNvSpPr/>
          <p:nvPr/>
        </p:nvSpPr>
        <p:spPr>
          <a:xfrm>
            <a:off x="10196534" y="660473"/>
            <a:ext cx="304800" cy="30480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40982A6-A577-4E86-97DC-0FAC730688D0}"/>
              </a:ext>
            </a:extLst>
          </p:cNvPr>
          <p:cNvSpPr txBox="1"/>
          <p:nvPr/>
        </p:nvSpPr>
        <p:spPr>
          <a:xfrm>
            <a:off x="4529964" y="5213734"/>
            <a:ext cx="331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SOMETHING COMMON?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96995C-10D5-4EC9-9B1E-2CFE3E132828}"/>
              </a:ext>
            </a:extLst>
          </p:cNvPr>
          <p:cNvSpPr txBox="1"/>
          <p:nvPr/>
        </p:nvSpPr>
        <p:spPr>
          <a:xfrm>
            <a:off x="5510741" y="2139910"/>
            <a:ext cx="36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COMMON: VERTEX = 4 and EDGE = 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DD43131-001C-4E0B-8040-1E3348E00FAB}"/>
              </a:ext>
            </a:extLst>
          </p:cNvPr>
          <p:cNvSpPr txBox="1"/>
          <p:nvPr/>
        </p:nvSpPr>
        <p:spPr>
          <a:xfrm>
            <a:off x="4544418" y="6085208"/>
            <a:ext cx="7244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BUT WHY WE NEED LOOK FOR SOMETHING COMMON?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0B04CAD-96F8-4991-85E0-2C137702FAD6}"/>
              </a:ext>
            </a:extLst>
          </p:cNvPr>
          <p:cNvSpPr/>
          <p:nvPr/>
        </p:nvSpPr>
        <p:spPr>
          <a:xfrm>
            <a:off x="5984277" y="1237296"/>
            <a:ext cx="304800" cy="347787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474365-9031-4C96-A448-CA7756F53E05}"/>
              </a:ext>
            </a:extLst>
          </p:cNvPr>
          <p:cNvGrpSpPr/>
          <p:nvPr/>
        </p:nvGrpSpPr>
        <p:grpSpPr>
          <a:xfrm>
            <a:off x="4392168" y="2674934"/>
            <a:ext cx="6788716" cy="2104810"/>
            <a:chOff x="4392168" y="2674934"/>
            <a:chExt cx="6788716" cy="210481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6AB41C9-ADC1-4C26-BDBB-F7EBE42AA472}"/>
                </a:ext>
              </a:extLst>
            </p:cNvPr>
            <p:cNvSpPr txBox="1"/>
            <p:nvPr/>
          </p:nvSpPr>
          <p:spPr>
            <a:xfrm>
              <a:off x="4392168" y="2674934"/>
              <a:ext cx="3407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/>
                <a:t>COULD WE INFER MORE?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BF009EA-F39D-4C0C-8FAD-1CD035DF81F2}"/>
                </a:ext>
              </a:extLst>
            </p:cNvPr>
            <p:cNvSpPr/>
            <p:nvPr/>
          </p:nvSpPr>
          <p:spPr>
            <a:xfrm>
              <a:off x="4768184" y="3714709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D5A0D6C-CE83-44D5-817E-B5C1370032D2}"/>
                </a:ext>
              </a:extLst>
            </p:cNvPr>
            <p:cNvSpPr/>
            <p:nvPr/>
          </p:nvSpPr>
          <p:spPr>
            <a:xfrm>
              <a:off x="5791200" y="4010750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8B68CE7-B057-495D-9586-B4E417D9BC8E}"/>
                </a:ext>
              </a:extLst>
            </p:cNvPr>
            <p:cNvCxnSpPr>
              <a:cxnSpLocks/>
              <a:stCxn id="135" idx="6"/>
              <a:endCxn id="147" idx="1"/>
            </p:cNvCxnSpPr>
            <p:nvPr/>
          </p:nvCxnSpPr>
          <p:spPr>
            <a:xfrm>
              <a:off x="5072984" y="3867109"/>
              <a:ext cx="279943" cy="132939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60F4AF3-6134-44F7-8577-A93569A6AE0E}"/>
                </a:ext>
              </a:extLst>
            </p:cNvPr>
            <p:cNvSpPr/>
            <p:nvPr/>
          </p:nvSpPr>
          <p:spPr>
            <a:xfrm>
              <a:off x="5856390" y="3390707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B39B30F-1250-4184-946A-B705C655A31A}"/>
                </a:ext>
              </a:extLst>
            </p:cNvPr>
            <p:cNvCxnSpPr>
              <a:cxnSpLocks/>
              <a:stCxn id="136" idx="0"/>
              <a:endCxn id="138" idx="4"/>
            </p:cNvCxnSpPr>
            <p:nvPr/>
          </p:nvCxnSpPr>
          <p:spPr>
            <a:xfrm flipV="1">
              <a:off x="5943600" y="3695507"/>
              <a:ext cx="65190" cy="31524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0B30D28-5CB5-4B8E-8B01-CA337D1C8208}"/>
                </a:ext>
              </a:extLst>
            </p:cNvPr>
            <p:cNvSpPr/>
            <p:nvPr/>
          </p:nvSpPr>
          <p:spPr>
            <a:xfrm>
              <a:off x="6382834" y="3417353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3017B0D-B7F1-48AF-8EE2-9D783ACAD506}"/>
                </a:ext>
              </a:extLst>
            </p:cNvPr>
            <p:cNvCxnSpPr>
              <a:cxnSpLocks/>
              <a:stCxn id="140" idx="1"/>
              <a:endCxn id="138" idx="6"/>
            </p:cNvCxnSpPr>
            <p:nvPr/>
          </p:nvCxnSpPr>
          <p:spPr>
            <a:xfrm flipH="1">
              <a:off x="6161190" y="3461990"/>
              <a:ext cx="266281" cy="8111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61D9E63-4DEC-4B61-B3FC-5B3F6BEB4C4A}"/>
                </a:ext>
              </a:extLst>
            </p:cNvPr>
            <p:cNvSpPr/>
            <p:nvPr/>
          </p:nvSpPr>
          <p:spPr>
            <a:xfrm>
              <a:off x="5308290" y="3955411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DC90537-5FA2-4B7D-85BF-D29C6B27ACFD}"/>
                </a:ext>
              </a:extLst>
            </p:cNvPr>
            <p:cNvCxnSpPr>
              <a:cxnSpLocks/>
              <a:stCxn id="147" idx="6"/>
              <a:endCxn id="136" idx="2"/>
            </p:cNvCxnSpPr>
            <p:nvPr/>
          </p:nvCxnSpPr>
          <p:spPr>
            <a:xfrm>
              <a:off x="5613090" y="4107811"/>
              <a:ext cx="178110" cy="55339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A7015E7-68CF-42CE-BE7B-1604A3E3C889}"/>
                </a:ext>
              </a:extLst>
            </p:cNvPr>
            <p:cNvSpPr/>
            <p:nvPr/>
          </p:nvSpPr>
          <p:spPr>
            <a:xfrm>
              <a:off x="5205941" y="3390707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55917B9-3B2D-4B52-9719-855951B34FE1}"/>
                </a:ext>
              </a:extLst>
            </p:cNvPr>
            <p:cNvCxnSpPr>
              <a:cxnSpLocks/>
              <a:stCxn id="153" idx="5"/>
              <a:endCxn id="147" idx="0"/>
            </p:cNvCxnSpPr>
            <p:nvPr/>
          </p:nvCxnSpPr>
          <p:spPr>
            <a:xfrm flipH="1">
              <a:off x="5460690" y="3650870"/>
              <a:ext cx="5414" cy="3045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A2CA6C2-6E37-4926-A308-8D2A6A714178}"/>
                </a:ext>
              </a:extLst>
            </p:cNvPr>
            <p:cNvSpPr/>
            <p:nvPr/>
          </p:nvSpPr>
          <p:spPr>
            <a:xfrm>
              <a:off x="7135207" y="3220363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E291193-5AC9-4AB5-B044-F4A09014E175}"/>
                </a:ext>
              </a:extLst>
            </p:cNvPr>
            <p:cNvSpPr/>
            <p:nvPr/>
          </p:nvSpPr>
          <p:spPr>
            <a:xfrm>
              <a:off x="8332681" y="3314873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7F8B10F-EC4A-4742-BC36-3CC7B746CEDD}"/>
                </a:ext>
              </a:extLst>
            </p:cNvPr>
            <p:cNvCxnSpPr>
              <a:cxnSpLocks/>
              <a:stCxn id="157" idx="6"/>
              <a:endCxn id="160" idx="2"/>
            </p:cNvCxnSpPr>
            <p:nvPr/>
          </p:nvCxnSpPr>
          <p:spPr>
            <a:xfrm>
              <a:off x="7440007" y="3372763"/>
              <a:ext cx="293937" cy="5350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FF6BD36-8D41-4D02-B8B9-2B31C7003E65}"/>
                </a:ext>
              </a:extLst>
            </p:cNvPr>
            <p:cNvSpPr/>
            <p:nvPr/>
          </p:nvSpPr>
          <p:spPr>
            <a:xfrm>
              <a:off x="7733944" y="3273871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B7C8060-9A0F-4538-9256-E017EF06DA3C}"/>
                </a:ext>
              </a:extLst>
            </p:cNvPr>
            <p:cNvCxnSpPr>
              <a:cxnSpLocks/>
              <a:stCxn id="158" idx="2"/>
              <a:endCxn id="160" idx="6"/>
            </p:cNvCxnSpPr>
            <p:nvPr/>
          </p:nvCxnSpPr>
          <p:spPr>
            <a:xfrm flipH="1" flipV="1">
              <a:off x="8038744" y="3426271"/>
              <a:ext cx="293937" cy="4100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4A5A394-AB99-467B-B8E2-88C912861CFA}"/>
                </a:ext>
              </a:extLst>
            </p:cNvPr>
            <p:cNvSpPr/>
            <p:nvPr/>
          </p:nvSpPr>
          <p:spPr>
            <a:xfrm>
              <a:off x="8845154" y="3372763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69BDF1B-4EAE-4FF5-BBDC-FD541E7663CB}"/>
                </a:ext>
              </a:extLst>
            </p:cNvPr>
            <p:cNvCxnSpPr>
              <a:cxnSpLocks/>
              <a:stCxn id="162" idx="2"/>
              <a:endCxn id="158" idx="6"/>
            </p:cNvCxnSpPr>
            <p:nvPr/>
          </p:nvCxnSpPr>
          <p:spPr>
            <a:xfrm flipH="1" flipV="1">
              <a:off x="8637481" y="3467273"/>
              <a:ext cx="207673" cy="5789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37AD7B3-76CC-4E18-85B4-E73D04BB0B5B}"/>
                </a:ext>
              </a:extLst>
            </p:cNvPr>
            <p:cNvSpPr/>
            <p:nvPr/>
          </p:nvSpPr>
          <p:spPr>
            <a:xfrm>
              <a:off x="9271898" y="3136012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7656ECE-BF1E-48CF-B8CE-F00707240D87}"/>
                </a:ext>
              </a:extLst>
            </p:cNvPr>
            <p:cNvCxnSpPr>
              <a:cxnSpLocks/>
              <a:stCxn id="164" idx="2"/>
              <a:endCxn id="162" idx="7"/>
            </p:cNvCxnSpPr>
            <p:nvPr/>
          </p:nvCxnSpPr>
          <p:spPr>
            <a:xfrm flipH="1">
              <a:off x="9105317" y="3288412"/>
              <a:ext cx="166581" cy="12898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CA0296D-9792-4787-B76C-BAE98A2EFCDD}"/>
                </a:ext>
              </a:extLst>
            </p:cNvPr>
            <p:cNvSpPr/>
            <p:nvPr/>
          </p:nvSpPr>
          <p:spPr>
            <a:xfrm>
              <a:off x="8371955" y="3894934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EEF1974-D64D-4825-AE21-1F7F8656C4E9}"/>
                </a:ext>
              </a:extLst>
            </p:cNvPr>
            <p:cNvSpPr/>
            <p:nvPr/>
          </p:nvSpPr>
          <p:spPr>
            <a:xfrm>
              <a:off x="7773218" y="3853932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F004DC3-89DE-4856-9EF5-3BACE72AA8C8}"/>
                </a:ext>
              </a:extLst>
            </p:cNvPr>
            <p:cNvCxnSpPr>
              <a:cxnSpLocks/>
              <a:stCxn id="167" idx="2"/>
              <a:endCxn id="169" idx="6"/>
            </p:cNvCxnSpPr>
            <p:nvPr/>
          </p:nvCxnSpPr>
          <p:spPr>
            <a:xfrm flipH="1" flipV="1">
              <a:off x="8078018" y="4006332"/>
              <a:ext cx="293937" cy="4100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36B1543-6191-40A2-B1C4-4071E0A830DC}"/>
                </a:ext>
              </a:extLst>
            </p:cNvPr>
            <p:cNvSpPr/>
            <p:nvPr/>
          </p:nvSpPr>
          <p:spPr>
            <a:xfrm>
              <a:off x="8884428" y="3952824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3A02129-2653-45F2-AB9F-984A49C63446}"/>
                </a:ext>
              </a:extLst>
            </p:cNvPr>
            <p:cNvCxnSpPr>
              <a:cxnSpLocks/>
              <a:stCxn id="171" idx="2"/>
              <a:endCxn id="167" idx="6"/>
            </p:cNvCxnSpPr>
            <p:nvPr/>
          </p:nvCxnSpPr>
          <p:spPr>
            <a:xfrm flipH="1" flipV="1">
              <a:off x="8676755" y="4047334"/>
              <a:ext cx="207673" cy="5789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C254B9F-D275-4F4A-9D06-11EED62E50EF}"/>
                </a:ext>
              </a:extLst>
            </p:cNvPr>
            <p:cNvSpPr/>
            <p:nvPr/>
          </p:nvSpPr>
          <p:spPr>
            <a:xfrm>
              <a:off x="8015520" y="4336651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A952DE0-813E-4BFF-B95D-5E03813047AE}"/>
                </a:ext>
              </a:extLst>
            </p:cNvPr>
            <p:cNvCxnSpPr>
              <a:cxnSpLocks/>
              <a:stCxn id="167" idx="3"/>
              <a:endCxn id="175" idx="7"/>
            </p:cNvCxnSpPr>
            <p:nvPr/>
          </p:nvCxnSpPr>
          <p:spPr>
            <a:xfrm flipH="1">
              <a:off x="8275683" y="4155097"/>
              <a:ext cx="140909" cy="22619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816FBC8-8F71-487A-A7CC-EE2448BFB606}"/>
                </a:ext>
              </a:extLst>
            </p:cNvPr>
            <p:cNvCxnSpPr>
              <a:cxnSpLocks/>
              <a:stCxn id="185" idx="0"/>
              <a:endCxn id="167" idx="5"/>
            </p:cNvCxnSpPr>
            <p:nvPr/>
          </p:nvCxnSpPr>
          <p:spPr>
            <a:xfrm flipH="1" flipV="1">
              <a:off x="8632118" y="4155097"/>
              <a:ext cx="177249" cy="31984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8E33549-4A98-4382-90D3-4CC9BB871FC2}"/>
                </a:ext>
              </a:extLst>
            </p:cNvPr>
            <p:cNvSpPr/>
            <p:nvPr/>
          </p:nvSpPr>
          <p:spPr>
            <a:xfrm>
              <a:off x="8656967" y="4474944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18536A0-A5B4-45EA-95C2-B8E425C501F1}"/>
                </a:ext>
              </a:extLst>
            </p:cNvPr>
            <p:cNvSpPr/>
            <p:nvPr/>
          </p:nvSpPr>
          <p:spPr>
            <a:xfrm>
              <a:off x="10095610" y="4427474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410AE0-2FE8-4B43-98F6-C7F21E8E72FE}"/>
                </a:ext>
              </a:extLst>
            </p:cNvPr>
            <p:cNvSpPr/>
            <p:nvPr/>
          </p:nvSpPr>
          <p:spPr>
            <a:xfrm>
              <a:off x="10095463" y="3922908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DB5AEC2-87DF-4711-8285-567DB8A11610}"/>
                </a:ext>
              </a:extLst>
            </p:cNvPr>
            <p:cNvSpPr/>
            <p:nvPr/>
          </p:nvSpPr>
          <p:spPr>
            <a:xfrm>
              <a:off x="10400410" y="3562309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04AF499-9AA6-4803-8E87-0A10F9AC59EF}"/>
                </a:ext>
              </a:extLst>
            </p:cNvPr>
            <p:cNvSpPr/>
            <p:nvPr/>
          </p:nvSpPr>
          <p:spPr>
            <a:xfrm>
              <a:off x="9911727" y="3246441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15BAFF2-59A9-4BE0-904B-9BF8CD8A8CF0}"/>
                </a:ext>
              </a:extLst>
            </p:cNvPr>
            <p:cNvSpPr/>
            <p:nvPr/>
          </p:nvSpPr>
          <p:spPr>
            <a:xfrm>
              <a:off x="10876084" y="3238307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082A1E-40AB-4B6E-A2B3-E348D6CDFA36}"/>
                </a:ext>
              </a:extLst>
            </p:cNvPr>
            <p:cNvSpPr/>
            <p:nvPr/>
          </p:nvSpPr>
          <p:spPr>
            <a:xfrm>
              <a:off x="10431374" y="2969071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4D6F572-3305-43BF-A37D-96F40CAAC372}"/>
                </a:ext>
              </a:extLst>
            </p:cNvPr>
            <p:cNvCxnSpPr>
              <a:cxnSpLocks/>
              <a:stCxn id="191" idx="4"/>
              <a:endCxn id="188" idx="0"/>
            </p:cNvCxnSpPr>
            <p:nvPr/>
          </p:nvCxnSpPr>
          <p:spPr>
            <a:xfrm>
              <a:off x="10247863" y="4227708"/>
              <a:ext cx="147" cy="19976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AD8643C-AC25-4CFC-90D1-D2FFBCA32113}"/>
                </a:ext>
              </a:extLst>
            </p:cNvPr>
            <p:cNvCxnSpPr>
              <a:cxnSpLocks/>
              <a:stCxn id="192" idx="3"/>
              <a:endCxn id="191" idx="7"/>
            </p:cNvCxnSpPr>
            <p:nvPr/>
          </p:nvCxnSpPr>
          <p:spPr>
            <a:xfrm flipH="1">
              <a:off x="10355626" y="3822472"/>
              <a:ext cx="89421" cy="14507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EE357A5-C5A9-4C1D-939D-04AC48F0B9FF}"/>
                </a:ext>
              </a:extLst>
            </p:cNvPr>
            <p:cNvCxnSpPr>
              <a:cxnSpLocks/>
              <a:stCxn id="193" idx="4"/>
              <a:endCxn id="191" idx="0"/>
            </p:cNvCxnSpPr>
            <p:nvPr/>
          </p:nvCxnSpPr>
          <p:spPr>
            <a:xfrm>
              <a:off x="10064127" y="3551241"/>
              <a:ext cx="183736" cy="37166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5A9AC44-AAF1-442D-9162-E330495AD56C}"/>
                </a:ext>
              </a:extLst>
            </p:cNvPr>
            <p:cNvCxnSpPr>
              <a:cxnSpLocks/>
              <a:stCxn id="195" idx="4"/>
              <a:endCxn id="192" idx="0"/>
            </p:cNvCxnSpPr>
            <p:nvPr/>
          </p:nvCxnSpPr>
          <p:spPr>
            <a:xfrm flipH="1">
              <a:off x="10552810" y="3273871"/>
              <a:ext cx="30964" cy="28843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81E7948-AC5A-4200-9967-30A0ECAD3B3F}"/>
                </a:ext>
              </a:extLst>
            </p:cNvPr>
            <p:cNvCxnSpPr>
              <a:cxnSpLocks/>
              <a:stCxn id="194" idx="3"/>
              <a:endCxn id="192" idx="6"/>
            </p:cNvCxnSpPr>
            <p:nvPr/>
          </p:nvCxnSpPr>
          <p:spPr>
            <a:xfrm flipH="1">
              <a:off x="10705210" y="3498470"/>
              <a:ext cx="215511" cy="216239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DF21C59E-5BD5-4E10-A2AD-1A666A6AE67C}"/>
              </a:ext>
            </a:extLst>
          </p:cNvPr>
          <p:cNvSpPr txBox="1"/>
          <p:nvPr/>
        </p:nvSpPr>
        <p:spPr>
          <a:xfrm>
            <a:off x="7914772" y="5237870"/>
            <a:ext cx="305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COMMON: VERTEX - EDGE = 1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059FC40-22A7-45FE-96F4-780F1DD1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697" y="606234"/>
            <a:ext cx="965847" cy="9658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2619E2-FE35-4947-B711-23EDB54A1BE0}"/>
              </a:ext>
            </a:extLst>
          </p:cNvPr>
          <p:cNvSpPr/>
          <p:nvPr/>
        </p:nvSpPr>
        <p:spPr>
          <a:xfrm>
            <a:off x="4296240" y="54400"/>
            <a:ext cx="5422007" cy="2391625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C14F95-F13F-4F99-B67A-6A8F2A214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42667" y="1264700"/>
            <a:ext cx="1522333" cy="12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/>
      <p:bldP spid="129" grpId="0"/>
      <p:bldP spid="189" grpId="0"/>
      <p:bldP spid="222" grpId="0" animBg="1"/>
      <p:bldP spid="238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84A12-2FCC-48FB-849F-4069F4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sv-SE" sz="4000">
                <a:solidFill>
                  <a:srgbClr val="FFFFFF"/>
                </a:solidFill>
              </a:rPr>
              <a:t>Questions and Answers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1063BB93-9E8E-4F5A-8650-A1E36F04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4B24B4F-F869-4DE0-AF66-6C9E84387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0041" y="793246"/>
            <a:ext cx="1165251" cy="84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1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WE NEED LOOK FOR SOMETHING COMMON?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8466C0-A936-4065-B125-6D84F44CA31A}"/>
              </a:ext>
            </a:extLst>
          </p:cNvPr>
          <p:cNvSpPr/>
          <p:nvPr/>
        </p:nvSpPr>
        <p:spPr>
          <a:xfrm>
            <a:off x="4364497" y="567335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59EC7-4437-46F4-8C23-C7B6456F4BBA}"/>
              </a:ext>
            </a:extLst>
          </p:cNvPr>
          <p:cNvSpPr/>
          <p:nvPr/>
        </p:nvSpPr>
        <p:spPr>
          <a:xfrm>
            <a:off x="5688007" y="536855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372FCB-2A38-40C7-AA6C-6EFCA4744CAA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4669297" y="5520956"/>
            <a:ext cx="1018710" cy="3048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A9CFF7A-0CCD-4C71-B3D2-97DD6BE32706}"/>
              </a:ext>
            </a:extLst>
          </p:cNvPr>
          <p:cNvSpPr/>
          <p:nvPr/>
        </p:nvSpPr>
        <p:spPr>
          <a:xfrm>
            <a:off x="6964216" y="566073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19C332-25F2-4F04-AF0F-C4CDFC55EEE6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5992807" y="5520956"/>
            <a:ext cx="971409" cy="2921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AC8A5AE-07B3-46BE-AD15-5A0FB6609A94}"/>
              </a:ext>
            </a:extLst>
          </p:cNvPr>
          <p:cNvSpPr/>
          <p:nvPr/>
        </p:nvSpPr>
        <p:spPr>
          <a:xfrm>
            <a:off x="4584521" y="527896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F42878-DD66-4494-A9ED-348B3EF98486}"/>
              </a:ext>
            </a:extLst>
          </p:cNvPr>
          <p:cNvSpPr/>
          <p:nvPr/>
        </p:nvSpPr>
        <p:spPr>
          <a:xfrm>
            <a:off x="4584521" y="455196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DAADB1-6534-401C-B6AA-35BC0C2D758B}"/>
              </a:ext>
            </a:extLst>
          </p:cNvPr>
          <p:cNvCxnSpPr>
            <a:cxnSpLocks/>
            <a:stCxn id="20" idx="0"/>
            <a:endCxn id="21" idx="4"/>
          </p:cNvCxnSpPr>
          <p:nvPr/>
        </p:nvCxnSpPr>
        <p:spPr>
          <a:xfrm flipV="1">
            <a:off x="4736921" y="4856768"/>
            <a:ext cx="0" cy="4221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49475C3-C41F-465C-94D6-788FDC999CF7}"/>
              </a:ext>
            </a:extLst>
          </p:cNvPr>
          <p:cNvSpPr/>
          <p:nvPr/>
        </p:nvSpPr>
        <p:spPr>
          <a:xfrm>
            <a:off x="5041721" y="506786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7FE26B-8F31-446D-820E-12C5A18CE0C9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4844684" y="4812131"/>
            <a:ext cx="241674" cy="3003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1EBBA9-E30D-4511-B123-029E528A595D}"/>
              </a:ext>
            </a:extLst>
          </p:cNvPr>
          <p:cNvSpPr/>
          <p:nvPr/>
        </p:nvSpPr>
        <p:spPr>
          <a:xfrm>
            <a:off x="7579637" y="4817074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5603CC-A590-4802-8DAF-618E952FC712}"/>
              </a:ext>
            </a:extLst>
          </p:cNvPr>
          <p:cNvSpPr/>
          <p:nvPr/>
        </p:nvSpPr>
        <p:spPr>
          <a:xfrm>
            <a:off x="8576774" y="494726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ADAA13-B2F3-4C0F-985C-E01313F1E1AC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7884437" y="4969474"/>
            <a:ext cx="692337" cy="1301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8DBDA41-B94C-4575-9967-FB41538EA0A0}"/>
              </a:ext>
            </a:extLst>
          </p:cNvPr>
          <p:cNvSpPr/>
          <p:nvPr/>
        </p:nvSpPr>
        <p:spPr>
          <a:xfrm>
            <a:off x="8100063" y="4308021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8CF213-0B8D-4307-BFEB-8A8BB36B88F4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H="1" flipV="1">
            <a:off x="8360226" y="4568184"/>
            <a:ext cx="261185" cy="4237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7031148-5AE0-4848-8BD7-8FF349818F25}"/>
              </a:ext>
            </a:extLst>
          </p:cNvPr>
          <p:cNvSpPr/>
          <p:nvPr/>
        </p:nvSpPr>
        <p:spPr>
          <a:xfrm>
            <a:off x="4516897" y="624840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CACE32-D3E2-4FB6-83E9-93BD0E1E08E2}"/>
              </a:ext>
            </a:extLst>
          </p:cNvPr>
          <p:cNvSpPr/>
          <p:nvPr/>
        </p:nvSpPr>
        <p:spPr>
          <a:xfrm>
            <a:off x="5714371" y="634291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A12760-EF8E-44EA-9E5A-67649F70FFA0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4821697" y="6400800"/>
            <a:ext cx="293937" cy="53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07614E0-FFD3-4A6D-999B-E0586CBE41A6}"/>
              </a:ext>
            </a:extLst>
          </p:cNvPr>
          <p:cNvSpPr/>
          <p:nvPr/>
        </p:nvSpPr>
        <p:spPr>
          <a:xfrm>
            <a:off x="5115634" y="630190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7A4C50-014F-4845-B2C6-076558E2051E}"/>
              </a:ext>
            </a:extLst>
          </p:cNvPr>
          <p:cNvCxnSpPr>
            <a:cxnSpLocks/>
            <a:stCxn id="44" idx="2"/>
            <a:endCxn id="46" idx="6"/>
          </p:cNvCxnSpPr>
          <p:nvPr/>
        </p:nvCxnSpPr>
        <p:spPr>
          <a:xfrm flipH="1" flipV="1">
            <a:off x="5420434" y="6454308"/>
            <a:ext cx="293937" cy="410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B77D554-1420-472B-969F-B3C7EB2FF068}"/>
              </a:ext>
            </a:extLst>
          </p:cNvPr>
          <p:cNvSpPr/>
          <p:nvPr/>
        </p:nvSpPr>
        <p:spPr>
          <a:xfrm>
            <a:off x="9502666" y="85194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C979FD-FAD7-4905-A23A-D62DED12DAAB}"/>
              </a:ext>
            </a:extLst>
          </p:cNvPr>
          <p:cNvSpPr/>
          <p:nvPr/>
        </p:nvSpPr>
        <p:spPr>
          <a:xfrm>
            <a:off x="9626640" y="396201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8C015A-D592-40E8-8632-64572AD3B46A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V="1">
            <a:off x="9655066" y="701001"/>
            <a:ext cx="123974" cy="1509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431B782-0AFE-4853-ABF9-E60FBA7CFB25}"/>
              </a:ext>
            </a:extLst>
          </p:cNvPr>
          <p:cNvSpPr/>
          <p:nvPr/>
        </p:nvSpPr>
        <p:spPr>
          <a:xfrm>
            <a:off x="10083840" y="91209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0C6AAB5-BA77-4124-AF1C-5B07835531F2}"/>
              </a:ext>
            </a:extLst>
          </p:cNvPr>
          <p:cNvCxnSpPr>
            <a:cxnSpLocks/>
            <a:stCxn id="62" idx="5"/>
            <a:endCxn id="64" idx="1"/>
          </p:cNvCxnSpPr>
          <p:nvPr/>
        </p:nvCxnSpPr>
        <p:spPr>
          <a:xfrm>
            <a:off x="9886803" y="656364"/>
            <a:ext cx="241674" cy="3003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BC8E53-6919-4A79-BDAD-C91234A4C489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9807466" y="1004346"/>
            <a:ext cx="276374" cy="601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91B8DF9-23D5-4B70-95A1-E80909259489}"/>
              </a:ext>
            </a:extLst>
          </p:cNvPr>
          <p:cNvSpPr/>
          <p:nvPr/>
        </p:nvSpPr>
        <p:spPr>
          <a:xfrm>
            <a:off x="6015182" y="506922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4904A0-E3D5-4197-A059-087C43BA7D04}"/>
              </a:ext>
            </a:extLst>
          </p:cNvPr>
          <p:cNvCxnSpPr>
            <a:cxnSpLocks/>
            <a:stCxn id="17" idx="1"/>
            <a:endCxn id="91" idx="5"/>
          </p:cNvCxnSpPr>
          <p:nvPr/>
        </p:nvCxnSpPr>
        <p:spPr>
          <a:xfrm flipH="1" flipV="1">
            <a:off x="6275345" y="5329391"/>
            <a:ext cx="733508" cy="37597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FA301F7-BA7D-46E7-ABCC-A41CA4AC854D}"/>
              </a:ext>
            </a:extLst>
          </p:cNvPr>
          <p:cNvSpPr/>
          <p:nvPr/>
        </p:nvSpPr>
        <p:spPr>
          <a:xfrm>
            <a:off x="9178765" y="489483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98A7B8-BEB7-4F4D-9EF0-490E47DF06D1}"/>
              </a:ext>
            </a:extLst>
          </p:cNvPr>
          <p:cNvCxnSpPr>
            <a:cxnSpLocks/>
            <a:stCxn id="97" idx="2"/>
            <a:endCxn id="31" idx="6"/>
          </p:cNvCxnSpPr>
          <p:nvPr/>
        </p:nvCxnSpPr>
        <p:spPr>
          <a:xfrm flipH="1">
            <a:off x="8881574" y="5047236"/>
            <a:ext cx="297191" cy="52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BDFBEBC-C392-470B-AE86-1671E02FA80D}"/>
              </a:ext>
            </a:extLst>
          </p:cNvPr>
          <p:cNvSpPr/>
          <p:nvPr/>
        </p:nvSpPr>
        <p:spPr>
          <a:xfrm>
            <a:off x="6226844" y="640080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D1A5372-465D-4216-9A39-A9343E87E8B0}"/>
              </a:ext>
            </a:extLst>
          </p:cNvPr>
          <p:cNvCxnSpPr>
            <a:cxnSpLocks/>
            <a:stCxn id="103" idx="2"/>
            <a:endCxn id="44" idx="6"/>
          </p:cNvCxnSpPr>
          <p:nvPr/>
        </p:nvCxnSpPr>
        <p:spPr>
          <a:xfrm flipH="1" flipV="1">
            <a:off x="6019171" y="6495310"/>
            <a:ext cx="207673" cy="578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DA8A153-B7C7-49D2-B485-7EA185D48006}"/>
              </a:ext>
            </a:extLst>
          </p:cNvPr>
          <p:cNvSpPr/>
          <p:nvPr/>
        </p:nvSpPr>
        <p:spPr>
          <a:xfrm>
            <a:off x="5265480" y="4425841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6146C8-AF45-4478-8666-57FD1A9FAB03}"/>
              </a:ext>
            </a:extLst>
          </p:cNvPr>
          <p:cNvCxnSpPr>
            <a:cxnSpLocks/>
            <a:stCxn id="23" idx="7"/>
            <a:endCxn id="108" idx="4"/>
          </p:cNvCxnSpPr>
          <p:nvPr/>
        </p:nvCxnSpPr>
        <p:spPr>
          <a:xfrm flipV="1">
            <a:off x="5301884" y="4730641"/>
            <a:ext cx="115996" cy="3818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42ADE8E-BC14-4FE2-9EDE-FE0B1AB3C5F2}"/>
              </a:ext>
            </a:extLst>
          </p:cNvPr>
          <p:cNvSpPr/>
          <p:nvPr/>
        </p:nvSpPr>
        <p:spPr>
          <a:xfrm>
            <a:off x="10098709" y="16806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1A82539-E231-420B-B46C-11246CCC87F9}"/>
              </a:ext>
            </a:extLst>
          </p:cNvPr>
          <p:cNvCxnSpPr>
            <a:cxnSpLocks/>
            <a:stCxn id="62" idx="7"/>
            <a:endCxn id="113" idx="2"/>
          </p:cNvCxnSpPr>
          <p:nvPr/>
        </p:nvCxnSpPr>
        <p:spPr>
          <a:xfrm flipV="1">
            <a:off x="9886803" y="320468"/>
            <a:ext cx="211906" cy="1203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C3A18D1-CD68-4BB4-9572-C9365FC6A568}"/>
              </a:ext>
            </a:extLst>
          </p:cNvPr>
          <p:cNvSpPr/>
          <p:nvPr/>
        </p:nvSpPr>
        <p:spPr>
          <a:xfrm>
            <a:off x="9886803" y="640613"/>
            <a:ext cx="304800" cy="30480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BF009EA-F39D-4C0C-8FAD-1CD035DF81F2}"/>
              </a:ext>
            </a:extLst>
          </p:cNvPr>
          <p:cNvSpPr/>
          <p:nvPr/>
        </p:nvSpPr>
        <p:spPr>
          <a:xfrm>
            <a:off x="7713245" y="588005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D5A0D6C-CE83-44D5-817E-B5C1370032D2}"/>
              </a:ext>
            </a:extLst>
          </p:cNvPr>
          <p:cNvSpPr/>
          <p:nvPr/>
        </p:nvSpPr>
        <p:spPr>
          <a:xfrm>
            <a:off x="8736261" y="617609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B68CE7-B057-495D-9586-B4E417D9BC8E}"/>
              </a:ext>
            </a:extLst>
          </p:cNvPr>
          <p:cNvCxnSpPr>
            <a:cxnSpLocks/>
            <a:stCxn id="135" idx="6"/>
            <a:endCxn id="147" idx="1"/>
          </p:cNvCxnSpPr>
          <p:nvPr/>
        </p:nvCxnSpPr>
        <p:spPr>
          <a:xfrm>
            <a:off x="8018045" y="6032455"/>
            <a:ext cx="279943" cy="1329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860F4AF3-6134-44F7-8577-A93569A6AE0E}"/>
              </a:ext>
            </a:extLst>
          </p:cNvPr>
          <p:cNvSpPr/>
          <p:nvPr/>
        </p:nvSpPr>
        <p:spPr>
          <a:xfrm>
            <a:off x="8801451" y="555605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B39B30F-1250-4184-946A-B705C655A31A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8888661" y="5860853"/>
            <a:ext cx="65190" cy="3152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70B30D28-5CB5-4B8E-8B01-CA337D1C8208}"/>
              </a:ext>
            </a:extLst>
          </p:cNvPr>
          <p:cNvSpPr/>
          <p:nvPr/>
        </p:nvSpPr>
        <p:spPr>
          <a:xfrm>
            <a:off x="9327895" y="5582699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3017B0D-B7F1-48AF-8EE2-9D783ACAD506}"/>
              </a:ext>
            </a:extLst>
          </p:cNvPr>
          <p:cNvCxnSpPr>
            <a:cxnSpLocks/>
            <a:stCxn id="140" idx="1"/>
            <a:endCxn id="138" idx="6"/>
          </p:cNvCxnSpPr>
          <p:nvPr/>
        </p:nvCxnSpPr>
        <p:spPr>
          <a:xfrm flipH="1">
            <a:off x="9106251" y="5627336"/>
            <a:ext cx="266281" cy="8111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E61D9E63-4DEC-4B61-B3FC-5B3F6BEB4C4A}"/>
              </a:ext>
            </a:extLst>
          </p:cNvPr>
          <p:cNvSpPr/>
          <p:nvPr/>
        </p:nvSpPr>
        <p:spPr>
          <a:xfrm>
            <a:off x="8253351" y="6120757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DC90537-5FA2-4B7D-85BF-D29C6B27ACFD}"/>
              </a:ext>
            </a:extLst>
          </p:cNvPr>
          <p:cNvCxnSpPr>
            <a:cxnSpLocks/>
            <a:stCxn id="147" idx="6"/>
            <a:endCxn id="136" idx="2"/>
          </p:cNvCxnSpPr>
          <p:nvPr/>
        </p:nvCxnSpPr>
        <p:spPr>
          <a:xfrm>
            <a:off x="8558151" y="6273157"/>
            <a:ext cx="178110" cy="553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3A7015E7-68CF-42CE-BE7B-1604A3E3C889}"/>
              </a:ext>
            </a:extLst>
          </p:cNvPr>
          <p:cNvSpPr/>
          <p:nvPr/>
        </p:nvSpPr>
        <p:spPr>
          <a:xfrm>
            <a:off x="8151002" y="555605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55917B9-3B2D-4B52-9719-855951B34FE1}"/>
              </a:ext>
            </a:extLst>
          </p:cNvPr>
          <p:cNvCxnSpPr>
            <a:cxnSpLocks/>
            <a:stCxn id="153" idx="5"/>
            <a:endCxn id="147" idx="0"/>
          </p:cNvCxnSpPr>
          <p:nvPr/>
        </p:nvCxnSpPr>
        <p:spPr>
          <a:xfrm flipH="1">
            <a:off x="8405751" y="5816216"/>
            <a:ext cx="5414" cy="3045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A2CA6C2-6E37-4926-A308-8D2A6A714178}"/>
              </a:ext>
            </a:extLst>
          </p:cNvPr>
          <p:cNvSpPr/>
          <p:nvPr/>
        </p:nvSpPr>
        <p:spPr>
          <a:xfrm>
            <a:off x="4554134" y="384896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291193-5AC9-4AB5-B044-F4A09014E175}"/>
              </a:ext>
            </a:extLst>
          </p:cNvPr>
          <p:cNvSpPr/>
          <p:nvPr/>
        </p:nvSpPr>
        <p:spPr>
          <a:xfrm>
            <a:off x="5751608" y="394347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7F8B10F-EC4A-4742-BC36-3CC7B746CEDD}"/>
              </a:ext>
            </a:extLst>
          </p:cNvPr>
          <p:cNvCxnSpPr>
            <a:cxnSpLocks/>
            <a:stCxn id="157" idx="6"/>
            <a:endCxn id="160" idx="2"/>
          </p:cNvCxnSpPr>
          <p:nvPr/>
        </p:nvCxnSpPr>
        <p:spPr>
          <a:xfrm>
            <a:off x="4858934" y="4001366"/>
            <a:ext cx="293937" cy="53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6FF6BD36-8D41-4D02-B8B9-2B31C7003E65}"/>
              </a:ext>
            </a:extLst>
          </p:cNvPr>
          <p:cNvSpPr/>
          <p:nvPr/>
        </p:nvSpPr>
        <p:spPr>
          <a:xfrm>
            <a:off x="5152871" y="3902474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B7C8060-9A0F-4538-9256-E017EF06DA3C}"/>
              </a:ext>
            </a:extLst>
          </p:cNvPr>
          <p:cNvCxnSpPr>
            <a:cxnSpLocks/>
            <a:stCxn id="158" idx="2"/>
            <a:endCxn id="160" idx="6"/>
          </p:cNvCxnSpPr>
          <p:nvPr/>
        </p:nvCxnSpPr>
        <p:spPr>
          <a:xfrm flipH="1" flipV="1">
            <a:off x="5457671" y="4054874"/>
            <a:ext cx="293937" cy="410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64A5A394-AB99-467B-B8E2-88C912861CFA}"/>
              </a:ext>
            </a:extLst>
          </p:cNvPr>
          <p:cNvSpPr/>
          <p:nvPr/>
        </p:nvSpPr>
        <p:spPr>
          <a:xfrm>
            <a:off x="6264081" y="400136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69BDF1B-4EAE-4FF5-BBDC-FD541E7663CB}"/>
              </a:ext>
            </a:extLst>
          </p:cNvPr>
          <p:cNvCxnSpPr>
            <a:cxnSpLocks/>
            <a:stCxn id="162" idx="2"/>
            <a:endCxn id="158" idx="6"/>
          </p:cNvCxnSpPr>
          <p:nvPr/>
        </p:nvCxnSpPr>
        <p:spPr>
          <a:xfrm flipH="1" flipV="1">
            <a:off x="6056408" y="4095876"/>
            <a:ext cx="207673" cy="578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937AD7B3-76CC-4E18-85B4-E73D04BB0B5B}"/>
              </a:ext>
            </a:extLst>
          </p:cNvPr>
          <p:cNvSpPr/>
          <p:nvPr/>
        </p:nvSpPr>
        <p:spPr>
          <a:xfrm>
            <a:off x="6690825" y="376461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7656ECE-BF1E-48CF-B8CE-F00707240D87}"/>
              </a:ext>
            </a:extLst>
          </p:cNvPr>
          <p:cNvCxnSpPr>
            <a:cxnSpLocks/>
            <a:stCxn id="164" idx="2"/>
            <a:endCxn id="162" idx="7"/>
          </p:cNvCxnSpPr>
          <p:nvPr/>
        </p:nvCxnSpPr>
        <p:spPr>
          <a:xfrm flipH="1">
            <a:off x="6524244" y="3917015"/>
            <a:ext cx="166581" cy="1289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9CA0296D-9792-4787-B76C-BAE98A2EFCDD}"/>
              </a:ext>
            </a:extLst>
          </p:cNvPr>
          <p:cNvSpPr/>
          <p:nvPr/>
        </p:nvSpPr>
        <p:spPr>
          <a:xfrm>
            <a:off x="10574146" y="545810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EEF1974-D64D-4825-AE21-1F7F8656C4E9}"/>
              </a:ext>
            </a:extLst>
          </p:cNvPr>
          <p:cNvSpPr/>
          <p:nvPr/>
        </p:nvSpPr>
        <p:spPr>
          <a:xfrm>
            <a:off x="9975409" y="541709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F004DC3-89DE-4856-9EF5-3BACE72AA8C8}"/>
              </a:ext>
            </a:extLst>
          </p:cNvPr>
          <p:cNvCxnSpPr>
            <a:cxnSpLocks/>
            <a:stCxn id="167" idx="2"/>
            <a:endCxn id="169" idx="6"/>
          </p:cNvCxnSpPr>
          <p:nvPr/>
        </p:nvCxnSpPr>
        <p:spPr>
          <a:xfrm flipH="1" flipV="1">
            <a:off x="10280209" y="5569498"/>
            <a:ext cx="293937" cy="410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36B1543-6191-40A2-B1C4-4071E0A830DC}"/>
              </a:ext>
            </a:extLst>
          </p:cNvPr>
          <p:cNvSpPr/>
          <p:nvPr/>
        </p:nvSpPr>
        <p:spPr>
          <a:xfrm>
            <a:off x="11086619" y="551599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3A02129-2653-45F2-AB9F-984A49C63446}"/>
              </a:ext>
            </a:extLst>
          </p:cNvPr>
          <p:cNvCxnSpPr>
            <a:cxnSpLocks/>
            <a:stCxn id="171" idx="2"/>
            <a:endCxn id="167" idx="6"/>
          </p:cNvCxnSpPr>
          <p:nvPr/>
        </p:nvCxnSpPr>
        <p:spPr>
          <a:xfrm flipH="1" flipV="1">
            <a:off x="10878946" y="5610500"/>
            <a:ext cx="207673" cy="578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2C254B9F-D275-4F4A-9D06-11EED62E50EF}"/>
              </a:ext>
            </a:extLst>
          </p:cNvPr>
          <p:cNvSpPr/>
          <p:nvPr/>
        </p:nvSpPr>
        <p:spPr>
          <a:xfrm>
            <a:off x="10217711" y="5899817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A952DE0-813E-4BFF-B95D-5E03813047AE}"/>
              </a:ext>
            </a:extLst>
          </p:cNvPr>
          <p:cNvCxnSpPr>
            <a:cxnSpLocks/>
            <a:stCxn id="167" idx="3"/>
            <a:endCxn id="175" idx="7"/>
          </p:cNvCxnSpPr>
          <p:nvPr/>
        </p:nvCxnSpPr>
        <p:spPr>
          <a:xfrm flipH="1">
            <a:off x="10477874" y="5718263"/>
            <a:ext cx="140909" cy="2261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816FBC8-8F71-487A-A7CC-EE2448BFB606}"/>
              </a:ext>
            </a:extLst>
          </p:cNvPr>
          <p:cNvCxnSpPr>
            <a:cxnSpLocks/>
            <a:stCxn id="185" idx="0"/>
            <a:endCxn id="167" idx="5"/>
          </p:cNvCxnSpPr>
          <p:nvPr/>
        </p:nvCxnSpPr>
        <p:spPr>
          <a:xfrm flipH="1" flipV="1">
            <a:off x="10834309" y="5718263"/>
            <a:ext cx="177249" cy="319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38E33549-4A98-4382-90D3-4CC9BB871FC2}"/>
              </a:ext>
            </a:extLst>
          </p:cNvPr>
          <p:cNvSpPr/>
          <p:nvPr/>
        </p:nvSpPr>
        <p:spPr>
          <a:xfrm>
            <a:off x="10859158" y="603811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18536A0-A5B4-45EA-95C2-B8E425C501F1}"/>
              </a:ext>
            </a:extLst>
          </p:cNvPr>
          <p:cNvSpPr/>
          <p:nvPr/>
        </p:nvSpPr>
        <p:spPr>
          <a:xfrm>
            <a:off x="10325474" y="488767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DD43131-001C-4E0B-8040-1E3348E00FAB}"/>
              </a:ext>
            </a:extLst>
          </p:cNvPr>
          <p:cNvSpPr txBox="1"/>
          <p:nvPr/>
        </p:nvSpPr>
        <p:spPr>
          <a:xfrm>
            <a:off x="4009724" y="-772"/>
            <a:ext cx="390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COMMON &amp; CLASSIFICATION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2410AE0-2FE8-4B43-98F6-C7F21E8E72FE}"/>
              </a:ext>
            </a:extLst>
          </p:cNvPr>
          <p:cNvSpPr/>
          <p:nvPr/>
        </p:nvSpPr>
        <p:spPr>
          <a:xfrm>
            <a:off x="10325327" y="438311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DB5AEC2-87DF-4711-8285-567DB8A11610}"/>
              </a:ext>
            </a:extLst>
          </p:cNvPr>
          <p:cNvSpPr/>
          <p:nvPr/>
        </p:nvSpPr>
        <p:spPr>
          <a:xfrm>
            <a:off x="10630274" y="402251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04AF499-9AA6-4803-8E87-0A10F9AC59EF}"/>
              </a:ext>
            </a:extLst>
          </p:cNvPr>
          <p:cNvSpPr/>
          <p:nvPr/>
        </p:nvSpPr>
        <p:spPr>
          <a:xfrm>
            <a:off x="10141591" y="370664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15BAFF2-59A9-4BE0-904B-9BF8CD8A8CF0}"/>
              </a:ext>
            </a:extLst>
          </p:cNvPr>
          <p:cNvSpPr/>
          <p:nvPr/>
        </p:nvSpPr>
        <p:spPr>
          <a:xfrm>
            <a:off x="11105948" y="3698511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3082A1E-40AB-4B6E-A2B3-E348D6CDFA36}"/>
              </a:ext>
            </a:extLst>
          </p:cNvPr>
          <p:cNvSpPr/>
          <p:nvPr/>
        </p:nvSpPr>
        <p:spPr>
          <a:xfrm>
            <a:off x="10661238" y="342927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4D6F572-3305-43BF-A37D-96F40CAAC372}"/>
              </a:ext>
            </a:extLst>
          </p:cNvPr>
          <p:cNvCxnSpPr>
            <a:cxnSpLocks/>
            <a:stCxn id="191" idx="4"/>
            <a:endCxn id="188" idx="0"/>
          </p:cNvCxnSpPr>
          <p:nvPr/>
        </p:nvCxnSpPr>
        <p:spPr>
          <a:xfrm>
            <a:off x="10477727" y="4687912"/>
            <a:ext cx="147" cy="199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0B04CAD-96F8-4991-85E0-2C137702FAD6}"/>
              </a:ext>
            </a:extLst>
          </p:cNvPr>
          <p:cNvSpPr/>
          <p:nvPr/>
        </p:nvSpPr>
        <p:spPr>
          <a:xfrm>
            <a:off x="8412995" y="4815697"/>
            <a:ext cx="637753" cy="544131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AD8643C-AC25-4CFC-90D1-D2FFBCA32113}"/>
              </a:ext>
            </a:extLst>
          </p:cNvPr>
          <p:cNvCxnSpPr>
            <a:cxnSpLocks/>
            <a:stCxn id="192" idx="3"/>
            <a:endCxn id="191" idx="7"/>
          </p:cNvCxnSpPr>
          <p:nvPr/>
        </p:nvCxnSpPr>
        <p:spPr>
          <a:xfrm flipH="1">
            <a:off x="10585490" y="4282676"/>
            <a:ext cx="89421" cy="1450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EE357A5-C5A9-4C1D-939D-04AC48F0B9FF}"/>
              </a:ext>
            </a:extLst>
          </p:cNvPr>
          <p:cNvCxnSpPr>
            <a:cxnSpLocks/>
            <a:stCxn id="193" idx="4"/>
            <a:endCxn id="191" idx="0"/>
          </p:cNvCxnSpPr>
          <p:nvPr/>
        </p:nvCxnSpPr>
        <p:spPr>
          <a:xfrm>
            <a:off x="10293991" y="4011445"/>
            <a:ext cx="183736" cy="3716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5A9AC44-AAF1-442D-9162-E330495AD56C}"/>
              </a:ext>
            </a:extLst>
          </p:cNvPr>
          <p:cNvCxnSpPr>
            <a:cxnSpLocks/>
            <a:stCxn id="195" idx="4"/>
            <a:endCxn id="192" idx="0"/>
          </p:cNvCxnSpPr>
          <p:nvPr/>
        </p:nvCxnSpPr>
        <p:spPr>
          <a:xfrm flipH="1">
            <a:off x="10782674" y="3734075"/>
            <a:ext cx="30964" cy="28843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81E7948-AC5A-4200-9967-30A0ECAD3B3F}"/>
              </a:ext>
            </a:extLst>
          </p:cNvPr>
          <p:cNvCxnSpPr>
            <a:cxnSpLocks/>
            <a:stCxn id="194" idx="3"/>
            <a:endCxn id="192" idx="6"/>
          </p:cNvCxnSpPr>
          <p:nvPr/>
        </p:nvCxnSpPr>
        <p:spPr>
          <a:xfrm flipH="1">
            <a:off x="10935074" y="3958674"/>
            <a:ext cx="215511" cy="2162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DF21C59E-5BD5-4E10-A2AD-1A666A6AE67C}"/>
              </a:ext>
            </a:extLst>
          </p:cNvPr>
          <p:cNvSpPr txBox="1"/>
          <p:nvPr/>
        </p:nvSpPr>
        <p:spPr>
          <a:xfrm>
            <a:off x="5013768" y="2020891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V - E =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904B52-A534-4B58-A942-223AD9C6A91F}"/>
              </a:ext>
            </a:extLst>
          </p:cNvPr>
          <p:cNvSpPr/>
          <p:nvPr/>
        </p:nvSpPr>
        <p:spPr>
          <a:xfrm>
            <a:off x="8170445" y="6033634"/>
            <a:ext cx="532496" cy="544131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3AC9F8-AA9D-4BF2-B083-860F905A7A3E}"/>
              </a:ext>
            </a:extLst>
          </p:cNvPr>
          <p:cNvSpPr/>
          <p:nvPr/>
        </p:nvSpPr>
        <p:spPr>
          <a:xfrm>
            <a:off x="10455237" y="5338434"/>
            <a:ext cx="532496" cy="544131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50BF704-24D4-4373-8CFB-C90ED9656D54}"/>
              </a:ext>
            </a:extLst>
          </p:cNvPr>
          <p:cNvSpPr/>
          <p:nvPr/>
        </p:nvSpPr>
        <p:spPr>
          <a:xfrm>
            <a:off x="10580086" y="3947671"/>
            <a:ext cx="407647" cy="544131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90ACAA-4568-4914-8AF4-2F3A86BC3B62}"/>
              </a:ext>
            </a:extLst>
          </p:cNvPr>
          <p:cNvSpPr/>
          <p:nvPr/>
        </p:nvSpPr>
        <p:spPr>
          <a:xfrm>
            <a:off x="9854340" y="2501977"/>
            <a:ext cx="2066068" cy="421028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956824-F45C-4F2D-A245-683AAC563DB1}"/>
              </a:ext>
            </a:extLst>
          </p:cNvPr>
          <p:cNvSpPr txBox="1"/>
          <p:nvPr/>
        </p:nvSpPr>
        <p:spPr>
          <a:xfrm>
            <a:off x="10071917" y="271466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E(V) = {1, 2, 3, 4}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1F719B-2336-47E3-99D5-8B22EE5FCF02}"/>
              </a:ext>
            </a:extLst>
          </p:cNvPr>
          <p:cNvSpPr/>
          <p:nvPr/>
        </p:nvSpPr>
        <p:spPr>
          <a:xfrm>
            <a:off x="7511514" y="2505068"/>
            <a:ext cx="2177207" cy="420053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D7BDB8-C04E-4919-BB19-707A584A23E6}"/>
              </a:ext>
            </a:extLst>
          </p:cNvPr>
          <p:cNvSpPr txBox="1"/>
          <p:nvPr/>
        </p:nvSpPr>
        <p:spPr>
          <a:xfrm>
            <a:off x="7853998" y="2761652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E(V) = {1, 2, 3}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7A5287-2D20-47B8-9B29-60227E9314F2}"/>
              </a:ext>
            </a:extLst>
          </p:cNvPr>
          <p:cNvSpPr/>
          <p:nvPr/>
        </p:nvSpPr>
        <p:spPr>
          <a:xfrm>
            <a:off x="4271694" y="2495317"/>
            <a:ext cx="3083754" cy="421028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9661501-9E1F-474C-9BB2-F82E770AB95E}"/>
              </a:ext>
            </a:extLst>
          </p:cNvPr>
          <p:cNvSpPr txBox="1"/>
          <p:nvPr/>
        </p:nvSpPr>
        <p:spPr>
          <a:xfrm>
            <a:off x="5251425" y="275056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E(V) = {1, 2}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6409E19-2B0A-4579-BD8D-27099A0D68FA}"/>
              </a:ext>
            </a:extLst>
          </p:cNvPr>
          <p:cNvSpPr/>
          <p:nvPr/>
        </p:nvSpPr>
        <p:spPr>
          <a:xfrm>
            <a:off x="11383878" y="4155621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CE75FDF-29DE-4510-96D9-DFA1B629425D}"/>
              </a:ext>
            </a:extLst>
          </p:cNvPr>
          <p:cNvCxnSpPr>
            <a:cxnSpLocks/>
            <a:stCxn id="110" idx="2"/>
            <a:endCxn id="99" idx="3"/>
          </p:cNvCxnSpPr>
          <p:nvPr/>
        </p:nvCxnSpPr>
        <p:spPr>
          <a:xfrm flipH="1" flipV="1">
            <a:off x="10987733" y="4219737"/>
            <a:ext cx="396145" cy="882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7603EFE-58AF-4F17-89BE-51D89A62B702}"/>
              </a:ext>
            </a:extLst>
          </p:cNvPr>
          <p:cNvSpPr/>
          <p:nvPr/>
        </p:nvSpPr>
        <p:spPr>
          <a:xfrm>
            <a:off x="4262896" y="1945516"/>
            <a:ext cx="7929104" cy="476674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8DCB0A-046A-49CB-9D9E-052CB598B09B}"/>
              </a:ext>
            </a:extLst>
          </p:cNvPr>
          <p:cNvSpPr/>
          <p:nvPr/>
        </p:nvSpPr>
        <p:spPr>
          <a:xfrm>
            <a:off x="8875666" y="29265"/>
            <a:ext cx="3316334" cy="131828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8333B22-2E4C-4870-8A1F-98ACD2F95B77}"/>
              </a:ext>
            </a:extLst>
          </p:cNvPr>
          <p:cNvSpPr txBox="1"/>
          <p:nvPr/>
        </p:nvSpPr>
        <p:spPr>
          <a:xfrm>
            <a:off x="10659466" y="344884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V - E &lt; 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B2967EF-21F1-4E63-A84A-B8D3506FA5E7}"/>
              </a:ext>
            </a:extLst>
          </p:cNvPr>
          <p:cNvSpPr/>
          <p:nvPr/>
        </p:nvSpPr>
        <p:spPr>
          <a:xfrm>
            <a:off x="4918578" y="1311107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F85F029-99DC-4FBF-A3A9-095E15FD8C3A}"/>
              </a:ext>
            </a:extLst>
          </p:cNvPr>
          <p:cNvSpPr/>
          <p:nvPr/>
        </p:nvSpPr>
        <p:spPr>
          <a:xfrm>
            <a:off x="5042552" y="85536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01A835-55A0-45AB-9301-743A55D89BF8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5070978" y="1160162"/>
            <a:ext cx="123974" cy="1509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26B4E8C-EFBB-4BDB-8401-5EBB5EE3E161}"/>
              </a:ext>
            </a:extLst>
          </p:cNvPr>
          <p:cNvSpPr/>
          <p:nvPr/>
        </p:nvSpPr>
        <p:spPr>
          <a:xfrm>
            <a:off x="5499752" y="1371259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5CA3CCE-5AE7-4AF3-B7A6-4AE4AE7D3E77}"/>
              </a:ext>
            </a:extLst>
          </p:cNvPr>
          <p:cNvCxnSpPr>
            <a:cxnSpLocks/>
            <a:stCxn id="117" idx="6"/>
            <a:endCxn id="120" idx="2"/>
          </p:cNvCxnSpPr>
          <p:nvPr/>
        </p:nvCxnSpPr>
        <p:spPr>
          <a:xfrm>
            <a:off x="5223378" y="1463507"/>
            <a:ext cx="276374" cy="601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9DE8F4BC-15E0-4C79-B71E-C00D64D28E03}"/>
              </a:ext>
            </a:extLst>
          </p:cNvPr>
          <p:cNvSpPr/>
          <p:nvPr/>
        </p:nvSpPr>
        <p:spPr>
          <a:xfrm>
            <a:off x="5514621" y="627229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2CB4D1A-3961-4B3D-A537-4F12ADC1BECB}"/>
              </a:ext>
            </a:extLst>
          </p:cNvPr>
          <p:cNvSpPr/>
          <p:nvPr/>
        </p:nvSpPr>
        <p:spPr>
          <a:xfrm>
            <a:off x="5426689" y="548680"/>
            <a:ext cx="481420" cy="45566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0E249C7-810F-4EE0-9BA3-9F4A971A4F9E}"/>
              </a:ext>
            </a:extLst>
          </p:cNvPr>
          <p:cNvSpPr/>
          <p:nvPr/>
        </p:nvSpPr>
        <p:spPr>
          <a:xfrm>
            <a:off x="4291578" y="488426"/>
            <a:ext cx="3316334" cy="131828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B448CF3-A6C4-4D95-980B-AAB3CC71DF6B}"/>
              </a:ext>
            </a:extLst>
          </p:cNvPr>
          <p:cNvSpPr txBox="1"/>
          <p:nvPr/>
        </p:nvSpPr>
        <p:spPr>
          <a:xfrm>
            <a:off x="6075378" y="62317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V - E &gt;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BAD47E-E69C-437E-BAE7-F724C47B22CE}"/>
              </a:ext>
            </a:extLst>
          </p:cNvPr>
          <p:cNvSpPr txBox="1"/>
          <p:nvPr/>
        </p:nvSpPr>
        <p:spPr>
          <a:xfrm>
            <a:off x="5652152" y="1060426"/>
            <a:ext cx="19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Connectivity: false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8907698-41D4-4720-82B7-E0A916639B6F}"/>
              </a:ext>
            </a:extLst>
          </p:cNvPr>
          <p:cNvSpPr txBox="1"/>
          <p:nvPr/>
        </p:nvSpPr>
        <p:spPr>
          <a:xfrm>
            <a:off x="10555498" y="706092"/>
            <a:ext cx="159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Connectivity: true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CEE1FF1-E4EC-422E-A3CA-F7C849EF498A}"/>
              </a:ext>
            </a:extLst>
          </p:cNvPr>
          <p:cNvSpPr txBox="1"/>
          <p:nvPr/>
        </p:nvSpPr>
        <p:spPr>
          <a:xfrm>
            <a:off x="6231902" y="201323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Connectivity: true </a:t>
            </a:r>
          </a:p>
        </p:txBody>
      </p: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186194C2-6AC4-4E59-A36F-D0D756EB6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697" y="606234"/>
            <a:ext cx="965847" cy="9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8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WE NEED LOOK FOR SOMETHING COMMON?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1EBBA9-E30D-4511-B123-029E528A595D}"/>
              </a:ext>
            </a:extLst>
          </p:cNvPr>
          <p:cNvSpPr/>
          <p:nvPr/>
        </p:nvSpPr>
        <p:spPr>
          <a:xfrm>
            <a:off x="7644796" y="4902038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5603CC-A590-4802-8DAF-618E952FC712}"/>
              </a:ext>
            </a:extLst>
          </p:cNvPr>
          <p:cNvSpPr/>
          <p:nvPr/>
        </p:nvSpPr>
        <p:spPr>
          <a:xfrm>
            <a:off x="8641933" y="5032229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ADAA13-B2F3-4C0F-985C-E01313F1E1AC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7949596" y="5054438"/>
            <a:ext cx="692337" cy="1301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8DBDA41-B94C-4575-9967-FB41538EA0A0}"/>
              </a:ext>
            </a:extLst>
          </p:cNvPr>
          <p:cNvSpPr/>
          <p:nvPr/>
        </p:nvSpPr>
        <p:spPr>
          <a:xfrm>
            <a:off x="8165222" y="439298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8CF213-0B8D-4307-BFEB-8A8BB36B88F4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H="1" flipV="1">
            <a:off x="8425385" y="4653148"/>
            <a:ext cx="261185" cy="4237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B77D554-1420-472B-969F-B3C7EB2FF068}"/>
              </a:ext>
            </a:extLst>
          </p:cNvPr>
          <p:cNvSpPr/>
          <p:nvPr/>
        </p:nvSpPr>
        <p:spPr>
          <a:xfrm>
            <a:off x="9119574" y="840944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C979FD-FAD7-4905-A23A-D62DED12DAAB}"/>
              </a:ext>
            </a:extLst>
          </p:cNvPr>
          <p:cNvSpPr/>
          <p:nvPr/>
        </p:nvSpPr>
        <p:spPr>
          <a:xfrm>
            <a:off x="9243548" y="385199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8C015A-D592-40E8-8632-64572AD3B46A}"/>
              </a:ext>
            </a:extLst>
          </p:cNvPr>
          <p:cNvCxnSpPr>
            <a:cxnSpLocks/>
            <a:stCxn id="61" idx="0"/>
            <a:endCxn id="62" idx="4"/>
          </p:cNvCxnSpPr>
          <p:nvPr/>
        </p:nvCxnSpPr>
        <p:spPr>
          <a:xfrm flipV="1">
            <a:off x="9271974" y="689999"/>
            <a:ext cx="123974" cy="1509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431B782-0AFE-4853-ABF9-E60FBA7CFB25}"/>
              </a:ext>
            </a:extLst>
          </p:cNvPr>
          <p:cNvSpPr/>
          <p:nvPr/>
        </p:nvSpPr>
        <p:spPr>
          <a:xfrm>
            <a:off x="9700748" y="90109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0C6AAB5-BA77-4124-AF1C-5B07835531F2}"/>
              </a:ext>
            </a:extLst>
          </p:cNvPr>
          <p:cNvCxnSpPr>
            <a:cxnSpLocks/>
            <a:stCxn id="62" idx="5"/>
            <a:endCxn id="64" idx="1"/>
          </p:cNvCxnSpPr>
          <p:nvPr/>
        </p:nvCxnSpPr>
        <p:spPr>
          <a:xfrm>
            <a:off x="9503711" y="645362"/>
            <a:ext cx="241674" cy="3003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BC8E53-6919-4A79-BDAD-C91234A4C489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9424374" y="993344"/>
            <a:ext cx="276374" cy="601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FA301F7-BA7D-46E7-ABCC-A41CA4AC854D}"/>
              </a:ext>
            </a:extLst>
          </p:cNvPr>
          <p:cNvSpPr/>
          <p:nvPr/>
        </p:nvSpPr>
        <p:spPr>
          <a:xfrm>
            <a:off x="9243924" y="497980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98A7B8-BEB7-4F4D-9EF0-490E47DF06D1}"/>
              </a:ext>
            </a:extLst>
          </p:cNvPr>
          <p:cNvCxnSpPr>
            <a:cxnSpLocks/>
            <a:stCxn id="97" idx="2"/>
            <a:endCxn id="31" idx="6"/>
          </p:cNvCxnSpPr>
          <p:nvPr/>
        </p:nvCxnSpPr>
        <p:spPr>
          <a:xfrm flipH="1">
            <a:off x="8946733" y="5132200"/>
            <a:ext cx="297191" cy="52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42ADE8E-BC14-4FE2-9EDE-FE0B1AB3C5F2}"/>
              </a:ext>
            </a:extLst>
          </p:cNvPr>
          <p:cNvSpPr/>
          <p:nvPr/>
        </p:nvSpPr>
        <p:spPr>
          <a:xfrm>
            <a:off x="9715617" y="157066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1A82539-E231-420B-B46C-11246CCC87F9}"/>
              </a:ext>
            </a:extLst>
          </p:cNvPr>
          <p:cNvCxnSpPr>
            <a:cxnSpLocks/>
            <a:stCxn id="62" idx="7"/>
            <a:endCxn id="113" idx="2"/>
          </p:cNvCxnSpPr>
          <p:nvPr/>
        </p:nvCxnSpPr>
        <p:spPr>
          <a:xfrm flipV="1">
            <a:off x="9503711" y="309466"/>
            <a:ext cx="211906" cy="1203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A2CA6C2-6E37-4926-A308-8D2A6A714178}"/>
              </a:ext>
            </a:extLst>
          </p:cNvPr>
          <p:cNvSpPr/>
          <p:nvPr/>
        </p:nvSpPr>
        <p:spPr>
          <a:xfrm>
            <a:off x="4553926" y="494013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291193-5AC9-4AB5-B044-F4A09014E175}"/>
              </a:ext>
            </a:extLst>
          </p:cNvPr>
          <p:cNvSpPr/>
          <p:nvPr/>
        </p:nvSpPr>
        <p:spPr>
          <a:xfrm>
            <a:off x="5751400" y="503464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7F8B10F-EC4A-4742-BC36-3CC7B746CEDD}"/>
              </a:ext>
            </a:extLst>
          </p:cNvPr>
          <p:cNvCxnSpPr>
            <a:cxnSpLocks/>
            <a:stCxn id="157" idx="6"/>
            <a:endCxn id="160" idx="2"/>
          </p:cNvCxnSpPr>
          <p:nvPr/>
        </p:nvCxnSpPr>
        <p:spPr>
          <a:xfrm>
            <a:off x="4858726" y="5092532"/>
            <a:ext cx="293937" cy="53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6FF6BD36-8D41-4D02-B8B9-2B31C7003E65}"/>
              </a:ext>
            </a:extLst>
          </p:cNvPr>
          <p:cNvSpPr/>
          <p:nvPr/>
        </p:nvSpPr>
        <p:spPr>
          <a:xfrm>
            <a:off x="5152663" y="4993640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B7C8060-9A0F-4538-9256-E017EF06DA3C}"/>
              </a:ext>
            </a:extLst>
          </p:cNvPr>
          <p:cNvCxnSpPr>
            <a:cxnSpLocks/>
            <a:stCxn id="158" idx="2"/>
            <a:endCxn id="160" idx="6"/>
          </p:cNvCxnSpPr>
          <p:nvPr/>
        </p:nvCxnSpPr>
        <p:spPr>
          <a:xfrm flipH="1" flipV="1">
            <a:off x="5457463" y="5146040"/>
            <a:ext cx="293937" cy="410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64A5A394-AB99-467B-B8E2-88C912861CFA}"/>
              </a:ext>
            </a:extLst>
          </p:cNvPr>
          <p:cNvSpPr/>
          <p:nvPr/>
        </p:nvSpPr>
        <p:spPr>
          <a:xfrm>
            <a:off x="6263873" y="509253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69BDF1B-4EAE-4FF5-BBDC-FD541E7663CB}"/>
              </a:ext>
            </a:extLst>
          </p:cNvPr>
          <p:cNvCxnSpPr>
            <a:cxnSpLocks/>
            <a:stCxn id="162" idx="2"/>
            <a:endCxn id="158" idx="6"/>
          </p:cNvCxnSpPr>
          <p:nvPr/>
        </p:nvCxnSpPr>
        <p:spPr>
          <a:xfrm flipH="1" flipV="1">
            <a:off x="6056200" y="5187042"/>
            <a:ext cx="207673" cy="578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937AD7B3-76CC-4E18-85B4-E73D04BB0B5B}"/>
              </a:ext>
            </a:extLst>
          </p:cNvPr>
          <p:cNvSpPr/>
          <p:nvPr/>
        </p:nvSpPr>
        <p:spPr>
          <a:xfrm>
            <a:off x="6690617" y="4855781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7656ECE-BF1E-48CF-B8CE-F00707240D87}"/>
              </a:ext>
            </a:extLst>
          </p:cNvPr>
          <p:cNvCxnSpPr>
            <a:cxnSpLocks/>
            <a:stCxn id="164" idx="2"/>
            <a:endCxn id="162" idx="7"/>
          </p:cNvCxnSpPr>
          <p:nvPr/>
        </p:nvCxnSpPr>
        <p:spPr>
          <a:xfrm flipH="1">
            <a:off x="6524036" y="5008181"/>
            <a:ext cx="166581" cy="1289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9CA0296D-9792-4787-B76C-BAE98A2EFCDD}"/>
              </a:ext>
            </a:extLst>
          </p:cNvPr>
          <p:cNvSpPr/>
          <p:nvPr/>
        </p:nvSpPr>
        <p:spPr>
          <a:xfrm>
            <a:off x="10723959" y="465081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EEF1974-D64D-4825-AE21-1F7F8656C4E9}"/>
              </a:ext>
            </a:extLst>
          </p:cNvPr>
          <p:cNvSpPr/>
          <p:nvPr/>
        </p:nvSpPr>
        <p:spPr>
          <a:xfrm>
            <a:off x="10125222" y="4609813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F004DC3-89DE-4856-9EF5-3BACE72AA8C8}"/>
              </a:ext>
            </a:extLst>
          </p:cNvPr>
          <p:cNvCxnSpPr>
            <a:cxnSpLocks/>
            <a:stCxn id="167" idx="2"/>
            <a:endCxn id="169" idx="6"/>
          </p:cNvCxnSpPr>
          <p:nvPr/>
        </p:nvCxnSpPr>
        <p:spPr>
          <a:xfrm flipH="1" flipV="1">
            <a:off x="10430022" y="4762213"/>
            <a:ext cx="293937" cy="410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36B1543-6191-40A2-B1C4-4071E0A830DC}"/>
              </a:ext>
            </a:extLst>
          </p:cNvPr>
          <p:cNvSpPr/>
          <p:nvPr/>
        </p:nvSpPr>
        <p:spPr>
          <a:xfrm>
            <a:off x="11236432" y="470870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3A02129-2653-45F2-AB9F-984A49C63446}"/>
              </a:ext>
            </a:extLst>
          </p:cNvPr>
          <p:cNvCxnSpPr>
            <a:cxnSpLocks/>
            <a:stCxn id="171" idx="2"/>
            <a:endCxn id="167" idx="6"/>
          </p:cNvCxnSpPr>
          <p:nvPr/>
        </p:nvCxnSpPr>
        <p:spPr>
          <a:xfrm flipH="1" flipV="1">
            <a:off x="11028759" y="4803215"/>
            <a:ext cx="207673" cy="578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2C254B9F-D275-4F4A-9D06-11EED62E50EF}"/>
              </a:ext>
            </a:extLst>
          </p:cNvPr>
          <p:cNvSpPr/>
          <p:nvPr/>
        </p:nvSpPr>
        <p:spPr>
          <a:xfrm>
            <a:off x="10367524" y="509253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A952DE0-813E-4BFF-B95D-5E03813047AE}"/>
              </a:ext>
            </a:extLst>
          </p:cNvPr>
          <p:cNvCxnSpPr>
            <a:cxnSpLocks/>
            <a:stCxn id="167" idx="3"/>
            <a:endCxn id="175" idx="7"/>
          </p:cNvCxnSpPr>
          <p:nvPr/>
        </p:nvCxnSpPr>
        <p:spPr>
          <a:xfrm flipH="1">
            <a:off x="10627687" y="4910978"/>
            <a:ext cx="140909" cy="2261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816FBC8-8F71-487A-A7CC-EE2448BFB606}"/>
              </a:ext>
            </a:extLst>
          </p:cNvPr>
          <p:cNvCxnSpPr>
            <a:cxnSpLocks/>
            <a:stCxn id="185" idx="0"/>
            <a:endCxn id="167" idx="5"/>
          </p:cNvCxnSpPr>
          <p:nvPr/>
        </p:nvCxnSpPr>
        <p:spPr>
          <a:xfrm flipH="1" flipV="1">
            <a:off x="10984122" y="4910978"/>
            <a:ext cx="177249" cy="319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38E33549-4A98-4382-90D3-4CC9BB871FC2}"/>
              </a:ext>
            </a:extLst>
          </p:cNvPr>
          <p:cNvSpPr/>
          <p:nvPr/>
        </p:nvSpPr>
        <p:spPr>
          <a:xfrm>
            <a:off x="11008971" y="5230825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DD43131-001C-4E0B-8040-1E3348E00FAB}"/>
              </a:ext>
            </a:extLst>
          </p:cNvPr>
          <p:cNvSpPr txBox="1"/>
          <p:nvPr/>
        </p:nvSpPr>
        <p:spPr>
          <a:xfrm>
            <a:off x="4009724" y="-772"/>
            <a:ext cx="390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COMMON &amp; CLASSIFICATION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F21C59E-5BD5-4E10-A2AD-1A666A6AE67C}"/>
              </a:ext>
            </a:extLst>
          </p:cNvPr>
          <p:cNvSpPr txBox="1"/>
          <p:nvPr/>
        </p:nvSpPr>
        <p:spPr>
          <a:xfrm>
            <a:off x="5083734" y="344588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V - E = 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90ACAA-4568-4914-8AF4-2F3A86BC3B62}"/>
              </a:ext>
            </a:extLst>
          </p:cNvPr>
          <p:cNvSpPr/>
          <p:nvPr/>
        </p:nvSpPr>
        <p:spPr>
          <a:xfrm>
            <a:off x="9854340" y="3967178"/>
            <a:ext cx="2066068" cy="274508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956824-F45C-4F2D-A245-683AAC563DB1}"/>
              </a:ext>
            </a:extLst>
          </p:cNvPr>
          <p:cNvSpPr txBox="1"/>
          <p:nvPr/>
        </p:nvSpPr>
        <p:spPr>
          <a:xfrm>
            <a:off x="9994547" y="397535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E(V) = {1, 2, 3, 4}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1F719B-2336-47E3-99D5-8B22EE5FCF02}"/>
              </a:ext>
            </a:extLst>
          </p:cNvPr>
          <p:cNvSpPr/>
          <p:nvPr/>
        </p:nvSpPr>
        <p:spPr>
          <a:xfrm>
            <a:off x="7511514" y="3967178"/>
            <a:ext cx="2177207" cy="273842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D7BDB8-C04E-4919-BB19-707A584A23E6}"/>
              </a:ext>
            </a:extLst>
          </p:cNvPr>
          <p:cNvSpPr txBox="1"/>
          <p:nvPr/>
        </p:nvSpPr>
        <p:spPr>
          <a:xfrm>
            <a:off x="7861930" y="39805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E(V) = {1, 2, 3}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7A5287-2D20-47B8-9B29-60227E9314F2}"/>
              </a:ext>
            </a:extLst>
          </p:cNvPr>
          <p:cNvSpPr/>
          <p:nvPr/>
        </p:nvSpPr>
        <p:spPr>
          <a:xfrm>
            <a:off x="4271694" y="3967179"/>
            <a:ext cx="3083754" cy="273842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9661501-9E1F-474C-9BB2-F82E770AB95E}"/>
              </a:ext>
            </a:extLst>
          </p:cNvPr>
          <p:cNvSpPr txBox="1"/>
          <p:nvPr/>
        </p:nvSpPr>
        <p:spPr>
          <a:xfrm>
            <a:off x="5148214" y="400283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E(V) = {1, 2}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7603EFE-58AF-4F17-89BE-51D89A62B702}"/>
              </a:ext>
            </a:extLst>
          </p:cNvPr>
          <p:cNvSpPr/>
          <p:nvPr/>
        </p:nvSpPr>
        <p:spPr>
          <a:xfrm>
            <a:off x="4262896" y="3465427"/>
            <a:ext cx="7929104" cy="32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8DCB0A-046A-49CB-9D9E-052CB598B09B}"/>
              </a:ext>
            </a:extLst>
          </p:cNvPr>
          <p:cNvSpPr/>
          <p:nvPr/>
        </p:nvSpPr>
        <p:spPr>
          <a:xfrm>
            <a:off x="8875666" y="29265"/>
            <a:ext cx="3316334" cy="304646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8333B22-2E4C-4870-8A1F-98ACD2F95B77}"/>
              </a:ext>
            </a:extLst>
          </p:cNvPr>
          <p:cNvSpPr txBox="1"/>
          <p:nvPr/>
        </p:nvSpPr>
        <p:spPr>
          <a:xfrm>
            <a:off x="10659466" y="344884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V - E &lt; 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B2967EF-21F1-4E63-A84A-B8D3506FA5E7}"/>
              </a:ext>
            </a:extLst>
          </p:cNvPr>
          <p:cNvSpPr/>
          <p:nvPr/>
        </p:nvSpPr>
        <p:spPr>
          <a:xfrm>
            <a:off x="4918578" y="1311107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F85F029-99DC-4FBF-A3A9-095E15FD8C3A}"/>
              </a:ext>
            </a:extLst>
          </p:cNvPr>
          <p:cNvSpPr/>
          <p:nvPr/>
        </p:nvSpPr>
        <p:spPr>
          <a:xfrm>
            <a:off x="5042552" y="855362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F01A835-55A0-45AB-9301-743A55D89BF8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5070978" y="1160162"/>
            <a:ext cx="123974" cy="1509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26B4E8C-EFBB-4BDB-8401-5EBB5EE3E161}"/>
              </a:ext>
            </a:extLst>
          </p:cNvPr>
          <p:cNvSpPr/>
          <p:nvPr/>
        </p:nvSpPr>
        <p:spPr>
          <a:xfrm>
            <a:off x="5499752" y="1371259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5CA3CCE-5AE7-4AF3-B7A6-4AE4AE7D3E77}"/>
              </a:ext>
            </a:extLst>
          </p:cNvPr>
          <p:cNvCxnSpPr>
            <a:cxnSpLocks/>
            <a:stCxn id="117" idx="6"/>
            <a:endCxn id="120" idx="2"/>
          </p:cNvCxnSpPr>
          <p:nvPr/>
        </p:nvCxnSpPr>
        <p:spPr>
          <a:xfrm>
            <a:off x="5223378" y="1463507"/>
            <a:ext cx="276374" cy="601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9DE8F4BC-15E0-4C79-B71E-C00D64D28E03}"/>
              </a:ext>
            </a:extLst>
          </p:cNvPr>
          <p:cNvSpPr/>
          <p:nvPr/>
        </p:nvSpPr>
        <p:spPr>
          <a:xfrm>
            <a:off x="5514621" y="627229"/>
            <a:ext cx="304800" cy="3048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0E249C7-810F-4EE0-9BA3-9F4A971A4F9E}"/>
              </a:ext>
            </a:extLst>
          </p:cNvPr>
          <p:cNvSpPr/>
          <p:nvPr/>
        </p:nvSpPr>
        <p:spPr>
          <a:xfrm>
            <a:off x="4291578" y="488425"/>
            <a:ext cx="3316334" cy="25894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B448CF3-A6C4-4D95-980B-AAB3CC71DF6B}"/>
              </a:ext>
            </a:extLst>
          </p:cNvPr>
          <p:cNvSpPr txBox="1"/>
          <p:nvPr/>
        </p:nvSpPr>
        <p:spPr>
          <a:xfrm>
            <a:off x="6075378" y="62317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V - E &gt;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BAD47E-E69C-437E-BAE7-F724C47B22CE}"/>
              </a:ext>
            </a:extLst>
          </p:cNvPr>
          <p:cNvSpPr txBox="1"/>
          <p:nvPr/>
        </p:nvSpPr>
        <p:spPr>
          <a:xfrm>
            <a:off x="5652152" y="1060426"/>
            <a:ext cx="19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Connectivity: false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8907698-41D4-4720-82B7-E0A916639B6F}"/>
              </a:ext>
            </a:extLst>
          </p:cNvPr>
          <p:cNvSpPr txBox="1"/>
          <p:nvPr/>
        </p:nvSpPr>
        <p:spPr>
          <a:xfrm>
            <a:off x="10202585" y="706092"/>
            <a:ext cx="195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Connectivity: true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CEE1FF1-E4EC-422E-A3CA-F7C849EF498A}"/>
              </a:ext>
            </a:extLst>
          </p:cNvPr>
          <p:cNvSpPr txBox="1"/>
          <p:nvPr/>
        </p:nvSpPr>
        <p:spPr>
          <a:xfrm>
            <a:off x="6380661" y="353745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Connectivity: true </a:t>
            </a:r>
          </a:p>
        </p:txBody>
      </p:sp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186194C2-6AC4-4E59-A36F-D0D756EB6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697" y="606234"/>
            <a:ext cx="965847" cy="965847"/>
          </a:xfrm>
          <a:prstGeom prst="rect">
            <a:avLst/>
          </a:prstGeom>
        </p:spPr>
      </p:pic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0355052-DC57-4251-BA45-340472B56AC5}"/>
              </a:ext>
            </a:extLst>
          </p:cNvPr>
          <p:cNvGrpSpPr/>
          <p:nvPr/>
        </p:nvGrpSpPr>
        <p:grpSpPr>
          <a:xfrm>
            <a:off x="4565980" y="5474278"/>
            <a:ext cx="2584174" cy="687404"/>
            <a:chOff x="4565980" y="5474278"/>
            <a:chExt cx="2584174" cy="687404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930134B-6904-4CE9-A32C-BC33E603E5F4}"/>
                </a:ext>
              </a:extLst>
            </p:cNvPr>
            <p:cNvSpPr/>
            <p:nvPr/>
          </p:nvSpPr>
          <p:spPr>
            <a:xfrm>
              <a:off x="4565980" y="5628062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8A8A62F-6F40-4F5F-B424-40F869FFB738}"/>
                </a:ext>
              </a:extLst>
            </p:cNvPr>
            <p:cNvSpPr/>
            <p:nvPr/>
          </p:nvSpPr>
          <p:spPr>
            <a:xfrm>
              <a:off x="5849482" y="5600912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98F9E84-7754-4ED0-B86D-F50D429313D9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4983197" y="5925596"/>
              <a:ext cx="201075" cy="4100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54D80B8-EE5C-42EE-B102-6A6C509AA5F6}"/>
                </a:ext>
              </a:extLst>
            </p:cNvPr>
            <p:cNvSpPr/>
            <p:nvPr/>
          </p:nvSpPr>
          <p:spPr>
            <a:xfrm>
              <a:off x="5184272" y="5814198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71E7E88-4FC7-40E4-9848-03B7A170434F}"/>
                </a:ext>
              </a:extLst>
            </p:cNvPr>
            <p:cNvCxnSpPr>
              <a:cxnSpLocks/>
              <a:stCxn id="128" idx="2"/>
            </p:cNvCxnSpPr>
            <p:nvPr/>
          </p:nvCxnSpPr>
          <p:spPr>
            <a:xfrm flipH="1" flipV="1">
              <a:off x="5555545" y="5712310"/>
              <a:ext cx="293937" cy="4100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B529FC7-9AAC-4AAC-82A1-779E29497B3A}"/>
                </a:ext>
              </a:extLst>
            </p:cNvPr>
            <p:cNvSpPr/>
            <p:nvPr/>
          </p:nvSpPr>
          <p:spPr>
            <a:xfrm>
              <a:off x="6403982" y="5856882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5193FC-BC73-45E1-9398-D589A160FEC8}"/>
                </a:ext>
              </a:extLst>
            </p:cNvPr>
            <p:cNvCxnSpPr>
              <a:cxnSpLocks/>
              <a:stCxn id="143" idx="2"/>
            </p:cNvCxnSpPr>
            <p:nvPr/>
          </p:nvCxnSpPr>
          <p:spPr>
            <a:xfrm flipH="1" flipV="1">
              <a:off x="6196309" y="5951392"/>
              <a:ext cx="207673" cy="5789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4A1C389-72FD-4A17-8844-47C59AC3097A}"/>
                </a:ext>
              </a:extLst>
            </p:cNvPr>
            <p:cNvSpPr/>
            <p:nvPr/>
          </p:nvSpPr>
          <p:spPr>
            <a:xfrm>
              <a:off x="6845354" y="5474278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43D81F1-99B2-4CE0-AC7C-88A5A9EB1232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 flipH="1">
              <a:off x="6678773" y="5626678"/>
              <a:ext cx="166581" cy="12898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94A1B07-3BA1-4B7C-BCD2-8BCFB3BA9CAE}"/>
              </a:ext>
            </a:extLst>
          </p:cNvPr>
          <p:cNvGrpSpPr/>
          <p:nvPr/>
        </p:nvGrpSpPr>
        <p:grpSpPr>
          <a:xfrm>
            <a:off x="7621981" y="5574814"/>
            <a:ext cx="1903928" cy="906055"/>
            <a:chOff x="7621981" y="5574814"/>
            <a:chExt cx="1903928" cy="90605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C3FD538-C328-4819-8402-DD234B80D0CA}"/>
                </a:ext>
              </a:extLst>
            </p:cNvPr>
            <p:cNvSpPr/>
            <p:nvPr/>
          </p:nvSpPr>
          <p:spPr>
            <a:xfrm>
              <a:off x="7621981" y="6083867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E532B4F-F557-4E6A-951D-26F7057D4A61}"/>
                </a:ext>
              </a:extLst>
            </p:cNvPr>
            <p:cNvSpPr/>
            <p:nvPr/>
          </p:nvSpPr>
          <p:spPr>
            <a:xfrm>
              <a:off x="8522299" y="6176069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76B22EB-E380-4B10-9944-623B3664E3A4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7926781" y="6236267"/>
              <a:ext cx="445751" cy="5772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18CCF8-65BE-4CD8-A1C3-30023CBD5996}"/>
                </a:ext>
              </a:extLst>
            </p:cNvPr>
            <p:cNvSpPr/>
            <p:nvPr/>
          </p:nvSpPr>
          <p:spPr>
            <a:xfrm>
              <a:off x="8142407" y="5574814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96A59F5-AC52-4F61-9E71-366D331AF209}"/>
                </a:ext>
              </a:extLst>
            </p:cNvPr>
            <p:cNvCxnSpPr>
              <a:cxnSpLocks/>
              <a:endCxn id="152" idx="5"/>
            </p:cNvCxnSpPr>
            <p:nvPr/>
          </p:nvCxnSpPr>
          <p:spPr>
            <a:xfrm flipH="1" flipV="1">
              <a:off x="8402570" y="5834977"/>
              <a:ext cx="200703" cy="22668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F6A0D1-F31D-4A34-85F3-0810B9950168}"/>
                </a:ext>
              </a:extLst>
            </p:cNvPr>
            <p:cNvSpPr/>
            <p:nvPr/>
          </p:nvSpPr>
          <p:spPr>
            <a:xfrm>
              <a:off x="9221109" y="6161629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9D68C4F-F561-4B66-9F35-C6BCE945D72A}"/>
                </a:ext>
              </a:extLst>
            </p:cNvPr>
            <p:cNvCxnSpPr>
              <a:cxnSpLocks/>
              <a:endCxn id="150" idx="6"/>
            </p:cNvCxnSpPr>
            <p:nvPr/>
          </p:nvCxnSpPr>
          <p:spPr>
            <a:xfrm flipH="1">
              <a:off x="8827099" y="6293993"/>
              <a:ext cx="268229" cy="3447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DFE079C-2757-4B8B-89F1-EA3ABAF80F3B}"/>
              </a:ext>
            </a:extLst>
          </p:cNvPr>
          <p:cNvGrpSpPr/>
          <p:nvPr/>
        </p:nvGrpSpPr>
        <p:grpSpPr>
          <a:xfrm>
            <a:off x="10041907" y="5661798"/>
            <a:ext cx="1642452" cy="922888"/>
            <a:chOff x="10041907" y="5661798"/>
            <a:chExt cx="1642452" cy="922888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D2CFF78-2624-4CCF-BC48-B4E4E9279FF0}"/>
                </a:ext>
              </a:extLst>
            </p:cNvPr>
            <p:cNvSpPr/>
            <p:nvPr/>
          </p:nvSpPr>
          <p:spPr>
            <a:xfrm>
              <a:off x="10710733" y="5699876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075F560-688A-4408-A144-C2B142807A4C}"/>
                </a:ext>
              </a:extLst>
            </p:cNvPr>
            <p:cNvSpPr/>
            <p:nvPr/>
          </p:nvSpPr>
          <p:spPr>
            <a:xfrm>
              <a:off x="10041907" y="5661798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91BCA92-981E-4972-85C3-A3ECB752F0FE}"/>
                </a:ext>
              </a:extLst>
            </p:cNvPr>
            <p:cNvCxnSpPr>
              <a:cxnSpLocks/>
              <a:endCxn id="173" idx="6"/>
            </p:cNvCxnSpPr>
            <p:nvPr/>
          </p:nvCxnSpPr>
          <p:spPr>
            <a:xfrm flipH="1">
              <a:off x="10346707" y="5814198"/>
              <a:ext cx="162981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C55C4961-9410-41B9-B3FD-914B2C42EE12}"/>
                </a:ext>
              </a:extLst>
            </p:cNvPr>
            <p:cNvSpPr/>
            <p:nvPr/>
          </p:nvSpPr>
          <p:spPr>
            <a:xfrm>
              <a:off x="11379559" y="5787286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6A92D74-8323-4AB2-8544-BB9141F12529}"/>
                </a:ext>
              </a:extLst>
            </p:cNvPr>
            <p:cNvCxnSpPr>
              <a:cxnSpLocks/>
              <a:stCxn id="177" idx="2"/>
            </p:cNvCxnSpPr>
            <p:nvPr/>
          </p:nvCxnSpPr>
          <p:spPr>
            <a:xfrm flipH="1" flipV="1">
              <a:off x="11171886" y="5881796"/>
              <a:ext cx="207673" cy="5789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E4F28B9-C081-406B-9458-5CDDD44DC542}"/>
                </a:ext>
              </a:extLst>
            </p:cNvPr>
            <p:cNvSpPr/>
            <p:nvPr/>
          </p:nvSpPr>
          <p:spPr>
            <a:xfrm>
              <a:off x="10354298" y="6141593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40834F4-8BA1-499D-9D7E-654107FA8F0C}"/>
                </a:ext>
              </a:extLst>
            </p:cNvPr>
            <p:cNvCxnSpPr>
              <a:cxnSpLocks/>
              <a:endCxn id="179" idx="7"/>
            </p:cNvCxnSpPr>
            <p:nvPr/>
          </p:nvCxnSpPr>
          <p:spPr>
            <a:xfrm flipH="1">
              <a:off x="10614461" y="6082044"/>
              <a:ext cx="84843" cy="10418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C547F0-18AE-4084-AA8A-339B9465D515}"/>
                </a:ext>
              </a:extLst>
            </p:cNvPr>
            <p:cNvCxnSpPr>
              <a:cxnSpLocks/>
              <a:stCxn id="183" idx="0"/>
            </p:cNvCxnSpPr>
            <p:nvPr/>
          </p:nvCxnSpPr>
          <p:spPr>
            <a:xfrm flipH="1" flipV="1">
              <a:off x="11062704" y="6099186"/>
              <a:ext cx="85441" cy="1807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34C2FE7-9210-4B9F-A6F1-A59C37D57080}"/>
                </a:ext>
              </a:extLst>
            </p:cNvPr>
            <p:cNvSpPr/>
            <p:nvPr/>
          </p:nvSpPr>
          <p:spPr>
            <a:xfrm>
              <a:off x="10995745" y="6279886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0EBC394-4D7D-40EA-B6E4-F112D4F43A9E}"/>
              </a:ext>
            </a:extLst>
          </p:cNvPr>
          <p:cNvGrpSpPr/>
          <p:nvPr/>
        </p:nvGrpSpPr>
        <p:grpSpPr>
          <a:xfrm>
            <a:off x="4706326" y="1912254"/>
            <a:ext cx="1387714" cy="1077451"/>
            <a:chOff x="4706326" y="1912254"/>
            <a:chExt cx="1387714" cy="1077451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EEC65FB-B873-47A7-8764-E1F6272B930E}"/>
                </a:ext>
              </a:extLst>
            </p:cNvPr>
            <p:cNvSpPr/>
            <p:nvPr/>
          </p:nvSpPr>
          <p:spPr>
            <a:xfrm>
              <a:off x="4706326" y="2650106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9DADB57-9D32-4915-AF53-4F8C53D8E2F1}"/>
                </a:ext>
              </a:extLst>
            </p:cNvPr>
            <p:cNvSpPr/>
            <p:nvPr/>
          </p:nvSpPr>
          <p:spPr>
            <a:xfrm>
              <a:off x="5119788" y="2140387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07C1334-8AD2-4BA2-9B73-B87712A14A20}"/>
                </a:ext>
              </a:extLst>
            </p:cNvPr>
            <p:cNvCxnSpPr>
              <a:cxnSpLocks/>
              <a:stCxn id="184" idx="0"/>
            </p:cNvCxnSpPr>
            <p:nvPr/>
          </p:nvCxnSpPr>
          <p:spPr>
            <a:xfrm flipV="1">
              <a:off x="4858726" y="2499161"/>
              <a:ext cx="123974" cy="15094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CAE1B35-8642-4C7C-B8BF-2B0816B9C643}"/>
                </a:ext>
              </a:extLst>
            </p:cNvPr>
            <p:cNvSpPr/>
            <p:nvPr/>
          </p:nvSpPr>
          <p:spPr>
            <a:xfrm>
              <a:off x="5789240" y="2684905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D2193C3-F917-47AF-9976-A78F6FE22DB0}"/>
                </a:ext>
              </a:extLst>
            </p:cNvPr>
            <p:cNvCxnSpPr>
              <a:cxnSpLocks/>
              <a:endCxn id="190" idx="2"/>
            </p:cNvCxnSpPr>
            <p:nvPr/>
          </p:nvCxnSpPr>
          <p:spPr>
            <a:xfrm>
              <a:off x="5512866" y="2777153"/>
              <a:ext cx="276374" cy="6015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728DA29-8E2E-4C7A-A5C5-A689BBD746C5}"/>
                </a:ext>
              </a:extLst>
            </p:cNvPr>
            <p:cNvSpPr/>
            <p:nvPr/>
          </p:nvSpPr>
          <p:spPr>
            <a:xfrm>
              <a:off x="5591857" y="1912254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751642F-2AB7-4452-A91B-0AC475B9150C}"/>
              </a:ext>
            </a:extLst>
          </p:cNvPr>
          <p:cNvGrpSpPr/>
          <p:nvPr/>
        </p:nvGrpSpPr>
        <p:grpSpPr>
          <a:xfrm>
            <a:off x="9119922" y="1712051"/>
            <a:ext cx="1255280" cy="1217502"/>
            <a:chOff x="9119922" y="1712051"/>
            <a:chExt cx="1255280" cy="1217502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386C84B-7E5E-4D40-A6A6-EE088A7933F4}"/>
                </a:ext>
              </a:extLst>
            </p:cNvPr>
            <p:cNvSpPr/>
            <p:nvPr/>
          </p:nvSpPr>
          <p:spPr>
            <a:xfrm>
              <a:off x="9119922" y="2624753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975E6E1-6D7F-4306-9F31-85CE9F0B4357}"/>
                </a:ext>
              </a:extLst>
            </p:cNvPr>
            <p:cNvSpPr/>
            <p:nvPr/>
          </p:nvSpPr>
          <p:spPr>
            <a:xfrm>
              <a:off x="9367898" y="1996767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2B8EF38-1705-44D7-A723-0220CCCEC64F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9272322" y="2407115"/>
              <a:ext cx="61639" cy="21763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47176C2-E0A6-4FB6-BEAF-24F2A50BA304}"/>
                </a:ext>
              </a:extLst>
            </p:cNvPr>
            <p:cNvSpPr/>
            <p:nvPr/>
          </p:nvSpPr>
          <p:spPr>
            <a:xfrm>
              <a:off x="10045102" y="2557202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0475C79-0122-4C22-958E-8A98F8159BB3}"/>
                </a:ext>
              </a:extLst>
            </p:cNvPr>
            <p:cNvCxnSpPr>
              <a:cxnSpLocks/>
              <a:endCxn id="202" idx="1"/>
            </p:cNvCxnSpPr>
            <p:nvPr/>
          </p:nvCxnSpPr>
          <p:spPr>
            <a:xfrm>
              <a:off x="9848065" y="2301468"/>
              <a:ext cx="241674" cy="30037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CA46266-AC66-4E04-8309-0CBB12D4E391}"/>
                </a:ext>
              </a:extLst>
            </p:cNvPr>
            <p:cNvCxnSpPr>
              <a:cxnSpLocks/>
              <a:endCxn id="202" idx="2"/>
            </p:cNvCxnSpPr>
            <p:nvPr/>
          </p:nvCxnSpPr>
          <p:spPr>
            <a:xfrm flipV="1">
              <a:off x="9623309" y="2709602"/>
              <a:ext cx="421793" cy="16057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5BB8759-C317-4594-8F21-CD6FA52DCF01}"/>
                </a:ext>
              </a:extLst>
            </p:cNvPr>
            <p:cNvSpPr/>
            <p:nvPr/>
          </p:nvSpPr>
          <p:spPr>
            <a:xfrm>
              <a:off x="10070402" y="1712051"/>
              <a:ext cx="304800" cy="304800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ADF93B4-FB2A-4E94-A81F-2059DB70FCC4}"/>
                </a:ext>
              </a:extLst>
            </p:cNvPr>
            <p:cNvCxnSpPr>
              <a:cxnSpLocks/>
              <a:stCxn id="200" idx="7"/>
            </p:cNvCxnSpPr>
            <p:nvPr/>
          </p:nvCxnSpPr>
          <p:spPr>
            <a:xfrm flipV="1">
              <a:off x="9628061" y="1907905"/>
              <a:ext cx="225087" cy="133499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44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HISTORY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90F40-E41B-4C43-A974-3104C07B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11" y="2699485"/>
            <a:ext cx="1178213" cy="152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936754-3340-4EC5-AEA6-541EBAB80D42}"/>
              </a:ext>
            </a:extLst>
          </p:cNvPr>
          <p:cNvSpPr/>
          <p:nvPr/>
        </p:nvSpPr>
        <p:spPr>
          <a:xfrm>
            <a:off x="4111784" y="2176680"/>
            <a:ext cx="1794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000" b="1" dirty="0"/>
              <a:t>Leonhard Euler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EAC660-536D-4AAD-A7C1-4FF6E5F78031}"/>
              </a:ext>
            </a:extLst>
          </p:cNvPr>
          <p:cNvSpPr/>
          <p:nvPr/>
        </p:nvSpPr>
        <p:spPr>
          <a:xfrm>
            <a:off x="5278361" y="3630487"/>
            <a:ext cx="2195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Seven Bridges of </a:t>
            </a:r>
            <a:r>
              <a:rPr lang="en-US" dirty="0" err="1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Königsberg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published in 1736</a:t>
            </a:r>
            <a:endParaRPr lang="sv-SE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1F1BD4D-E55C-476B-B9C0-DD7C3D584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61" y="2640056"/>
            <a:ext cx="1298052" cy="10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699BBEB-BDAC-4FBE-8B14-DE6A143C0FF7}"/>
              </a:ext>
            </a:extLst>
          </p:cNvPr>
          <p:cNvSpPr/>
          <p:nvPr/>
        </p:nvSpPr>
        <p:spPr>
          <a:xfrm>
            <a:off x="7592044" y="3520156"/>
            <a:ext cx="3505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5" tooltip="Euler's polyhedron formula"/>
              </a:rPr>
              <a:t>polyhedron formula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b="1" i="1" dirty="0">
                <a:solidFill>
                  <a:srgbClr val="202122"/>
                </a:solidFill>
                <a:latin typeface="Nimbus Roman No9 L"/>
              </a:rPr>
              <a:t>V</a:t>
            </a:r>
            <a:r>
              <a:rPr lang="en-US" b="1" dirty="0">
                <a:solidFill>
                  <a:srgbClr val="202122"/>
                </a:solidFill>
                <a:latin typeface="Nimbus Roman No9 L"/>
              </a:rPr>
              <a:t> − </a:t>
            </a:r>
            <a:r>
              <a:rPr lang="en-US" b="1" i="1" dirty="0">
                <a:solidFill>
                  <a:srgbClr val="202122"/>
                </a:solidFill>
                <a:latin typeface="Nimbus Roman No9 L"/>
              </a:rPr>
              <a:t>E</a:t>
            </a:r>
            <a:r>
              <a:rPr lang="en-US" b="1" dirty="0">
                <a:solidFill>
                  <a:srgbClr val="202122"/>
                </a:solidFill>
                <a:latin typeface="Nimbus Roman No9 L"/>
              </a:rPr>
              <a:t> + </a:t>
            </a:r>
            <a:r>
              <a:rPr lang="en-US" b="1" i="1" dirty="0">
                <a:solidFill>
                  <a:srgbClr val="202122"/>
                </a:solidFill>
                <a:latin typeface="Nimbus Roman No9 L"/>
              </a:rPr>
              <a:t>F</a:t>
            </a:r>
            <a:r>
              <a:rPr lang="en-US" b="1" dirty="0">
                <a:solidFill>
                  <a:srgbClr val="202122"/>
                </a:solidFill>
                <a:latin typeface="Nimbus Roman No9 L"/>
              </a:rPr>
              <a:t> = 2 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published</a:t>
            </a:r>
            <a:r>
              <a:rPr lang="en-US" b="1" dirty="0">
                <a:solidFill>
                  <a:srgbClr val="202122"/>
                </a:solidFill>
                <a:latin typeface="Nimbus Roman No9 L"/>
              </a:rPr>
              <a:t>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On 14 November 1750</a:t>
            </a:r>
            <a:endParaRPr lang="sv-SE" b="1" dirty="0"/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CF371F2F-B8AC-41BA-918E-876A2F38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17" y="2723823"/>
            <a:ext cx="2016262" cy="7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A2F2AF49-6864-4B57-9172-6599B081F628}"/>
              </a:ext>
            </a:extLst>
          </p:cNvPr>
          <p:cNvSpPr/>
          <p:nvPr/>
        </p:nvSpPr>
        <p:spPr>
          <a:xfrm>
            <a:off x="7001710" y="3066671"/>
            <a:ext cx="471708" cy="440705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CFFF2C3-7840-4FC2-90B9-5CDD7F0FB41C}"/>
              </a:ext>
            </a:extLst>
          </p:cNvPr>
          <p:cNvSpPr/>
          <p:nvPr/>
        </p:nvSpPr>
        <p:spPr>
          <a:xfrm rot="16200000">
            <a:off x="8525893" y="2001668"/>
            <a:ext cx="471708" cy="440705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8" name="Content Placeholder 4">
            <a:extLst>
              <a:ext uri="{FF2B5EF4-FFF2-40B4-BE49-F238E27FC236}">
                <a16:creationId xmlns:a16="http://schemas.microsoft.com/office/drawing/2014/main" id="{9DE681A6-1C6E-4896-B8ED-287BF0E4470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333904" y="997967"/>
            <a:ext cx="870654" cy="87065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EF2E79B-106B-46F1-B603-51D8A047B34C}"/>
              </a:ext>
            </a:extLst>
          </p:cNvPr>
          <p:cNvSpPr/>
          <p:nvPr/>
        </p:nvSpPr>
        <p:spPr>
          <a:xfrm>
            <a:off x="9236669" y="1110128"/>
            <a:ext cx="2332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signaling the birth of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topology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endParaRPr lang="sv-SE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734F70E-18AC-4455-AB4B-0734AB928875}"/>
              </a:ext>
            </a:extLst>
          </p:cNvPr>
          <p:cNvSpPr/>
          <p:nvPr/>
        </p:nvSpPr>
        <p:spPr>
          <a:xfrm rot="5400000">
            <a:off x="5743752" y="4922168"/>
            <a:ext cx="471708" cy="440705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0C6347-9491-4619-8636-AED31FACEA4E}"/>
              </a:ext>
            </a:extLst>
          </p:cNvPr>
          <p:cNvSpPr/>
          <p:nvPr/>
        </p:nvSpPr>
        <p:spPr>
          <a:xfrm>
            <a:off x="6481224" y="5467972"/>
            <a:ext cx="2544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the first paper in the history of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graph theory</a:t>
            </a:r>
            <a:endParaRPr lang="sv-SE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069D8B-AB54-4018-9058-2FB87C440DA3}"/>
              </a:ext>
            </a:extLst>
          </p:cNvPr>
          <p:cNvGrpSpPr/>
          <p:nvPr/>
        </p:nvGrpSpPr>
        <p:grpSpPr>
          <a:xfrm>
            <a:off x="5406243" y="5568614"/>
            <a:ext cx="755213" cy="826010"/>
            <a:chOff x="10784937" y="4159610"/>
            <a:chExt cx="900843" cy="104883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C6995A-6F98-47E7-B231-1266098FA60D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4F2B2B4-C22A-4BC0-BD47-88D2B9449B24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9C12279-E49D-418D-BB60-12F8023EA382}"/>
                </a:ext>
              </a:extLst>
            </p:cNvPr>
            <p:cNvCxnSpPr>
              <a:cxnSpLocks/>
              <a:stCxn id="46" idx="0"/>
              <a:endCxn id="47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04DFF1-FE31-4D14-98D7-C4D7A18BB193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FEC93B2-BCAE-4D3B-8705-037A3E5FF207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44093-AC4C-4EF2-B1E7-4EE4D384E8C9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425E301-1289-4A14-8C34-0393A15FCC89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EE22F3-8D52-4308-BE25-6AC17BF36C91}"/>
                </a:ext>
              </a:extLst>
            </p:cNvPr>
            <p:cNvCxnSpPr>
              <a:cxnSpLocks/>
              <a:stCxn id="47" idx="7"/>
              <a:endCxn id="52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83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WHAT IS GRAPH THEORY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4E5D99F-B3B2-4F34-92D9-9F1C2413D790}"/>
              </a:ext>
            </a:extLst>
          </p:cNvPr>
          <p:cNvSpPr/>
          <p:nvPr/>
        </p:nvSpPr>
        <p:spPr>
          <a:xfrm>
            <a:off x="4105116" y="297500"/>
            <a:ext cx="75880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2" tooltip="Johann Benedict Listing"/>
              </a:rPr>
              <a:t>mathematics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graph theory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is the study of </a:t>
            </a:r>
            <a:r>
              <a:rPr lang="en-US" i="1" dirty="0">
                <a:solidFill>
                  <a:srgbClr val="0645AD"/>
                </a:solidFill>
                <a:latin typeface="Arial" panose="020B0604020202020204" pitchFamily="34" charset="0"/>
                <a:hlinkClick r:id="rId4"/>
              </a:rPr>
              <a:t>graphs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which are mathematical structures used to model pairwise relations between objects. A graph in this context is made up of </a:t>
            </a:r>
            <a:r>
              <a:rPr lang="en-US" i="1" dirty="0">
                <a:solidFill>
                  <a:srgbClr val="0645AD"/>
                </a:solidFill>
                <a:latin typeface="Arial" panose="020B0604020202020204" pitchFamily="34" charset="0"/>
                <a:hlinkClick r:id="rId5" tooltip="Vertex (graph theory)"/>
              </a:rPr>
              <a:t>vertices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(also called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nodes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or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points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 which are connected by </a:t>
            </a:r>
            <a:r>
              <a:rPr lang="en-US" i="1" dirty="0">
                <a:solidFill>
                  <a:srgbClr val="0645AD"/>
                </a:solidFill>
                <a:latin typeface="Arial" panose="020B0604020202020204" pitchFamily="34" charset="0"/>
                <a:hlinkClick r:id="rId6" tooltip="Glossary of graph theory terms"/>
              </a:rPr>
              <a:t>edges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(also called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links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or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lines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). A distinction is made between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undirected graphs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where edges link two vertices symmetrically, and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directed graphs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where edges link two vertices asymmetrically. Graphs are one of the principal objects of study in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7" tooltip="Discrete mathematics"/>
              </a:rPr>
              <a:t>discrete mathematics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sv-S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0BF6C-7845-4241-8DD4-ED0F43145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9455" y="2935561"/>
            <a:ext cx="9341241" cy="14920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3C107F-CD83-464E-BB1B-10370CBA6D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9455" y="4901148"/>
            <a:ext cx="9193911" cy="182645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2F151E3-0C96-4034-BC77-F7C23BC2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593" y="2443066"/>
            <a:ext cx="1004968" cy="100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44656F3-B2CC-4BA0-9F8D-39C5B892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394" y="4303059"/>
            <a:ext cx="1116167" cy="10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9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48379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GRAPH THEORY vs TOPOLOGY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2649353-8956-49F3-B8DD-CD84B21F1810}"/>
              </a:ext>
            </a:extLst>
          </p:cNvPr>
          <p:cNvSpPr/>
          <p:nvPr/>
        </p:nvSpPr>
        <p:spPr>
          <a:xfrm>
            <a:off x="4284068" y="399035"/>
            <a:ext cx="7907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strict definitional sense, you can probably get all of graph theory expressed in the language of topology. But the flavors of the two fields are typically quite different.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if you happen upon a mathematician these days that considers herself a topologist, chances are she works either on something geometric, or very algebraic, and either way something pretty abstract.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On the other hand, if you happen upon a mathematician that considers herself a graph theorist, chances are she works on some pretty concrete objects, possibly with more obvious direct connections to real world applications.</a:t>
            </a:r>
            <a:endParaRPr lang="sv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9C2A1-856F-40F2-8108-45B9170D5CBD}"/>
              </a:ext>
            </a:extLst>
          </p:cNvPr>
          <p:cNvSpPr/>
          <p:nvPr/>
        </p:nvSpPr>
        <p:spPr>
          <a:xfrm>
            <a:off x="5907130" y="4362913"/>
            <a:ext cx="587141" cy="558265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D77C5D-BA98-4E21-B1E5-8556AD6E7BBE}"/>
              </a:ext>
            </a:extLst>
          </p:cNvPr>
          <p:cNvSpPr/>
          <p:nvPr/>
        </p:nvSpPr>
        <p:spPr>
          <a:xfrm>
            <a:off x="5804033" y="4303059"/>
            <a:ext cx="1848051" cy="185446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FAB44-901E-4ACC-8E7C-797C2028D5BA}"/>
              </a:ext>
            </a:extLst>
          </p:cNvPr>
          <p:cNvSpPr txBox="1"/>
          <p:nvPr/>
        </p:nvSpPr>
        <p:spPr>
          <a:xfrm>
            <a:off x="8146247" y="4693015"/>
            <a:ext cx="13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Topology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7D92E-B790-4E92-9E45-B1AE588C8D4A}"/>
              </a:ext>
            </a:extLst>
          </p:cNvPr>
          <p:cNvSpPr txBox="1"/>
          <p:nvPr/>
        </p:nvSpPr>
        <p:spPr>
          <a:xfrm>
            <a:off x="4713030" y="3602582"/>
            <a:ext cx="188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Graph theory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564D85-8CF3-45AC-8EBC-DF527771EF11}"/>
              </a:ext>
            </a:extLst>
          </p:cNvPr>
          <p:cNvCxnSpPr>
            <a:stCxn id="31" idx="2"/>
            <a:endCxn id="9" idx="1"/>
          </p:cNvCxnSpPr>
          <p:nvPr/>
        </p:nvCxnSpPr>
        <p:spPr>
          <a:xfrm>
            <a:off x="5654666" y="4064247"/>
            <a:ext cx="338449" cy="38042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51592B-F91E-47DC-9C9F-D1AAA272D884}"/>
              </a:ext>
            </a:extLst>
          </p:cNvPr>
          <p:cNvCxnSpPr>
            <a:cxnSpLocks/>
            <a:stCxn id="15" idx="1"/>
            <a:endCxn id="30" idx="6"/>
          </p:cNvCxnSpPr>
          <p:nvPr/>
        </p:nvCxnSpPr>
        <p:spPr>
          <a:xfrm flipH="1">
            <a:off x="7652084" y="4923848"/>
            <a:ext cx="494163" cy="306443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2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48379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GRAPH THEORY vs TOPOLOGY</a:t>
            </a:r>
            <a:br>
              <a:rPr lang="sv-SE" sz="4000" dirty="0">
                <a:solidFill>
                  <a:srgbClr val="FFFFFF"/>
                </a:solidFill>
              </a:rPr>
            </a:br>
            <a:r>
              <a:rPr lang="sv-SE" sz="4000" dirty="0">
                <a:solidFill>
                  <a:srgbClr val="FFFFFF"/>
                </a:solidFill>
              </a:rPr>
              <a:t>- ZOOM OUT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8C7847-9F77-4605-906E-52CC4B329E31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672DD8-6A77-484C-A890-D566B89DE5D5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D3D74A-5A9B-4206-9A02-8306569FD62F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BA1190-6F2A-4820-8ACF-A0F9EF394929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E92C9-8746-4D8C-8A4F-C258FF06E8F2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361C7E-6671-44AD-A37A-2310E847AF1F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EB97AB-26F3-406C-8C39-B5CF5007DFE3}"/>
                </a:ext>
              </a:extLst>
            </p:cNvPr>
            <p:cNvCxnSpPr>
              <a:cxnSpLocks/>
              <a:stCxn id="19" idx="6"/>
              <a:endCxn id="2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7EFABF-92CE-431F-A290-A7C67D3B53D6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4B0556-DCD2-4844-A895-063EC347EC59}"/>
                </a:ext>
              </a:extLst>
            </p:cNvPr>
            <p:cNvCxnSpPr>
              <a:cxnSpLocks/>
              <a:stCxn id="20" idx="7"/>
              <a:endCxn id="2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">
            <a:extLst>
              <a:ext uri="{FF2B5EF4-FFF2-40B4-BE49-F238E27FC236}">
                <a16:creationId xmlns:a16="http://schemas.microsoft.com/office/drawing/2014/main" id="{D3924D81-1756-4A5B-8CE0-A42ECFF86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584" y="6034402"/>
            <a:ext cx="770233" cy="77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792D44-E841-4286-894E-01C11F5121B0}"/>
              </a:ext>
            </a:extLst>
          </p:cNvPr>
          <p:cNvSpPr/>
          <p:nvPr/>
        </p:nvSpPr>
        <p:spPr>
          <a:xfrm>
            <a:off x="8986376" y="6419276"/>
            <a:ext cx="1216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Geometry</a:t>
            </a:r>
            <a:endParaRPr lang="sv-SE" dirty="0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0B93912B-F078-4D82-8917-05BFB9F7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59521" y="6016583"/>
            <a:ext cx="671423" cy="739605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C00539C7-C116-42AF-A77B-59B84DDA93B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21656" y="4561603"/>
            <a:ext cx="870654" cy="87065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8DB8945-1114-414B-8F58-E0D44A698A56}"/>
              </a:ext>
            </a:extLst>
          </p:cNvPr>
          <p:cNvSpPr/>
          <p:nvPr/>
        </p:nvSpPr>
        <p:spPr>
          <a:xfrm>
            <a:off x="7605924" y="4098344"/>
            <a:ext cx="116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Topology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D01FDC-41BE-43CC-AC4C-0A8AE32BCA42}"/>
              </a:ext>
            </a:extLst>
          </p:cNvPr>
          <p:cNvSpPr/>
          <p:nvPr/>
        </p:nvSpPr>
        <p:spPr>
          <a:xfrm>
            <a:off x="7481202" y="4459412"/>
            <a:ext cx="1306509" cy="107982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ABFDF9-6090-44D5-A81A-D625A62979D9}"/>
              </a:ext>
            </a:extLst>
          </p:cNvPr>
          <p:cNvCxnSpPr>
            <a:cxnSpLocks/>
            <a:stCxn id="52" idx="1"/>
            <a:endCxn id="37" idx="5"/>
          </p:cNvCxnSpPr>
          <p:nvPr/>
        </p:nvCxnSpPr>
        <p:spPr>
          <a:xfrm flipH="1" flipV="1">
            <a:off x="8596377" y="5381101"/>
            <a:ext cx="754036" cy="100304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A736BC-5AD7-418A-B181-AFA73943BE48}"/>
              </a:ext>
            </a:extLst>
          </p:cNvPr>
          <p:cNvCxnSpPr>
            <a:cxnSpLocks/>
            <a:stCxn id="49" idx="0"/>
            <a:endCxn id="37" idx="4"/>
          </p:cNvCxnSpPr>
          <p:nvPr/>
        </p:nvCxnSpPr>
        <p:spPr>
          <a:xfrm flipH="1" flipV="1">
            <a:off x="8134457" y="5539238"/>
            <a:ext cx="75103" cy="370824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2C310CD-F964-4BA0-B45D-B828CE888181}"/>
              </a:ext>
            </a:extLst>
          </p:cNvPr>
          <p:cNvSpPr/>
          <p:nvPr/>
        </p:nvSpPr>
        <p:spPr>
          <a:xfrm>
            <a:off x="10779447" y="6543148"/>
            <a:ext cx="1440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Mathematics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CCA9C3-80FB-43C0-8D1D-624C0CBE6F66}"/>
              </a:ext>
            </a:extLst>
          </p:cNvPr>
          <p:cNvSpPr/>
          <p:nvPr/>
        </p:nvSpPr>
        <p:spPr>
          <a:xfrm>
            <a:off x="8939164" y="2550719"/>
            <a:ext cx="2216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Biology: </a:t>
            </a:r>
            <a:r>
              <a:rPr lang="en-US" dirty="0"/>
              <a:t>molecules and nanostructure</a:t>
            </a:r>
            <a:endParaRPr lang="sv-SE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A3B2F7-61A9-4F28-96A0-D3661661A1DD}"/>
              </a:ext>
            </a:extLst>
          </p:cNvPr>
          <p:cNvCxnSpPr>
            <a:cxnSpLocks/>
          </p:cNvCxnSpPr>
          <p:nvPr/>
        </p:nvCxnSpPr>
        <p:spPr>
          <a:xfrm>
            <a:off x="4212422" y="3674993"/>
            <a:ext cx="7738343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5A1BF1A-9309-4976-8D14-FEB37392FE26}"/>
              </a:ext>
            </a:extLst>
          </p:cNvPr>
          <p:cNvSpPr/>
          <p:nvPr/>
        </p:nvSpPr>
        <p:spPr>
          <a:xfrm>
            <a:off x="5450643" y="3269040"/>
            <a:ext cx="922797" cy="369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Physics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C664EE-35BA-4645-A4EF-137D4144689E}"/>
              </a:ext>
            </a:extLst>
          </p:cNvPr>
          <p:cNvSpPr/>
          <p:nvPr/>
        </p:nvSpPr>
        <p:spPr>
          <a:xfrm>
            <a:off x="4157933" y="1366438"/>
            <a:ext cx="1097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Robotics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98E51AB-15F1-4204-887E-2E6E674FA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23311" y="1927907"/>
            <a:ext cx="645755" cy="645755"/>
          </a:xfrm>
          <a:prstGeom prst="rect">
            <a:avLst/>
          </a:prstGeom>
        </p:spPr>
      </p:pic>
      <p:pic>
        <p:nvPicPr>
          <p:cNvPr id="46" name="Picture 45" descr="A picture containing icon&#10;&#10;Description automatically generated">
            <a:extLst>
              <a:ext uri="{FF2B5EF4-FFF2-40B4-BE49-F238E27FC236}">
                <a16:creationId xmlns:a16="http://schemas.microsoft.com/office/drawing/2014/main" id="{D069EF7E-8758-4284-8344-2A2A75879C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089138" y="1480170"/>
            <a:ext cx="674808" cy="6748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70858DA-1B45-40D7-BDBD-DE1419C300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399660" y="2270461"/>
            <a:ext cx="942402" cy="102845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2C0F93D-74EB-46ED-AA38-CD93CCC10E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246698" y="615994"/>
            <a:ext cx="730330" cy="73033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7E3D8C9-775D-44EE-8D38-FF6FDEAEDC53}"/>
              </a:ext>
            </a:extLst>
          </p:cNvPr>
          <p:cNvSpPr/>
          <p:nvPr/>
        </p:nvSpPr>
        <p:spPr>
          <a:xfrm>
            <a:off x="7406584" y="5910062"/>
            <a:ext cx="1605951" cy="8945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22B0F3-8E89-4797-B158-12D389E03104}"/>
              </a:ext>
            </a:extLst>
          </p:cNvPr>
          <p:cNvSpPr/>
          <p:nvPr/>
        </p:nvSpPr>
        <p:spPr>
          <a:xfrm>
            <a:off x="9296331" y="5956143"/>
            <a:ext cx="117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Set theory</a:t>
            </a:r>
            <a:endParaRPr lang="sv-SE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3A83659-6EDF-4EE8-A76F-861695DE84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42634" y="5148681"/>
            <a:ext cx="760635" cy="76063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82627AF-A38D-4072-B151-7BAD15E002B3}"/>
              </a:ext>
            </a:extLst>
          </p:cNvPr>
          <p:cNvSpPr/>
          <p:nvPr/>
        </p:nvSpPr>
        <p:spPr>
          <a:xfrm>
            <a:off x="9350413" y="5084253"/>
            <a:ext cx="1248543" cy="7943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D08127-C38D-4C6B-836F-046292E6D415}"/>
              </a:ext>
            </a:extLst>
          </p:cNvPr>
          <p:cNvSpPr/>
          <p:nvPr/>
        </p:nvSpPr>
        <p:spPr>
          <a:xfrm>
            <a:off x="10203269" y="4717389"/>
            <a:ext cx="1628129" cy="646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Roboto"/>
              </a:rPr>
              <a:t>Discrete mathematics</a:t>
            </a:r>
            <a:endParaRPr lang="sv-SE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AD60BC-916D-44D5-BC39-E91917D8ED8F}"/>
              </a:ext>
            </a:extLst>
          </p:cNvPr>
          <p:cNvSpPr/>
          <p:nvPr/>
        </p:nvSpPr>
        <p:spPr>
          <a:xfrm>
            <a:off x="10372401" y="4186786"/>
            <a:ext cx="106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Algebraic</a:t>
            </a:r>
            <a:endParaRPr lang="sv-SE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C5E42B-CD80-4595-81F9-AE6620497495}"/>
              </a:ext>
            </a:extLst>
          </p:cNvPr>
          <p:cNvCxnSpPr>
            <a:cxnSpLocks/>
            <a:stCxn id="53" idx="1"/>
            <a:endCxn id="37" idx="6"/>
          </p:cNvCxnSpPr>
          <p:nvPr/>
        </p:nvCxnSpPr>
        <p:spPr>
          <a:xfrm flipH="1" flipV="1">
            <a:off x="8787711" y="4999325"/>
            <a:ext cx="1415558" cy="4123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text, sign, tableware, plate&#10;&#10;Description automatically generated">
            <a:extLst>
              <a:ext uri="{FF2B5EF4-FFF2-40B4-BE49-F238E27FC236}">
                <a16:creationId xmlns:a16="http://schemas.microsoft.com/office/drawing/2014/main" id="{446BA3ED-3905-4C41-B11B-ADC1C8A230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304032" y="3982255"/>
            <a:ext cx="872561" cy="57443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D939ED1-0C45-4CB2-A24B-E0E0631C2F95}"/>
              </a:ext>
            </a:extLst>
          </p:cNvPr>
          <p:cNvSpPr/>
          <p:nvPr/>
        </p:nvSpPr>
        <p:spPr>
          <a:xfrm>
            <a:off x="9199498" y="3865252"/>
            <a:ext cx="1068369" cy="7943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2C959B-222B-4302-8A04-B5476EAB8172}"/>
              </a:ext>
            </a:extLst>
          </p:cNvPr>
          <p:cNvCxnSpPr>
            <a:cxnSpLocks/>
            <a:stCxn id="57" idx="1"/>
            <a:endCxn id="37" idx="7"/>
          </p:cNvCxnSpPr>
          <p:nvPr/>
        </p:nvCxnSpPr>
        <p:spPr>
          <a:xfrm flipH="1">
            <a:off x="8596377" y="4262404"/>
            <a:ext cx="603121" cy="355145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C225D10-5E40-4E89-A7C2-72C00F76FC66}"/>
              </a:ext>
            </a:extLst>
          </p:cNvPr>
          <p:cNvCxnSpPr>
            <a:cxnSpLocks/>
          </p:cNvCxnSpPr>
          <p:nvPr/>
        </p:nvCxnSpPr>
        <p:spPr>
          <a:xfrm flipH="1">
            <a:off x="7188712" y="3674993"/>
            <a:ext cx="5425" cy="320082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BE24BCA-F82F-4B99-9410-6590FA992637}"/>
              </a:ext>
            </a:extLst>
          </p:cNvPr>
          <p:cNvSpPr/>
          <p:nvPr/>
        </p:nvSpPr>
        <p:spPr>
          <a:xfrm>
            <a:off x="4853534" y="5555391"/>
            <a:ext cx="1920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Computer science and network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2993AC37-CD3F-4210-880E-BA5DC09B1F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853533" y="4781692"/>
            <a:ext cx="674730" cy="674730"/>
          </a:xfrm>
          <a:prstGeom prst="rect">
            <a:avLst/>
          </a:prstGeom>
        </p:spPr>
      </p:pic>
      <p:pic>
        <p:nvPicPr>
          <p:cNvPr id="62" name="Picture 61" descr="A picture containing black, white, dark, night&#10;&#10;Description automatically generated">
            <a:extLst>
              <a:ext uri="{FF2B5EF4-FFF2-40B4-BE49-F238E27FC236}">
                <a16:creationId xmlns:a16="http://schemas.microsoft.com/office/drawing/2014/main" id="{E718F703-2132-49C8-8406-807366BFE8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907704" y="4201270"/>
            <a:ext cx="501304" cy="50130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383465B-1446-4395-8755-78D7E44C978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5522937" y="4315272"/>
            <a:ext cx="900676" cy="900676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AF4F9A-6C5A-4738-BAD5-736653030DB1}"/>
              </a:ext>
            </a:extLst>
          </p:cNvPr>
          <p:cNvCxnSpPr>
            <a:cxnSpLocks/>
            <a:stCxn id="37" idx="2"/>
            <a:endCxn id="63" idx="3"/>
          </p:cNvCxnSpPr>
          <p:nvPr/>
        </p:nvCxnSpPr>
        <p:spPr>
          <a:xfrm flipH="1" flipV="1">
            <a:off x="6423613" y="4765610"/>
            <a:ext cx="1057589" cy="233715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7588A5-5A64-4A97-A0F5-8607FBA12249}"/>
              </a:ext>
            </a:extLst>
          </p:cNvPr>
          <p:cNvSpPr/>
          <p:nvPr/>
        </p:nvSpPr>
        <p:spPr>
          <a:xfrm>
            <a:off x="5208362" y="2189215"/>
            <a:ext cx="1446088" cy="143543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E55167-6CE4-4EFB-AAD0-90E6B8BA197B}"/>
              </a:ext>
            </a:extLst>
          </p:cNvPr>
          <p:cNvSpPr/>
          <p:nvPr/>
        </p:nvSpPr>
        <p:spPr>
          <a:xfrm>
            <a:off x="8721922" y="1345409"/>
            <a:ext cx="2434037" cy="18694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F87486-BE1B-4458-B61A-AD1DBCC8F329}"/>
              </a:ext>
            </a:extLst>
          </p:cNvPr>
          <p:cNvCxnSpPr>
            <a:cxnSpLocks/>
            <a:stCxn id="37" idx="1"/>
            <a:endCxn id="65" idx="3"/>
          </p:cNvCxnSpPr>
          <p:nvPr/>
        </p:nvCxnSpPr>
        <p:spPr>
          <a:xfrm flipH="1" flipV="1">
            <a:off x="6654450" y="2906935"/>
            <a:ext cx="1018086" cy="1710614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7623E5-BC43-4E62-A722-EDA7E975AF2D}"/>
              </a:ext>
            </a:extLst>
          </p:cNvPr>
          <p:cNvCxnSpPr>
            <a:cxnSpLocks/>
            <a:stCxn id="37" idx="0"/>
            <a:endCxn id="66" idx="2"/>
          </p:cNvCxnSpPr>
          <p:nvPr/>
        </p:nvCxnSpPr>
        <p:spPr>
          <a:xfrm flipV="1">
            <a:off x="8134457" y="3214868"/>
            <a:ext cx="1804484" cy="1244544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F836E1-3F48-4B61-86C0-77A2285FB14E}"/>
              </a:ext>
            </a:extLst>
          </p:cNvPr>
          <p:cNvSpPr/>
          <p:nvPr/>
        </p:nvSpPr>
        <p:spPr>
          <a:xfrm>
            <a:off x="4104447" y="424232"/>
            <a:ext cx="1304561" cy="1382076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64EEB7-96C1-4BDA-86D1-C10C620CBEE1}"/>
              </a:ext>
            </a:extLst>
          </p:cNvPr>
          <p:cNvSpPr/>
          <p:nvPr/>
        </p:nvSpPr>
        <p:spPr>
          <a:xfrm>
            <a:off x="7389193" y="2327768"/>
            <a:ext cx="1027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Chemics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C72101-4E42-45DB-BBEF-05504243F1B0}"/>
              </a:ext>
            </a:extLst>
          </p:cNvPr>
          <p:cNvCxnSpPr>
            <a:cxnSpLocks/>
            <a:stCxn id="65" idx="0"/>
            <a:endCxn id="69" idx="2"/>
          </p:cNvCxnSpPr>
          <p:nvPr/>
        </p:nvCxnSpPr>
        <p:spPr>
          <a:xfrm flipH="1" flipV="1">
            <a:off x="4756728" y="1806308"/>
            <a:ext cx="1174678" cy="382907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9191A8-924B-460F-A3EB-CFE6382AC530}"/>
              </a:ext>
            </a:extLst>
          </p:cNvPr>
          <p:cNvCxnSpPr>
            <a:cxnSpLocks/>
            <a:stCxn id="62" idx="1"/>
            <a:endCxn id="69" idx="2"/>
          </p:cNvCxnSpPr>
          <p:nvPr/>
        </p:nvCxnSpPr>
        <p:spPr>
          <a:xfrm flipH="1" flipV="1">
            <a:off x="4756728" y="1806308"/>
            <a:ext cx="150976" cy="2645614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AEDFC75A-D378-4452-ADBE-F178926327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7290783" y="1298520"/>
            <a:ext cx="1066139" cy="993258"/>
          </a:xfrm>
          <a:prstGeom prst="rect">
            <a:avLst/>
          </a:prstGeom>
        </p:spPr>
      </p:pic>
      <p:pic>
        <p:nvPicPr>
          <p:cNvPr id="74" name="Picture 73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9196B462-AC66-4E48-AC6E-E9D8D0BBF4B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7109134" y="205460"/>
            <a:ext cx="1201829" cy="105185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961179C-1B35-4D3B-87A4-287901A1F07D}"/>
              </a:ext>
            </a:extLst>
          </p:cNvPr>
          <p:cNvSpPr txBox="1"/>
          <p:nvPr/>
        </p:nvSpPr>
        <p:spPr>
          <a:xfrm>
            <a:off x="2328099" y="7008000"/>
            <a:ext cx="7835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>
                <a:hlinkClick r:id="rId28" tooltip="https://commons.wikimedia.org/wiki/File:Icon_verified_chemical_structure.svg"/>
              </a:rPr>
              <a:t>This Photo</a:t>
            </a:r>
            <a:r>
              <a:rPr lang="sv-SE" sz="900"/>
              <a:t> by Unknown Author is licensed under </a:t>
            </a:r>
            <a:r>
              <a:rPr lang="sv-SE" sz="900">
                <a:hlinkClick r:id="rId29" tooltip="https://creativecommons.org/licenses/by-sa/3.0/"/>
              </a:rPr>
              <a:t>CC BY-SA</a:t>
            </a:r>
            <a:endParaRPr lang="sv-SE" sz="9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CA8967-C71A-4F92-83C8-DBCE6EE85A74}"/>
              </a:ext>
            </a:extLst>
          </p:cNvPr>
          <p:cNvSpPr/>
          <p:nvPr/>
        </p:nvSpPr>
        <p:spPr>
          <a:xfrm>
            <a:off x="7032795" y="111366"/>
            <a:ext cx="1501606" cy="265491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6475D0-F667-4268-AF99-BD400F0B8684}"/>
              </a:ext>
            </a:extLst>
          </p:cNvPr>
          <p:cNvCxnSpPr>
            <a:cxnSpLocks/>
            <a:stCxn id="76" idx="2"/>
            <a:endCxn id="66" idx="2"/>
          </p:cNvCxnSpPr>
          <p:nvPr/>
        </p:nvCxnSpPr>
        <p:spPr>
          <a:xfrm>
            <a:off x="7783598" y="2766284"/>
            <a:ext cx="2155343" cy="448584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219403-728F-4B61-90D4-0C64A6C06196}"/>
              </a:ext>
            </a:extLst>
          </p:cNvPr>
          <p:cNvCxnSpPr>
            <a:cxnSpLocks/>
            <a:stCxn id="37" idx="0"/>
            <a:endCxn id="76" idx="2"/>
          </p:cNvCxnSpPr>
          <p:nvPr/>
        </p:nvCxnSpPr>
        <p:spPr>
          <a:xfrm flipH="1" flipV="1">
            <a:off x="7783598" y="2766284"/>
            <a:ext cx="350859" cy="1693128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432666-C8A2-42C7-BEA6-4F9552730931}"/>
              </a:ext>
            </a:extLst>
          </p:cNvPr>
          <p:cNvCxnSpPr>
            <a:cxnSpLocks/>
            <a:stCxn id="62" idx="1"/>
            <a:endCxn id="65" idx="2"/>
          </p:cNvCxnSpPr>
          <p:nvPr/>
        </p:nvCxnSpPr>
        <p:spPr>
          <a:xfrm flipV="1">
            <a:off x="4907704" y="3624654"/>
            <a:ext cx="1023702" cy="827268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83030A9-9750-4CB9-A7E8-3B106FB25369}"/>
              </a:ext>
            </a:extLst>
          </p:cNvPr>
          <p:cNvGrpSpPr/>
          <p:nvPr/>
        </p:nvGrpSpPr>
        <p:grpSpPr>
          <a:xfrm>
            <a:off x="7233730" y="4719966"/>
            <a:ext cx="330736" cy="372561"/>
            <a:chOff x="10784937" y="4159610"/>
            <a:chExt cx="900843" cy="104883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0AAE718-E662-4D31-9659-EEA77D18320C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2764AF6-A2CB-41BF-8FA3-375F71A38F20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5AA502-D7C8-4076-A6A4-F2E215703BA7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73D5415-4FCD-479B-B70F-30DE5226FE0B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2037E1E-3CF4-4F15-BD02-7B36ADA1AE55}"/>
                </a:ext>
              </a:extLst>
            </p:cNvPr>
            <p:cNvCxnSpPr>
              <a:cxnSpLocks/>
              <a:stCxn id="82" idx="5"/>
              <a:endCxn id="84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71F5BDA-9763-4B0A-94F6-B92EDA71EABF}"/>
                </a:ext>
              </a:extLst>
            </p:cNvPr>
            <p:cNvCxnSpPr>
              <a:cxnSpLocks/>
              <a:stCxn id="81" idx="6"/>
              <a:endCxn id="84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BF7D804-8228-4BFC-8530-61B0B1DCCA52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CA29A56-9FA5-4E61-AE8C-15EF689BFB20}"/>
                </a:ext>
              </a:extLst>
            </p:cNvPr>
            <p:cNvCxnSpPr>
              <a:cxnSpLocks/>
              <a:stCxn id="82" idx="7"/>
              <a:endCxn id="87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8D0B5F5F-7CA6-4625-907B-AF73803CEBD9}"/>
              </a:ext>
            </a:extLst>
          </p:cNvPr>
          <p:cNvSpPr/>
          <p:nvPr/>
        </p:nvSpPr>
        <p:spPr>
          <a:xfrm>
            <a:off x="7085169" y="4621420"/>
            <a:ext cx="602047" cy="6217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DD3A42-5010-45AC-B69B-E906041AA6BA}"/>
              </a:ext>
            </a:extLst>
          </p:cNvPr>
          <p:cNvSpPr/>
          <p:nvPr/>
        </p:nvSpPr>
        <p:spPr>
          <a:xfrm>
            <a:off x="6812506" y="5148681"/>
            <a:ext cx="1167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Graph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7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EB729-BE9C-425E-A3A5-C2B23735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Eulerian path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206F277-EDC5-4F48-85C3-05DBBBE92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124" y="4496929"/>
            <a:ext cx="2090673" cy="167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E071FED-D843-4C66-BD39-6B36235B2865}"/>
              </a:ext>
            </a:extLst>
          </p:cNvPr>
          <p:cNvSpPr/>
          <p:nvPr/>
        </p:nvSpPr>
        <p:spPr>
          <a:xfrm>
            <a:off x="11434786" y="5153538"/>
            <a:ext cx="295275" cy="316629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F99525-D36A-4F74-A4D0-0BA89BD90DAD}"/>
              </a:ext>
            </a:extLst>
          </p:cNvPr>
          <p:cNvSpPr/>
          <p:nvPr/>
        </p:nvSpPr>
        <p:spPr>
          <a:xfrm>
            <a:off x="10581075" y="5861438"/>
            <a:ext cx="295275" cy="316629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551FBC-F34F-473D-9E86-0DC0F444C622}"/>
              </a:ext>
            </a:extLst>
          </p:cNvPr>
          <p:cNvSpPr/>
          <p:nvPr/>
        </p:nvSpPr>
        <p:spPr>
          <a:xfrm>
            <a:off x="10563288" y="4498616"/>
            <a:ext cx="295275" cy="316629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B79825-2B2A-4F4B-81C3-FCAD0B96343C}"/>
              </a:ext>
            </a:extLst>
          </p:cNvPr>
          <p:cNvSpPr/>
          <p:nvPr/>
        </p:nvSpPr>
        <p:spPr>
          <a:xfrm>
            <a:off x="9648621" y="5178925"/>
            <a:ext cx="295275" cy="316629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ADFCBE-515F-45B8-93C9-1B1132B87947}"/>
              </a:ext>
            </a:extLst>
          </p:cNvPr>
          <p:cNvSpPr/>
          <p:nvPr/>
        </p:nvSpPr>
        <p:spPr>
          <a:xfrm>
            <a:off x="10977531" y="4831997"/>
            <a:ext cx="295275" cy="28836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B0E73-4101-4C51-9ED4-B189CCB1AB4F}"/>
              </a:ext>
            </a:extLst>
          </p:cNvPr>
          <p:cNvSpPr/>
          <p:nvPr/>
        </p:nvSpPr>
        <p:spPr>
          <a:xfrm>
            <a:off x="10710925" y="5207193"/>
            <a:ext cx="295275" cy="28836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AF0FF5-80DF-45CB-9185-F3CDF332F314}"/>
              </a:ext>
            </a:extLst>
          </p:cNvPr>
          <p:cNvSpPr/>
          <p:nvPr/>
        </p:nvSpPr>
        <p:spPr>
          <a:xfrm>
            <a:off x="11109323" y="5635278"/>
            <a:ext cx="295275" cy="28836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E35CAA-5E40-4B03-B9BB-B02C516AC2C1}"/>
              </a:ext>
            </a:extLst>
          </p:cNvPr>
          <p:cNvSpPr/>
          <p:nvPr/>
        </p:nvSpPr>
        <p:spPr>
          <a:xfrm>
            <a:off x="10236516" y="4881530"/>
            <a:ext cx="295275" cy="28836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566BA7-49DC-468D-8F53-979D98CCFC6A}"/>
              </a:ext>
            </a:extLst>
          </p:cNvPr>
          <p:cNvSpPr/>
          <p:nvPr/>
        </p:nvSpPr>
        <p:spPr>
          <a:xfrm>
            <a:off x="9799821" y="4527538"/>
            <a:ext cx="295275" cy="28836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663B38-16A1-4418-8B45-721B1FEB3300}"/>
              </a:ext>
            </a:extLst>
          </p:cNvPr>
          <p:cNvSpPr/>
          <p:nvPr/>
        </p:nvSpPr>
        <p:spPr>
          <a:xfrm>
            <a:off x="10208431" y="5498186"/>
            <a:ext cx="295275" cy="28836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E4007-BC88-4DB6-9A16-A9C24E1A3734}"/>
              </a:ext>
            </a:extLst>
          </p:cNvPr>
          <p:cNvSpPr/>
          <p:nvPr/>
        </p:nvSpPr>
        <p:spPr>
          <a:xfrm>
            <a:off x="9847324" y="5882160"/>
            <a:ext cx="295275" cy="28836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6347D-16DA-48C6-BF38-8DB6F57A9FC9}"/>
              </a:ext>
            </a:extLst>
          </p:cNvPr>
          <p:cNvSpPr/>
          <p:nvPr/>
        </p:nvSpPr>
        <p:spPr>
          <a:xfrm>
            <a:off x="4083392" y="146100"/>
            <a:ext cx="79181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raph theory"/>
              </a:rPr>
              <a:t>graph theory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an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Eulerian trail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(or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Eulerian path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 is 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5" tooltip="Trail (graph theory)"/>
              </a:rPr>
              <a:t>trail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in a finite graph that visits every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6" tooltip="Edge (graph theory)"/>
              </a:rPr>
              <a:t>edge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exactly once (allowing for revisiting vertices). </a:t>
            </a:r>
            <a:r>
              <a:rPr lang="en-US" dirty="0"/>
              <a:t>Similarly, an </a:t>
            </a:r>
            <a:r>
              <a:rPr lang="en-US" b="1" dirty="0"/>
              <a:t>Eulerian circuit</a:t>
            </a:r>
            <a:r>
              <a:rPr lang="en-US" dirty="0"/>
              <a:t> or </a:t>
            </a:r>
            <a:r>
              <a:rPr lang="en-US" b="1" dirty="0"/>
              <a:t>Eulerian cycle</a:t>
            </a:r>
            <a:r>
              <a:rPr lang="en-US" dirty="0"/>
              <a:t> is an Eulerian trail that starts and ends on the same </a:t>
            </a:r>
            <a:r>
              <a:rPr lang="en-US" dirty="0">
                <a:hlinkClick r:id="rId7"/>
              </a:rPr>
              <a:t>vertex</a:t>
            </a:r>
            <a:r>
              <a:rPr lang="en-US" dirty="0"/>
              <a:t>. They were first discussed by </a:t>
            </a:r>
            <a:r>
              <a:rPr lang="en-US" dirty="0">
                <a:hlinkClick r:id="rId8" tooltip="Leonhard Euler"/>
              </a:rPr>
              <a:t>Leonhard Euler</a:t>
            </a:r>
            <a:r>
              <a:rPr lang="en-US" dirty="0"/>
              <a:t> while solving the famous </a:t>
            </a:r>
            <a:r>
              <a:rPr lang="en-US" dirty="0">
                <a:hlinkClick r:id="rId9" tooltip="Seven Bridges of Königsberg"/>
              </a:rPr>
              <a:t>Seven Bridges of </a:t>
            </a:r>
            <a:r>
              <a:rPr lang="en-US" dirty="0" err="1">
                <a:hlinkClick r:id="rId9" tooltip="Seven Bridges of Königsberg"/>
              </a:rPr>
              <a:t>Königsberg</a:t>
            </a:r>
            <a:r>
              <a:rPr lang="en-US" dirty="0"/>
              <a:t> problem in 1736. 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40302-E088-4481-96D1-AA37E49BE692}"/>
              </a:ext>
            </a:extLst>
          </p:cNvPr>
          <p:cNvSpPr/>
          <p:nvPr/>
        </p:nvSpPr>
        <p:spPr>
          <a:xfrm>
            <a:off x="4113616" y="1802141"/>
            <a:ext cx="79181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 undirected graph has an Eulerian cycle if and only if every vertex has even degree, and all of its vertices with nonzero degree belong to a single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10" tooltip="Connected component (graph theory)"/>
              </a:rPr>
              <a:t>connected component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 undirected graph can be decomposed into edge-disjoint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11" tooltip="Cycle (graph theory)"/>
              </a:rPr>
              <a:t>cycles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if and only if all of its vertices have even degree. So, a graph has an Eulerian cycle if and only if it can be decomposed into edge-disjoint cycles and its nonzero-degree vertices belong to a single connected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 undirected graph has an Eulerian trail if and only if exactly zero or two vertices have odd degree, and all of its vertices with nonzero degree belong to a single connected component.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F7FA2-6DFE-4DDF-B467-5DC78BA6A986}"/>
              </a:ext>
            </a:extLst>
          </p:cNvPr>
          <p:cNvSpPr txBox="1"/>
          <p:nvPr/>
        </p:nvSpPr>
        <p:spPr>
          <a:xfrm>
            <a:off x="4176783" y="4793213"/>
            <a:ext cx="5202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E(V1)=3, V1 is odd degreed vertex</a:t>
            </a:r>
          </a:p>
          <a:p>
            <a:r>
              <a:rPr lang="sv-SE" dirty="0"/>
              <a:t>E(V2)=3, V2 is odd degreed vertex</a:t>
            </a:r>
          </a:p>
          <a:p>
            <a:r>
              <a:rPr lang="sv-SE" dirty="0"/>
              <a:t>E(V3)=3, V3 is odd degreed vertex</a:t>
            </a:r>
          </a:p>
          <a:p>
            <a:r>
              <a:rPr lang="sv-SE" dirty="0"/>
              <a:t>E(V4)=4, V4 is even degreed vertex</a:t>
            </a:r>
          </a:p>
          <a:p>
            <a:r>
              <a:rPr lang="sv-SE" dirty="0"/>
              <a:t>There are 3 odd degreed vertices, so no Eulerian trail.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C0F749-D275-47FF-A685-AF9140796D85}"/>
              </a:ext>
            </a:extLst>
          </p:cNvPr>
          <p:cNvGrpSpPr/>
          <p:nvPr/>
        </p:nvGrpSpPr>
        <p:grpSpPr>
          <a:xfrm>
            <a:off x="736703" y="830545"/>
            <a:ext cx="755213" cy="826010"/>
            <a:chOff x="10784937" y="4159610"/>
            <a:chExt cx="900843" cy="104883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EA582C-1D3E-41F9-B1FD-4DDD40D76B0E}"/>
                </a:ext>
              </a:extLst>
            </p:cNvPr>
            <p:cNvSpPr/>
            <p:nvPr/>
          </p:nvSpPr>
          <p:spPr>
            <a:xfrm>
              <a:off x="10784937" y="4843488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A51B5C-925B-4EB4-BE7D-A1D590A1ED0A}"/>
                </a:ext>
              </a:extLst>
            </p:cNvPr>
            <p:cNvSpPr/>
            <p:nvPr/>
          </p:nvSpPr>
          <p:spPr>
            <a:xfrm>
              <a:off x="10908911" y="4387743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E906F2-9A09-44A3-BA1C-CC88837ABE15}"/>
                </a:ext>
              </a:extLst>
            </p:cNvPr>
            <p:cNvCxnSpPr>
              <a:cxnSpLocks/>
              <a:stCxn id="30" idx="0"/>
              <a:endCxn id="32" idx="4"/>
            </p:cNvCxnSpPr>
            <p:nvPr/>
          </p:nvCxnSpPr>
          <p:spPr>
            <a:xfrm flipV="1">
              <a:off x="10937337" y="4692543"/>
              <a:ext cx="123974" cy="150945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A14A92-6A54-4195-946F-9FCE1E44551E}"/>
                </a:ext>
              </a:extLst>
            </p:cNvPr>
            <p:cNvSpPr/>
            <p:nvPr/>
          </p:nvSpPr>
          <p:spPr>
            <a:xfrm>
              <a:off x="11366111" y="490364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968752-14D6-4550-B7C5-1684B66D49AA}"/>
                </a:ext>
              </a:extLst>
            </p:cNvPr>
            <p:cNvCxnSpPr>
              <a:cxnSpLocks/>
              <a:stCxn id="32" idx="5"/>
              <a:endCxn id="36" idx="1"/>
            </p:cNvCxnSpPr>
            <p:nvPr/>
          </p:nvCxnSpPr>
          <p:spPr>
            <a:xfrm>
              <a:off x="11169074" y="4647906"/>
              <a:ext cx="241674" cy="300371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C593D4-E4E8-4644-8D56-AC9FCDE9EC36}"/>
                </a:ext>
              </a:extLst>
            </p:cNvPr>
            <p:cNvCxnSpPr>
              <a:cxnSpLocks/>
              <a:stCxn id="30" idx="6"/>
              <a:endCxn id="36" idx="2"/>
            </p:cNvCxnSpPr>
            <p:nvPr/>
          </p:nvCxnSpPr>
          <p:spPr>
            <a:xfrm>
              <a:off x="11089737" y="4995888"/>
              <a:ext cx="276374" cy="60152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337CC4C-314D-4921-9D92-4C0BEA87E7DD}"/>
                </a:ext>
              </a:extLst>
            </p:cNvPr>
            <p:cNvSpPr/>
            <p:nvPr/>
          </p:nvSpPr>
          <p:spPr>
            <a:xfrm>
              <a:off x="11380980" y="4159610"/>
              <a:ext cx="304800" cy="304800"/>
            </a:xfrm>
            <a:prstGeom prst="ellipse">
              <a:avLst/>
            </a:prstGeom>
            <a:noFill/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E0AE51-0162-4253-A18B-FD2C2B431FDB}"/>
                </a:ext>
              </a:extLst>
            </p:cNvPr>
            <p:cNvCxnSpPr>
              <a:cxnSpLocks/>
              <a:stCxn id="32" idx="7"/>
              <a:endCxn id="42" idx="2"/>
            </p:cNvCxnSpPr>
            <p:nvPr/>
          </p:nvCxnSpPr>
          <p:spPr>
            <a:xfrm flipV="1">
              <a:off x="11169074" y="4312010"/>
              <a:ext cx="211906" cy="12037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47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1578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Nimbus Roman No9 L</vt:lpstr>
      <vt:lpstr>Roboto</vt:lpstr>
      <vt:lpstr>Arial</vt:lpstr>
      <vt:lpstr>Calibri</vt:lpstr>
      <vt:lpstr>Calibri Light</vt:lpstr>
      <vt:lpstr>Cambria Math</vt:lpstr>
      <vt:lpstr>Wingdings</vt:lpstr>
      <vt:lpstr>Office Theme</vt:lpstr>
      <vt:lpstr>Graph Theory Introduction</vt:lpstr>
      <vt:lpstr>DO YOU THINK THEY ARE “SAME” IN SOME WAY?</vt:lpstr>
      <vt:lpstr>WHY WE NEED LOOK FOR SOMETHING COMMON?</vt:lpstr>
      <vt:lpstr>WHY WE NEED LOOK FOR SOMETHING COMMON?</vt:lpstr>
      <vt:lpstr>HISTORY</vt:lpstr>
      <vt:lpstr>WHAT IS GRAPH THEORY</vt:lpstr>
      <vt:lpstr>GRAPH THEORY vs TOPOLOGY</vt:lpstr>
      <vt:lpstr>GRAPH THEORY vs TOPOLOGY - ZOOM OUT</vt:lpstr>
      <vt:lpstr>Eulerian path</vt:lpstr>
      <vt:lpstr>APPLICATION – TREE AND BINARY TREE (ARBORESCENCES)</vt:lpstr>
      <vt:lpstr>APPLICATION – TREE TRAVERSAL</vt:lpstr>
      <vt:lpstr>APPLICATION – BUBBLE SORTING</vt:lpstr>
      <vt:lpstr>APPLICATION – BUBBLE SORTING</vt:lpstr>
      <vt:lpstr>APPLICATION – BUBBLE SORTING</vt:lpstr>
      <vt:lpstr>APPLICATION – BINARY TREE SORTING</vt:lpstr>
      <vt:lpstr>APPLICATION: RING NETWORK TOPOLOGY</vt:lpstr>
      <vt:lpstr>APPLICATION: BUS NETWORK TOPOLOGY</vt:lpstr>
      <vt:lpstr>APPLICATION: BUS NETWORK TOPOLOGY</vt:lpstr>
      <vt:lpstr>APPLICATION: STAR NETWORK TOPOLOGY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1</cp:revision>
  <dcterms:created xsi:type="dcterms:W3CDTF">2021-06-01T13:56:36Z</dcterms:created>
  <dcterms:modified xsi:type="dcterms:W3CDTF">2021-06-04T17:19:53Z</dcterms:modified>
</cp:coreProperties>
</file>