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4F822-A9E9-4067-BCDA-0FDA68F60510}" v="1466" dt="2021-03-13T14:05:2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5354F822-A9E9-4067-BCDA-0FDA68F60510}"/>
    <pc:docChg chg="undo redo custSel addSld modSld sldOrd">
      <pc:chgData name="Sanders Wang" userId="089d73b8-785c-4012-b931-81c632b6c9c7" providerId="ADAL" clId="{5354F822-A9E9-4067-BCDA-0FDA68F60510}" dt="2021-03-13T15:15:37.798" v="10166" actId="1076"/>
      <pc:docMkLst>
        <pc:docMk/>
      </pc:docMkLst>
      <pc:sldChg chg="addSp delSp modSp mod">
        <pc:chgData name="Sanders Wang" userId="089d73b8-785c-4012-b931-81c632b6c9c7" providerId="ADAL" clId="{5354F822-A9E9-4067-BCDA-0FDA68F60510}" dt="2021-03-13T10:46:29.625" v="9380" actId="1076"/>
        <pc:sldMkLst>
          <pc:docMk/>
          <pc:sldMk cId="3594584873" sldId="256"/>
        </pc:sldMkLst>
        <pc:spChg chg="add mod">
          <ac:chgData name="Sanders Wang" userId="089d73b8-785c-4012-b931-81c632b6c9c7" providerId="ADAL" clId="{5354F822-A9E9-4067-BCDA-0FDA68F60510}" dt="2021-03-07T14:55:53.046" v="1887" actId="1076"/>
          <ac:spMkLst>
            <pc:docMk/>
            <pc:sldMk cId="3594584873" sldId="256"/>
            <ac:spMk id="3" creationId="{CBCD3152-2663-4C9E-93D1-02AB133AE53D}"/>
          </ac:spMkLst>
        </pc:spChg>
        <pc:spChg chg="add mod">
          <ac:chgData name="Sanders Wang" userId="089d73b8-785c-4012-b931-81c632b6c9c7" providerId="ADAL" clId="{5354F822-A9E9-4067-BCDA-0FDA68F60510}" dt="2021-03-07T10:43:19.203" v="1573" actId="14100"/>
          <ac:spMkLst>
            <pc:docMk/>
            <pc:sldMk cId="3594584873" sldId="256"/>
            <ac:spMk id="4" creationId="{0F925B07-04F2-43C6-BADA-36B09D6D3EDC}"/>
          </ac:spMkLst>
        </pc:spChg>
        <pc:spChg chg="add mod">
          <ac:chgData name="Sanders Wang" userId="089d73b8-785c-4012-b931-81c632b6c9c7" providerId="ADAL" clId="{5354F822-A9E9-4067-BCDA-0FDA68F60510}" dt="2021-03-07T09:58:39.547" v="985" actId="14100"/>
          <ac:spMkLst>
            <pc:docMk/>
            <pc:sldMk cId="3594584873" sldId="256"/>
            <ac:spMk id="5" creationId="{FBB8C38A-68BF-4B9C-8542-BAE76E43DC8D}"/>
          </ac:spMkLst>
        </pc:spChg>
        <pc:spChg chg="add mod">
          <ac:chgData name="Sanders Wang" userId="089d73b8-785c-4012-b931-81c632b6c9c7" providerId="ADAL" clId="{5354F822-A9E9-4067-BCDA-0FDA68F60510}" dt="2021-03-07T10:51:42.455" v="1709" actId="1076"/>
          <ac:spMkLst>
            <pc:docMk/>
            <pc:sldMk cId="3594584873" sldId="256"/>
            <ac:spMk id="6" creationId="{5255580C-D390-4594-81BB-35124C4000AA}"/>
          </ac:spMkLst>
        </pc:spChg>
        <pc:spChg chg="add mod">
          <ac:chgData name="Sanders Wang" userId="089d73b8-785c-4012-b931-81c632b6c9c7" providerId="ADAL" clId="{5354F822-A9E9-4067-BCDA-0FDA68F60510}" dt="2021-03-07T09:56:27.760" v="960" actId="1076"/>
          <ac:spMkLst>
            <pc:docMk/>
            <pc:sldMk cId="3594584873" sldId="256"/>
            <ac:spMk id="7" creationId="{54630845-F979-40F9-8B0E-1B615A2F2B3A}"/>
          </ac:spMkLst>
        </pc:spChg>
        <pc:spChg chg="add mod">
          <ac:chgData name="Sanders Wang" userId="089d73b8-785c-4012-b931-81c632b6c9c7" providerId="ADAL" clId="{5354F822-A9E9-4067-BCDA-0FDA68F60510}" dt="2021-03-07T10:43:24.535" v="1574" actId="14100"/>
          <ac:spMkLst>
            <pc:docMk/>
            <pc:sldMk cId="3594584873" sldId="256"/>
            <ac:spMk id="8" creationId="{1E79276E-CF47-48B2-9802-22FFD2A57CE2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9" creationId="{95BE15F2-D1BC-4035-A876-FD1B9626CCB6}"/>
          </ac:spMkLst>
        </pc:spChg>
        <pc:spChg chg="add mod">
          <ac:chgData name="Sanders Wang" userId="089d73b8-785c-4012-b931-81c632b6c9c7" providerId="ADAL" clId="{5354F822-A9E9-4067-BCDA-0FDA68F60510}" dt="2021-03-07T09:01:06.093" v="625" actId="1076"/>
          <ac:spMkLst>
            <pc:docMk/>
            <pc:sldMk cId="3594584873" sldId="256"/>
            <ac:spMk id="10" creationId="{BBD51309-0728-405D-899E-36D37D9503BE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11" creationId="{FE3CEA4C-9F6E-4AD9-B65D-E85725A2F0BB}"/>
          </ac:spMkLst>
        </pc:spChg>
        <pc:spChg chg="add mod">
          <ac:chgData name="Sanders Wang" userId="089d73b8-785c-4012-b931-81c632b6c9c7" providerId="ADAL" clId="{5354F822-A9E9-4067-BCDA-0FDA68F60510}" dt="2021-03-07T08:58:13.502" v="532" actId="1076"/>
          <ac:spMkLst>
            <pc:docMk/>
            <pc:sldMk cId="3594584873" sldId="256"/>
            <ac:spMk id="12" creationId="{AC12F31F-FDA6-4CDB-929C-98AD26CFB0E3}"/>
          </ac:spMkLst>
        </pc:spChg>
        <pc:spChg chg="add mod">
          <ac:chgData name="Sanders Wang" userId="089d73b8-785c-4012-b931-81c632b6c9c7" providerId="ADAL" clId="{5354F822-A9E9-4067-BCDA-0FDA68F60510}" dt="2021-03-07T09:40:17.851" v="854" actId="14100"/>
          <ac:spMkLst>
            <pc:docMk/>
            <pc:sldMk cId="3594584873" sldId="256"/>
            <ac:spMk id="13" creationId="{89C871BC-59A0-4306-B486-7B873A90ACC7}"/>
          </ac:spMkLst>
        </pc:spChg>
        <pc:spChg chg="add del mod">
          <ac:chgData name="Sanders Wang" userId="089d73b8-785c-4012-b931-81c632b6c9c7" providerId="ADAL" clId="{5354F822-A9E9-4067-BCDA-0FDA68F60510}" dt="2021-03-07T09:05:23.348" v="678" actId="478"/>
          <ac:spMkLst>
            <pc:docMk/>
            <pc:sldMk cId="3594584873" sldId="256"/>
            <ac:spMk id="14" creationId="{857360DF-4D9B-4093-A322-5E7284F73DAA}"/>
          </ac:spMkLst>
        </pc:spChg>
        <pc:spChg chg="add mod">
          <ac:chgData name="Sanders Wang" userId="089d73b8-785c-4012-b931-81c632b6c9c7" providerId="ADAL" clId="{5354F822-A9E9-4067-BCDA-0FDA68F60510}" dt="2021-03-07T17:33:34.990" v="3747" actId="14100"/>
          <ac:spMkLst>
            <pc:docMk/>
            <pc:sldMk cId="3594584873" sldId="256"/>
            <ac:spMk id="14" creationId="{D74E88A1-3520-4C81-A3B1-F3C06A1A25E6}"/>
          </ac:spMkLst>
        </pc:spChg>
        <pc:spChg chg="add del mod">
          <ac:chgData name="Sanders Wang" userId="089d73b8-785c-4012-b931-81c632b6c9c7" providerId="ADAL" clId="{5354F822-A9E9-4067-BCDA-0FDA68F60510}" dt="2021-03-07T14:56:51.873" v="1889" actId="478"/>
          <ac:spMkLst>
            <pc:docMk/>
            <pc:sldMk cId="3594584873" sldId="256"/>
            <ac:spMk id="18" creationId="{8219C4D8-B1C2-4F23-9130-23F67C42E60F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24" creationId="{145478EE-F91B-49C0-AF1A-B82AF4BA2EEA}"/>
          </ac:spMkLst>
        </pc:spChg>
        <pc:spChg chg="add mod">
          <ac:chgData name="Sanders Wang" userId="089d73b8-785c-4012-b931-81c632b6c9c7" providerId="ADAL" clId="{5354F822-A9E9-4067-BCDA-0FDA68F60510}" dt="2021-03-07T09:05:39.803" v="681" actId="6549"/>
          <ac:spMkLst>
            <pc:docMk/>
            <pc:sldMk cId="3594584873" sldId="256"/>
            <ac:spMk id="25" creationId="{AA7B8D31-360A-4BC9-89AC-66D3591D18A5}"/>
          </ac:spMkLst>
        </pc:spChg>
        <pc:spChg chg="add mod">
          <ac:chgData name="Sanders Wang" userId="089d73b8-785c-4012-b931-81c632b6c9c7" providerId="ADAL" clId="{5354F822-A9E9-4067-BCDA-0FDA68F60510}" dt="2021-03-07T09:14:54.884" v="805" actId="1076"/>
          <ac:spMkLst>
            <pc:docMk/>
            <pc:sldMk cId="3594584873" sldId="256"/>
            <ac:spMk id="28" creationId="{9E6DD89D-A10C-40C4-9170-C8F7D793A787}"/>
          </ac:spMkLst>
        </pc:spChg>
        <pc:spChg chg="add mod">
          <ac:chgData name="Sanders Wang" userId="089d73b8-785c-4012-b931-81c632b6c9c7" providerId="ADAL" clId="{5354F822-A9E9-4067-BCDA-0FDA68F60510}" dt="2021-03-07T09:57:33.608" v="983" actId="20577"/>
          <ac:spMkLst>
            <pc:docMk/>
            <pc:sldMk cId="3594584873" sldId="256"/>
            <ac:spMk id="29" creationId="{69EB4E38-3C4B-4D75-B314-23CDB998CFFF}"/>
          </ac:spMkLst>
        </pc:spChg>
        <pc:spChg chg="add mod">
          <ac:chgData name="Sanders Wang" userId="089d73b8-785c-4012-b931-81c632b6c9c7" providerId="ADAL" clId="{5354F822-A9E9-4067-BCDA-0FDA68F60510}" dt="2021-03-07T09:42:13.896" v="866" actId="1076"/>
          <ac:spMkLst>
            <pc:docMk/>
            <pc:sldMk cId="3594584873" sldId="256"/>
            <ac:spMk id="33" creationId="{706A5B15-6C67-4ABF-9DF5-CBE8D42255BF}"/>
          </ac:spMkLst>
        </pc:spChg>
        <pc:spChg chg="add mod">
          <ac:chgData name="Sanders Wang" userId="089d73b8-785c-4012-b931-81c632b6c9c7" providerId="ADAL" clId="{5354F822-A9E9-4067-BCDA-0FDA68F60510}" dt="2021-03-07T10:33:33.944" v="1413" actId="1076"/>
          <ac:spMkLst>
            <pc:docMk/>
            <pc:sldMk cId="3594584873" sldId="256"/>
            <ac:spMk id="35" creationId="{D5FD9BD7-F87B-491E-9856-FB718D69343A}"/>
          </ac:spMkLst>
        </pc:spChg>
        <pc:spChg chg="add mod">
          <ac:chgData name="Sanders Wang" userId="089d73b8-785c-4012-b931-81c632b6c9c7" providerId="ADAL" clId="{5354F822-A9E9-4067-BCDA-0FDA68F60510}" dt="2021-03-07T08:50:04.864" v="416" actId="1076"/>
          <ac:spMkLst>
            <pc:docMk/>
            <pc:sldMk cId="3594584873" sldId="256"/>
            <ac:spMk id="43" creationId="{6A852C33-F857-4A4F-AD35-81A9AEF08998}"/>
          </ac:spMkLst>
        </pc:spChg>
        <pc:spChg chg="add del mod">
          <ac:chgData name="Sanders Wang" userId="089d73b8-785c-4012-b931-81c632b6c9c7" providerId="ADAL" clId="{5354F822-A9E9-4067-BCDA-0FDA68F60510}" dt="2021-03-07T08:58:01.622" v="530" actId="478"/>
          <ac:spMkLst>
            <pc:docMk/>
            <pc:sldMk cId="3594584873" sldId="256"/>
            <ac:spMk id="44" creationId="{0C968961-4C3E-44C6-9167-A1A6B524E598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45" creationId="{C5140107-823A-4CE2-B8BC-1C9280B38073}"/>
          </ac:spMkLst>
        </pc:spChg>
        <pc:spChg chg="add del mod">
          <ac:chgData name="Sanders Wang" userId="089d73b8-785c-4012-b931-81c632b6c9c7" providerId="ADAL" clId="{5354F822-A9E9-4067-BCDA-0FDA68F60510}" dt="2021-03-07T10:05:33.645" v="1085" actId="478"/>
          <ac:spMkLst>
            <pc:docMk/>
            <pc:sldMk cId="3594584873" sldId="256"/>
            <ac:spMk id="50" creationId="{E2538C22-6A35-4128-97D6-93A65CB96236}"/>
          </ac:spMkLst>
        </pc:spChg>
        <pc:spChg chg="add del mod">
          <ac:chgData name="Sanders Wang" userId="089d73b8-785c-4012-b931-81c632b6c9c7" providerId="ADAL" clId="{5354F822-A9E9-4067-BCDA-0FDA68F60510}" dt="2021-03-07T10:05:53.342" v="1088" actId="478"/>
          <ac:spMkLst>
            <pc:docMk/>
            <pc:sldMk cId="3594584873" sldId="256"/>
            <ac:spMk id="51" creationId="{248F7519-66E8-46E8-A7C2-485BC3E171DE}"/>
          </ac:spMkLst>
        </pc:spChg>
        <pc:spChg chg="add del mod">
          <ac:chgData name="Sanders Wang" userId="089d73b8-785c-4012-b931-81c632b6c9c7" providerId="ADAL" clId="{5354F822-A9E9-4067-BCDA-0FDA68F60510}" dt="2021-03-07T10:35:45.372" v="1441" actId="478"/>
          <ac:spMkLst>
            <pc:docMk/>
            <pc:sldMk cId="3594584873" sldId="256"/>
            <ac:spMk id="62" creationId="{8FE4A648-510F-4705-9637-1F14032D1874}"/>
          </ac:spMkLst>
        </pc:spChg>
        <pc:spChg chg="add mod">
          <ac:chgData name="Sanders Wang" userId="089d73b8-785c-4012-b931-81c632b6c9c7" providerId="ADAL" clId="{5354F822-A9E9-4067-BCDA-0FDA68F60510}" dt="2021-03-07T10:36:16.389" v="1448" actId="1076"/>
          <ac:spMkLst>
            <pc:docMk/>
            <pc:sldMk cId="3594584873" sldId="256"/>
            <ac:spMk id="63" creationId="{8B93F37D-529C-4FD8-9814-BBAD97B336CA}"/>
          </ac:spMkLst>
        </pc:spChg>
        <pc:spChg chg="add mod">
          <ac:chgData name="Sanders Wang" userId="089d73b8-785c-4012-b931-81c632b6c9c7" providerId="ADAL" clId="{5354F822-A9E9-4067-BCDA-0FDA68F60510}" dt="2021-03-07T09:42:06.406" v="865" actId="1076"/>
          <ac:spMkLst>
            <pc:docMk/>
            <pc:sldMk cId="3594584873" sldId="256"/>
            <ac:spMk id="84" creationId="{0A91D40F-E290-46EC-BC22-4A1AD58FEEA1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85" creationId="{00619F26-D7E9-49D3-AA9C-8880168BCEB7}"/>
          </ac:spMkLst>
        </pc:spChg>
        <pc:spChg chg="add del mod">
          <ac:chgData name="Sanders Wang" userId="089d73b8-785c-4012-b931-81c632b6c9c7" providerId="ADAL" clId="{5354F822-A9E9-4067-BCDA-0FDA68F60510}" dt="2021-03-07T10:35:04.282" v="1437" actId="478"/>
          <ac:spMkLst>
            <pc:docMk/>
            <pc:sldMk cId="3594584873" sldId="256"/>
            <ac:spMk id="95" creationId="{5EB4CCF0-1A1C-4034-A5DB-5618419E7DA0}"/>
          </ac:spMkLst>
        </pc:spChg>
        <pc:spChg chg="add mod">
          <ac:chgData name="Sanders Wang" userId="089d73b8-785c-4012-b931-81c632b6c9c7" providerId="ADAL" clId="{5354F822-A9E9-4067-BCDA-0FDA68F60510}" dt="2021-03-13T10:37:58.021" v="9355" actId="14100"/>
          <ac:spMkLst>
            <pc:docMk/>
            <pc:sldMk cId="3594584873" sldId="256"/>
            <ac:spMk id="102" creationId="{38405097-B39C-47A0-AEA8-5DE0F9224E87}"/>
          </ac:spMkLst>
        </pc:spChg>
        <pc:spChg chg="add del mod">
          <ac:chgData name="Sanders Wang" userId="089d73b8-785c-4012-b931-81c632b6c9c7" providerId="ADAL" clId="{5354F822-A9E9-4067-BCDA-0FDA68F60510}" dt="2021-03-07T10:51:36.379" v="1707" actId="478"/>
          <ac:spMkLst>
            <pc:docMk/>
            <pc:sldMk cId="3594584873" sldId="256"/>
            <ac:spMk id="102" creationId="{46F5E1AB-FE08-4527-B5C2-7504086BBDED}"/>
          </ac:spMkLst>
        </pc:spChg>
        <pc:spChg chg="add mod">
          <ac:chgData name="Sanders Wang" userId="089d73b8-785c-4012-b931-81c632b6c9c7" providerId="ADAL" clId="{5354F822-A9E9-4067-BCDA-0FDA68F60510}" dt="2021-03-13T09:51:01.158" v="9206" actId="571"/>
          <ac:spMkLst>
            <pc:docMk/>
            <pc:sldMk cId="3594584873" sldId="256"/>
            <ac:spMk id="105" creationId="{AECB512E-1B95-4A30-A53D-0EED14B771EE}"/>
          </ac:spMkLst>
        </pc:spChg>
        <pc:spChg chg="add mod">
          <ac:chgData name="Sanders Wang" userId="089d73b8-785c-4012-b931-81c632b6c9c7" providerId="ADAL" clId="{5354F822-A9E9-4067-BCDA-0FDA68F60510}" dt="2021-03-07T10:50:19.595" v="1689" actId="1035"/>
          <ac:spMkLst>
            <pc:docMk/>
            <pc:sldMk cId="3594584873" sldId="256"/>
            <ac:spMk id="106" creationId="{8CF3E830-8A8A-494E-986A-FD122272FC45}"/>
          </ac:spMkLst>
        </pc:spChg>
        <pc:spChg chg="add mod">
          <ac:chgData name="Sanders Wang" userId="089d73b8-785c-4012-b931-81c632b6c9c7" providerId="ADAL" clId="{5354F822-A9E9-4067-BCDA-0FDA68F60510}" dt="2021-03-13T09:51:37.332" v="9214" actId="14100"/>
          <ac:spMkLst>
            <pc:docMk/>
            <pc:sldMk cId="3594584873" sldId="256"/>
            <ac:spMk id="107" creationId="{3048D966-F061-461C-8318-56CBF770238E}"/>
          </ac:spMkLst>
        </pc:spChg>
        <pc:spChg chg="add mod">
          <ac:chgData name="Sanders Wang" userId="089d73b8-785c-4012-b931-81c632b6c9c7" providerId="ADAL" clId="{5354F822-A9E9-4067-BCDA-0FDA68F60510}" dt="2021-03-13T10:46:29.625" v="9380" actId="1076"/>
          <ac:spMkLst>
            <pc:docMk/>
            <pc:sldMk cId="3594584873" sldId="256"/>
            <ac:spMk id="110" creationId="{93BB4F95-B6E7-4394-9325-AF188463EDD3}"/>
          </ac:spMkLst>
        </pc:spChg>
        <pc:spChg chg="add mod">
          <ac:chgData name="Sanders Wang" userId="089d73b8-785c-4012-b931-81c632b6c9c7" providerId="ADAL" clId="{5354F822-A9E9-4067-BCDA-0FDA68F60510}" dt="2021-03-07T10:54:50.169" v="1733" actId="1076"/>
          <ac:spMkLst>
            <pc:docMk/>
            <pc:sldMk cId="3594584873" sldId="256"/>
            <ac:spMk id="112" creationId="{FC8B7E35-94CC-44B5-A6D4-8DE6F071E50C}"/>
          </ac:spMkLst>
        </pc:spChg>
        <pc:spChg chg="add mod">
          <ac:chgData name="Sanders Wang" userId="089d73b8-785c-4012-b931-81c632b6c9c7" providerId="ADAL" clId="{5354F822-A9E9-4067-BCDA-0FDA68F60510}" dt="2021-03-07T09:41:40.619" v="861" actId="1076"/>
          <ac:spMkLst>
            <pc:docMk/>
            <pc:sldMk cId="3594584873" sldId="256"/>
            <ac:spMk id="123" creationId="{FFF3152C-1B89-4CE7-A1E1-CD3B178ECA42}"/>
          </ac:spMkLst>
        </pc:spChg>
        <pc:spChg chg="add mod">
          <ac:chgData name="Sanders Wang" userId="089d73b8-785c-4012-b931-81c632b6c9c7" providerId="ADAL" clId="{5354F822-A9E9-4067-BCDA-0FDA68F60510}" dt="2021-03-07T09:41:47.266" v="862" actId="1076"/>
          <ac:spMkLst>
            <pc:docMk/>
            <pc:sldMk cId="3594584873" sldId="256"/>
            <ac:spMk id="124" creationId="{5B817E4D-9697-47AF-A40E-40D2586F863A}"/>
          </ac:spMkLst>
        </pc:spChg>
        <pc:spChg chg="add mod">
          <ac:chgData name="Sanders Wang" userId="089d73b8-785c-4012-b931-81c632b6c9c7" providerId="ADAL" clId="{5354F822-A9E9-4067-BCDA-0FDA68F60510}" dt="2021-03-07T09:47:10.025" v="903" actId="1076"/>
          <ac:spMkLst>
            <pc:docMk/>
            <pc:sldMk cId="3594584873" sldId="256"/>
            <ac:spMk id="132" creationId="{99297CEA-49F5-4AE9-9768-88F3A8D77FCE}"/>
          </ac:spMkLst>
        </pc:spChg>
        <pc:spChg chg="add mod">
          <ac:chgData name="Sanders Wang" userId="089d73b8-785c-4012-b931-81c632b6c9c7" providerId="ADAL" clId="{5354F822-A9E9-4067-BCDA-0FDA68F60510}" dt="2021-03-07T09:47:05.727" v="902" actId="1076"/>
          <ac:spMkLst>
            <pc:docMk/>
            <pc:sldMk cId="3594584873" sldId="256"/>
            <ac:spMk id="133" creationId="{9F258B56-EB06-4FC5-BC1D-3B6042560271}"/>
          </ac:spMkLst>
        </pc:spChg>
        <pc:spChg chg="add mod">
          <ac:chgData name="Sanders Wang" userId="089d73b8-785c-4012-b931-81c632b6c9c7" providerId="ADAL" clId="{5354F822-A9E9-4067-BCDA-0FDA68F60510}" dt="2021-03-07T09:52:23.769" v="931" actId="14100"/>
          <ac:spMkLst>
            <pc:docMk/>
            <pc:sldMk cId="3594584873" sldId="256"/>
            <ac:spMk id="137" creationId="{62459ED9-3A37-497F-8AB2-2428CFE364F4}"/>
          </ac:spMkLst>
        </pc:spChg>
        <pc:spChg chg="add del mod">
          <ac:chgData name="Sanders Wang" userId="089d73b8-785c-4012-b931-81c632b6c9c7" providerId="ADAL" clId="{5354F822-A9E9-4067-BCDA-0FDA68F60510}" dt="2021-03-07T09:51:18.652" v="926" actId="478"/>
          <ac:spMkLst>
            <pc:docMk/>
            <pc:sldMk cId="3594584873" sldId="256"/>
            <ac:spMk id="138" creationId="{3867F0F1-189F-4271-817B-7F289AAE3E83}"/>
          </ac:spMkLst>
        </pc:spChg>
        <pc:spChg chg="add mod">
          <ac:chgData name="Sanders Wang" userId="089d73b8-785c-4012-b931-81c632b6c9c7" providerId="ADAL" clId="{5354F822-A9E9-4067-BCDA-0FDA68F60510}" dt="2021-03-07T09:50:00.816" v="921" actId="14100"/>
          <ac:spMkLst>
            <pc:docMk/>
            <pc:sldMk cId="3594584873" sldId="256"/>
            <ac:spMk id="139" creationId="{EDC6799B-11BB-4EB1-996F-31AC26B26DF8}"/>
          </ac:spMkLst>
        </pc:spChg>
        <pc:spChg chg="add mod">
          <ac:chgData name="Sanders Wang" userId="089d73b8-785c-4012-b931-81c632b6c9c7" providerId="ADAL" clId="{5354F822-A9E9-4067-BCDA-0FDA68F60510}" dt="2021-03-07T09:51:12.730" v="925"/>
          <ac:spMkLst>
            <pc:docMk/>
            <pc:sldMk cId="3594584873" sldId="256"/>
            <ac:spMk id="140" creationId="{7A320D5F-9618-415B-A2C5-CFB6B32C80A9}"/>
          </ac:spMkLst>
        </pc:spChg>
        <pc:spChg chg="add mod">
          <ac:chgData name="Sanders Wang" userId="089d73b8-785c-4012-b931-81c632b6c9c7" providerId="ADAL" clId="{5354F822-A9E9-4067-BCDA-0FDA68F60510}" dt="2021-03-07T09:52:39.894" v="935" actId="1076"/>
          <ac:spMkLst>
            <pc:docMk/>
            <pc:sldMk cId="3594584873" sldId="256"/>
            <ac:spMk id="145" creationId="{56868622-D2DB-4056-BEC7-D97145B6C45E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4" creationId="{95D8F459-032A-4645-A213-7851737C111A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5" creationId="{DAE514B6-BCA7-4310-942F-089B4D5B1CCE}"/>
          </ac:spMkLst>
        </pc:spChg>
        <pc:spChg chg="add mod">
          <ac:chgData name="Sanders Wang" userId="089d73b8-785c-4012-b931-81c632b6c9c7" providerId="ADAL" clId="{5354F822-A9E9-4067-BCDA-0FDA68F60510}" dt="2021-03-07T09:56:39.874" v="961" actId="571"/>
          <ac:spMkLst>
            <pc:docMk/>
            <pc:sldMk cId="3594584873" sldId="256"/>
            <ac:spMk id="156" creationId="{5BC0FD45-9D82-4758-A9D2-D8758E669996}"/>
          </ac:spMkLst>
        </pc:spChg>
        <pc:spChg chg="add mod">
          <ac:chgData name="Sanders Wang" userId="089d73b8-785c-4012-b931-81c632b6c9c7" providerId="ADAL" clId="{5354F822-A9E9-4067-BCDA-0FDA68F60510}" dt="2021-03-10T18:39:31.556" v="3807"/>
          <ac:spMkLst>
            <pc:docMk/>
            <pc:sldMk cId="3594584873" sldId="256"/>
            <ac:spMk id="157" creationId="{5B6586E1-54AB-475E-B050-E0509624A367}"/>
          </ac:spMkLst>
        </pc:spChg>
        <pc:spChg chg="add del mod">
          <ac:chgData name="Sanders Wang" userId="089d73b8-785c-4012-b931-81c632b6c9c7" providerId="ADAL" clId="{5354F822-A9E9-4067-BCDA-0FDA68F60510}" dt="2021-03-07T10:05:28.349" v="1084" actId="478"/>
          <ac:spMkLst>
            <pc:docMk/>
            <pc:sldMk cId="3594584873" sldId="256"/>
            <ac:spMk id="161" creationId="{2E97AE76-3D70-428D-938A-8C38C74560DC}"/>
          </ac:spMkLst>
        </pc:spChg>
        <pc:spChg chg="add mod">
          <ac:chgData name="Sanders Wang" userId="089d73b8-785c-4012-b931-81c632b6c9c7" providerId="ADAL" clId="{5354F822-A9E9-4067-BCDA-0FDA68F60510}" dt="2021-03-07T10:19:41.108" v="1212" actId="1076"/>
          <ac:spMkLst>
            <pc:docMk/>
            <pc:sldMk cId="3594584873" sldId="256"/>
            <ac:spMk id="169" creationId="{A6C9B572-5B37-4D15-A9C7-85D21DA35A5D}"/>
          </ac:spMkLst>
        </pc:spChg>
        <pc:spChg chg="add mod">
          <ac:chgData name="Sanders Wang" userId="089d73b8-785c-4012-b931-81c632b6c9c7" providerId="ADAL" clId="{5354F822-A9E9-4067-BCDA-0FDA68F60510}" dt="2021-03-07T10:20:34.288" v="1232" actId="1035"/>
          <ac:spMkLst>
            <pc:docMk/>
            <pc:sldMk cId="3594584873" sldId="256"/>
            <ac:spMk id="174" creationId="{EFB52433-7916-4E9D-8ACB-7EB5DB976E8A}"/>
          </ac:spMkLst>
        </pc:spChg>
        <pc:spChg chg="add mod">
          <ac:chgData name="Sanders Wang" userId="089d73b8-785c-4012-b931-81c632b6c9c7" providerId="ADAL" clId="{5354F822-A9E9-4067-BCDA-0FDA68F60510}" dt="2021-03-07T10:20:40.869" v="1233" actId="1076"/>
          <ac:spMkLst>
            <pc:docMk/>
            <pc:sldMk cId="3594584873" sldId="256"/>
            <ac:spMk id="177" creationId="{C594D415-A894-4459-A74D-E84B0A3977D2}"/>
          </ac:spMkLst>
        </pc:spChg>
        <pc:spChg chg="add mod">
          <ac:chgData name="Sanders Wang" userId="089d73b8-785c-4012-b931-81c632b6c9c7" providerId="ADAL" clId="{5354F822-A9E9-4067-BCDA-0FDA68F60510}" dt="2021-03-07T10:39:00.107" v="1506" actId="1076"/>
          <ac:spMkLst>
            <pc:docMk/>
            <pc:sldMk cId="3594584873" sldId="256"/>
            <ac:spMk id="187" creationId="{AFABE5DE-E411-4638-9C06-7E181F121982}"/>
          </ac:spMkLst>
        </pc:spChg>
        <pc:spChg chg="add mod">
          <ac:chgData name="Sanders Wang" userId="089d73b8-785c-4012-b931-81c632b6c9c7" providerId="ADAL" clId="{5354F822-A9E9-4067-BCDA-0FDA68F60510}" dt="2021-03-07T10:38:36.064" v="1503" actId="1076"/>
          <ac:spMkLst>
            <pc:docMk/>
            <pc:sldMk cId="3594584873" sldId="256"/>
            <ac:spMk id="191" creationId="{708FD0AB-1B14-4A45-B0B2-FA09675D90F2}"/>
          </ac:spMkLst>
        </pc:spChg>
        <pc:spChg chg="add mod">
          <ac:chgData name="Sanders Wang" userId="089d73b8-785c-4012-b931-81c632b6c9c7" providerId="ADAL" clId="{5354F822-A9E9-4067-BCDA-0FDA68F60510}" dt="2021-03-07T10:14:20.406" v="1173" actId="1076"/>
          <ac:spMkLst>
            <pc:docMk/>
            <pc:sldMk cId="3594584873" sldId="256"/>
            <ac:spMk id="193" creationId="{C030113A-D6FC-4E79-AC70-AEB5976A5E92}"/>
          </ac:spMkLst>
        </pc:spChg>
        <pc:spChg chg="add mod">
          <ac:chgData name="Sanders Wang" userId="089d73b8-785c-4012-b931-81c632b6c9c7" providerId="ADAL" clId="{5354F822-A9E9-4067-BCDA-0FDA68F60510}" dt="2021-03-07T10:13:35.251" v="1165" actId="571"/>
          <ac:spMkLst>
            <pc:docMk/>
            <pc:sldMk cId="3594584873" sldId="256"/>
            <ac:spMk id="194" creationId="{FFBB75C3-CA45-4AD8-B0BE-AD1F15AE4464}"/>
          </ac:spMkLst>
        </pc:spChg>
        <pc:spChg chg="add mod">
          <ac:chgData name="Sanders Wang" userId="089d73b8-785c-4012-b931-81c632b6c9c7" providerId="ADAL" clId="{5354F822-A9E9-4067-BCDA-0FDA68F60510}" dt="2021-03-07T10:14:47.902" v="1181" actId="20577"/>
          <ac:spMkLst>
            <pc:docMk/>
            <pc:sldMk cId="3594584873" sldId="256"/>
            <ac:spMk id="199" creationId="{4B566FD2-66BF-41EE-AE43-95EC4A5E4218}"/>
          </ac:spMkLst>
        </pc:spChg>
        <pc:spChg chg="add mod">
          <ac:chgData name="Sanders Wang" userId="089d73b8-785c-4012-b931-81c632b6c9c7" providerId="ADAL" clId="{5354F822-A9E9-4067-BCDA-0FDA68F60510}" dt="2021-03-07T10:20:20.481" v="1219" actId="1076"/>
          <ac:spMkLst>
            <pc:docMk/>
            <pc:sldMk cId="3594584873" sldId="256"/>
            <ac:spMk id="204" creationId="{865383E3-5D25-4FF8-9032-A8636631564A}"/>
          </ac:spMkLst>
        </pc:spChg>
        <pc:spChg chg="add del mod">
          <ac:chgData name="Sanders Wang" userId="089d73b8-785c-4012-b931-81c632b6c9c7" providerId="ADAL" clId="{5354F822-A9E9-4067-BCDA-0FDA68F60510}" dt="2021-03-07T10:19:13.658" v="1202" actId="478"/>
          <ac:spMkLst>
            <pc:docMk/>
            <pc:sldMk cId="3594584873" sldId="256"/>
            <ac:spMk id="208" creationId="{4DD468B3-FD44-4C43-85E2-2D5F1FF17864}"/>
          </ac:spMkLst>
        </pc:spChg>
        <pc:spChg chg="add mod">
          <ac:chgData name="Sanders Wang" userId="089d73b8-785c-4012-b931-81c632b6c9c7" providerId="ADAL" clId="{5354F822-A9E9-4067-BCDA-0FDA68F60510}" dt="2021-03-07T10:21:37.252" v="1260" actId="14100"/>
          <ac:spMkLst>
            <pc:docMk/>
            <pc:sldMk cId="3594584873" sldId="256"/>
            <ac:spMk id="209" creationId="{12E291CA-83C9-4BBD-9254-603B0FAA2B7B}"/>
          </ac:spMkLst>
        </pc:spChg>
        <pc:spChg chg="add mod">
          <ac:chgData name="Sanders Wang" userId="089d73b8-785c-4012-b931-81c632b6c9c7" providerId="ADAL" clId="{5354F822-A9E9-4067-BCDA-0FDA68F60510}" dt="2021-03-07T10:38:45.275" v="1504" actId="1076"/>
          <ac:spMkLst>
            <pc:docMk/>
            <pc:sldMk cId="3594584873" sldId="256"/>
            <ac:spMk id="218" creationId="{213E0433-7450-4A59-AFD5-1EEC07891371}"/>
          </ac:spMkLst>
        </pc:spChg>
        <pc:spChg chg="add mod">
          <ac:chgData name="Sanders Wang" userId="089d73b8-785c-4012-b931-81c632b6c9c7" providerId="ADAL" clId="{5354F822-A9E9-4067-BCDA-0FDA68F60510}" dt="2021-03-07T10:22:06.924" v="1266" actId="1076"/>
          <ac:spMkLst>
            <pc:docMk/>
            <pc:sldMk cId="3594584873" sldId="256"/>
            <ac:spMk id="220" creationId="{AFAFC6BC-DAA0-4FD3-899F-E4D5DBC3E6C0}"/>
          </ac:spMkLst>
        </pc:spChg>
        <pc:spChg chg="add del mod">
          <ac:chgData name="Sanders Wang" userId="089d73b8-785c-4012-b931-81c632b6c9c7" providerId="ADAL" clId="{5354F822-A9E9-4067-BCDA-0FDA68F60510}" dt="2021-03-07T10:30:30.417" v="1321" actId="478"/>
          <ac:spMkLst>
            <pc:docMk/>
            <pc:sldMk cId="3594584873" sldId="256"/>
            <ac:spMk id="222" creationId="{B7CF1C79-9AF1-4076-B28D-94056F562433}"/>
          </ac:spMkLst>
        </pc:spChg>
        <pc:spChg chg="add del mod">
          <ac:chgData name="Sanders Wang" userId="089d73b8-785c-4012-b931-81c632b6c9c7" providerId="ADAL" clId="{5354F822-A9E9-4067-BCDA-0FDA68F60510}" dt="2021-03-07T10:29:32.289" v="1315" actId="478"/>
          <ac:spMkLst>
            <pc:docMk/>
            <pc:sldMk cId="3594584873" sldId="256"/>
            <ac:spMk id="224" creationId="{5648D3BB-FF05-448E-B53C-1C6A2462C189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6" creationId="{8320D0B3-CC14-4EE2-B1E3-984BF7FDAD53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7" creationId="{AD171C07-B532-4323-88D4-4A399A9F530C}"/>
          </ac:spMkLst>
        </pc:spChg>
        <pc:spChg chg="add mod">
          <ac:chgData name="Sanders Wang" userId="089d73b8-785c-4012-b931-81c632b6c9c7" providerId="ADAL" clId="{5354F822-A9E9-4067-BCDA-0FDA68F60510}" dt="2021-03-07T10:29:02.945" v="1310" actId="571"/>
          <ac:spMkLst>
            <pc:docMk/>
            <pc:sldMk cId="3594584873" sldId="256"/>
            <ac:spMk id="229" creationId="{13B0C806-51F6-4C28-8584-D81FB1997854}"/>
          </ac:spMkLst>
        </pc:spChg>
        <pc:spChg chg="add mod">
          <ac:chgData name="Sanders Wang" userId="089d73b8-785c-4012-b931-81c632b6c9c7" providerId="ADAL" clId="{5354F822-A9E9-4067-BCDA-0FDA68F60510}" dt="2021-03-07T10:29:22.110" v="1313" actId="571"/>
          <ac:spMkLst>
            <pc:docMk/>
            <pc:sldMk cId="3594584873" sldId="256"/>
            <ac:spMk id="232" creationId="{EA6785C9-0BC0-4D82-8887-A7C6D502F39E}"/>
          </ac:spMkLst>
        </pc:spChg>
        <pc:spChg chg="add mod">
          <ac:chgData name="Sanders Wang" userId="089d73b8-785c-4012-b931-81c632b6c9c7" providerId="ADAL" clId="{5354F822-A9E9-4067-BCDA-0FDA68F60510}" dt="2021-03-07T10:38:51.830" v="1505" actId="14100"/>
          <ac:spMkLst>
            <pc:docMk/>
            <pc:sldMk cId="3594584873" sldId="256"/>
            <ac:spMk id="234" creationId="{A78A5A6A-42A2-42DF-B834-932DCD433F79}"/>
          </ac:spMkLst>
        </pc:spChg>
        <pc:spChg chg="add mod">
          <ac:chgData name="Sanders Wang" userId="089d73b8-785c-4012-b931-81c632b6c9c7" providerId="ADAL" clId="{5354F822-A9E9-4067-BCDA-0FDA68F60510}" dt="2021-03-07T10:30:56.833" v="1324" actId="571"/>
          <ac:spMkLst>
            <pc:docMk/>
            <pc:sldMk cId="3594584873" sldId="256"/>
            <ac:spMk id="241" creationId="{34ADC704-043A-478A-8D33-3FB686EF00D1}"/>
          </ac:spMkLst>
        </pc:spChg>
        <pc:spChg chg="add mod">
          <ac:chgData name="Sanders Wang" userId="089d73b8-785c-4012-b931-81c632b6c9c7" providerId="ADAL" clId="{5354F822-A9E9-4067-BCDA-0FDA68F60510}" dt="2021-03-07T10:31:42.196" v="1385" actId="14100"/>
          <ac:spMkLst>
            <pc:docMk/>
            <pc:sldMk cId="3594584873" sldId="256"/>
            <ac:spMk id="243" creationId="{7FF3A539-C9EF-4787-AA8B-5F88C898BD31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4" creationId="{9CC951CE-0FD1-45D9-801E-102625716F93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5" creationId="{61FEB68E-F0A6-4016-9117-15D267D72CAF}"/>
          </ac:spMkLst>
        </pc:spChg>
        <pc:spChg chg="add mod">
          <ac:chgData name="Sanders Wang" userId="089d73b8-785c-4012-b931-81c632b6c9c7" providerId="ADAL" clId="{5354F822-A9E9-4067-BCDA-0FDA68F60510}" dt="2021-03-07T10:36:31.907" v="1450" actId="1076"/>
          <ac:spMkLst>
            <pc:docMk/>
            <pc:sldMk cId="3594584873" sldId="256"/>
            <ac:spMk id="250" creationId="{9D4D607F-D20A-4AD7-9BD5-E1AC57F7E11A}"/>
          </ac:spMkLst>
        </pc:spChg>
        <pc:spChg chg="add mod">
          <ac:chgData name="Sanders Wang" userId="089d73b8-785c-4012-b931-81c632b6c9c7" providerId="ADAL" clId="{5354F822-A9E9-4067-BCDA-0FDA68F60510}" dt="2021-03-11T19:14:51.004" v="8342"/>
          <ac:spMkLst>
            <pc:docMk/>
            <pc:sldMk cId="3594584873" sldId="256"/>
            <ac:spMk id="255" creationId="{D95D7251-DCDB-48F4-86CF-86B4667745DA}"/>
          </ac:spMkLst>
        </pc:spChg>
        <pc:spChg chg="add mod">
          <ac:chgData name="Sanders Wang" userId="089d73b8-785c-4012-b931-81c632b6c9c7" providerId="ADAL" clId="{5354F822-A9E9-4067-BCDA-0FDA68F60510}" dt="2021-03-07T10:39:15.973" v="1518" actId="20577"/>
          <ac:spMkLst>
            <pc:docMk/>
            <pc:sldMk cId="3594584873" sldId="256"/>
            <ac:spMk id="260" creationId="{9108D3B5-E088-4A7D-8319-D7C1CD27EC04}"/>
          </ac:spMkLst>
        </pc:spChg>
        <pc:spChg chg="add del mod">
          <ac:chgData name="Sanders Wang" userId="089d73b8-785c-4012-b931-81c632b6c9c7" providerId="ADAL" clId="{5354F822-A9E9-4067-BCDA-0FDA68F60510}" dt="2021-03-07T10:41:44.007" v="1551" actId="478"/>
          <ac:spMkLst>
            <pc:docMk/>
            <pc:sldMk cId="3594584873" sldId="256"/>
            <ac:spMk id="262" creationId="{C2E99EE6-8C54-4F93-871D-1E878EFBAAEC}"/>
          </ac:spMkLst>
        </pc:spChg>
        <pc:spChg chg="add mod">
          <ac:chgData name="Sanders Wang" userId="089d73b8-785c-4012-b931-81c632b6c9c7" providerId="ADAL" clId="{5354F822-A9E9-4067-BCDA-0FDA68F60510}" dt="2021-03-07T10:39:56.028" v="1522" actId="571"/>
          <ac:spMkLst>
            <pc:docMk/>
            <pc:sldMk cId="3594584873" sldId="256"/>
            <ac:spMk id="264" creationId="{F6D69C5D-75AD-4FC8-BF72-E72366458444}"/>
          </ac:spMkLst>
        </pc:spChg>
        <pc:spChg chg="add mod">
          <ac:chgData name="Sanders Wang" userId="089d73b8-785c-4012-b931-81c632b6c9c7" providerId="ADAL" clId="{5354F822-A9E9-4067-BCDA-0FDA68F60510}" dt="2021-03-07T16:40:06.418" v="3115" actId="20577"/>
          <ac:spMkLst>
            <pc:docMk/>
            <pc:sldMk cId="3594584873" sldId="256"/>
            <ac:spMk id="265" creationId="{BED69061-580F-4F0B-8949-869ADEFE308D}"/>
          </ac:spMkLst>
        </pc:spChg>
        <pc:spChg chg="add mod">
          <ac:chgData name="Sanders Wang" userId="089d73b8-785c-4012-b931-81c632b6c9c7" providerId="ADAL" clId="{5354F822-A9E9-4067-BCDA-0FDA68F60510}" dt="2021-03-07T10:42:39.255" v="1560" actId="1038"/>
          <ac:spMkLst>
            <pc:docMk/>
            <pc:sldMk cId="3594584873" sldId="256"/>
            <ac:spMk id="270" creationId="{BDDA34D2-C08E-4550-8D3E-EE3BB7F93B28}"/>
          </ac:spMkLst>
        </pc:spChg>
        <pc:spChg chg="add mod">
          <ac:chgData name="Sanders Wang" userId="089d73b8-785c-4012-b931-81c632b6c9c7" providerId="ADAL" clId="{5354F822-A9E9-4067-BCDA-0FDA68F60510}" dt="2021-03-13T10:46:13.557" v="9374" actId="1076"/>
          <ac:spMkLst>
            <pc:docMk/>
            <pc:sldMk cId="3594584873" sldId="256"/>
            <ac:spMk id="280" creationId="{8F86BAF2-ED14-4719-A497-B562FB3AE13A}"/>
          </ac:spMkLst>
        </pc:spChg>
        <pc:spChg chg="add mod ord">
          <ac:chgData name="Sanders Wang" userId="089d73b8-785c-4012-b931-81c632b6c9c7" providerId="ADAL" clId="{5354F822-A9E9-4067-BCDA-0FDA68F60510}" dt="2021-03-13T09:52:20.378" v="9220" actId="166"/>
          <ac:spMkLst>
            <pc:docMk/>
            <pc:sldMk cId="3594584873" sldId="256"/>
            <ac:spMk id="281" creationId="{758B1FCF-C34C-4820-90BF-E419F45CB05D}"/>
          </ac:spMkLst>
        </pc:spChg>
        <pc:spChg chg="add mod">
          <ac:chgData name="Sanders Wang" userId="089d73b8-785c-4012-b931-81c632b6c9c7" providerId="ADAL" clId="{5354F822-A9E9-4067-BCDA-0FDA68F60510}" dt="2021-03-07T10:50:58.900" v="1703" actId="1035"/>
          <ac:spMkLst>
            <pc:docMk/>
            <pc:sldMk cId="3594584873" sldId="256"/>
            <ac:spMk id="287" creationId="{DC8EC517-B062-408E-8A98-8D257AA1262E}"/>
          </ac:spMkLst>
        </pc:spChg>
        <pc:spChg chg="add mod">
          <ac:chgData name="Sanders Wang" userId="089d73b8-785c-4012-b931-81c632b6c9c7" providerId="ADAL" clId="{5354F822-A9E9-4067-BCDA-0FDA68F60510}" dt="2021-03-07T10:51:32.201" v="1706" actId="571"/>
          <ac:spMkLst>
            <pc:docMk/>
            <pc:sldMk cId="3594584873" sldId="256"/>
            <ac:spMk id="289" creationId="{5944F781-9756-48C0-891C-40B1D9120C2D}"/>
          </ac:spMkLst>
        </pc:spChg>
        <pc:spChg chg="add mod">
          <ac:chgData name="Sanders Wang" userId="089d73b8-785c-4012-b931-81c632b6c9c7" providerId="ADAL" clId="{5354F822-A9E9-4067-BCDA-0FDA68F60510}" dt="2021-03-07T10:52:56.713" v="1726" actId="1076"/>
          <ac:spMkLst>
            <pc:docMk/>
            <pc:sldMk cId="3594584873" sldId="256"/>
            <ac:spMk id="290" creationId="{6C2EC5CC-33A3-4AF8-A64D-DD294CC64359}"/>
          </ac:spMkLst>
        </pc:spChg>
        <pc:spChg chg="add mod">
          <ac:chgData name="Sanders Wang" userId="089d73b8-785c-4012-b931-81c632b6c9c7" providerId="ADAL" clId="{5354F822-A9E9-4067-BCDA-0FDA68F60510}" dt="2021-03-07T10:55:38.066" v="1776" actId="1076"/>
          <ac:spMkLst>
            <pc:docMk/>
            <pc:sldMk cId="3594584873" sldId="256"/>
            <ac:spMk id="301" creationId="{5EEB3B9C-80AA-40DE-A334-3BD87D4A7881}"/>
          </ac:spMkLst>
        </pc:spChg>
        <pc:picChg chg="add mod">
          <ac:chgData name="Sanders Wang" userId="089d73b8-785c-4012-b931-81c632b6c9c7" providerId="ADAL" clId="{5354F822-A9E9-4067-BCDA-0FDA68F60510}" dt="2021-03-07T14:57:03.219" v="1893" actId="14100"/>
          <ac:picMkLst>
            <pc:docMk/>
            <pc:sldMk cId="3594584873" sldId="256"/>
            <ac:picMk id="17" creationId="{C916959D-7D3B-47FE-A8FC-EB9A92FD8C5F}"/>
          </ac:picMkLst>
        </pc:picChg>
        <pc:cxnChg chg="add mod">
          <ac:chgData name="Sanders Wang" userId="089d73b8-785c-4012-b931-81c632b6c9c7" providerId="ADAL" clId="{5354F822-A9E9-4067-BCDA-0FDA68F60510}" dt="2021-03-07T09:40:17.851" v="854" actId="14100"/>
          <ac:cxnSpMkLst>
            <pc:docMk/>
            <pc:sldMk cId="3594584873" sldId="256"/>
            <ac:cxnSpMk id="16" creationId="{28BEAD55-4D75-4D4A-9E84-151930ED226D}"/>
          </ac:cxnSpMkLst>
        </pc:cxnChg>
        <pc:cxnChg chg="add del mod">
          <ac:chgData name="Sanders Wang" userId="089d73b8-785c-4012-b931-81c632b6c9c7" providerId="ADAL" clId="{5354F822-A9E9-4067-BCDA-0FDA68F60510}" dt="2021-03-07T09:01:26.075" v="626" actId="478"/>
          <ac:cxnSpMkLst>
            <pc:docMk/>
            <pc:sldMk cId="3594584873" sldId="256"/>
            <ac:cxnSpMk id="17" creationId="{FF2AEF1E-645F-4F7F-BE2E-F3A1B384CFBF}"/>
          </ac:cxnSpMkLst>
        </pc:cxnChg>
        <pc:cxnChg chg="add mod">
          <ac:chgData name="Sanders Wang" userId="089d73b8-785c-4012-b931-81c632b6c9c7" providerId="ADAL" clId="{5354F822-A9E9-4067-BCDA-0FDA68F60510}" dt="2021-03-07T09:38:57.123" v="849" actId="14100"/>
          <ac:cxnSpMkLst>
            <pc:docMk/>
            <pc:sldMk cId="3594584873" sldId="256"/>
            <ac:cxnSpMk id="30" creationId="{8193EE38-3FB9-474E-8F60-7C5DDEB1B6EB}"/>
          </ac:cxnSpMkLst>
        </pc:cxnChg>
        <pc:cxnChg chg="add mod">
          <ac:chgData name="Sanders Wang" userId="089d73b8-785c-4012-b931-81c632b6c9c7" providerId="ADAL" clId="{5354F822-A9E9-4067-BCDA-0FDA68F60510}" dt="2021-03-07T08:58:33.651" v="534" actId="692"/>
          <ac:cxnSpMkLst>
            <pc:docMk/>
            <pc:sldMk cId="3594584873" sldId="256"/>
            <ac:cxnSpMk id="46" creationId="{1FBE8AB5-4D17-4C14-BE84-754E613C79A7}"/>
          </ac:cxnSpMkLst>
        </pc:cxnChg>
        <pc:cxnChg chg="add del mod">
          <ac:chgData name="Sanders Wang" userId="089d73b8-785c-4012-b931-81c632b6c9c7" providerId="ADAL" clId="{5354F822-A9E9-4067-BCDA-0FDA68F60510}" dt="2021-03-07T10:49:05.524" v="1642" actId="14100"/>
          <ac:cxnSpMkLst>
            <pc:docMk/>
            <pc:sldMk cId="3594584873" sldId="256"/>
            <ac:cxnSpMk id="52" creationId="{0B138F94-9A8C-4EE6-849A-6DB0D8F04530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70" creationId="{AE2560F9-8436-4998-BCDA-3D148462715E}"/>
          </ac:cxnSpMkLst>
        </pc:cxnChg>
        <pc:cxnChg chg="add del mod">
          <ac:chgData name="Sanders Wang" userId="089d73b8-785c-4012-b931-81c632b6c9c7" providerId="ADAL" clId="{5354F822-A9E9-4067-BCDA-0FDA68F60510}" dt="2021-03-07T10:38:30.846" v="1502" actId="478"/>
          <ac:cxnSpMkLst>
            <pc:docMk/>
            <pc:sldMk cId="3594584873" sldId="256"/>
            <ac:cxnSpMk id="77" creationId="{2D2A23EE-A1E6-4EBB-9E87-845A3BD918B9}"/>
          </ac:cxnSpMkLst>
        </pc:cxnChg>
        <pc:cxnChg chg="add mod">
          <ac:chgData name="Sanders Wang" userId="089d73b8-785c-4012-b931-81c632b6c9c7" providerId="ADAL" clId="{5354F822-A9E9-4067-BCDA-0FDA68F60510}" dt="2021-03-07T09:43:00.546" v="871" actId="14100"/>
          <ac:cxnSpMkLst>
            <pc:docMk/>
            <pc:sldMk cId="3594584873" sldId="256"/>
            <ac:cxnSpMk id="80" creationId="{0CB05E7D-CD77-4696-86F4-2E60B0463686}"/>
          </ac:cxnSpMkLst>
        </pc:cxnChg>
        <pc:cxnChg chg="add mod">
          <ac:chgData name="Sanders Wang" userId="089d73b8-785c-4012-b931-81c632b6c9c7" providerId="ADAL" clId="{5354F822-A9E9-4067-BCDA-0FDA68F60510}" dt="2021-03-07T10:50:19.595" v="1689" actId="1035"/>
          <ac:cxnSpMkLst>
            <pc:docMk/>
            <pc:sldMk cId="3594584873" sldId="256"/>
            <ac:cxnSpMk id="86" creationId="{D82DDB01-8A72-4448-8C0D-3C186769B5D7}"/>
          </ac:cxnSpMkLst>
        </pc:cxnChg>
        <pc:cxnChg chg="add mod">
          <ac:chgData name="Sanders Wang" userId="089d73b8-785c-4012-b931-81c632b6c9c7" providerId="ADAL" clId="{5354F822-A9E9-4067-BCDA-0FDA68F60510}" dt="2021-03-07T10:36:16.389" v="1448" actId="1076"/>
          <ac:cxnSpMkLst>
            <pc:docMk/>
            <pc:sldMk cId="3594584873" sldId="256"/>
            <ac:cxnSpMk id="91" creationId="{ED9B98E2-1479-4D93-BD0C-AD7F751A7AF3}"/>
          </ac:cxnSpMkLst>
        </pc:cxnChg>
        <pc:cxnChg chg="add mod">
          <ac:chgData name="Sanders Wang" userId="089d73b8-785c-4012-b931-81c632b6c9c7" providerId="ADAL" clId="{5354F822-A9E9-4067-BCDA-0FDA68F60510}" dt="2021-03-07T12:31:06.943" v="1819" actId="14100"/>
          <ac:cxnSpMkLst>
            <pc:docMk/>
            <pc:sldMk cId="3594584873" sldId="256"/>
            <ac:cxnSpMk id="94" creationId="{365E1841-0A18-4129-978F-B19016BD7193}"/>
          </ac:cxnSpMkLst>
        </pc:cxnChg>
        <pc:cxnChg chg="add mod">
          <ac:chgData name="Sanders Wang" userId="089d73b8-785c-4012-b931-81c632b6c9c7" providerId="ADAL" clId="{5354F822-A9E9-4067-BCDA-0FDA68F60510}" dt="2021-03-07T14:21:19.954" v="1824" actId="1076"/>
          <ac:cxnSpMkLst>
            <pc:docMk/>
            <pc:sldMk cId="3594584873" sldId="256"/>
            <ac:cxnSpMk id="95" creationId="{76416556-3252-4F57-9896-0E7B6105AD1A}"/>
          </ac:cxnSpMkLst>
        </pc:cxnChg>
        <pc:cxnChg chg="add mod">
          <ac:chgData name="Sanders Wang" userId="089d73b8-785c-4012-b931-81c632b6c9c7" providerId="ADAL" clId="{5354F822-A9E9-4067-BCDA-0FDA68F60510}" dt="2021-03-07T14:21:30.713" v="1825" actId="14100"/>
          <ac:cxnSpMkLst>
            <pc:docMk/>
            <pc:sldMk cId="3594584873" sldId="256"/>
            <ac:cxnSpMk id="96" creationId="{7C550515-D265-4BC5-997B-714BBF8EEB50}"/>
          </ac:cxnSpMkLst>
        </pc:cxnChg>
        <pc:cxnChg chg="add mod">
          <ac:chgData name="Sanders Wang" userId="089d73b8-785c-4012-b931-81c632b6c9c7" providerId="ADAL" clId="{5354F822-A9E9-4067-BCDA-0FDA68F60510}" dt="2021-03-07T17:33:34.990" v="3747" actId="14100"/>
          <ac:cxnSpMkLst>
            <pc:docMk/>
            <pc:sldMk cId="3594584873" sldId="256"/>
            <ac:cxnSpMk id="100" creationId="{2509DEFD-702A-46E6-B147-4058B1178694}"/>
          </ac:cxnSpMkLst>
        </pc:cxnChg>
        <pc:cxnChg chg="add mod">
          <ac:chgData name="Sanders Wang" userId="089d73b8-785c-4012-b931-81c632b6c9c7" providerId="ADAL" clId="{5354F822-A9E9-4067-BCDA-0FDA68F60510}" dt="2021-03-07T14:59:30.987" v="1912" actId="14100"/>
          <ac:cxnSpMkLst>
            <pc:docMk/>
            <pc:sldMk cId="3594584873" sldId="256"/>
            <ac:cxnSpMk id="104" creationId="{99DC365C-2B78-469E-ACF2-AB8A40E91199}"/>
          </ac:cxnSpMkLst>
        </pc:cxnChg>
        <pc:cxnChg chg="add mod">
          <ac:chgData name="Sanders Wang" userId="089d73b8-785c-4012-b931-81c632b6c9c7" providerId="ADAL" clId="{5354F822-A9E9-4067-BCDA-0FDA68F60510}" dt="2021-03-13T09:52:36.302" v="9222" actId="14100"/>
          <ac:cxnSpMkLst>
            <pc:docMk/>
            <pc:sldMk cId="3594584873" sldId="256"/>
            <ac:cxnSpMk id="108" creationId="{32118A13-FB06-430B-86D8-FAA5C6AFBD7A}"/>
          </ac:cxnSpMkLst>
        </pc:cxnChg>
        <pc:cxnChg chg="add mod">
          <ac:chgData name="Sanders Wang" userId="089d73b8-785c-4012-b931-81c632b6c9c7" providerId="ADAL" clId="{5354F822-A9E9-4067-BCDA-0FDA68F60510}" dt="2021-03-07T10:53:01.228" v="1727" actId="14100"/>
          <ac:cxnSpMkLst>
            <pc:docMk/>
            <pc:sldMk cId="3594584873" sldId="256"/>
            <ac:cxnSpMk id="109" creationId="{F9EE2898-62E0-49CE-95F9-087C6E8B3A5E}"/>
          </ac:cxnSpMkLst>
        </pc:cxnChg>
        <pc:cxnChg chg="add mod">
          <ac:chgData name="Sanders Wang" userId="089d73b8-785c-4012-b931-81c632b6c9c7" providerId="ADAL" clId="{5354F822-A9E9-4067-BCDA-0FDA68F60510}" dt="2021-03-07T09:42:45.917" v="870" actId="14100"/>
          <ac:cxnSpMkLst>
            <pc:docMk/>
            <pc:sldMk cId="3594584873" sldId="256"/>
            <ac:cxnSpMk id="125" creationId="{753B40AD-6A97-489B-830A-CA27C3C0E1A4}"/>
          </ac:cxnSpMkLst>
        </pc:cxnChg>
        <pc:cxnChg chg="add mod">
          <ac:chgData name="Sanders Wang" userId="089d73b8-785c-4012-b931-81c632b6c9c7" providerId="ADAL" clId="{5354F822-A9E9-4067-BCDA-0FDA68F60510}" dt="2021-03-07T09:47:29.702" v="905" actId="14100"/>
          <ac:cxnSpMkLst>
            <pc:docMk/>
            <pc:sldMk cId="3594584873" sldId="256"/>
            <ac:cxnSpMk id="134" creationId="{68653D14-638B-4626-AF65-BA9E0D556ECB}"/>
          </ac:cxnSpMkLst>
        </pc:cxnChg>
        <pc:cxnChg chg="add mod">
          <ac:chgData name="Sanders Wang" userId="089d73b8-785c-4012-b931-81c632b6c9c7" providerId="ADAL" clId="{5354F822-A9E9-4067-BCDA-0FDA68F60510}" dt="2021-03-07T09:52:42.434" v="936" actId="14100"/>
          <ac:cxnSpMkLst>
            <pc:docMk/>
            <pc:sldMk cId="3594584873" sldId="256"/>
            <ac:cxnSpMk id="141" creationId="{A4EF176C-56D2-4BC0-9A79-CC13FEAFEFE9}"/>
          </ac:cxnSpMkLst>
        </pc:cxnChg>
        <pc:cxnChg chg="add mod">
          <ac:chgData name="Sanders Wang" userId="089d73b8-785c-4012-b931-81c632b6c9c7" providerId="ADAL" clId="{5354F822-A9E9-4067-BCDA-0FDA68F60510}" dt="2021-03-07T09:53:05.535" v="940" actId="14100"/>
          <ac:cxnSpMkLst>
            <pc:docMk/>
            <pc:sldMk cId="3594584873" sldId="256"/>
            <ac:cxnSpMk id="148" creationId="{B84656F6-44F6-4094-A2CC-B18E75487C23}"/>
          </ac:cxnSpMkLst>
        </pc:cxnChg>
        <pc:cxnChg chg="add mod">
          <ac:chgData name="Sanders Wang" userId="089d73b8-785c-4012-b931-81c632b6c9c7" providerId="ADAL" clId="{5354F822-A9E9-4067-BCDA-0FDA68F60510}" dt="2021-03-07T09:53:21.798" v="943" actId="14100"/>
          <ac:cxnSpMkLst>
            <pc:docMk/>
            <pc:sldMk cId="3594584873" sldId="256"/>
            <ac:cxnSpMk id="151" creationId="{692AFFFE-6019-485A-9A3F-819DE724DB31}"/>
          </ac:cxnSpMkLst>
        </pc:cxnChg>
        <pc:cxnChg chg="add mod">
          <ac:chgData name="Sanders Wang" userId="089d73b8-785c-4012-b931-81c632b6c9c7" providerId="ADAL" clId="{5354F822-A9E9-4067-BCDA-0FDA68F60510}" dt="2021-03-07T10:35:55.703" v="1443" actId="14100"/>
          <ac:cxnSpMkLst>
            <pc:docMk/>
            <pc:sldMk cId="3594584873" sldId="256"/>
            <ac:cxnSpMk id="165" creationId="{8559E26C-D042-4A91-8BF7-CC43D3AA756D}"/>
          </ac:cxnSpMkLst>
        </pc:cxnChg>
        <pc:cxnChg chg="add del mod">
          <ac:chgData name="Sanders Wang" userId="089d73b8-785c-4012-b931-81c632b6c9c7" providerId="ADAL" clId="{5354F822-A9E9-4067-BCDA-0FDA68F60510}" dt="2021-03-07T10:05:36.035" v="1086" actId="478"/>
          <ac:cxnSpMkLst>
            <pc:docMk/>
            <pc:sldMk cId="3594584873" sldId="256"/>
            <ac:cxnSpMk id="171" creationId="{3A68A9CE-D061-464B-A2F0-19EE112000DA}"/>
          </ac:cxnSpMkLst>
        </pc:cxnChg>
        <pc:cxnChg chg="add del mod">
          <ac:chgData name="Sanders Wang" userId="089d73b8-785c-4012-b931-81c632b6c9c7" providerId="ADAL" clId="{5354F822-A9E9-4067-BCDA-0FDA68F60510}" dt="2021-03-07T10:38:19.600" v="1499" actId="478"/>
          <ac:cxnSpMkLst>
            <pc:docMk/>
            <pc:sldMk cId="3594584873" sldId="256"/>
            <ac:cxnSpMk id="185" creationId="{85A0913F-AD71-4546-B5D7-30F216E25633}"/>
          </ac:cxnSpMkLst>
        </pc:cxnChg>
        <pc:cxnChg chg="add mod">
          <ac:chgData name="Sanders Wang" userId="089d73b8-785c-4012-b931-81c632b6c9c7" providerId="ADAL" clId="{5354F822-A9E9-4067-BCDA-0FDA68F60510}" dt="2021-03-07T10:31:02.144" v="1325" actId="14100"/>
          <ac:cxnSpMkLst>
            <pc:docMk/>
            <pc:sldMk cId="3594584873" sldId="256"/>
            <ac:cxnSpMk id="195" creationId="{D47706D1-1B4D-4DBA-93A0-6FC17D645EDE}"/>
          </ac:cxnSpMkLst>
        </pc:cxnChg>
        <pc:cxnChg chg="add del mod">
          <ac:chgData name="Sanders Wang" userId="089d73b8-785c-4012-b931-81c632b6c9c7" providerId="ADAL" clId="{5354F822-A9E9-4067-BCDA-0FDA68F60510}" dt="2021-03-07T10:38:28.260" v="1501" actId="478"/>
          <ac:cxnSpMkLst>
            <pc:docMk/>
            <pc:sldMk cId="3594584873" sldId="256"/>
            <ac:cxnSpMk id="210" creationId="{06079784-FB52-4DAE-95A9-C2C1C19F6DA3}"/>
          </ac:cxnSpMkLst>
        </pc:cxnChg>
        <pc:cxnChg chg="add mod">
          <ac:chgData name="Sanders Wang" userId="089d73b8-785c-4012-b931-81c632b6c9c7" providerId="ADAL" clId="{5354F822-A9E9-4067-BCDA-0FDA68F60510}" dt="2021-03-07T10:21:04.288" v="1237" actId="14100"/>
          <ac:cxnSpMkLst>
            <pc:docMk/>
            <pc:sldMk cId="3594584873" sldId="256"/>
            <ac:cxnSpMk id="215" creationId="{EBA41466-7E9E-4B1A-B48A-74404CF33A6C}"/>
          </ac:cxnSpMkLst>
        </pc:cxnChg>
        <pc:cxnChg chg="add mod">
          <ac:chgData name="Sanders Wang" userId="089d73b8-785c-4012-b931-81c632b6c9c7" providerId="ADAL" clId="{5354F822-A9E9-4067-BCDA-0FDA68F60510}" dt="2021-03-07T10:30:42.949" v="1323" actId="14100"/>
          <ac:cxnSpMkLst>
            <pc:docMk/>
            <pc:sldMk cId="3594584873" sldId="256"/>
            <ac:cxnSpMk id="235" creationId="{3979D016-578B-4F65-92B0-A92F3CA8CE87}"/>
          </ac:cxnSpMkLst>
        </pc:cxnChg>
        <pc:cxnChg chg="add mod">
          <ac:chgData name="Sanders Wang" userId="089d73b8-785c-4012-b931-81c632b6c9c7" providerId="ADAL" clId="{5354F822-A9E9-4067-BCDA-0FDA68F60510}" dt="2021-03-07T10:37:48.304" v="1489" actId="14100"/>
          <ac:cxnSpMkLst>
            <pc:docMk/>
            <pc:sldMk cId="3594584873" sldId="256"/>
            <ac:cxnSpMk id="256" creationId="{6050E2DC-D5BF-467B-B941-6ED3AD0DE395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66" creationId="{5256D4B1-234B-4E21-8836-07465CACC613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73" creationId="{0A7FC55B-8044-44D4-B75B-092702ED48F0}"/>
          </ac:cxnSpMkLst>
        </pc:cxnChg>
        <pc:cxnChg chg="add mod">
          <ac:chgData name="Sanders Wang" userId="089d73b8-785c-4012-b931-81c632b6c9c7" providerId="ADAL" clId="{5354F822-A9E9-4067-BCDA-0FDA68F60510}" dt="2021-03-07T10:42:51.584" v="1562" actId="14100"/>
          <ac:cxnSpMkLst>
            <pc:docMk/>
            <pc:sldMk cId="3594584873" sldId="256"/>
            <ac:cxnSpMk id="277" creationId="{0D976427-4642-47B3-8CAA-6606FFF98ADD}"/>
          </ac:cxnSpMkLst>
        </pc:cxnChg>
        <pc:cxnChg chg="add mod">
          <ac:chgData name="Sanders Wang" userId="089d73b8-785c-4012-b931-81c632b6c9c7" providerId="ADAL" clId="{5354F822-A9E9-4067-BCDA-0FDA68F60510}" dt="2021-03-07T10:51:04.217" v="1704" actId="14100"/>
          <ac:cxnSpMkLst>
            <pc:docMk/>
            <pc:sldMk cId="3594584873" sldId="256"/>
            <ac:cxnSpMk id="284" creationId="{67266764-329B-4FC7-99CE-BC29DE281570}"/>
          </ac:cxnSpMkLst>
        </pc:cxnChg>
        <pc:cxnChg chg="add mod">
          <ac:chgData name="Sanders Wang" userId="089d73b8-785c-4012-b931-81c632b6c9c7" providerId="ADAL" clId="{5354F822-A9E9-4067-BCDA-0FDA68F60510}" dt="2021-03-07T10:54:25.376" v="1732" actId="14100"/>
          <ac:cxnSpMkLst>
            <pc:docMk/>
            <pc:sldMk cId="3594584873" sldId="256"/>
            <ac:cxnSpMk id="296" creationId="{8CB609F7-3A81-4513-8C74-7B78D0E306AD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1T18:37:12.138" v="7914" actId="14100"/>
        <pc:sldMkLst>
          <pc:docMk/>
          <pc:sldMk cId="1154223382" sldId="257"/>
        </pc:sldMkLst>
        <pc:spChg chg="add mod">
          <ac:chgData name="Sanders Wang" userId="089d73b8-785c-4012-b931-81c632b6c9c7" providerId="ADAL" clId="{5354F822-A9E9-4067-BCDA-0FDA68F60510}" dt="2021-03-11T14:15:09.498" v="6699" actId="692"/>
          <ac:spMkLst>
            <pc:docMk/>
            <pc:sldMk cId="1154223382" sldId="257"/>
            <ac:spMk id="2" creationId="{93AAD6D4-A312-4039-ADAF-73B095B45A2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" creationId="{459BE350-EBC9-439F-8887-036B4ADAF58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" creationId="{BBB65B9D-53C0-4B06-8253-01538245C1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" creationId="{6C854118-C254-4758-9150-C1404E69D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" creationId="{9EB5E259-7390-43BE-81D4-F91DF6105B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" creationId="{2C84B5B2-075B-4D09-B27F-E89579EDBF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" creationId="{86AB402F-738B-4E06-9099-133125DD828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" creationId="{5E4B976D-C8F3-49FF-95C9-B838B44F411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" creationId="{A501DDB7-95E5-4376-BD7A-D3CEE1F6D1A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" creationId="{BB0BBE1B-A37A-4DB3-AADB-02F2D985333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" creationId="{A6743AB1-1724-49CC-A401-8E68FB6E875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" creationId="{77353793-F1FF-44B0-82CF-171D04E1FA6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" creationId="{9F7BB898-2AE8-4CEF-A44A-F8FCFAFB14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" creationId="{D56E35A4-CFD6-410F-800D-35546F250F5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" creationId="{0D715C6A-D48C-4B21-8B69-31E6D9A3650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" creationId="{E03900FB-9E36-4902-99F7-E10D5F6B4B4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2" creationId="{FE1E28AC-E97A-4778-9611-690391DB7EB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3" creationId="{276C684B-9281-4F45-B320-50DF51B3BAC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5" creationId="{DDE7127C-E719-41C9-84C0-23D71A7C300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6" creationId="{9B8CE82F-4436-41FD-9712-31DF9FD56EF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8" creationId="{B721215F-15FF-4F44-AC16-EFB2C2DA24B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9" creationId="{640F1EF5-B4C3-4768-994B-C3ADB66C432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0" creationId="{A1370F08-C921-41B1-A080-E6D311AB14D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1" creationId="{E97CDAD0-A9A5-4145-80E3-C9B64DF6AB2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2" creationId="{E98CD30D-B980-47F1-8BF3-F587F7E1BFC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4" creationId="{77A2E071-0BB8-4FE5-B127-0960B0419E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5" creationId="{433C660C-505B-47FF-9EA2-29DA1AC2EB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6" creationId="{36A8305B-A414-4D6B-93CC-B4A3FD3BE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8" creationId="{DF60708C-8796-4C4B-9C00-E6CE0B9DCE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0" creationId="{2D19BC86-731B-4E6E-A7A0-FAA8D6FDA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1" creationId="{FF245E0A-0A9C-483F-9EE7-830D3587CFC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2" creationId="{46F8DC65-CBD6-4424-9422-38836F26277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3" creationId="{E72397D4-EEBA-4146-8C91-B18A3516874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5" creationId="{678FFA25-19D4-4868-96C7-5A8D2EEE214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7" creationId="{2E227259-D202-44CA-A09F-F92D07C9C4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8" creationId="{1EA835B2-12F4-4004-9B09-A869EB5B3ED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9" creationId="{09AC0641-9693-4958-83FC-FF2F9C15DF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0" creationId="{E428E025-0309-4C15-A2BC-368D6FA231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2" creationId="{E97505A8-7B7E-4A86-9B00-544D67EFF69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3" creationId="{29A182A2-D7FA-46E7-90DB-B80A88E8A6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5" creationId="{C16922C8-D240-43CA-A3B2-E9862CEF26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6" creationId="{CFA1B9D1-E17E-40E3-8771-C704B54CC6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9" creationId="{6FF937E8-B8AB-4A22-A006-6E6DA48F1E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0" creationId="{D851D2C4-378E-480A-B918-C2753067D85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5" creationId="{C413F308-DCD8-42EF-B158-EA0A1636721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6" creationId="{88A5401F-B0F8-4AAD-B87F-52F1BE1CC6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7" creationId="{23FA4EDC-DBE4-431D-B808-123A39EC1E1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8" creationId="{7D9F04EB-2C7F-41BB-90D7-6DF999B22C3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0" creationId="{BB1FB5DD-1B62-41D9-88A1-CF4889D47F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1" creationId="{73EC1B1C-AB58-4C83-953E-8A63F6AE4F0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2" creationId="{03E0C14D-6EB2-42C0-B69B-21C260090B2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3" creationId="{A87E6AF1-9FFF-48E1-B1D0-AE9C45F8C8B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4" creationId="{B331AD3B-C426-4F10-A936-0A5B7F4467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5" creationId="{C49BAF3C-68C6-4AB5-B4AD-0A8B8AADDB8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6" creationId="{A5CDC261-CC19-47B8-9406-1209C01CE7D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8" creationId="{846626F2-B786-44DF-A7F8-5A3A0F93036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0" creationId="{814E5B1E-650E-4FB2-B3F7-4EF92C7420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2" creationId="{BE7F3DDF-DC1B-4667-8288-13A2FFC103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4" creationId="{2A29A924-7CFF-41E7-8462-63F14A3C33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5" creationId="{36DCCE46-7F70-4D3D-A6C3-B153D44D59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6" creationId="{18BA2F9E-CC0B-4C07-80BB-5DA6985AE6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7" creationId="{ED8E3D62-FB1D-4223-841B-B2E20EFA45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8" creationId="{F0FE5E2B-2623-4F64-B18C-6DDC0403B0D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9" creationId="{14F16190-08B5-461A-86F9-E611EDDD20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1" creationId="{E8A8FA62-71F9-4F11-9BED-0940D1E338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2" creationId="{B2227107-3F65-4102-8718-99E9A8CAB2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3" creationId="{0D5526EC-E180-45D6-A131-DC7F6C16BB4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4" creationId="{1A0DC436-28BF-4FEB-8025-5573592340F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6" creationId="{03337EE7-4D17-4968-803F-145A5E30A7E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7" creationId="{F6AB11F7-BD37-49F7-BF67-6A360A4A05C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8" creationId="{455BD0D4-8386-4B68-AB5F-994E17C5EE2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9" creationId="{B52B441E-6DF3-42A7-A11B-C6E88BF92B7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0" creationId="{01027003-DB57-43A5-A3F7-0F4E8685D71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2" creationId="{C2888E9E-C019-40E7-82E1-BE0F658110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3" creationId="{D662ACAC-AC58-45A2-B82F-D39C7C9F71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4" creationId="{ECDBA252-396F-4DCC-8639-2A63BC33408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6" creationId="{AFB0BEE4-6A16-4F27-9662-A27C9C8363B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7" creationId="{460DC1FB-5C44-4001-8450-8FADA8D7A3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0" creationId="{D0FD796B-8620-40E1-B7D5-C7BF864E58A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1" creationId="{64CDF7CC-22AE-4C37-90B2-8198CA844A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2" creationId="{1FEBE790-384B-42D6-BB60-F876DD840F7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3" creationId="{786768C9-74D6-437F-B77D-8EE740F76D7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4" creationId="{EB8DD270-4E7F-4BBB-8EBA-A133D727E32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6" creationId="{6E3E51ED-D3D5-43CF-9B75-8A446729260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7" creationId="{F0C66C71-B923-49FC-964B-5311DDE431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8" creationId="{6C451B46-A63D-44F9-B2B8-2EADA7AE3A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9" creationId="{29EBE072-0DF5-4D27-8BA5-911547B3608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0" creationId="{4F5932C7-0C2C-45A8-8098-03CBB09646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1" creationId="{9B08CEC1-8088-4D50-A74D-26B6DD9FBF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2" creationId="{325A4616-C4F3-4A57-A770-DA0C5762FF3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3" creationId="{34D38270-9080-4630-98FC-49D6D85E2A8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4" creationId="{0FF81F42-74F5-4519-9F0B-26DBDEF452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6" creationId="{62B574CB-072B-43B5-BF41-CF946C1529B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8" creationId="{0991A9F1-BFFB-4413-AB1E-853C0E106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9" creationId="{222A990A-737F-4FC6-AEE2-BD1C6315F3A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0" creationId="{68F9CC3F-F792-4456-9B91-8F4FC6C122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1" creationId="{10E7D8C6-B6EA-4E6C-A0AD-75880085FA6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2" creationId="{81B8536A-3A31-47A5-9AA5-008360533E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3" creationId="{7F951BC6-9203-473E-B1E8-4DECA356E6D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4" creationId="{4EFC8E9B-B49D-440B-BB5B-0B978AF4550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5" creationId="{ACA2C808-DBC9-4222-9D73-1A1026C948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6" creationId="{F628AC10-9D96-4158-92D9-C7979892B4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7" creationId="{C7B237C0-D028-4F3B-9BB9-6A5815385C6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8" creationId="{5D299AE2-D102-4510-A1D2-BAD904959E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9" creationId="{E9EDCA57-E1F5-4B50-B90E-F9652263B45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0" creationId="{801CA363-51D1-401C-B591-74C45AE20781}"/>
          </ac:spMkLst>
        </pc:spChg>
        <pc:spChg chg="add mod">
          <ac:chgData name="Sanders Wang" userId="089d73b8-785c-4012-b931-81c632b6c9c7" providerId="ADAL" clId="{5354F822-A9E9-4067-BCDA-0FDA68F60510}" dt="2021-03-10T18:42:07.270" v="3814" actId="20577"/>
          <ac:spMkLst>
            <pc:docMk/>
            <pc:sldMk cId="1154223382" sldId="257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1" creationId="{4E64B67E-5EC3-4E7C-A78E-CF4AC55776D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2" creationId="{22F0AC20-992B-432B-8263-9C8C368C9677}"/>
          </ac:spMkLst>
        </pc:spChg>
        <pc:spChg chg="add mod">
          <ac:chgData name="Sanders Wang" userId="089d73b8-785c-4012-b931-81c632b6c9c7" providerId="ADAL" clId="{5354F822-A9E9-4067-BCDA-0FDA68F60510}" dt="2021-03-11T18:36:11.313" v="7908" actId="14100"/>
          <ac:spMkLst>
            <pc:docMk/>
            <pc:sldMk cId="1154223382" sldId="257"/>
            <ac:spMk id="142" creationId="{D0E67BB4-DB5B-4C93-8CD7-B1AE24D8303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3" creationId="{2ED4928E-FB2A-4C35-9FBA-4A278960D3D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7" creationId="{3823E239-2213-4FD9-95CC-1937F0F3DA8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8" creationId="{4E62ABA1-858C-4149-A327-53263BCCD98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9" creationId="{C9E614CD-80B0-4C17-AC57-068A4A6746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1" creationId="{9A9FA371-AF9F-4D38-ABB5-B8ECA24496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3" creationId="{E0FE9E2A-A6C6-4A78-8B31-0B001685863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4" creationId="{ADC4CE17-CA15-4C62-8403-EF3C19FBB3C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5" creationId="{FDC390F7-97D1-415A-93E7-38CF509B62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7" creationId="{789746A2-B6C7-4638-84FD-CF5D55C2A05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8" creationId="{A8441CF2-A134-4978-BA00-CF075E6B97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9" creationId="{A1287641-AE96-45DD-A233-840CFABCFE2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0" creationId="{30342497-AFC6-44EF-A146-989F6EF5290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1" creationId="{629A1A0A-4F64-4907-AE07-A146F688A1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2" creationId="{A4E3F2AA-9C80-46B6-9CE1-6C5384C1DA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3" creationId="{3F055C72-37FB-47D5-A814-1DD2F14BE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4" creationId="{FB812F4E-80CC-47CB-A47F-6136204E4C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5" creationId="{19718F08-71C4-4679-8164-7CB907A9FBE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6" creationId="{580AC8B2-21D8-49CF-BB00-CD08978CCC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7" creationId="{E0A66837-B7A9-46F0-8067-9E4DFEC80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8" creationId="{0F8234EE-394B-427B-835B-6F5B885C6C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0" creationId="{F0E88B86-829A-4E72-A382-95406F277C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1" creationId="{D455988E-8233-4537-9DE4-C5B7503849A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4" creationId="{29655EED-2281-4BF1-A51C-71A4DFCBD33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5" creationId="{8B1E9AF9-1F75-4511-850D-28D4574601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6" creationId="{79338BC2-FD16-42F2-BE4E-ED65DCA9B0C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8" creationId="{408F2CF6-59B3-4D77-B037-C75EBFB424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9" creationId="{B5A1DB4D-5683-4857-86FC-043FD725E8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0" creationId="{58582F29-44CD-4A3A-AF3B-4E92F59ECF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1" creationId="{BB610DFD-AE50-4133-8D37-20E2AB3C1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2" creationId="{79DFBEFB-EDCC-4F3F-A9AA-3D100876A4E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3" creationId="{FFE8D25D-AA86-4B73-A431-B4AD4123E6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4" creationId="{58D0A4D8-AC76-4A06-A264-510474D94B9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6" creationId="{D49899BE-1A53-498A-9827-AB0F12890E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7" creationId="{2D48431F-F68F-4A8C-9B71-582527DF68D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8" creationId="{C5D76059-73C0-4B21-ABAB-052545331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9" creationId="{66C634D5-3C1C-4D42-B417-624A793C81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0" creationId="{18BFD1A2-3E27-48FE-B36E-51DAB3073E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1" creationId="{8BFEB2AA-6B96-4221-83D1-C4A66B11B7B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2" creationId="{943CD07C-632F-4D13-9EC9-353B95E1AEE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5" creationId="{CDB5B284-BB57-4782-90CE-E62432CD8E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8" creationId="{91407F40-4F46-42EA-82E2-F589E41AF7E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9" creationId="{8904C288-7235-4B74-B01A-58F3D880F4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1" creationId="{E33C7D6A-5AD4-4F61-8017-8E177A3C05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2" creationId="{D8E9AC72-D9E7-494C-AAA2-A0E9736091D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07T16:21:39.288" v="2962" actId="1035"/>
          <ac:spMkLst>
            <pc:docMk/>
            <pc:sldMk cId="1154223382" sldId="257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07T14:57:57.495" v="1904" actId="478"/>
          <ac:spMkLst>
            <pc:docMk/>
            <pc:sldMk cId="1154223382" sldId="257"/>
            <ac:spMk id="209" creationId="{7AA34CE3-EB7D-4449-A736-E9070B39920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4" creationId="{41157CB0-275A-45EF-B025-C450BA766A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7" creationId="{9649161E-F8EB-4534-943A-7581F8BE18F1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28" creationId="{3ADC4150-49AA-405D-9597-6717EDB7E8B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9" creationId="{0610A4B2-0751-4777-AA7C-D11ECFB78AFE}"/>
          </ac:spMkLst>
        </pc:spChg>
        <pc:spChg chg="add del mod">
          <ac:chgData name="Sanders Wang" userId="089d73b8-785c-4012-b931-81c632b6c9c7" providerId="ADAL" clId="{5354F822-A9E9-4067-BCDA-0FDA68F60510}" dt="2021-03-07T15:11:08.582" v="2107" actId="478"/>
          <ac:spMkLst>
            <pc:docMk/>
            <pc:sldMk cId="1154223382" sldId="257"/>
            <ac:spMk id="232" creationId="{17FA5ED9-EA21-426D-90A5-575444C1399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34" creationId="{65FCADA9-75C4-491F-A6B8-236A72A004D2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35" creationId="{EC00C743-BB1B-4586-B82D-528CE3E574E4}"/>
          </ac:spMkLst>
        </pc:spChg>
        <pc:spChg chg="add del mod">
          <ac:chgData name="Sanders Wang" userId="089d73b8-785c-4012-b931-81c632b6c9c7" providerId="ADAL" clId="{5354F822-A9E9-4067-BCDA-0FDA68F60510}" dt="2021-03-07T15:11:10.668" v="2108" actId="478"/>
          <ac:spMkLst>
            <pc:docMk/>
            <pc:sldMk cId="1154223382" sldId="257"/>
            <ac:spMk id="238" creationId="{5EA7D0DB-A284-40CD-9A8D-CC4E244CB7D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8" creationId="{D75A76A5-B402-4825-A7EC-35B1B5CD3AB9}"/>
          </ac:spMkLst>
        </pc:spChg>
        <pc:spChg chg="add mod">
          <ac:chgData name="Sanders Wang" userId="089d73b8-785c-4012-b931-81c632b6c9c7" providerId="ADAL" clId="{5354F822-A9E9-4067-BCDA-0FDA68F60510}" dt="2021-03-07T16:37:53.160" v="3079" actId="14100"/>
          <ac:spMkLst>
            <pc:docMk/>
            <pc:sldMk cId="1154223382" sldId="257"/>
            <ac:spMk id="259" creationId="{C4E31602-77E4-4FA0-BEB7-57D56926DBA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3" creationId="{BEF30532-FC90-4E55-941B-D61C0A3C8FE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4" creationId="{3FB80C52-E8F2-4C93-8A29-B1E2B4E677A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07T16:37:24.670" v="3071" actId="14100"/>
          <ac:spMkLst>
            <pc:docMk/>
            <pc:sldMk cId="1154223382" sldId="257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07T16:37:41.674" v="3075" actId="14100"/>
          <ac:spMkLst>
            <pc:docMk/>
            <pc:sldMk cId="1154223382" sldId="257"/>
            <ac:spMk id="297" creationId="{B1F9478E-D2D0-492C-94B3-44E59683ACB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8" creationId="{3CA46DA5-253B-4493-A8AB-AA03630274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9" creationId="{4B8FF0F9-FDC7-4A46-A439-A3B2D1B6100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0" creationId="{81D1A171-86D6-4197-A78C-69F39A904D0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2" creationId="{A8F3F060-AB0A-43F0-9E61-C1792561C20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08T08:08:46.429" v="3780"/>
          <ac:spMkLst>
            <pc:docMk/>
            <pc:sldMk cId="1154223382" sldId="257"/>
            <ac:spMk id="312" creationId="{BFD832DD-8E9D-4862-98C6-A140E97F05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6" creationId="{02117CBF-41AA-42B5-8F71-29A8D827D5E2}"/>
          </ac:spMkLst>
        </pc:spChg>
        <pc:spChg chg="add del mod">
          <ac:chgData name="Sanders Wang" userId="089d73b8-785c-4012-b931-81c632b6c9c7" providerId="ADAL" clId="{5354F822-A9E9-4067-BCDA-0FDA68F60510}" dt="2021-03-07T15:33:23.865" v="2371"/>
          <ac:spMkLst>
            <pc:docMk/>
            <pc:sldMk cId="1154223382" sldId="257"/>
            <ac:spMk id="320" creationId="{C23BEB9E-A892-4118-8D67-57444B3252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1" creationId="{9AE1C7E8-64E3-4EF6-AF54-D692383C0A4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3" creationId="{31DDB597-80E8-4B0C-8DCD-66BA474BAA0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6" creationId="{0B578B8C-2834-4C5C-8657-1E09BD96158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8" creationId="{DB95FA41-AC0C-4DC1-85CB-DEBCC866396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0" creationId="{5A29A8D8-6B07-4FB6-AB81-295CC579E72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1" creationId="{F9BC559B-D01D-4561-95D1-6612DBCB1B2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3" creationId="{9DA94804-66D1-48CA-8F73-B4FC4E47090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5" creationId="{CB310B40-375C-4C8C-8820-4A298EF9BF6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1" creationId="{DCBAC85D-62B0-433A-8F36-F22D69AC6D15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2" creationId="{63673E39-3EFC-4D81-A0BD-E1537F26C31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4" creationId="{7676321B-A322-434A-9CBD-67FC0307588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5" creationId="{24808D35-6E72-4939-86A5-80C955E57034}"/>
          </ac:spMkLst>
        </pc:spChg>
        <pc:spChg chg="add mod">
          <ac:chgData name="Sanders Wang" userId="089d73b8-785c-4012-b931-81c632b6c9c7" providerId="ADAL" clId="{5354F822-A9E9-4067-BCDA-0FDA68F60510}" dt="2021-03-07T16:37:27.267" v="3072" actId="14100"/>
          <ac:spMkLst>
            <pc:docMk/>
            <pc:sldMk cId="1154223382" sldId="257"/>
            <ac:spMk id="365" creationId="{6EE9D4DC-6228-4115-92D0-37EB90F5DB5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6" creationId="{F32B8C23-BDCC-474A-80D6-FA0BBB1A6C3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8" creationId="{9F202DFC-9992-4740-BB2E-BE2BC0221F7C}"/>
          </ac:spMkLst>
        </pc:spChg>
        <pc:spChg chg="add mod">
          <ac:chgData name="Sanders Wang" userId="089d73b8-785c-4012-b931-81c632b6c9c7" providerId="ADAL" clId="{5354F822-A9E9-4067-BCDA-0FDA68F60510}" dt="2021-03-07T16:37:19.372" v="3070" actId="207"/>
          <ac:spMkLst>
            <pc:docMk/>
            <pc:sldMk cId="1154223382" sldId="257"/>
            <ac:spMk id="371" creationId="{FD45537A-5D9A-453D-B2B2-86D039D1E6F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78" creationId="{A7B9B004-CCAD-4910-8BA9-ED117AB0E8A7}"/>
          </ac:spMkLst>
        </pc:spChg>
        <pc:spChg chg="add mod">
          <ac:chgData name="Sanders Wang" userId="089d73b8-785c-4012-b931-81c632b6c9c7" providerId="ADAL" clId="{5354F822-A9E9-4067-BCDA-0FDA68F60510}" dt="2021-03-07T16:34:19.206" v="3037" actId="1076"/>
          <ac:spMkLst>
            <pc:docMk/>
            <pc:sldMk cId="1154223382" sldId="257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07T15:57:07.529" v="2644" actId="478"/>
          <ac:spMkLst>
            <pc:docMk/>
            <pc:sldMk cId="1154223382" sldId="257"/>
            <ac:spMk id="384" creationId="{ACE9EB5A-7342-4901-88FE-2257E3676A75}"/>
          </ac:spMkLst>
        </pc:spChg>
        <pc:spChg chg="add del mod">
          <ac:chgData name="Sanders Wang" userId="089d73b8-785c-4012-b931-81c632b6c9c7" providerId="ADAL" clId="{5354F822-A9E9-4067-BCDA-0FDA68F60510}" dt="2021-03-07T16:34:52.213" v="3041" actId="478"/>
          <ac:spMkLst>
            <pc:docMk/>
            <pc:sldMk cId="1154223382" sldId="257"/>
            <ac:spMk id="386" creationId="{9A9C0721-1DBE-482A-8162-0C1D2D253464}"/>
          </ac:spMkLst>
        </pc:spChg>
        <pc:spChg chg="add del mod">
          <ac:chgData name="Sanders Wang" userId="089d73b8-785c-4012-b931-81c632b6c9c7" providerId="ADAL" clId="{5354F822-A9E9-4067-BCDA-0FDA68F60510}" dt="2021-03-07T16:35:14.528" v="3046" actId="478"/>
          <ac:spMkLst>
            <pc:docMk/>
            <pc:sldMk cId="1154223382" sldId="257"/>
            <ac:spMk id="392" creationId="{4517852A-16B6-43C4-83B5-BD8701AFDFDF}"/>
          </ac:spMkLst>
        </pc:spChg>
        <pc:spChg chg="add del mod">
          <ac:chgData name="Sanders Wang" userId="089d73b8-785c-4012-b931-81c632b6c9c7" providerId="ADAL" clId="{5354F822-A9E9-4067-BCDA-0FDA68F60510}" dt="2021-03-07T16:34:49.084" v="3040" actId="478"/>
          <ac:spMkLst>
            <pc:docMk/>
            <pc:sldMk cId="1154223382" sldId="257"/>
            <ac:spMk id="394" creationId="{68D496A3-A2C4-41DA-970C-4A05B2E8D58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99" creationId="{6D4A1A71-CEC4-4B59-B14C-6A57EC2F981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07" creationId="{94B29CFA-239E-4070-BF72-97DA2B5E41F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13" creationId="{D3B9408F-726F-4410-9EEB-91A065956996}"/>
          </ac:spMkLst>
        </pc:spChg>
        <pc:spChg chg="add mod">
          <ac:chgData name="Sanders Wang" userId="089d73b8-785c-4012-b931-81c632b6c9c7" providerId="ADAL" clId="{5354F822-A9E9-4067-BCDA-0FDA68F60510}" dt="2021-03-07T16:26:15.830" v="2966" actId="1076"/>
          <ac:spMkLst>
            <pc:docMk/>
            <pc:sldMk cId="1154223382" sldId="257"/>
            <ac:spMk id="416" creationId="{DB1BAFF1-E793-4040-A118-00383DDD425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0" creationId="{1A013EFA-BB53-4C74-943E-53B92555A9D8}"/>
          </ac:spMkLst>
        </pc:spChg>
        <pc:spChg chg="add mod">
          <ac:chgData name="Sanders Wang" userId="089d73b8-785c-4012-b931-81c632b6c9c7" providerId="ADAL" clId="{5354F822-A9E9-4067-BCDA-0FDA68F60510}" dt="2021-03-07T16:26:05.118" v="2965" actId="1076"/>
          <ac:spMkLst>
            <pc:docMk/>
            <pc:sldMk cId="1154223382" sldId="257"/>
            <ac:spMk id="432" creationId="{AB1F3621-8D79-4DBB-8F8A-53F53F7BCCCA}"/>
          </ac:spMkLst>
        </pc:spChg>
        <pc:spChg chg="add del mod">
          <ac:chgData name="Sanders Wang" userId="089d73b8-785c-4012-b931-81c632b6c9c7" providerId="ADAL" clId="{5354F822-A9E9-4067-BCDA-0FDA68F60510}" dt="2021-03-07T16:09:05.580" v="2793" actId="478"/>
          <ac:spMkLst>
            <pc:docMk/>
            <pc:sldMk cId="1154223382" sldId="257"/>
            <ac:spMk id="434" creationId="{10D44A0C-385E-4A15-817D-1805F4A80F4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6" creationId="{10A15C4C-9DF3-4278-8EDF-6F1D08A65635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9" creationId="{6276466A-4F18-49E5-9FD9-45FA55792B56}"/>
          </ac:spMkLst>
        </pc:spChg>
        <pc:spChg chg="add mod or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40" creationId="{024BC042-3E7B-4F6B-B0F0-09C9835F5CF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49" creationId="{60A35E5F-A9A1-4DFA-832D-B347C1F0BCC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2" creationId="{1FECC10D-4D90-4570-BF83-33EA46F80A41}"/>
          </ac:spMkLst>
        </pc:spChg>
        <pc:spChg chg="add mod">
          <ac:chgData name="Sanders Wang" userId="089d73b8-785c-4012-b931-81c632b6c9c7" providerId="ADAL" clId="{5354F822-A9E9-4067-BCDA-0FDA68F60510}" dt="2021-03-07T16:38:12.826" v="3082" actId="20577"/>
          <ac:spMkLst>
            <pc:docMk/>
            <pc:sldMk cId="1154223382" sldId="257"/>
            <ac:spMk id="453" creationId="{136072DE-8D71-4BEE-870F-CB97B529CF0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8" creationId="{FFE1903A-D27E-401B-9E52-31F877F52DC3}"/>
          </ac:spMkLst>
        </pc:spChg>
        <pc:spChg chg="add mod">
          <ac:chgData name="Sanders Wang" userId="089d73b8-785c-4012-b931-81c632b6c9c7" providerId="ADAL" clId="{5354F822-A9E9-4067-BCDA-0FDA68F60510}" dt="2021-03-07T16:40:25.823" v="3118" actId="1076"/>
          <ac:spMkLst>
            <pc:docMk/>
            <pc:sldMk cId="1154223382" sldId="257"/>
            <ac:spMk id="464" creationId="{41AD88D8-789F-4739-AA94-26A99872B743}"/>
          </ac:spMkLst>
        </pc:spChg>
        <pc:spChg chg="add mod ord">
          <ac:chgData name="Sanders Wang" userId="089d73b8-785c-4012-b931-81c632b6c9c7" providerId="ADAL" clId="{5354F822-A9E9-4067-BCDA-0FDA68F60510}" dt="2021-03-07T16:36:53.788" v="3062" actId="207"/>
          <ac:spMkLst>
            <pc:docMk/>
            <pc:sldMk cId="1154223382" sldId="257"/>
            <ac:spMk id="470" creationId="{294202BC-A916-4D7D-8ACB-9FAC035240CE}"/>
          </ac:spMkLst>
        </pc:spChg>
        <pc:spChg chg="add mod">
          <ac:chgData name="Sanders Wang" userId="089d73b8-785c-4012-b931-81c632b6c9c7" providerId="ADAL" clId="{5354F822-A9E9-4067-BCDA-0FDA68F60510}" dt="2021-03-07T16:25:54.034" v="2963" actId="571"/>
          <ac:spMkLst>
            <pc:docMk/>
            <pc:sldMk cId="1154223382" sldId="257"/>
            <ac:spMk id="472" creationId="{E7E7EF34-0E4D-444C-8983-3BB240D97B0D}"/>
          </ac:spMkLst>
        </pc:spChg>
        <pc:spChg chg="add mod">
          <ac:chgData name="Sanders Wang" userId="089d73b8-785c-4012-b931-81c632b6c9c7" providerId="ADAL" clId="{5354F822-A9E9-4067-BCDA-0FDA68F60510}" dt="2021-03-07T16:27:10.959" v="2977" actId="1076"/>
          <ac:spMkLst>
            <pc:docMk/>
            <pc:sldMk cId="1154223382" sldId="257"/>
            <ac:spMk id="479" creationId="{FA69665A-41CF-4CA9-A52D-A0B1F1CA803C}"/>
          </ac:spMkLst>
        </pc:spChg>
        <pc:spChg chg="add mod">
          <ac:chgData name="Sanders Wang" userId="089d73b8-785c-4012-b931-81c632b6c9c7" providerId="ADAL" clId="{5354F822-A9E9-4067-BCDA-0FDA68F60510}" dt="2021-03-07T16:27:32.172" v="2980" actId="1076"/>
          <ac:spMkLst>
            <pc:docMk/>
            <pc:sldMk cId="1154223382" sldId="257"/>
            <ac:spMk id="482" creationId="{014EED4D-455C-4B0C-9C3A-409979691080}"/>
          </ac:spMkLst>
        </pc:spChg>
        <pc:spChg chg="add mod">
          <ac:chgData name="Sanders Wang" userId="089d73b8-785c-4012-b931-81c632b6c9c7" providerId="ADAL" clId="{5354F822-A9E9-4067-BCDA-0FDA68F60510}" dt="2021-03-07T16:29:12.114" v="2997" actId="1076"/>
          <ac:spMkLst>
            <pc:docMk/>
            <pc:sldMk cId="1154223382" sldId="257"/>
            <ac:spMk id="486" creationId="{9C579189-395A-44E9-9AAF-33DAC02ED28D}"/>
          </ac:spMkLst>
        </pc:spChg>
        <pc:spChg chg="add mo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87" creationId="{C96D1927-F229-45F1-ABEA-5D0D6432C0A4}"/>
          </ac:spMkLst>
        </pc:spChg>
        <pc:spChg chg="add mod">
          <ac:chgData name="Sanders Wang" userId="089d73b8-785c-4012-b931-81c632b6c9c7" providerId="ADAL" clId="{5354F822-A9E9-4067-BCDA-0FDA68F60510}" dt="2021-03-07T16:32:35.094" v="3024" actId="571"/>
          <ac:spMkLst>
            <pc:docMk/>
            <pc:sldMk cId="1154223382" sldId="257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07T16:33:44.254" v="3036" actId="478"/>
          <ac:spMkLst>
            <pc:docMk/>
            <pc:sldMk cId="1154223382" sldId="257"/>
            <ac:spMk id="492" creationId="{D3A20D31-A87E-4E1B-A6C0-B3EF9924C627}"/>
          </ac:spMkLst>
        </pc:spChg>
        <pc:spChg chg="add mod ord">
          <ac:chgData name="Sanders Wang" userId="089d73b8-785c-4012-b931-81c632b6c9c7" providerId="ADAL" clId="{5354F822-A9E9-4067-BCDA-0FDA68F60510}" dt="2021-03-07T16:33:40.183" v="3035" actId="167"/>
          <ac:spMkLst>
            <pc:docMk/>
            <pc:sldMk cId="1154223382" sldId="257"/>
            <ac:spMk id="493" creationId="{93E3EB4D-40F1-4FFC-949C-A930016DC821}"/>
          </ac:spMkLst>
        </pc:spChg>
        <pc:spChg chg="add mod">
          <ac:chgData name="Sanders Wang" userId="089d73b8-785c-4012-b931-81c632b6c9c7" providerId="ADAL" clId="{5354F822-A9E9-4067-BCDA-0FDA68F60510}" dt="2021-03-07T16:36:28.458" v="3059" actId="14100"/>
          <ac:spMkLst>
            <pc:docMk/>
            <pc:sldMk cId="1154223382" sldId="257"/>
            <ac:spMk id="494" creationId="{2CB8E807-5604-45F1-9181-643B99D113E0}"/>
          </ac:spMkLst>
        </pc:spChg>
        <pc:spChg chg="add mod">
          <ac:chgData name="Sanders Wang" userId="089d73b8-785c-4012-b931-81c632b6c9c7" providerId="ADAL" clId="{5354F822-A9E9-4067-BCDA-0FDA68F60510}" dt="2021-03-07T16:39:20.712" v="3092" actId="1036"/>
          <ac:spMkLst>
            <pc:docMk/>
            <pc:sldMk cId="1154223382" sldId="257"/>
            <ac:spMk id="500" creationId="{98E16777-D22A-4D93-B864-D7527D028F2F}"/>
          </ac:spMkLst>
        </pc:spChg>
        <pc:spChg chg="add del mod">
          <ac:chgData name="Sanders Wang" userId="089d73b8-785c-4012-b931-81c632b6c9c7" providerId="ADAL" clId="{5354F822-A9E9-4067-BCDA-0FDA68F60510}" dt="2021-03-08T12:23:00.621" v="3786" actId="478"/>
          <ac:spMkLst>
            <pc:docMk/>
            <pc:sldMk cId="1154223382" sldId="257"/>
            <ac:spMk id="503" creationId="{A9491254-8B56-4199-AF59-41666BAA6B76}"/>
          </ac:spMkLst>
        </pc:spChg>
        <pc:spChg chg="add mod">
          <ac:chgData name="Sanders Wang" userId="089d73b8-785c-4012-b931-81c632b6c9c7" providerId="ADAL" clId="{5354F822-A9E9-4067-BCDA-0FDA68F60510}" dt="2021-03-11T18:37:12.138" v="7914" actId="14100"/>
          <ac:spMkLst>
            <pc:docMk/>
            <pc:sldMk cId="1154223382" sldId="257"/>
            <ac:spMk id="506" creationId="{49426A5A-C870-4572-8999-99D030405ACC}"/>
          </ac:spMkLst>
        </pc:spChg>
        <pc:spChg chg="add mod">
          <ac:chgData name="Sanders Wang" userId="089d73b8-785c-4012-b931-81c632b6c9c7" providerId="ADAL" clId="{5354F822-A9E9-4067-BCDA-0FDA68F60510}" dt="2021-03-07T16:43:31.762" v="3156" actId="1035"/>
          <ac:spMkLst>
            <pc:docMk/>
            <pc:sldMk cId="1154223382" sldId="257"/>
            <ac:spMk id="510" creationId="{CCE61A1A-E29B-4219-BB36-ADD94E984768}"/>
          </ac:spMkLst>
        </pc:spChg>
        <pc:spChg chg="add mod">
          <ac:chgData name="Sanders Wang" userId="089d73b8-785c-4012-b931-81c632b6c9c7" providerId="ADAL" clId="{5354F822-A9E9-4067-BCDA-0FDA68F60510}" dt="2021-03-07T16:45:18.886" v="3240" actId="20577"/>
          <ac:spMkLst>
            <pc:docMk/>
            <pc:sldMk cId="1154223382" sldId="257"/>
            <ac:spMk id="512" creationId="{F457577F-9446-4704-B710-4500D3CE2DE9}"/>
          </ac:spMkLst>
        </pc:spChg>
        <pc:spChg chg="add mod">
          <ac:chgData name="Sanders Wang" userId="089d73b8-785c-4012-b931-81c632b6c9c7" providerId="ADAL" clId="{5354F822-A9E9-4067-BCDA-0FDA68F60510}" dt="2021-03-07T16:46:52.903" v="3241" actId="571"/>
          <ac:spMkLst>
            <pc:docMk/>
            <pc:sldMk cId="1154223382" sldId="257"/>
            <ac:spMk id="514" creationId="{D80AFB49-BD15-46D1-AB7F-D0A898260119}"/>
          </ac:spMkLst>
        </pc:spChg>
        <pc:spChg chg="add mod">
          <ac:chgData name="Sanders Wang" userId="089d73b8-785c-4012-b931-81c632b6c9c7" providerId="ADAL" clId="{5354F822-A9E9-4067-BCDA-0FDA68F60510}" dt="2021-03-07T16:49:36.669" v="3384" actId="20577"/>
          <ac:spMkLst>
            <pc:docMk/>
            <pc:sldMk cId="1154223382" sldId="257"/>
            <ac:spMk id="515" creationId="{4F3C5A56-B5DE-4B41-AE5C-9141874A3376}"/>
          </ac:spMkLst>
        </pc:spChg>
        <pc:spChg chg="add mod">
          <ac:chgData name="Sanders Wang" userId="089d73b8-785c-4012-b931-81c632b6c9c7" providerId="ADAL" clId="{5354F822-A9E9-4067-BCDA-0FDA68F60510}" dt="2021-03-07T16:56:55.629" v="3631" actId="1036"/>
          <ac:spMkLst>
            <pc:docMk/>
            <pc:sldMk cId="1154223382" sldId="257"/>
            <ac:spMk id="516" creationId="{FC425EE4-5AA0-4F63-B92E-EAEB8F200D22}"/>
          </ac:spMkLst>
        </pc:spChg>
        <pc:spChg chg="add mod">
          <ac:chgData name="Sanders Wang" userId="089d73b8-785c-4012-b931-81c632b6c9c7" providerId="ADAL" clId="{5354F822-A9E9-4067-BCDA-0FDA68F60510}" dt="2021-03-07T16:50:30.018" v="3390" actId="571"/>
          <ac:spMkLst>
            <pc:docMk/>
            <pc:sldMk cId="1154223382" sldId="257"/>
            <ac:spMk id="523" creationId="{BEFB12CE-BC74-4D8C-BD8A-6733BEF90248}"/>
          </ac:spMkLst>
        </pc:spChg>
        <pc:spChg chg="add mod">
          <ac:chgData name="Sanders Wang" userId="089d73b8-785c-4012-b931-81c632b6c9c7" providerId="ADAL" clId="{5354F822-A9E9-4067-BCDA-0FDA68F60510}" dt="2021-03-11T13:40:35.814" v="6625" actId="113"/>
          <ac:spMkLst>
            <pc:docMk/>
            <pc:sldMk cId="1154223382" sldId="257"/>
            <ac:spMk id="528" creationId="{C25827DD-FFE3-4EE6-95CF-5CB9F83C2353}"/>
          </ac:spMkLst>
        </pc:spChg>
        <pc:spChg chg="add mod">
          <ac:chgData name="Sanders Wang" userId="089d73b8-785c-4012-b931-81c632b6c9c7" providerId="ADAL" clId="{5354F822-A9E9-4067-BCDA-0FDA68F60510}" dt="2021-03-07T16:53:23.670" v="3517" actId="1035"/>
          <ac:spMkLst>
            <pc:docMk/>
            <pc:sldMk cId="1154223382" sldId="257"/>
            <ac:spMk id="530" creationId="{1220CC62-ECA0-43F0-9C15-5D60034EA9A6}"/>
          </ac:spMkLst>
        </pc:spChg>
        <pc:spChg chg="add del mod">
          <ac:chgData name="Sanders Wang" userId="089d73b8-785c-4012-b931-81c632b6c9c7" providerId="ADAL" clId="{5354F822-A9E9-4067-BCDA-0FDA68F60510}" dt="2021-03-07T16:56:50.859" v="3624" actId="1076"/>
          <ac:spMkLst>
            <pc:docMk/>
            <pc:sldMk cId="1154223382" sldId="257"/>
            <ac:spMk id="531" creationId="{4B3A9C67-E2EA-4700-87AD-DBB534FBD1A3}"/>
          </ac:spMkLst>
        </pc:spChg>
        <pc:spChg chg="add mod">
          <ac:chgData name="Sanders Wang" userId="089d73b8-785c-4012-b931-81c632b6c9c7" providerId="ADAL" clId="{5354F822-A9E9-4067-BCDA-0FDA68F60510}" dt="2021-03-07T16:57:37.200" v="3664" actId="20577"/>
          <ac:spMkLst>
            <pc:docMk/>
            <pc:sldMk cId="1154223382" sldId="257"/>
            <ac:spMk id="532" creationId="{A4485D62-90AC-408A-B709-9EA94EF95A94}"/>
          </ac:spMkLst>
        </pc:spChg>
        <pc:spChg chg="add mod">
          <ac:chgData name="Sanders Wang" userId="089d73b8-785c-4012-b931-81c632b6c9c7" providerId="ADAL" clId="{5354F822-A9E9-4067-BCDA-0FDA68F60510}" dt="2021-03-07T16:59:01.858" v="3666" actId="571"/>
          <ac:spMkLst>
            <pc:docMk/>
            <pc:sldMk cId="1154223382" sldId="257"/>
            <ac:spMk id="538" creationId="{0A471C5F-59A2-44A6-B6A6-878CB74CA974}"/>
          </ac:spMkLst>
        </pc:spChg>
        <pc:spChg chg="add mod">
          <ac:chgData name="Sanders Wang" userId="089d73b8-785c-4012-b931-81c632b6c9c7" providerId="ADAL" clId="{5354F822-A9E9-4067-BCDA-0FDA68F60510}" dt="2021-03-07T16:59:26.173" v="3672"/>
          <ac:spMkLst>
            <pc:docMk/>
            <pc:sldMk cId="1154223382" sldId="257"/>
            <ac:spMk id="540" creationId="{21CE1213-D568-4E58-BE26-E293C0FA4959}"/>
          </ac:spMkLst>
        </pc:spChg>
        <pc:spChg chg="add mod">
          <ac:chgData name="Sanders Wang" userId="089d73b8-785c-4012-b931-81c632b6c9c7" providerId="ADAL" clId="{5354F822-A9E9-4067-BCDA-0FDA68F60510}" dt="2021-03-07T17:00:03.226" v="3697" actId="20577"/>
          <ac:spMkLst>
            <pc:docMk/>
            <pc:sldMk cId="1154223382" sldId="257"/>
            <ac:spMk id="541" creationId="{65A5E937-2DEB-40AD-A403-87B81E334E67}"/>
          </ac:spMkLst>
        </pc:spChg>
        <pc:spChg chg="add mod">
          <ac:chgData name="Sanders Wang" userId="089d73b8-785c-4012-b931-81c632b6c9c7" providerId="ADAL" clId="{5354F822-A9E9-4067-BCDA-0FDA68F60510}" dt="2021-03-07T17:01:17.312" v="3738" actId="20577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07T16:21:39.288" v="2962" actId="1035"/>
          <ac:picMkLst>
            <pc:docMk/>
            <pc:sldMk cId="1154223382" sldId="257"/>
            <ac:picMk id="208" creationId="{C9FD2316-B592-44E1-AB15-980959C4C578}"/>
          </ac:picMkLst>
        </pc:pic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" creationId="{20D5D200-D6A0-4EA8-BCD5-60CAA982A72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" creationId="{245E0BAE-73EC-4B0A-86FE-D3B494C6C9A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" creationId="{6ACAE78B-B9C2-4C98-AA40-42873F5F88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" creationId="{E520F4D6-A2EF-4876-AD3D-4E994764363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1" creationId="{685E0F58-E57B-4099-8C9E-FE96FF77973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4" creationId="{749D9870-0E81-4CC0-8A57-6A82E14177E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7" creationId="{E8E504F0-4E45-4B4E-BA77-BDF1F3AA05F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3" creationId="{3F067F7F-FBE1-46AF-88D1-41043D58AE2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7" creationId="{37501C10-540E-4A81-BC10-0F78ACAA7EC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9" creationId="{52CDC942-2CBC-477D-9859-763B970A18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4" creationId="{6B724C8A-43EE-4196-9852-DA092399CC7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6" creationId="{190C54C6-7F6A-46AA-895C-798E9BB50E3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1" creationId="{BA10A10B-C172-4B03-AC1B-ED2F952AEA4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4" creationId="{FC98DD42-040F-49C9-8206-3891067534F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7" creationId="{BB943269-783C-4140-9F25-EB45CF0D42E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8" creationId="{6EFE0F90-E0B9-40A5-8B10-B4530B51239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1" creationId="{2D85F2FF-1C77-44A9-A4C6-15A293B04C5B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2" creationId="{AE73D1A1-6664-492D-A88F-19A982B6DB4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3" creationId="{6986683C-B430-4B4D-96C6-A4AFF8D4C55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4" creationId="{0A0634CE-70DA-44AB-AEA5-1AE769B21630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9" creationId="{DF31505D-3A36-40F2-9F0F-7C3996B103A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7" creationId="{09F0F97F-78E5-480A-9748-976F8B4D17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9" creationId="{EECB01B0-5679-4A8B-B81F-874021C9CCC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1" creationId="{9E9D361B-3B8A-495E-8331-066BA7EA795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3" creationId="{92DA2D75-698F-473A-87FC-D1602D6963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0" creationId="{1474B97B-D813-4E35-9B1A-842BE683EF7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5" creationId="{A92B3BFB-0FDA-4AB6-8E8C-86ED3107B66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1" creationId="{55C8E6C4-CBDF-4680-AA67-75966414C3A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5" creationId="{828F8CB2-1CDC-4247-8E90-576E332C646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8" creationId="{34CC5DCA-DACB-4822-8736-B6E7E7C2A52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9" creationId="{A425F5CD-B58F-4B1E-9AD9-9492DF95011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5" creationId="{BD5D0814-79A2-4694-B2F1-0C1BE60E9D7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5" creationId="{7ACF28C6-E174-4562-B2D5-D3EA138E563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7" creationId="{5BDD9A3A-76FF-489C-A313-C8B0962FD99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4" creationId="{5C14DFE9-55F5-45F1-8BD9-1D50917451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5" creationId="{6B5A931D-D67C-4094-B80F-A9EB30D9F2B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6" creationId="{9926D5FF-56DB-4ED4-BC77-19055D825B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0" creationId="{47C31D3A-F0C9-4DFE-B99B-48A75134D6A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2" creationId="{278329D9-12FC-487C-8353-DB5D0FCEC59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6" creationId="{BAC646B1-A4FF-4D6A-8739-A731A4A63A4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9" creationId="{9188083D-ACDE-48CC-90CA-F17E239D131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2" creationId="{8F3F5E6C-B69B-4401-B861-2A615E8A10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3" creationId="{2943D8C2-A11F-4A1A-BA15-37D00147CA0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7" creationId="{9B06B97F-67BF-4A74-8E16-CADFB7FE980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85" creationId="{15AE09EC-7BFC-4AE6-B4B2-0CDA8902E2D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3" creationId="{33B6F3AC-6116-45D2-A048-DF1CA3117BF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4" creationId="{072AA870-8BBD-4546-A4FB-271ACB972DF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6" creationId="{C5B5DA8B-F7F7-481B-A72E-967F8056B6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7" creationId="{247FD269-FE84-490C-B306-17F78CE52A8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0" creationId="{B01BE387-8BE2-42C3-A619-02906FC1BA5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3" creationId="{8DC36B39-2D32-4F41-B72B-9A1B153801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5" creationId="{6910626F-F231-41F6-9647-48BFAD793F5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0" creationId="{C0A78433-2BE1-4F8C-AC6B-123EA78B1B7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2" creationId="{258CCC42-6494-47EA-A05B-D0040351BA1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8" creationId="{E84D2E1D-830C-440C-BC49-BDB8E9C47E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3" creationId="{9308BDBE-F621-4876-B8CB-CA95D2710FDD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5" creationId="{70FCA613-B16B-48F8-8C0E-0835576B1B7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9" creationId="{468A230A-732F-4C3A-8598-41A6260545C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34" creationId="{254E00DB-6E43-4BFA-92EF-4739548DC5FF}"/>
          </ac:cxnSpMkLst>
        </pc:cxnChg>
        <pc:cxnChg chg="add mod">
          <ac:chgData name="Sanders Wang" userId="089d73b8-785c-4012-b931-81c632b6c9c7" providerId="ADAL" clId="{5354F822-A9E9-4067-BCDA-0FDA68F60510}" dt="2021-03-07T16:43:31.762" v="3156" actId="1035"/>
          <ac:cxnSpMkLst>
            <pc:docMk/>
            <pc:sldMk cId="1154223382" sldId="257"/>
            <ac:cxnSpMk id="341" creationId="{203AE8D7-C704-4D4C-BD21-ABD5D2A5771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44" creationId="{880671C4-CB9F-4570-8ECE-2AC1FD120658}"/>
          </ac:cxnSpMkLst>
        </pc:cxnChg>
        <pc:cxnChg chg="add mod">
          <ac:chgData name="Sanders Wang" userId="089d73b8-785c-4012-b931-81c632b6c9c7" providerId="ADAL" clId="{5354F822-A9E9-4067-BCDA-0FDA68F60510}" dt="2021-03-07T16:37:00.215" v="3063" actId="1076"/>
          <ac:cxnSpMkLst>
            <pc:docMk/>
            <pc:sldMk cId="1154223382" sldId="257"/>
            <ac:cxnSpMk id="347" creationId="{2B31DA77-9AFA-44A4-9174-40497C8EF2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50" creationId="{C97D1599-26A0-4E0B-8724-3DE6D6FF2E4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2" creationId="{4DF14D99-4611-405C-A47A-D00984B39B87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7" creationId="{0AC608FD-0B43-4D36-822C-4C9AE07373D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70" creationId="{6126FE16-72A2-4A26-9939-30FA132B074A}"/>
          </ac:cxnSpMkLst>
        </pc:cxnChg>
        <pc:cxnChg chg="add mod">
          <ac:chgData name="Sanders Wang" userId="089d73b8-785c-4012-b931-81c632b6c9c7" providerId="ADAL" clId="{5354F822-A9E9-4067-BCDA-0FDA68F60510}" dt="2021-03-07T16:27:14.485" v="2978" actId="14100"/>
          <ac:cxnSpMkLst>
            <pc:docMk/>
            <pc:sldMk cId="1154223382" sldId="257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79" creationId="{9D0953F4-3481-4485-9D5B-D20A124287A2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85" creationId="{565DDF1C-6C68-4B88-90EF-CD351277B4B6}"/>
          </ac:cxnSpMkLst>
        </pc:cxnChg>
        <pc:cxnChg chg="add del mod">
          <ac:chgData name="Sanders Wang" userId="089d73b8-785c-4012-b931-81c632b6c9c7" providerId="ADAL" clId="{5354F822-A9E9-4067-BCDA-0FDA68F60510}" dt="2021-03-07T16:35:19.145" v="3047" actId="478"/>
          <ac:cxnSpMkLst>
            <pc:docMk/>
            <pc:sldMk cId="1154223382" sldId="257"/>
            <ac:cxnSpMk id="387" creationId="{15096E71-7F83-4FD4-984B-AE464F60C5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07T16:35:11.870" v="3045" actId="478"/>
          <ac:cxnSpMkLst>
            <pc:docMk/>
            <pc:sldMk cId="1154223382" sldId="257"/>
            <ac:cxnSpMk id="400" creationId="{3F649648-0394-445F-BBEB-A0E5B5F8E5E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04" creationId="{66EFCA32-84C8-412C-ABA4-D5C92DF9258A}"/>
          </ac:cxnSpMkLst>
        </pc:cxnChg>
        <pc:cxnChg chg="add mod">
          <ac:chgData name="Sanders Wang" userId="089d73b8-785c-4012-b931-81c632b6c9c7" providerId="ADAL" clId="{5354F822-A9E9-4067-BCDA-0FDA68F60510}" dt="2021-03-07T16:35:32.802" v="3050" actId="14100"/>
          <ac:cxnSpMkLst>
            <pc:docMk/>
            <pc:sldMk cId="1154223382" sldId="257"/>
            <ac:cxnSpMk id="418" creationId="{31ADA213-4DEC-4E21-86D6-C9803CEE93D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25" creationId="{DCD9BBE7-A729-4ABC-99EF-205E025554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35" creationId="{2AECCD73-3E1F-46C7-A66B-6BC955999A1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1" creationId="{A3F54D94-F5AF-4C12-9FEF-C0EF6102536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5" creationId="{023FA4DF-C132-40FB-A3BA-3607D4CD2F83}"/>
          </ac:cxnSpMkLst>
        </pc:cxnChg>
        <pc:cxnChg chg="add mod">
          <ac:chgData name="Sanders Wang" userId="089d73b8-785c-4012-b931-81c632b6c9c7" providerId="ADAL" clId="{5354F822-A9E9-4067-BCDA-0FDA68F60510}" dt="2021-03-07T16:39:28.636" v="3093" actId="14100"/>
          <ac:cxnSpMkLst>
            <pc:docMk/>
            <pc:sldMk cId="1154223382" sldId="257"/>
            <ac:cxnSpMk id="450" creationId="{7DE2EDD2-5048-4071-AB67-B09E9325AC21}"/>
          </ac:cxnSpMkLst>
        </pc:cxnChg>
        <pc:cxnChg chg="add mod">
          <ac:chgData name="Sanders Wang" userId="089d73b8-785c-4012-b931-81c632b6c9c7" providerId="ADAL" clId="{5354F822-A9E9-4067-BCDA-0FDA68F60510}" dt="2021-03-07T16:40:52.415" v="3121" actId="14100"/>
          <ac:cxnSpMkLst>
            <pc:docMk/>
            <pc:sldMk cId="1154223382" sldId="257"/>
            <ac:cxnSpMk id="459" creationId="{DCFE52BE-4757-4F40-AD2F-6995416F5B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60" creationId="{AF19768E-6651-4BB7-AD32-B87064FB8812}"/>
          </ac:cxnSpMkLst>
        </pc:cxnChg>
        <pc:cxnChg chg="add mod">
          <ac:chgData name="Sanders Wang" userId="089d73b8-785c-4012-b931-81c632b6c9c7" providerId="ADAL" clId="{5354F822-A9E9-4067-BCDA-0FDA68F60510}" dt="2021-03-07T16:40:25.823" v="3118" actId="1076"/>
          <ac:cxnSpMkLst>
            <pc:docMk/>
            <pc:sldMk cId="1154223382" sldId="257"/>
            <ac:cxnSpMk id="465" creationId="{1FFCA537-67B6-4EA1-A320-7A5DA5267464}"/>
          </ac:cxnSpMkLst>
        </pc:cxnChg>
        <pc:cxnChg chg="add mod">
          <ac:chgData name="Sanders Wang" userId="089d73b8-785c-4012-b931-81c632b6c9c7" providerId="ADAL" clId="{5354F822-A9E9-4067-BCDA-0FDA68F60510}" dt="2021-03-07T16:27:42.577" v="2981" actId="14100"/>
          <ac:cxnSpMkLst>
            <pc:docMk/>
            <pc:sldMk cId="1154223382" sldId="257"/>
            <ac:cxnSpMk id="473" creationId="{EC96661D-37C2-4CAE-B16E-81FF5F5A0A1C}"/>
          </ac:cxnSpMkLst>
        </pc:cxnChg>
        <pc:cxnChg chg="add mod">
          <ac:chgData name="Sanders Wang" userId="089d73b8-785c-4012-b931-81c632b6c9c7" providerId="ADAL" clId="{5354F822-A9E9-4067-BCDA-0FDA68F60510}" dt="2021-03-07T16:32:41.903" v="3025" actId="14100"/>
          <ac:cxnSpMkLst>
            <pc:docMk/>
            <pc:sldMk cId="1154223382" sldId="257"/>
            <ac:cxnSpMk id="483" creationId="{77F9C09F-A46D-4849-86D8-D5CCA2A436EB}"/>
          </ac:cxnSpMkLst>
        </pc:cxnChg>
        <pc:cxnChg chg="add mod">
          <ac:chgData name="Sanders Wang" userId="089d73b8-785c-4012-b931-81c632b6c9c7" providerId="ADAL" clId="{5354F822-A9E9-4067-BCDA-0FDA68F60510}" dt="2021-03-07T16:40:59.452" v="3122" actId="14100"/>
          <ac:cxnSpMkLst>
            <pc:docMk/>
            <pc:sldMk cId="1154223382" sldId="257"/>
            <ac:cxnSpMk id="490" creationId="{B10B8CF8-01BC-4F89-8397-6CEDBC539515}"/>
          </ac:cxnSpMkLst>
        </pc:cxnChg>
        <pc:cxnChg chg="add mod">
          <ac:chgData name="Sanders Wang" userId="089d73b8-785c-4012-b931-81c632b6c9c7" providerId="ADAL" clId="{5354F822-A9E9-4067-BCDA-0FDA68F60510}" dt="2021-03-07T16:39:20.712" v="3092" actId="1036"/>
          <ac:cxnSpMkLst>
            <pc:docMk/>
            <pc:sldMk cId="1154223382" sldId="257"/>
            <ac:cxnSpMk id="501" creationId="{3F31A20D-3530-4E17-975A-D466186363CD}"/>
          </ac:cxnSpMkLst>
        </pc:cxnChg>
        <pc:cxnChg chg="add mod">
          <ac:chgData name="Sanders Wang" userId="089d73b8-785c-4012-b931-81c632b6c9c7" providerId="ADAL" clId="{5354F822-A9E9-4067-BCDA-0FDA68F60510}" dt="2021-03-07T16:50:37.279" v="3391" actId="14100"/>
          <ac:cxnSpMkLst>
            <pc:docMk/>
            <pc:sldMk cId="1154223382" sldId="257"/>
            <ac:cxnSpMk id="517" creationId="{46DBC504-DED1-4A5C-831E-C2AE0CCE419E}"/>
          </ac:cxnSpMkLst>
        </pc:cxnChg>
        <pc:cxnChg chg="add mod">
          <ac:chgData name="Sanders Wang" userId="089d73b8-785c-4012-b931-81c632b6c9c7" providerId="ADAL" clId="{5354F822-A9E9-4067-BCDA-0FDA68F60510}" dt="2021-03-07T16:50:53.279" v="3394" actId="14100"/>
          <ac:cxnSpMkLst>
            <pc:docMk/>
            <pc:sldMk cId="1154223382" sldId="257"/>
            <ac:cxnSpMk id="525" creationId="{D7903CB1-22DA-4EA2-82D3-F4BD8CA6D2CE}"/>
          </ac:cxnSpMkLst>
        </pc:cxnChg>
        <pc:cxnChg chg="add mod">
          <ac:chgData name="Sanders Wang" userId="089d73b8-785c-4012-b931-81c632b6c9c7" providerId="ADAL" clId="{5354F822-A9E9-4067-BCDA-0FDA68F60510}" dt="2021-03-07T16:59:11.801" v="3667" actId="14100"/>
          <ac:cxnSpMkLst>
            <pc:docMk/>
            <pc:sldMk cId="1154223382" sldId="257"/>
            <ac:cxnSpMk id="533" creationId="{0B819850-88CD-4ACC-93B5-617A2ED1EE57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2:49:06.260" v="9527" actId="1076"/>
        <pc:sldMkLst>
          <pc:docMk/>
          <pc:sldMk cId="3333820530" sldId="258"/>
        </pc:sldMkLst>
        <pc:spChg chg="add mod ord">
          <ac:chgData name="Sanders Wang" userId="089d73b8-785c-4012-b931-81c632b6c9c7" providerId="ADAL" clId="{5354F822-A9E9-4067-BCDA-0FDA68F60510}" dt="2021-03-11T09:48:25.552" v="5228" actId="14100"/>
          <ac:spMkLst>
            <pc:docMk/>
            <pc:sldMk cId="3333820530" sldId="258"/>
            <ac:spMk id="42" creationId="{DF4219F7-6DB7-471E-8137-786F75ED8FA0}"/>
          </ac:spMkLst>
        </pc:spChg>
        <pc:spChg chg="add mod">
          <ac:chgData name="Sanders Wang" userId="089d73b8-785c-4012-b931-81c632b6c9c7" providerId="ADAL" clId="{5354F822-A9E9-4067-BCDA-0FDA68F60510}" dt="2021-03-11T09:39:09.324" v="5143" actId="571"/>
          <ac:spMkLst>
            <pc:docMk/>
            <pc:sldMk cId="3333820530" sldId="258"/>
            <ac:spMk id="45" creationId="{314D34DD-E60E-4A21-8478-80E69A92DD00}"/>
          </ac:spMkLst>
        </pc:spChg>
        <pc:spChg chg="add mod">
          <ac:chgData name="Sanders Wang" userId="089d73b8-785c-4012-b931-81c632b6c9c7" providerId="ADAL" clId="{5354F822-A9E9-4067-BCDA-0FDA68F60510}" dt="2021-03-11T09:41:04.235" v="5168" actId="14100"/>
          <ac:spMkLst>
            <pc:docMk/>
            <pc:sldMk cId="3333820530" sldId="258"/>
            <ac:spMk id="50" creationId="{4E65E2DA-3C5F-4443-B049-9C1EFF1F6B15}"/>
          </ac:spMkLst>
        </pc:spChg>
        <pc:spChg chg="add mod">
          <ac:chgData name="Sanders Wang" userId="089d73b8-785c-4012-b931-81c632b6c9c7" providerId="ADAL" clId="{5354F822-A9E9-4067-BCDA-0FDA68F60510}" dt="2021-03-11T09:43:37.801" v="5189" actId="113"/>
          <ac:spMkLst>
            <pc:docMk/>
            <pc:sldMk cId="3333820530" sldId="258"/>
            <ac:spMk id="51" creationId="{2CB58A3B-B966-404C-98F3-D7DBFBEE4E04}"/>
          </ac:spMkLst>
        </pc:spChg>
        <pc:spChg chg="add mod">
          <ac:chgData name="Sanders Wang" userId="089d73b8-785c-4012-b931-81c632b6c9c7" providerId="ADAL" clId="{5354F822-A9E9-4067-BCDA-0FDA68F60510}" dt="2021-03-11T09:42:21.467" v="5176" actId="571"/>
          <ac:spMkLst>
            <pc:docMk/>
            <pc:sldMk cId="3333820530" sldId="258"/>
            <ac:spMk id="53" creationId="{B1F28BDD-33E2-47E7-9CD5-897001BB73D2}"/>
          </ac:spMkLst>
        </pc:spChg>
        <pc:spChg chg="add mod">
          <ac:chgData name="Sanders Wang" userId="089d73b8-785c-4012-b931-81c632b6c9c7" providerId="ADAL" clId="{5354F822-A9E9-4067-BCDA-0FDA68F60510}" dt="2021-03-11T09:43:19.995" v="5181" actId="571"/>
          <ac:spMkLst>
            <pc:docMk/>
            <pc:sldMk cId="3333820530" sldId="258"/>
            <ac:spMk id="60" creationId="{A78F4158-8C9D-4381-AB2C-070E902C0A44}"/>
          </ac:spMkLst>
        </pc:spChg>
        <pc:spChg chg="add mod">
          <ac:chgData name="Sanders Wang" userId="089d73b8-785c-4012-b931-81c632b6c9c7" providerId="ADAL" clId="{5354F822-A9E9-4067-BCDA-0FDA68F60510}" dt="2021-03-11T09:43:42.323" v="5190"/>
          <ac:spMkLst>
            <pc:docMk/>
            <pc:sldMk cId="3333820530" sldId="258"/>
            <ac:spMk id="61" creationId="{674FC967-21A4-49B9-811C-908CC7E8C245}"/>
          </ac:spMkLst>
        </pc:spChg>
        <pc:spChg chg="add mod">
          <ac:chgData name="Sanders Wang" userId="089d73b8-785c-4012-b931-81c632b6c9c7" providerId="ADAL" clId="{5354F822-A9E9-4067-BCDA-0FDA68F60510}" dt="2021-03-11T09:44:36.909" v="5196" actId="1076"/>
          <ac:spMkLst>
            <pc:docMk/>
            <pc:sldMk cId="3333820530" sldId="258"/>
            <ac:spMk id="64" creationId="{8DDA3050-5179-4A1E-92FD-797F3284E124}"/>
          </ac:spMkLst>
        </pc:spChg>
        <pc:spChg chg="add mod">
          <ac:chgData name="Sanders Wang" userId="089d73b8-785c-4012-b931-81c632b6c9c7" providerId="ADAL" clId="{5354F822-A9E9-4067-BCDA-0FDA68F60510}" dt="2021-03-11T09:47:21.589" v="5221"/>
          <ac:spMkLst>
            <pc:docMk/>
            <pc:sldMk cId="3333820530" sldId="258"/>
            <ac:spMk id="65" creationId="{93ED7E95-B7AA-47DA-B358-37A67A6A1E34}"/>
          </ac:spMkLst>
        </pc:spChg>
        <pc:spChg chg="add mod">
          <ac:chgData name="Sanders Wang" userId="089d73b8-785c-4012-b931-81c632b6c9c7" providerId="ADAL" clId="{5354F822-A9E9-4067-BCDA-0FDA68F60510}" dt="2021-03-11T09:45:38.606" v="5206" actId="1076"/>
          <ac:spMkLst>
            <pc:docMk/>
            <pc:sldMk cId="3333820530" sldId="258"/>
            <ac:spMk id="66" creationId="{C50352D9-33FA-4191-8E6E-EBC237B7C2DC}"/>
          </ac:spMkLst>
        </pc:spChg>
        <pc:spChg chg="add mod">
          <ac:chgData name="Sanders Wang" userId="089d73b8-785c-4012-b931-81c632b6c9c7" providerId="ADAL" clId="{5354F822-A9E9-4067-BCDA-0FDA68F60510}" dt="2021-03-11T09:45:48.092" v="5208" actId="571"/>
          <ac:spMkLst>
            <pc:docMk/>
            <pc:sldMk cId="3333820530" sldId="258"/>
            <ac:spMk id="68" creationId="{5A43D589-3A4B-4189-B8AF-2B07A4029EDC}"/>
          </ac:spMkLst>
        </pc:spChg>
        <pc:spChg chg="add mod">
          <ac:chgData name="Sanders Wang" userId="089d73b8-785c-4012-b931-81c632b6c9c7" providerId="ADAL" clId="{5354F822-A9E9-4067-BCDA-0FDA68F60510}" dt="2021-03-11T09:48:01.620" v="5224" actId="6549"/>
          <ac:spMkLst>
            <pc:docMk/>
            <pc:sldMk cId="3333820530" sldId="258"/>
            <ac:spMk id="69" creationId="{99400E68-AD7D-498C-B92C-2FAB99806008}"/>
          </ac:spMkLst>
        </pc:spChg>
        <pc:spChg chg="add del mod">
          <ac:chgData name="Sanders Wang" userId="089d73b8-785c-4012-b931-81c632b6c9c7" providerId="ADAL" clId="{5354F822-A9E9-4067-BCDA-0FDA68F60510}" dt="2021-03-11T09:47:14.944" v="5214" actId="478"/>
          <ac:spMkLst>
            <pc:docMk/>
            <pc:sldMk cId="3333820530" sldId="258"/>
            <ac:spMk id="70" creationId="{4FCF729B-39D6-4E01-BBF4-CFC59A25A611}"/>
          </ac:spMkLst>
        </pc:spChg>
        <pc:spChg chg="add mod">
          <ac:chgData name="Sanders Wang" userId="089d73b8-785c-4012-b931-81c632b6c9c7" providerId="ADAL" clId="{5354F822-A9E9-4067-BCDA-0FDA68F60510}" dt="2021-03-11T09:50:27.142" v="5235" actId="1076"/>
          <ac:spMkLst>
            <pc:docMk/>
            <pc:sldMk cId="3333820530" sldId="258"/>
            <ac:spMk id="74" creationId="{9159F8FF-37F3-4675-B781-27CEBD25F803}"/>
          </ac:spMkLst>
        </pc:spChg>
        <pc:spChg chg="add mod ord">
          <ac:chgData name="Sanders Wang" userId="089d73b8-785c-4012-b931-81c632b6c9c7" providerId="ADAL" clId="{5354F822-A9E9-4067-BCDA-0FDA68F60510}" dt="2021-03-11T09:56:58.725" v="5289" actId="166"/>
          <ac:spMkLst>
            <pc:docMk/>
            <pc:sldMk cId="3333820530" sldId="258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09:56:08.634" v="5255" actId="478"/>
          <ac:spMkLst>
            <pc:docMk/>
            <pc:sldMk cId="3333820530" sldId="258"/>
            <ac:spMk id="79" creationId="{6DE0CBF9-6464-404E-A491-EF35284CE0CC}"/>
          </ac:spMkLst>
        </pc:spChg>
        <pc:spChg chg="add mod">
          <ac:chgData name="Sanders Wang" userId="089d73b8-785c-4012-b931-81c632b6c9c7" providerId="ADAL" clId="{5354F822-A9E9-4067-BCDA-0FDA68F60510}" dt="2021-03-11T09:56:40.203" v="5286" actId="1035"/>
          <ac:spMkLst>
            <pc:docMk/>
            <pc:sldMk cId="3333820530" sldId="258"/>
            <ac:spMk id="81" creationId="{162086B2-B203-4AFB-BB9C-481F79FCDE8E}"/>
          </ac:spMkLst>
        </pc:spChg>
        <pc:spChg chg="add mod">
          <ac:chgData name="Sanders Wang" userId="089d73b8-785c-4012-b931-81c632b6c9c7" providerId="ADAL" clId="{5354F822-A9E9-4067-BCDA-0FDA68F60510}" dt="2021-03-11T11:31:50.342" v="5339" actId="1076"/>
          <ac:spMkLst>
            <pc:docMk/>
            <pc:sldMk cId="3333820530" sldId="258"/>
            <ac:spMk id="84" creationId="{C3E2CAA5-1833-4D8F-8CC1-F06761CAA938}"/>
          </ac:spMkLst>
        </pc:spChg>
        <pc:spChg chg="add mod">
          <ac:chgData name="Sanders Wang" userId="089d73b8-785c-4012-b931-81c632b6c9c7" providerId="ADAL" clId="{5354F822-A9E9-4067-BCDA-0FDA68F60510}" dt="2021-03-11T09:55:36.110" v="5253" actId="20577"/>
          <ac:spMkLst>
            <pc:docMk/>
            <pc:sldMk cId="3333820530" sldId="258"/>
            <ac:spMk id="85" creationId="{95F71686-ACFF-4F2F-9768-E0A386A5579B}"/>
          </ac:spMkLst>
        </pc:spChg>
        <pc:spChg chg="add mod">
          <ac:chgData name="Sanders Wang" userId="089d73b8-785c-4012-b931-81c632b6c9c7" providerId="ADAL" clId="{5354F822-A9E9-4067-BCDA-0FDA68F60510}" dt="2021-03-11T11:26:42.652" v="5295" actId="1076"/>
          <ac:spMkLst>
            <pc:docMk/>
            <pc:sldMk cId="3333820530" sldId="258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1T11:29:01.302" v="5307" actId="1076"/>
          <ac:spMkLst>
            <pc:docMk/>
            <pc:sldMk cId="3333820530" sldId="258"/>
            <ac:spMk id="98" creationId="{049BE5A0-C0B6-49C5-B92E-C7744AE4A03C}"/>
          </ac:spMkLst>
        </pc:spChg>
        <pc:spChg chg="add mod">
          <ac:chgData name="Sanders Wang" userId="089d73b8-785c-4012-b931-81c632b6c9c7" providerId="ADAL" clId="{5354F822-A9E9-4067-BCDA-0FDA68F60510}" dt="2021-03-11T11:31:42.602" v="5338" actId="14100"/>
          <ac:spMkLst>
            <pc:docMk/>
            <pc:sldMk cId="3333820530" sldId="258"/>
            <ac:spMk id="107" creationId="{B40559E7-8F46-44EE-A730-0BB7DB7F8CAF}"/>
          </ac:spMkLst>
        </pc:spChg>
        <pc:spChg chg="add mod">
          <ac:chgData name="Sanders Wang" userId="089d73b8-785c-4012-b931-81c632b6c9c7" providerId="ADAL" clId="{5354F822-A9E9-4067-BCDA-0FDA68F60510}" dt="2021-03-11T11:34:37.362" v="5348" actId="1076"/>
          <ac:spMkLst>
            <pc:docMk/>
            <pc:sldMk cId="3333820530" sldId="258"/>
            <ac:spMk id="114" creationId="{78733E38-C407-4450-99C6-86C903C9A69B}"/>
          </ac:spMkLst>
        </pc:spChg>
        <pc:spChg chg="add del mod">
          <ac:chgData name="Sanders Wang" userId="089d73b8-785c-4012-b931-81c632b6c9c7" providerId="ADAL" clId="{5354F822-A9E9-4067-BCDA-0FDA68F60510}" dt="2021-03-11T13:39:07.471" v="6613"/>
          <ac:spMkLst>
            <pc:docMk/>
            <pc:sldMk cId="3333820530" sldId="258"/>
            <ac:spMk id="118" creationId="{CA25B40C-2F60-483A-9426-F5935AC89604}"/>
          </ac:spMkLst>
        </pc:spChg>
        <pc:spChg chg="add mod">
          <ac:chgData name="Sanders Wang" userId="089d73b8-785c-4012-b931-81c632b6c9c7" providerId="ADAL" clId="{5354F822-A9E9-4067-BCDA-0FDA68F60510}" dt="2021-03-11T11:37:44.026" v="5355" actId="1076"/>
          <ac:spMkLst>
            <pc:docMk/>
            <pc:sldMk cId="3333820530" sldId="258"/>
            <ac:spMk id="120" creationId="{18F9B835-3596-46A7-B3A9-A6797A9216EF}"/>
          </ac:spMkLst>
        </pc:spChg>
        <pc:spChg chg="add mod ord">
          <ac:chgData name="Sanders Wang" userId="089d73b8-785c-4012-b931-81c632b6c9c7" providerId="ADAL" clId="{5354F822-A9E9-4067-BCDA-0FDA68F60510}" dt="2021-03-11T11:39:28.855" v="5384" actId="14100"/>
          <ac:spMkLst>
            <pc:docMk/>
            <pc:sldMk cId="3333820530" sldId="258"/>
            <ac:spMk id="127" creationId="{3619B0FB-17CF-4C36-96F1-54E679E8E002}"/>
          </ac:spMkLst>
        </pc:spChg>
        <pc:spChg chg="add mod">
          <ac:chgData name="Sanders Wang" userId="089d73b8-785c-4012-b931-81c632b6c9c7" providerId="ADAL" clId="{5354F822-A9E9-4067-BCDA-0FDA68F60510}" dt="2021-03-11T12:14:10.443" v="5703" actId="1076"/>
          <ac:spMkLst>
            <pc:docMk/>
            <pc:sldMk cId="3333820530" sldId="258"/>
            <ac:spMk id="136" creationId="{BE61FB4B-D842-4440-BC36-E2B45BE29D82}"/>
          </ac:spMkLst>
        </pc:spChg>
        <pc:spChg chg="add mod">
          <ac:chgData name="Sanders Wang" userId="089d73b8-785c-4012-b931-81c632b6c9c7" providerId="ADAL" clId="{5354F822-A9E9-4067-BCDA-0FDA68F60510}" dt="2021-03-11T12:30:31.984" v="5828" actId="14100"/>
          <ac:spMkLst>
            <pc:docMk/>
            <pc:sldMk cId="3333820530" sldId="258"/>
            <ac:spMk id="137" creationId="{CE1EDED6-E126-4326-A799-6806DF9ABF27}"/>
          </ac:spMkLst>
        </pc:spChg>
        <pc:spChg chg="add mod">
          <ac:chgData name="Sanders Wang" userId="089d73b8-785c-4012-b931-81c632b6c9c7" providerId="ADAL" clId="{5354F822-A9E9-4067-BCDA-0FDA68F60510}" dt="2021-03-11T11:43:41.892" v="5414" actId="14100"/>
          <ac:spMkLst>
            <pc:docMk/>
            <pc:sldMk cId="3333820530" sldId="258"/>
            <ac:spMk id="138" creationId="{237654C6-484B-4420-A331-76A14E17F960}"/>
          </ac:spMkLst>
        </pc:spChg>
        <pc:spChg chg="add mod">
          <ac:chgData name="Sanders Wang" userId="089d73b8-785c-4012-b931-81c632b6c9c7" providerId="ADAL" clId="{5354F822-A9E9-4067-BCDA-0FDA68F60510}" dt="2021-03-11T12:14:13.873" v="5704" actId="1076"/>
          <ac:spMkLst>
            <pc:docMk/>
            <pc:sldMk cId="3333820530" sldId="258"/>
            <ac:spMk id="139" creationId="{0948F2C2-C2F7-4470-B92D-788A2F41B8AA}"/>
          </ac:spMkLst>
        </pc:spChg>
        <pc:spChg chg="add mod">
          <ac:chgData name="Sanders Wang" userId="089d73b8-785c-4012-b931-81c632b6c9c7" providerId="ADAL" clId="{5354F822-A9E9-4067-BCDA-0FDA68F60510}" dt="2021-03-11T12:14:03.856" v="5702" actId="14100"/>
          <ac:spMkLst>
            <pc:docMk/>
            <pc:sldMk cId="3333820530" sldId="258"/>
            <ac:spMk id="140" creationId="{89943B06-528E-4E25-868F-294285B72C4F}"/>
          </ac:spMkLst>
        </pc:spChg>
        <pc:spChg chg="add del mod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140" creationId="{BF9E2154-E430-4F0B-9EBD-66F91EB96288}"/>
          </ac:spMkLst>
        </pc:spChg>
        <pc:spChg chg="add mod">
          <ac:chgData name="Sanders Wang" userId="089d73b8-785c-4012-b931-81c632b6c9c7" providerId="ADAL" clId="{5354F822-A9E9-4067-BCDA-0FDA68F60510}" dt="2021-03-10T18:49:03.595" v="3918" actId="20577"/>
          <ac:spMkLst>
            <pc:docMk/>
            <pc:sldMk cId="3333820530" sldId="258"/>
            <ac:spMk id="141" creationId="{66C0F814-1DD4-4E25-86CB-F9B4D643F6E7}"/>
          </ac:spMkLst>
        </pc:spChg>
        <pc:spChg chg="add mod">
          <ac:chgData name="Sanders Wang" userId="089d73b8-785c-4012-b931-81c632b6c9c7" providerId="ADAL" clId="{5354F822-A9E9-4067-BCDA-0FDA68F60510}" dt="2021-03-10T18:55:24.599" v="4076" actId="1076"/>
          <ac:spMkLst>
            <pc:docMk/>
            <pc:sldMk cId="3333820530" sldId="258"/>
            <ac:spMk id="142" creationId="{AA5BC8B7-8382-4958-BD8C-937B4870D208}"/>
          </ac:spMkLst>
        </pc:spChg>
        <pc:spChg chg="add mo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4" creationId="{B2F7409E-DAA9-448C-ACE6-062FC5315E6B}"/>
          </ac:spMkLst>
        </pc:spChg>
        <pc:spChg chg="add mod">
          <ac:chgData name="Sanders Wang" userId="089d73b8-785c-4012-b931-81c632b6c9c7" providerId="ADAL" clId="{5354F822-A9E9-4067-BCDA-0FDA68F60510}" dt="2021-03-10T19:05:43.564" v="4171" actId="1038"/>
          <ac:spMkLst>
            <pc:docMk/>
            <pc:sldMk cId="3333820530" sldId="258"/>
            <ac:spMk id="145" creationId="{24D880CB-9A5E-4EB6-8DC7-80B44750B551}"/>
          </ac:spMkLst>
        </pc:spChg>
        <pc:spChg chg="add mod or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6" creationId="{9FDB019A-41DA-4B9A-AA40-90B8FCFA67EE}"/>
          </ac:spMkLst>
        </pc:spChg>
        <pc:spChg chg="add mod">
          <ac:chgData name="Sanders Wang" userId="089d73b8-785c-4012-b931-81c632b6c9c7" providerId="ADAL" clId="{5354F822-A9E9-4067-BCDA-0FDA68F60510}" dt="2021-03-10T19:32:03.229" v="4395" actId="14100"/>
          <ac:spMkLst>
            <pc:docMk/>
            <pc:sldMk cId="3333820530" sldId="258"/>
            <ac:spMk id="152" creationId="{F7BFB6B9-FF89-4412-95BF-303CDAF7E61B}"/>
          </ac:spMkLst>
        </pc:spChg>
        <pc:spChg chg="add mod">
          <ac:chgData name="Sanders Wang" userId="089d73b8-785c-4012-b931-81c632b6c9c7" providerId="ADAL" clId="{5354F822-A9E9-4067-BCDA-0FDA68F60510}" dt="2021-03-10T19:03:07.581" v="4132" actId="1076"/>
          <ac:spMkLst>
            <pc:docMk/>
            <pc:sldMk cId="3333820530" sldId="258"/>
            <ac:spMk id="153" creationId="{6CC0F3AB-F224-4F87-BFCC-DBD97F2D1CD4}"/>
          </ac:spMkLst>
        </pc:spChg>
        <pc:spChg chg="add mod">
          <ac:chgData name="Sanders Wang" userId="089d73b8-785c-4012-b931-81c632b6c9c7" providerId="ADAL" clId="{5354F822-A9E9-4067-BCDA-0FDA68F60510}" dt="2021-03-11T11:45:22.934" v="5442" actId="1076"/>
          <ac:spMkLst>
            <pc:docMk/>
            <pc:sldMk cId="3333820530" sldId="258"/>
            <ac:spMk id="155" creationId="{22C79FC7-5CC7-43A4-BFEE-39D69AA83444}"/>
          </ac:spMkLst>
        </pc:spChg>
        <pc:spChg chg="add mod">
          <ac:chgData name="Sanders Wang" userId="089d73b8-785c-4012-b931-81c632b6c9c7" providerId="ADAL" clId="{5354F822-A9E9-4067-BCDA-0FDA68F60510}" dt="2021-03-11T11:47:05.638" v="5455" actId="1076"/>
          <ac:spMkLst>
            <pc:docMk/>
            <pc:sldMk cId="3333820530" sldId="258"/>
            <ac:spMk id="156" creationId="{2BE75B99-7210-43FA-92D4-B71EFB80B4E9}"/>
          </ac:spMkLst>
        </pc:spChg>
        <pc:spChg chg="add mod">
          <ac:chgData name="Sanders Wang" userId="089d73b8-785c-4012-b931-81c632b6c9c7" providerId="ADAL" clId="{5354F822-A9E9-4067-BCDA-0FDA68F60510}" dt="2021-03-11T11:28:56.177" v="5306" actId="1076"/>
          <ac:spMkLst>
            <pc:docMk/>
            <pc:sldMk cId="3333820530" sldId="258"/>
            <ac:spMk id="157" creationId="{48D0FBC7-4CA9-40DF-A510-92A2AD94ADB5}"/>
          </ac:spMkLst>
        </pc:spChg>
        <pc:spChg chg="add mod">
          <ac:chgData name="Sanders Wang" userId="089d73b8-785c-4012-b931-81c632b6c9c7" providerId="ADAL" clId="{5354F822-A9E9-4067-BCDA-0FDA68F60510}" dt="2021-03-10T18:59:43.344" v="4100" actId="255"/>
          <ac:spMkLst>
            <pc:docMk/>
            <pc:sldMk cId="3333820530" sldId="258"/>
            <ac:spMk id="158" creationId="{57A24766-DFB7-4D35-918E-37E47F946E09}"/>
          </ac:spMkLst>
        </pc:spChg>
        <pc:spChg chg="add del mod">
          <ac:chgData name="Sanders Wang" userId="089d73b8-785c-4012-b931-81c632b6c9c7" providerId="ADAL" clId="{5354F822-A9E9-4067-BCDA-0FDA68F60510}" dt="2021-03-10T19:00:20.633" v="4101" actId="478"/>
          <ac:spMkLst>
            <pc:docMk/>
            <pc:sldMk cId="3333820530" sldId="258"/>
            <ac:spMk id="159" creationId="{AE55EECA-526C-4BC9-B024-905F98649531}"/>
          </ac:spMkLst>
        </pc:spChg>
        <pc:spChg chg="add del mod">
          <ac:chgData name="Sanders Wang" userId="089d73b8-785c-4012-b931-81c632b6c9c7" providerId="ADAL" clId="{5354F822-A9E9-4067-BCDA-0FDA68F60510}" dt="2021-03-11T12:54:39.056" v="6110" actId="21"/>
          <ac:spMkLst>
            <pc:docMk/>
            <pc:sldMk cId="3333820530" sldId="258"/>
            <ac:spMk id="160" creationId="{ED39E90E-ECD3-4C08-BF36-234751D97C95}"/>
          </ac:spMkLst>
        </pc:spChg>
        <pc:spChg chg="add del mod">
          <ac:chgData name="Sanders Wang" userId="089d73b8-785c-4012-b931-81c632b6c9c7" providerId="ADAL" clId="{5354F822-A9E9-4067-BCDA-0FDA68F60510}" dt="2021-03-10T19:24:48.326" v="4331" actId="478"/>
          <ac:spMkLst>
            <pc:docMk/>
            <pc:sldMk cId="3333820530" sldId="258"/>
            <ac:spMk id="161" creationId="{BFB6CB9E-F695-483E-BEB6-153A5983CAEA}"/>
          </ac:spMkLst>
        </pc:spChg>
        <pc:spChg chg="add mod ord">
          <ac:chgData name="Sanders Wang" userId="089d73b8-785c-4012-b931-81c632b6c9c7" providerId="ADAL" clId="{5354F822-A9E9-4067-BCDA-0FDA68F60510}" dt="2021-03-11T09:48:29.118" v="5229" actId="14100"/>
          <ac:spMkLst>
            <pc:docMk/>
            <pc:sldMk cId="3333820530" sldId="258"/>
            <ac:spMk id="163" creationId="{DF5D6FB7-0235-46CF-8BE0-2F7DCB4BF958}"/>
          </ac:spMkLst>
        </pc:spChg>
        <pc:spChg chg="add mod">
          <ac:chgData name="Sanders Wang" userId="089d73b8-785c-4012-b931-81c632b6c9c7" providerId="ADAL" clId="{5354F822-A9E9-4067-BCDA-0FDA68F60510}" dt="2021-03-10T19:14:22.609" v="4262"/>
          <ac:spMkLst>
            <pc:docMk/>
            <pc:sldMk cId="3333820530" sldId="258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0T19:11:35.755" v="4224" actId="14100"/>
          <ac:spMkLst>
            <pc:docMk/>
            <pc:sldMk cId="3333820530" sldId="258"/>
            <ac:spMk id="168" creationId="{D3B03089-8F6B-4995-A25C-59D8D4E78BBD}"/>
          </ac:spMkLst>
        </pc:spChg>
        <pc:spChg chg="add del mod">
          <ac:chgData name="Sanders Wang" userId="089d73b8-785c-4012-b931-81c632b6c9c7" providerId="ADAL" clId="{5354F822-A9E9-4067-BCDA-0FDA68F60510}" dt="2021-03-11T13:27:05.129" v="6561" actId="478"/>
          <ac:spMkLst>
            <pc:docMk/>
            <pc:sldMk cId="3333820530" sldId="258"/>
            <ac:spMk id="170" creationId="{69688EDA-9E64-4154-B03D-0DEF6D5800D3}"/>
          </ac:spMkLst>
        </pc:spChg>
        <pc:spChg chg="add mod">
          <ac:chgData name="Sanders Wang" userId="089d73b8-785c-4012-b931-81c632b6c9c7" providerId="ADAL" clId="{5354F822-A9E9-4067-BCDA-0FDA68F60510}" dt="2021-03-12T12:22:13.737" v="8860" actId="14100"/>
          <ac:spMkLst>
            <pc:docMk/>
            <pc:sldMk cId="3333820530" sldId="258"/>
            <ac:spMk id="172" creationId="{99A12848-2A5A-4563-ADE7-B658D4874CC3}"/>
          </ac:spMkLst>
        </pc:spChg>
        <pc:spChg chg="add mod">
          <ac:chgData name="Sanders Wang" userId="089d73b8-785c-4012-b931-81c632b6c9c7" providerId="ADAL" clId="{5354F822-A9E9-4067-BCDA-0FDA68F60510}" dt="2021-03-11T19:45:17.680" v="8783" actId="207"/>
          <ac:spMkLst>
            <pc:docMk/>
            <pc:sldMk cId="3333820530" sldId="258"/>
            <ac:spMk id="173" creationId="{940B728D-EAFB-4532-BC01-0412BD749002}"/>
          </ac:spMkLst>
        </pc:spChg>
        <pc:spChg chg="add del mod">
          <ac:chgData name="Sanders Wang" userId="089d73b8-785c-4012-b931-81c632b6c9c7" providerId="ADAL" clId="{5354F822-A9E9-4067-BCDA-0FDA68F60510}" dt="2021-03-10T19:11:13.658" v="4213" actId="478"/>
          <ac:spMkLst>
            <pc:docMk/>
            <pc:sldMk cId="3333820530" sldId="258"/>
            <ac:spMk id="175" creationId="{66D17069-4416-40FB-891D-2CBDC1CE149F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0T19:13:29.396" v="4252" actId="20577"/>
          <ac:spMkLst>
            <pc:docMk/>
            <pc:sldMk cId="3333820530" sldId="258"/>
            <ac:spMk id="182" creationId="{B03BB3DC-3770-477E-AA71-1E066774BA37}"/>
          </ac:spMkLst>
        </pc:spChg>
        <pc:spChg chg="add mod">
          <ac:chgData name="Sanders Wang" userId="089d73b8-785c-4012-b931-81c632b6c9c7" providerId="ADAL" clId="{5354F822-A9E9-4067-BCDA-0FDA68F60510}" dt="2021-03-11T12:53:10.520" v="6080" actId="1035"/>
          <ac:spMkLst>
            <pc:docMk/>
            <pc:sldMk cId="3333820530" sldId="258"/>
            <ac:spMk id="184" creationId="{AAAD7119-B0E9-45C2-9D1C-28216CA0799D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5" creationId="{A1707175-B277-4AB7-96D2-20D405124E44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6" creationId="{1D1B1E23-F1AD-4D84-8103-F7B1233CC69B}"/>
          </ac:spMkLst>
        </pc:spChg>
        <pc:spChg chg="add mod ord">
          <ac:chgData name="Sanders Wang" userId="089d73b8-785c-4012-b931-81c632b6c9c7" providerId="ADAL" clId="{5354F822-A9E9-4067-BCDA-0FDA68F60510}" dt="2021-03-11T13:01:24.009" v="6191" actId="1076"/>
          <ac:spMkLst>
            <pc:docMk/>
            <pc:sldMk cId="3333820530" sldId="258"/>
            <ac:spMk id="192" creationId="{75BF0587-A144-4429-A9D7-6D6F367E4ABD}"/>
          </ac:spMkLst>
        </pc:spChg>
        <pc:spChg chg="add mod">
          <ac:chgData name="Sanders Wang" userId="089d73b8-785c-4012-b931-81c632b6c9c7" providerId="ADAL" clId="{5354F822-A9E9-4067-BCDA-0FDA68F60510}" dt="2021-03-10T19:25:06.361" v="4337" actId="1076"/>
          <ac:spMkLst>
            <pc:docMk/>
            <pc:sldMk cId="3333820530" sldId="258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199" creationId="{DA7C8E50-3046-4E45-8E0D-CB0DC1F3F032}"/>
          </ac:spMkLst>
        </pc:spChg>
        <pc:spChg chg="add mod">
          <ac:chgData name="Sanders Wang" userId="089d73b8-785c-4012-b931-81c632b6c9c7" providerId="ADAL" clId="{5354F822-A9E9-4067-BCDA-0FDA68F60510}" dt="2021-03-10T19:29:07.991" v="4369" actId="14100"/>
          <ac:spMkLst>
            <pc:docMk/>
            <pc:sldMk cId="3333820530" sldId="258"/>
            <ac:spMk id="201" creationId="{986E56F6-3085-4721-8E88-4D10ABB8942B}"/>
          </ac:spMkLst>
        </pc:spChg>
        <pc:spChg chg="add mod">
          <ac:chgData name="Sanders Wang" userId="089d73b8-785c-4012-b931-81c632b6c9c7" providerId="ADAL" clId="{5354F822-A9E9-4067-BCDA-0FDA68F60510}" dt="2021-03-11T12:52:54.307" v="6051" actId="1035"/>
          <ac:spMkLst>
            <pc:docMk/>
            <pc:sldMk cId="3333820530" sldId="258"/>
            <ac:spMk id="202" creationId="{D9854941-90C5-4E5B-BFB0-04B2C7D1505D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11T12:55:50.937" v="6119" actId="1076"/>
          <ac:spMkLst>
            <pc:docMk/>
            <pc:sldMk cId="3333820530" sldId="258"/>
            <ac:spMk id="205" creationId="{55ABC064-79E5-4E35-A87B-4E7C5D14C3AA}"/>
          </ac:spMkLst>
        </pc:spChg>
        <pc:spChg chg="del">
          <ac:chgData name="Sanders Wang" userId="089d73b8-785c-4012-b931-81c632b6c9c7" providerId="ADAL" clId="{5354F822-A9E9-4067-BCDA-0FDA68F60510}" dt="2021-03-10T18:44:52.085" v="3821" actId="478"/>
          <ac:spMkLst>
            <pc:docMk/>
            <pc:sldMk cId="3333820530" sldId="258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10T19:23:49.047" v="4311" actId="478"/>
          <ac:spMkLst>
            <pc:docMk/>
            <pc:sldMk cId="3333820530" sldId="258"/>
            <ac:spMk id="209" creationId="{444AEB44-FF43-4BB3-8D21-B418D8AFD442}"/>
          </ac:spMkLst>
        </pc:spChg>
        <pc:spChg chg="add mod">
          <ac:chgData name="Sanders Wang" userId="089d73b8-785c-4012-b931-81c632b6c9c7" providerId="ADAL" clId="{5354F822-A9E9-4067-BCDA-0FDA68F60510}" dt="2021-03-11T12:51:05.141" v="6021" actId="571"/>
          <ac:spMkLst>
            <pc:docMk/>
            <pc:sldMk cId="3333820530" sldId="258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2:51:26.681" v="6025" actId="113"/>
          <ac:spMkLst>
            <pc:docMk/>
            <pc:sldMk cId="3333820530" sldId="258"/>
            <ac:spMk id="211" creationId="{3842FC3E-21F7-4B54-999D-25AFFF45DC4A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4" creationId="{41157CB0-275A-45EF-B025-C450BA766A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2:54:02.821" v="6104" actId="571"/>
          <ac:spMkLst>
            <pc:docMk/>
            <pc:sldMk cId="3333820530" sldId="258"/>
            <ac:spMk id="218" creationId="{E6D1286A-8749-45E1-BF1F-761B3A6BAF39}"/>
          </ac:spMkLst>
        </pc:spChg>
        <pc:spChg chg="add mod">
          <ac:chgData name="Sanders Wang" userId="089d73b8-785c-4012-b931-81c632b6c9c7" providerId="ADAL" clId="{5354F822-A9E9-4067-BCDA-0FDA68F60510}" dt="2021-03-10T19:31:50.403" v="4393" actId="20577"/>
          <ac:spMkLst>
            <pc:docMk/>
            <pc:sldMk cId="3333820530" sldId="258"/>
            <ac:spMk id="220" creationId="{C61AD98D-1FF6-4CCC-83FB-402FDFEF8CFC}"/>
          </ac:spMkLst>
        </pc:spChg>
        <pc:spChg chg="add del mod">
          <ac:chgData name="Sanders Wang" userId="089d73b8-785c-4012-b931-81c632b6c9c7" providerId="ADAL" clId="{5354F822-A9E9-4067-BCDA-0FDA68F60510}" dt="2021-03-11T12:54:54.400" v="6113" actId="1076"/>
          <ac:spMkLst>
            <pc:docMk/>
            <pc:sldMk cId="3333820530" sldId="258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7" creationId="{9649161E-F8EB-4534-943A-7581F8BE18F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8" creationId="{3ADC4150-49AA-405D-9597-6717EDB7E8B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0T19:32:10.847" v="4396" actId="571"/>
          <ac:spMkLst>
            <pc:docMk/>
            <pc:sldMk cId="3333820530" sldId="258"/>
            <ac:spMk id="231" creationId="{538338DF-BBDC-475B-A76F-7D69B4A777A8}"/>
          </ac:spMkLst>
        </pc:spChg>
        <pc:spChg chg="add mod">
          <ac:chgData name="Sanders Wang" userId="089d73b8-785c-4012-b931-81c632b6c9c7" providerId="ADAL" clId="{5354F822-A9E9-4067-BCDA-0FDA68F60510}" dt="2021-03-10T19:36:39.236" v="4426" actId="113"/>
          <ac:spMkLst>
            <pc:docMk/>
            <pc:sldMk cId="3333820530" sldId="258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34" creationId="{65FCADA9-75C4-491F-A6B8-236A72A004D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0T19:35:56.663" v="4421" actId="1076"/>
          <ac:spMkLst>
            <pc:docMk/>
            <pc:sldMk cId="3333820530" sldId="258"/>
            <ac:spMk id="236" creationId="{78904887-7DEB-4A85-BE8C-F739CE2B28C7}"/>
          </ac:spMkLst>
        </pc:spChg>
        <pc:spChg chg="add mod">
          <ac:chgData name="Sanders Wang" userId="089d73b8-785c-4012-b931-81c632b6c9c7" providerId="ADAL" clId="{5354F822-A9E9-4067-BCDA-0FDA68F60510}" dt="2021-03-10T19:43:52.861" v="4477" actId="1076"/>
          <ac:spMkLst>
            <pc:docMk/>
            <pc:sldMk cId="3333820530" sldId="258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0T19:38:30.579" v="4440" actId="571"/>
          <ac:spMkLst>
            <pc:docMk/>
            <pc:sldMk cId="3333820530" sldId="258"/>
            <ac:spMk id="241" creationId="{A448557C-9782-48D7-AB05-65E4442F01FA}"/>
          </ac:spMkLst>
        </pc:spChg>
        <pc:spChg chg="add mod">
          <ac:chgData name="Sanders Wang" userId="089d73b8-785c-4012-b931-81c632b6c9c7" providerId="ADAL" clId="{5354F822-A9E9-4067-BCDA-0FDA68F60510}" dt="2021-03-10T19:42:19.035" v="4469" actId="20577"/>
          <ac:spMkLst>
            <pc:docMk/>
            <pc:sldMk cId="3333820530" sldId="258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0T19:42:15.291" v="4467" actId="571"/>
          <ac:spMkLst>
            <pc:docMk/>
            <pc:sldMk cId="3333820530" sldId="258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11T12:57:27.320" v="6145" actId="1035"/>
          <ac:spMkLst>
            <pc:docMk/>
            <pc:sldMk cId="3333820530" sldId="258"/>
            <ac:spMk id="256" creationId="{43F5F745-D403-423E-B63A-7988BCB1A35C}"/>
          </ac:spMkLst>
        </pc:spChg>
        <pc:spChg chg="add mod">
          <ac:chgData name="Sanders Wang" userId="089d73b8-785c-4012-b931-81c632b6c9c7" providerId="ADAL" clId="{5354F822-A9E9-4067-BCDA-0FDA68F60510}" dt="2021-03-11T12:56:18.616" v="6124"/>
          <ac:spMkLst>
            <pc:docMk/>
            <pc:sldMk cId="3333820530" sldId="258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8" creationId="{D75A76A5-B402-4825-A7EC-35B1B5CD3AB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9" creationId="{C4E31602-77E4-4FA0-BEB7-57D56926DBA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2:57:55.527" v="6153" actId="1036"/>
          <ac:spMkLst>
            <pc:docMk/>
            <pc:sldMk cId="3333820530" sldId="258"/>
            <ac:spMk id="260" creationId="{7AD57A7A-C606-4CFF-BDA4-22AC9FB8E517}"/>
          </ac:spMkLst>
        </pc:spChg>
        <pc:spChg chg="add mod">
          <ac:chgData name="Sanders Wang" userId="089d73b8-785c-4012-b931-81c632b6c9c7" providerId="ADAL" clId="{5354F822-A9E9-4067-BCDA-0FDA68F60510}" dt="2021-03-11T13:36:42.399" v="6599" actId="14100"/>
          <ac:spMkLst>
            <pc:docMk/>
            <pc:sldMk cId="3333820530" sldId="258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3" creationId="{BEF30532-FC90-4E55-941B-D61C0A3C8FE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5" creationId="{1D10A5B6-16D1-4A54-A1E1-D2B703C7F581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11T13:14:35.306" v="6369" actId="21"/>
          <ac:spMkLst>
            <pc:docMk/>
            <pc:sldMk cId="3333820530" sldId="258"/>
            <ac:spMk id="271" creationId="{CF8FCDBE-6824-4BAE-A6BF-DEF49E350765}"/>
          </ac:spMkLst>
        </pc:spChg>
        <pc:spChg chg="add del mod">
          <ac:chgData name="Sanders Wang" userId="089d73b8-785c-4012-b931-81c632b6c9c7" providerId="ADAL" clId="{5354F822-A9E9-4067-BCDA-0FDA68F60510}" dt="2021-03-11T13:15:13.015" v="6374" actId="478"/>
          <ac:spMkLst>
            <pc:docMk/>
            <pc:sldMk cId="3333820530" sldId="258"/>
            <ac:spMk id="274" creationId="{684DC145-9610-4964-BF83-6F097821E9EC}"/>
          </ac:spMkLst>
        </pc:spChg>
        <pc:spChg chg="add del mod">
          <ac:chgData name="Sanders Wang" userId="089d73b8-785c-4012-b931-81c632b6c9c7" providerId="ADAL" clId="{5354F822-A9E9-4067-BCDA-0FDA68F60510}" dt="2021-03-11T13:09:24.835" v="6316" actId="478"/>
          <ac:spMkLst>
            <pc:docMk/>
            <pc:sldMk cId="3333820530" sldId="258"/>
            <ac:spMk id="275" creationId="{8C2679B8-AB3A-49B7-8F01-2E1C588FF963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8" creationId="{D6789219-B67B-4AC7-96DC-9F0B76D67B1E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9" creationId="{A7DCAB40-FF1C-4B79-8C97-8AACAE4ABDD2}"/>
          </ac:spMkLst>
        </pc:spChg>
        <pc:spChg chg="add mod">
          <ac:chgData name="Sanders Wang" userId="089d73b8-785c-4012-b931-81c632b6c9c7" providerId="ADAL" clId="{5354F822-A9E9-4067-BCDA-0FDA68F60510}" dt="2021-03-11T13:13:54.960" v="6363" actId="14100"/>
          <ac:spMkLst>
            <pc:docMk/>
            <pc:sldMk cId="3333820530" sldId="258"/>
            <ac:spMk id="280" creationId="{965F40A2-DBB6-477D-8AA6-BC34F34F7379}"/>
          </ac:spMkLst>
        </pc:spChg>
        <pc:spChg chg="add mod">
          <ac:chgData name="Sanders Wang" userId="089d73b8-785c-4012-b931-81c632b6c9c7" providerId="ADAL" clId="{5354F822-A9E9-4067-BCDA-0FDA68F60510}" dt="2021-03-11T13:14:39.672" v="6370"/>
          <ac:spMkLst>
            <pc:docMk/>
            <pc:sldMk cId="3333820530" sldId="258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12T12:25:27.636" v="8869" actId="14100"/>
          <ac:spMkLst>
            <pc:docMk/>
            <pc:sldMk cId="3333820530" sldId="258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11T13:16:16.490" v="6381" actId="1076"/>
          <ac:spMkLst>
            <pc:docMk/>
            <pc:sldMk cId="3333820530" sldId="258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4" creationId="{3FB80C52-E8F2-4C93-8A29-B1E2B4E677A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3:29:21.010" v="6572" actId="113"/>
          <ac:spMkLst>
            <pc:docMk/>
            <pc:sldMk cId="3333820530" sldId="258"/>
            <ac:spMk id="287" creationId="{725A1B66-7C67-45C5-A3A0-7222069ACBBE}"/>
          </ac:spMkLst>
        </pc:spChg>
        <pc:spChg chg="add mod">
          <ac:chgData name="Sanders Wang" userId="089d73b8-785c-4012-b931-81c632b6c9c7" providerId="ADAL" clId="{5354F822-A9E9-4067-BCDA-0FDA68F60510}" dt="2021-03-11T13:17:36.197" v="6431" actId="1036"/>
          <ac:spMkLst>
            <pc:docMk/>
            <pc:sldMk cId="3333820530" sldId="258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12T12:25:36.233" v="8870" actId="113"/>
          <ac:spMkLst>
            <pc:docMk/>
            <pc:sldMk cId="3333820530" sldId="258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11T13:28:42.687" v="6571" actId="1076"/>
          <ac:spMkLst>
            <pc:docMk/>
            <pc:sldMk cId="3333820530" sldId="258"/>
            <ac:spMk id="292" creationId="{F4274A93-F322-45CA-939D-C15F4DAFACF1}"/>
          </ac:spMkLst>
        </pc:spChg>
        <pc:spChg chg="add mod">
          <ac:chgData name="Sanders Wang" userId="089d73b8-785c-4012-b931-81c632b6c9c7" providerId="ADAL" clId="{5354F822-A9E9-4067-BCDA-0FDA68F60510}" dt="2021-03-11T13:38:58.535" v="6611" actId="14100"/>
          <ac:spMkLst>
            <pc:docMk/>
            <pc:sldMk cId="3333820530" sldId="258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3:37:04.803" v="6601" actId="571"/>
          <ac:spMkLst>
            <pc:docMk/>
            <pc:sldMk cId="3333820530" sldId="258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7" creationId="{B1F9478E-D2D0-492C-94B3-44E59683ACB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8" creationId="{3CA46DA5-253B-4493-A8AB-AA03630274F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9" creationId="{4B8FF0F9-FDC7-4A46-A439-A3B2D1B6100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0" creationId="{81D1A171-86D6-4197-A78C-69F39A904D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2" creationId="{A8F3F060-AB0A-43F0-9E61-C1792561C20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3" creationId="{D7D57C53-DA51-45B5-A38D-C07DCD306AD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2" creationId="{BFD832DD-8E9D-4862-98C6-A140E97F05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4" creationId="{CA55C502-89EB-49FC-A079-42F5A8D9068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6" creationId="{02117CBF-41AA-42B5-8F71-29A8D827D5E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1" creationId="{9AE1C7E8-64E3-4EF6-AF54-D692383C0A4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3" creationId="{31DDB597-80E8-4B0C-8DCD-66BA474BAA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6" creationId="{0B578B8C-2834-4C5C-8657-1E09BD96158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8" creationId="{DB95FA41-AC0C-4DC1-85CB-DEBCC866396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0" creationId="{5A29A8D8-6B07-4FB6-AB81-295CC579E72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1" creationId="{F9BC559B-D01D-4561-95D1-6612DBCB1B2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3" creationId="{9DA94804-66D1-48CA-8F73-B4FC4E47090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5" creationId="{CB310B40-375C-4C8C-8820-4A298EF9BF6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6" creationId="{C7F719DF-2159-4D40-9229-8DC15100E7A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1" creationId="{DCBAC85D-62B0-433A-8F36-F22D69AC6D1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2" creationId="{63673E39-3EFC-4D81-A0BD-E1537F26C31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4" creationId="{7676321B-A322-434A-9CBD-67FC0307588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5" creationId="{24808D35-6E72-4939-86A5-80C955E5703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5" creationId="{6EE9D4DC-6228-4115-92D0-37EB90F5DB5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6" creationId="{F32B8C23-BDCC-474A-80D6-FA0BBB1A6C3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8" creationId="{9F202DFC-9992-4740-BB2E-BE2BC0221F7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1" creationId="{FD45537A-5D9A-453D-B2B2-86D039D1E6F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8" creationId="{A7B9B004-CCAD-4910-8BA9-ED117AB0E8A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80" creationId="{94016D41-B667-4AF9-BF36-9BE6D0D45E4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99" creationId="{6D4A1A71-CEC4-4B59-B14C-6A57EC2F981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07" creationId="{94B29CFA-239E-4070-BF72-97DA2B5E41F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3" creationId="{D3B9408F-726F-4410-9EEB-91A06595699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6" creationId="{DB1BAFF1-E793-4040-A118-00383DDD425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0" creationId="{1A013EFA-BB53-4C74-943E-53B92555A9D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2" creationId="{AB1F3621-8D79-4DBB-8F8A-53F53F7BCCC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6" creationId="{10A15C4C-9DF3-4278-8EDF-6F1D08A6563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9" creationId="{6276466A-4F18-49E5-9FD9-45FA55792B5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40" creationId="{024BC042-3E7B-4F6B-B0F0-09C9835F5CF9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49" creationId="{60A35E5F-A9A1-4DFA-832D-B347C1F0BC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2" creationId="{1FECC10D-4D90-4570-BF83-33EA46F80A41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3" creationId="{136072DE-8D71-4BEE-870F-CB97B529CF0A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8" creationId="{FFE1903A-D27E-401B-9E52-31F877F52D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64" creationId="{41AD88D8-789F-4739-AA94-26A99872B74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70" creationId="{294202BC-A916-4D7D-8ACB-9FAC035240C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2" creationId="{E7E7EF34-0E4D-444C-8983-3BB240D97B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9" creationId="{FA69665A-41CF-4CA9-A52D-A0B1F1CA803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82" creationId="{014EED4D-455C-4B0C-9C3A-409979691080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6" creationId="{9C579189-395A-44E9-9AAF-33DAC02ED28D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0T18:54:57.958" v="4072" actId="1036"/>
          <ac:spMkLst>
            <pc:docMk/>
            <pc:sldMk cId="3333820530" sldId="258"/>
            <ac:spMk id="489" creationId="{D4D79EB2-25CA-4300-8811-46A20566B879}"/>
          </ac:spMkLst>
        </pc:spChg>
        <pc:spChg chg="del mod">
          <ac:chgData name="Sanders Wang" userId="089d73b8-785c-4012-b931-81c632b6c9c7" providerId="ADAL" clId="{5354F822-A9E9-4067-BCDA-0FDA68F60510}" dt="2021-03-10T18:46:29.201" v="3896" actId="478"/>
          <ac:spMkLst>
            <pc:docMk/>
            <pc:sldMk cId="3333820530" sldId="258"/>
            <ac:spMk id="493" creationId="{93E3EB4D-40F1-4FFC-949C-A930016DC82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94" creationId="{2CB8E807-5604-45F1-9181-643B99D113E0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00" creationId="{98E16777-D22A-4D93-B864-D7527D028F2F}"/>
          </ac:spMkLst>
        </pc:spChg>
        <pc:spChg chg="del mod">
          <ac:chgData name="Sanders Wang" userId="089d73b8-785c-4012-b931-81c632b6c9c7" providerId="ADAL" clId="{5354F822-A9E9-4067-BCDA-0FDA68F60510}" dt="2021-03-10T18:46:31.414" v="3897" actId="478"/>
          <ac:spMkLst>
            <pc:docMk/>
            <pc:sldMk cId="3333820530" sldId="258"/>
            <ac:spMk id="506" creationId="{49426A5A-C870-4572-8999-99D030405ACC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0" creationId="{CCE61A1A-E29B-4219-BB36-ADD94E984768}"/>
          </ac:spMkLst>
        </pc:spChg>
        <pc:spChg chg="del">
          <ac:chgData name="Sanders Wang" userId="089d73b8-785c-4012-b931-81c632b6c9c7" providerId="ADAL" clId="{5354F822-A9E9-4067-BCDA-0FDA68F60510}" dt="2021-03-10T18:45:02.503" v="3822" actId="478"/>
          <ac:spMkLst>
            <pc:docMk/>
            <pc:sldMk cId="3333820530" sldId="258"/>
            <ac:spMk id="512" creationId="{F457577F-9446-4704-B710-4500D3CE2DE9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4" creationId="{D80AFB49-BD15-46D1-AB7F-D0A898260119}"/>
          </ac:spMkLst>
        </pc:spChg>
        <pc:spChg chg="add del mod">
          <ac:chgData name="Sanders Wang" userId="089d73b8-785c-4012-b931-81c632b6c9c7" providerId="ADAL" clId="{5354F822-A9E9-4067-BCDA-0FDA68F60510}" dt="2021-03-10T18:46:44.123" v="3900" actId="478"/>
          <ac:spMkLst>
            <pc:docMk/>
            <pc:sldMk cId="3333820530" sldId="258"/>
            <ac:spMk id="515" creationId="{4F3C5A56-B5DE-4B41-AE5C-9141874A337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6" creationId="{FC425EE4-5AA0-4F63-B92E-EAEB8F200D22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23" creationId="{BEFB12CE-BC74-4D8C-BD8A-6733BEF90248}"/>
          </ac:spMkLst>
        </pc:spChg>
        <pc:spChg chg="add del mod">
          <ac:chgData name="Sanders Wang" userId="089d73b8-785c-4012-b931-81c632b6c9c7" providerId="ADAL" clId="{5354F822-A9E9-4067-BCDA-0FDA68F60510}" dt="2021-03-10T18:46:47.213" v="3901" actId="478"/>
          <ac:spMkLst>
            <pc:docMk/>
            <pc:sldMk cId="3333820530" sldId="258"/>
            <ac:spMk id="528" creationId="{C25827DD-FFE3-4EE6-95CF-5CB9F83C235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0" creationId="{1220CC62-ECA0-43F0-9C15-5D60034EA9A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1" creationId="{4B3A9C67-E2EA-4700-87AD-DBB534FBD1A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2" creationId="{A4485D62-90AC-408A-B709-9EA94EF95A9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38" creationId="{0A471C5F-59A2-44A6-B6A6-878CB74CA97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0" creationId="{21CE1213-D568-4E58-BE26-E293C0FA495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0T18:41:30.028" v="3809" actId="478"/>
          <ac:spMkLst>
            <pc:docMk/>
            <pc:sldMk cId="3333820530" sldId="258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2:49:06.260" v="9527" actId="1076"/>
          <ac:picMkLst>
            <pc:docMk/>
            <pc:sldMk cId="3333820530" sldId="258"/>
            <ac:picMk id="4" creationId="{C5F21B7F-55AC-4AB0-9BD6-0C6EE8823F90}"/>
          </ac:picMkLst>
        </pc:picChg>
        <pc:picChg chg="add mod">
          <ac:chgData name="Sanders Wang" userId="089d73b8-785c-4012-b931-81c632b6c9c7" providerId="ADAL" clId="{5354F822-A9E9-4067-BCDA-0FDA68F60510}" dt="2021-03-11T13:28:38.015" v="6570" actId="1076"/>
          <ac:picMkLst>
            <pc:docMk/>
            <pc:sldMk cId="3333820530" sldId="258"/>
            <ac:picMk id="106" creationId="{5DB815E3-3F3F-4DA3-AAEC-94E89CD2FBF6}"/>
          </ac:picMkLst>
        </pc:picChg>
        <pc:picChg chg="add mod ord">
          <ac:chgData name="Sanders Wang" userId="089d73b8-785c-4012-b931-81c632b6c9c7" providerId="ADAL" clId="{5354F822-A9E9-4067-BCDA-0FDA68F60510}" dt="2021-03-12T12:25:18.071" v="8868" actId="166"/>
          <ac:picMkLst>
            <pc:docMk/>
            <pc:sldMk cId="3333820530" sldId="258"/>
            <ac:picMk id="110" creationId="{65E4511C-0DCB-4A3C-AC0B-435E119FE486}"/>
          </ac:picMkLst>
        </pc:picChg>
        <pc:picChg chg="add del mod">
          <ac:chgData name="Sanders Wang" userId="089d73b8-785c-4012-b931-81c632b6c9c7" providerId="ADAL" clId="{5354F822-A9E9-4067-BCDA-0FDA68F60510}" dt="2021-03-13T12:48:57.292" v="9525" actId="478"/>
          <ac:picMkLst>
            <pc:docMk/>
            <pc:sldMk cId="3333820530" sldId="258"/>
            <ac:picMk id="112" creationId="{44A8E095-7381-4656-BE6C-DDFFEBB2F240}"/>
          </ac:picMkLst>
        </pc:picChg>
        <pc:picChg chg="add mod ord">
          <ac:chgData name="Sanders Wang" userId="089d73b8-785c-4012-b931-81c632b6c9c7" providerId="ADAL" clId="{5354F822-A9E9-4067-BCDA-0FDA68F60510}" dt="2021-03-12T12:06:53.228" v="8813" actId="166"/>
          <ac:picMkLst>
            <pc:docMk/>
            <pc:sldMk cId="3333820530" sldId="258"/>
            <ac:picMk id="116" creationId="{72B8FBF8-FE37-453D-BCA6-ADE166F05026}"/>
          </ac:picMkLst>
        </pc:picChg>
        <pc:picChg chg="add mod">
          <ac:chgData name="Sanders Wang" userId="089d73b8-785c-4012-b931-81c632b6c9c7" providerId="ADAL" clId="{5354F822-A9E9-4067-BCDA-0FDA68F60510}" dt="2021-03-11T13:40:06.050" v="6623" actId="1076"/>
          <ac:picMkLst>
            <pc:docMk/>
            <pc:sldMk cId="3333820530" sldId="258"/>
            <ac:picMk id="122" creationId="{59ECC1F2-A5F6-43D9-B692-64F607AA1B90}"/>
          </ac:picMkLst>
        </pc:picChg>
        <pc:picChg chg="del">
          <ac:chgData name="Sanders Wang" userId="089d73b8-785c-4012-b931-81c632b6c9c7" providerId="ADAL" clId="{5354F822-A9E9-4067-BCDA-0FDA68F60510}" dt="2021-03-10T18:44:52.085" v="3821" actId="478"/>
          <ac:picMkLst>
            <pc:docMk/>
            <pc:sldMk cId="3333820530" sldId="258"/>
            <ac:picMk id="208" creationId="{C9FD2316-B592-44E1-AB15-980959C4C578}"/>
          </ac:picMkLst>
        </pc:picChg>
        <pc:picChg chg="add mod">
          <ac:chgData name="Sanders Wang" userId="089d73b8-785c-4012-b931-81c632b6c9c7" providerId="ADAL" clId="{5354F822-A9E9-4067-BCDA-0FDA68F60510}" dt="2021-03-11T15:34:48.189" v="7220" actId="1076"/>
          <ac:picMkLst>
            <pc:docMk/>
            <pc:sldMk cId="3333820530" sldId="258"/>
            <ac:picMk id="297" creationId="{D70853DD-8F67-4A39-AFC6-2BF17F838AF1}"/>
          </ac:picMkLst>
        </pc:pic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3" creationId="{EFCB458B-A6A0-4B6B-98C8-579A9AD53BC9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09:50:13.320" v="5233" actId="14100"/>
          <ac:cxnSpMkLst>
            <pc:docMk/>
            <pc:sldMk cId="3333820530" sldId="258"/>
            <ac:cxnSpMk id="47" creationId="{0EF76AB0-7119-437B-B0A5-0AA08C928791}"/>
          </ac:cxnSpMkLst>
        </pc:cxnChg>
        <pc:cxnChg chg="add mod">
          <ac:chgData name="Sanders Wang" userId="089d73b8-785c-4012-b931-81c632b6c9c7" providerId="ADAL" clId="{5354F822-A9E9-4067-BCDA-0FDA68F60510}" dt="2021-03-11T09:42:37.197" v="5180" actId="14100"/>
          <ac:cxnSpMkLst>
            <pc:docMk/>
            <pc:sldMk cId="3333820530" sldId="258"/>
            <ac:cxnSpMk id="55" creationId="{A4355B4C-9D29-42A5-B546-AEAA569E3D1C}"/>
          </ac:cxnSpMkLst>
        </pc:cxnChg>
        <pc:cxnChg chg="add mod">
          <ac:chgData name="Sanders Wang" userId="089d73b8-785c-4012-b931-81c632b6c9c7" providerId="ADAL" clId="{5354F822-A9E9-4067-BCDA-0FDA68F60510}" dt="2021-03-11T12:51:37.790" v="6027" actId="14100"/>
          <ac:cxnSpMkLst>
            <pc:docMk/>
            <pc:sldMk cId="3333820530" sldId="258"/>
            <ac:cxnSpMk id="76" creationId="{5F6278BF-B9CE-4864-B723-F72E35E14D0B}"/>
          </ac:cxnSpMkLst>
        </pc:cxnChg>
        <pc:cxnChg chg="add del mod">
          <ac:chgData name="Sanders Wang" userId="089d73b8-785c-4012-b931-81c632b6c9c7" providerId="ADAL" clId="{5354F822-A9E9-4067-BCDA-0FDA68F60510}" dt="2021-03-11T09:56:08.634" v="5255" actId="478"/>
          <ac:cxnSpMkLst>
            <pc:docMk/>
            <pc:sldMk cId="3333820530" sldId="258"/>
            <ac:cxnSpMk id="80" creationId="{63684B3D-BD43-4994-85A2-1DE2CB5B8986}"/>
          </ac:cxnSpMkLst>
        </pc:cxnChg>
        <pc:cxnChg chg="add mod">
          <ac:chgData name="Sanders Wang" userId="089d73b8-785c-4012-b931-81c632b6c9c7" providerId="ADAL" clId="{5354F822-A9E9-4067-BCDA-0FDA68F60510}" dt="2021-03-11T12:51:08.622" v="6022" actId="14100"/>
          <ac:cxnSpMkLst>
            <pc:docMk/>
            <pc:sldMk cId="3333820530" sldId="258"/>
            <ac:cxnSpMk id="82" creationId="{32BD2E31-8969-466E-AAB7-ED75E7C82288}"/>
          </ac:cxnSpMkLst>
        </pc:cxnChg>
        <pc:cxnChg chg="add mod">
          <ac:chgData name="Sanders Wang" userId="089d73b8-785c-4012-b931-81c632b6c9c7" providerId="ADAL" clId="{5354F822-A9E9-4067-BCDA-0FDA68F60510}" dt="2021-03-11T09:56:45.174" v="5287" actId="14100"/>
          <ac:cxnSpMkLst>
            <pc:docMk/>
            <pc:sldMk cId="3333820530" sldId="258"/>
            <ac:cxnSpMk id="86" creationId="{F581F865-1057-4754-9D28-AFC19A209605}"/>
          </ac:cxnSpMkLst>
        </pc:cxnChg>
        <pc:cxnChg chg="add mod">
          <ac:chgData name="Sanders Wang" userId="089d73b8-785c-4012-b931-81c632b6c9c7" providerId="ADAL" clId="{5354F822-A9E9-4067-BCDA-0FDA68F60510}" dt="2021-03-11T11:32:13.154" v="5340" actId="14100"/>
          <ac:cxnSpMkLst>
            <pc:docMk/>
            <pc:sldMk cId="3333820530" sldId="258"/>
            <ac:cxnSpMk id="93" creationId="{88AEE70F-FCDD-4BB4-AFE0-FCCC43712C27}"/>
          </ac:cxnSpMkLst>
        </pc:cxnChg>
        <pc:cxnChg chg="add mod">
          <ac:chgData name="Sanders Wang" userId="089d73b8-785c-4012-b931-81c632b6c9c7" providerId="ADAL" clId="{5354F822-A9E9-4067-BCDA-0FDA68F60510}" dt="2021-03-11T11:29:01.302" v="5307" actId="1076"/>
          <ac:cxnSpMkLst>
            <pc:docMk/>
            <pc:sldMk cId="3333820530" sldId="258"/>
            <ac:cxnSpMk id="99" creationId="{7AB1A1F4-E631-478F-A593-BDE517E53050}"/>
          </ac:cxnSpMkLst>
        </pc:cxnChg>
        <pc:cxnChg chg="add mod">
          <ac:chgData name="Sanders Wang" userId="089d73b8-785c-4012-b931-81c632b6c9c7" providerId="ADAL" clId="{5354F822-A9E9-4067-BCDA-0FDA68F60510}" dt="2021-03-11T11:32:34.294" v="5344" actId="14100"/>
          <ac:cxnSpMkLst>
            <pc:docMk/>
            <pc:sldMk cId="3333820530" sldId="258"/>
            <ac:cxnSpMk id="109" creationId="{AFAE8E16-3273-446A-B9B1-8892EAC74F09}"/>
          </ac:cxnSpMkLst>
        </pc:cxnChg>
        <pc:cxnChg chg="add mod">
          <ac:chgData name="Sanders Wang" userId="089d73b8-785c-4012-b931-81c632b6c9c7" providerId="ADAL" clId="{5354F822-A9E9-4067-BCDA-0FDA68F60510}" dt="2021-03-11T11:35:03.778" v="5353" actId="14100"/>
          <ac:cxnSpMkLst>
            <pc:docMk/>
            <pc:sldMk cId="3333820530" sldId="258"/>
            <ac:cxnSpMk id="115" creationId="{B5376CD8-A3D3-4920-951B-B3EBDB06AA93}"/>
          </ac:cxnSpMkLst>
        </pc:cxnChg>
        <pc:cxnChg chg="add mod">
          <ac:chgData name="Sanders Wang" userId="089d73b8-785c-4012-b931-81c632b6c9c7" providerId="ADAL" clId="{5354F822-A9E9-4067-BCDA-0FDA68F60510}" dt="2021-03-11T12:54:08.306" v="6105" actId="14100"/>
          <ac:cxnSpMkLst>
            <pc:docMk/>
            <pc:sldMk cId="3333820530" sldId="258"/>
            <ac:cxnSpMk id="121" creationId="{83048BBA-EC8F-48CC-9B9B-3C4E6A0660B5}"/>
          </ac:cxnSpMkLst>
        </pc:cxnChg>
        <pc:cxnChg chg="add mod">
          <ac:chgData name="Sanders Wang" userId="089d73b8-785c-4012-b931-81c632b6c9c7" providerId="ADAL" clId="{5354F822-A9E9-4067-BCDA-0FDA68F60510}" dt="2021-03-11T11:38:24.297" v="5362" actId="14100"/>
          <ac:cxnSpMkLst>
            <pc:docMk/>
            <pc:sldMk cId="3333820530" sldId="258"/>
            <ac:cxnSpMk id="124" creationId="{3D1A1FAB-F687-4500-9841-FFC1FE690D13}"/>
          </ac:cxnSpMkLst>
        </pc:cxnChg>
        <pc:cxnChg chg="add mod">
          <ac:chgData name="Sanders Wang" userId="089d73b8-785c-4012-b931-81c632b6c9c7" providerId="ADAL" clId="{5354F822-A9E9-4067-BCDA-0FDA68F60510}" dt="2021-03-11T12:56:29.077" v="6126" actId="1076"/>
          <ac:cxnSpMkLst>
            <pc:docMk/>
            <pc:sldMk cId="3333820530" sldId="258"/>
            <ac:cxnSpMk id="128" creationId="{BB83222E-54A9-488F-BB0B-5BA8DF159DAC}"/>
          </ac:cxnSpMkLst>
        </pc:cxnChg>
        <pc:cxnChg chg="add mod">
          <ac:chgData name="Sanders Wang" userId="089d73b8-785c-4012-b931-81c632b6c9c7" providerId="ADAL" clId="{5354F822-A9E9-4067-BCDA-0FDA68F60510}" dt="2021-03-11T13:05:14.943" v="6269" actId="14100"/>
          <ac:cxnSpMkLst>
            <pc:docMk/>
            <pc:sldMk cId="3333820530" sldId="258"/>
            <ac:cxnSpMk id="132" creationId="{7B5FD7E0-C0E6-4C37-846B-CCF566E8A857}"/>
          </ac:cxnSpMkLst>
        </pc:cxnChg>
        <pc:cxnChg chg="add mod">
          <ac:chgData name="Sanders Wang" userId="089d73b8-785c-4012-b931-81c632b6c9c7" providerId="ADAL" clId="{5354F822-A9E9-4067-BCDA-0FDA68F60510}" dt="2021-03-11T13:07:31.071" v="6298" actId="1037"/>
          <ac:cxnSpMkLst>
            <pc:docMk/>
            <pc:sldMk cId="3333820530" sldId="258"/>
            <ac:cxnSpMk id="143" creationId="{65B7FDFE-7E64-4635-9829-E878769365BA}"/>
          </ac:cxnSpMkLst>
        </pc:cxnChg>
        <pc:cxnChg chg="add mod">
          <ac:chgData name="Sanders Wang" userId="089d73b8-785c-4012-b931-81c632b6c9c7" providerId="ADAL" clId="{5354F822-A9E9-4067-BCDA-0FDA68F60510}" dt="2021-03-11T11:46:54.664" v="5451" actId="14100"/>
          <ac:cxnSpMkLst>
            <pc:docMk/>
            <pc:sldMk cId="3333820530" sldId="258"/>
            <ac:cxnSpMk id="147" creationId="{082597F6-C040-4759-AC6C-EF20594B4D9B}"/>
          </ac:cxnSpMkLst>
        </pc:cxnChg>
        <pc:cxnChg chg="add mod">
          <ac:chgData name="Sanders Wang" userId="089d73b8-785c-4012-b931-81c632b6c9c7" providerId="ADAL" clId="{5354F822-A9E9-4067-BCDA-0FDA68F60510}" dt="2021-03-11T12:14:03.856" v="5702" actId="14100"/>
          <ac:cxnSpMkLst>
            <pc:docMk/>
            <pc:sldMk cId="3333820530" sldId="258"/>
            <ac:cxnSpMk id="148" creationId="{3E631F44-E5C0-4DDE-86B0-EC85C67D5726}"/>
          </ac:cxnSpMkLst>
        </pc:cxnChg>
        <pc:cxnChg chg="add mod">
          <ac:chgData name="Sanders Wang" userId="089d73b8-785c-4012-b931-81c632b6c9c7" providerId="ADAL" clId="{5354F822-A9E9-4067-BCDA-0FDA68F60510}" dt="2021-03-11T12:30:31.984" v="5828" actId="14100"/>
          <ac:cxnSpMkLst>
            <pc:docMk/>
            <pc:sldMk cId="3333820530" sldId="258"/>
            <ac:cxnSpMk id="149" creationId="{991DACB3-DF19-4061-B0E9-F94685C1A88A}"/>
          </ac:cxnSpMkLst>
        </pc:cxnChg>
        <pc:cxnChg chg="add mod">
          <ac:chgData name="Sanders Wang" userId="089d73b8-785c-4012-b931-81c632b6c9c7" providerId="ADAL" clId="{5354F822-A9E9-4067-BCDA-0FDA68F60510}" dt="2021-03-11T12:14:13.873" v="5704" actId="1076"/>
          <ac:cxnSpMkLst>
            <pc:docMk/>
            <pc:sldMk cId="3333820530" sldId="258"/>
            <ac:cxnSpMk id="150" creationId="{343CAC5D-6969-4AA4-A327-30616572D9B4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51" creationId="{43039024-FDC8-462D-AA80-5F4F47AD2982}"/>
          </ac:cxnSpMkLst>
        </pc:cxnChg>
        <pc:cxnChg chg="add mod">
          <ac:chgData name="Sanders Wang" userId="089d73b8-785c-4012-b931-81c632b6c9c7" providerId="ADAL" clId="{5354F822-A9E9-4067-BCDA-0FDA68F60510}" dt="2021-03-11T12:14:10.443" v="5703" actId="1076"/>
          <ac:cxnSpMkLst>
            <pc:docMk/>
            <pc:sldMk cId="3333820530" sldId="258"/>
            <ac:cxnSpMk id="154" creationId="{51D6197A-1EBB-42A2-BF85-32ABCB677BC1}"/>
          </ac:cxnSpMkLst>
        </pc:cxnChg>
        <pc:cxnChg chg="add mod">
          <ac:chgData name="Sanders Wang" userId="089d73b8-785c-4012-b931-81c632b6c9c7" providerId="ADAL" clId="{5354F822-A9E9-4067-BCDA-0FDA68F60510}" dt="2021-03-11T19:45:37.886" v="8786" actId="14100"/>
          <ac:cxnSpMkLst>
            <pc:docMk/>
            <pc:sldMk cId="3333820530" sldId="258"/>
            <ac:cxnSpMk id="159" creationId="{4F02FB45-7E54-4729-B784-05794644D8DF}"/>
          </ac:cxnSpMkLst>
        </pc:cxnChg>
        <pc:cxnChg chg="add del mod">
          <ac:chgData name="Sanders Wang" userId="089d73b8-785c-4012-b931-81c632b6c9c7" providerId="ADAL" clId="{5354F822-A9E9-4067-BCDA-0FDA68F60510}" dt="2021-03-11T16:57:08.232" v="7787" actId="478"/>
          <ac:cxnSpMkLst>
            <pc:docMk/>
            <pc:sldMk cId="3333820530" sldId="258"/>
            <ac:cxnSpMk id="159" creationId="{A27E6803-9A13-4F6F-8123-7A5DF98544F6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1" creationId="{8D869B2A-BF87-4CAE-A9F7-93C5D51E1579}"/>
          </ac:cxnSpMkLst>
        </pc:cxnChg>
        <pc:cxnChg chg="add mod">
          <ac:chgData name="Sanders Wang" userId="089d73b8-785c-4012-b931-81c632b6c9c7" providerId="ADAL" clId="{5354F822-A9E9-4067-BCDA-0FDA68F60510}" dt="2021-03-10T19:32:40.668" v="4398" actId="14100"/>
          <ac:cxnSpMkLst>
            <pc:docMk/>
            <pc:sldMk cId="3333820530" sldId="258"/>
            <ac:cxnSpMk id="162" creationId="{A3B31EB2-DD70-41A2-BF12-EAA5C09FC3A5}"/>
          </ac:cxnSpMkLst>
        </pc:cxnChg>
        <pc:cxnChg chg="add del mod">
          <ac:chgData name="Sanders Wang" userId="089d73b8-785c-4012-b931-81c632b6c9c7" providerId="ADAL" clId="{5354F822-A9E9-4067-BCDA-0FDA68F60510}" dt="2021-03-11T13:27:14.272" v="6562" actId="478"/>
          <ac:cxnSpMkLst>
            <pc:docMk/>
            <pc:sldMk cId="3333820530" sldId="258"/>
            <ac:cxnSpMk id="165" creationId="{94D60986-45F7-45C8-B8B8-6C33AD44F0BF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5" creationId="{9C265EA7-CC45-4B99-BBB0-4BA08DEE37EA}"/>
          </ac:cxnSpMkLst>
        </pc:cxnChg>
        <pc:cxnChg chg="add mod">
          <ac:chgData name="Sanders Wang" userId="089d73b8-785c-4012-b931-81c632b6c9c7" providerId="ADAL" clId="{5354F822-A9E9-4067-BCDA-0FDA68F60510}" dt="2021-03-12T12:24:25.675" v="8862" actId="14100"/>
          <ac:cxnSpMkLst>
            <pc:docMk/>
            <pc:sldMk cId="3333820530" sldId="258"/>
            <ac:cxnSpMk id="166" creationId="{73E04029-D6CF-4C85-BC49-4680C30D8030}"/>
          </ac:cxnSpMkLst>
        </pc:cxnChg>
        <pc:cxnChg chg="add mod">
          <ac:chgData name="Sanders Wang" userId="089d73b8-785c-4012-b931-81c632b6c9c7" providerId="ADAL" clId="{5354F822-A9E9-4067-BCDA-0FDA68F60510}" dt="2021-03-12T12:24:40.506" v="8864" actId="14100"/>
          <ac:cxnSpMkLst>
            <pc:docMk/>
            <pc:sldMk cId="3333820530" sldId="258"/>
            <ac:cxnSpMk id="167" creationId="{78E5CCA2-517F-4118-8F43-0BF23A713151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2T12:25:13.288" v="8867" actId="14100"/>
          <ac:cxnSpMkLst>
            <pc:docMk/>
            <pc:sldMk cId="3333820530" sldId="258"/>
            <ac:cxnSpMk id="170" creationId="{207A08D5-EF0E-4B7A-A2CD-28358DE7C12A}"/>
          </ac:cxnSpMkLst>
        </pc:cxnChg>
        <pc:cxnChg chg="add mod">
          <ac:chgData name="Sanders Wang" userId="089d73b8-785c-4012-b931-81c632b6c9c7" providerId="ADAL" clId="{5354F822-A9E9-4067-BCDA-0FDA68F60510}" dt="2021-03-12T12:09:06.174" v="8819" actId="571"/>
          <ac:cxnSpMkLst>
            <pc:docMk/>
            <pc:sldMk cId="3333820530" sldId="258"/>
            <ac:cxnSpMk id="171" creationId="{9338827C-0537-4561-BA3D-7F93B68BA948}"/>
          </ac:cxnSpMkLst>
        </pc:cxnChg>
        <pc:cxnChg chg="add mod">
          <ac:chgData name="Sanders Wang" userId="089d73b8-785c-4012-b931-81c632b6c9c7" providerId="ADAL" clId="{5354F822-A9E9-4067-BCDA-0FDA68F60510}" dt="2021-03-11T12:31:49.936" v="5838" actId="1076"/>
          <ac:cxnSpMkLst>
            <pc:docMk/>
            <pc:sldMk cId="3333820530" sldId="258"/>
            <ac:cxnSpMk id="174" creationId="{B5E19C47-35A4-4105-8446-F8D957C35458}"/>
          </ac:cxnSpMkLst>
        </pc:cxnChg>
        <pc:cxnChg chg="add del mod">
          <ac:chgData name="Sanders Wang" userId="089d73b8-785c-4012-b931-81c632b6c9c7" providerId="ADAL" clId="{5354F822-A9E9-4067-BCDA-0FDA68F60510}" dt="2021-03-10T19:11:18.087" v="4214" actId="478"/>
          <ac:cxnSpMkLst>
            <pc:docMk/>
            <pc:sldMk cId="3333820530" sldId="258"/>
            <ac:cxnSpMk id="176" creationId="{0341A330-7D16-4ACC-947A-CD47ADEE1C37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83" creationId="{FCC11A8D-17F8-4DAC-896A-D1ADD8D58F72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4" creationId="{5A3ADFEC-2D4A-4841-B247-309AFB96F218}"/>
          </ac:cxnSpMkLst>
        </pc:cxnChg>
        <pc:cxnChg chg="add del mod">
          <ac:chgData name="Sanders Wang" userId="089d73b8-785c-4012-b931-81c632b6c9c7" providerId="ADAL" clId="{5354F822-A9E9-4067-BCDA-0FDA68F60510}" dt="2021-03-10T19:21:22.616" v="4299" actId="478"/>
          <ac:cxnSpMkLst>
            <pc:docMk/>
            <pc:sldMk cId="3333820530" sldId="258"/>
            <ac:cxnSpMk id="194" creationId="{BDFD6E85-5617-4828-91F9-CB22D75E8B4E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0" creationId="{9E40E91A-585B-408E-B566-009E4EE5F733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6" creationId="{260A4B39-3AD3-458C-B1B2-FEE15274EBA6}"/>
          </ac:cxnSpMkLst>
        </pc:cxnChg>
        <pc:cxnChg chg="add del mod">
          <ac:chgData name="Sanders Wang" userId="089d73b8-785c-4012-b931-81c632b6c9c7" providerId="ADAL" clId="{5354F822-A9E9-4067-BCDA-0FDA68F60510}" dt="2021-03-10T19:23:20.606" v="4307" actId="478"/>
          <ac:cxnSpMkLst>
            <pc:docMk/>
            <pc:sldMk cId="3333820530" sldId="258"/>
            <ac:cxnSpMk id="207" creationId="{183AA032-D787-4940-BEFF-2D0474234132}"/>
          </ac:cxnSpMkLst>
        </pc:cxnChg>
        <pc:cxnChg chg="add mod ord">
          <ac:chgData name="Sanders Wang" userId="089d73b8-785c-4012-b931-81c632b6c9c7" providerId="ADAL" clId="{5354F822-A9E9-4067-BCDA-0FDA68F60510}" dt="2021-03-11T13:15:52.599" v="6378" actId="166"/>
          <ac:cxnSpMkLst>
            <pc:docMk/>
            <pc:sldMk cId="3333820530" sldId="258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15" creationId="{6910626F-F231-41F6-9647-48BFAD793F5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11T12:57:27.320" v="6145" actId="1035"/>
          <ac:cxnSpMkLst>
            <pc:docMk/>
            <pc:sldMk cId="3333820530" sldId="258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2:55:30.375" v="6116" actId="14100"/>
          <ac:cxnSpMkLst>
            <pc:docMk/>
            <pc:sldMk cId="3333820530" sldId="258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2:53:35.605" v="6100" actId="1076"/>
          <ac:cxnSpMkLst>
            <pc:docMk/>
            <pc:sldMk cId="3333820530" sldId="258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0T19:35:56.663" v="4421" actId="1076"/>
          <ac:cxnSpMkLst>
            <pc:docMk/>
            <pc:sldMk cId="3333820530" sldId="258"/>
            <ac:cxnSpMk id="238" creationId="{F27CD460-8A67-49B3-8E00-0B0AD97BCFEA}"/>
          </ac:cxnSpMkLst>
        </pc:cxnChg>
        <pc:cxnChg chg="add mod">
          <ac:chgData name="Sanders Wang" userId="089d73b8-785c-4012-b931-81c632b6c9c7" providerId="ADAL" clId="{5354F822-A9E9-4067-BCDA-0FDA68F60510}" dt="2021-03-10T19:38:44.757" v="4444" actId="14100"/>
          <ac:cxnSpMkLst>
            <pc:docMk/>
            <pc:sldMk cId="3333820530" sldId="258"/>
            <ac:cxnSpMk id="242" creationId="{7C8FB3B9-751B-40E5-B351-D8D1FEAB68E3}"/>
          </ac:cxnSpMkLst>
        </pc:cxnChg>
        <pc:cxnChg chg="add mod">
          <ac:chgData name="Sanders Wang" userId="089d73b8-785c-4012-b931-81c632b6c9c7" providerId="ADAL" clId="{5354F822-A9E9-4067-BCDA-0FDA68F60510}" dt="2021-03-10T19:42:33.707" v="4472" actId="14100"/>
          <ac:cxnSpMkLst>
            <pc:docMk/>
            <pc:sldMk cId="3333820530" sldId="258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57" creationId="{F47103D0-5E96-4CBB-86F6-53E5F342E5C2}"/>
          </ac:cxnSpMkLst>
        </pc:cxnChg>
        <pc:cxnChg chg="add del mod">
          <ac:chgData name="Sanders Wang" userId="089d73b8-785c-4012-b931-81c632b6c9c7" providerId="ADAL" clId="{5354F822-A9E9-4067-BCDA-0FDA68F60510}" dt="2021-03-11T12:58:05.390" v="6154" actId="478"/>
          <ac:cxnSpMkLst>
            <pc:docMk/>
            <pc:sldMk cId="3333820530" sldId="258"/>
            <ac:cxnSpMk id="259" creationId="{28ABF38E-750C-4A16-B2B9-6476473D6E2F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61" creationId="{367545B3-73F1-4229-904A-F143325BB112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3:18:04.037" v="6434" actId="14100"/>
          <ac:cxnSpMkLst>
            <pc:docMk/>
            <pc:sldMk cId="3333820530" sldId="258"/>
            <ac:cxnSpMk id="264" creationId="{5C681352-004E-41A0-A8CB-4307E48C99A2}"/>
          </ac:cxnSpMkLst>
        </pc:cxnChg>
        <pc:cxnChg chg="add mod ord">
          <ac:chgData name="Sanders Wang" userId="089d73b8-785c-4012-b931-81c632b6c9c7" providerId="ADAL" clId="{5354F822-A9E9-4067-BCDA-0FDA68F60510}" dt="2021-03-11T13:16:21.772" v="6382" actId="14100"/>
          <ac:cxnSpMkLst>
            <pc:docMk/>
            <pc:sldMk cId="3333820530" sldId="258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0" creationId="{C0A78433-2BE1-4F8C-AC6B-123EA78B1B7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2" creationId="{258CCC42-6494-47EA-A05B-D0040351BA1F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8" creationId="{E84D2E1D-830C-440C-BC49-BDB8E9C47E9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11T13:17:41.584" v="6432" actId="14100"/>
          <ac:cxnSpMkLst>
            <pc:docMk/>
            <pc:sldMk cId="3333820530" sldId="258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3:17:36.197" v="6431" actId="1036"/>
          <ac:cxnSpMkLst>
            <pc:docMk/>
            <pc:sldMk cId="3333820530" sldId="258"/>
            <ac:cxnSpMk id="289" creationId="{32C21A48-7D91-44C7-B57A-2BC7D3C508BF}"/>
          </ac:cxnSpMkLst>
        </pc:cxnChg>
        <pc:cxnChg chg="add mod">
          <ac:chgData name="Sanders Wang" userId="089d73b8-785c-4012-b931-81c632b6c9c7" providerId="ADAL" clId="{5354F822-A9E9-4067-BCDA-0FDA68F60510}" dt="2021-03-11T13:20:49.038" v="6510" actId="14100"/>
          <ac:cxnSpMkLst>
            <pc:docMk/>
            <pc:sldMk cId="3333820530" sldId="258"/>
            <ac:cxnSpMk id="290" creationId="{F0C0FBE6-1A2D-4ADB-96A5-00F5DA158AB2}"/>
          </ac:cxnSpMkLst>
        </pc:cxnChg>
        <pc:cxnChg chg="add del mod">
          <ac:chgData name="Sanders Wang" userId="089d73b8-785c-4012-b931-81c632b6c9c7" providerId="ADAL" clId="{5354F822-A9E9-4067-BCDA-0FDA68F60510}" dt="2021-03-11T13:37:08.196" v="6602" actId="478"/>
          <ac:cxnSpMkLst>
            <pc:docMk/>
            <pc:sldMk cId="3333820530" sldId="258"/>
            <ac:cxnSpMk id="295" creationId="{70F6ECCB-2A16-4472-A2D0-9BC3EA56698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3:44:34.748" v="6630" actId="14100"/>
          <ac:cxnSpMkLst>
            <pc:docMk/>
            <pc:sldMk cId="3333820530" sldId="258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3" creationId="{9308BDBE-F621-4876-B8CB-CA95D2710FD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8" creationId="{07A45C21-7592-4FCD-97D9-A90051C6F23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5" creationId="{70FCA613-B16B-48F8-8C0E-0835576B1B7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9" creationId="{468A230A-732F-4C3A-8598-41A6260545CB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34" creationId="{254E00DB-6E43-4BFA-92EF-4739548DC5FF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341" creationId="{203AE8D7-C704-4D4C-BD21-ABD5D2A5771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4" creationId="{880671C4-CB9F-4570-8ECE-2AC1FD12065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7" creationId="{2B31DA77-9AFA-44A4-9174-40497C8EF21A}"/>
          </ac:cxnSpMkLst>
        </pc:cxnChg>
        <pc:cxnChg chg="del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50" creationId="{C97D1599-26A0-4E0B-8724-3DE6D6FF2E4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2" creationId="{4DF14D99-4611-405C-A47A-D00984B39B87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7" creationId="{0AC608FD-0B43-4D36-822C-4C9AE07373D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95" creationId="{33E3E487-6953-4708-8A18-CE5F8C6C452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04" creationId="{66EFCA32-84C8-412C-ABA4-D5C92DF9258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18" creationId="{31ADA213-4DEC-4E21-86D6-C9803CEE93D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25" creationId="{DCD9BBE7-A729-4ABC-99EF-205E0255540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35" creationId="{2AECCD73-3E1F-46C7-A66B-6BC955999A1E}"/>
          </ac:cxnSpMkLst>
        </pc:cxnChg>
        <pc:cxnChg chg="del mod">
          <ac:chgData name="Sanders Wang" userId="089d73b8-785c-4012-b931-81c632b6c9c7" providerId="ADAL" clId="{5354F822-A9E9-4067-BCDA-0FDA68F60510}" dt="2021-03-10T18:43:15.141" v="3818" actId="478"/>
          <ac:cxnSpMkLst>
            <pc:docMk/>
            <pc:sldMk cId="3333820530" sldId="258"/>
            <ac:cxnSpMk id="441" creationId="{A3F54D94-F5AF-4C12-9FEF-C0EF61025366}"/>
          </ac:cxnSpMkLst>
        </pc:cxnChg>
        <pc:cxnChg chg="del mod">
          <ac:chgData name="Sanders Wang" userId="089d73b8-785c-4012-b931-81c632b6c9c7" providerId="ADAL" clId="{5354F822-A9E9-4067-BCDA-0FDA68F60510}" dt="2021-03-10T18:43:43.475" v="3819" actId="478"/>
          <ac:cxnSpMkLst>
            <pc:docMk/>
            <pc:sldMk cId="3333820530" sldId="258"/>
            <ac:cxnSpMk id="445" creationId="{023FA4DF-C132-40FB-A3BA-3607D4CD2F83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0" creationId="{7DE2EDD2-5048-4071-AB67-B09E9325AC21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0T18:55:20.051" v="4075" actId="14100"/>
          <ac:cxnSpMkLst>
            <pc:docMk/>
            <pc:sldMk cId="3333820530" sldId="258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0T18:54:57.958" v="4072" actId="1036"/>
          <ac:cxnSpMkLst>
            <pc:docMk/>
            <pc:sldMk cId="3333820530" sldId="258"/>
            <ac:cxnSpMk id="490" creationId="{B10B8CF8-01BC-4F89-8397-6CEDBC539515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01" creationId="{3F31A20D-3530-4E17-975A-D466186363CD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17" creationId="{46DBC504-DED1-4A5C-831E-C2AE0CCE419E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25" creationId="{D7903CB1-22DA-4EA2-82D3-F4BD8CA6D2C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2:41:13.438" v="9463" actId="11529"/>
        <pc:sldMkLst>
          <pc:docMk/>
          <pc:sldMk cId="3289429343" sldId="259"/>
        </pc:sldMkLst>
        <pc:spChg chg="add mod">
          <ac:chgData name="Sanders Wang" userId="089d73b8-785c-4012-b931-81c632b6c9c7" providerId="ADAL" clId="{5354F822-A9E9-4067-BCDA-0FDA68F60510}" dt="2021-03-10T19:49:32.347" v="4507" actId="6549"/>
          <ac:spMkLst>
            <pc:docMk/>
            <pc:sldMk cId="3289429343" sldId="259"/>
            <ac:spMk id="2" creationId="{A337876A-69F1-46E2-8811-7FB87167199A}"/>
          </ac:spMkLst>
        </pc:spChg>
        <pc:spChg chg="add mod">
          <ac:chgData name="Sanders Wang" userId="089d73b8-785c-4012-b931-81c632b6c9c7" providerId="ADAL" clId="{5354F822-A9E9-4067-BCDA-0FDA68F60510}" dt="2021-03-11T13:55:24.253" v="6656" actId="1036"/>
          <ac:spMkLst>
            <pc:docMk/>
            <pc:sldMk cId="3289429343" sldId="259"/>
            <ac:spMk id="6" creationId="{CF52C375-D292-4577-99B6-32317125638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9" creationId="{87397283-3103-4A0E-8F44-C6C7B6BCF353}"/>
          </ac:spMkLst>
        </pc:spChg>
        <pc:spChg chg="add mod">
          <ac:chgData name="Sanders Wang" userId="089d73b8-785c-4012-b931-81c632b6c9c7" providerId="ADAL" clId="{5354F822-A9E9-4067-BCDA-0FDA68F60510}" dt="2021-03-11T08:32:46.349" v="4717" actId="1076"/>
          <ac:spMkLst>
            <pc:docMk/>
            <pc:sldMk cId="3289429343" sldId="259"/>
            <ac:spMk id="21" creationId="{A6D84BAA-876C-4413-AF2B-4A6D5D49D222}"/>
          </ac:spMkLst>
        </pc:spChg>
        <pc:spChg chg="add del">
          <ac:chgData name="Sanders Wang" userId="089d73b8-785c-4012-b931-81c632b6c9c7" providerId="ADAL" clId="{5354F822-A9E9-4067-BCDA-0FDA68F60510}" dt="2021-03-13T12:41:13.438" v="9463" actId="11529"/>
          <ac:spMkLst>
            <pc:docMk/>
            <pc:sldMk cId="3289429343" sldId="259"/>
            <ac:spMk id="25" creationId="{F0D5CCFF-0ABC-4274-B515-35EBA5F9186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27" creationId="{3A34CA1D-80CD-4417-BF8C-A4E6A17DDEFD}"/>
          </ac:spMkLst>
        </pc:spChg>
        <pc:spChg chg="add mod">
          <ac:chgData name="Sanders Wang" userId="089d73b8-785c-4012-b931-81c632b6c9c7" providerId="ADAL" clId="{5354F822-A9E9-4067-BCDA-0FDA68F60510}" dt="2021-03-13T10:31:53.663" v="9280" actId="14100"/>
          <ac:spMkLst>
            <pc:docMk/>
            <pc:sldMk cId="3289429343" sldId="259"/>
            <ac:spMk id="28" creationId="{E02D5D27-7AF2-4C10-B6D8-9E86460D6ED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30" creationId="{2F93B299-4576-402B-A9D3-F82885DD660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0" creationId="{9AEE68A8-5E9B-4211-A08A-A6A4C67D0B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1" creationId="{E73ACDC9-8FAE-4FB8-A8D7-4DD0F885BF6B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2" creationId="{F25269B7-F95A-4BD5-8457-A82AEA8FFA46}"/>
          </ac:spMkLst>
        </pc:spChg>
        <pc:spChg chg="add del mod">
          <ac:chgData name="Sanders Wang" userId="089d73b8-785c-4012-b931-81c632b6c9c7" providerId="ADAL" clId="{5354F822-A9E9-4067-BCDA-0FDA68F60510}" dt="2021-03-11T08:55:54.688" v="5001" actId="478"/>
          <ac:spMkLst>
            <pc:docMk/>
            <pc:sldMk cId="3289429343" sldId="259"/>
            <ac:spMk id="43" creationId="{DF55C652-5EE6-4312-BEFA-C270FC9EE12F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4" creationId="{10E6E252-B99C-453F-881E-C16035F7FE91}"/>
          </ac:spMkLst>
        </pc:spChg>
        <pc:spChg chg="add del mod">
          <ac:chgData name="Sanders Wang" userId="089d73b8-785c-4012-b931-81c632b6c9c7" providerId="ADAL" clId="{5354F822-A9E9-4067-BCDA-0FDA68F60510}" dt="2021-03-11T08:51:20.523" v="4961" actId="478"/>
          <ac:spMkLst>
            <pc:docMk/>
            <pc:sldMk cId="3289429343" sldId="259"/>
            <ac:spMk id="47" creationId="{A89C11A1-816C-4A17-89FE-A8BD528B3D3D}"/>
          </ac:spMkLst>
        </pc:spChg>
        <pc:spChg chg="add del mod">
          <ac:chgData name="Sanders Wang" userId="089d73b8-785c-4012-b931-81c632b6c9c7" providerId="ADAL" clId="{5354F822-A9E9-4067-BCDA-0FDA68F60510}" dt="2021-03-12T20:14:16.212" v="9133" actId="478"/>
          <ac:spMkLst>
            <pc:docMk/>
            <pc:sldMk cId="3289429343" sldId="259"/>
            <ac:spMk id="50" creationId="{5C590EF1-36E1-4214-B55C-6EDE6BD23BE8}"/>
          </ac:spMkLst>
        </pc:spChg>
        <pc:spChg chg="add del mod">
          <ac:chgData name="Sanders Wang" userId="089d73b8-785c-4012-b931-81c632b6c9c7" providerId="ADAL" clId="{5354F822-A9E9-4067-BCDA-0FDA68F60510}" dt="2021-03-11T08:51:13.236" v="4960" actId="478"/>
          <ac:spMkLst>
            <pc:docMk/>
            <pc:sldMk cId="3289429343" sldId="259"/>
            <ac:spMk id="50" creationId="{FB6498D3-3F2E-4E76-84BA-B436F86117F4}"/>
          </ac:spMkLst>
        </pc:spChg>
        <pc:spChg chg="add del mod">
          <ac:chgData name="Sanders Wang" userId="089d73b8-785c-4012-b931-81c632b6c9c7" providerId="ADAL" clId="{5354F822-A9E9-4067-BCDA-0FDA68F60510}" dt="2021-03-11T08:52:51.187" v="4969" actId="478"/>
          <ac:spMkLst>
            <pc:docMk/>
            <pc:sldMk cId="3289429343" sldId="259"/>
            <ac:spMk id="53" creationId="{6122F72A-8C2A-4D43-B6AA-5892B3BD7916}"/>
          </ac:spMkLst>
        </pc:spChg>
        <pc:spChg chg="add mod">
          <ac:chgData name="Sanders Wang" userId="089d73b8-785c-4012-b931-81c632b6c9c7" providerId="ADAL" clId="{5354F822-A9E9-4067-BCDA-0FDA68F60510}" dt="2021-03-13T10:35:26.936" v="9316" actId="14100"/>
          <ac:spMkLst>
            <pc:docMk/>
            <pc:sldMk cId="3289429343" sldId="259"/>
            <ac:spMk id="55" creationId="{91E2361A-321E-4237-992B-ECF4AD34905C}"/>
          </ac:spMkLst>
        </pc:spChg>
        <pc:spChg chg="add mod">
          <ac:chgData name="Sanders Wang" userId="089d73b8-785c-4012-b931-81c632b6c9c7" providerId="ADAL" clId="{5354F822-A9E9-4067-BCDA-0FDA68F60510}" dt="2021-03-13T10:32:02.280" v="9281" actId="1076"/>
          <ac:spMkLst>
            <pc:docMk/>
            <pc:sldMk cId="3289429343" sldId="259"/>
            <ac:spMk id="56" creationId="{FDF672E7-B7C1-49CD-B1A2-ED7B2B4C48ED}"/>
          </ac:spMkLst>
        </pc:spChg>
        <pc:spChg chg="add mod">
          <ac:chgData name="Sanders Wang" userId="089d73b8-785c-4012-b931-81c632b6c9c7" providerId="ADAL" clId="{5354F822-A9E9-4067-BCDA-0FDA68F60510}" dt="2021-03-13T10:32:21.426" v="9283" actId="1076"/>
          <ac:spMkLst>
            <pc:docMk/>
            <pc:sldMk cId="3289429343" sldId="259"/>
            <ac:spMk id="57" creationId="{0CE6A4DC-6C15-4C39-93CA-B6EAC324EC8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69" creationId="{38E0FE1B-45FE-4F1C-8B0E-35DC66E524F8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72" creationId="{C94F836C-A910-4770-8A92-85BEFEA385DC}"/>
          </ac:spMkLst>
        </pc:spChg>
        <pc:spChg chg="add mod">
          <ac:chgData name="Sanders Wang" userId="089d73b8-785c-4012-b931-81c632b6c9c7" providerId="ADAL" clId="{5354F822-A9E9-4067-BCDA-0FDA68F60510}" dt="2021-03-13T10:37:29.809" v="9354" actId="1076"/>
          <ac:spMkLst>
            <pc:docMk/>
            <pc:sldMk cId="3289429343" sldId="259"/>
            <ac:spMk id="73" creationId="{622263F0-106B-45C4-87A3-C15F4EAA12A3}"/>
          </ac:spMkLst>
        </pc:spChg>
        <pc:spChg chg="add del mod">
          <ac:chgData name="Sanders Wang" userId="089d73b8-785c-4012-b931-81c632b6c9c7" providerId="ADAL" clId="{5354F822-A9E9-4067-BCDA-0FDA68F60510}" dt="2021-03-11T09:31:07.930" v="5097" actId="478"/>
          <ac:spMkLst>
            <pc:docMk/>
            <pc:sldMk cId="3289429343" sldId="259"/>
            <ac:spMk id="77" creationId="{FC48E943-EAAD-4EC8-8A53-98C3A9DB73AF}"/>
          </ac:spMkLst>
        </pc:spChg>
        <pc:spChg chg="add mod">
          <ac:chgData name="Sanders Wang" userId="089d73b8-785c-4012-b931-81c632b6c9c7" providerId="ADAL" clId="{5354F822-A9E9-4067-BCDA-0FDA68F60510}" dt="2021-03-13T10:32:43.658" v="9287" actId="14100"/>
          <ac:spMkLst>
            <pc:docMk/>
            <pc:sldMk cId="3289429343" sldId="259"/>
            <ac:spMk id="78" creationId="{35EAB0AC-066B-416C-B891-F8C9A1FAA761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79" creationId="{CF24100A-A428-4644-8016-2B80EB368FDE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0" creationId="{2B7FBBA6-7A72-431E-90CE-A75888679CAB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1" creationId="{46ED493A-12A6-420C-B585-4DB496D236F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2" creationId="{9E6A13C0-ADBF-4775-8AE1-C0D012D90249}"/>
          </ac:spMkLst>
        </pc:spChg>
        <pc:spChg chg="add del mod">
          <ac:chgData name="Sanders Wang" userId="089d73b8-785c-4012-b931-81c632b6c9c7" providerId="ADAL" clId="{5354F822-A9E9-4067-BCDA-0FDA68F60510}" dt="2021-03-11T11:52:08.959" v="5493" actId="478"/>
          <ac:spMkLst>
            <pc:docMk/>
            <pc:sldMk cId="3289429343" sldId="259"/>
            <ac:spMk id="83" creationId="{414CEBC8-40E3-4436-9540-59557B5BDC6C}"/>
          </ac:spMkLst>
        </pc:spChg>
        <pc:spChg chg="add mod">
          <ac:chgData name="Sanders Wang" userId="089d73b8-785c-4012-b931-81c632b6c9c7" providerId="ADAL" clId="{5354F822-A9E9-4067-BCDA-0FDA68F60510}" dt="2021-03-11T11:58:22.342" v="5532" actId="164"/>
          <ac:spMkLst>
            <pc:docMk/>
            <pc:sldMk cId="3289429343" sldId="259"/>
            <ac:spMk id="84" creationId="{AB4CD44A-C4A0-487E-BEEC-4B31EC42D298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5" creationId="{72865825-3D6B-40A4-8994-FB605C1DE28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6" creationId="{34C7CDF8-2855-47EC-BB10-73A4A16BD724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7" creationId="{83A273D2-D5AE-476C-BE9E-981F95E8061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8" creationId="{A538E8E2-757B-42CC-9E47-08AE962978AA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9" creationId="{0298D326-9D3A-439F-A815-BEA718BDB879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0" creationId="{7241152E-65B5-4576-8A62-5233679B5C72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1" creationId="{3D2D8819-BE88-4B3C-935F-88A952F58F9C}"/>
          </ac:spMkLst>
        </pc:spChg>
        <pc:spChg chg="add del mod">
          <ac:chgData name="Sanders Wang" userId="089d73b8-785c-4012-b931-81c632b6c9c7" providerId="ADAL" clId="{5354F822-A9E9-4067-BCDA-0FDA68F60510}" dt="2021-03-11T11:58:06.609" v="5529" actId="478"/>
          <ac:spMkLst>
            <pc:docMk/>
            <pc:sldMk cId="3289429343" sldId="259"/>
            <ac:spMk id="94" creationId="{D65E0E7E-DAB3-4D82-9929-0528D19BE948}"/>
          </ac:spMkLst>
        </pc:spChg>
        <pc:spChg chg="mod">
          <ac:chgData name="Sanders Wang" userId="089d73b8-785c-4012-b931-81c632b6c9c7" providerId="ADAL" clId="{5354F822-A9E9-4067-BCDA-0FDA68F60510}" dt="2021-03-11T11:59:13.801" v="5536"/>
          <ac:spMkLst>
            <pc:docMk/>
            <pc:sldMk cId="3289429343" sldId="259"/>
            <ac:spMk id="98" creationId="{26D944AA-5708-4F59-A756-5A54284D49C3}"/>
          </ac:spMkLst>
        </pc:spChg>
        <pc:spChg chg="mod">
          <ac:chgData name="Sanders Wang" userId="089d73b8-785c-4012-b931-81c632b6c9c7" providerId="ADAL" clId="{5354F822-A9E9-4067-BCDA-0FDA68F60510}" dt="2021-03-11T11:59:55.698" v="5540" actId="1076"/>
          <ac:spMkLst>
            <pc:docMk/>
            <pc:sldMk cId="3289429343" sldId="259"/>
            <ac:spMk id="101" creationId="{FC615318-1FF3-4020-B9AB-4C16FD31B10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3" creationId="{6A263923-D4A6-47CA-BD75-81E226C03B8E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6" creationId="{28A44C4C-DF4A-46A6-982C-8CA70685BB66}"/>
          </ac:spMkLst>
        </pc:spChg>
        <pc:spChg chg="mod">
          <ac:chgData name="Sanders Wang" userId="089d73b8-785c-4012-b931-81c632b6c9c7" providerId="ADAL" clId="{5354F822-A9E9-4067-BCDA-0FDA68F60510}" dt="2021-03-13T10:33:15.185" v="9295" actId="1076"/>
          <ac:spMkLst>
            <pc:docMk/>
            <pc:sldMk cId="3289429343" sldId="259"/>
            <ac:spMk id="109" creationId="{A313F6CA-D61E-4C0A-BFA0-F273CC4FECAB}"/>
          </ac:spMkLst>
        </pc:spChg>
        <pc:spChg chg="add del mod">
          <ac:chgData name="Sanders Wang" userId="089d73b8-785c-4012-b931-81c632b6c9c7" providerId="ADAL" clId="{5354F822-A9E9-4067-BCDA-0FDA68F60510}" dt="2021-03-11T14:04:57.839" v="6683" actId="478"/>
          <ac:spMkLst>
            <pc:docMk/>
            <pc:sldMk cId="3289429343" sldId="259"/>
            <ac:spMk id="111" creationId="{ACF85372-AD4C-4853-B99A-B5DEAB647A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13" creationId="{E509D739-3AF5-4A9F-9C26-687B0B6D64E5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6" creationId="{D9074476-9830-49D2-A677-3B643FBB1F00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8" creationId="{72C600C5-F3F9-4E91-98D2-B7EE87EA0FD8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9" creationId="{44D36F9B-9B63-4B26-8E11-5BD018A4687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0" creationId="{3F767BB2-FC70-4000-93F2-DF03368E5961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1" creationId="{9B1F5FD1-EBFF-4B57-93B3-2679EF007046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2" creationId="{FF8D62AF-BDF1-4CAF-AB1A-1726C783D16B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3" creationId="{BD1E96D0-BBBE-4E4B-90EC-554E0D20B886}"/>
          </ac:spMkLst>
        </pc:spChg>
        <pc:spChg chg="add mod">
          <ac:chgData name="Sanders Wang" userId="089d73b8-785c-4012-b931-81c632b6c9c7" providerId="ADAL" clId="{5354F822-A9E9-4067-BCDA-0FDA68F60510}" dt="2021-03-13T10:28:33.452" v="9235" actId="1076"/>
          <ac:spMkLst>
            <pc:docMk/>
            <pc:sldMk cId="3289429343" sldId="259"/>
            <ac:spMk id="124" creationId="{A7036E32-797D-4F46-A10A-F1EAB640E104}"/>
          </ac:spMkLst>
        </pc:spChg>
        <pc:spChg chg="add mod">
          <ac:chgData name="Sanders Wang" userId="089d73b8-785c-4012-b931-81c632b6c9c7" providerId="ADAL" clId="{5354F822-A9E9-4067-BCDA-0FDA68F60510}" dt="2021-03-13T10:28:08.319" v="9228" actId="14100"/>
          <ac:spMkLst>
            <pc:docMk/>
            <pc:sldMk cId="3289429343" sldId="259"/>
            <ac:spMk id="125" creationId="{C246A62E-1930-4F1A-A7DF-23E94D8EEE86}"/>
          </ac:spMkLst>
        </pc:spChg>
        <pc:spChg chg="add mod">
          <ac:chgData name="Sanders Wang" userId="089d73b8-785c-4012-b931-81c632b6c9c7" providerId="ADAL" clId="{5354F822-A9E9-4067-BCDA-0FDA68F60510}" dt="2021-03-13T10:29:37.035" v="9237" actId="1076"/>
          <ac:spMkLst>
            <pc:docMk/>
            <pc:sldMk cId="3289429343" sldId="259"/>
            <ac:spMk id="126" creationId="{9B0B703C-919B-41D9-9DBC-B88255F19FDC}"/>
          </ac:spMkLst>
        </pc:spChg>
        <pc:spChg chg="add mod">
          <ac:chgData name="Sanders Wang" userId="089d73b8-785c-4012-b931-81c632b6c9c7" providerId="ADAL" clId="{5354F822-A9E9-4067-BCDA-0FDA68F60510}" dt="2021-03-11T12:28:03.420" v="5810" actId="571"/>
          <ac:spMkLst>
            <pc:docMk/>
            <pc:sldMk cId="3289429343" sldId="259"/>
            <ac:spMk id="127" creationId="{E2320D9B-B036-4B5D-B2E1-05F289FF75FB}"/>
          </ac:spMkLst>
        </pc:spChg>
        <pc:spChg chg="add mod ord">
          <ac:chgData name="Sanders Wang" userId="089d73b8-785c-4012-b931-81c632b6c9c7" providerId="ADAL" clId="{5354F822-A9E9-4067-BCDA-0FDA68F60510}" dt="2021-03-13T10:28:18.640" v="9232" actId="1076"/>
          <ac:spMkLst>
            <pc:docMk/>
            <pc:sldMk cId="3289429343" sldId="259"/>
            <ac:spMk id="128" creationId="{4C73C4A3-6786-4D39-8376-F53CF58600E4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30" creationId="{DA806B34-D8FB-4F5B-9C2E-A92AD3A9069E}"/>
          </ac:spMkLst>
        </pc:spChg>
        <pc:spChg chg="add del mod">
          <ac:chgData name="Sanders Wang" userId="089d73b8-785c-4012-b931-81c632b6c9c7" providerId="ADAL" clId="{5354F822-A9E9-4067-BCDA-0FDA68F60510}" dt="2021-03-11T12:39:21.099" v="5966" actId="478"/>
          <ac:spMkLst>
            <pc:docMk/>
            <pc:sldMk cId="3289429343" sldId="259"/>
            <ac:spMk id="137" creationId="{2846FC45-8D30-4159-B3C5-02616E9D823C}"/>
          </ac:spMkLst>
        </pc:spChg>
        <pc:spChg chg="add mod">
          <ac:chgData name="Sanders Wang" userId="089d73b8-785c-4012-b931-81c632b6c9c7" providerId="ADAL" clId="{5354F822-A9E9-4067-BCDA-0FDA68F60510}" dt="2021-03-13T10:35:11.807" v="9315" actId="14100"/>
          <ac:spMkLst>
            <pc:docMk/>
            <pc:sldMk cId="3289429343" sldId="259"/>
            <ac:spMk id="137" creationId="{39E327FF-929D-458F-AD51-D795835EA0AE}"/>
          </ac:spMkLst>
        </pc:spChg>
        <pc:spChg chg="add del mod ord">
          <ac:chgData name="Sanders Wang" userId="089d73b8-785c-4012-b931-81c632b6c9c7" providerId="ADAL" clId="{5354F822-A9E9-4067-BCDA-0FDA68F60510}" dt="2021-03-13T10:37:24.310" v="9353" actId="478"/>
          <ac:spMkLst>
            <pc:docMk/>
            <pc:sldMk cId="3289429343" sldId="259"/>
            <ac:spMk id="138" creationId="{12E9C988-B39C-4862-9F88-30F5FE0FB4B6}"/>
          </ac:spMkLst>
        </pc:spChg>
        <pc:spChg chg="add mod">
          <ac:chgData name="Sanders Wang" userId="089d73b8-785c-4012-b931-81c632b6c9c7" providerId="ADAL" clId="{5354F822-A9E9-4067-BCDA-0FDA68F60510}" dt="2021-03-13T10:44:31.943" v="9367" actId="1076"/>
          <ac:spMkLst>
            <pc:docMk/>
            <pc:sldMk cId="3289429343" sldId="259"/>
            <ac:spMk id="139" creationId="{0BC0F355-E8C1-45CF-849F-35FD2189CC98}"/>
          </ac:spMkLst>
        </pc:spChg>
        <pc:spChg chg="add mod ord">
          <ac:chgData name="Sanders Wang" userId="089d73b8-785c-4012-b931-81c632b6c9c7" providerId="ADAL" clId="{5354F822-A9E9-4067-BCDA-0FDA68F60510}" dt="2021-03-12T20:00:33.571" v="9075" actId="207"/>
          <ac:spMkLst>
            <pc:docMk/>
            <pc:sldMk cId="3289429343" sldId="259"/>
            <ac:spMk id="143" creationId="{78C57E81-A12B-452F-8981-727D80FB5E51}"/>
          </ac:spMkLst>
        </pc:spChg>
        <pc:spChg chg="add del mod">
          <ac:chgData name="Sanders Wang" userId="089d73b8-785c-4012-b931-81c632b6c9c7" providerId="ADAL" clId="{5354F822-A9E9-4067-BCDA-0FDA68F60510}" dt="2021-03-11T13:59:46.303" v="6672" actId="478"/>
          <ac:spMkLst>
            <pc:docMk/>
            <pc:sldMk cId="3289429343" sldId="259"/>
            <ac:spMk id="146" creationId="{936A7B7B-9AB9-4EDD-B43B-FA5B0208561B}"/>
          </ac:spMkLst>
        </pc:spChg>
        <pc:spChg chg="add mod">
          <ac:chgData name="Sanders Wang" userId="089d73b8-785c-4012-b931-81c632b6c9c7" providerId="ADAL" clId="{5354F822-A9E9-4067-BCDA-0FDA68F60510}" dt="2021-03-13T10:43:38.886" v="9356" actId="571"/>
          <ac:spMkLst>
            <pc:docMk/>
            <pc:sldMk cId="3289429343" sldId="259"/>
            <ac:spMk id="147" creationId="{4A058AF4-AAA4-4063-B2AB-E06D7B5690C1}"/>
          </ac:spMkLst>
        </pc:spChg>
        <pc:spChg chg="add mod">
          <ac:chgData name="Sanders Wang" userId="089d73b8-785c-4012-b931-81c632b6c9c7" providerId="ADAL" clId="{5354F822-A9E9-4067-BCDA-0FDA68F60510}" dt="2021-03-13T12:41:12.978" v="9462" actId="571"/>
          <ac:spMkLst>
            <pc:docMk/>
            <pc:sldMk cId="3289429343" sldId="259"/>
            <ac:spMk id="149" creationId="{19698A68-8135-4473-B5A0-ADF00D732311}"/>
          </ac:spMkLst>
        </pc:spChg>
        <pc:spChg chg="add del mod">
          <ac:chgData name="Sanders Wang" userId="089d73b8-785c-4012-b931-81c632b6c9c7" providerId="ADAL" clId="{5354F822-A9E9-4067-BCDA-0FDA68F60510}" dt="2021-03-11T14:16:20.384" v="6705" actId="478"/>
          <ac:spMkLst>
            <pc:docMk/>
            <pc:sldMk cId="3289429343" sldId="259"/>
            <ac:spMk id="149" creationId="{989EB8F2-3AD7-49C2-81DF-6B0E4AF6A6F4}"/>
          </ac:spMkLst>
        </pc:spChg>
        <pc:spChg chg="add del mod">
          <ac:chgData name="Sanders Wang" userId="089d73b8-785c-4012-b931-81c632b6c9c7" providerId="ADAL" clId="{5354F822-A9E9-4067-BCDA-0FDA68F60510}" dt="2021-03-11T14:16:24.915" v="6706" actId="478"/>
          <ac:spMkLst>
            <pc:docMk/>
            <pc:sldMk cId="3289429343" sldId="259"/>
            <ac:spMk id="152" creationId="{7D3449E9-2C1A-495B-9BB5-3C333302000A}"/>
          </ac:spMkLst>
        </pc:spChg>
        <pc:spChg chg="add del mod">
          <ac:chgData name="Sanders Wang" userId="089d73b8-785c-4012-b931-81c632b6c9c7" providerId="ADAL" clId="{5354F822-A9E9-4067-BCDA-0FDA68F60510}" dt="2021-03-11T14:19:16.139" v="6729" actId="478"/>
          <ac:spMkLst>
            <pc:docMk/>
            <pc:sldMk cId="3289429343" sldId="259"/>
            <ac:spMk id="158" creationId="{364F6468-5CE2-4FFB-B867-D07AAF35C05E}"/>
          </ac:spMkLst>
        </pc:spChg>
        <pc:spChg chg="add del mod">
          <ac:chgData name="Sanders Wang" userId="089d73b8-785c-4012-b931-81c632b6c9c7" providerId="ADAL" clId="{5354F822-A9E9-4067-BCDA-0FDA68F60510}" dt="2021-03-11T14:37:28.029" v="6774" actId="478"/>
          <ac:spMkLst>
            <pc:docMk/>
            <pc:sldMk cId="3289429343" sldId="259"/>
            <ac:spMk id="166" creationId="{AAE6BB45-C513-4B2A-8F47-A8B4FB53B0C9}"/>
          </ac:spMkLst>
        </pc:spChg>
        <pc:spChg chg="add del mod">
          <ac:chgData name="Sanders Wang" userId="089d73b8-785c-4012-b931-81c632b6c9c7" providerId="ADAL" clId="{5354F822-A9E9-4067-BCDA-0FDA68F60510}" dt="2021-03-11T14:39:07.915" v="6781" actId="478"/>
          <ac:spMkLst>
            <pc:docMk/>
            <pc:sldMk cId="3289429343" sldId="259"/>
            <ac:spMk id="173" creationId="{FCF1EA4F-5E2B-4ACB-9FD8-67AA0F179EA8}"/>
          </ac:spMkLst>
        </pc:spChg>
        <pc:grpChg chg="add mod">
          <ac:chgData name="Sanders Wang" userId="089d73b8-785c-4012-b931-81c632b6c9c7" providerId="ADAL" clId="{5354F822-A9E9-4067-BCDA-0FDA68F60510}" dt="2021-03-13T10:33:01.007" v="9292" actId="1076"/>
          <ac:grpSpMkLst>
            <pc:docMk/>
            <pc:sldMk cId="3289429343" sldId="259"/>
            <ac:grpSpMk id="95" creationId="{63EE87BC-D63A-473F-AA1D-C95EFB09E352}"/>
          </ac:grpSpMkLst>
        </pc:grpChg>
        <pc:grpChg chg="add mod">
          <ac:chgData name="Sanders Wang" userId="089d73b8-785c-4012-b931-81c632b6c9c7" providerId="ADAL" clId="{5354F822-A9E9-4067-BCDA-0FDA68F60510}" dt="2021-03-13T10:29:46.137" v="9239" actId="1076"/>
          <ac:grpSpMkLst>
            <pc:docMk/>
            <pc:sldMk cId="3289429343" sldId="259"/>
            <ac:grpSpMk id="97" creationId="{C8E7B289-E125-4F8E-B16C-1E3C3F78C20B}"/>
          </ac:grpSpMkLst>
        </pc:grpChg>
        <pc:grpChg chg="add mod">
          <ac:chgData name="Sanders Wang" userId="089d73b8-785c-4012-b931-81c632b6c9c7" providerId="ADAL" clId="{5354F822-A9E9-4067-BCDA-0FDA68F60510}" dt="2021-03-13T10:27:59.644" v="9226" actId="1076"/>
          <ac:grpSpMkLst>
            <pc:docMk/>
            <pc:sldMk cId="3289429343" sldId="259"/>
            <ac:grpSpMk id="100" creationId="{764FF6E8-B3D7-428C-BB8A-257B8647F774}"/>
          </ac:grpSpMkLst>
        </pc:grpChg>
        <pc:grpChg chg="add mod">
          <ac:chgData name="Sanders Wang" userId="089d73b8-785c-4012-b931-81c632b6c9c7" providerId="ADAL" clId="{5354F822-A9E9-4067-BCDA-0FDA68F60510}" dt="2021-03-13T10:34:21.934" v="9305" actId="1076"/>
          <ac:grpSpMkLst>
            <pc:docMk/>
            <pc:sldMk cId="3289429343" sldId="259"/>
            <ac:grpSpMk id="107" creationId="{19526DC6-7222-4EF3-BF60-01866F2CF635}"/>
          </ac:grpSpMkLst>
        </pc:grpChg>
        <pc:picChg chg="add mod">
          <ac:chgData name="Sanders Wang" userId="089d73b8-785c-4012-b931-81c632b6c9c7" providerId="ADAL" clId="{5354F822-A9E9-4067-BCDA-0FDA68F60510}" dt="2021-03-11T15:32:57.953" v="7211" actId="1076"/>
          <ac:picMkLst>
            <pc:docMk/>
            <pc:sldMk cId="3289429343" sldId="259"/>
            <ac:picMk id="4" creationId="{F405E99B-5C45-4FE4-BA3C-508263300D96}"/>
          </ac:picMkLst>
        </pc:picChg>
        <pc:picChg chg="add del mod">
          <ac:chgData name="Sanders Wang" userId="089d73b8-785c-4012-b931-81c632b6c9c7" providerId="ADAL" clId="{5354F822-A9E9-4067-BCDA-0FDA68F60510}" dt="2021-03-10T19:54:28.246" v="4516" actId="478"/>
          <ac:picMkLst>
            <pc:docMk/>
            <pc:sldMk cId="3289429343" sldId="259"/>
            <ac:picMk id="5" creationId="{61F30FCB-551E-430C-952C-E60E12541D19}"/>
          </ac:picMkLst>
        </pc:picChg>
        <pc:picChg chg="add del mod">
          <ac:chgData name="Sanders Wang" userId="089d73b8-785c-4012-b931-81c632b6c9c7" providerId="ADAL" clId="{5354F822-A9E9-4067-BCDA-0FDA68F60510}" dt="2021-03-11T14:16:34.114" v="6709" actId="478"/>
          <ac:picMkLst>
            <pc:docMk/>
            <pc:sldMk cId="3289429343" sldId="259"/>
            <ac:picMk id="7" creationId="{19E34979-93B2-45D1-88E0-7B9ABC4791BB}"/>
          </ac:picMkLst>
        </pc:picChg>
        <pc:picChg chg="add del mod">
          <ac:chgData name="Sanders Wang" userId="089d73b8-785c-4012-b931-81c632b6c9c7" providerId="ADAL" clId="{5354F822-A9E9-4067-BCDA-0FDA68F60510}" dt="2021-03-12T19:41:29.178" v="8927" actId="478"/>
          <ac:picMkLst>
            <pc:docMk/>
            <pc:sldMk cId="3289429343" sldId="259"/>
            <ac:picMk id="7" creationId="{1A714F30-5192-44B6-B85C-D2AB877B41B4}"/>
          </ac:picMkLst>
        </pc:picChg>
        <pc:picChg chg="add del mod ord">
          <ac:chgData name="Sanders Wang" userId="089d73b8-785c-4012-b931-81c632b6c9c7" providerId="ADAL" clId="{5354F822-A9E9-4067-BCDA-0FDA68F60510}" dt="2021-03-12T19:49:16.119" v="8974" actId="478"/>
          <ac:picMkLst>
            <pc:docMk/>
            <pc:sldMk cId="3289429343" sldId="259"/>
            <ac:picMk id="8" creationId="{AADA0653-6EF2-47AB-A48F-9EE286A09639}"/>
          </ac:picMkLst>
        </pc:picChg>
        <pc:picChg chg="add del mod">
          <ac:chgData name="Sanders Wang" userId="089d73b8-785c-4012-b931-81c632b6c9c7" providerId="ADAL" clId="{5354F822-A9E9-4067-BCDA-0FDA68F60510}" dt="2021-03-12T19:49:18.161" v="8975" actId="478"/>
          <ac:picMkLst>
            <pc:docMk/>
            <pc:sldMk cId="3289429343" sldId="259"/>
            <ac:picMk id="9" creationId="{D0C30695-52F2-4BA2-ACD4-9CCACE571921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0" creationId="{C9275085-558F-4E16-A9DF-795E1617FF44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1" creationId="{A202DA99-A35D-467C-94DB-4DE757F0336D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3" creationId="{7240AAD1-7063-46F2-99CD-B26133FECAA5}"/>
          </ac:picMkLst>
        </pc:picChg>
        <pc:picChg chg="add del mod">
          <ac:chgData name="Sanders Wang" userId="089d73b8-785c-4012-b931-81c632b6c9c7" providerId="ADAL" clId="{5354F822-A9E9-4067-BCDA-0FDA68F60510}" dt="2021-03-10T20:01:19.440" v="4559" actId="478"/>
          <ac:picMkLst>
            <pc:docMk/>
            <pc:sldMk cId="3289429343" sldId="259"/>
            <ac:picMk id="13" creationId="{AEF92AFD-967F-4D60-BA3E-F59B1EE3B9C4}"/>
          </ac:picMkLst>
        </pc:picChg>
        <pc:picChg chg="add del">
          <ac:chgData name="Sanders Wang" userId="089d73b8-785c-4012-b931-81c632b6c9c7" providerId="ADAL" clId="{5354F822-A9E9-4067-BCDA-0FDA68F60510}" dt="2021-03-10T20:01:45.672" v="4561" actId="478"/>
          <ac:picMkLst>
            <pc:docMk/>
            <pc:sldMk cId="3289429343" sldId="259"/>
            <ac:picMk id="14" creationId="{EF7C6FA4-E832-4F9E-8BD1-33F956DFC766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5" creationId="{16EA132E-6D5E-4AB1-A7DC-C5C3F6B23052}"/>
          </ac:picMkLst>
        </pc:picChg>
        <pc:picChg chg="add del mod">
          <ac:chgData name="Sanders Wang" userId="089d73b8-785c-4012-b931-81c632b6c9c7" providerId="ADAL" clId="{5354F822-A9E9-4067-BCDA-0FDA68F60510}" dt="2021-03-11T14:16:51.854" v="6715" actId="478"/>
          <ac:picMkLst>
            <pc:docMk/>
            <pc:sldMk cId="3289429343" sldId="259"/>
            <ac:picMk id="16" creationId="{0713BEFB-72F1-450E-A262-B5B96ECEEE7F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7" creationId="{136048F2-25A1-4767-97FE-DFFF06CD4F63}"/>
          </ac:picMkLst>
        </pc:picChg>
        <pc:picChg chg="add del mod">
          <ac:chgData name="Sanders Wang" userId="089d73b8-785c-4012-b931-81c632b6c9c7" providerId="ADAL" clId="{5354F822-A9E9-4067-BCDA-0FDA68F60510}" dt="2021-03-10T20:05:22.808" v="4576" actId="478"/>
          <ac:picMkLst>
            <pc:docMk/>
            <pc:sldMk cId="3289429343" sldId="259"/>
            <ac:picMk id="18" creationId="{B7847499-6269-44F1-9D81-14947DE1BC6C}"/>
          </ac:picMkLst>
        </pc:picChg>
        <pc:picChg chg="add del mod">
          <ac:chgData name="Sanders Wang" userId="089d73b8-785c-4012-b931-81c632b6c9c7" providerId="ADAL" clId="{5354F822-A9E9-4067-BCDA-0FDA68F60510}" dt="2021-03-12T19:45:38.382" v="8953" actId="478"/>
          <ac:picMkLst>
            <pc:docMk/>
            <pc:sldMk cId="3289429343" sldId="259"/>
            <ac:picMk id="20" creationId="{6A337F93-F897-4990-8435-DA821635AE62}"/>
          </ac:picMkLst>
        </pc:picChg>
        <pc:picChg chg="add del mod">
          <ac:chgData name="Sanders Wang" userId="089d73b8-785c-4012-b931-81c632b6c9c7" providerId="ADAL" clId="{5354F822-A9E9-4067-BCDA-0FDA68F60510}" dt="2021-03-12T19:45:47.693" v="8955" actId="478"/>
          <ac:picMkLst>
            <pc:docMk/>
            <pc:sldMk cId="3289429343" sldId="259"/>
            <ac:picMk id="22" creationId="{928F1BDA-8D5F-42DF-A6C6-39E293E5ABED}"/>
          </ac:picMkLst>
        </pc:picChg>
        <pc:picChg chg="add del mod">
          <ac:chgData name="Sanders Wang" userId="089d73b8-785c-4012-b931-81c632b6c9c7" providerId="ADAL" clId="{5354F822-A9E9-4067-BCDA-0FDA68F60510}" dt="2021-03-11T14:19:27.465" v="6733" actId="478"/>
          <ac:picMkLst>
            <pc:docMk/>
            <pc:sldMk cId="3289429343" sldId="259"/>
            <ac:picMk id="22" creationId="{DD494428-EEBF-428F-8DDF-8C2E0816B6C8}"/>
          </ac:picMkLst>
        </pc:picChg>
        <pc:picChg chg="add del mod">
          <ac:chgData name="Sanders Wang" userId="089d73b8-785c-4012-b931-81c632b6c9c7" providerId="ADAL" clId="{5354F822-A9E9-4067-BCDA-0FDA68F60510}" dt="2021-03-11T14:36:04.237" v="6753" actId="478"/>
          <ac:picMkLst>
            <pc:docMk/>
            <pc:sldMk cId="3289429343" sldId="259"/>
            <ac:picMk id="24" creationId="{D3C89557-81F4-4082-BA76-BED29243465F}"/>
          </ac:picMkLst>
        </pc:picChg>
        <pc:picChg chg="add del mod ord">
          <ac:chgData name="Sanders Wang" userId="089d73b8-785c-4012-b931-81c632b6c9c7" providerId="ADAL" clId="{5354F822-A9E9-4067-BCDA-0FDA68F60510}" dt="2021-03-12T20:11:53.843" v="9114" actId="478"/>
          <ac:picMkLst>
            <pc:docMk/>
            <pc:sldMk cId="3289429343" sldId="259"/>
            <ac:picMk id="25" creationId="{38017EA2-BB8F-4471-95A9-479C1EF6FF9C}"/>
          </ac:picMkLst>
        </pc:picChg>
        <pc:picChg chg="add del mod">
          <ac:chgData name="Sanders Wang" userId="089d73b8-785c-4012-b931-81c632b6c9c7" providerId="ADAL" clId="{5354F822-A9E9-4067-BCDA-0FDA68F60510}" dt="2021-03-11T14:36:22.807" v="6759" actId="478"/>
          <ac:picMkLst>
            <pc:docMk/>
            <pc:sldMk cId="3289429343" sldId="259"/>
            <ac:picMk id="25" creationId="{5473A6F4-6347-43F2-9917-433BBD9FB188}"/>
          </ac:picMkLst>
        </pc:picChg>
        <pc:picChg chg="add del mod">
          <ac:chgData name="Sanders Wang" userId="089d73b8-785c-4012-b931-81c632b6c9c7" providerId="ADAL" clId="{5354F822-A9E9-4067-BCDA-0FDA68F60510}" dt="2021-03-11T14:36:25.357" v="6760" actId="478"/>
          <ac:picMkLst>
            <pc:docMk/>
            <pc:sldMk cId="3289429343" sldId="259"/>
            <ac:picMk id="26" creationId="{C5540B3D-0F8A-4E09-A05A-5A1913ADD61C}"/>
          </ac:picMkLst>
        </pc:picChg>
        <pc:picChg chg="add del mod">
          <ac:chgData name="Sanders Wang" userId="089d73b8-785c-4012-b931-81c632b6c9c7" providerId="ADAL" clId="{5354F822-A9E9-4067-BCDA-0FDA68F60510}" dt="2021-03-10T20:18:11.261" v="4687" actId="478"/>
          <ac:picMkLst>
            <pc:docMk/>
            <pc:sldMk cId="3289429343" sldId="259"/>
            <ac:picMk id="28" creationId="{8E3BCD66-0AE1-49FA-B207-EAF5C1366DEB}"/>
          </ac:picMkLst>
        </pc:picChg>
        <pc:picChg chg="add del mod">
          <ac:chgData name="Sanders Wang" userId="089d73b8-785c-4012-b931-81c632b6c9c7" providerId="ADAL" clId="{5354F822-A9E9-4067-BCDA-0FDA68F60510}" dt="2021-03-10T20:15:44.326" v="4674" actId="478"/>
          <ac:picMkLst>
            <pc:docMk/>
            <pc:sldMk cId="3289429343" sldId="259"/>
            <ac:picMk id="30" creationId="{128CFFDB-1F09-419D-888F-E243089A20E3}"/>
          </ac:picMkLst>
        </pc:picChg>
        <pc:picChg chg="add del mod">
          <ac:chgData name="Sanders Wang" userId="089d73b8-785c-4012-b931-81c632b6c9c7" providerId="ADAL" clId="{5354F822-A9E9-4067-BCDA-0FDA68F60510}" dt="2021-03-11T14:17:14.445" v="6720" actId="478"/>
          <ac:picMkLst>
            <pc:docMk/>
            <pc:sldMk cId="3289429343" sldId="259"/>
            <ac:picMk id="31" creationId="{55273134-D5D6-468A-B7AA-B5CDBB36774E}"/>
          </ac:picMkLst>
        </pc:picChg>
        <pc:picChg chg="add del mod">
          <ac:chgData name="Sanders Wang" userId="089d73b8-785c-4012-b931-81c632b6c9c7" providerId="ADAL" clId="{5354F822-A9E9-4067-BCDA-0FDA68F60510}" dt="2021-03-11T08:52:59.733" v="4971" actId="478"/>
          <ac:picMkLst>
            <pc:docMk/>
            <pc:sldMk cId="3289429343" sldId="259"/>
            <ac:picMk id="32" creationId="{129E56FD-F0DF-494E-ABE5-6777DA88B0E7}"/>
          </ac:picMkLst>
        </pc:picChg>
        <pc:picChg chg="add del mod">
          <ac:chgData name="Sanders Wang" userId="089d73b8-785c-4012-b931-81c632b6c9c7" providerId="ADAL" clId="{5354F822-A9E9-4067-BCDA-0FDA68F60510}" dt="2021-03-12T19:46:18.796" v="8963" actId="478"/>
          <ac:picMkLst>
            <pc:docMk/>
            <pc:sldMk cId="3289429343" sldId="259"/>
            <ac:picMk id="33" creationId="{B9A48248-B92D-4F20-851D-422CCC8F6930}"/>
          </ac:picMkLst>
        </pc:picChg>
        <pc:picChg chg="add del mod ord">
          <ac:chgData name="Sanders Wang" userId="089d73b8-785c-4012-b931-81c632b6c9c7" providerId="ADAL" clId="{5354F822-A9E9-4067-BCDA-0FDA68F60510}" dt="2021-03-11T14:39:40.841" v="6792" actId="478"/>
          <ac:picMkLst>
            <pc:docMk/>
            <pc:sldMk cId="3289429343" sldId="259"/>
            <ac:picMk id="34" creationId="{355C07F3-7AD3-4232-8262-BF6FDFF067DD}"/>
          </ac:picMkLst>
        </pc:picChg>
        <pc:picChg chg="add del mod">
          <ac:chgData name="Sanders Wang" userId="089d73b8-785c-4012-b931-81c632b6c9c7" providerId="ADAL" clId="{5354F822-A9E9-4067-BCDA-0FDA68F60510}" dt="2021-03-11T14:19:39.089" v="6736" actId="478"/>
          <ac:picMkLst>
            <pc:docMk/>
            <pc:sldMk cId="3289429343" sldId="259"/>
            <ac:picMk id="35" creationId="{77AB26AE-79C4-424F-8A65-8BCA2AA2E79C}"/>
          </ac:picMkLst>
        </pc:picChg>
        <pc:picChg chg="add mod">
          <ac:chgData name="Sanders Wang" userId="089d73b8-785c-4012-b931-81c632b6c9c7" providerId="ADAL" clId="{5354F822-A9E9-4067-BCDA-0FDA68F60510}" dt="2021-03-13T10:32:37.328" v="9285" actId="1076"/>
          <ac:picMkLst>
            <pc:docMk/>
            <pc:sldMk cId="3289429343" sldId="259"/>
            <ac:picMk id="35" creationId="{F8F7918E-E881-476C-87F1-072CB1AC9F6B}"/>
          </ac:picMkLst>
        </pc:picChg>
        <pc:picChg chg="add del mod">
          <ac:chgData name="Sanders Wang" userId="089d73b8-785c-4012-b931-81c632b6c9c7" providerId="ADAL" clId="{5354F822-A9E9-4067-BCDA-0FDA68F60510}" dt="2021-03-11T14:36:27.371" v="6761" actId="478"/>
          <ac:picMkLst>
            <pc:docMk/>
            <pc:sldMk cId="3289429343" sldId="259"/>
            <ac:picMk id="36" creationId="{8A386BED-F1B3-4C9B-84A4-B7DE5EA73E50}"/>
          </ac:picMkLst>
        </pc:picChg>
        <pc:picChg chg="add del mod">
          <ac:chgData name="Sanders Wang" userId="089d73b8-785c-4012-b931-81c632b6c9c7" providerId="ADAL" clId="{5354F822-A9E9-4067-BCDA-0FDA68F60510}" dt="2021-03-11T14:36:29.872" v="6762" actId="478"/>
          <ac:picMkLst>
            <pc:docMk/>
            <pc:sldMk cId="3289429343" sldId="259"/>
            <ac:picMk id="37" creationId="{2B4C9147-AF7D-43D4-840B-24630CD40EEC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37" creationId="{ED176610-E5CC-41C8-89D2-895F9970D485}"/>
          </ac:picMkLst>
        </pc:picChg>
        <pc:picChg chg="add del mod">
          <ac:chgData name="Sanders Wang" userId="089d73b8-785c-4012-b931-81c632b6c9c7" providerId="ADAL" clId="{5354F822-A9E9-4067-BCDA-0FDA68F60510}" dt="2021-03-11T14:36:31.945" v="6763" actId="478"/>
          <ac:picMkLst>
            <pc:docMk/>
            <pc:sldMk cId="3289429343" sldId="259"/>
            <ac:picMk id="38" creationId="{48FA4DBD-5B39-473D-ABAB-9CAC9164DD58}"/>
          </ac:picMkLst>
        </pc:picChg>
        <pc:picChg chg="add mod">
          <ac:chgData name="Sanders Wang" userId="089d73b8-785c-4012-b931-81c632b6c9c7" providerId="ADAL" clId="{5354F822-A9E9-4067-BCDA-0FDA68F60510}" dt="2021-03-12T20:12:51.316" v="9131" actId="1076"/>
          <ac:picMkLst>
            <pc:docMk/>
            <pc:sldMk cId="3289429343" sldId="259"/>
            <ac:picMk id="39" creationId="{7F949B51-7BC9-46E4-89D0-EF255AE51378}"/>
          </ac:picMkLst>
        </pc:picChg>
        <pc:picChg chg="add del mod">
          <ac:chgData name="Sanders Wang" userId="089d73b8-785c-4012-b931-81c632b6c9c7" providerId="ADAL" clId="{5354F822-A9E9-4067-BCDA-0FDA68F60510}" dt="2021-03-11T08:53:12.976" v="4975" actId="478"/>
          <ac:picMkLst>
            <pc:docMk/>
            <pc:sldMk cId="3289429343" sldId="259"/>
            <ac:picMk id="39" creationId="{D9683E70-478D-49C8-A790-12406862ABDB}"/>
          </ac:picMkLst>
        </pc:picChg>
        <pc:picChg chg="add mod">
          <ac:chgData name="Sanders Wang" userId="089d73b8-785c-4012-b931-81c632b6c9c7" providerId="ADAL" clId="{5354F822-A9E9-4067-BCDA-0FDA68F60510}" dt="2021-03-12T20:12:29.646" v="9124" actId="1076"/>
          <ac:picMkLst>
            <pc:docMk/>
            <pc:sldMk cId="3289429343" sldId="259"/>
            <ac:picMk id="45" creationId="{2CBFBF01-6C91-4034-8C22-F06478CCC437}"/>
          </ac:picMkLst>
        </pc:picChg>
        <pc:picChg chg="add mod or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6" creationId="{4B623916-B672-4AA8-A5D6-1364EBE13E34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48" creationId="{37E3973F-ED7C-4DC4-ABDE-616AD855E10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9" creationId="{85171B1E-7C20-464A-9888-48C9B875D2F2}"/>
          </ac:picMkLst>
        </pc:picChg>
        <pc:picChg chg="add mod">
          <ac:chgData name="Sanders Wang" userId="089d73b8-785c-4012-b931-81c632b6c9c7" providerId="ADAL" clId="{5354F822-A9E9-4067-BCDA-0FDA68F60510}" dt="2021-03-13T10:31:34.329" v="9278" actId="1076"/>
          <ac:picMkLst>
            <pc:docMk/>
            <pc:sldMk cId="3289429343" sldId="259"/>
            <ac:picMk id="52" creationId="{E40FB2AF-FFB6-42E6-A711-1A76C682B63E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54" creationId="{D39E5C3C-1687-4F29-ADF3-37B71FC0ABCF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63" creationId="{10F48830-E8BF-4F5C-8A02-EC27B26CDF38}"/>
          </ac:picMkLst>
        </pc:picChg>
        <pc:picChg chg="add del mod">
          <ac:chgData name="Sanders Wang" userId="089d73b8-785c-4012-b931-81c632b6c9c7" providerId="ADAL" clId="{5354F822-A9E9-4067-BCDA-0FDA68F60510}" dt="2021-03-12T19:46:32.154" v="8965" actId="478"/>
          <ac:picMkLst>
            <pc:docMk/>
            <pc:sldMk cId="3289429343" sldId="259"/>
            <ac:picMk id="64" creationId="{BA1D3ED5-9A8E-4CEB-8368-9D318DB147AA}"/>
          </ac:picMkLst>
        </pc:picChg>
        <pc:picChg chg="add del mod">
          <ac:chgData name="Sanders Wang" userId="089d73b8-785c-4012-b931-81c632b6c9c7" providerId="ADAL" clId="{5354F822-A9E9-4067-BCDA-0FDA68F60510}" dt="2021-03-11T14:19:47.830" v="6738" actId="478"/>
          <ac:picMkLst>
            <pc:docMk/>
            <pc:sldMk cId="3289429343" sldId="259"/>
            <ac:picMk id="65" creationId="{BAAB2CB2-8AC5-41CB-90A8-C77F7DDE6BD2}"/>
          </ac:picMkLst>
        </pc:picChg>
        <pc:picChg chg="add del mod">
          <ac:chgData name="Sanders Wang" userId="089d73b8-785c-4012-b931-81c632b6c9c7" providerId="ADAL" clId="{5354F822-A9E9-4067-BCDA-0FDA68F60510}" dt="2021-03-11T14:37:36.425" v="6776" actId="478"/>
          <ac:picMkLst>
            <pc:docMk/>
            <pc:sldMk cId="3289429343" sldId="259"/>
            <ac:picMk id="66" creationId="{5C3BA40C-B761-43DD-8079-D8DC4B6CB705}"/>
          </ac:picMkLst>
        </pc:picChg>
        <pc:picChg chg="add del mod">
          <ac:chgData name="Sanders Wang" userId="089d73b8-785c-4012-b931-81c632b6c9c7" providerId="ADAL" clId="{5354F822-A9E9-4067-BCDA-0FDA68F60510}" dt="2021-03-11T14:39:35.606" v="6790" actId="478"/>
          <ac:picMkLst>
            <pc:docMk/>
            <pc:sldMk cId="3289429343" sldId="259"/>
            <ac:picMk id="67" creationId="{FB2FFC37-EEB1-4055-894C-4EB1B560474F}"/>
          </ac:picMkLst>
        </pc:picChg>
        <pc:picChg chg="add del mod">
          <ac:chgData name="Sanders Wang" userId="089d73b8-785c-4012-b931-81c632b6c9c7" providerId="ADAL" clId="{5354F822-A9E9-4067-BCDA-0FDA68F60510}" dt="2021-03-11T14:39:38.418" v="6791" actId="478"/>
          <ac:picMkLst>
            <pc:docMk/>
            <pc:sldMk cId="3289429343" sldId="259"/>
            <ac:picMk id="68" creationId="{D1371CB4-C411-4543-9B81-A815E6304A8E}"/>
          </ac:picMkLst>
        </pc:picChg>
        <pc:picChg chg="add del mod">
          <ac:chgData name="Sanders Wang" userId="089d73b8-785c-4012-b931-81c632b6c9c7" providerId="ADAL" clId="{5354F822-A9E9-4067-BCDA-0FDA68F60510}" dt="2021-03-11T14:39:23.459" v="6786" actId="478"/>
          <ac:picMkLst>
            <pc:docMk/>
            <pc:sldMk cId="3289429343" sldId="259"/>
            <ac:picMk id="70" creationId="{9D9FEB33-2545-4B46-923F-B6295DF950B6}"/>
          </ac:picMkLst>
        </pc:picChg>
        <pc:picChg chg="add del mod">
          <ac:chgData name="Sanders Wang" userId="089d73b8-785c-4012-b931-81c632b6c9c7" providerId="ADAL" clId="{5354F822-A9E9-4067-BCDA-0FDA68F60510}" dt="2021-03-11T19:43:18.891" v="8777" actId="478"/>
          <ac:picMkLst>
            <pc:docMk/>
            <pc:sldMk cId="3289429343" sldId="259"/>
            <ac:picMk id="71" creationId="{7380BF36-81FA-431F-8381-343137944549}"/>
          </ac:picMkLst>
        </pc:picChg>
        <pc:picChg chg="add del mod">
          <ac:chgData name="Sanders Wang" userId="089d73b8-785c-4012-b931-81c632b6c9c7" providerId="ADAL" clId="{5354F822-A9E9-4067-BCDA-0FDA68F60510}" dt="2021-03-12T20:02:24.093" v="9082" actId="478"/>
          <ac:picMkLst>
            <pc:docMk/>
            <pc:sldMk cId="3289429343" sldId="259"/>
            <ac:picMk id="76" creationId="{6D83C979-5B72-44CB-860C-6DF188D69277}"/>
          </ac:picMkLst>
        </pc:picChg>
        <pc:picChg chg="add mod">
          <ac:chgData name="Sanders Wang" userId="089d73b8-785c-4012-b931-81c632b6c9c7" providerId="ADAL" clId="{5354F822-A9E9-4067-BCDA-0FDA68F60510}" dt="2021-03-13T10:32:55.151" v="9291" actId="1076"/>
          <ac:picMkLst>
            <pc:docMk/>
            <pc:sldMk cId="3289429343" sldId="259"/>
            <ac:picMk id="93" creationId="{06DDC72C-F137-40B1-AECA-CCB57CE30B69}"/>
          </ac:picMkLst>
        </pc:picChg>
        <pc:picChg chg="mod">
          <ac:chgData name="Sanders Wang" userId="089d73b8-785c-4012-b931-81c632b6c9c7" providerId="ADAL" clId="{5354F822-A9E9-4067-BCDA-0FDA68F60510}" dt="2021-03-11T11:59:13.801" v="5536"/>
          <ac:picMkLst>
            <pc:docMk/>
            <pc:sldMk cId="3289429343" sldId="259"/>
            <ac:picMk id="99" creationId="{94C49F43-0C44-4A4D-BB70-B25CAAF61D35}"/>
          </ac:picMkLst>
        </pc:picChg>
        <pc:picChg chg="mod">
          <ac:chgData name="Sanders Wang" userId="089d73b8-785c-4012-b931-81c632b6c9c7" providerId="ADAL" clId="{5354F822-A9E9-4067-BCDA-0FDA68F60510}" dt="2021-03-11T11:59:51.520" v="5538"/>
          <ac:picMkLst>
            <pc:docMk/>
            <pc:sldMk cId="3289429343" sldId="259"/>
            <ac:picMk id="102" creationId="{45272B2B-9BBF-4FFF-8BC7-3A028D8F4798}"/>
          </ac:picMkLst>
        </pc:picChg>
        <pc:picChg chg="add del mod">
          <ac:chgData name="Sanders Wang" userId="089d73b8-785c-4012-b931-81c632b6c9c7" providerId="ADAL" clId="{5354F822-A9E9-4067-BCDA-0FDA68F60510}" dt="2021-03-12T19:35:19.607" v="8891" actId="478"/>
          <ac:picMkLst>
            <pc:docMk/>
            <pc:sldMk cId="3289429343" sldId="259"/>
            <ac:picMk id="107" creationId="{DAB266A8-2AB5-4C24-A9DA-AD8DBD3CBBF4}"/>
          </ac:picMkLst>
        </pc:picChg>
        <pc:picChg chg="add del mod">
          <ac:chgData name="Sanders Wang" userId="089d73b8-785c-4012-b931-81c632b6c9c7" providerId="ADAL" clId="{5354F822-A9E9-4067-BCDA-0FDA68F60510}" dt="2021-03-12T19:41:27.022" v="8926" actId="478"/>
          <ac:picMkLst>
            <pc:docMk/>
            <pc:sldMk cId="3289429343" sldId="259"/>
            <ac:picMk id="109" creationId="{7ED4F183-6E3D-4CE5-83C4-6C31CF58AD22}"/>
          </ac:picMkLst>
        </pc:picChg>
        <pc:picChg chg="mod">
          <ac:chgData name="Sanders Wang" userId="089d73b8-785c-4012-b931-81c632b6c9c7" providerId="ADAL" clId="{5354F822-A9E9-4067-BCDA-0FDA68F60510}" dt="2021-03-13T10:33:18.696" v="9297" actId="1076"/>
          <ac:picMkLst>
            <pc:docMk/>
            <pc:sldMk cId="3289429343" sldId="259"/>
            <ac:picMk id="110" creationId="{0E91C5AE-1733-441D-9AD3-F933BE0E9041}"/>
          </ac:picMkLst>
        </pc:picChg>
        <pc:picChg chg="add del mod">
          <ac:chgData name="Sanders Wang" userId="089d73b8-785c-4012-b931-81c632b6c9c7" providerId="ADAL" clId="{5354F822-A9E9-4067-BCDA-0FDA68F60510}" dt="2021-03-12T19:41:52.582" v="8934" actId="478"/>
          <ac:picMkLst>
            <pc:docMk/>
            <pc:sldMk cId="3289429343" sldId="259"/>
            <ac:picMk id="110" creationId="{2AD5932F-ED00-4489-9EA4-ACAF2A8C311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11" creationId="{8560D45D-5032-408D-96A5-706F49E3AAE1}"/>
          </ac:picMkLst>
        </pc:picChg>
        <pc:picChg chg="add mod">
          <ac:chgData name="Sanders Wang" userId="089d73b8-785c-4012-b931-81c632b6c9c7" providerId="ADAL" clId="{5354F822-A9E9-4067-BCDA-0FDA68F60510}" dt="2021-03-13T10:31:39.050" v="9279" actId="1076"/>
          <ac:picMkLst>
            <pc:docMk/>
            <pc:sldMk cId="3289429343" sldId="259"/>
            <ac:picMk id="112" creationId="{35F26AA9-A39F-43CC-8571-02F8FD18013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4" creationId="{1697BB3A-FC07-413A-A840-8317B9EA885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5" creationId="{48CEF4AA-0CF1-4846-924F-46E9FEFFAFA2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7" creationId="{1AE99A65-91DB-408B-BFAA-C7A49AEED18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27" creationId="{C9810058-9A82-4F18-B556-E50FDC8374D0}"/>
          </ac:picMkLst>
        </pc:picChg>
        <pc:picChg chg="add del mod">
          <ac:chgData name="Sanders Wang" userId="089d73b8-785c-4012-b931-81c632b6c9c7" providerId="ADAL" clId="{5354F822-A9E9-4067-BCDA-0FDA68F60510}" dt="2021-03-12T20:02:30.269" v="9084" actId="478"/>
          <ac:picMkLst>
            <pc:docMk/>
            <pc:sldMk cId="3289429343" sldId="259"/>
            <ac:picMk id="129" creationId="{FA746D01-B4A1-4417-893D-0F51358429A8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1" creationId="{36C62B0B-6DEA-4675-B62B-C5E85F6E830D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2" creationId="{68AFE04A-BB0C-432C-BB3D-02B12C9EF23C}"/>
          </ac:picMkLst>
        </pc:picChg>
        <pc:picChg chg="add del mod ord">
          <ac:chgData name="Sanders Wang" userId="089d73b8-785c-4012-b931-81c632b6c9c7" providerId="ADAL" clId="{5354F822-A9E9-4067-BCDA-0FDA68F60510}" dt="2021-03-11T14:17:22.294" v="6722" actId="478"/>
          <ac:picMkLst>
            <pc:docMk/>
            <pc:sldMk cId="3289429343" sldId="259"/>
            <ac:picMk id="132" creationId="{6A5EEF58-BE6C-4D27-9F45-8B384AB3834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3" creationId="{279FD18B-900A-41B7-83DC-B03EBB02C57D}"/>
          </ac:picMkLst>
        </pc:picChg>
        <pc:picChg chg="add mod">
          <ac:chgData name="Sanders Wang" userId="089d73b8-785c-4012-b931-81c632b6c9c7" providerId="ADAL" clId="{5354F822-A9E9-4067-BCDA-0FDA68F60510}" dt="2021-03-13T10:44:53.992" v="9369" actId="1076"/>
          <ac:picMkLst>
            <pc:docMk/>
            <pc:sldMk cId="3289429343" sldId="259"/>
            <ac:picMk id="134" creationId="{B01774AA-665F-48CF-8C3E-55CAA8445621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5" creationId="{370B569F-33C6-4878-BF5E-6C26C530180B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36" creationId="{368D2070-DF2B-40CD-8E48-8FED2489BDE7}"/>
          </ac:picMkLst>
        </pc:picChg>
        <pc:picChg chg="add del mod">
          <ac:chgData name="Sanders Wang" userId="089d73b8-785c-4012-b931-81c632b6c9c7" providerId="ADAL" clId="{5354F822-A9E9-4067-BCDA-0FDA68F60510}" dt="2021-03-11T12:39:17.633" v="5965" actId="478"/>
          <ac:picMkLst>
            <pc:docMk/>
            <pc:sldMk cId="3289429343" sldId="259"/>
            <ac:picMk id="136" creationId="{76C727A5-C389-4CFA-A603-51ECF8A455F9}"/>
          </ac:picMkLst>
        </pc:picChg>
        <pc:picChg chg="add del mod ord">
          <ac:chgData name="Sanders Wang" userId="089d73b8-785c-4012-b931-81c632b6c9c7" providerId="ADAL" clId="{5354F822-A9E9-4067-BCDA-0FDA68F60510}" dt="2021-03-12T20:11:55.866" v="9115" actId="478"/>
          <ac:picMkLst>
            <pc:docMk/>
            <pc:sldMk cId="3289429343" sldId="259"/>
            <ac:picMk id="137" creationId="{927AB25E-F536-4B7C-AC93-52F17EB46EA9}"/>
          </ac:picMkLst>
        </pc:picChg>
        <pc:picChg chg="add del mod">
          <ac:chgData name="Sanders Wang" userId="089d73b8-785c-4012-b931-81c632b6c9c7" providerId="ADAL" clId="{5354F822-A9E9-4067-BCDA-0FDA68F60510}" dt="2021-03-12T20:02:37.882" v="9086" actId="478"/>
          <ac:picMkLst>
            <pc:docMk/>
            <pc:sldMk cId="3289429343" sldId="259"/>
            <ac:picMk id="138" creationId="{81E7BB51-A378-44A2-AF11-96A84E9C8664}"/>
          </ac:picMkLst>
        </pc:picChg>
        <pc:picChg chg="add mod">
          <ac:chgData name="Sanders Wang" userId="089d73b8-785c-4012-b931-81c632b6c9c7" providerId="ADAL" clId="{5354F822-A9E9-4067-BCDA-0FDA68F60510}" dt="2021-03-12T20:02:35.159" v="9085" actId="571"/>
          <ac:picMkLst>
            <pc:docMk/>
            <pc:sldMk cId="3289429343" sldId="259"/>
            <ac:picMk id="140" creationId="{257A1BE0-A831-41A5-B1EA-0A2F8FD60B4C}"/>
          </ac:picMkLst>
        </pc:picChg>
        <pc:picChg chg="add mod">
          <ac:chgData name="Sanders Wang" userId="089d73b8-785c-4012-b931-81c632b6c9c7" providerId="ADAL" clId="{5354F822-A9E9-4067-BCDA-0FDA68F60510}" dt="2021-03-13T10:44:27.236" v="9366" actId="1076"/>
          <ac:picMkLst>
            <pc:docMk/>
            <pc:sldMk cId="3289429343" sldId="259"/>
            <ac:picMk id="141" creationId="{B0EFEAC1-0272-4588-B27E-B1EC20199872}"/>
          </ac:picMkLst>
        </pc:picChg>
        <pc:picChg chg="add mod">
          <ac:chgData name="Sanders Wang" userId="089d73b8-785c-4012-b931-81c632b6c9c7" providerId="ADAL" clId="{5354F822-A9E9-4067-BCDA-0FDA68F60510}" dt="2021-03-12T20:12:20.861" v="9123" actId="571"/>
          <ac:picMkLst>
            <pc:docMk/>
            <pc:sldMk cId="3289429343" sldId="259"/>
            <ac:picMk id="142" creationId="{A5D9883F-C296-4B36-893A-F6A51DCE14F7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4" creationId="{99C695BA-9733-45CD-9FC0-CDB35A04E86A}"/>
          </ac:picMkLst>
        </pc:picChg>
        <pc:picChg chg="add mod">
          <ac:chgData name="Sanders Wang" userId="089d73b8-785c-4012-b931-81c632b6c9c7" providerId="ADAL" clId="{5354F822-A9E9-4067-BCDA-0FDA68F60510}" dt="2021-03-12T20:00:01.471" v="9072" actId="1076"/>
          <ac:picMkLst>
            <pc:docMk/>
            <pc:sldMk cId="3289429343" sldId="259"/>
            <ac:picMk id="145" creationId="{14919C9E-4801-483B-8E97-FC023D700BB5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6" creationId="{C95AB2C8-265B-4EB1-AD89-7F9B5A7AA045}"/>
          </ac:picMkLst>
        </pc:picChg>
        <pc:picChg chg="add mod or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48" creationId="{9949052B-4755-40AB-B23E-16960FF22D7B}"/>
          </ac:picMkLst>
        </pc:picChg>
        <pc:picChg chg="add del mod">
          <ac:chgData name="Sanders Wang" userId="089d73b8-785c-4012-b931-81c632b6c9c7" providerId="ADAL" clId="{5354F822-A9E9-4067-BCDA-0FDA68F60510}" dt="2021-03-12T20:11:51.799" v="9113" actId="478"/>
          <ac:picMkLst>
            <pc:docMk/>
            <pc:sldMk cId="3289429343" sldId="259"/>
            <ac:picMk id="151" creationId="{91386FD6-64AE-45D0-A301-E5FC02DF2D4B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3" creationId="{5D285414-57A6-4F72-9281-FC53F1ECFB60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54" creationId="{2327EC96-8E36-46A7-98D4-26CD2B03759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57" creationId="{486913DA-BE62-443A-A09A-2AFE8A406849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9" creationId="{A0A583DE-BAF3-451A-9C79-00A9C4E92A33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60" creationId="{38C89B61-1A0B-45C5-AEA7-A8A211269FB9}"/>
          </ac:picMkLst>
        </pc:picChg>
        <pc:picChg chg="add del mod">
          <ac:chgData name="Sanders Wang" userId="089d73b8-785c-4012-b931-81c632b6c9c7" providerId="ADAL" clId="{5354F822-A9E9-4067-BCDA-0FDA68F60510}" dt="2021-03-12T19:39:44.778" v="8903" actId="478"/>
          <ac:picMkLst>
            <pc:docMk/>
            <pc:sldMk cId="3289429343" sldId="259"/>
            <ac:picMk id="163" creationId="{304CE8D0-E7B5-4CBD-B366-28622386E35D}"/>
          </ac:picMkLst>
        </pc:picChg>
        <pc:picChg chg="add del mod">
          <ac:chgData name="Sanders Wang" userId="089d73b8-785c-4012-b931-81c632b6c9c7" providerId="ADAL" clId="{5354F822-A9E9-4067-BCDA-0FDA68F60510}" dt="2021-03-12T19:39:47.126" v="8904" actId="478"/>
          <ac:picMkLst>
            <pc:docMk/>
            <pc:sldMk cId="3289429343" sldId="259"/>
            <ac:picMk id="164" creationId="{2C4BA310-71C7-4CB1-BD35-30C85B99DD72}"/>
          </ac:picMkLst>
        </pc:picChg>
        <pc:picChg chg="add del mod">
          <ac:chgData name="Sanders Wang" userId="089d73b8-785c-4012-b931-81c632b6c9c7" providerId="ADAL" clId="{5354F822-A9E9-4067-BCDA-0FDA68F60510}" dt="2021-03-12T19:39:50.015" v="8905" actId="478"/>
          <ac:picMkLst>
            <pc:docMk/>
            <pc:sldMk cId="3289429343" sldId="259"/>
            <ac:picMk id="165" creationId="{6043C2A2-3B73-47B1-BB0A-B0A83103F2A6}"/>
          </ac:picMkLst>
        </pc:picChg>
        <pc:picChg chg="add del mod">
          <ac:chgData name="Sanders Wang" userId="089d73b8-785c-4012-b931-81c632b6c9c7" providerId="ADAL" clId="{5354F822-A9E9-4067-BCDA-0FDA68F60510}" dt="2021-03-12T19:40:29.970" v="8914" actId="478"/>
          <ac:picMkLst>
            <pc:docMk/>
            <pc:sldMk cId="3289429343" sldId="259"/>
            <ac:picMk id="167" creationId="{2C2E56D9-4011-41CA-81AC-3B443D4F4135}"/>
          </ac:picMkLst>
        </pc:picChg>
        <pc:picChg chg="add del mod">
          <ac:chgData name="Sanders Wang" userId="089d73b8-785c-4012-b931-81c632b6c9c7" providerId="ADAL" clId="{5354F822-A9E9-4067-BCDA-0FDA68F60510}" dt="2021-03-12T19:40:31.752" v="8915" actId="478"/>
          <ac:picMkLst>
            <pc:docMk/>
            <pc:sldMk cId="3289429343" sldId="259"/>
            <ac:picMk id="168" creationId="{FC3E1C7C-8082-4C39-8925-1ED233B45820}"/>
          </ac:picMkLst>
        </pc:picChg>
        <pc:picChg chg="add del mod">
          <ac:chgData name="Sanders Wang" userId="089d73b8-785c-4012-b931-81c632b6c9c7" providerId="ADAL" clId="{5354F822-A9E9-4067-BCDA-0FDA68F60510}" dt="2021-03-12T19:40:34.036" v="8916" actId="478"/>
          <ac:picMkLst>
            <pc:docMk/>
            <pc:sldMk cId="3289429343" sldId="259"/>
            <ac:picMk id="169" creationId="{BA71A3A1-3424-4768-942F-4B72BA88C3B0}"/>
          </ac:picMkLst>
        </pc:picChg>
        <pc:picChg chg="add del mod">
          <ac:chgData name="Sanders Wang" userId="089d73b8-785c-4012-b931-81c632b6c9c7" providerId="ADAL" clId="{5354F822-A9E9-4067-BCDA-0FDA68F60510}" dt="2021-03-12T19:42:18.823" v="8939" actId="478"/>
          <ac:picMkLst>
            <pc:docMk/>
            <pc:sldMk cId="3289429343" sldId="259"/>
            <ac:picMk id="170" creationId="{F9AC0A58-D0F5-4BCD-BA39-9104D1EDC13D}"/>
          </ac:picMkLst>
        </pc:picChg>
        <pc:picChg chg="add del mod">
          <ac:chgData name="Sanders Wang" userId="089d73b8-785c-4012-b931-81c632b6c9c7" providerId="ADAL" clId="{5354F822-A9E9-4067-BCDA-0FDA68F60510}" dt="2021-03-11T14:44:38.954" v="6838" actId="478"/>
          <ac:picMkLst>
            <pc:docMk/>
            <pc:sldMk cId="3289429343" sldId="259"/>
            <ac:picMk id="172" creationId="{52850AD7-5CC8-4D0A-9A8D-AC10B5E5D81B}"/>
          </ac:picMkLst>
        </pc:picChg>
        <pc:picChg chg="add del mod">
          <ac:chgData name="Sanders Wang" userId="089d73b8-785c-4012-b931-81c632b6c9c7" providerId="ADAL" clId="{5354F822-A9E9-4067-BCDA-0FDA68F60510}" dt="2021-03-11T14:44:36.980" v="6837" actId="478"/>
          <ac:picMkLst>
            <pc:docMk/>
            <pc:sldMk cId="3289429343" sldId="259"/>
            <ac:picMk id="174" creationId="{6EF9C60A-D649-4AE8-9106-5D16EC489ACD}"/>
          </ac:picMkLst>
        </pc:picChg>
        <pc:picChg chg="add del mod">
          <ac:chgData name="Sanders Wang" userId="089d73b8-785c-4012-b931-81c632b6c9c7" providerId="ADAL" clId="{5354F822-A9E9-4067-BCDA-0FDA68F60510}" dt="2021-03-11T14:44:34.785" v="6836" actId="478"/>
          <ac:picMkLst>
            <pc:docMk/>
            <pc:sldMk cId="3289429343" sldId="259"/>
            <ac:picMk id="176" creationId="{8621A778-7BF1-4F6E-9FEB-3DE5008B30B7}"/>
          </ac:picMkLst>
        </pc:picChg>
        <pc:picChg chg="add del mod">
          <ac:chgData name="Sanders Wang" userId="089d73b8-785c-4012-b931-81c632b6c9c7" providerId="ADAL" clId="{5354F822-A9E9-4067-BCDA-0FDA68F60510}" dt="2021-03-11T14:44:32.683" v="6835" actId="478"/>
          <ac:picMkLst>
            <pc:docMk/>
            <pc:sldMk cId="3289429343" sldId="259"/>
            <ac:picMk id="178" creationId="{AFB16051-3563-49F9-94AD-DC5E61D732A5}"/>
          </ac:picMkLst>
        </pc:picChg>
        <pc:picChg chg="add del mod">
          <ac:chgData name="Sanders Wang" userId="089d73b8-785c-4012-b931-81c632b6c9c7" providerId="ADAL" clId="{5354F822-A9E9-4067-BCDA-0FDA68F60510}" dt="2021-03-12T19:34:51.872" v="8883" actId="478"/>
          <ac:picMkLst>
            <pc:docMk/>
            <pc:sldMk cId="3289429343" sldId="259"/>
            <ac:picMk id="180" creationId="{ABBDA0D6-3565-404F-9DAF-4A235C4843E5}"/>
          </ac:picMkLst>
        </pc:picChg>
        <pc:picChg chg="add del mod">
          <ac:chgData name="Sanders Wang" userId="089d73b8-785c-4012-b931-81c632b6c9c7" providerId="ADAL" clId="{5354F822-A9E9-4067-BCDA-0FDA68F60510}" dt="2021-03-12T19:34:54.116" v="8884" actId="478"/>
          <ac:picMkLst>
            <pc:docMk/>
            <pc:sldMk cId="3289429343" sldId="259"/>
            <ac:picMk id="181" creationId="{0858F167-3F4F-4CEB-B28F-BC56604918D0}"/>
          </ac:picMkLst>
        </pc:picChg>
        <pc:picChg chg="add del mod">
          <ac:chgData name="Sanders Wang" userId="089d73b8-785c-4012-b931-81c632b6c9c7" providerId="ADAL" clId="{5354F822-A9E9-4067-BCDA-0FDA68F60510}" dt="2021-03-12T19:34:56.671" v="8885" actId="478"/>
          <ac:picMkLst>
            <pc:docMk/>
            <pc:sldMk cId="3289429343" sldId="259"/>
            <ac:picMk id="182" creationId="{2B2E899A-F6C9-45EB-9507-9DAFA6A627D0}"/>
          </ac:picMkLst>
        </pc:picChg>
        <pc:picChg chg="add del mod">
          <ac:chgData name="Sanders Wang" userId="089d73b8-785c-4012-b931-81c632b6c9c7" providerId="ADAL" clId="{5354F822-A9E9-4067-BCDA-0FDA68F60510}" dt="2021-03-11T18:22:09.213" v="7897" actId="478"/>
          <ac:picMkLst>
            <pc:docMk/>
            <pc:sldMk cId="3289429343" sldId="259"/>
            <ac:picMk id="184" creationId="{9786CBA3-0E47-4683-9635-2FD7209611A0}"/>
          </ac:picMkLst>
        </pc:picChg>
        <pc:cxnChg chg="add mod">
          <ac:chgData name="Sanders Wang" userId="089d73b8-785c-4012-b931-81c632b6c9c7" providerId="ADAL" clId="{5354F822-A9E9-4067-BCDA-0FDA68F60510}" dt="2021-03-11T12:08:09.627" v="5680" actId="692"/>
          <ac:cxnSpMkLst>
            <pc:docMk/>
            <pc:sldMk cId="3289429343" sldId="259"/>
            <ac:cxnSpMk id="5" creationId="{6F800D61-51F9-4E8C-82EF-BEE98F326BE7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23" creationId="{25C6037D-92D6-4001-A657-E7679E581E80}"/>
          </ac:cxnSpMkLst>
        </pc:cxnChg>
        <pc:cxnChg chg="add mod">
          <ac:chgData name="Sanders Wang" userId="089d73b8-785c-4012-b931-81c632b6c9c7" providerId="ADAL" clId="{5354F822-A9E9-4067-BCDA-0FDA68F60510}" dt="2021-03-13T10:33:06.648" v="9293" actId="14100"/>
          <ac:cxnSpMkLst>
            <pc:docMk/>
            <pc:sldMk cId="3289429343" sldId="259"/>
            <ac:cxnSpMk id="29" creationId="{89A5CBC0-B879-4D11-9B0A-FF0FECCFB97D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58" creationId="{1FCF12A1-C22B-4B25-A0C4-FFE25F4BFB90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4" creationId="{03EA651A-9DC9-461D-9543-6112508FDE5C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5" creationId="{114A7A2B-5EF8-4CF3-B95A-F1AA68351882}"/>
          </ac:cxnSpMkLst>
        </pc:cxnChg>
        <pc:cxnChg chg="add mod">
          <ac:chgData name="Sanders Wang" userId="089d73b8-785c-4012-b931-81c632b6c9c7" providerId="ADAL" clId="{5354F822-A9E9-4067-BCDA-0FDA68F60510}" dt="2021-03-13T10:44:41.596" v="9368" actId="1076"/>
          <ac:cxnSpMkLst>
            <pc:docMk/>
            <pc:sldMk cId="3289429343" sldId="259"/>
            <ac:cxnSpMk id="108" creationId="{BC0752B8-31D2-4BB5-B466-9A755CEFC227}"/>
          </ac:cxnSpMkLst>
        </pc:cxnChg>
        <pc:cxnChg chg="add mod ord">
          <ac:chgData name="Sanders Wang" userId="089d73b8-785c-4012-b931-81c632b6c9c7" providerId="ADAL" clId="{5354F822-A9E9-4067-BCDA-0FDA68F60510}" dt="2021-03-13T10:45:15.855" v="9373" actId="166"/>
          <ac:cxnSpMkLst>
            <pc:docMk/>
            <pc:sldMk cId="3289429343" sldId="259"/>
            <ac:cxnSpMk id="129" creationId="{8B9BE7BA-3841-40F3-8CF1-ADC798398042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8:35.190" v="9070" actId="1076"/>
        <pc:sldMkLst>
          <pc:docMk/>
          <pc:sldMk cId="1987836075" sldId="260"/>
        </pc:sldMkLst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2" creationId="{9B203F58-B5CC-4754-B8A2-BBD22676788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3" creationId="{65E0EADE-9638-4DC7-9331-603BC0B76C82}"/>
          </ac:spMkLst>
        </pc:spChg>
        <pc:spChg chg="add mod">
          <ac:chgData name="Sanders Wang" userId="089d73b8-785c-4012-b931-81c632b6c9c7" providerId="ADAL" clId="{5354F822-A9E9-4067-BCDA-0FDA68F60510}" dt="2021-03-12T11:15:06.644" v="8799" actId="1076"/>
          <ac:spMkLst>
            <pc:docMk/>
            <pc:sldMk cId="1987836075" sldId="260"/>
            <ac:spMk id="4" creationId="{022C60A6-48E4-442F-9EA4-A438E6277583}"/>
          </ac:spMkLst>
        </pc:spChg>
        <pc:spChg chg="add mod">
          <ac:chgData name="Sanders Wang" userId="089d73b8-785c-4012-b931-81c632b6c9c7" providerId="ADAL" clId="{5354F822-A9E9-4067-BCDA-0FDA68F60510}" dt="2021-03-12T11:15:26.542" v="8805" actId="1076"/>
          <ac:spMkLst>
            <pc:docMk/>
            <pc:sldMk cId="1987836075" sldId="260"/>
            <ac:spMk id="6" creationId="{EAF49257-DBF1-4F1E-9289-BF567EA68115}"/>
          </ac:spMkLst>
        </pc:spChg>
        <pc:spChg chg="add del mod">
          <ac:chgData name="Sanders Wang" userId="089d73b8-785c-4012-b931-81c632b6c9c7" providerId="ADAL" clId="{5354F822-A9E9-4067-BCDA-0FDA68F60510}" dt="2021-03-11T14:48:13.642" v="6870" actId="478"/>
          <ac:spMkLst>
            <pc:docMk/>
            <pc:sldMk cId="1987836075" sldId="260"/>
            <ac:spMk id="6" creationId="{F795C2FF-030A-4038-B1AA-A4CC30A528D9}"/>
          </ac:spMkLst>
        </pc:spChg>
        <pc:spChg chg="add del mod">
          <ac:chgData name="Sanders Wang" userId="089d73b8-785c-4012-b931-81c632b6c9c7" providerId="ADAL" clId="{5354F822-A9E9-4067-BCDA-0FDA68F60510}" dt="2021-03-11T14:54:40.931" v="6930" actId="478"/>
          <ac:spMkLst>
            <pc:docMk/>
            <pc:sldMk cId="1987836075" sldId="260"/>
            <ac:spMk id="10" creationId="{89B304D1-2BD0-4F3A-AF71-DC61D2982462}"/>
          </ac:spMkLst>
        </pc:spChg>
        <pc:spChg chg="add mod">
          <ac:chgData name="Sanders Wang" userId="089d73b8-785c-4012-b931-81c632b6c9c7" providerId="ADAL" clId="{5354F822-A9E9-4067-BCDA-0FDA68F60510}" dt="2021-03-11T14:57:20.855" v="7003" actId="1076"/>
          <ac:spMkLst>
            <pc:docMk/>
            <pc:sldMk cId="1987836075" sldId="260"/>
            <ac:spMk id="11" creationId="{EBF503C3-EE85-42B7-82E4-681AD1C846A2}"/>
          </ac:spMkLst>
        </pc:spChg>
        <pc:spChg chg="add mod">
          <ac:chgData name="Sanders Wang" userId="089d73b8-785c-4012-b931-81c632b6c9c7" providerId="ADAL" clId="{5354F822-A9E9-4067-BCDA-0FDA68F60510}" dt="2021-03-11T15:51:35.054" v="7318" actId="14100"/>
          <ac:spMkLst>
            <pc:docMk/>
            <pc:sldMk cId="1987836075" sldId="260"/>
            <ac:spMk id="17" creationId="{C33028CC-98A5-4036-8921-BA688D112FB2}"/>
          </ac:spMkLst>
        </pc:spChg>
        <pc:spChg chg="add del mod">
          <ac:chgData name="Sanders Wang" userId="089d73b8-785c-4012-b931-81c632b6c9c7" providerId="ADAL" clId="{5354F822-A9E9-4067-BCDA-0FDA68F60510}" dt="2021-03-11T15:33:37.459" v="7213" actId="478"/>
          <ac:spMkLst>
            <pc:docMk/>
            <pc:sldMk cId="1987836075" sldId="260"/>
            <ac:spMk id="28" creationId="{F7501A74-78D7-4614-AB5D-8C513AD9C03B}"/>
          </ac:spMkLst>
        </pc:spChg>
        <pc:spChg chg="add del mod">
          <ac:chgData name="Sanders Wang" userId="089d73b8-785c-4012-b931-81c632b6c9c7" providerId="ADAL" clId="{5354F822-A9E9-4067-BCDA-0FDA68F60510}" dt="2021-03-11T15:39:52.682" v="7224" actId="478"/>
          <ac:spMkLst>
            <pc:docMk/>
            <pc:sldMk cId="1987836075" sldId="260"/>
            <ac:spMk id="31" creationId="{903C9D54-3FA9-4DFD-8672-F7BB5C84799C}"/>
          </ac:spMkLst>
        </pc:spChg>
        <pc:spChg chg="add mod">
          <ac:chgData name="Sanders Wang" userId="089d73b8-785c-4012-b931-81c632b6c9c7" providerId="ADAL" clId="{5354F822-A9E9-4067-BCDA-0FDA68F60510}" dt="2021-03-11T15:54:04.129" v="7340" actId="14100"/>
          <ac:spMkLst>
            <pc:docMk/>
            <pc:sldMk cId="1987836075" sldId="260"/>
            <ac:spMk id="34" creationId="{90A3C88A-9B64-4BDF-B78A-09EB5C439BF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16:33:58.296" v="7626" actId="478"/>
          <ac:spMkLst>
            <pc:docMk/>
            <pc:sldMk cId="1987836075" sldId="260"/>
            <ac:spMk id="80" creationId="{03E6A0B7-9D42-4C97-B393-CD1138DBA2E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5" creationId="{95F71686-ACFF-4F2F-9768-E0A386A5579B}"/>
          </ac:spMkLst>
        </pc:spChg>
        <pc:spChg chg="add del mod">
          <ac:chgData name="Sanders Wang" userId="089d73b8-785c-4012-b931-81c632b6c9c7" providerId="ADAL" clId="{5354F822-A9E9-4067-BCDA-0FDA68F60510}" dt="2021-03-11T16:34:41.440" v="7631" actId="478"/>
          <ac:spMkLst>
            <pc:docMk/>
            <pc:sldMk cId="1987836075" sldId="260"/>
            <ac:spMk id="88" creationId="{5AA8F65E-1C12-4497-87DF-E06453B354F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2T11:15:53.482" v="8809" actId="1076"/>
          <ac:spMkLst>
            <pc:docMk/>
            <pc:sldMk cId="1987836075" sldId="260"/>
            <ac:spMk id="97" creationId="{CC4CA503-6034-4B55-A344-047180AADB0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40" creationId="{89943B06-528E-4E25-868F-294285B72C4F}"/>
          </ac:spMkLst>
        </pc:spChg>
        <pc:spChg chg="mod">
          <ac:chgData name="Sanders Wang" userId="089d73b8-785c-4012-b931-81c632b6c9c7" providerId="ADAL" clId="{5354F822-A9E9-4067-BCDA-0FDA68F60510}" dt="2021-03-11T13:50:44.915" v="6644"/>
          <ac:spMkLst>
            <pc:docMk/>
            <pc:sldMk cId="1987836075" sldId="260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142" creationId="{AA5BC8B7-8382-4958-BD8C-937B4870D208}"/>
          </ac:spMkLst>
        </pc:spChg>
        <pc:spChg chg="mod">
          <ac:chgData name="Sanders Wang" userId="089d73b8-785c-4012-b931-81c632b6c9c7" providerId="ADAL" clId="{5354F822-A9E9-4067-BCDA-0FDA68F60510}" dt="2021-03-11T14:55:09.062" v="6981" actId="1037"/>
          <ac:spMkLst>
            <pc:docMk/>
            <pc:sldMk cId="1987836075" sldId="260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3:45:52.005" v="6633" actId="478"/>
          <ac:spMkLst>
            <pc:docMk/>
            <pc:sldMk cId="1987836075" sldId="260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5:22:05.019" v="7088" actId="1076"/>
          <ac:spMkLst>
            <pc:docMk/>
            <pc:sldMk cId="1987836075" sldId="260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3" creationId="{6CC0F3AB-F224-4F87-BFCC-DBD97F2D1CD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7" creationId="{48D0FBC7-4CA9-40DF-A510-92A2AD94ADB5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8" creationId="{57A24766-DFB7-4D35-918E-37E47F946E0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60" creationId="{ED39E90E-ECD3-4C08-BF36-234751D97C9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63" creationId="{DF5D6FB7-0235-46CF-8BE0-2F7DCB4BF95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67" creationId="{D83447C5-1A51-4D7E-A4A1-DE695DFE794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0" creationId="{EB14AD54-DF01-43D3-9C43-25AFF7083C9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9" creationId="{60C5CF8D-2D29-451F-B457-6EFA3827FBF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2T11:15:02.440" v="8798" actId="1076"/>
          <ac:spMkLst>
            <pc:docMk/>
            <pc:sldMk cId="1987836075" sldId="260"/>
            <ac:spMk id="181" creationId="{6A62D05C-3972-4F69-B51E-44CD2BB9DFD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4" creationId="{AAAD7119-B0E9-45C2-9D1C-28216CA0799D}"/>
          </ac:spMkLst>
        </pc:spChg>
        <pc:spChg chg="add mod or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5" creationId="{094DD600-3BF2-4467-8BF8-0BB32744492D}"/>
          </ac:spMkLst>
        </pc:spChg>
        <pc:spChg chg="add mod">
          <ac:chgData name="Sanders Wang" userId="089d73b8-785c-4012-b931-81c632b6c9c7" providerId="ADAL" clId="{5354F822-A9E9-4067-BCDA-0FDA68F60510}" dt="2021-03-11T15:17:53.119" v="7048" actId="1076"/>
          <ac:spMkLst>
            <pc:docMk/>
            <pc:sldMk cId="1987836075" sldId="260"/>
            <ac:spMk id="186" creationId="{0C4B1F23-C6FC-4E18-9FBE-7357E4868D8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8" creationId="{8CFCBB74-A1E7-4DDC-88A2-2E908AD284B9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9" creationId="{27B4B863-7775-46DA-AC49-FF3AD248C86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91" creationId="{8B7ABCB2-EED4-4730-B263-956F8AA2F63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3" creationId="{FED1CA64-C549-4E22-A423-C719AF98FBC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7" creationId="{0EF8728A-69B2-4EB7-9401-07569C1FF084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8" creationId="{7F85A17A-6C11-4BF2-B273-D57C85440E7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09" creationId="{F7529970-DDD9-402E-BE0F-0E9B15A81951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10" creationId="{6C189DDA-69FD-4734-89F8-ECDEDA368AC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12:50.782" v="7875" actId="14100"/>
          <ac:spMkLst>
            <pc:docMk/>
            <pc:sldMk cId="1987836075" sldId="260"/>
            <ac:spMk id="213" creationId="{6336AB62-69C9-480E-A306-9E15DFA4D6ED}"/>
          </ac:spMkLst>
        </pc:spChg>
        <pc:spChg chg="add mod or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6" creationId="{E5182FFA-3B1D-4C62-9486-A3B2A0A9AA00}"/>
          </ac:spMkLst>
        </pc:spChg>
        <pc:spChg chg="add mo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7" creationId="{B5D6A925-9173-49A1-9AF2-F2B8DBEDB58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21" creationId="{B2666BC2-1A34-4405-AC68-495490DEB894}"/>
          </ac:spMkLst>
        </pc:spChg>
        <pc:spChg chg="add del mod">
          <ac:chgData name="Sanders Wang" userId="089d73b8-785c-4012-b931-81c632b6c9c7" providerId="ADAL" clId="{5354F822-A9E9-4067-BCDA-0FDA68F60510}" dt="2021-03-11T15:40:43.262" v="7228" actId="478"/>
          <ac:spMkLst>
            <pc:docMk/>
            <pc:sldMk cId="1987836075" sldId="260"/>
            <ac:spMk id="226" creationId="{BC171797-6215-403B-BEA1-6462B9EA41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3" creationId="{DBE0F596-89AB-4B8E-9AD9-E5430912A914}"/>
          </ac:spMkLst>
        </pc:spChg>
        <pc:spChg chg="add del mod">
          <ac:chgData name="Sanders Wang" userId="089d73b8-785c-4012-b931-81c632b6c9c7" providerId="ADAL" clId="{5354F822-A9E9-4067-BCDA-0FDA68F60510}" dt="2021-03-11T15:42:47.023" v="7240" actId="478"/>
          <ac:spMkLst>
            <pc:docMk/>
            <pc:sldMk cId="1987836075" sldId="260"/>
            <ac:spMk id="234" creationId="{63D3245A-8601-49FB-9B15-38EC621D827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9" creationId="{6F44CC21-28BC-4676-86ED-6244FABBC1D3}"/>
          </ac:spMkLst>
        </pc:spChg>
        <pc:spChg chg="add del mod">
          <ac:chgData name="Sanders Wang" userId="089d73b8-785c-4012-b931-81c632b6c9c7" providerId="ADAL" clId="{5354F822-A9E9-4067-BCDA-0FDA68F60510}" dt="2021-03-11T15:43:29.803" v="7245" actId="478"/>
          <ac:spMkLst>
            <pc:docMk/>
            <pc:sldMk cId="1987836075" sldId="260"/>
            <ac:spMk id="240" creationId="{26F03EA0-C30C-4B55-85CC-0581DC0976FA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1" creationId="{A448557C-9782-48D7-AB05-65E4442F01FA}"/>
          </ac:spMkLst>
        </pc:spChg>
        <pc:spChg chg="add del mod">
          <ac:chgData name="Sanders Wang" userId="089d73b8-785c-4012-b931-81c632b6c9c7" providerId="ADAL" clId="{5354F822-A9E9-4067-BCDA-0FDA68F60510}" dt="2021-03-11T15:45:05.175" v="7251" actId="478"/>
          <ac:spMkLst>
            <pc:docMk/>
            <pc:sldMk cId="1987836075" sldId="260"/>
            <ac:spMk id="245" creationId="{157EA04B-2654-45A3-B70D-563745A6231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1T16:01:53.756" v="7386" actId="14100"/>
          <ac:spMkLst>
            <pc:docMk/>
            <pc:sldMk cId="1987836075" sldId="260"/>
            <ac:spMk id="247" creationId="{7928A6E4-5F85-43C4-BA3A-7C2240A1B8E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8" creationId="{4DDBF443-BB5F-4B3A-82CF-21F4C1081431}"/>
          </ac:spMkLst>
        </pc:spChg>
        <pc:spChg chg="add mod">
          <ac:chgData name="Sanders Wang" userId="089d73b8-785c-4012-b931-81c632b6c9c7" providerId="ADAL" clId="{5354F822-A9E9-4067-BCDA-0FDA68F60510}" dt="2021-03-11T16:20:43.749" v="7533" actId="113"/>
          <ac:spMkLst>
            <pc:docMk/>
            <pc:sldMk cId="1987836075" sldId="260"/>
            <ac:spMk id="259" creationId="{54F91E19-071C-418E-AB9C-CBCB20D6F4E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2" creationId="{BD73B22E-687A-4818-8D96-B61A2C048C9C}"/>
          </ac:spMkLst>
        </pc:spChg>
        <pc:spChg chg="add mod">
          <ac:chgData name="Sanders Wang" userId="089d73b8-785c-4012-b931-81c632b6c9c7" providerId="ADAL" clId="{5354F822-A9E9-4067-BCDA-0FDA68F60510}" dt="2021-03-11T16:22:04.453" v="7543" actId="1076"/>
          <ac:spMkLst>
            <pc:docMk/>
            <pc:sldMk cId="1987836075" sldId="260"/>
            <ac:spMk id="266" creationId="{7B10D9F9-A9F5-4399-92B4-3D790BC8B28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4" creationId="{88988A57-50EE-45EB-844B-5B5D089EF2D3}"/>
          </ac:spMkLst>
        </pc:spChg>
        <pc:spChg chg="add mod">
          <ac:chgData name="Sanders Wang" userId="089d73b8-785c-4012-b931-81c632b6c9c7" providerId="ADAL" clId="{5354F822-A9E9-4067-BCDA-0FDA68F60510}" dt="2021-03-11T16:22:31.690" v="7549" actId="1076"/>
          <ac:spMkLst>
            <pc:docMk/>
            <pc:sldMk cId="1987836075" sldId="260"/>
            <ac:spMk id="295" creationId="{F814F7FF-85CB-4681-8A2A-A849D3A0CEA0}"/>
          </ac:spMkLst>
        </pc:spChg>
        <pc:spChg chg="add mod">
          <ac:chgData name="Sanders Wang" userId="089d73b8-785c-4012-b931-81c632b6c9c7" providerId="ADAL" clId="{5354F822-A9E9-4067-BCDA-0FDA68F60510}" dt="2021-03-11T16:15:45.439" v="7495" actId="14100"/>
          <ac:spMkLst>
            <pc:docMk/>
            <pc:sldMk cId="1987836075" sldId="260"/>
            <ac:spMk id="297" creationId="{6F9ED5A9-C899-45F5-A7EC-DAD21E43C9FD}"/>
          </ac:spMkLst>
        </pc:spChg>
        <pc:spChg chg="add mod">
          <ac:chgData name="Sanders Wang" userId="089d73b8-785c-4012-b931-81c632b6c9c7" providerId="ADAL" clId="{5354F822-A9E9-4067-BCDA-0FDA68F60510}" dt="2021-03-11T16:16:40.256" v="7496" actId="14100"/>
          <ac:spMkLst>
            <pc:docMk/>
            <pc:sldMk cId="1987836075" sldId="260"/>
            <ac:spMk id="298" creationId="{554A5A0F-E469-4AE0-9112-8D8831E79959}"/>
          </ac:spMkLst>
        </pc:spChg>
        <pc:spChg chg="add mod">
          <ac:chgData name="Sanders Wang" userId="089d73b8-785c-4012-b931-81c632b6c9c7" providerId="ADAL" clId="{5354F822-A9E9-4067-BCDA-0FDA68F60510}" dt="2021-03-11T16:14:57.906" v="7480" actId="1076"/>
          <ac:spMkLst>
            <pc:docMk/>
            <pc:sldMk cId="1987836075" sldId="260"/>
            <ac:spMk id="299" creationId="{A22101C1-942A-4C90-BF66-EAD76745D2AF}"/>
          </ac:spMkLst>
        </pc:spChg>
        <pc:spChg chg="add mod">
          <ac:chgData name="Sanders Wang" userId="089d73b8-785c-4012-b931-81c632b6c9c7" providerId="ADAL" clId="{5354F822-A9E9-4067-BCDA-0FDA68F60510}" dt="2021-03-11T16:19:00.027" v="7515" actId="14100"/>
          <ac:spMkLst>
            <pc:docMk/>
            <pc:sldMk cId="1987836075" sldId="260"/>
            <ac:spMk id="300" creationId="{0F41CA98-0F6D-4A85-9BAA-169AFDDA9623}"/>
          </ac:spMkLst>
        </pc:spChg>
        <pc:spChg chg="add mod">
          <ac:chgData name="Sanders Wang" userId="089d73b8-785c-4012-b931-81c632b6c9c7" providerId="ADAL" clId="{5354F822-A9E9-4067-BCDA-0FDA68F60510}" dt="2021-03-11T16:20:54.940" v="7535" actId="113"/>
          <ac:spMkLst>
            <pc:docMk/>
            <pc:sldMk cId="1987836075" sldId="260"/>
            <ac:spMk id="301" creationId="{5A102659-A79A-4FBE-BBE6-E818ADBD4169}"/>
          </ac:spMkLst>
        </pc:spChg>
        <pc:spChg chg="add mod">
          <ac:chgData name="Sanders Wang" userId="089d73b8-785c-4012-b931-81c632b6c9c7" providerId="ADAL" clId="{5354F822-A9E9-4067-BCDA-0FDA68F60510}" dt="2021-03-11T16:25:49.293" v="7565" actId="1076"/>
          <ac:spMkLst>
            <pc:docMk/>
            <pc:sldMk cId="1987836075" sldId="260"/>
            <ac:spMk id="303" creationId="{E5C90761-3D40-4FBA-A44D-7F58BCF61F74}"/>
          </ac:spMkLst>
        </pc:spChg>
        <pc:spChg chg="add mod">
          <ac:chgData name="Sanders Wang" userId="089d73b8-785c-4012-b931-81c632b6c9c7" providerId="ADAL" clId="{5354F822-A9E9-4067-BCDA-0FDA68F60510}" dt="2021-03-11T16:29:53.426" v="7608" actId="113"/>
          <ac:spMkLst>
            <pc:docMk/>
            <pc:sldMk cId="1987836075" sldId="260"/>
            <ac:spMk id="305" creationId="{CBB363C0-E9DA-432D-B151-904C064D561A}"/>
          </ac:spMkLst>
        </pc:spChg>
        <pc:spChg chg="add mod">
          <ac:chgData name="Sanders Wang" userId="089d73b8-785c-4012-b931-81c632b6c9c7" providerId="ADAL" clId="{5354F822-A9E9-4067-BCDA-0FDA68F60510}" dt="2021-03-11T16:30:40.521" v="7612" actId="688"/>
          <ac:spMkLst>
            <pc:docMk/>
            <pc:sldMk cId="1987836075" sldId="260"/>
            <ac:spMk id="306" creationId="{0BAE7995-A0AD-44ED-94B8-6530CCBF9802}"/>
          </ac:spMkLst>
        </pc:spChg>
        <pc:spChg chg="add mod">
          <ac:chgData name="Sanders Wang" userId="089d73b8-785c-4012-b931-81c632b6c9c7" providerId="ADAL" clId="{5354F822-A9E9-4067-BCDA-0FDA68F60510}" dt="2021-03-11T17:11:48.379" v="7869" actId="688"/>
          <ac:spMkLst>
            <pc:docMk/>
            <pc:sldMk cId="1987836075" sldId="260"/>
            <ac:spMk id="307" creationId="{EC6F8A9B-CFF3-4C2C-A43A-48B712794A1B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08" creationId="{97398E48-A2B0-49B3-BFCE-60A1CDD28C87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13" creationId="{F73B14CB-9F89-4117-88BC-BA93C6635620}"/>
          </ac:spMkLst>
        </pc:spChg>
        <pc:spChg chg="add mod">
          <ac:chgData name="Sanders Wang" userId="089d73b8-785c-4012-b931-81c632b6c9c7" providerId="ADAL" clId="{5354F822-A9E9-4067-BCDA-0FDA68F60510}" dt="2021-03-11T17:12:36.913" v="7874" actId="1076"/>
          <ac:spMkLst>
            <pc:docMk/>
            <pc:sldMk cId="1987836075" sldId="260"/>
            <ac:spMk id="322" creationId="{6353B330-650C-493B-9EA7-39512852B050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11T16:07:11.901" v="7409" actId="478"/>
          <ac:spMkLst>
            <pc:docMk/>
            <pc:sldMk cId="1987836075" sldId="260"/>
            <ac:spMk id="495" creationId="{5FD91711-1E12-4F2D-9177-F32313A84337}"/>
          </ac:spMkLst>
        </pc:sp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5" creationId="{F896F8BD-00C2-4F15-AF20-DAB04511ED65}"/>
          </ac:picMkLst>
        </pc:picChg>
        <pc:picChg chg="add mod">
          <ac:chgData name="Sanders Wang" userId="089d73b8-785c-4012-b931-81c632b6c9c7" providerId="ADAL" clId="{5354F822-A9E9-4067-BCDA-0FDA68F60510}" dt="2021-03-11T14:55:15.581" v="6982" actId="1076"/>
          <ac:picMkLst>
            <pc:docMk/>
            <pc:sldMk cId="1987836075" sldId="260"/>
            <ac:picMk id="9" creationId="{F18ADEB0-1EAA-4A2B-9662-61866983351E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2" creationId="{767AADDA-DC57-4ACE-872C-D4D9BFC7EE58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3" creationId="{D92599D8-61EE-45B4-A9CC-CD54B53C216C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4" creationId="{1DE025B6-1916-4FD2-8DBB-24B847E23C69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5" creationId="{A8D172F0-0CA9-4A51-AFA9-DF3FD3982B1F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6" creationId="{2B5B43BE-B3B2-417D-AD2E-4E9CDD72568B}"/>
          </ac:picMkLst>
        </pc:picChg>
        <pc:picChg chg="add mod">
          <ac:chgData name="Sanders Wang" userId="089d73b8-785c-4012-b931-81c632b6c9c7" providerId="ADAL" clId="{5354F822-A9E9-4067-BCDA-0FDA68F60510}" dt="2021-03-11T15:34:06.897" v="7218" actId="1076"/>
          <ac:picMkLst>
            <pc:docMk/>
            <pc:sldMk cId="1987836075" sldId="260"/>
            <ac:picMk id="27" creationId="{F6105102-48E8-4034-83DF-FC08D8DEA73D}"/>
          </ac:picMkLst>
        </pc:picChg>
        <pc:picChg chg="add mod">
          <ac:chgData name="Sanders Wang" userId="089d73b8-785c-4012-b931-81c632b6c9c7" providerId="ADAL" clId="{5354F822-A9E9-4067-BCDA-0FDA68F60510}" dt="2021-03-11T15:53:17.715" v="7332" actId="1076"/>
          <ac:picMkLst>
            <pc:docMk/>
            <pc:sldMk cId="1987836075" sldId="260"/>
            <ac:picMk id="30" creationId="{32929016-D239-4B04-A2BC-87FB470D7CAD}"/>
          </ac:picMkLst>
        </pc:picChg>
        <pc:picChg chg="add mod">
          <ac:chgData name="Sanders Wang" userId="089d73b8-785c-4012-b931-81c632b6c9c7" providerId="ADAL" clId="{5354F822-A9E9-4067-BCDA-0FDA68F60510}" dt="2021-03-11T16:21:40.883" v="7538" actId="1076"/>
          <ac:picMkLst>
            <pc:docMk/>
            <pc:sldMk cId="1987836075" sldId="260"/>
            <ac:picMk id="48" creationId="{6D27D495-807E-4373-AD88-B3D789B72F77}"/>
          </ac:picMkLst>
        </pc:picChg>
        <pc:picChg chg="add mod">
          <ac:chgData name="Sanders Wang" userId="089d73b8-785c-4012-b931-81c632b6c9c7" providerId="ADAL" clId="{5354F822-A9E9-4067-BCDA-0FDA68F60510}" dt="2021-03-11T17:11:51.879" v="7870" actId="1076"/>
          <ac:picMkLst>
            <pc:docMk/>
            <pc:sldMk cId="1987836075" sldId="260"/>
            <ac:picMk id="79" creationId="{806565E7-69B0-4083-B1D2-F85FB77433CB}"/>
          </ac:picMkLst>
        </pc:picChg>
        <pc:picChg chg="add mod">
          <ac:chgData name="Sanders Wang" userId="089d73b8-785c-4012-b931-81c632b6c9c7" providerId="ADAL" clId="{5354F822-A9E9-4067-BCDA-0FDA68F60510}" dt="2021-03-11T17:11:38.894" v="7867" actId="1076"/>
          <ac:picMkLst>
            <pc:docMk/>
            <pc:sldMk cId="1987836075" sldId="260"/>
            <ac:picMk id="87" creationId="{C88FB678-576F-4845-A6D6-77836AF7EBEC}"/>
          </ac:picMkLst>
        </pc:picChg>
        <pc:picChg chg="add mod">
          <ac:chgData name="Sanders Wang" userId="089d73b8-785c-4012-b931-81c632b6c9c7" providerId="ADAL" clId="{5354F822-A9E9-4067-BCDA-0FDA68F60510}" dt="2021-03-11T17:14:34.767" v="7889" actId="1076"/>
          <ac:picMkLst>
            <pc:docMk/>
            <pc:sldMk cId="1987836075" sldId="260"/>
            <ac:picMk id="94" creationId="{4B8A9231-3AA9-4D4D-9FD7-BA70B43AB296}"/>
          </ac:picMkLst>
        </pc:picChg>
        <pc:picChg chg="add mod">
          <ac:chgData name="Sanders Wang" userId="089d73b8-785c-4012-b931-81c632b6c9c7" providerId="ADAL" clId="{5354F822-A9E9-4067-BCDA-0FDA68F60510}" dt="2021-03-12T19:58:14.067" v="9063" actId="14100"/>
          <ac:picMkLst>
            <pc:docMk/>
            <pc:sldMk cId="1987836075" sldId="260"/>
            <ac:picMk id="98" creationId="{41750CA0-08B6-42EF-917C-1CC46D8C12DF}"/>
          </ac:picMkLst>
        </pc:picChg>
        <pc:picChg chg="add mod">
          <ac:chgData name="Sanders Wang" userId="089d73b8-785c-4012-b931-81c632b6c9c7" providerId="ADAL" clId="{5354F822-A9E9-4067-BCDA-0FDA68F60510}" dt="2021-03-12T19:58:03.751" v="9061" actId="14100"/>
          <ac:picMkLst>
            <pc:docMk/>
            <pc:sldMk cId="1987836075" sldId="260"/>
            <ac:picMk id="99" creationId="{33BA5D01-B9BB-4E42-97A8-1AAEEC0DEBF1}"/>
          </ac:picMkLst>
        </pc:picChg>
        <pc:picChg chg="add mod">
          <ac:chgData name="Sanders Wang" userId="089d73b8-785c-4012-b931-81c632b6c9c7" providerId="ADAL" clId="{5354F822-A9E9-4067-BCDA-0FDA68F60510}" dt="2021-03-12T19:57:22.474" v="9054" actId="1076"/>
          <ac:picMkLst>
            <pc:docMk/>
            <pc:sldMk cId="1987836075" sldId="260"/>
            <ac:picMk id="100" creationId="{C85A1FB2-7E3A-49BB-8AF8-0699E6A7B116}"/>
          </ac:picMkLst>
        </pc:picChg>
        <pc:picChg chg="add mod">
          <ac:chgData name="Sanders Wang" userId="089d73b8-785c-4012-b931-81c632b6c9c7" providerId="ADAL" clId="{5354F822-A9E9-4067-BCDA-0FDA68F60510}" dt="2021-03-12T19:57:19.944" v="9053" actId="14100"/>
          <ac:picMkLst>
            <pc:docMk/>
            <pc:sldMk cId="1987836075" sldId="260"/>
            <ac:picMk id="101" creationId="{6E46A273-1DF9-46F4-AB58-B773BC9F763A}"/>
          </ac:picMkLst>
        </pc:picChg>
        <pc:picChg chg="add mod">
          <ac:chgData name="Sanders Wang" userId="089d73b8-785c-4012-b931-81c632b6c9c7" providerId="ADAL" clId="{5354F822-A9E9-4067-BCDA-0FDA68F60510}" dt="2021-03-12T19:57:41.858" v="9057" actId="1076"/>
          <ac:picMkLst>
            <pc:docMk/>
            <pc:sldMk cId="1987836075" sldId="260"/>
            <ac:picMk id="102" creationId="{48E5EBC2-7847-47F3-8776-7FCD1360514F}"/>
          </ac:picMkLst>
        </pc:picChg>
        <pc:picChg chg="add mod">
          <ac:chgData name="Sanders Wang" userId="089d73b8-785c-4012-b931-81c632b6c9c7" providerId="ADAL" clId="{5354F822-A9E9-4067-BCDA-0FDA68F60510}" dt="2021-03-12T19:58:17.580" v="9064" actId="1076"/>
          <ac:picMkLst>
            <pc:docMk/>
            <pc:sldMk cId="1987836075" sldId="260"/>
            <ac:picMk id="103" creationId="{668F0ACD-823B-4742-840C-CC1AF92BE61B}"/>
          </ac:picMkLst>
        </pc:picChg>
        <pc:picChg chg="add mod">
          <ac:chgData name="Sanders Wang" userId="089d73b8-785c-4012-b931-81c632b6c9c7" providerId="ADAL" clId="{5354F822-A9E9-4067-BCDA-0FDA68F60510}" dt="2021-03-12T19:58:25.515" v="9067" actId="1076"/>
          <ac:picMkLst>
            <pc:docMk/>
            <pc:sldMk cId="1987836075" sldId="260"/>
            <ac:picMk id="104" creationId="{87D23452-57C1-41B5-96E0-3B278EBB9750}"/>
          </ac:picMkLst>
        </pc:picChg>
        <pc:picChg chg="add mod">
          <ac:chgData name="Sanders Wang" userId="089d73b8-785c-4012-b931-81c632b6c9c7" providerId="ADAL" clId="{5354F822-A9E9-4067-BCDA-0FDA68F60510}" dt="2021-03-12T19:58:35.190" v="9070" actId="1076"/>
          <ac:picMkLst>
            <pc:docMk/>
            <pc:sldMk cId="1987836075" sldId="260"/>
            <ac:picMk id="105" creationId="{385A3C2B-FB7D-4C28-94ED-DB1744E481F7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22" creationId="{59ECC1F2-A5F6-43D9-B692-64F607AA1B90}"/>
          </ac:picMkLst>
        </pc:picChg>
        <pc:picChg chg="add del mod">
          <ac:chgData name="Sanders Wang" userId="089d73b8-785c-4012-b931-81c632b6c9c7" providerId="ADAL" clId="{5354F822-A9E9-4067-BCDA-0FDA68F60510}" dt="2021-03-12T19:57:44.982" v="9058" actId="478"/>
          <ac:picMkLst>
            <pc:docMk/>
            <pc:sldMk cId="1987836075" sldId="260"/>
            <ac:picMk id="161" creationId="{25581767-F58E-4969-BD9F-3AADE6AB23E2}"/>
          </ac:picMkLst>
        </pc:picChg>
        <pc:picChg chg="add del mod">
          <ac:chgData name="Sanders Wang" userId="089d73b8-785c-4012-b931-81c632b6c9c7" providerId="ADAL" clId="{5354F822-A9E9-4067-BCDA-0FDA68F60510}" dt="2021-03-11T14:44:26.785" v="6834" actId="478"/>
          <ac:picMkLst>
            <pc:docMk/>
            <pc:sldMk cId="1987836075" sldId="260"/>
            <ac:picMk id="165" creationId="{0816CAA3-3465-44CC-A5C1-D105AC084717}"/>
          </ac:picMkLst>
        </pc:picChg>
        <pc:picChg chg="add del mod">
          <ac:chgData name="Sanders Wang" userId="089d73b8-785c-4012-b931-81c632b6c9c7" providerId="ADAL" clId="{5354F822-A9E9-4067-BCDA-0FDA68F60510}" dt="2021-03-12T19:56:39.320" v="9042" actId="478"/>
          <ac:picMkLst>
            <pc:docMk/>
            <pc:sldMk cId="1987836075" sldId="260"/>
            <ac:picMk id="166" creationId="{19AD142C-7214-45ED-BDFA-5D0DBEFF8AB3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1" creationId="{A45C6899-FEDF-4984-8A22-204A7CE3B1ED}"/>
          </ac:picMkLst>
        </pc:picChg>
        <pc:picChg chg="add del mod">
          <ac:chgData name="Sanders Wang" userId="089d73b8-785c-4012-b931-81c632b6c9c7" providerId="ADAL" clId="{5354F822-A9E9-4067-BCDA-0FDA68F60510}" dt="2021-03-11T14:51:06.297" v="6906" actId="478"/>
          <ac:picMkLst>
            <pc:docMk/>
            <pc:sldMk cId="1987836075" sldId="260"/>
            <ac:picMk id="172" creationId="{BCB3EE3B-5AFB-48B8-A60B-6196EC949522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5" creationId="{E226BCFD-00C8-46B8-AAEF-72F8D429BA2E}"/>
          </ac:picMkLst>
        </pc:picChg>
        <pc:picChg chg="add del mod">
          <ac:chgData name="Sanders Wang" userId="089d73b8-785c-4012-b931-81c632b6c9c7" providerId="ADAL" clId="{5354F822-A9E9-4067-BCDA-0FDA68F60510}" dt="2021-03-12T19:58:19.653" v="9065" actId="478"/>
          <ac:picMkLst>
            <pc:docMk/>
            <pc:sldMk cId="1987836075" sldId="260"/>
            <ac:picMk id="176" creationId="{5865A8F6-2E9A-4334-A2B2-25067F7A2C57}"/>
          </ac:picMkLst>
        </pc:picChg>
        <pc:picChg chg="add del mod">
          <ac:chgData name="Sanders Wang" userId="089d73b8-785c-4012-b931-81c632b6c9c7" providerId="ADAL" clId="{5354F822-A9E9-4067-BCDA-0FDA68F60510}" dt="2021-03-11T14:49:40.916" v="6901" actId="478"/>
          <ac:picMkLst>
            <pc:docMk/>
            <pc:sldMk cId="1987836075" sldId="260"/>
            <ac:picMk id="177" creationId="{8E83014A-FE1D-4830-9A87-340E9587830A}"/>
          </ac:picMkLst>
        </pc:picChg>
        <pc:picChg chg="add del mod">
          <ac:chgData name="Sanders Wang" userId="089d73b8-785c-4012-b931-81c632b6c9c7" providerId="ADAL" clId="{5354F822-A9E9-4067-BCDA-0FDA68F60510}" dt="2021-03-12T19:58:27.891" v="9068" actId="478"/>
          <ac:picMkLst>
            <pc:docMk/>
            <pc:sldMk cId="1987836075" sldId="260"/>
            <ac:picMk id="178" creationId="{025F897A-B712-4CCF-9254-1168550637E2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25" creationId="{BB76D27C-4C7C-4D70-9FC7-7C0EF5BCC19D}"/>
          </ac:picMkLst>
        </pc:picChg>
        <pc:picChg chg="add mod">
          <ac:chgData name="Sanders Wang" userId="089d73b8-785c-4012-b931-81c632b6c9c7" providerId="ADAL" clId="{5354F822-A9E9-4067-BCDA-0FDA68F60510}" dt="2021-03-11T16:22:04.453" v="7543" actId="1076"/>
          <ac:picMkLst>
            <pc:docMk/>
            <pc:sldMk cId="1987836075" sldId="260"/>
            <ac:picMk id="228" creationId="{876AB91A-81D9-4F8E-9544-B30C92A0270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0" creationId="{CEC5D789-F815-4BBC-AB67-9D400DE0ADE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7" creationId="{CC7B88B0-A192-4867-899F-6440297C80FA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44" creationId="{CB78F51D-CA55-4F41-B614-02BAD2F88526}"/>
          </ac:picMkLst>
        </pc:picChg>
        <pc:picChg chg="add del mod">
          <ac:chgData name="Sanders Wang" userId="089d73b8-785c-4012-b931-81c632b6c9c7" providerId="ADAL" clId="{5354F822-A9E9-4067-BCDA-0FDA68F60510}" dt="2021-03-12T19:57:08.629" v="9049" actId="478"/>
          <ac:picMkLst>
            <pc:docMk/>
            <pc:sldMk cId="1987836075" sldId="260"/>
            <ac:picMk id="309" creationId="{97933B6F-9F21-4061-AB5F-16C79A3EC78F}"/>
          </ac:picMkLst>
        </pc:picChg>
        <pc:picChg chg="add mod">
          <ac:chgData name="Sanders Wang" userId="089d73b8-785c-4012-b931-81c632b6c9c7" providerId="ADAL" clId="{5354F822-A9E9-4067-BCDA-0FDA68F60510}" dt="2021-03-11T17:14:25.666" v="7888" actId="1076"/>
          <ac:picMkLst>
            <pc:docMk/>
            <pc:sldMk cId="1987836075" sldId="260"/>
            <ac:picMk id="311" creationId="{540D0195-9385-4FC9-B248-C49974C03DC5}"/>
          </ac:picMkLst>
        </pc:picChg>
        <pc:picChg chg="add del mod">
          <ac:chgData name="Sanders Wang" userId="089d73b8-785c-4012-b931-81c632b6c9c7" providerId="ADAL" clId="{5354F822-A9E9-4067-BCDA-0FDA68F60510}" dt="2021-03-12T19:56:29.353" v="9037" actId="478"/>
          <ac:picMkLst>
            <pc:docMk/>
            <pc:sldMk cId="1987836075" sldId="260"/>
            <ac:picMk id="321" creationId="{6CB92229-A448-441B-953D-FDA63B1CA841}"/>
          </ac:picMkLst>
        </pc:picChg>
        <pc:picChg chg="add del mod">
          <ac:chgData name="Sanders Wang" userId="089d73b8-785c-4012-b931-81c632b6c9c7" providerId="ADAL" clId="{5354F822-A9E9-4067-BCDA-0FDA68F60510}" dt="2021-03-12T19:57:13.479" v="9051" actId="478"/>
          <ac:picMkLst>
            <pc:docMk/>
            <pc:sldMk cId="1987836075" sldId="260"/>
            <ac:picMk id="323" creationId="{9D9393C1-907E-40D0-BD85-00A6B83374D0}"/>
          </ac:picMkLst>
        </pc:picChg>
        <pc:picChg chg="add del mod">
          <ac:chgData name="Sanders Wang" userId="089d73b8-785c-4012-b931-81c632b6c9c7" providerId="ADAL" clId="{5354F822-A9E9-4067-BCDA-0FDA68F60510}" dt="2021-03-12T19:56:47.225" v="9045" actId="478"/>
          <ac:picMkLst>
            <pc:docMk/>
            <pc:sldMk cId="1987836075" sldId="260"/>
            <ac:picMk id="324" creationId="{AEA6EFC7-BAD0-434F-B8D9-D06FF84C9216}"/>
          </ac:picMkLst>
        </pc:picChg>
        <pc:picChg chg="add mod">
          <ac:chgData name="Sanders Wang" userId="089d73b8-785c-4012-b931-81c632b6c9c7" providerId="ADAL" clId="{5354F822-A9E9-4067-BCDA-0FDA68F60510}" dt="2021-03-11T16:15:15.729" v="7483" actId="1076"/>
          <ac:picMkLst>
            <pc:docMk/>
            <pc:sldMk cId="1987836075" sldId="260"/>
            <ac:picMk id="494" creationId="{433E8710-0411-427B-B75B-CA588840D5ED}"/>
          </ac:picMkLst>
        </pc:picChg>
        <pc:picChg chg="add mod">
          <ac:chgData name="Sanders Wang" userId="089d73b8-785c-4012-b931-81c632b6c9c7" providerId="ADAL" clId="{5354F822-A9E9-4067-BCDA-0FDA68F60510}" dt="2021-03-11T16:19:07.530" v="7517" actId="1076"/>
          <ac:picMkLst>
            <pc:docMk/>
            <pc:sldMk cId="1987836075" sldId="260"/>
            <ac:picMk id="497" creationId="{B684CE87-8567-4C80-A65C-E988244D91AA}"/>
          </ac:picMkLst>
        </pc:picChg>
        <pc:picChg chg="add mod">
          <ac:chgData name="Sanders Wang" userId="089d73b8-785c-4012-b931-81c632b6c9c7" providerId="ADAL" clId="{5354F822-A9E9-4067-BCDA-0FDA68F60510}" dt="2021-03-11T16:25:14.471" v="7556" actId="1076"/>
          <ac:picMkLst>
            <pc:docMk/>
            <pc:sldMk cId="1987836075" sldId="260"/>
            <ac:picMk id="508" creationId="{E6137A47-889F-43D5-A952-9677FB5763DF}"/>
          </ac:picMkLst>
        </pc:picChg>
        <pc:picChg chg="add mod">
          <ac:chgData name="Sanders Wang" userId="089d73b8-785c-4012-b931-81c632b6c9c7" providerId="ADAL" clId="{5354F822-A9E9-4067-BCDA-0FDA68F60510}" dt="2021-03-11T16:28:55.137" v="7593" actId="1076"/>
          <ac:picMkLst>
            <pc:docMk/>
            <pc:sldMk cId="1987836075" sldId="260"/>
            <ac:picMk id="510" creationId="{D10BF548-50AF-49AE-BF81-D596D8F02A12}"/>
          </ac:picMkLst>
        </pc:pic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" creationId="{1AB1490D-9DF2-40AF-9977-598CEFB1CB61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4" creationId="{6D5EBDC4-E380-4EFA-B79F-9E8F2ABC4DE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32" creationId="{7B5FD7E0-C0E6-4C37-846B-CCF566E8A857}"/>
          </ac:cxnSpMkLst>
        </pc:cxnChg>
        <pc:cxnChg chg="mod">
          <ac:chgData name="Sanders Wang" userId="089d73b8-785c-4012-b931-81c632b6c9c7" providerId="ADAL" clId="{5354F822-A9E9-4067-BCDA-0FDA68F60510}" dt="2021-03-11T15:21:59.072" v="7087" actId="14100"/>
          <ac:cxnSpMkLst>
            <pc:docMk/>
            <pc:sldMk cId="1987836075" sldId="260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3:46:30.748" v="6639" actId="478"/>
          <ac:cxnSpMkLst>
            <pc:docMk/>
            <pc:sldMk cId="1987836075" sldId="260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9" creationId="{C38930A0-1A61-4613-B9FF-1B536B83B61E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3:46:17.585" v="6637" actId="478"/>
          <ac:cxnSpMkLst>
            <pc:docMk/>
            <pc:sldMk cId="1987836075" sldId="260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0" creationId="{D87AF396-C7C2-48DE-81CF-30BEDD689001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4" creationId="{5A3ADFEC-2D4A-4841-B247-309AFB96F218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5" creationId="{C03615C2-5D8E-4609-A2B4-437261584EEB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7" creationId="{BFDC1C4C-DABA-4866-ADBB-8A1DBEB8CA34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8" creationId="{AFCBEC76-7EF2-4A4B-B352-0ACA107D51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6" creationId="{260A4B39-3AD3-458C-B1B2-FEE15274EBA6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12" creationId="{B0809FF1-11F9-4B8E-AD61-78FC0E63721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14" creationId="{6AE85481-B08D-47EB-BD6D-CF3590B0D216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15" creationId="{C49B7400-B628-4BC9-844A-41FBE57D8DC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22" creationId="{B8674DF2-098A-475A-91FE-D01FBE657F90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23" creationId="{11CF5B9E-E64C-41D2-B5E4-4617C6AF3B4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0" creationId="{FA57B628-EDD9-4227-8B86-5BDC0BA07B67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3" creationId="{AC9A4976-52E0-402B-BA18-165A8BFF5D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1" creationId="{367545B3-73F1-4229-904A-F143325BB112}"/>
          </ac:cxnSpMkLst>
        </pc:cxnChg>
        <pc:cxnChg chg="add mod">
          <ac:chgData name="Sanders Wang" userId="089d73b8-785c-4012-b931-81c632b6c9c7" providerId="ADAL" clId="{5354F822-A9E9-4067-BCDA-0FDA68F60510}" dt="2021-03-11T15:55:11.219" v="7343" actId="14100"/>
          <ac:cxnSpMkLst>
            <pc:docMk/>
            <pc:sldMk cId="1987836075" sldId="260"/>
            <ac:cxnSpMk id="263" creationId="{74342793-CC8C-4198-85AD-DD8A35AF6F4F}"/>
          </ac:cxnSpMkLst>
        </pc:cxnChg>
        <pc:cxnChg chg="del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4" creationId="{5C681352-004E-41A0-A8CB-4307E48C99A2}"/>
          </ac:cxnSpMkLst>
        </pc:cxnChg>
        <pc:cxnChg chg="add mod">
          <ac:chgData name="Sanders Wang" userId="089d73b8-785c-4012-b931-81c632b6c9c7" providerId="ADAL" clId="{5354F822-A9E9-4067-BCDA-0FDA68F60510}" dt="2021-03-11T15:55:25.128" v="7346" actId="14100"/>
          <ac:cxnSpMkLst>
            <pc:docMk/>
            <pc:sldMk cId="1987836075" sldId="260"/>
            <ac:cxnSpMk id="265" creationId="{4239B82D-7019-4841-9E54-91F72046D1DC}"/>
          </ac:cxnSpMkLst>
        </pc:cxnChg>
        <pc:cxnChg chg="add mod">
          <ac:chgData name="Sanders Wang" userId="089d73b8-785c-4012-b931-81c632b6c9c7" providerId="ADAL" clId="{5354F822-A9E9-4067-BCDA-0FDA68F60510}" dt="2021-03-11T16:21:51.182" v="7540" actId="14100"/>
          <ac:cxnSpMkLst>
            <pc:docMk/>
            <pc:sldMk cId="1987836075" sldId="260"/>
            <ac:cxnSpMk id="267" creationId="{966E7D15-08F1-4C17-B666-599D6F6D082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69" creationId="{02ED5026-C172-46F4-ABC5-259B97C7C455}"/>
          </ac:cxnSpMkLst>
        </pc:cxnChg>
        <pc:cxnChg chg="add mod">
          <ac:chgData name="Sanders Wang" userId="089d73b8-785c-4012-b931-81c632b6c9c7" providerId="ADAL" clId="{5354F822-A9E9-4067-BCDA-0FDA68F60510}" dt="2021-03-11T16:00:22.595" v="7372" actId="14100"/>
          <ac:cxnSpMkLst>
            <pc:docMk/>
            <pc:sldMk cId="1987836075" sldId="260"/>
            <ac:cxnSpMk id="270" creationId="{F7E1A02B-A302-4AC3-B221-DE73F2DC5B66}"/>
          </ac:cxnSpMkLst>
        </pc:cxnChg>
        <pc:cxnChg chg="add del mod">
          <ac:chgData name="Sanders Wang" userId="089d73b8-785c-4012-b931-81c632b6c9c7" providerId="ADAL" clId="{5354F822-A9E9-4067-BCDA-0FDA68F60510}" dt="2021-03-11T16:22:15.513" v="7546" actId="478"/>
          <ac:cxnSpMkLst>
            <pc:docMk/>
            <pc:sldMk cId="1987836075" sldId="260"/>
            <ac:cxnSpMk id="272" creationId="{562A9F74-CF2E-4257-BC95-42A3A1F8BD43}"/>
          </ac:cxnSpMkLst>
        </pc:cxnChg>
        <pc:cxnChg chg="add mod">
          <ac:chgData name="Sanders Wang" userId="089d73b8-785c-4012-b931-81c632b6c9c7" providerId="ADAL" clId="{5354F822-A9E9-4067-BCDA-0FDA68F60510}" dt="2021-03-11T16:00:37.100" v="7375" actId="14100"/>
          <ac:cxnSpMkLst>
            <pc:docMk/>
            <pc:sldMk cId="1987836075" sldId="260"/>
            <ac:cxnSpMk id="273" creationId="{A328A0A2-6A89-433E-85FD-D7C785A86308}"/>
          </ac:cxnSpMkLst>
        </pc:cxnChg>
        <pc:cxnChg chg="add mod">
          <ac:chgData name="Sanders Wang" userId="089d73b8-785c-4012-b931-81c632b6c9c7" providerId="ADAL" clId="{5354F822-A9E9-4067-BCDA-0FDA68F60510}" dt="2021-03-11T16:22:10.584" v="7545" actId="14100"/>
          <ac:cxnSpMkLst>
            <pc:docMk/>
            <pc:sldMk cId="1987836075" sldId="260"/>
            <ac:cxnSpMk id="274" creationId="{32852FE5-50C5-48CA-B8D4-DD0CD89B086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96" creationId="{D8CCC464-800E-4944-8832-623BC9B04D56}"/>
          </ac:cxnSpMkLst>
        </pc:cxnChg>
        <pc:cxnChg chg="add mod">
          <ac:chgData name="Sanders Wang" userId="089d73b8-785c-4012-b931-81c632b6c9c7" providerId="ADAL" clId="{5354F822-A9E9-4067-BCDA-0FDA68F60510}" dt="2021-03-11T16:27:57.324" v="7576" actId="14100"/>
          <ac:cxnSpMkLst>
            <pc:docMk/>
            <pc:sldMk cId="1987836075" sldId="260"/>
            <ac:cxnSpMk id="302" creationId="{324464EA-C494-410A-B7B3-3051E41B2175}"/>
          </ac:cxnSpMkLst>
        </pc:cxnChg>
        <pc:cxnChg chg="add mod">
          <ac:chgData name="Sanders Wang" userId="089d73b8-785c-4012-b931-81c632b6c9c7" providerId="ADAL" clId="{5354F822-A9E9-4067-BCDA-0FDA68F60510}" dt="2021-03-11T16:28:55.137" v="7593" actId="1076"/>
          <ac:cxnSpMkLst>
            <pc:docMk/>
            <pc:sldMk cId="1987836075" sldId="260"/>
            <ac:cxnSpMk id="304" creationId="{EE4D9070-E0EC-4E99-9705-F734FFA432F6}"/>
          </ac:cxnSpMkLst>
        </pc:cxnChg>
        <pc:cxnChg chg="add mod">
          <ac:chgData name="Sanders Wang" userId="089d73b8-785c-4012-b931-81c632b6c9c7" providerId="ADAL" clId="{5354F822-A9E9-4067-BCDA-0FDA68F60510}" dt="2021-03-11T17:11:38.894" v="7867" actId="1076"/>
          <ac:cxnSpMkLst>
            <pc:docMk/>
            <pc:sldMk cId="1987836075" sldId="260"/>
            <ac:cxnSpMk id="314" creationId="{3D15EAC5-E0D5-447D-ACF6-2A7E7CCA1B37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90" creationId="{B10B8CF8-01BC-4F89-8397-6CEDBC539515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4:27.713" v="9021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5354F822-A9E9-4067-BCDA-0FDA68F60510}" dt="2021-03-11T18:21:02.276" v="7894"/>
          <ac:spMkLst>
            <pc:docMk/>
            <pc:sldMk cId="3658138583" sldId="261"/>
            <ac:spMk id="36" creationId="{A1A9EA66-F536-4EF4-A6EB-311A5448E71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7" creationId="{72058E66-97DC-4C61-BF2B-553F969D74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5" creationId="{95F71686-ACFF-4F2F-9768-E0A386A557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2" creationId="{F2791C14-5450-45FD-8C50-ED4AC5D32E1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40" creationId="{89943B06-528E-4E25-868F-294285B72C4F}"/>
          </ac:spMkLst>
        </pc:spChg>
        <pc:spChg chg="del">
          <ac:chgData name="Sanders Wang" userId="089d73b8-785c-4012-b931-81c632b6c9c7" providerId="ADAL" clId="{5354F822-A9E9-4067-BCDA-0FDA68F60510}" dt="2021-03-11T18:21:01.497" v="7893" actId="478"/>
          <ac:spMkLst>
            <pc:docMk/>
            <pc:sldMk cId="3658138583" sldId="261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2" creationId="{AA5BC8B7-8382-4958-BD8C-937B4870D208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6:43:12.932" v="7660" actId="478"/>
          <ac:spMkLst>
            <pc:docMk/>
            <pc:sldMk cId="3658138583" sldId="261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6:52:57.044" v="7758" actId="1076"/>
          <ac:spMkLst>
            <pc:docMk/>
            <pc:sldMk cId="3658138583" sldId="261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3" creationId="{6CC0F3AB-F224-4F87-BFCC-DBD97F2D1CD4}"/>
          </ac:spMkLst>
        </pc:spChg>
        <pc:spChg chg="mod ord">
          <ac:chgData name="Sanders Wang" userId="089d73b8-785c-4012-b931-81c632b6c9c7" providerId="ADAL" clId="{5354F822-A9E9-4067-BCDA-0FDA68F60510}" dt="2021-03-11T16:53:11.842" v="7761" actId="1076"/>
          <ac:spMkLst>
            <pc:docMk/>
            <pc:sldMk cId="3658138583" sldId="261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6:43:41.570" v="7664" actId="478"/>
          <ac:spMkLst>
            <pc:docMk/>
            <pc:sldMk cId="3658138583" sldId="261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6:43:35.648" v="7663" actId="478"/>
          <ac:spMkLst>
            <pc:docMk/>
            <pc:sldMk cId="3658138583" sldId="261"/>
            <ac:spMk id="157" creationId="{48D0FBC7-4CA9-40DF-A510-92A2AD94ADB5}"/>
          </ac:spMkLst>
        </pc:spChg>
        <pc:spChg chg="mod ord">
          <ac:chgData name="Sanders Wang" userId="089d73b8-785c-4012-b931-81c632b6c9c7" providerId="ADAL" clId="{5354F822-A9E9-4067-BCDA-0FDA68F60510}" dt="2021-03-11T16:49:34.639" v="7716" actId="1076"/>
          <ac:spMkLst>
            <pc:docMk/>
            <pc:sldMk cId="3658138583" sldId="261"/>
            <ac:spMk id="158" creationId="{57A24766-DFB7-4D35-918E-37E47F946E09}"/>
          </ac:spMkLst>
        </pc:spChg>
        <pc:spChg chg="mod ord">
          <ac:chgData name="Sanders Wang" userId="089d73b8-785c-4012-b931-81c632b6c9c7" providerId="ADAL" clId="{5354F822-A9E9-4067-BCDA-0FDA68F60510}" dt="2021-03-11T17:05:32.374" v="7829" actId="1076"/>
          <ac:spMkLst>
            <pc:docMk/>
            <pc:sldMk cId="3658138583" sldId="261"/>
            <ac:spMk id="160" creationId="{ED39E90E-ECD3-4C08-BF36-234751D97C95}"/>
          </ac:spMkLst>
        </pc:spChg>
        <pc:spChg chg="add mod">
          <ac:chgData name="Sanders Wang" userId="089d73b8-785c-4012-b931-81c632b6c9c7" providerId="ADAL" clId="{5354F822-A9E9-4067-BCDA-0FDA68F60510}" dt="2021-03-11T16:50:30.312" v="7737" actId="1076"/>
          <ac:spMkLst>
            <pc:docMk/>
            <pc:sldMk cId="3658138583" sldId="261"/>
            <ac:spMk id="161" creationId="{41EB9DF1-5998-451F-BEB3-69CBCA882CD0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63" creationId="{DF5D6FB7-0235-46CF-8BE0-2F7DCB4BF958}"/>
          </ac:spMkLst>
        </pc:spChg>
        <pc:spChg chg="mod">
          <ac:chgData name="Sanders Wang" userId="089d73b8-785c-4012-b931-81c632b6c9c7" providerId="ADAL" clId="{5354F822-A9E9-4067-BCDA-0FDA68F60510}" dt="2021-03-11T16:49:37.399" v="7717" actId="1076"/>
          <ac:spMkLst>
            <pc:docMk/>
            <pc:sldMk cId="3658138583" sldId="261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6:50:22.751" v="7735" actId="14100"/>
          <ac:spMkLst>
            <pc:docMk/>
            <pc:sldMk cId="3658138583" sldId="261"/>
            <ac:spMk id="165" creationId="{442C1C0D-DAEA-4A66-AAFF-FE9CADF16298}"/>
          </ac:spMkLst>
        </pc:spChg>
        <pc:spChg chg="add mod ord">
          <ac:chgData name="Sanders Wang" userId="089d73b8-785c-4012-b931-81c632b6c9c7" providerId="ADAL" clId="{5354F822-A9E9-4067-BCDA-0FDA68F60510}" dt="2021-03-11T16:55:25.109" v="7778" actId="1076"/>
          <ac:spMkLst>
            <pc:docMk/>
            <pc:sldMk cId="3658138583" sldId="261"/>
            <ac:spMk id="166" creationId="{AB41CC41-BD1D-4CDB-9BF7-1F0D5D4B8373}"/>
          </ac:spMkLst>
        </pc:spChg>
        <pc:spChg chg="add mod">
          <ac:chgData name="Sanders Wang" userId="089d73b8-785c-4012-b931-81c632b6c9c7" providerId="ADAL" clId="{5354F822-A9E9-4067-BCDA-0FDA68F60510}" dt="2021-03-11T16:50:52.549" v="7739"/>
          <ac:spMkLst>
            <pc:docMk/>
            <pc:sldMk cId="3658138583" sldId="261"/>
            <ac:spMk id="167" creationId="{F1408187-B25D-4D0A-A197-73D895F90A10}"/>
          </ac:spMkLst>
        </pc:spChg>
        <pc:spChg chg="del">
          <ac:chgData name="Sanders Wang" userId="089d73b8-785c-4012-b931-81c632b6c9c7" providerId="ADAL" clId="{5354F822-A9E9-4067-BCDA-0FDA68F60510}" dt="2021-03-11T16:44:26.024" v="7670" actId="478"/>
          <ac:spMkLst>
            <pc:docMk/>
            <pc:sldMk cId="3658138583" sldId="261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6:51:30.448" v="7742" actId="1076"/>
          <ac:spMkLst>
            <pc:docMk/>
            <pc:sldMk cId="3658138583" sldId="261"/>
            <ac:spMk id="170" creationId="{F1A03486-C4AF-40EB-9ADD-E5FF4DDB9941}"/>
          </ac:spMkLst>
        </pc:spChg>
        <pc:spChg chg="add mod">
          <ac:chgData name="Sanders Wang" userId="089d73b8-785c-4012-b931-81c632b6c9c7" providerId="ADAL" clId="{5354F822-A9E9-4067-BCDA-0FDA68F60510}" dt="2021-03-11T16:52:10.184" v="7751" actId="20577"/>
          <ac:spMkLst>
            <pc:docMk/>
            <pc:sldMk cId="3658138583" sldId="261"/>
            <ac:spMk id="171" creationId="{75E9F216-9A77-4630-B6EE-304A0B9ACC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6:53:30.083" v="7763" actId="1076"/>
          <ac:spMkLst>
            <pc:docMk/>
            <pc:sldMk cId="3658138583" sldId="261"/>
            <ac:spMk id="175" creationId="{50878FCE-86B9-44A2-BEAD-9F821BEFE2FA}"/>
          </ac:spMkLst>
        </pc:spChg>
        <pc:spChg chg="add mod">
          <ac:chgData name="Sanders Wang" userId="089d73b8-785c-4012-b931-81c632b6c9c7" providerId="ADAL" clId="{5354F822-A9E9-4067-BCDA-0FDA68F60510}" dt="2021-03-11T16:53:19.754" v="7762" actId="571"/>
          <ac:spMkLst>
            <pc:docMk/>
            <pc:sldMk cId="3658138583" sldId="261"/>
            <ac:spMk id="176" creationId="{8B7537E0-073E-45F8-AD81-B5683E9D8CFA}"/>
          </ac:spMkLst>
        </pc:spChg>
        <pc:spChg chg="add mod">
          <ac:chgData name="Sanders Wang" userId="089d73b8-785c-4012-b931-81c632b6c9c7" providerId="ADAL" clId="{5354F822-A9E9-4067-BCDA-0FDA68F60510}" dt="2021-03-11T16:53:36.082" v="7764" actId="571"/>
          <ac:spMkLst>
            <pc:docMk/>
            <pc:sldMk cId="3658138583" sldId="261"/>
            <ac:spMk id="177" creationId="{C039CDE0-8515-4C56-8D16-C76C12250234}"/>
          </ac:spMkLst>
        </pc:spChg>
        <pc:spChg chg="add mod">
          <ac:chgData name="Sanders Wang" userId="089d73b8-785c-4012-b931-81c632b6c9c7" providerId="ADAL" clId="{5354F822-A9E9-4067-BCDA-0FDA68F60510}" dt="2021-03-11T16:54:20.150" v="7766" actId="571"/>
          <ac:spMkLst>
            <pc:docMk/>
            <pc:sldMk cId="3658138583" sldId="261"/>
            <ac:spMk id="178" creationId="{49BFBCFC-93DD-4CCF-965E-726A0640DE5A}"/>
          </ac:spMkLst>
        </pc:spChg>
        <pc:spChg chg="add mod">
          <ac:chgData name="Sanders Wang" userId="089d73b8-785c-4012-b931-81c632b6c9c7" providerId="ADAL" clId="{5354F822-A9E9-4067-BCDA-0FDA68F60510}" dt="2021-03-11T16:55:19.283" v="7776"/>
          <ac:spMkLst>
            <pc:docMk/>
            <pc:sldMk cId="3658138583" sldId="261"/>
            <ac:spMk id="179" creationId="{70BF856C-D92E-4BC2-9CF2-DEEEC0C02ED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1T16:54:42.898" v="7771" actId="1076"/>
          <ac:spMkLst>
            <pc:docMk/>
            <pc:sldMk cId="3658138583" sldId="261"/>
            <ac:spMk id="181" creationId="{0C1B7F00-EC83-4022-8916-9A432F21B186}"/>
          </ac:spMkLst>
        </pc:spChg>
        <pc:spChg chg="del">
          <ac:chgData name="Sanders Wang" userId="089d73b8-785c-4012-b931-81c632b6c9c7" providerId="ADAL" clId="{5354F822-A9E9-4067-BCDA-0FDA68F60510}" dt="2021-03-11T16:44:09.936" v="7665" actId="478"/>
          <ac:spMkLst>
            <pc:docMk/>
            <pc:sldMk cId="3658138583" sldId="261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4" creationId="{AAAD7119-B0E9-45C2-9D1C-28216CA0799D}"/>
          </ac:spMkLst>
        </pc:spChg>
        <pc:spChg chg="add mod">
          <ac:chgData name="Sanders Wang" userId="089d73b8-785c-4012-b931-81c632b6c9c7" providerId="ADAL" clId="{5354F822-A9E9-4067-BCDA-0FDA68F60510}" dt="2021-03-11T16:56:02.451" v="7782" actId="6549"/>
          <ac:spMkLst>
            <pc:docMk/>
            <pc:sldMk cId="3658138583" sldId="261"/>
            <ac:spMk id="185" creationId="{27B880E3-B699-4147-B505-847556442A93}"/>
          </ac:spMkLst>
        </pc:spChg>
        <pc:spChg chg="add mod">
          <ac:chgData name="Sanders Wang" userId="089d73b8-785c-4012-b931-81c632b6c9c7" providerId="ADAL" clId="{5354F822-A9E9-4067-BCDA-0FDA68F60510}" dt="2021-03-11T16:56:38.747" v="7786"/>
          <ac:spMkLst>
            <pc:docMk/>
            <pc:sldMk cId="3658138583" sldId="261"/>
            <ac:spMk id="186" creationId="{46014815-26F2-412F-AF69-A00B4A85F9D9}"/>
          </ac:spMkLst>
        </pc:spChg>
        <pc:spChg chg="add del mod">
          <ac:chgData name="Sanders Wang" userId="089d73b8-785c-4012-b931-81c632b6c9c7" providerId="ADAL" clId="{5354F822-A9E9-4067-BCDA-0FDA68F60510}" dt="2021-03-11T16:58:07.683" v="7795" actId="478"/>
          <ac:spMkLst>
            <pc:docMk/>
            <pc:sldMk cId="3658138583" sldId="261"/>
            <ac:spMk id="188" creationId="{A3319BD9-B85E-4F66-8C21-B2D00A268805}"/>
          </ac:spMkLst>
        </pc:spChg>
        <pc:spChg chg="add mod">
          <ac:chgData name="Sanders Wang" userId="089d73b8-785c-4012-b931-81c632b6c9c7" providerId="ADAL" clId="{5354F822-A9E9-4067-BCDA-0FDA68F60510}" dt="2021-03-11T17:04:00.069" v="7818" actId="1076"/>
          <ac:spMkLst>
            <pc:docMk/>
            <pc:sldMk cId="3658138583" sldId="261"/>
            <ac:spMk id="190" creationId="{41A8FCAD-4DAC-4AC0-B3E3-B72DDAD69C98}"/>
          </ac:spMkLst>
        </pc:spChg>
        <pc:spChg chg="add mod">
          <ac:chgData name="Sanders Wang" userId="089d73b8-785c-4012-b931-81c632b6c9c7" providerId="ADAL" clId="{5354F822-A9E9-4067-BCDA-0FDA68F60510}" dt="2021-03-11T17:03:53.277" v="7817" actId="1076"/>
          <ac:spMkLst>
            <pc:docMk/>
            <pc:sldMk cId="3658138583" sldId="261"/>
            <ac:spMk id="191" creationId="{659AFD92-DF04-43B2-9817-BDC8EAE12E6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7:07:29.108" v="7856" actId="1076"/>
          <ac:spMkLst>
            <pc:docMk/>
            <pc:sldMk cId="3658138583" sldId="261"/>
            <ac:spMk id="197" creationId="{9BF80A9B-D814-4F06-9AEB-EC55ADC0A7E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6:43:07.729" v="7658" actId="478"/>
          <ac:spMkLst>
            <pc:docMk/>
            <pc:sldMk cId="3658138583" sldId="261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7:04:14.943" v="7819" actId="1076"/>
          <ac:spMkLst>
            <pc:docMk/>
            <pc:sldMk cId="3658138583" sldId="261"/>
            <ac:spMk id="208" creationId="{A6843A71-C8A1-4572-A0E4-D6A9EB3B9EA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04:58.409" v="7826"/>
          <ac:spMkLst>
            <pc:docMk/>
            <pc:sldMk cId="3658138583" sldId="261"/>
            <ac:spMk id="213" creationId="{EB55B2EB-BDE6-480E-ACAC-0D03276A5B3D}"/>
          </ac:spMkLst>
        </pc:spChg>
        <pc:spChg chg="add mod">
          <ac:chgData name="Sanders Wang" userId="089d73b8-785c-4012-b931-81c632b6c9c7" providerId="ADAL" clId="{5354F822-A9E9-4067-BCDA-0FDA68F60510}" dt="2021-03-11T17:06:38.380" v="7855"/>
          <ac:spMkLst>
            <pc:docMk/>
            <pc:sldMk cId="3658138583" sldId="261"/>
            <ac:spMk id="215" creationId="{530315BE-1F70-4965-A19A-6968F907F74F}"/>
          </ac:spMkLst>
        </pc:spChg>
        <pc:spChg chg="add mod">
          <ac:chgData name="Sanders Wang" userId="089d73b8-785c-4012-b931-81c632b6c9c7" providerId="ADAL" clId="{5354F822-A9E9-4067-BCDA-0FDA68F60510}" dt="2021-03-11T17:07:41.117" v="7860"/>
          <ac:spMkLst>
            <pc:docMk/>
            <pc:sldMk cId="3658138583" sldId="261"/>
            <ac:spMk id="216" creationId="{ADE1976D-D5DD-42B2-B460-7F6D1E70DDD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1" creationId="{A448557C-9782-48D7-AB05-65E4442F0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6" creationId="{2727B139-8051-4F5A-8F56-E29B28A5A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489" creationId="{D4D79EB2-25CA-4300-8811-46A20566B879}"/>
          </ac:spMkLst>
        </pc:spChg>
        <pc:picChg chg="add mod">
          <ac:chgData name="Sanders Wang" userId="089d73b8-785c-4012-b931-81c632b6c9c7" providerId="ADAL" clId="{5354F822-A9E9-4067-BCDA-0FDA68F60510}" dt="2021-03-11T18:21:02.276" v="7894"/>
          <ac:picMkLst>
            <pc:docMk/>
            <pc:sldMk cId="3658138583" sldId="261"/>
            <ac:picMk id="37" creationId="{2004DDCC-09B8-4204-9591-CCC902F9567A}"/>
          </ac:picMkLst>
        </pc:picChg>
        <pc:picChg chg="add mod">
          <ac:chgData name="Sanders Wang" userId="089d73b8-785c-4012-b931-81c632b6c9c7" providerId="ADAL" clId="{5354F822-A9E9-4067-BCDA-0FDA68F60510}" dt="2021-03-12T19:54:12.481" v="9019" actId="1076"/>
          <ac:picMkLst>
            <pc:docMk/>
            <pc:sldMk cId="3658138583" sldId="261"/>
            <ac:picMk id="38" creationId="{9325613B-8B82-464C-9D38-60E923CC556C}"/>
          </ac:picMkLst>
        </pc:picChg>
        <pc:picChg chg="add mod">
          <ac:chgData name="Sanders Wang" userId="089d73b8-785c-4012-b931-81c632b6c9c7" providerId="ADAL" clId="{5354F822-A9E9-4067-BCDA-0FDA68F60510}" dt="2021-03-12T19:54:27.713" v="9021" actId="1076"/>
          <ac:picMkLst>
            <pc:docMk/>
            <pc:sldMk cId="3658138583" sldId="261"/>
            <ac:picMk id="39" creationId="{14366452-0764-46A9-AD52-18F50EB5BA49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22" creationId="{59ECC1F2-A5F6-43D9-B692-64F607AA1B90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89" creationId="{39F3D8D6-12C6-499A-A335-24E4C4931E30}"/>
          </ac:picMkLst>
        </pc:picChg>
        <pc:picChg chg="add del mod">
          <ac:chgData name="Sanders Wang" userId="089d73b8-785c-4012-b931-81c632b6c9c7" providerId="ADAL" clId="{5354F822-A9E9-4067-BCDA-0FDA68F60510}" dt="2021-03-12T19:53:51.523" v="9014" actId="478"/>
          <ac:picMkLst>
            <pc:docMk/>
            <pc:sldMk cId="3658138583" sldId="261"/>
            <ac:picMk id="195" creationId="{6CAD8B28-37DA-4466-83AD-BAFAE422491B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98" creationId="{9C8C9DD9-08ED-4D6D-9BFD-E7916191B957}"/>
          </ac:picMkLst>
        </pc:picChg>
        <pc:picChg chg="add del mod">
          <ac:chgData name="Sanders Wang" userId="089d73b8-785c-4012-b931-81c632b6c9c7" providerId="ADAL" clId="{5354F822-A9E9-4067-BCDA-0FDA68F60510}" dt="2021-03-12T19:53:54.655" v="9015" actId="478"/>
          <ac:picMkLst>
            <pc:docMk/>
            <pc:sldMk cId="3658138583" sldId="261"/>
            <ac:picMk id="207" creationId="{488019EE-6D5B-4B3D-9F3A-0F1700C7629D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0" creationId="{27828AE5-483B-492C-9ADE-E58DB442C008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2" creationId="{08888B45-3399-461E-BDE7-091D220D6BC7}"/>
          </ac:picMkLst>
        </pc:picChg>
        <pc:picChg chg="del">
          <ac:chgData name="Sanders Wang" userId="089d73b8-785c-4012-b931-81c632b6c9c7" providerId="ADAL" clId="{5354F822-A9E9-4067-BCDA-0FDA68F60510}" dt="2021-03-11T18:20:57.175" v="7892" actId="478"/>
          <ac:picMkLst>
            <pc:docMk/>
            <pc:sldMk cId="3658138583" sldId="261"/>
            <ac:picMk id="297" creationId="{D70853DD-8F67-4A39-AFC6-2BF17F838AF1}"/>
          </ac:picMkLst>
        </pc:picChg>
        <pc:cxnChg chg="del mod">
          <ac:chgData name="Sanders Wang" userId="089d73b8-785c-4012-b931-81c632b6c9c7" providerId="ADAL" clId="{5354F822-A9E9-4067-BCDA-0FDA68F60510}" dt="2021-03-11T16:50:24.801" v="7736" actId="478"/>
          <ac:cxnSpMkLst>
            <pc:docMk/>
            <pc:sldMk cId="3658138583" sldId="261"/>
            <ac:cxnSpMk id="8" creationId="{80E1BBCC-1539-439D-8F83-136D700A88C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32" creationId="{7B5FD7E0-C0E6-4C37-846B-CCF566E8A857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6:44:23.402" v="7669" actId="478"/>
          <ac:cxnSpMkLst>
            <pc:docMk/>
            <pc:sldMk cId="3658138583" sldId="261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1T16:52:45.675" v="7757" actId="14100"/>
          <ac:cxnSpMkLst>
            <pc:docMk/>
            <pc:sldMk cId="3658138583" sldId="261"/>
            <ac:cxnSpMk id="172" creationId="{CB657C08-52FF-4F3F-BDAB-B0C377DEF12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6:44:13.121" v="7666" actId="478"/>
          <ac:cxnSpMkLst>
            <pc:docMk/>
            <pc:sldMk cId="3658138583" sldId="261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6:43:10.249" v="7659" actId="478"/>
          <ac:cxnSpMkLst>
            <pc:docMk/>
            <pc:sldMk cId="3658138583" sldId="261"/>
            <ac:cxnSpMk id="187" creationId="{53392B27-FDF4-474D-A08B-B2B0472EC8B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4" creationId="{5A3ADFEC-2D4A-4841-B247-309AFB96F21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6" creationId="{98212EA0-4213-4057-9CB1-95623C0AA88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6" creationId="{260A4B39-3AD3-458C-B1B2-FEE15274EBA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9" creationId="{745A456C-1889-48C9-B3E5-5CDE736D41F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1" creationId="{367545B3-73F1-4229-904A-F143325BB112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4" creationId="{5C681352-004E-41A0-A8CB-4307E48C99A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5:15:37.798" v="10166" actId="1076"/>
        <pc:sldMkLst>
          <pc:docMk/>
          <pc:sldMk cId="1906394738" sldId="262"/>
        </pc:sldMkLst>
        <pc:spChg chg="add del">
          <ac:chgData name="Sanders Wang" userId="089d73b8-785c-4012-b931-81c632b6c9c7" providerId="ADAL" clId="{5354F822-A9E9-4067-BCDA-0FDA68F60510}" dt="2021-03-11T18:36:56.537" v="7912" actId="478"/>
          <ac:spMkLst>
            <pc:docMk/>
            <pc:sldMk cId="1906394738" sldId="262"/>
            <ac:spMk id="2" creationId="{93AAD6D4-A312-4039-ADAF-73B095B45A21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11T19:42:05.122" v="8757" actId="14100"/>
          <ac:spMkLst>
            <pc:docMk/>
            <pc:sldMk cId="1906394738" sldId="262"/>
            <ac:spMk id="143" creationId="{271FABE5-907F-43EE-B178-2A4285C2D97D}"/>
          </ac:spMkLst>
        </pc:spChg>
        <pc:spChg chg="add mod">
          <ac:chgData name="Sanders Wang" userId="089d73b8-785c-4012-b931-81c632b6c9c7" providerId="ADAL" clId="{5354F822-A9E9-4067-BCDA-0FDA68F60510}" dt="2021-03-11T19:29:04.557" v="8616" actId="14100"/>
          <ac:spMkLst>
            <pc:docMk/>
            <pc:sldMk cId="1906394738" sldId="262"/>
            <ac:spMk id="144" creationId="{A0B95BC6-6C9F-4737-A19A-8092547D6E14}"/>
          </ac:spMkLst>
        </pc:spChg>
        <pc:spChg chg="add del mod">
          <ac:chgData name="Sanders Wang" userId="089d73b8-785c-4012-b931-81c632b6c9c7" providerId="ADAL" clId="{5354F822-A9E9-4067-BCDA-0FDA68F60510}" dt="2021-03-11T19:16:11.657" v="8369" actId="478"/>
          <ac:spMkLst>
            <pc:docMk/>
            <pc:sldMk cId="1906394738" sldId="262"/>
            <ac:spMk id="145" creationId="{A27D14A0-F604-4BE5-B7E8-E34FC49E1F2C}"/>
          </ac:spMkLst>
        </pc:spChg>
        <pc:spChg chg="add del mod">
          <ac:chgData name="Sanders Wang" userId="089d73b8-785c-4012-b931-81c632b6c9c7" providerId="ADAL" clId="{5354F822-A9E9-4067-BCDA-0FDA68F60510}" dt="2021-03-11T18:43:12.695" v="7981" actId="478"/>
          <ac:spMkLst>
            <pc:docMk/>
            <pc:sldMk cId="1906394738" sldId="262"/>
            <ac:spMk id="146" creationId="{A62386D9-109B-48F7-B7BB-C0DF03197E7C}"/>
          </ac:spMkLst>
        </pc:spChg>
        <pc:spChg chg="add mod ord">
          <ac:chgData name="Sanders Wang" userId="089d73b8-785c-4012-b931-81c632b6c9c7" providerId="ADAL" clId="{5354F822-A9E9-4067-BCDA-0FDA68F60510}" dt="2021-03-11T19:17:00.611" v="8491" actId="14100"/>
          <ac:spMkLst>
            <pc:docMk/>
            <pc:sldMk cId="1906394738" sldId="262"/>
            <ac:spMk id="147" creationId="{8C0826F7-2322-4B5A-A8DA-3AF1D8A57CB6}"/>
          </ac:spMkLst>
        </pc:spChg>
        <pc:spChg chg="add del mod">
          <ac:chgData name="Sanders Wang" userId="089d73b8-785c-4012-b931-81c632b6c9c7" providerId="ADAL" clId="{5354F822-A9E9-4067-BCDA-0FDA68F60510}" dt="2021-03-11T18:43:02.821" v="7979" actId="478"/>
          <ac:spMkLst>
            <pc:docMk/>
            <pc:sldMk cId="1906394738" sldId="262"/>
            <ac:spMk id="148" creationId="{4935D591-82E3-4836-9589-9F5913122DD2}"/>
          </ac:spMkLst>
        </pc:spChg>
        <pc:spChg chg="add mod">
          <ac:chgData name="Sanders Wang" userId="089d73b8-785c-4012-b931-81c632b6c9c7" providerId="ADAL" clId="{5354F822-A9E9-4067-BCDA-0FDA68F60510}" dt="2021-03-11T19:17:12.981" v="8494" actId="14100"/>
          <ac:spMkLst>
            <pc:docMk/>
            <pc:sldMk cId="1906394738" sldId="262"/>
            <ac:spMk id="149" creationId="{8D5F0D3D-F370-4D12-B019-C180EACAD7E1}"/>
          </ac:spMkLst>
        </pc:spChg>
        <pc:spChg chg="add del mod">
          <ac:chgData name="Sanders Wang" userId="089d73b8-785c-4012-b931-81c632b6c9c7" providerId="ADAL" clId="{5354F822-A9E9-4067-BCDA-0FDA68F60510}" dt="2021-03-11T18:43:05.930" v="7980" actId="478"/>
          <ac:spMkLst>
            <pc:docMk/>
            <pc:sldMk cId="1906394738" sldId="262"/>
            <ac:spMk id="150" creationId="{34AE8FC8-BAD3-4F21-9E24-F758C3F40F1F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2" creationId="{A4D9BBB7-E5BB-46AC-903F-18A8493968F2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4" creationId="{A2C08A91-9472-4162-84DF-CFF3854A716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5" creationId="{14C68B9F-2B14-48A1-ABFC-EDE2B37CD77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6" creationId="{849F2C9D-A879-4B45-9327-CD2A223024D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7" creationId="{01ABC0CF-4CD2-40D6-8B84-6E9FF82F0B6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8" creationId="{ED00069E-A103-4221-94C8-9583644145E4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0" creationId="{31E7013F-BF43-43B8-BD7C-6A1EA844AE8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1" creationId="{C84D247E-EBBB-4ED5-A45E-D18ABA008A2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2" creationId="{46E8E57F-C2A0-4B42-8E4D-72D2F754B89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3" creationId="{A3D0D8D0-3D36-4C44-B49D-63EBC4D4384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4" creationId="{B26BA133-EE07-41B8-A21A-413EACCBA80C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5" creationId="{595AD14A-60AA-4C06-95FF-E45476C3D241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9" creationId="{4887DF2B-314F-41E9-9A73-9909A07E39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0" creationId="{369A80FF-659F-4E00-A694-0B8DD840A56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1" creationId="{386DFA74-2EEF-45C1-9861-725A0A8C56C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3" creationId="{21E10535-8AC8-4CB2-B985-0B74FFA1F8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4" creationId="{A0D7F566-6354-41B4-8A88-B9000CC9E1E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6" creationId="{CC400273-C5C4-4DBA-9B77-DC0EA9492FD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7" creationId="{6C36E013-CCEA-477A-B3AC-367E37076B4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9" creationId="{22F9CE4E-C24B-4625-A42A-AC85C31A3EB5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0" creationId="{16D08EF5-17E4-4DBA-A3A1-4FDAD9CC3F37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2" creationId="{2F72E1FC-20D3-405E-A132-023ECC95122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3" creationId="{8BCEB075-D71C-441C-99DA-F85588A5DE3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86" creationId="{5C0FF8F2-E0D8-4007-8B07-F1FBC780103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95" creationId="{54BAB65B-5786-4BA6-A419-A0E48DB126D3}"/>
          </ac:spMkLst>
        </pc:spChg>
        <pc:spChg chg="add mod">
          <ac:chgData name="Sanders Wang" userId="089d73b8-785c-4012-b931-81c632b6c9c7" providerId="ADAL" clId="{5354F822-A9E9-4067-BCDA-0FDA68F60510}" dt="2021-03-11T19:17:09.346" v="8493" actId="14100"/>
          <ac:spMkLst>
            <pc:docMk/>
            <pc:sldMk cId="1906394738" sldId="262"/>
            <ac:spMk id="200" creationId="{C1187660-9990-48E4-81F0-B253A608814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04" creationId="{4E2EB87D-8D73-461E-A69E-298C5235CBA9}"/>
          </ac:spMkLst>
        </pc:spChg>
        <pc:spChg chg="del">
          <ac:chgData name="Sanders Wang" userId="089d73b8-785c-4012-b931-81c632b6c9c7" providerId="ADAL" clId="{5354F822-A9E9-4067-BCDA-0FDA68F60510}" dt="2021-03-11T18:45:49.185" v="8024" actId="478"/>
          <ac:spMkLst>
            <pc:docMk/>
            <pc:sldMk cId="1906394738" sldId="262"/>
            <ac:spMk id="206" creationId="{F0D9EA1F-84D3-4705-B143-0DAF8EC54C1E}"/>
          </ac:spMkLst>
        </pc:spChg>
        <pc:spChg chg="add mod">
          <ac:chgData name="Sanders Wang" userId="089d73b8-785c-4012-b931-81c632b6c9c7" providerId="ADAL" clId="{5354F822-A9E9-4067-BCDA-0FDA68F60510}" dt="2021-03-11T19:17:26.855" v="8496" actId="14100"/>
          <ac:spMkLst>
            <pc:docMk/>
            <pc:sldMk cId="1906394738" sldId="262"/>
            <ac:spMk id="209" creationId="{ED218DD8-7122-4532-BF3A-608D829334C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1" creationId="{F66A0FDC-5455-42B9-9556-ACFDE1786EF5}"/>
          </ac:spMkLst>
        </pc:spChg>
        <pc:spChg chg="add mod">
          <ac:chgData name="Sanders Wang" userId="089d73b8-785c-4012-b931-81c632b6c9c7" providerId="ADAL" clId="{5354F822-A9E9-4067-BCDA-0FDA68F60510}" dt="2021-03-11T19:17:49.038" v="8502" actId="14100"/>
          <ac:spMkLst>
            <pc:docMk/>
            <pc:sldMk cId="1906394738" sldId="262"/>
            <ac:spMk id="212" creationId="{B09B0102-A724-41DE-AF5A-70B22E296E7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4" creationId="{41157CB0-275A-45EF-B025-C450BA766A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7" creationId="{CBF96EE2-ED68-4AD9-8AD0-5874DEC0885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9" creationId="{40495E23-2969-45E9-8B1A-BCEE980A56C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26" creationId="{6D5E235B-D33F-47BF-AE5B-0725EA73882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7" creationId="{9649161E-F8EB-4534-943A-7581F8BE18F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8" creationId="{3ADC4150-49AA-405D-9597-6717EDB7E8B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1" creationId="{9B737789-18C8-46BE-B01E-840815FB110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4" creationId="{65FCADA9-75C4-491F-A6B8-236A72A004D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6" creationId="{78572E57-258E-4957-80A5-3E2DC590F6A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8" creationId="{0B8B563D-F32E-47C5-BA93-FA96440C55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5" creationId="{2F1A444A-0229-4BCD-B498-A686DF889ED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7" creationId="{3B812FED-05AD-42B6-86B7-FA68D0A5D149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53" creationId="{888E5360-BC4F-47E9-8B2B-3AE4D34BBB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4" creationId="{2901C124-8396-4637-B75A-4A26402BA24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8" creationId="{D75A76A5-B402-4825-A7EC-35B1B5CD3AB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9" creationId="{C4E31602-77E4-4FA0-BEB7-57D56926DBA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9:20:12.911" v="8552" actId="14100"/>
          <ac:spMkLst>
            <pc:docMk/>
            <pc:sldMk cId="1906394738" sldId="262"/>
            <ac:spMk id="261" creationId="{03E63A4C-0BCC-4306-810C-CDA4344F2497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2" creationId="{21D69A48-1488-4FF5-AB0A-F31D44EA314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3" creationId="{BEF30532-FC90-4E55-941B-D61C0A3C8FE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6" creationId="{D80AB96D-9660-497A-A849-46F0E31327C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9" creationId="{21A3015B-852D-4E4B-9CB2-3A358980AE4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77" creationId="{2B9D0678-B691-4442-9D06-29DDF38A921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1" creationId="{E22EA1D3-893F-47EF-AA2C-F3AD5D7337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3" creationId="{4800F66E-7FA1-4A8C-8CD4-7015CD85B22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4" creationId="{3FB80C52-E8F2-4C93-8A29-B1E2B4E677A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9:19:22.120" v="8543" actId="571"/>
          <ac:spMkLst>
            <pc:docMk/>
            <pc:sldMk cId="1906394738" sldId="262"/>
            <ac:spMk id="288" creationId="{48DB3F5A-43CA-40E1-8C91-DD3300E306C9}"/>
          </ac:spMkLst>
        </pc:spChg>
        <pc:spChg chg="add mod">
          <ac:chgData name="Sanders Wang" userId="089d73b8-785c-4012-b931-81c632b6c9c7" providerId="ADAL" clId="{5354F822-A9E9-4067-BCDA-0FDA68F60510}" dt="2021-03-11T19:22:17.646" v="8579" actId="14100"/>
          <ac:spMkLst>
            <pc:docMk/>
            <pc:sldMk cId="1906394738" sldId="262"/>
            <ac:spMk id="289" creationId="{D314AF3A-25FD-44B9-93C1-4843E048E10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1" creationId="{5E945681-7076-4971-9250-48850CA7609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2" creationId="{7686AC0E-2D3B-480A-A3A7-A7CDDF912FE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9:42:18.335" v="8758" actId="1076"/>
          <ac:spMkLst>
            <pc:docMk/>
            <pc:sldMk cId="1906394738" sldId="262"/>
            <ac:spMk id="296" creationId="{E306099F-C98A-4DE0-874D-9887195E015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7" creationId="{B1F9478E-D2D0-492C-94B3-44E59683ACB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8" creationId="{3CA46DA5-253B-4493-A8AB-AA03630274F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9" creationId="{4B8FF0F9-FDC7-4A46-A439-A3B2D1B6100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0" creationId="{81D1A171-86D6-4197-A78C-69F39A904D0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2" creationId="{A8F3F060-AB0A-43F0-9E61-C1792561C20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11T19:22:46.035" v="8581" actId="571"/>
          <ac:spMkLst>
            <pc:docMk/>
            <pc:sldMk cId="1906394738" sldId="262"/>
            <ac:spMk id="306" creationId="{F036449B-E05D-42A0-8D53-B2733FF6DB2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2" creationId="{BFD832DD-8E9D-4862-98C6-A140E97F05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11T19:23:36.604" v="8592" actId="113"/>
          <ac:spMkLst>
            <pc:docMk/>
            <pc:sldMk cId="1906394738" sldId="262"/>
            <ac:spMk id="315" creationId="{1868B6D4-25ED-41D1-A25D-5E0818C0FEE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6" creationId="{02117CBF-41AA-42B5-8F71-29A8D827D5E2}"/>
          </ac:spMkLst>
        </pc:spChg>
        <pc:spChg chg="add mod">
          <ac:chgData name="Sanders Wang" userId="089d73b8-785c-4012-b931-81c632b6c9c7" providerId="ADAL" clId="{5354F822-A9E9-4067-BCDA-0FDA68F60510}" dt="2021-03-11T19:24:16.209" v="8599" actId="113"/>
          <ac:spMkLst>
            <pc:docMk/>
            <pc:sldMk cId="1906394738" sldId="262"/>
            <ac:spMk id="320" creationId="{F94BB16C-24C6-4525-B46C-0D1D96770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1" creationId="{9AE1C7E8-64E3-4EF6-AF54-D692383C0A4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3" creationId="{31DDB597-80E8-4B0C-8DCD-66BA474BAA0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6" creationId="{0B578B8C-2834-4C5C-8657-1E09BD96158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8" creationId="{DB95FA41-AC0C-4DC1-85CB-DEBCC866396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0" creationId="{5A29A8D8-6B07-4FB6-AB81-295CC579E72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1" creationId="{F9BC559B-D01D-4561-95D1-6612DBCB1B2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3" creationId="{9DA94804-66D1-48CA-8F73-B4FC4E47090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5" creationId="{CB310B40-375C-4C8C-8820-4A298EF9BF6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11T19:25:31.124" v="8613"/>
          <ac:spMkLst>
            <pc:docMk/>
            <pc:sldMk cId="1906394738" sldId="262"/>
            <ac:spMk id="337" creationId="{8BD03211-8B8D-4A5E-848B-04CCC45BFA77}"/>
          </ac:spMkLst>
        </pc:spChg>
        <pc:spChg chg="add del mod">
          <ac:chgData name="Sanders Wang" userId="089d73b8-785c-4012-b931-81c632b6c9c7" providerId="ADAL" clId="{5354F822-A9E9-4067-BCDA-0FDA68F60510}" dt="2021-03-11T19:29:39.579" v="8621" actId="478"/>
          <ac:spMkLst>
            <pc:docMk/>
            <pc:sldMk cId="1906394738" sldId="262"/>
            <ac:spMk id="340" creationId="{87C31818-1465-444C-8D01-B1AFABC07367}"/>
          </ac:spMkLst>
        </pc:spChg>
        <pc:spChg chg="add del mod">
          <ac:chgData name="Sanders Wang" userId="089d73b8-785c-4012-b931-81c632b6c9c7" providerId="ADAL" clId="{5354F822-A9E9-4067-BCDA-0FDA68F60510}" dt="2021-03-11T19:29:42.026" v="8622" actId="478"/>
          <ac:spMkLst>
            <pc:docMk/>
            <pc:sldMk cId="1906394738" sldId="262"/>
            <ac:spMk id="342" creationId="{3A3B709C-9725-4AB8-9605-EA78467B0789}"/>
          </ac:spMkLst>
        </pc:spChg>
        <pc:spChg chg="add del mod">
          <ac:chgData name="Sanders Wang" userId="089d73b8-785c-4012-b931-81c632b6c9c7" providerId="ADAL" clId="{5354F822-A9E9-4067-BCDA-0FDA68F60510}" dt="2021-03-11T19:30:51.625" v="8635" actId="478"/>
          <ac:spMkLst>
            <pc:docMk/>
            <pc:sldMk cId="1906394738" sldId="262"/>
            <ac:spMk id="343" creationId="{82AA0C29-25C4-405C-A6AF-89A0ECE75E39}"/>
          </ac:spMkLst>
        </pc:spChg>
        <pc:spChg chg="add del mod">
          <ac:chgData name="Sanders Wang" userId="089d73b8-785c-4012-b931-81c632b6c9c7" providerId="ADAL" clId="{5354F822-A9E9-4067-BCDA-0FDA68F60510}" dt="2021-03-11T19:30:12.872" v="8629" actId="478"/>
          <ac:spMkLst>
            <pc:docMk/>
            <pc:sldMk cId="1906394738" sldId="262"/>
            <ac:spMk id="349" creationId="{3DC3EFAF-3101-4FB9-818D-714BAF0F01E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1" creationId="{DCBAC85D-62B0-433A-8F36-F22D69AC6D1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2" creationId="{63673E39-3EFC-4D81-A0BD-E1537F26C31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4" creationId="{7676321B-A322-434A-9CBD-67FC0307588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5" creationId="{24808D35-6E72-4939-86A5-80C955E57034}"/>
          </ac:spMkLst>
        </pc:spChg>
        <pc:spChg chg="add del mod">
          <ac:chgData name="Sanders Wang" userId="089d73b8-785c-4012-b931-81c632b6c9c7" providerId="ADAL" clId="{5354F822-A9E9-4067-BCDA-0FDA68F60510}" dt="2021-03-11T19:30:54.876" v="8636" actId="478"/>
          <ac:spMkLst>
            <pc:docMk/>
            <pc:sldMk cId="1906394738" sldId="262"/>
            <ac:spMk id="357" creationId="{14A76968-6F88-45B5-A042-43AFCE0DC844}"/>
          </ac:spMkLst>
        </pc:spChg>
        <pc:spChg chg="add del mod">
          <ac:chgData name="Sanders Wang" userId="089d73b8-785c-4012-b931-81c632b6c9c7" providerId="ADAL" clId="{5354F822-A9E9-4067-BCDA-0FDA68F60510}" dt="2021-03-11T19:40:46.736" v="8748" actId="478"/>
          <ac:spMkLst>
            <pc:docMk/>
            <pc:sldMk cId="1906394738" sldId="262"/>
            <ac:spMk id="358" creationId="{44DCFB26-4C9B-4CD4-B143-BE054F9944BA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59" creationId="{40388E73-1DB9-48D4-B02C-D97A314C71DE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60" creationId="{68C046C8-2035-481B-8EB3-1D3BB3E82DE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5" creationId="{6EE9D4DC-6228-4115-92D0-37EB90F5DB5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6" creationId="{F32B8C23-BDCC-474A-80D6-FA0BBB1A6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8" creationId="{9F202DFC-9992-4740-BB2E-BE2BC0221F7C}"/>
          </ac:spMkLst>
        </pc:spChg>
        <pc:spChg chg="add del mod">
          <ac:chgData name="Sanders Wang" userId="089d73b8-785c-4012-b931-81c632b6c9c7" providerId="ADAL" clId="{5354F822-A9E9-4067-BCDA-0FDA68F60510}" dt="2021-03-12T08:14:41.066" v="8788" actId="14100"/>
          <ac:spMkLst>
            <pc:docMk/>
            <pc:sldMk cId="1906394738" sldId="262"/>
            <ac:spMk id="371" creationId="{FD45537A-5D9A-453D-B2B2-86D039D1E6F6}"/>
          </ac:spMkLst>
        </pc:spChg>
        <pc:spChg chg="add del mod">
          <ac:chgData name="Sanders Wang" userId="089d73b8-785c-4012-b931-81c632b6c9c7" providerId="ADAL" clId="{5354F822-A9E9-4067-BCDA-0FDA68F60510}" dt="2021-03-11T19:30:30.533" v="8631" actId="478"/>
          <ac:spMkLst>
            <pc:docMk/>
            <pc:sldMk cId="1906394738" sldId="262"/>
            <ac:spMk id="375" creationId="{4FCDFB1D-D974-49C1-9D6E-4DF154E4E9C0}"/>
          </ac:spMkLst>
        </pc:spChg>
        <pc:spChg chg="add del mod">
          <ac:chgData name="Sanders Wang" userId="089d73b8-785c-4012-b931-81c632b6c9c7" providerId="ADAL" clId="{5354F822-A9E9-4067-BCDA-0FDA68F60510}" dt="2021-03-12T19:56:02.395" v="9036" actId="1036"/>
          <ac:spMkLst>
            <pc:docMk/>
            <pc:sldMk cId="1906394738" sldId="262"/>
            <ac:spMk id="376" creationId="{883F14D6-3F9D-443D-B79A-988EB4F9164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78" creationId="{A7B9B004-CCAD-4910-8BA9-ED117AB0E8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11T19:34:12.891" v="8683" actId="478"/>
          <ac:spMkLst>
            <pc:docMk/>
            <pc:sldMk cId="1906394738" sldId="262"/>
            <ac:spMk id="382" creationId="{036BBCBE-7FEA-48CC-B641-1B1838C8A206}"/>
          </ac:spMkLst>
        </pc:spChg>
        <pc:spChg chg="add mod">
          <ac:chgData name="Sanders Wang" userId="089d73b8-785c-4012-b931-81c632b6c9c7" providerId="ADAL" clId="{5354F822-A9E9-4067-BCDA-0FDA68F60510}" dt="2021-03-11T19:40:30.811" v="8745" actId="14100"/>
          <ac:spMkLst>
            <pc:docMk/>
            <pc:sldMk cId="1906394738" sldId="262"/>
            <ac:spMk id="387" creationId="{CC39860C-3E01-45AD-8CBF-37F3011571BF}"/>
          </ac:spMkLst>
        </pc:spChg>
        <pc:spChg chg="add mod">
          <ac:chgData name="Sanders Wang" userId="089d73b8-785c-4012-b931-81c632b6c9c7" providerId="ADAL" clId="{5354F822-A9E9-4067-BCDA-0FDA68F60510}" dt="2021-03-12T19:55:10.133" v="9023" actId="14100"/>
          <ac:spMkLst>
            <pc:docMk/>
            <pc:sldMk cId="1906394738" sldId="262"/>
            <ac:spMk id="388" creationId="{21862F6E-1D7A-41BB-91D9-A3B19B131795}"/>
          </ac:spMkLst>
        </pc:spChg>
        <pc:spChg chg="add mod">
          <ac:chgData name="Sanders Wang" userId="089d73b8-785c-4012-b931-81c632b6c9c7" providerId="ADAL" clId="{5354F822-A9E9-4067-BCDA-0FDA68F60510}" dt="2021-03-11T19:44:30.955" v="8781" actId="14100"/>
          <ac:spMkLst>
            <pc:docMk/>
            <pc:sldMk cId="1906394738" sldId="262"/>
            <ac:spMk id="394" creationId="{57BF87FB-5C2E-4372-BB49-CC9E9450C999}"/>
          </ac:spMkLst>
        </pc:spChg>
        <pc:spChg chg="add del">
          <ac:chgData name="Sanders Wang" userId="089d73b8-785c-4012-b931-81c632b6c9c7" providerId="ADAL" clId="{5354F822-A9E9-4067-BCDA-0FDA68F60510}" dt="2021-03-11T18:37:58.880" v="7919" actId="478"/>
          <ac:spMkLst>
            <pc:docMk/>
            <pc:sldMk cId="1906394738" sldId="262"/>
            <ac:spMk id="399" creationId="{6D4A1A71-CEC4-4B59-B14C-6A57EC2F981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07" creationId="{94B29CFA-239E-4070-BF72-97DA2B5E41F8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3" creationId="{D3B9408F-726F-4410-9EEB-91A065956996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6" creationId="{DB1BAFF1-E793-4040-A118-00383DDD425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0" creationId="{1A013EFA-BB53-4C74-943E-53B92555A9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2" creationId="{AB1F3621-8D79-4DBB-8F8A-53F53F7BCCC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6" creationId="{10A15C4C-9DF3-4278-8EDF-6F1D08A6563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9" creationId="{6276466A-4F18-49E5-9FD9-45FA55792B5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0" creationId="{024BC042-3E7B-4F6B-B0F0-09C9835F5C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9" creationId="{60A35E5F-A9A1-4DFA-832D-B347C1F0BCC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52" creationId="{1FECC10D-4D90-4570-BF83-33EA46F80A41}"/>
          </ac:spMkLst>
        </pc:spChg>
        <pc:spChg chg="add del mod">
          <ac:chgData name="Sanders Wang" userId="089d73b8-785c-4012-b931-81c632b6c9c7" providerId="ADAL" clId="{5354F822-A9E9-4067-BCDA-0FDA68F60510}" dt="2021-03-11T18:39:13.958" v="7939" actId="478"/>
          <ac:spMkLst>
            <pc:docMk/>
            <pc:sldMk cId="1906394738" sldId="262"/>
            <ac:spMk id="453" creationId="{136072DE-8D71-4BEE-870F-CB97B529CF0A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58" creationId="{FFE1903A-D27E-401B-9E52-31F877F52DC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64" creationId="{41AD88D8-789F-4739-AA94-26A99872B74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0" creationId="{294202BC-A916-4D7D-8ACB-9FAC035240CE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2" creationId="{E7E7EF34-0E4D-444C-8983-3BB240D97B0D}"/>
          </ac:spMkLst>
        </pc:spChg>
        <pc:spChg chg="mod">
          <ac:chgData name="Sanders Wang" userId="089d73b8-785c-4012-b931-81c632b6c9c7" providerId="ADAL" clId="{5354F822-A9E9-4067-BCDA-0FDA68F60510}" dt="2021-03-12T08:14:44.511" v="8789" actId="14100"/>
          <ac:spMkLst>
            <pc:docMk/>
            <pc:sldMk cId="1906394738" sldId="262"/>
            <ac:spMk id="479" creationId="{FA69665A-41CF-4CA9-A52D-A0B1F1CA803C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2" creationId="{014EED4D-455C-4B0C-9C3A-409979691080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6" creationId="{9C579189-395A-44E9-9AAF-33DAC02ED28D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9" creationId="{D4D79EB2-25CA-4300-8811-46A20566B879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93" creationId="{93E3EB4D-40F1-4FFC-949C-A930016DC821}"/>
          </ac:spMkLst>
        </pc:spChg>
        <pc:spChg chg="add del">
          <ac:chgData name="Sanders Wang" userId="089d73b8-785c-4012-b931-81c632b6c9c7" providerId="ADAL" clId="{5354F822-A9E9-4067-BCDA-0FDA68F60510}" dt="2021-03-11T18:38:01.511" v="7920" actId="478"/>
          <ac:spMkLst>
            <pc:docMk/>
            <pc:sldMk cId="1906394738" sldId="262"/>
            <ac:spMk id="494" creationId="{2CB8E807-5604-45F1-9181-643B99D113E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00" creationId="{98E16777-D22A-4D93-B864-D7527D028F2F}"/>
          </ac:spMkLst>
        </pc:spChg>
        <pc:spChg chg="del">
          <ac:chgData name="Sanders Wang" userId="089d73b8-785c-4012-b931-81c632b6c9c7" providerId="ADAL" clId="{5354F822-A9E9-4067-BCDA-0FDA68F60510}" dt="2021-03-11T18:37:03.174" v="7913" actId="478"/>
          <ac:spMkLst>
            <pc:docMk/>
            <pc:sldMk cId="1906394738" sldId="262"/>
            <ac:spMk id="506" creationId="{49426A5A-C870-4572-8999-99D030405AC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0" creationId="{CCE61A1A-E29B-4219-BB36-ADD94E98476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2" creationId="{F457577F-9446-4704-B710-4500D3CE2DE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4" creationId="{D80AFB49-BD15-46D1-AB7F-D0A89826011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5" creationId="{4F3C5A56-B5DE-4B41-AE5C-9141874A3376}"/>
          </ac:spMkLst>
        </pc:spChg>
        <pc:spChg chg="add del">
          <ac:chgData name="Sanders Wang" userId="089d73b8-785c-4012-b931-81c632b6c9c7" providerId="ADAL" clId="{5354F822-A9E9-4067-BCDA-0FDA68F60510}" dt="2021-03-11T18:37:31.830" v="7915" actId="478"/>
          <ac:spMkLst>
            <pc:docMk/>
            <pc:sldMk cId="1906394738" sldId="262"/>
            <ac:spMk id="516" creationId="{FC425EE4-5AA0-4F63-B92E-EAEB8F200D2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3" creationId="{BEFB12CE-BC74-4D8C-BD8A-6733BEF9024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8" creationId="{C25827DD-FFE3-4EE6-95CF-5CB9F83C235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0" creationId="{1220CC62-ECA0-43F0-9C15-5D60034EA9A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1" creationId="{4B3A9C67-E2EA-4700-87AD-DBB534FBD1A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2" creationId="{A4485D62-90AC-408A-B709-9EA94EF95A9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8" creationId="{0A471C5F-59A2-44A6-B6A6-878CB74CA97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0" creationId="{21CE1213-D568-4E58-BE26-E293C0FA495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1T18:35:45.198" v="7905" actId="478"/>
          <ac:spMkLst>
            <pc:docMk/>
            <pc:sldMk cId="1906394738" sldId="262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90" creationId="{41F3730B-D38E-4DD5-B9C2-9D429724EB91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1" creationId="{DBB9B0D3-9521-4D89-9A3C-369D0F18C0F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2" creationId="{4F8F38D4-4AC2-4C7D-9CB4-B08A1FA3456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3" creationId="{F04B97A2-0847-41D9-ACF2-D2370961FDB0}"/>
          </ac:picMkLst>
        </pc:picChg>
        <pc:picChg chg="add mod">
          <ac:chgData name="Sanders Wang" userId="089d73b8-785c-4012-b931-81c632b6c9c7" providerId="ADAL" clId="{5354F822-A9E9-4067-BCDA-0FDA68F60510}" dt="2021-03-12T20:03:48.563" v="9091" actId="1076"/>
          <ac:picMkLst>
            <pc:docMk/>
            <pc:sldMk cId="1906394738" sldId="262"/>
            <ac:picMk id="94" creationId="{2C04C67A-6055-4E36-9F07-B31E5B88F629}"/>
          </ac:picMkLst>
        </pc:picChg>
        <pc:picChg chg="add mod">
          <ac:chgData name="Sanders Wang" userId="089d73b8-785c-4012-b931-81c632b6c9c7" providerId="ADAL" clId="{5354F822-A9E9-4067-BCDA-0FDA68F60510}" dt="2021-03-12T20:03:57.589" v="9094" actId="1076"/>
          <ac:picMkLst>
            <pc:docMk/>
            <pc:sldMk cId="1906394738" sldId="262"/>
            <ac:picMk id="95" creationId="{E28AF0E4-AA11-4689-9BA6-354D45BD7165}"/>
          </ac:picMkLst>
        </pc:picChg>
        <pc:picChg chg="add mod">
          <ac:chgData name="Sanders Wang" userId="089d73b8-785c-4012-b931-81c632b6c9c7" providerId="ADAL" clId="{5354F822-A9E9-4067-BCDA-0FDA68F60510}" dt="2021-03-12T20:04:08.953" v="9097" actId="1076"/>
          <ac:picMkLst>
            <pc:docMk/>
            <pc:sldMk cId="1906394738" sldId="262"/>
            <ac:picMk id="96" creationId="{4B961768-EB62-48DE-88B8-7109DC62DABE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1" creationId="{2D97F6E1-665F-4A78-A2DD-533C2240F8C0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4" creationId="{D86BE9E2-9AE3-4459-AB4A-999CDDF40C75}"/>
          </ac:picMkLst>
        </pc:picChg>
        <pc:picChg chg="del">
          <ac:chgData name="Sanders Wang" userId="089d73b8-785c-4012-b931-81c632b6c9c7" providerId="ADAL" clId="{5354F822-A9E9-4067-BCDA-0FDA68F60510}" dt="2021-03-11T18:38:46.721" v="7925" actId="478"/>
          <ac:picMkLst>
            <pc:docMk/>
            <pc:sldMk cId="1906394738" sldId="262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5354F822-A9E9-4067-BCDA-0FDA68F60510}" dt="2021-03-12T20:04:02.459" v="9095" actId="478"/>
          <ac:picMkLst>
            <pc:docMk/>
            <pc:sldMk cId="1906394738" sldId="262"/>
            <ac:picMk id="338" creationId="{E84AC378-DF5C-4202-83F9-54B9964B3308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39" creationId="{68090A14-7557-40C3-95E3-194F2FB1E963}"/>
          </ac:picMkLst>
        </pc:picChg>
        <pc:picChg chg="add del mod">
          <ac:chgData name="Sanders Wang" userId="089d73b8-785c-4012-b931-81c632b6c9c7" providerId="ADAL" clId="{5354F822-A9E9-4067-BCDA-0FDA68F60510}" dt="2021-03-11T19:29:44.730" v="8623" actId="478"/>
          <ac:picMkLst>
            <pc:docMk/>
            <pc:sldMk cId="1906394738" sldId="262"/>
            <ac:picMk id="345" creationId="{E753A096-5BE6-49C8-8ED2-0A94715A79FB}"/>
          </ac:picMkLst>
        </pc:picChg>
        <pc:picChg chg="add mod or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346" creationId="{AB8452AA-13A8-4B5A-873C-CB5D2DE54661}"/>
          </ac:picMkLst>
        </pc:picChg>
        <pc:picChg chg="add del mod">
          <ac:chgData name="Sanders Wang" userId="089d73b8-785c-4012-b931-81c632b6c9c7" providerId="ADAL" clId="{5354F822-A9E9-4067-BCDA-0FDA68F60510}" dt="2021-03-11T19:30:26.792" v="8630" actId="478"/>
          <ac:picMkLst>
            <pc:docMk/>
            <pc:sldMk cId="1906394738" sldId="262"/>
            <ac:picMk id="348" creationId="{16A00051-501C-4855-B332-CF3D20932372}"/>
          </ac:picMkLst>
        </pc:picChg>
        <pc:picChg chg="add del mod">
          <ac:chgData name="Sanders Wang" userId="089d73b8-785c-4012-b931-81c632b6c9c7" providerId="ADAL" clId="{5354F822-A9E9-4067-BCDA-0FDA68F60510}" dt="2021-03-11T19:34:26.536" v="8687" actId="478"/>
          <ac:picMkLst>
            <pc:docMk/>
            <pc:sldMk cId="1906394738" sldId="262"/>
            <ac:picMk id="353" creationId="{E8AEF03B-27CE-475B-8219-AD349E086431}"/>
          </ac:picMkLst>
        </pc:picChg>
        <pc:picChg chg="add del mod">
          <ac:chgData name="Sanders Wang" userId="089d73b8-785c-4012-b931-81c632b6c9c7" providerId="ADAL" clId="{5354F822-A9E9-4067-BCDA-0FDA68F60510}" dt="2021-03-11T19:29:37.244" v="8620" actId="478"/>
          <ac:picMkLst>
            <pc:docMk/>
            <pc:sldMk cId="1906394738" sldId="262"/>
            <ac:picMk id="356" creationId="{D8714075-2490-43CE-8F23-A79205A24EC3}"/>
          </ac:picMkLst>
        </pc:picChg>
        <pc:picChg chg="add del mod">
          <ac:chgData name="Sanders Wang" userId="089d73b8-785c-4012-b931-81c632b6c9c7" providerId="ADAL" clId="{5354F822-A9E9-4067-BCDA-0FDA68F60510}" dt="2021-03-11T19:29:33.737" v="8619" actId="478"/>
          <ac:picMkLst>
            <pc:docMk/>
            <pc:sldMk cId="1906394738" sldId="262"/>
            <ac:picMk id="361" creationId="{8E671498-53E0-4BA5-A2AC-C32C2FE9717A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3" creationId="{74FE861C-203B-493A-B33D-25F4A7B012CB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4" creationId="{601D5C4C-C8F0-4878-B3FE-49A5322C95BF}"/>
          </ac:picMkLst>
        </pc:picChg>
        <pc:picChg chg="add del mod">
          <ac:chgData name="Sanders Wang" userId="089d73b8-785c-4012-b931-81c632b6c9c7" providerId="ADAL" clId="{5354F822-A9E9-4067-BCDA-0FDA68F60510}" dt="2021-03-12T19:55:24.362" v="9026" actId="478"/>
          <ac:picMkLst>
            <pc:docMk/>
            <pc:sldMk cId="1906394738" sldId="262"/>
            <ac:picMk id="369" creationId="{73BD46C1-DD6D-4264-9629-9484DC92D4FF}"/>
          </ac:picMkLst>
        </pc:picChg>
        <pc:picChg chg="add del mod">
          <ac:chgData name="Sanders Wang" userId="089d73b8-785c-4012-b931-81c632b6c9c7" providerId="ADAL" clId="{5354F822-A9E9-4067-BCDA-0FDA68F60510}" dt="2021-03-12T19:55:26.092" v="9027" actId="478"/>
          <ac:picMkLst>
            <pc:docMk/>
            <pc:sldMk cId="1906394738" sldId="262"/>
            <ac:picMk id="373" creationId="{A0ED941C-CCB2-4D6D-BF25-0C75F3769437}"/>
          </ac:picMkLst>
        </pc:picChg>
        <pc:picChg chg="add del mod">
          <ac:chgData name="Sanders Wang" userId="089d73b8-785c-4012-b931-81c632b6c9c7" providerId="ADAL" clId="{5354F822-A9E9-4067-BCDA-0FDA68F60510}" dt="2021-03-12T19:55:28.320" v="9028" actId="478"/>
          <ac:picMkLst>
            <pc:docMk/>
            <pc:sldMk cId="1906394738" sldId="262"/>
            <ac:picMk id="374" creationId="{DA0CF5B0-70AF-4391-99B9-AFF3D0667873}"/>
          </ac:picMkLst>
        </pc:picChg>
        <pc:picChg chg="add del mod">
          <ac:chgData name="Sanders Wang" userId="089d73b8-785c-4012-b931-81c632b6c9c7" providerId="ADAL" clId="{5354F822-A9E9-4067-BCDA-0FDA68F60510}" dt="2021-03-12T19:54:57.904" v="9022" actId="478"/>
          <ac:picMkLst>
            <pc:docMk/>
            <pc:sldMk cId="1906394738" sldId="262"/>
            <ac:picMk id="377" creationId="{D3A9071C-0803-41D2-B916-2DD15E3ABC87}"/>
          </ac:picMkLst>
        </pc:picChg>
        <pc:picChg chg="add mod">
          <ac:chgData name="Sanders Wang" userId="089d73b8-785c-4012-b931-81c632b6c9c7" providerId="ADAL" clId="{5354F822-A9E9-4067-BCDA-0FDA68F60510}" dt="2021-03-11T19:34:40.782" v="8690" actId="1076"/>
          <ac:picMkLst>
            <pc:docMk/>
            <pc:sldMk cId="1906394738" sldId="262"/>
            <ac:picMk id="381" creationId="{2EE6BBEA-227D-496E-A12F-235D9A8D9920}"/>
          </ac:picMkLst>
        </pc:picChg>
        <pc:picChg chg="add mod">
          <ac:chgData name="Sanders Wang" userId="089d73b8-785c-4012-b931-81c632b6c9c7" providerId="ADAL" clId="{5354F822-A9E9-4067-BCDA-0FDA68F60510}" dt="2021-03-11T19:40:23.541" v="8744" actId="1076"/>
          <ac:picMkLst>
            <pc:docMk/>
            <pc:sldMk cId="1906394738" sldId="262"/>
            <ac:picMk id="383" creationId="{461F1D23-8A4D-4E5F-A62B-92E57E85B327}"/>
          </ac:picMkLst>
        </pc:picChg>
        <pc:picChg chg="add mod">
          <ac:chgData name="Sanders Wang" userId="089d73b8-785c-4012-b931-81c632b6c9c7" providerId="ADAL" clId="{5354F822-A9E9-4067-BCDA-0FDA68F60510}" dt="2021-03-13T15:15:19.955" v="10165" actId="1076"/>
          <ac:picMkLst>
            <pc:docMk/>
            <pc:sldMk cId="1906394738" sldId="262"/>
            <ac:picMk id="385" creationId="{6E283050-69C3-492F-BE99-93858C4EF9A3}"/>
          </ac:picMkLst>
        </pc:picChg>
        <pc:picChg chg="add del mod">
          <ac:chgData name="Sanders Wang" userId="089d73b8-785c-4012-b931-81c632b6c9c7" providerId="ADAL" clId="{5354F822-A9E9-4067-BCDA-0FDA68F60510}" dt="2021-03-12T20:03:51.352" v="9092" actId="478"/>
          <ac:picMkLst>
            <pc:docMk/>
            <pc:sldMk cId="1906394738" sldId="262"/>
            <ac:picMk id="389" creationId="{595E0DA9-0A85-4D5F-9D45-1B44CFBCD09E}"/>
          </ac:picMkLst>
        </pc:picChg>
        <pc:picChg chg="add del mod">
          <ac:chgData name="Sanders Wang" userId="089d73b8-785c-4012-b931-81c632b6c9c7" providerId="ADAL" clId="{5354F822-A9E9-4067-BCDA-0FDA68F60510}" dt="2021-03-11T19:39:56.018" v="8740" actId="478"/>
          <ac:picMkLst>
            <pc:docMk/>
            <pc:sldMk cId="1906394738" sldId="262"/>
            <ac:picMk id="390" creationId="{63B93746-2416-4525-B063-F5901E735356}"/>
          </ac:picMkLst>
        </pc:picChg>
        <pc:picChg chg="add del mod">
          <ac:chgData name="Sanders Wang" userId="089d73b8-785c-4012-b931-81c632b6c9c7" providerId="ADAL" clId="{5354F822-A9E9-4067-BCDA-0FDA68F60510}" dt="2021-03-12T20:03:43.937" v="9089" actId="478"/>
          <ac:picMkLst>
            <pc:docMk/>
            <pc:sldMk cId="1906394738" sldId="262"/>
            <ac:picMk id="391" creationId="{3F9B9F83-0AF6-4384-B551-6BB612B8BF9E}"/>
          </ac:picMkLst>
        </pc:picChg>
        <pc:picChg chg="add mod">
          <ac:chgData name="Sanders Wang" userId="089d73b8-785c-4012-b931-81c632b6c9c7" providerId="ADAL" clId="{5354F822-A9E9-4067-BCDA-0FDA68F60510}" dt="2021-03-13T15:15:37.798" v="10166" actId="1076"/>
          <ac:picMkLst>
            <pc:docMk/>
            <pc:sldMk cId="1906394738" sldId="262"/>
            <ac:picMk id="393" creationId="{03D470A4-2175-4132-8D06-D18519620FDC}"/>
          </ac:picMkLst>
        </pc:pic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1" creationId="{42E416B7-6D64-473B-A3A4-6E20EBFBB93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3" creationId="{10062F40-FBBD-4CA2-85CE-6CB20989272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9" creationId="{E43D7FB8-6565-4B87-8CE5-472E5E7B42A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6" creationId="{309984B6-AF66-435C-AE0D-5B0C40FDAB0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7" creationId="{E8BF735C-0523-4F04-9EC7-6290A542C1D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8" creationId="{1DCAC499-8884-45A4-940A-D5F10B1B28F8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2" creationId="{8246BBB7-C103-4937-A47E-707E258F284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5" creationId="{4A9180AD-976C-4E11-9131-949FDB5B323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8" creationId="{AC74E648-1860-49BA-A95C-E1F6008B17F7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197" creationId="{DC35863F-723F-4D19-AD15-F26E41072716}"/>
          </ac:cxnSpMkLst>
        </pc:cxnChg>
        <pc:cxnChg chg="add mod">
          <ac:chgData name="Sanders Wang" userId="089d73b8-785c-4012-b931-81c632b6c9c7" providerId="ADAL" clId="{5354F822-A9E9-4067-BCDA-0FDA68F60510}" dt="2021-03-11T19:17:09.346" v="8493" actId="14100"/>
          <ac:cxnSpMkLst>
            <pc:docMk/>
            <pc:sldMk cId="1906394738" sldId="262"/>
            <ac:cxnSpMk id="201" creationId="{00DD6A5E-8248-40AD-87B6-7777372CD6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9:17:12.981" v="8494" actId="14100"/>
          <ac:cxnSpMkLst>
            <pc:docMk/>
            <pc:sldMk cId="1906394738" sldId="262"/>
            <ac:cxnSpMk id="207" creationId="{F37B9E55-A123-4684-8F73-9F03EBA7B1CA}"/>
          </ac:cxnSpMkLst>
        </pc:cxnChg>
        <pc:cxnChg chg="add mod">
          <ac:chgData name="Sanders Wang" userId="089d73b8-785c-4012-b931-81c632b6c9c7" providerId="ADAL" clId="{5354F822-A9E9-4067-BCDA-0FDA68F60510}" dt="2021-03-11T19:17:49.038" v="8502" actId="14100"/>
          <ac:cxnSpMkLst>
            <pc:docMk/>
            <pc:sldMk cId="1906394738" sldId="262"/>
            <ac:cxnSpMk id="213" creationId="{DDE868EB-A414-4A91-8713-EDEDDC9ECB0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5" creationId="{6910626F-F231-41F6-9647-48BFAD793F5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8" creationId="{AC857F93-4A54-4B01-96DF-0BA76AB2365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22" creationId="{816747F1-1C2E-471E-835E-760C9EC3ED0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1" creationId="{2EB59CDA-FEEC-4863-952F-58C2DD2077C9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9" creationId="{581D50BB-3CCF-4854-A2F8-E047E4B1AB7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55" creationId="{D79CA453-7068-40E6-9B69-2215BD44375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7" creationId="{03313087-4892-41ED-97F7-0AE0CF80A672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0" creationId="{C0A78433-2BE1-4F8C-AC6B-123EA78B1B7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2" creationId="{258CCC42-6494-47EA-A05B-D0040351BA1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8" creationId="{E84D2E1D-830C-440C-BC49-BDB8E9C47E9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2" creationId="{FEAF11CF-8348-4D91-89D8-A5143E2C3BB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9:22:49.584" v="8582" actId="14100"/>
          <ac:cxnSpMkLst>
            <pc:docMk/>
            <pc:sldMk cId="1906394738" sldId="262"/>
            <ac:cxnSpMk id="287" creationId="{0F21ABD7-D175-4493-88A9-F668090E91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9:42:18.335" v="8758" actId="1076"/>
          <ac:cxnSpMkLst>
            <pc:docMk/>
            <pc:sldMk cId="1906394738" sldId="262"/>
            <ac:cxnSpMk id="301" creationId="{5DCDE0D4-F5EC-47A6-98D1-149F3F1DCB64}"/>
          </ac:cxnSpMkLst>
        </pc:cxnChg>
        <pc:cxnChg chg="add mod">
          <ac:chgData name="Sanders Wang" userId="089d73b8-785c-4012-b931-81c632b6c9c7" providerId="ADAL" clId="{5354F822-A9E9-4067-BCDA-0FDA68F60510}" dt="2021-03-11T19:22:58.901" v="8585" actId="14100"/>
          <ac:cxnSpMkLst>
            <pc:docMk/>
            <pc:sldMk cId="1906394738" sldId="262"/>
            <ac:cxnSpMk id="308" creationId="{136E663D-A051-4D47-B147-D692E18B0F3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3" creationId="{9308BDBE-F621-4876-B8CB-CA95D2710F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11T19:24:29.429" v="8603" actId="14100"/>
          <ac:cxnSpMkLst>
            <pc:docMk/>
            <pc:sldMk cId="1906394738" sldId="262"/>
            <ac:cxnSpMk id="322" creationId="{4AB56844-A5B6-4431-BA9C-1B9BBCFB3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5" creationId="{70FCA613-B16B-48F8-8C0E-0835576B1B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9" creationId="{468A230A-732F-4C3A-8598-41A6260545C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34" creationId="{254E00DB-6E43-4BFA-92EF-4739548DC5F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1" creationId="{203AE8D7-C704-4D4C-BD21-ABD5D2A5771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4" creationId="{880671C4-CB9F-4570-8ECE-2AC1FD120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7" creationId="{2B31DA77-9AFA-44A4-9174-40497C8EF21A}"/>
          </ac:cxnSpMkLst>
        </pc:cxnChg>
        <pc:cxnChg chg="add del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50" creationId="{C97D1599-26A0-4E0B-8724-3DE6D6FF2E4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2" creationId="{4DF14D99-4611-405C-A47A-D00984B39B8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7" creationId="{0AC608FD-0B43-4D36-822C-4C9AE07373D4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370" creationId="{6126FE16-72A2-4A26-9939-30FA132B074A}"/>
          </ac:cxnSpMkLst>
        </pc:cxnChg>
        <pc:cxnChg chg="mod">
          <ac:chgData name="Sanders Wang" userId="089d73b8-785c-4012-b931-81c632b6c9c7" providerId="ADAL" clId="{5354F822-A9E9-4067-BCDA-0FDA68F60510}" dt="2021-03-12T08:14:44.511" v="8789" actId="14100"/>
          <ac:cxnSpMkLst>
            <pc:docMk/>
            <pc:sldMk cId="1906394738" sldId="262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11T18:37:58.880" v="7919" actId="478"/>
          <ac:cxnSpMkLst>
            <pc:docMk/>
            <pc:sldMk cId="1906394738" sldId="262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04" creationId="{66EFCA32-84C8-412C-ABA4-D5C92DF9258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18" creationId="{31ADA213-4DEC-4E21-86D6-C9803CEE93D1}"/>
          </ac:cxnSpMkLst>
        </pc:cxnChg>
        <pc:cxnChg chg="add del mod">
          <ac:chgData name="Sanders Wang" userId="089d73b8-785c-4012-b931-81c632b6c9c7" providerId="ADAL" clId="{5354F822-A9E9-4067-BCDA-0FDA68F60510}" dt="2021-03-11T18:37:54.951" v="7918" actId="478"/>
          <ac:cxnSpMkLst>
            <pc:docMk/>
            <pc:sldMk cId="1906394738" sldId="262"/>
            <ac:cxnSpMk id="425" creationId="{DCD9BBE7-A729-4ABC-99EF-205E0255540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35" creationId="{2AECCD73-3E1F-46C7-A66B-6BC955999A1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1" creationId="{A3F54D94-F5AF-4C12-9FEF-C0EF6102536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5" creationId="{023FA4DF-C132-40FB-A3BA-3607D4CD2F83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50" creationId="{7DE2EDD2-5048-4071-AB67-B09E9325AC21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59" creationId="{DCFE52BE-4757-4F40-AD2F-6995416F5B95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0" creationId="{AF19768E-6651-4BB7-AD32-B87064FB8812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1T19:19:31.126" v="8544" actId="14100"/>
          <ac:cxnSpMkLst>
            <pc:docMk/>
            <pc:sldMk cId="1906394738" sldId="262"/>
            <ac:cxnSpMk id="490" creationId="{B10B8CF8-01BC-4F89-8397-6CEDBC53951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01" creationId="{3F31A20D-3530-4E17-975A-D466186363C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17" creationId="{46DBC504-DED1-4A5C-831E-C2AE0CCE419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25" creationId="{D7903CB1-22DA-4EA2-82D3-F4BD8CA6D2C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3:20:16.685" v="9732" actId="166"/>
        <pc:sldMkLst>
          <pc:docMk/>
          <pc:sldMk cId="2350540821" sldId="263"/>
        </pc:sldMkLst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4" creationId="{33A53D57-6552-4596-814B-1F2E00A5D28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5" creationId="{A69F9F5D-2410-467D-A624-3F6B0990C059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6" creationId="{1E9EFDF4-6549-4571-961B-10E0A043A68C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7" creationId="{EC74A8AC-6695-4A2F-AC09-D5BB050E03E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8" creationId="{01B61DE1-B873-46C1-B1A1-04CAC3FF4BAB}"/>
          </ac:spMkLst>
        </pc:spChg>
        <pc:spChg chg="add del mod">
          <ac:chgData name="Sanders Wang" userId="089d73b8-785c-4012-b931-81c632b6c9c7" providerId="ADAL" clId="{5354F822-A9E9-4067-BCDA-0FDA68F60510}" dt="2021-03-13T12:35:17.940" v="9386" actId="478"/>
          <ac:spMkLst>
            <pc:docMk/>
            <pc:sldMk cId="2350540821" sldId="263"/>
            <ac:spMk id="9" creationId="{52B7B72B-0C16-4155-877E-0D42CB7EB581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3" creationId="{9F316522-D1FB-40D3-8504-78A8884FC85D}"/>
          </ac:spMkLst>
        </pc:spChg>
        <pc:spChg chg="add del mod">
          <ac:chgData name="Sanders Wang" userId="089d73b8-785c-4012-b931-81c632b6c9c7" providerId="ADAL" clId="{5354F822-A9E9-4067-BCDA-0FDA68F60510}" dt="2021-03-13T12:35:36.370" v="9390" actId="478"/>
          <ac:spMkLst>
            <pc:docMk/>
            <pc:sldMk cId="2350540821" sldId="263"/>
            <ac:spMk id="14" creationId="{568EB223-1E03-415C-9E49-0292DED8437B}"/>
          </ac:spMkLst>
        </pc:spChg>
        <pc:spChg chg="add mod">
          <ac:chgData name="Sanders Wang" userId="089d73b8-785c-4012-b931-81c632b6c9c7" providerId="ADAL" clId="{5354F822-A9E9-4067-BCDA-0FDA68F60510}" dt="2021-03-13T12:47:07.570" v="9520" actId="1076"/>
          <ac:spMkLst>
            <pc:docMk/>
            <pc:sldMk cId="2350540821" sldId="263"/>
            <ac:spMk id="16" creationId="{01B8D38B-4281-49C5-8204-E0A2103728E6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7" creationId="{A680E897-4FA5-4580-AA74-A54BD593C76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8" creationId="{5616FD9A-99A4-4152-97A1-A353523EE59E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9" creationId="{4C37A2BE-606D-4124-8D96-4A494725B8D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0" creationId="{953AC3AD-2D12-408C-840A-5FFC2476CBA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1" creationId="{0DEF94D4-6CA6-4A95-BEB3-5E61BBFEEB8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2" creationId="{80A49A50-0A51-4E53-BEFF-57C355711813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6" creationId="{F62F4C4C-52C4-4088-B24B-F5DD74E2BB3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7" creationId="{BBD6F5EA-F100-4657-9664-D1520AD77396}"/>
          </ac:spMkLst>
        </pc:spChg>
        <pc:spChg chg="mod">
          <ac:chgData name="Sanders Wang" userId="089d73b8-785c-4012-b931-81c632b6c9c7" providerId="ADAL" clId="{5354F822-A9E9-4067-BCDA-0FDA68F60510}" dt="2021-03-13T12:34:56.863" v="9382"/>
          <ac:spMkLst>
            <pc:docMk/>
            <pc:sldMk cId="2350540821" sldId="263"/>
            <ac:spMk id="36" creationId="{DCB9D985-D941-4C5F-94A8-1D524C41B4FD}"/>
          </ac:spMkLst>
        </pc:spChg>
        <pc:spChg chg="add del mod">
          <ac:chgData name="Sanders Wang" userId="089d73b8-785c-4012-b931-81c632b6c9c7" providerId="ADAL" clId="{5354F822-A9E9-4067-BCDA-0FDA68F60510}" dt="2021-03-13T12:35:29.344" v="9389" actId="478"/>
          <ac:spMkLst>
            <pc:docMk/>
            <pc:sldMk cId="2350540821" sldId="263"/>
            <ac:spMk id="38" creationId="{B53D5D4B-AC53-4A3A-AE26-47955D4B9159}"/>
          </ac:spMkLst>
        </pc:spChg>
        <pc:spChg chg="add mod">
          <ac:chgData name="Sanders Wang" userId="089d73b8-785c-4012-b931-81c632b6c9c7" providerId="ADAL" clId="{5354F822-A9E9-4067-BCDA-0FDA68F60510}" dt="2021-03-13T12:37:02.128" v="9416" actId="20577"/>
          <ac:spMkLst>
            <pc:docMk/>
            <pc:sldMk cId="2350540821" sldId="263"/>
            <ac:spMk id="41" creationId="{005FDA72-0404-4659-A1A2-38A89439351C}"/>
          </ac:spMkLst>
        </pc:spChg>
        <pc:spChg chg="add mod">
          <ac:chgData name="Sanders Wang" userId="089d73b8-785c-4012-b931-81c632b6c9c7" providerId="ADAL" clId="{5354F822-A9E9-4067-BCDA-0FDA68F60510}" dt="2021-03-13T12:57:07.692" v="9609" actId="14100"/>
          <ac:spMkLst>
            <pc:docMk/>
            <pc:sldMk cId="2350540821" sldId="263"/>
            <ac:spMk id="44" creationId="{10AA23FF-AE9C-4155-8917-DB5B6D3074B2}"/>
          </ac:spMkLst>
        </pc:spChg>
        <pc:spChg chg="add del mod">
          <ac:chgData name="Sanders Wang" userId="089d73b8-785c-4012-b931-81c632b6c9c7" providerId="ADAL" clId="{5354F822-A9E9-4067-BCDA-0FDA68F60510}" dt="2021-03-13T12:56:52.061" v="9603" actId="478"/>
          <ac:spMkLst>
            <pc:docMk/>
            <pc:sldMk cId="2350540821" sldId="263"/>
            <ac:spMk id="45" creationId="{D1774F64-00EE-46D2-AE03-927E44DA99E7}"/>
          </ac:spMkLst>
        </pc:spChg>
        <pc:spChg chg="add del mod">
          <ac:chgData name="Sanders Wang" userId="089d73b8-785c-4012-b931-81c632b6c9c7" providerId="ADAL" clId="{5354F822-A9E9-4067-BCDA-0FDA68F60510}" dt="2021-03-13T12:44:37.199" v="9493" actId="478"/>
          <ac:spMkLst>
            <pc:docMk/>
            <pc:sldMk cId="2350540821" sldId="263"/>
            <ac:spMk id="46" creationId="{A61A6703-E9F8-4FE9-95F3-13D77EFBBF2F}"/>
          </ac:spMkLst>
        </pc:spChg>
        <pc:spChg chg="add del mod">
          <ac:chgData name="Sanders Wang" userId="089d73b8-785c-4012-b931-81c632b6c9c7" providerId="ADAL" clId="{5354F822-A9E9-4067-BCDA-0FDA68F60510}" dt="2021-03-13T12:38:14.587" v="9429" actId="478"/>
          <ac:spMkLst>
            <pc:docMk/>
            <pc:sldMk cId="2350540821" sldId="263"/>
            <ac:spMk id="50" creationId="{985BAD10-7B0D-4526-A339-93B900917118}"/>
          </ac:spMkLst>
        </pc:spChg>
        <pc:spChg chg="add del mod">
          <ac:chgData name="Sanders Wang" userId="089d73b8-785c-4012-b931-81c632b6c9c7" providerId="ADAL" clId="{5354F822-A9E9-4067-BCDA-0FDA68F60510}" dt="2021-03-13T12:38:37.744" v="9433" actId="478"/>
          <ac:spMkLst>
            <pc:docMk/>
            <pc:sldMk cId="2350540821" sldId="263"/>
            <ac:spMk id="51" creationId="{6BDBE6C6-A5EC-4749-9899-D8DF48B54448}"/>
          </ac:spMkLst>
        </pc:spChg>
        <pc:spChg chg="add del mod">
          <ac:chgData name="Sanders Wang" userId="089d73b8-785c-4012-b931-81c632b6c9c7" providerId="ADAL" clId="{5354F822-A9E9-4067-BCDA-0FDA68F60510}" dt="2021-03-13T12:38:46.682" v="9435" actId="478"/>
          <ac:spMkLst>
            <pc:docMk/>
            <pc:sldMk cId="2350540821" sldId="263"/>
            <ac:spMk id="52" creationId="{264FA6FA-D662-422F-B518-45A28D51F1E9}"/>
          </ac:spMkLst>
        </pc:spChg>
        <pc:spChg chg="add del mod">
          <ac:chgData name="Sanders Wang" userId="089d73b8-785c-4012-b931-81c632b6c9c7" providerId="ADAL" clId="{5354F822-A9E9-4067-BCDA-0FDA68F60510}" dt="2021-03-13T12:38:52.698" v="9436" actId="478"/>
          <ac:spMkLst>
            <pc:docMk/>
            <pc:sldMk cId="2350540821" sldId="263"/>
            <ac:spMk id="53" creationId="{F4C84F4A-70D0-4DA7-A1A0-53A81C08C0F7}"/>
          </ac:spMkLst>
        </pc:spChg>
        <pc:spChg chg="add del mod">
          <ac:chgData name="Sanders Wang" userId="089d73b8-785c-4012-b931-81c632b6c9c7" providerId="ADAL" clId="{5354F822-A9E9-4067-BCDA-0FDA68F60510}" dt="2021-03-13T12:38:04.918" v="9427" actId="478"/>
          <ac:spMkLst>
            <pc:docMk/>
            <pc:sldMk cId="2350540821" sldId="263"/>
            <ac:spMk id="56" creationId="{62E7884A-C3D5-4FC8-8521-749DF2DB1AE2}"/>
          </ac:spMkLst>
        </pc:spChg>
        <pc:spChg chg="add mod">
          <ac:chgData name="Sanders Wang" userId="089d73b8-785c-4012-b931-81c632b6c9c7" providerId="ADAL" clId="{5354F822-A9E9-4067-BCDA-0FDA68F60510}" dt="2021-03-13T12:37:48.091" v="9421" actId="571"/>
          <ac:spMkLst>
            <pc:docMk/>
            <pc:sldMk cId="2350540821" sldId="263"/>
            <ac:spMk id="57" creationId="{DE62D7E6-3A93-4498-AC80-1DB9B8E4E1C1}"/>
          </ac:spMkLst>
        </pc:spChg>
        <pc:spChg chg="add del mod">
          <ac:chgData name="Sanders Wang" userId="089d73b8-785c-4012-b931-81c632b6c9c7" providerId="ADAL" clId="{5354F822-A9E9-4067-BCDA-0FDA68F60510}" dt="2021-03-13T12:56:49.413" v="9602" actId="478"/>
          <ac:spMkLst>
            <pc:docMk/>
            <pc:sldMk cId="2350540821" sldId="263"/>
            <ac:spMk id="63" creationId="{2D03F2DC-39A9-4577-8847-54F51932ED6F}"/>
          </ac:spMkLst>
        </pc:spChg>
        <pc:spChg chg="add mod">
          <ac:chgData name="Sanders Wang" userId="089d73b8-785c-4012-b931-81c632b6c9c7" providerId="ADAL" clId="{5354F822-A9E9-4067-BCDA-0FDA68F60510}" dt="2021-03-13T12:49:46.800" v="9532" actId="164"/>
          <ac:spMkLst>
            <pc:docMk/>
            <pc:sldMk cId="2350540821" sldId="263"/>
            <ac:spMk id="65" creationId="{5723FFF0-8955-4D54-B0AF-7C9153F358F4}"/>
          </ac:spMkLst>
        </pc:spChg>
        <pc:spChg chg="add mod">
          <ac:chgData name="Sanders Wang" userId="089d73b8-785c-4012-b931-81c632b6c9c7" providerId="ADAL" clId="{5354F822-A9E9-4067-BCDA-0FDA68F60510}" dt="2021-03-13T12:46:49.626" v="9518" actId="1037"/>
          <ac:spMkLst>
            <pc:docMk/>
            <pc:sldMk cId="2350540821" sldId="263"/>
            <ac:spMk id="71" creationId="{926B90E5-D099-4C48-AF40-687D2EE60E77}"/>
          </ac:spMkLst>
        </pc:spChg>
        <pc:spChg chg="add mod">
          <ac:chgData name="Sanders Wang" userId="089d73b8-785c-4012-b931-81c632b6c9c7" providerId="ADAL" clId="{5354F822-A9E9-4067-BCDA-0FDA68F60510}" dt="2021-03-13T13:04:02.944" v="9707" actId="14100"/>
          <ac:spMkLst>
            <pc:docMk/>
            <pc:sldMk cId="2350540821" sldId="263"/>
            <ac:spMk id="75" creationId="{0C0FD789-3B50-4BA0-9148-FCAA76163373}"/>
          </ac:spMkLst>
        </pc:spChg>
        <pc:spChg chg="add mod">
          <ac:chgData name="Sanders Wang" userId="089d73b8-785c-4012-b931-81c632b6c9c7" providerId="ADAL" clId="{5354F822-A9E9-4067-BCDA-0FDA68F60510}" dt="2021-03-13T12:47:02.733" v="9519" actId="571"/>
          <ac:spMkLst>
            <pc:docMk/>
            <pc:sldMk cId="2350540821" sldId="263"/>
            <ac:spMk id="76" creationId="{E1CA85A7-C60F-45B1-856C-19BE23369408}"/>
          </ac:spMkLst>
        </pc:spChg>
        <pc:spChg chg="mod">
          <ac:chgData name="Sanders Wang" userId="089d73b8-785c-4012-b931-81c632b6c9c7" providerId="ADAL" clId="{5354F822-A9E9-4067-BCDA-0FDA68F60510}" dt="2021-03-13T12:49:50.396" v="9533" actId="571"/>
          <ac:spMkLst>
            <pc:docMk/>
            <pc:sldMk cId="2350540821" sldId="263"/>
            <ac:spMk id="80" creationId="{7CFD95A1-AB58-4215-AE68-A0962470DA13}"/>
          </ac:spMkLst>
        </pc:spChg>
        <pc:spChg chg="add mod">
          <ac:chgData name="Sanders Wang" userId="089d73b8-785c-4012-b931-81c632b6c9c7" providerId="ADAL" clId="{5354F822-A9E9-4067-BCDA-0FDA68F60510}" dt="2021-03-13T12:50:01.146" v="9536" actId="20577"/>
          <ac:spMkLst>
            <pc:docMk/>
            <pc:sldMk cId="2350540821" sldId="263"/>
            <ac:spMk id="82" creationId="{7853748C-A15B-4A2E-90B7-52792E49ADEB}"/>
          </ac:spMkLst>
        </pc:spChg>
        <pc:spChg chg="add mod">
          <ac:chgData name="Sanders Wang" userId="089d73b8-785c-4012-b931-81c632b6c9c7" providerId="ADAL" clId="{5354F822-A9E9-4067-BCDA-0FDA68F60510}" dt="2021-03-13T12:50:33.442" v="9539" actId="20577"/>
          <ac:spMkLst>
            <pc:docMk/>
            <pc:sldMk cId="2350540821" sldId="263"/>
            <ac:spMk id="83" creationId="{323AEDE2-4470-48DC-9A23-13FCD14FF024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4" creationId="{17D5FED0-2A80-4BAB-8F51-68F182365A0C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5" creationId="{B9FF72F6-3F4E-4E34-AFB5-C02B664FAEAB}"/>
          </ac:spMkLst>
        </pc:spChg>
        <pc:spChg chg="add mod">
          <ac:chgData name="Sanders Wang" userId="089d73b8-785c-4012-b931-81c632b6c9c7" providerId="ADAL" clId="{5354F822-A9E9-4067-BCDA-0FDA68F60510}" dt="2021-03-13T12:50:45.911" v="9540" actId="571"/>
          <ac:spMkLst>
            <pc:docMk/>
            <pc:sldMk cId="2350540821" sldId="263"/>
            <ac:spMk id="88" creationId="{84BD323C-BC35-485B-88B6-7C0E072E4DAB}"/>
          </ac:spMkLst>
        </pc:spChg>
        <pc:spChg chg="add del mod">
          <ac:chgData name="Sanders Wang" userId="089d73b8-785c-4012-b931-81c632b6c9c7" providerId="ADAL" clId="{5354F822-A9E9-4067-BCDA-0FDA68F60510}" dt="2021-03-13T12:57:15.782" v="9612" actId="478"/>
          <ac:spMkLst>
            <pc:docMk/>
            <pc:sldMk cId="2350540821" sldId="263"/>
            <ac:spMk id="94" creationId="{CE94F02E-ED17-44F5-A82F-EE36962D35E6}"/>
          </ac:spMkLst>
        </pc:spChg>
        <pc:spChg chg="add mod ord">
          <ac:chgData name="Sanders Wang" userId="089d73b8-785c-4012-b931-81c632b6c9c7" providerId="ADAL" clId="{5354F822-A9E9-4067-BCDA-0FDA68F60510}" dt="2021-03-13T13:20:16.685" v="9732" actId="166"/>
          <ac:spMkLst>
            <pc:docMk/>
            <pc:sldMk cId="2350540821" sldId="263"/>
            <ac:spMk id="95" creationId="{AFD72DBA-78E6-47C2-8E1F-D641B5CCCFFE}"/>
          </ac:spMkLst>
        </pc:spChg>
        <pc:spChg chg="add mod">
          <ac:chgData name="Sanders Wang" userId="089d73b8-785c-4012-b931-81c632b6c9c7" providerId="ADAL" clId="{5354F822-A9E9-4067-BCDA-0FDA68F60510}" dt="2021-03-13T12:54:32.193" v="9577" actId="1036"/>
          <ac:spMkLst>
            <pc:docMk/>
            <pc:sldMk cId="2350540821" sldId="263"/>
            <ac:spMk id="100" creationId="{7E0A6AC2-89FE-404E-A19C-7D442A6B7100}"/>
          </ac:spMkLst>
        </pc:spChg>
        <pc:spChg chg="add mod">
          <ac:chgData name="Sanders Wang" userId="089d73b8-785c-4012-b931-81c632b6c9c7" providerId="ADAL" clId="{5354F822-A9E9-4067-BCDA-0FDA68F60510}" dt="2021-03-13T12:55:17.448" v="9585" actId="20577"/>
          <ac:spMkLst>
            <pc:docMk/>
            <pc:sldMk cId="2350540821" sldId="263"/>
            <ac:spMk id="102" creationId="{1A00352B-6476-414D-9F8C-4A709786E173}"/>
          </ac:spMkLst>
        </pc:spChg>
        <pc:spChg chg="add mod">
          <ac:chgData name="Sanders Wang" userId="089d73b8-785c-4012-b931-81c632b6c9c7" providerId="ADAL" clId="{5354F822-A9E9-4067-BCDA-0FDA68F60510}" dt="2021-03-13T12:55:57.721" v="9601" actId="14100"/>
          <ac:spMkLst>
            <pc:docMk/>
            <pc:sldMk cId="2350540821" sldId="263"/>
            <ac:spMk id="103" creationId="{FC9D1D52-F7E8-4CB7-8FA2-6FA3E874696D}"/>
          </ac:spMkLst>
        </pc:spChg>
        <pc:spChg chg="add mod">
          <ac:chgData name="Sanders Wang" userId="089d73b8-785c-4012-b931-81c632b6c9c7" providerId="ADAL" clId="{5354F822-A9E9-4067-BCDA-0FDA68F60510}" dt="2021-03-13T12:57:32.935" v="9614" actId="1076"/>
          <ac:spMkLst>
            <pc:docMk/>
            <pc:sldMk cId="2350540821" sldId="263"/>
            <ac:spMk id="104" creationId="{594E58C4-0C6F-4C83-A122-D0EFFF0CD0CB}"/>
          </ac:spMkLst>
        </pc:spChg>
        <pc:spChg chg="add mod">
          <ac:chgData name="Sanders Wang" userId="089d73b8-785c-4012-b931-81c632b6c9c7" providerId="ADAL" clId="{5354F822-A9E9-4067-BCDA-0FDA68F60510}" dt="2021-03-13T13:07:53.875" v="9728" actId="1038"/>
          <ac:spMkLst>
            <pc:docMk/>
            <pc:sldMk cId="2350540821" sldId="263"/>
            <ac:spMk id="108" creationId="{D3AAE6AC-D2DD-4760-9070-BE7E6295760C}"/>
          </ac:spMkLst>
        </pc:spChg>
        <pc:spChg chg="add mod">
          <ac:chgData name="Sanders Wang" userId="089d73b8-785c-4012-b931-81c632b6c9c7" providerId="ADAL" clId="{5354F822-A9E9-4067-BCDA-0FDA68F60510}" dt="2021-03-13T13:03:41.789" v="9701" actId="1038"/>
          <ac:spMkLst>
            <pc:docMk/>
            <pc:sldMk cId="2350540821" sldId="263"/>
            <ac:spMk id="114" creationId="{9DED6DA9-A02E-4244-91CE-076D6FE4EAA4}"/>
          </ac:spMkLst>
        </pc:spChg>
        <pc:spChg chg="add mod">
          <ac:chgData name="Sanders Wang" userId="089d73b8-785c-4012-b931-81c632b6c9c7" providerId="ADAL" clId="{5354F822-A9E9-4067-BCDA-0FDA68F60510}" dt="2021-03-13T13:03:58.410" v="9706" actId="14100"/>
          <ac:spMkLst>
            <pc:docMk/>
            <pc:sldMk cId="2350540821" sldId="263"/>
            <ac:spMk id="115" creationId="{DF35D1C8-6EEE-4BB6-9790-F1116351714A}"/>
          </ac:spMkLst>
        </pc:spChg>
        <pc:spChg chg="add mod ord">
          <ac:chgData name="Sanders Wang" userId="089d73b8-785c-4012-b931-81c632b6c9c7" providerId="ADAL" clId="{5354F822-A9E9-4067-BCDA-0FDA68F60510}" dt="2021-03-13T13:05:09.717" v="9714" actId="166"/>
          <ac:spMkLst>
            <pc:docMk/>
            <pc:sldMk cId="2350540821" sldId="263"/>
            <ac:spMk id="116" creationId="{551A202E-C9CB-4FF3-8F70-77D9C6D8DB34}"/>
          </ac:spMkLst>
        </pc:spChg>
        <pc:spChg chg="add mod">
          <ac:chgData name="Sanders Wang" userId="089d73b8-785c-4012-b931-81c632b6c9c7" providerId="ADAL" clId="{5354F822-A9E9-4067-BCDA-0FDA68F60510}" dt="2021-03-13T13:04:14.566" v="9710" actId="1076"/>
          <ac:spMkLst>
            <pc:docMk/>
            <pc:sldMk cId="2350540821" sldId="263"/>
            <ac:spMk id="117" creationId="{4CBE4233-8A32-4F7E-A1D0-19523BCD13AF}"/>
          </ac:spMkLst>
        </pc:spChg>
        <pc:spChg chg="mod">
          <ac:chgData name="Sanders Wang" userId="089d73b8-785c-4012-b931-81c632b6c9c7" providerId="ADAL" clId="{5354F822-A9E9-4067-BCDA-0FDA68F60510}" dt="2021-03-13T13:04:47.688" v="9711"/>
          <ac:spMkLst>
            <pc:docMk/>
            <pc:sldMk cId="2350540821" sldId="263"/>
            <ac:spMk id="123" creationId="{694EF64C-7633-42CA-8105-28CFDA658DE4}"/>
          </ac:spMkLst>
        </pc:spChg>
        <pc:spChg chg="add mod">
          <ac:chgData name="Sanders Wang" userId="089d73b8-785c-4012-b931-81c632b6c9c7" providerId="ADAL" clId="{5354F822-A9E9-4067-BCDA-0FDA68F60510}" dt="2021-03-13T13:20:08.560" v="9731" actId="571"/>
          <ac:spMkLst>
            <pc:docMk/>
            <pc:sldMk cId="2350540821" sldId="263"/>
            <ac:spMk id="130" creationId="{EE99AA75-9073-4CD2-91D7-32B54D072E47}"/>
          </ac:spMkLst>
        </pc:spChg>
        <pc:grpChg chg="add del mod">
          <ac:chgData name="Sanders Wang" userId="089d73b8-785c-4012-b931-81c632b6c9c7" providerId="ADAL" clId="{5354F822-A9E9-4067-BCDA-0FDA68F60510}" dt="2021-03-13T12:35:23.049" v="9387" actId="478"/>
          <ac:grpSpMkLst>
            <pc:docMk/>
            <pc:sldMk cId="2350540821" sldId="263"/>
            <ac:grpSpMk id="35" creationId="{0C1DF120-B005-4029-B454-610BAD848D14}"/>
          </ac:grpSpMkLst>
        </pc:grpChg>
        <pc:grpChg chg="add mod">
          <ac:chgData name="Sanders Wang" userId="089d73b8-785c-4012-b931-81c632b6c9c7" providerId="ADAL" clId="{5354F822-A9E9-4067-BCDA-0FDA68F60510}" dt="2021-03-13T12:49:46.800" v="9532" actId="164"/>
          <ac:grpSpMkLst>
            <pc:docMk/>
            <pc:sldMk cId="2350540821" sldId="263"/>
            <ac:grpSpMk id="78" creationId="{6796BB19-DC27-4E7A-9CD8-87221FA76FEF}"/>
          </ac:grpSpMkLst>
        </pc:grpChg>
        <pc:grpChg chg="add mod">
          <ac:chgData name="Sanders Wang" userId="089d73b8-785c-4012-b931-81c632b6c9c7" providerId="ADAL" clId="{5354F822-A9E9-4067-BCDA-0FDA68F60510}" dt="2021-03-13T12:49:50.396" v="9533" actId="571"/>
          <ac:grpSpMkLst>
            <pc:docMk/>
            <pc:sldMk cId="2350540821" sldId="263"/>
            <ac:grpSpMk id="79" creationId="{BF1629F0-CC1E-4D63-BDCF-BE27F6FCE60E}"/>
          </ac:grpSpMkLst>
        </pc:grpChg>
        <pc:grpChg chg="add mod">
          <ac:chgData name="Sanders Wang" userId="089d73b8-785c-4012-b931-81c632b6c9c7" providerId="ADAL" clId="{5354F822-A9E9-4067-BCDA-0FDA68F60510}" dt="2021-03-13T13:04:51.964" v="9712" actId="1076"/>
          <ac:grpSpMkLst>
            <pc:docMk/>
            <pc:sldMk cId="2350540821" sldId="263"/>
            <ac:grpSpMk id="122" creationId="{A62436F2-2DB8-41F6-B9D5-B7F6671AE985}"/>
          </ac:grpSpMkLst>
        </pc:grp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0" creationId="{DAEE8B56-89AD-4EC5-A567-6C19ED44E7E4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1" creationId="{AAEB1268-57EF-4AC6-B3C7-6CF3C9DC027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2" creationId="{D7626CA7-C16B-4523-A2D0-2B19E1CC5367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3" creationId="{8966E7A3-1AD6-48ED-8174-576FABD4DAC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4" creationId="{CA6D1863-1442-4343-89A5-6FBBE605EEB8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5" creationId="{BA9D0D98-40F1-440F-959E-F761AE183DC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8" creationId="{A54B4A10-4015-4DA9-897B-783561BEEA2E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9" creationId="{426F8A01-2C13-4331-9C29-AC47F3BFE259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0" creationId="{F34DCF00-45D0-459A-B27A-4E0605829E51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1" creationId="{B2B03C4D-32FD-40B1-AD17-526806E8390D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2" creationId="{2D58CAB2-15A7-4CE9-9052-7EFFEDB9742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3" creationId="{F351ABAD-4062-4259-9E6D-641D9762557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4" creationId="{49E0AF36-7E51-4649-886B-7657BE48CF43}"/>
          </ac:picMkLst>
        </pc:picChg>
        <pc:picChg chg="mod">
          <ac:chgData name="Sanders Wang" userId="089d73b8-785c-4012-b931-81c632b6c9c7" providerId="ADAL" clId="{5354F822-A9E9-4067-BCDA-0FDA68F60510}" dt="2021-03-13T12:34:56.863" v="9382"/>
          <ac:picMkLst>
            <pc:docMk/>
            <pc:sldMk cId="2350540821" sldId="263"/>
            <ac:picMk id="37" creationId="{9627C415-DC8D-488E-B783-3CDC706E0CD6}"/>
          </ac:picMkLst>
        </pc:picChg>
        <pc:picChg chg="add del mod">
          <ac:chgData name="Sanders Wang" userId="089d73b8-785c-4012-b931-81c632b6c9c7" providerId="ADAL" clId="{5354F822-A9E9-4067-BCDA-0FDA68F60510}" dt="2021-03-13T12:37:54.113" v="9423" actId="478"/>
          <ac:picMkLst>
            <pc:docMk/>
            <pc:sldMk cId="2350540821" sldId="263"/>
            <ac:picMk id="47" creationId="{C0CA7CEA-7D04-44A7-A735-7D535F3BCC86}"/>
          </ac:picMkLst>
        </pc:picChg>
        <pc:picChg chg="add mod">
          <ac:chgData name="Sanders Wang" userId="089d73b8-785c-4012-b931-81c632b6c9c7" providerId="ADAL" clId="{5354F822-A9E9-4067-BCDA-0FDA68F60510}" dt="2021-03-13T12:56:58.623" v="9605" actId="14100"/>
          <ac:picMkLst>
            <pc:docMk/>
            <pc:sldMk cId="2350540821" sldId="263"/>
            <ac:picMk id="48" creationId="{2F6AADBD-CCE4-494C-96CB-B5B4F3215E58}"/>
          </ac:picMkLst>
        </pc:picChg>
        <pc:picChg chg="add del mod">
          <ac:chgData name="Sanders Wang" userId="089d73b8-785c-4012-b931-81c632b6c9c7" providerId="ADAL" clId="{5354F822-A9E9-4067-BCDA-0FDA68F60510}" dt="2021-03-13T12:37:58.526" v="9425" actId="478"/>
          <ac:picMkLst>
            <pc:docMk/>
            <pc:sldMk cId="2350540821" sldId="263"/>
            <ac:picMk id="49" creationId="{75E37218-EC44-4B82-9665-6605C320E58D}"/>
          </ac:picMkLst>
        </pc:picChg>
        <pc:picChg chg="add del mod">
          <ac:chgData name="Sanders Wang" userId="089d73b8-785c-4012-b931-81c632b6c9c7" providerId="ADAL" clId="{5354F822-A9E9-4067-BCDA-0FDA68F60510}" dt="2021-03-13T12:37:51.774" v="9422" actId="478"/>
          <ac:picMkLst>
            <pc:docMk/>
            <pc:sldMk cId="2350540821" sldId="263"/>
            <ac:picMk id="54" creationId="{F600BB60-5FA9-4745-92F9-62876A3FE2F0}"/>
          </ac:picMkLst>
        </pc:picChg>
        <pc:picChg chg="add mod">
          <ac:chgData name="Sanders Wang" userId="089d73b8-785c-4012-b931-81c632b6c9c7" providerId="ADAL" clId="{5354F822-A9E9-4067-BCDA-0FDA68F60510}" dt="2021-03-13T12:44:24.480" v="9491" actId="1038"/>
          <ac:picMkLst>
            <pc:docMk/>
            <pc:sldMk cId="2350540821" sldId="263"/>
            <ac:picMk id="55" creationId="{71CBC7D8-55E1-48B9-9005-BB4CEA00D026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8" creationId="{8354ACEE-4BD3-4613-AE96-A94506732EFA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9" creationId="{E851FC64-FC6D-43DD-8C1C-B994704EE468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0" creationId="{9AB6DC43-2283-4E33-B5CA-59FAA9BEE165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1" creationId="{60D08ED2-04C3-4C0B-9465-71B04D28BF43}"/>
          </ac:picMkLst>
        </pc:picChg>
        <pc:picChg chg="add mod">
          <ac:chgData name="Sanders Wang" userId="089d73b8-785c-4012-b931-81c632b6c9c7" providerId="ADAL" clId="{5354F822-A9E9-4067-BCDA-0FDA68F60510}" dt="2021-03-13T12:44:00.923" v="9479" actId="14100"/>
          <ac:picMkLst>
            <pc:docMk/>
            <pc:sldMk cId="2350540821" sldId="263"/>
            <ac:picMk id="62" creationId="{45136155-B9BF-45FF-BB97-0B1D4F9A91CE}"/>
          </ac:picMkLst>
        </pc:picChg>
        <pc:picChg chg="add mod">
          <ac:chgData name="Sanders Wang" userId="089d73b8-785c-4012-b931-81c632b6c9c7" providerId="ADAL" clId="{5354F822-A9E9-4067-BCDA-0FDA68F60510}" dt="2021-03-13T12:42:43.846" v="9464" actId="571"/>
          <ac:picMkLst>
            <pc:docMk/>
            <pc:sldMk cId="2350540821" sldId="263"/>
            <ac:picMk id="64" creationId="{547489F8-C783-4BEB-8668-EEF7017F7BCF}"/>
          </ac:picMkLst>
        </pc:picChg>
        <pc:picChg chg="add mod">
          <ac:chgData name="Sanders Wang" userId="089d73b8-785c-4012-b931-81c632b6c9c7" providerId="ADAL" clId="{5354F822-A9E9-4067-BCDA-0FDA68F60510}" dt="2021-03-13T12:49:35.383" v="9531" actId="1076"/>
          <ac:picMkLst>
            <pc:docMk/>
            <pc:sldMk cId="2350540821" sldId="263"/>
            <ac:picMk id="77" creationId="{B8AC5D7D-C96A-4D7D-BB51-74E86293F758}"/>
          </ac:picMkLst>
        </pc:picChg>
        <pc:picChg chg="add del mod">
          <ac:chgData name="Sanders Wang" userId="089d73b8-785c-4012-b931-81c632b6c9c7" providerId="ADAL" clId="{5354F822-A9E9-4067-BCDA-0FDA68F60510}" dt="2021-03-13T12:57:13.682" v="9611" actId="478"/>
          <ac:picMkLst>
            <pc:docMk/>
            <pc:sldMk cId="2350540821" sldId="263"/>
            <ac:picMk id="86" creationId="{4F1A1A7B-2398-46C4-8AE1-C82FEAA1DD34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87" creationId="{48CB150C-7AC8-4398-BDAA-0588D3DEF748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89" creationId="{E195BD8D-ECA5-4472-9A1A-780E1601EE8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0" creationId="{5CD009F5-CE90-4577-AD12-BD437E6A6AA3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1" creationId="{72ECFD1F-2A86-461B-8ED1-2E03C722E99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2" creationId="{21CDE435-A2AF-47A6-BD1F-B38ECB316689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93" creationId="{636F4453-E9DB-44BD-81ED-8F4321FD9C66}"/>
          </ac:picMkLst>
        </pc:picChg>
        <pc:picChg chg="add del mod">
          <ac:chgData name="Sanders Wang" userId="089d73b8-785c-4012-b931-81c632b6c9c7" providerId="ADAL" clId="{5354F822-A9E9-4067-BCDA-0FDA68F60510}" dt="2021-03-13T12:51:57.803" v="9544" actId="478"/>
          <ac:picMkLst>
            <pc:docMk/>
            <pc:sldMk cId="2350540821" sldId="263"/>
            <ac:picMk id="97" creationId="{4A779329-FE47-4E37-A715-C2C558357B3E}"/>
          </ac:picMkLst>
        </pc:picChg>
        <pc:picChg chg="add mod ord">
          <ac:chgData name="Sanders Wang" userId="089d73b8-785c-4012-b931-81c632b6c9c7" providerId="ADAL" clId="{5354F822-A9E9-4067-BCDA-0FDA68F60510}" dt="2021-03-13T12:54:37.291" v="9578" actId="167"/>
          <ac:picMkLst>
            <pc:docMk/>
            <pc:sldMk cId="2350540821" sldId="263"/>
            <ac:picMk id="99" creationId="{9213E711-41A1-47DF-98FC-24E33E17591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5" creationId="{4CF87408-4DA1-4520-9201-C6A29935D3B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6" creationId="{36C446E2-4D70-4233-8FD3-194E9A4E93E3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7" creationId="{FF218842-EAEA-42BC-A188-9711F0D6802C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09" creationId="{FA629705-943B-4381-9D79-8B63DC00641B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0" creationId="{42098619-CE25-4074-9BC4-2902E89CFA16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1" creationId="{45A34E71-4228-42BA-8697-B0D725490908}"/>
          </ac:picMkLst>
        </pc:picChg>
        <pc:picChg chg="add mod or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2" creationId="{5ACA9432-3634-413C-B4DA-54CA87D79712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8" creationId="{E8348E1E-E32B-4B69-BA1A-11530AFE6CD1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9" creationId="{49B7CA44-CA5D-4344-97DE-EC36D014EFC5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0" creationId="{543B0800-B4B2-4EF9-A465-14929C065654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1" creationId="{AB2A0A7C-026C-4E55-AB34-7D6EDF78DE8C}"/>
          </ac:picMkLst>
        </pc:picChg>
        <pc:picChg chg="mod">
          <ac:chgData name="Sanders Wang" userId="089d73b8-785c-4012-b931-81c632b6c9c7" providerId="ADAL" clId="{5354F822-A9E9-4067-BCDA-0FDA68F60510}" dt="2021-03-13T13:04:47.688" v="9711"/>
          <ac:picMkLst>
            <pc:docMk/>
            <pc:sldMk cId="2350540821" sldId="263"/>
            <ac:picMk id="124" creationId="{B93F74B6-A313-4B51-A1DE-1931D3E5B912}"/>
          </ac:picMkLst>
        </pc:picChg>
        <pc:cxnChg chg="add del mod">
          <ac:chgData name="Sanders Wang" userId="089d73b8-785c-4012-b931-81c632b6c9c7" providerId="ADAL" clId="{5354F822-A9E9-4067-BCDA-0FDA68F60510}" dt="2021-03-13T12:35:09.362" v="9384" actId="478"/>
          <ac:cxnSpMkLst>
            <pc:docMk/>
            <pc:sldMk cId="2350540821" sldId="263"/>
            <ac:cxnSpMk id="2" creationId="{D33F7A95-BD8B-43D8-B4B5-0B214F280C41}"/>
          </ac:cxnSpMkLst>
        </pc:cxnChg>
        <pc:cxnChg chg="add del mod">
          <ac:chgData name="Sanders Wang" userId="089d73b8-785c-4012-b931-81c632b6c9c7" providerId="ADAL" clId="{5354F822-A9E9-4067-BCDA-0FDA68F60510}" dt="2021-03-13T12:35:12.461" v="9385" actId="478"/>
          <ac:cxnSpMkLst>
            <pc:docMk/>
            <pc:sldMk cId="2350540821" sldId="263"/>
            <ac:cxnSpMk id="3" creationId="{C2E1C628-1690-4788-84D9-6A6813708629}"/>
          </ac:cxnSpMkLst>
        </pc:cxnChg>
        <pc:cxnChg chg="add mod">
          <ac:chgData name="Sanders Wang" userId="089d73b8-785c-4012-b931-81c632b6c9c7" providerId="ADAL" clId="{5354F822-A9E9-4067-BCDA-0FDA68F60510}" dt="2021-03-13T12:36:37.143" v="9410" actId="1037"/>
          <ac:cxnSpMkLst>
            <pc:docMk/>
            <pc:sldMk cId="2350540821" sldId="263"/>
            <ac:cxnSpMk id="15" creationId="{4C28EC50-D453-4B88-853D-289016C06C2A}"/>
          </ac:cxnSpMkLst>
        </pc:cxnChg>
        <pc:cxnChg chg="add del mod">
          <ac:chgData name="Sanders Wang" userId="089d73b8-785c-4012-b931-81c632b6c9c7" providerId="ADAL" clId="{5354F822-A9E9-4067-BCDA-0FDA68F60510}" dt="2021-03-13T12:35:25.956" v="9388" actId="478"/>
          <ac:cxnSpMkLst>
            <pc:docMk/>
            <pc:sldMk cId="2350540821" sldId="263"/>
            <ac:cxnSpMk id="39" creationId="{28187404-3792-4E02-928C-21A25BB1FCEF}"/>
          </ac:cxnSpMkLst>
        </pc:cxnChg>
        <pc:cxnChg chg="add mod ord">
          <ac:chgData name="Sanders Wang" userId="089d73b8-785c-4012-b931-81c632b6c9c7" providerId="ADAL" clId="{5354F822-A9E9-4067-BCDA-0FDA68F60510}" dt="2021-03-13T12:37:21.751" v="9420" actId="167"/>
          <ac:cxnSpMkLst>
            <pc:docMk/>
            <pc:sldMk cId="2350540821" sldId="263"/>
            <ac:cxnSpMk id="40" creationId="{EE1BD4B7-D581-4F05-889A-905844A17A68}"/>
          </ac:cxnSpMkLst>
        </pc:cxnChg>
        <pc:cxnChg chg="add mod">
          <ac:chgData name="Sanders Wang" userId="089d73b8-785c-4012-b931-81c632b6c9c7" providerId="ADAL" clId="{5354F822-A9E9-4067-BCDA-0FDA68F60510}" dt="2021-03-13T12:49:46.800" v="9532" actId="164"/>
          <ac:cxnSpMkLst>
            <pc:docMk/>
            <pc:sldMk cId="2350540821" sldId="263"/>
            <ac:cxnSpMk id="67" creationId="{178697DB-FB33-4969-8657-ECD9733112B9}"/>
          </ac:cxnSpMkLst>
        </pc:cxnChg>
        <pc:cxnChg chg="add mod">
          <ac:chgData name="Sanders Wang" userId="089d73b8-785c-4012-b931-81c632b6c9c7" providerId="ADAL" clId="{5354F822-A9E9-4067-BCDA-0FDA68F60510}" dt="2021-03-13T12:46:49.626" v="9518" actId="1037"/>
          <ac:cxnSpMkLst>
            <pc:docMk/>
            <pc:sldMk cId="2350540821" sldId="263"/>
            <ac:cxnSpMk id="70" creationId="{EFFA5423-A811-4E6D-8A85-434B92D7B578}"/>
          </ac:cxnSpMkLst>
        </pc:cxnChg>
        <pc:cxnChg chg="mod">
          <ac:chgData name="Sanders Wang" userId="089d73b8-785c-4012-b931-81c632b6c9c7" providerId="ADAL" clId="{5354F822-A9E9-4067-BCDA-0FDA68F60510}" dt="2021-03-13T12:49:50.396" v="9533" actId="571"/>
          <ac:cxnSpMkLst>
            <pc:docMk/>
            <pc:sldMk cId="2350540821" sldId="263"/>
            <ac:cxnSpMk id="81" creationId="{CB9F0E83-4529-42EF-A98F-3331B1579153}"/>
          </ac:cxnSpMkLst>
        </pc:cxnChg>
        <pc:cxnChg chg="add mod">
          <ac:chgData name="Sanders Wang" userId="089d73b8-785c-4012-b931-81c632b6c9c7" providerId="ADAL" clId="{5354F822-A9E9-4067-BCDA-0FDA68F60510}" dt="2021-03-13T12:55:17.448" v="9585" actId="20577"/>
          <ac:cxnSpMkLst>
            <pc:docMk/>
            <pc:sldMk cId="2350540821" sldId="263"/>
            <ac:cxnSpMk id="101" creationId="{9F1BA280-A297-465D-B9F9-51E5C8543CCC}"/>
          </ac:cxnSpMkLst>
        </pc:cxnChg>
        <pc:cxnChg chg="add mod">
          <ac:chgData name="Sanders Wang" userId="089d73b8-785c-4012-b931-81c632b6c9c7" providerId="ADAL" clId="{5354F822-A9E9-4067-BCDA-0FDA68F60510}" dt="2021-03-13T13:03:41.789" v="9701" actId="1038"/>
          <ac:cxnSpMkLst>
            <pc:docMk/>
            <pc:sldMk cId="2350540821" sldId="263"/>
            <ac:cxnSpMk id="113" creationId="{103D2CAB-BB1C-4BD1-AD17-E2169E745BA9}"/>
          </ac:cxnSpMkLst>
        </pc:cxnChg>
        <pc:cxnChg chg="add mod">
          <ac:chgData name="Sanders Wang" userId="089d73b8-785c-4012-b931-81c632b6c9c7" providerId="ADAL" clId="{5354F822-A9E9-4067-BCDA-0FDA68F60510}" dt="2021-03-13T13:07:59.365" v="9729" actId="14100"/>
          <ac:cxnSpMkLst>
            <pc:docMk/>
            <pc:sldMk cId="2350540821" sldId="263"/>
            <ac:cxnSpMk id="125" creationId="{C450A95C-F9F6-4455-9970-8F40BA720020}"/>
          </ac:cxnSpMkLst>
        </pc:cxnChg>
        <pc:cxnChg chg="add mod">
          <ac:chgData name="Sanders Wang" userId="089d73b8-785c-4012-b931-81c632b6c9c7" providerId="ADAL" clId="{5354F822-A9E9-4067-BCDA-0FDA68F60510}" dt="2021-03-13T13:07:53.875" v="9728" actId="1038"/>
          <ac:cxnSpMkLst>
            <pc:docMk/>
            <pc:sldMk cId="2350540821" sldId="263"/>
            <ac:cxnSpMk id="128" creationId="{C3383500-2DA7-4766-8A59-D4E6FC2D71B1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4:05:34.947" v="10162" actId="403"/>
        <pc:sldMkLst>
          <pc:docMk/>
          <pc:sldMk cId="662042280" sldId="264"/>
        </pc:sldMkLst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" creationId="{24AF725A-9852-4FA7-ABC9-96D18DF483C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" creationId="{6B5831F4-B284-4781-BEB3-693D61C9F3F1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5" creationId="{7EF15516-8AFF-47F0-BC4D-E7EB5FA37578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9" creationId="{4421B1EE-A53C-4DEE-924E-5EDD2289D8BE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15" creationId="{CDAC32AE-BD36-4222-BD47-DFEE060B77AC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16" creationId="{402C6407-42B4-4214-AE93-A78FD76FE346}"/>
          </ac:spMkLst>
        </pc:spChg>
        <pc:spChg chg="add del mod">
          <ac:chgData name="Sanders Wang" userId="089d73b8-785c-4012-b931-81c632b6c9c7" providerId="ADAL" clId="{5354F822-A9E9-4067-BCDA-0FDA68F60510}" dt="2021-03-13T13:22:10.207" v="9764" actId="478"/>
          <ac:spMkLst>
            <pc:docMk/>
            <pc:sldMk cId="662042280" sldId="264"/>
            <ac:spMk id="20" creationId="{1B2A4DA3-85F1-4B98-A07A-9DC88DC54A9D}"/>
          </ac:spMkLst>
        </pc:spChg>
        <pc:spChg chg="add del mod">
          <ac:chgData name="Sanders Wang" userId="089d73b8-785c-4012-b931-81c632b6c9c7" providerId="ADAL" clId="{5354F822-A9E9-4067-BCDA-0FDA68F60510}" dt="2021-03-13T13:22:15.986" v="9765" actId="478"/>
          <ac:spMkLst>
            <pc:docMk/>
            <pc:sldMk cId="662042280" sldId="264"/>
            <ac:spMk id="26" creationId="{E2E231D2-3A1B-48C5-87F3-1F2D279E47FE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28" creationId="{C049C1A5-76FA-44D3-A701-9062751A9A5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0" creationId="{3CDAB6B1-C15A-40C3-A592-33691BAA4C38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6" creationId="{D6DFC372-4D54-45A9-8E00-ED4F1DCD5383}"/>
          </ac:spMkLst>
        </pc:spChg>
        <pc:spChg chg="add mod">
          <ac:chgData name="Sanders Wang" userId="089d73b8-785c-4012-b931-81c632b6c9c7" providerId="ADAL" clId="{5354F822-A9E9-4067-BCDA-0FDA68F60510}" dt="2021-03-13T13:58:18.858" v="10072" actId="14100"/>
          <ac:spMkLst>
            <pc:docMk/>
            <pc:sldMk cId="662042280" sldId="264"/>
            <ac:spMk id="42" creationId="{48C7CCAF-1746-4E55-872C-AE4DC2CE5669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3" creationId="{3E8270A6-9632-417F-92E1-D44179670563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6" creationId="{5F5ECB2F-DFFE-473B-84C0-F9B1AF6CBAD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7" creationId="{658B0783-4EFB-467A-9FFF-D30C87B2736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8" creationId="{98188EF5-4B04-4A86-A27B-5DC875C8755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9" creationId="{A1AA327E-0E3D-4D98-BE65-9B4BAA27975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1" creationId="{054700BE-FCC7-494F-B9E3-FBE100B8D64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2" creationId="{48D10E7E-F0D5-417E-AA48-7E53E1108D85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4" creationId="{65DE2326-D7DD-4D2B-B393-849A69D00B2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5" creationId="{E6E2C52A-F51D-4872-AFC6-711661A105A5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63" creationId="{26F11B32-95BE-4C54-8116-35D332686E64}"/>
          </ac:spMkLst>
        </pc:spChg>
        <pc:spChg chg="add del mod">
          <ac:chgData name="Sanders Wang" userId="089d73b8-785c-4012-b931-81c632b6c9c7" providerId="ADAL" clId="{5354F822-A9E9-4067-BCDA-0FDA68F60510}" dt="2021-03-13T13:46:00.330" v="9936" actId="478"/>
          <ac:spMkLst>
            <pc:docMk/>
            <pc:sldMk cId="662042280" sldId="264"/>
            <ac:spMk id="66" creationId="{57B94745-5643-4439-8380-1C8C0E8627A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74" creationId="{ADFDEB07-2BFD-4762-9E5B-6D7A1557860A}"/>
          </ac:spMkLst>
        </pc:spChg>
        <pc:spChg chg="add mod">
          <ac:chgData name="Sanders Wang" userId="089d73b8-785c-4012-b931-81c632b6c9c7" providerId="ADAL" clId="{5354F822-A9E9-4067-BCDA-0FDA68F60510}" dt="2021-03-13T14:05:08.258" v="10155" actId="1076"/>
          <ac:spMkLst>
            <pc:docMk/>
            <pc:sldMk cId="662042280" sldId="264"/>
            <ac:spMk id="78" creationId="{2844850E-1861-436A-B5D5-27A8E3B806AF}"/>
          </ac:spMkLst>
        </pc:spChg>
        <pc:spChg chg="add del mod">
          <ac:chgData name="Sanders Wang" userId="089d73b8-785c-4012-b931-81c632b6c9c7" providerId="ADAL" clId="{5354F822-A9E9-4067-BCDA-0FDA68F60510}" dt="2021-03-13T13:48:12.700" v="9983" actId="478"/>
          <ac:spMkLst>
            <pc:docMk/>
            <pc:sldMk cId="662042280" sldId="264"/>
            <ac:spMk id="82" creationId="{4AE9789E-0FF2-4D04-A54F-C708CF49CDA6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4" creationId="{7779735A-2B1D-45A3-ABE5-C48A43C20402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6" creationId="{97EA8C14-3F3B-4839-AA46-CD1F4DA075B9}"/>
          </ac:spMkLst>
        </pc:spChg>
        <pc:spChg chg="add del mod">
          <ac:chgData name="Sanders Wang" userId="089d73b8-785c-4012-b931-81c632b6c9c7" providerId="ADAL" clId="{5354F822-A9E9-4067-BCDA-0FDA68F60510}" dt="2021-03-13T13:51:26.722" v="10015" actId="478"/>
          <ac:spMkLst>
            <pc:docMk/>
            <pc:sldMk cId="662042280" sldId="264"/>
            <ac:spMk id="87" creationId="{0805A88D-DA87-49A2-A27E-AD26D28E039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8" creationId="{3150A075-12F9-4990-AA46-6EB0C5E62083}"/>
          </ac:spMkLst>
        </pc:spChg>
        <pc:spChg chg="add mod">
          <ac:chgData name="Sanders Wang" userId="089d73b8-785c-4012-b931-81c632b6c9c7" providerId="ADAL" clId="{5354F822-A9E9-4067-BCDA-0FDA68F60510}" dt="2021-03-13T14:00:00.211" v="10101" actId="1036"/>
          <ac:spMkLst>
            <pc:docMk/>
            <pc:sldMk cId="662042280" sldId="264"/>
            <ac:spMk id="90" creationId="{E1601732-1C69-4D79-A26F-46DC38848DE5}"/>
          </ac:spMkLst>
        </pc:spChg>
        <pc:spChg chg="add mod">
          <ac:chgData name="Sanders Wang" userId="089d73b8-785c-4012-b931-81c632b6c9c7" providerId="ADAL" clId="{5354F822-A9E9-4067-BCDA-0FDA68F60510}" dt="2021-03-13T14:03:14.908" v="10123" actId="20577"/>
          <ac:spMkLst>
            <pc:docMk/>
            <pc:sldMk cId="662042280" sldId="264"/>
            <ac:spMk id="98" creationId="{7F7A7358-97B9-4EDA-8EFA-CCCA3E9DE0CC}"/>
          </ac:spMkLst>
        </pc:spChg>
        <pc:spChg chg="add mod">
          <ac:chgData name="Sanders Wang" userId="089d73b8-785c-4012-b931-81c632b6c9c7" providerId="ADAL" clId="{5354F822-A9E9-4067-BCDA-0FDA68F60510}" dt="2021-03-13T14:00:43.270" v="10117" actId="20577"/>
          <ac:spMkLst>
            <pc:docMk/>
            <pc:sldMk cId="662042280" sldId="264"/>
            <ac:spMk id="99" creationId="{B2749D49-DCC0-4449-9DBD-27DDA3C76C86}"/>
          </ac:spMkLst>
        </pc:spChg>
        <pc:spChg chg="add mod">
          <ac:chgData name="Sanders Wang" userId="089d73b8-785c-4012-b931-81c632b6c9c7" providerId="ADAL" clId="{5354F822-A9E9-4067-BCDA-0FDA68F60510}" dt="2021-03-13T13:59:50.465" v="10095" actId="20577"/>
          <ac:spMkLst>
            <pc:docMk/>
            <pc:sldMk cId="662042280" sldId="264"/>
            <ac:spMk id="100" creationId="{1D21EEA2-FA88-4C82-B7BF-4B6A340EFAE4}"/>
          </ac:spMkLst>
        </pc:spChg>
        <pc:spChg chg="add mod">
          <ac:chgData name="Sanders Wang" userId="089d73b8-785c-4012-b931-81c632b6c9c7" providerId="ADAL" clId="{5354F822-A9E9-4067-BCDA-0FDA68F60510}" dt="2021-03-13T14:05:14.593" v="10157" actId="1076"/>
          <ac:spMkLst>
            <pc:docMk/>
            <pc:sldMk cId="662042280" sldId="264"/>
            <ac:spMk id="101" creationId="{C5F6B52B-9731-449D-A436-A82300325721}"/>
          </ac:spMkLst>
        </pc:spChg>
        <pc:spChg chg="add mod">
          <ac:chgData name="Sanders Wang" userId="089d73b8-785c-4012-b931-81c632b6c9c7" providerId="ADAL" clId="{5354F822-A9E9-4067-BCDA-0FDA68F60510}" dt="2021-03-13T14:04:17.413" v="10130"/>
          <ac:spMkLst>
            <pc:docMk/>
            <pc:sldMk cId="662042280" sldId="264"/>
            <ac:spMk id="108" creationId="{770364F5-80F5-4201-B435-F4A2843FE102}"/>
          </ac:spMkLst>
        </pc:spChg>
        <pc:spChg chg="add mod">
          <ac:chgData name="Sanders Wang" userId="089d73b8-785c-4012-b931-81c632b6c9c7" providerId="ADAL" clId="{5354F822-A9E9-4067-BCDA-0FDA68F60510}" dt="2021-03-13T14:05:34.947" v="10162" actId="403"/>
          <ac:spMkLst>
            <pc:docMk/>
            <pc:sldMk cId="662042280" sldId="264"/>
            <ac:spMk id="109" creationId="{CE2814C9-DFB1-490A-9A41-02B8DD8AF4D1}"/>
          </ac:spMkLst>
        </pc:sp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6" creationId="{AC16F72F-7399-4A1D-981F-85A4960A089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7" creationId="{FBDF1D6D-DECB-434B-857A-EA4AD83FF9B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8" creationId="{F8187CFD-D91F-48EE-8433-1D5238891EF1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0" creationId="{D6B9CA9D-788F-4BB5-8B19-3F5EE9AAB5A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1" creationId="{82A07C24-80F6-4988-BE98-67B6E9CCE322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2" creationId="{C5DADB29-37FF-4F13-8CFF-0802B0DBC5EF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3" creationId="{B797E319-A6E9-438A-B25D-428519BAD32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7" creationId="{5B6223FD-5FC4-43C7-9CB7-D9A1D7E3B67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8" creationId="{203FB471-FAB8-4660-9E2C-9B8D9CC8B9B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9" creationId="{734818C7-502F-47C7-993C-25FE32A385B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1" creationId="{4D5A75CE-CC11-4148-AACF-C2AA344260E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2" creationId="{FBBD8ACF-ADFD-43AD-B5CA-B3D57301AEC2}"/>
          </ac:picMkLst>
        </pc:picChg>
        <pc:picChg chg="add del mod">
          <ac:chgData name="Sanders Wang" userId="089d73b8-785c-4012-b931-81c632b6c9c7" providerId="ADAL" clId="{5354F822-A9E9-4067-BCDA-0FDA68F60510}" dt="2021-03-13T13:38:28.603" v="9870" actId="478"/>
          <ac:picMkLst>
            <pc:docMk/>
            <pc:sldMk cId="662042280" sldId="264"/>
            <ac:picMk id="23" creationId="{A7713CAE-8D53-4BE4-9F17-A527A31E5D9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4" creationId="{43DA5F3C-B6C9-424F-AEBB-D1CAE5F4515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7" creationId="{8A4B9E48-3723-4459-92AB-A3220EDB92A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2" creationId="{7528CC3F-60CF-4018-BC02-87C7FE8CC7D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3" creationId="{A80B3A39-4CEB-46A2-9559-EA5CFAAB2EA1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4" creationId="{3CD0DDF5-73BA-4DC1-942D-B6E1C8E9E3E2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5" creationId="{177D0B9B-88B0-4FEE-A48F-D46C50A11737}"/>
          </ac:picMkLst>
        </pc:picChg>
        <pc:picChg chg="add del mod">
          <ac:chgData name="Sanders Wang" userId="089d73b8-785c-4012-b931-81c632b6c9c7" providerId="ADAL" clId="{5354F822-A9E9-4067-BCDA-0FDA68F60510}" dt="2021-03-13T13:26:54.277" v="9800" actId="478"/>
          <ac:picMkLst>
            <pc:docMk/>
            <pc:sldMk cId="662042280" sldId="264"/>
            <ac:picMk id="37" creationId="{36E3DB7A-2B88-43F1-9244-DD9CD23EA11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8" creationId="{F9A054DA-019E-47F8-AFF5-DB91B905EB0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9" creationId="{E5DD4574-70DC-4112-9EB7-FDECB73C8ECC}"/>
          </ac:picMkLst>
        </pc:picChg>
        <pc:picChg chg="add del mod">
          <ac:chgData name="Sanders Wang" userId="089d73b8-785c-4012-b931-81c632b6c9c7" providerId="ADAL" clId="{5354F822-A9E9-4067-BCDA-0FDA68F60510}" dt="2021-03-13T13:38:59.854" v="9882" actId="478"/>
          <ac:picMkLst>
            <pc:docMk/>
            <pc:sldMk cId="662042280" sldId="264"/>
            <ac:picMk id="40" creationId="{68D744CB-253C-43DF-8A92-EA5F1F12CA89}"/>
          </ac:picMkLst>
        </pc:picChg>
        <pc:picChg chg="add del mod">
          <ac:chgData name="Sanders Wang" userId="089d73b8-785c-4012-b931-81c632b6c9c7" providerId="ADAL" clId="{5354F822-A9E9-4067-BCDA-0FDA68F60510}" dt="2021-03-13T13:38:57.814" v="9881" actId="478"/>
          <ac:picMkLst>
            <pc:docMk/>
            <pc:sldMk cId="662042280" sldId="264"/>
            <ac:picMk id="41" creationId="{3DCF5E81-06CD-42C0-A3F5-4A4A8CA880E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4" creationId="{9FFA2A86-8869-4B6F-8D86-2B112A0B17A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5" creationId="{5F9C37B8-6A4B-4E5A-B5E3-2DE667C538A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0" creationId="{78A715D6-092E-4669-B3C4-F98C3E05D6D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6" creationId="{EFEF9765-E04B-4064-915E-B09FF9BEB4A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7" creationId="{4238D8DC-C6DD-435D-805C-D2DD725C78C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8" creationId="{1B138B82-71BF-49C5-841B-F79F61281C86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9" creationId="{767CF1BE-83FF-4F51-B5CE-21C3C76B386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0" creationId="{C8D840ED-D8EF-4952-AC5F-35CF10E2B37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1" creationId="{938010D9-59EB-4577-BE84-973EEFA37E14}"/>
          </ac:picMkLst>
        </pc:picChg>
        <pc:picChg chg="add mod or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4" creationId="{01BB7B7A-06AB-407C-81E0-50C6B80E6E78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5" creationId="{8287D23E-F8C8-40B6-87D4-D6E7C5175F4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7" creationId="{CC0A8502-4656-41BD-A943-4D0EBD908E34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8" creationId="{918CE587-70AD-4BF4-9B66-D76C67C9E47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9" creationId="{A9591567-00E5-4E85-8EB7-B75D30FC4DA1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0" creationId="{ED6AE92E-A3ED-4EC9-8473-BC444022439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1" creationId="{87825115-53A0-4BDA-A4E5-2870E5B1DF4F}"/>
          </ac:picMkLst>
        </pc:picChg>
        <pc:picChg chg="add mod">
          <ac:chgData name="Sanders Wang" userId="089d73b8-785c-4012-b931-81c632b6c9c7" providerId="ADAL" clId="{5354F822-A9E9-4067-BCDA-0FDA68F60510}" dt="2021-03-13T14:03:05.481" v="10120" actId="1076"/>
          <ac:picMkLst>
            <pc:docMk/>
            <pc:sldMk cId="662042280" sldId="264"/>
            <ac:picMk id="72" creationId="{FCF4B8D5-995A-4CF5-B62F-23D719A01B54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3" creationId="{E62C2855-CCAC-4895-B0FB-5E85E7E8A81A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5" creationId="{112CA025-FDDC-4B00-851D-268B97A0CCE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6" creationId="{ECF4EA28-BE58-4B3C-B92D-B0825EBB2EFF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7" creationId="{AF9BB4C4-7BA2-4462-BB4F-EA043EDBDDF4}"/>
          </ac:picMkLst>
        </pc:picChg>
        <pc:picChg chg="add mod or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81" creationId="{0CCBD7DA-6683-448A-9705-F89E9AAC5D48}"/>
          </ac:picMkLst>
        </pc:picChg>
        <pc:picChg chg="add mod">
          <ac:chgData name="Sanders Wang" userId="089d73b8-785c-4012-b931-81c632b6c9c7" providerId="ADAL" clId="{5354F822-A9E9-4067-BCDA-0FDA68F60510}" dt="2021-03-13T14:03:36.801" v="10128" actId="1076"/>
          <ac:picMkLst>
            <pc:docMk/>
            <pc:sldMk cId="662042280" sldId="264"/>
            <ac:picMk id="83" creationId="{F5B21D52-324D-4615-8043-E0ABEAC842F8}"/>
          </ac:picMkLst>
        </pc:picChg>
        <pc:picChg chg="add del mod">
          <ac:chgData name="Sanders Wang" userId="089d73b8-785c-4012-b931-81c632b6c9c7" providerId="ADAL" clId="{5354F822-A9E9-4067-BCDA-0FDA68F60510}" dt="2021-03-13T13:58:31.473" v="10074" actId="478"/>
          <ac:picMkLst>
            <pc:docMk/>
            <pc:sldMk cId="662042280" sldId="264"/>
            <ac:picMk id="89" creationId="{731CD523-1D54-45E8-8AE5-0F03A274CA44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1" creationId="{7CE93831-883D-4091-ABFE-2780249627A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2" creationId="{44CE085B-4B38-490C-A86E-1D5825A94F2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3" creationId="{5DF9B4C3-CBF6-471C-B2A8-50F936F59B93}"/>
          </ac:picMkLst>
        </pc:picChg>
        <pc:picChg chg="add mod">
          <ac:chgData name="Sanders Wang" userId="089d73b8-785c-4012-b931-81c632b6c9c7" providerId="ADAL" clId="{5354F822-A9E9-4067-BCDA-0FDA68F60510}" dt="2021-03-13T13:59:03.934" v="10082" actId="1076"/>
          <ac:picMkLst>
            <pc:docMk/>
            <pc:sldMk cId="662042280" sldId="264"/>
            <ac:picMk id="94" creationId="{49D4F965-6E06-4F75-B1DC-C21049FA7B89}"/>
          </ac:picMkLst>
        </pc:picChg>
        <pc:picChg chg="add mod">
          <ac:chgData name="Sanders Wang" userId="089d73b8-785c-4012-b931-81c632b6c9c7" providerId="ADAL" clId="{5354F822-A9E9-4067-BCDA-0FDA68F60510}" dt="2021-03-13T13:58:59.621" v="10081" actId="1076"/>
          <ac:picMkLst>
            <pc:docMk/>
            <pc:sldMk cId="662042280" sldId="264"/>
            <ac:picMk id="95" creationId="{A25D88A6-4A22-4335-AD8B-B17553F0622C}"/>
          </ac:picMkLst>
        </pc:picChg>
        <pc:picChg chg="add mod">
          <ac:chgData name="Sanders Wang" userId="089d73b8-785c-4012-b931-81c632b6c9c7" providerId="ADAL" clId="{5354F822-A9E9-4067-BCDA-0FDA68F60510}" dt="2021-03-13T13:58:56.463" v="10080" actId="1076"/>
          <ac:picMkLst>
            <pc:docMk/>
            <pc:sldMk cId="662042280" sldId="264"/>
            <ac:picMk id="96" creationId="{B345AE60-B0B1-4DA0-895A-EF2DD98E87D7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2" creationId="{0038173F-6A23-43D6-B788-32FC4F5AC468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3" creationId="{9A0B8727-5B8F-4984-84C4-E7A9C60920AF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4" creationId="{660B9331-9626-467A-A899-1B48AF1DD2E0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5" creationId="{1AFEF8DF-DFBC-4E86-99EF-F8193B838046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6" creationId="{9F24E68E-1236-4017-8BFA-0548C7EA45A4}"/>
          </ac:picMkLst>
        </pc:picChg>
        <pc:picChg chg="add mod">
          <ac:chgData name="Sanders Wang" userId="089d73b8-785c-4012-b931-81c632b6c9c7" providerId="ADAL" clId="{5354F822-A9E9-4067-BCDA-0FDA68F60510}" dt="2021-03-13T14:03:28.674" v="10125" actId="1076"/>
          <ac:picMkLst>
            <pc:docMk/>
            <pc:sldMk cId="662042280" sldId="264"/>
            <ac:picMk id="107" creationId="{078431A2-0479-472B-AA76-AFF589CEF276}"/>
          </ac:picMkLst>
        </pc:picChg>
        <pc:picChg chg="add mod">
          <ac:chgData name="Sanders Wang" userId="089d73b8-785c-4012-b931-81c632b6c9c7" providerId="ADAL" clId="{5354F822-A9E9-4067-BCDA-0FDA68F60510}" dt="2021-03-13T14:05:20.103" v="10158" actId="571"/>
          <ac:picMkLst>
            <pc:docMk/>
            <pc:sldMk cId="662042280" sldId="264"/>
            <ac:picMk id="110" creationId="{F063369C-E17E-45A7-9944-75AB02C3C73E}"/>
          </ac:picMkLst>
        </pc:pic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" creationId="{6AAE4547-358C-4621-B9D0-E53AFEF76376}"/>
          </ac:cxnSpMkLst>
        </pc:cxnChg>
        <pc:cxnChg chg="add del mod">
          <ac:chgData name="Sanders Wang" userId="089d73b8-785c-4012-b931-81c632b6c9c7" providerId="ADAL" clId="{5354F822-A9E9-4067-BCDA-0FDA68F60510}" dt="2021-03-13T13:21:10.873" v="9737" actId="478"/>
          <ac:cxnSpMkLst>
            <pc:docMk/>
            <pc:sldMk cId="662042280" sldId="264"/>
            <ac:cxnSpMk id="14" creationId="{CD5E3A79-109A-4015-BA82-9AA25BC0EEDB}"/>
          </ac:cxnSpMkLst>
        </pc:cxnChg>
        <pc:cxnChg chg="add del mod">
          <ac:chgData name="Sanders Wang" userId="089d73b8-785c-4012-b931-81c632b6c9c7" providerId="ADAL" clId="{5354F822-A9E9-4067-BCDA-0FDA68F60510}" dt="2021-03-13T13:21:14.351" v="9738" actId="478"/>
          <ac:cxnSpMkLst>
            <pc:docMk/>
            <pc:sldMk cId="662042280" sldId="264"/>
            <ac:cxnSpMk id="25" creationId="{1D856A99-E650-4163-8A11-A46CA58CC524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9" creationId="{4A8B4936-F2B9-4EFF-94A1-738E454455EE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53" creationId="{BDFFE2E9-FE62-4433-BBA9-8E7138D4044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62" creationId="{677BB264-1046-429C-8A88-1693C12E56B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79" creationId="{06612971-CE0C-41D9-A7F6-A6789DE30D6C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85" creationId="{285CCCE3-0291-4560-8E2F-EF3748DD72A3}"/>
          </ac:cxnSpMkLst>
        </pc:cxnChg>
        <pc:cxnChg chg="add mod">
          <ac:chgData name="Sanders Wang" userId="089d73b8-785c-4012-b931-81c632b6c9c7" providerId="ADAL" clId="{5354F822-A9E9-4067-BCDA-0FDA68F60510}" dt="2021-03-13T14:03:14.908" v="10123" actId="20577"/>
          <ac:cxnSpMkLst>
            <pc:docMk/>
            <pc:sldMk cId="662042280" sldId="264"/>
            <ac:cxnSpMk id="97" creationId="{5A887E4B-9DCA-4A90-A7B8-912521B746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DB94-E04A-40E1-A010-9067A0A61CF2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3F57-A534-4CCE-9229-90C5030B92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9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C06-1CD5-442A-85B8-DC393A64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12EF-5466-49FC-9ACD-F09281598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8D4C-FCB1-4591-B6D1-992A3F65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5B3A-78D0-45B0-8896-CF57B56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0F5E-3594-4F5D-A783-EA48D93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DA30-E298-40C7-8FAC-2A8C2950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F8DF-27E8-4812-8BD4-F435379E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72FD-13DD-4648-9C4E-D0E09C0B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2310-06F7-49CF-ACF7-7A9B71C4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5ABB-CDFB-49FA-9271-45D7B829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240D5-045A-4A96-BC2E-44D2BEEAF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62776-69D9-4521-8E4F-9F7EA895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D750-58BF-434E-B5C2-AE6DE1D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0D1-0109-4F11-88A9-F38FE53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9001-6A90-4EBE-AB17-7EA89A2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4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4221-1E09-4FB7-9F11-31592630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7389-5750-4F0F-8A3C-67DD6BEA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76B0-8A42-45D8-8969-1775DC2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9F02-625D-467A-84A1-12D1F5C7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295F-D3FE-42C0-A5D5-037BC30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6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8B4-E8D6-4F19-A4AE-9FB9CB5B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61FC-DF92-41AA-B4ED-C41C62AB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6E3B-B296-491D-BFB0-5660014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BDE2-EDBC-4A0D-A913-A73D72D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BF75-8204-4284-8DA9-5E68987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6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B62-3B59-4F99-98A2-4F396DCC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C38A-FCF2-47D8-9873-FD5A8CD5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91F2-E635-49FD-815D-E68B134C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5C06-986D-4883-B37B-3F3EBD2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9340-10D8-4C68-B0D0-80B048B0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730F-8CF6-49E7-A52B-3A99C69E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A5C-FC5B-468B-84A7-C550061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54E0-B127-45BB-9D95-1DC1FBAE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8DF86-C7A4-403A-AAC6-E66ABB7F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E2A9D-4249-4F7A-954A-F3601F85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5E60-D562-43DE-9F45-29A8E90F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972B-5FFF-4944-8025-081FE4E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C82E-3A5B-4730-B5D0-53516A3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3519-D94B-45A5-AA6C-EC1A12F6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4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196D-7D8C-4719-A6BB-C627064C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01F8-BF7B-4126-87A9-624450DA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30F6C-D95F-46C0-A149-AE321052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6248-0E58-4F78-ACFD-C324319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96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4342-7A7C-410B-AF57-D7AB6A1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224D0-4499-4B31-AA2A-B3DE1945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AAE0-B2DA-41DF-BF6F-0E7A72D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157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1EA5-DE82-4A32-BBD9-90B7EEF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C533-29EE-4867-A900-A9D5F4D1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B0C9-25C6-4539-882E-6F552B2B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9A50-7E25-4445-A765-F8580E9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A8C6-F31B-4341-A0A4-E6C9771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E07C-3D86-4C61-AC59-DBF78D6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8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99C-9BBF-4B0F-8298-1E77478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27ECC-089A-4178-8FC9-F9F69352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9D181-5132-4F20-B86A-1B08058C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23DD-B062-4631-8463-FE325A37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29F6-C447-418F-B964-C6AAD90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1441-01D1-4C11-90E2-B2474FA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24CD-5974-468B-87EB-B8305CB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61D8-3F1B-4878-B2C3-522CFBD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F7A4-DF06-4A71-8834-AE62C77BB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99C3-9F83-4839-9EB8-223F3A1FAFDF}" type="datetimeFigureOut">
              <a:rPr lang="sv-SE" smtClean="0"/>
              <a:t>2021-03-13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2DE-D180-464E-9F60-2614DF4D6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5369-5D31-492F-9E71-F54000059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5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pt.wikipedia.org/wiki/Ficheiro:Light_Bulb_or_Idea_Flat_Icon_Vector.svg" TargetMode="Externa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hyperlink" Target="http://commons.wikimedia.org/wiki/File:Creative-Tail-People-king.svg" TargetMode="External"/><Relationship Id="rId21" Type="http://schemas.openxmlformats.org/officeDocument/2006/relationships/hyperlink" Target="http://www.myiconfinder.com/icon/builder-constructor-helmet-worker/18872" TargetMode="External"/><Relationship Id="rId7" Type="http://schemas.openxmlformats.org/officeDocument/2006/relationships/hyperlink" Target="http://www.pngall.com/gold-coin-png" TargetMode="External"/><Relationship Id="rId12" Type="http://schemas.openxmlformats.org/officeDocument/2006/relationships/image" Target="../media/image7.png"/><Relationship Id="rId17" Type="http://schemas.openxmlformats.org/officeDocument/2006/relationships/hyperlink" Target="http://commons.wikimedia.org/wiki/File:PriestOrthodox.svg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game-icons.net/lorc/originals/slavery-whip.html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hyperlink" Target="https://www.iconfinder.com/icons/2364413/ancient_male_man_old_roman_ic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://www.pngall.com/gold-coin-png/download/40132" TargetMode="Externa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image" Target="../media/image3.svg"/><Relationship Id="rId15" Type="http://schemas.openxmlformats.org/officeDocument/2006/relationships/hyperlink" Target="http://contenidos.educarex.es/varios/efticef/modules/scorm/modulo-teorico-4/website_autora_y_licencias_de_uso.html" TargetMode="External"/><Relationship Id="rId23" Type="http://schemas.openxmlformats.org/officeDocument/2006/relationships/hyperlink" Target="https://www.iconfinder.com/icons/1250929/king_lord_monarch_nobleman_prince_sultan_icon" TargetMode="Externa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hyperlink" Target="https://www.iconfinder.com/icons/4881146/avatar_farmer_man_profession_icon" TargetMode="External"/><Relationship Id="rId31" Type="http://schemas.openxmlformats.org/officeDocument/2006/relationships/hyperlink" Target="https://www.iconfinder.com/icons/2364407/ancient_empire_knight_roman_soldier_warrior_icon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ommons.wikimedia.org/wiki/File:People_Politician.png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hyperlink" Target="https://www.flaticon.com/premium-icon/no-money_1990514" TargetMode="Externa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Icon&#10;&#10;Description automatically generated">
            <a:extLst>
              <a:ext uri="{FF2B5EF4-FFF2-40B4-BE49-F238E27FC236}">
                <a16:creationId xmlns:a16="http://schemas.microsoft.com/office/drawing/2014/main" id="{9949052B-4755-40AB-B23E-16960FF22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1688" y="1479690"/>
            <a:ext cx="677507" cy="677507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4C73C4A3-6786-4D39-8376-F53CF58600E4}"/>
              </a:ext>
            </a:extLst>
          </p:cNvPr>
          <p:cNvSpPr/>
          <p:nvPr/>
        </p:nvSpPr>
        <p:spPr>
          <a:xfrm>
            <a:off x="3949626" y="58419"/>
            <a:ext cx="8242374" cy="11647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dirty="0"/>
              <a:t>ideer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7876A-69F1-46E2-8811-7FB87167199A}"/>
              </a:ext>
            </a:extLst>
          </p:cNvPr>
          <p:cNvSpPr txBox="1"/>
          <p:nvPr/>
        </p:nvSpPr>
        <p:spPr>
          <a:xfrm>
            <a:off x="0" y="3253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SAMHÄLLE</a:t>
            </a:r>
          </a:p>
        </p:txBody>
      </p:sp>
      <p:pic>
        <p:nvPicPr>
          <p:cNvPr id="4" name="Graphic 3" descr="Connections with solid fill">
            <a:extLst>
              <a:ext uri="{FF2B5EF4-FFF2-40B4-BE49-F238E27FC236}">
                <a16:creationId xmlns:a16="http://schemas.microsoft.com/office/drawing/2014/main" id="{F405E99B-5C45-4FE4-BA3C-50826330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400" y="0"/>
            <a:ext cx="596900" cy="5969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00D61-51F9-4E8C-82EF-BEE98F326BE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901884" y="900873"/>
            <a:ext cx="4779" cy="558454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52C375-D292-4577-99B6-323171256386}"/>
              </a:ext>
            </a:extLst>
          </p:cNvPr>
          <p:cNvSpPr txBox="1"/>
          <p:nvPr/>
        </p:nvSpPr>
        <p:spPr>
          <a:xfrm>
            <a:off x="0" y="5449343"/>
            <a:ext cx="1828800" cy="80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 anchorCtr="1">
            <a:noAutofit/>
          </a:bodyPr>
          <a:lstStyle/>
          <a:p>
            <a:pPr algn="ctr"/>
            <a:r>
              <a:rPr lang="sv-SE" b="1" dirty="0"/>
              <a:t>Romarriket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84BAA-876C-4413-AF2B-4A6D5D49D222}"/>
              </a:ext>
            </a:extLst>
          </p:cNvPr>
          <p:cNvSpPr txBox="1"/>
          <p:nvPr/>
        </p:nvSpPr>
        <p:spPr>
          <a:xfrm>
            <a:off x="1638801" y="64854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500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C6037D-92D6-4001-A657-E7679E581E8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07202" y="900873"/>
            <a:ext cx="39067" cy="558779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34CA1D-80CD-4417-BF8C-A4E6A17DDEFD}"/>
              </a:ext>
            </a:extLst>
          </p:cNvPr>
          <p:cNvSpPr txBox="1"/>
          <p:nvPr/>
        </p:nvSpPr>
        <p:spPr>
          <a:xfrm>
            <a:off x="3519897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2D5D27-7AF2-4C10-B6D8-9E86460D6ED6}"/>
              </a:ext>
            </a:extLst>
          </p:cNvPr>
          <p:cNvSpPr txBox="1"/>
          <p:nvPr/>
        </p:nvSpPr>
        <p:spPr>
          <a:xfrm>
            <a:off x="1969153" y="5449343"/>
            <a:ext cx="1810528" cy="8516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1">
            <a:noAutofit/>
          </a:bodyPr>
          <a:lstStyle/>
          <a:p>
            <a:pPr algn="ctr"/>
            <a:r>
              <a:rPr lang="sv-SE" b="1" dirty="0"/>
              <a:t>Medeltiden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A5CBC0-B879-4D11-9B0A-FF0FECCFB97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284761" y="187919"/>
            <a:ext cx="130022" cy="63210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93B299-4576-402B-A9D3-F82885DD6607}"/>
              </a:ext>
            </a:extLst>
          </p:cNvPr>
          <p:cNvSpPr txBox="1"/>
          <p:nvPr/>
        </p:nvSpPr>
        <p:spPr>
          <a:xfrm>
            <a:off x="5504905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1789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EE68A8-5E9B-4211-A08A-A6A4C67D0BE3}"/>
              </a:ext>
            </a:extLst>
          </p:cNvPr>
          <p:cNvSpPr txBox="1"/>
          <p:nvPr/>
        </p:nvSpPr>
        <p:spPr>
          <a:xfrm>
            <a:off x="3925633" y="4426641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de tre stånden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97283-3103-4A0E-8F44-C6C7B6BCF353}"/>
              </a:ext>
            </a:extLst>
          </p:cNvPr>
          <p:cNvSpPr/>
          <p:nvPr/>
        </p:nvSpPr>
        <p:spPr>
          <a:xfrm>
            <a:off x="4165258" y="2343103"/>
            <a:ext cx="872476" cy="831608"/>
          </a:xfrm>
          <a:custGeom>
            <a:avLst/>
            <a:gdLst>
              <a:gd name="connsiteX0" fmla="*/ 0 w 872476"/>
              <a:gd name="connsiteY0" fmla="*/ 0 h 831608"/>
              <a:gd name="connsiteX1" fmla="*/ 427513 w 872476"/>
              <a:gd name="connsiteY1" fmla="*/ 0 h 831608"/>
              <a:gd name="connsiteX2" fmla="*/ 872476 w 872476"/>
              <a:gd name="connsiteY2" fmla="*/ 0 h 831608"/>
              <a:gd name="connsiteX3" fmla="*/ 872476 w 872476"/>
              <a:gd name="connsiteY3" fmla="*/ 432436 h 831608"/>
              <a:gd name="connsiteX4" fmla="*/ 872476 w 872476"/>
              <a:gd name="connsiteY4" fmla="*/ 831608 h 831608"/>
              <a:gd name="connsiteX5" fmla="*/ 453688 w 872476"/>
              <a:gd name="connsiteY5" fmla="*/ 831608 h 831608"/>
              <a:gd name="connsiteX6" fmla="*/ 0 w 872476"/>
              <a:gd name="connsiteY6" fmla="*/ 831608 h 831608"/>
              <a:gd name="connsiteX7" fmla="*/ 0 w 872476"/>
              <a:gd name="connsiteY7" fmla="*/ 432436 h 831608"/>
              <a:gd name="connsiteX8" fmla="*/ 0 w 872476"/>
              <a:gd name="connsiteY8" fmla="*/ 0 h 83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2476" h="831608" extrusionOk="0">
                <a:moveTo>
                  <a:pt x="0" y="0"/>
                </a:moveTo>
                <a:cubicBezTo>
                  <a:pt x="170480" y="-883"/>
                  <a:pt x="239440" y="13212"/>
                  <a:pt x="427513" y="0"/>
                </a:cubicBezTo>
                <a:cubicBezTo>
                  <a:pt x="615586" y="-13212"/>
                  <a:pt x="692715" y="11696"/>
                  <a:pt x="872476" y="0"/>
                </a:cubicBezTo>
                <a:cubicBezTo>
                  <a:pt x="915199" y="96379"/>
                  <a:pt x="842400" y="282194"/>
                  <a:pt x="872476" y="432436"/>
                </a:cubicBezTo>
                <a:cubicBezTo>
                  <a:pt x="902552" y="582678"/>
                  <a:pt x="832402" y="648856"/>
                  <a:pt x="872476" y="831608"/>
                </a:cubicBezTo>
                <a:cubicBezTo>
                  <a:pt x="731479" y="862442"/>
                  <a:pt x="584948" y="814292"/>
                  <a:pt x="453688" y="831608"/>
                </a:cubicBezTo>
                <a:cubicBezTo>
                  <a:pt x="322428" y="848924"/>
                  <a:pt x="146586" y="790022"/>
                  <a:pt x="0" y="831608"/>
                </a:cubicBezTo>
                <a:cubicBezTo>
                  <a:pt x="-38419" y="716601"/>
                  <a:pt x="2013" y="568788"/>
                  <a:pt x="0" y="432436"/>
                </a:cubicBezTo>
                <a:cubicBezTo>
                  <a:pt x="-2013" y="296084"/>
                  <a:pt x="31813" y="96026"/>
                  <a:pt x="0" y="0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3ACDC9-8FAE-4FB8-A8D7-4DD0F885BF6B}"/>
              </a:ext>
            </a:extLst>
          </p:cNvPr>
          <p:cNvSpPr/>
          <p:nvPr/>
        </p:nvSpPr>
        <p:spPr>
          <a:xfrm>
            <a:off x="5248707" y="2337743"/>
            <a:ext cx="872476" cy="800786"/>
          </a:xfrm>
          <a:custGeom>
            <a:avLst/>
            <a:gdLst>
              <a:gd name="connsiteX0" fmla="*/ 0 w 872476"/>
              <a:gd name="connsiteY0" fmla="*/ 0 h 800786"/>
              <a:gd name="connsiteX1" fmla="*/ 427513 w 872476"/>
              <a:gd name="connsiteY1" fmla="*/ 0 h 800786"/>
              <a:gd name="connsiteX2" fmla="*/ 872476 w 872476"/>
              <a:gd name="connsiteY2" fmla="*/ 0 h 800786"/>
              <a:gd name="connsiteX3" fmla="*/ 872476 w 872476"/>
              <a:gd name="connsiteY3" fmla="*/ 416409 h 800786"/>
              <a:gd name="connsiteX4" fmla="*/ 872476 w 872476"/>
              <a:gd name="connsiteY4" fmla="*/ 800786 h 800786"/>
              <a:gd name="connsiteX5" fmla="*/ 453688 w 872476"/>
              <a:gd name="connsiteY5" fmla="*/ 800786 h 800786"/>
              <a:gd name="connsiteX6" fmla="*/ 0 w 872476"/>
              <a:gd name="connsiteY6" fmla="*/ 800786 h 800786"/>
              <a:gd name="connsiteX7" fmla="*/ 0 w 872476"/>
              <a:gd name="connsiteY7" fmla="*/ 416409 h 800786"/>
              <a:gd name="connsiteX8" fmla="*/ 0 w 872476"/>
              <a:gd name="connsiteY8" fmla="*/ 0 h 80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2476" h="800786" extrusionOk="0">
                <a:moveTo>
                  <a:pt x="0" y="0"/>
                </a:moveTo>
                <a:cubicBezTo>
                  <a:pt x="170480" y="-883"/>
                  <a:pt x="239440" y="13212"/>
                  <a:pt x="427513" y="0"/>
                </a:cubicBezTo>
                <a:cubicBezTo>
                  <a:pt x="615586" y="-13212"/>
                  <a:pt x="692715" y="11696"/>
                  <a:pt x="872476" y="0"/>
                </a:cubicBezTo>
                <a:cubicBezTo>
                  <a:pt x="911288" y="108586"/>
                  <a:pt x="851112" y="275688"/>
                  <a:pt x="872476" y="416409"/>
                </a:cubicBezTo>
                <a:cubicBezTo>
                  <a:pt x="893840" y="557130"/>
                  <a:pt x="846145" y="608982"/>
                  <a:pt x="872476" y="800786"/>
                </a:cubicBezTo>
                <a:cubicBezTo>
                  <a:pt x="731479" y="831620"/>
                  <a:pt x="584948" y="783470"/>
                  <a:pt x="453688" y="800786"/>
                </a:cubicBezTo>
                <a:cubicBezTo>
                  <a:pt x="322428" y="818102"/>
                  <a:pt x="146586" y="759200"/>
                  <a:pt x="0" y="800786"/>
                </a:cubicBezTo>
                <a:cubicBezTo>
                  <a:pt x="-2768" y="692134"/>
                  <a:pt x="28804" y="566305"/>
                  <a:pt x="0" y="416409"/>
                </a:cubicBezTo>
                <a:cubicBezTo>
                  <a:pt x="-28804" y="266513"/>
                  <a:pt x="14602" y="133945"/>
                  <a:pt x="0" y="0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5269B7-F95A-4BD5-8457-A82AEA8FFA46}"/>
              </a:ext>
            </a:extLst>
          </p:cNvPr>
          <p:cNvSpPr/>
          <p:nvPr/>
        </p:nvSpPr>
        <p:spPr>
          <a:xfrm>
            <a:off x="4084946" y="3264234"/>
            <a:ext cx="3053650" cy="1202016"/>
          </a:xfrm>
          <a:custGeom>
            <a:avLst/>
            <a:gdLst>
              <a:gd name="connsiteX0" fmla="*/ 0 w 3053650"/>
              <a:gd name="connsiteY0" fmla="*/ 0 h 1202016"/>
              <a:gd name="connsiteX1" fmla="*/ 478405 w 3053650"/>
              <a:gd name="connsiteY1" fmla="*/ 0 h 1202016"/>
              <a:gd name="connsiteX2" fmla="*/ 895737 w 3053650"/>
              <a:gd name="connsiteY2" fmla="*/ 0 h 1202016"/>
              <a:gd name="connsiteX3" fmla="*/ 1465752 w 3053650"/>
              <a:gd name="connsiteY3" fmla="*/ 0 h 1202016"/>
              <a:gd name="connsiteX4" fmla="*/ 1944157 w 3053650"/>
              <a:gd name="connsiteY4" fmla="*/ 0 h 1202016"/>
              <a:gd name="connsiteX5" fmla="*/ 2422562 w 3053650"/>
              <a:gd name="connsiteY5" fmla="*/ 0 h 1202016"/>
              <a:gd name="connsiteX6" fmla="*/ 3053650 w 3053650"/>
              <a:gd name="connsiteY6" fmla="*/ 0 h 1202016"/>
              <a:gd name="connsiteX7" fmla="*/ 3053650 w 3053650"/>
              <a:gd name="connsiteY7" fmla="*/ 376632 h 1202016"/>
              <a:gd name="connsiteX8" fmla="*/ 3053650 w 3053650"/>
              <a:gd name="connsiteY8" fmla="*/ 777304 h 1202016"/>
              <a:gd name="connsiteX9" fmla="*/ 3053650 w 3053650"/>
              <a:gd name="connsiteY9" fmla="*/ 1202016 h 1202016"/>
              <a:gd name="connsiteX10" fmla="*/ 2605781 w 3053650"/>
              <a:gd name="connsiteY10" fmla="*/ 1202016 h 1202016"/>
              <a:gd name="connsiteX11" fmla="*/ 2096840 w 3053650"/>
              <a:gd name="connsiteY11" fmla="*/ 1202016 h 1202016"/>
              <a:gd name="connsiteX12" fmla="*/ 1618435 w 3053650"/>
              <a:gd name="connsiteY12" fmla="*/ 1202016 h 1202016"/>
              <a:gd name="connsiteX13" fmla="*/ 1048420 w 3053650"/>
              <a:gd name="connsiteY13" fmla="*/ 1202016 h 1202016"/>
              <a:gd name="connsiteX14" fmla="*/ 478405 w 3053650"/>
              <a:gd name="connsiteY14" fmla="*/ 1202016 h 1202016"/>
              <a:gd name="connsiteX15" fmla="*/ 0 w 3053650"/>
              <a:gd name="connsiteY15" fmla="*/ 1202016 h 1202016"/>
              <a:gd name="connsiteX16" fmla="*/ 0 w 3053650"/>
              <a:gd name="connsiteY16" fmla="*/ 801344 h 1202016"/>
              <a:gd name="connsiteX17" fmla="*/ 0 w 3053650"/>
              <a:gd name="connsiteY17" fmla="*/ 412692 h 1202016"/>
              <a:gd name="connsiteX18" fmla="*/ 0 w 3053650"/>
              <a:gd name="connsiteY18" fmla="*/ 0 h 120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53650" h="1202016" extrusionOk="0">
                <a:moveTo>
                  <a:pt x="0" y="0"/>
                </a:moveTo>
                <a:cubicBezTo>
                  <a:pt x="203234" y="-33758"/>
                  <a:pt x="369027" y="14403"/>
                  <a:pt x="478405" y="0"/>
                </a:cubicBezTo>
                <a:cubicBezTo>
                  <a:pt x="587783" y="-14403"/>
                  <a:pt x="797275" y="32093"/>
                  <a:pt x="895737" y="0"/>
                </a:cubicBezTo>
                <a:cubicBezTo>
                  <a:pt x="994199" y="-32093"/>
                  <a:pt x="1225914" y="42283"/>
                  <a:pt x="1465752" y="0"/>
                </a:cubicBezTo>
                <a:cubicBezTo>
                  <a:pt x="1705590" y="-42283"/>
                  <a:pt x="1732388" y="11813"/>
                  <a:pt x="1944157" y="0"/>
                </a:cubicBezTo>
                <a:cubicBezTo>
                  <a:pt x="2155926" y="-11813"/>
                  <a:pt x="2254770" y="6383"/>
                  <a:pt x="2422562" y="0"/>
                </a:cubicBezTo>
                <a:cubicBezTo>
                  <a:pt x="2590355" y="-6383"/>
                  <a:pt x="2809950" y="38933"/>
                  <a:pt x="3053650" y="0"/>
                </a:cubicBezTo>
                <a:cubicBezTo>
                  <a:pt x="3085332" y="104898"/>
                  <a:pt x="3044795" y="210730"/>
                  <a:pt x="3053650" y="376632"/>
                </a:cubicBezTo>
                <a:cubicBezTo>
                  <a:pt x="3062505" y="542534"/>
                  <a:pt x="3042496" y="623787"/>
                  <a:pt x="3053650" y="777304"/>
                </a:cubicBezTo>
                <a:cubicBezTo>
                  <a:pt x="3064804" y="930821"/>
                  <a:pt x="3018586" y="1033189"/>
                  <a:pt x="3053650" y="1202016"/>
                </a:cubicBezTo>
                <a:cubicBezTo>
                  <a:pt x="2844949" y="1219610"/>
                  <a:pt x="2734021" y="1190491"/>
                  <a:pt x="2605781" y="1202016"/>
                </a:cubicBezTo>
                <a:cubicBezTo>
                  <a:pt x="2477541" y="1213541"/>
                  <a:pt x="2224417" y="1157595"/>
                  <a:pt x="2096840" y="1202016"/>
                </a:cubicBezTo>
                <a:cubicBezTo>
                  <a:pt x="1969263" y="1246437"/>
                  <a:pt x="1769955" y="1168541"/>
                  <a:pt x="1618435" y="1202016"/>
                </a:cubicBezTo>
                <a:cubicBezTo>
                  <a:pt x="1466916" y="1235491"/>
                  <a:pt x="1330415" y="1195515"/>
                  <a:pt x="1048420" y="1202016"/>
                </a:cubicBezTo>
                <a:cubicBezTo>
                  <a:pt x="766426" y="1208517"/>
                  <a:pt x="668179" y="1191552"/>
                  <a:pt x="478405" y="1202016"/>
                </a:cubicBezTo>
                <a:cubicBezTo>
                  <a:pt x="288632" y="1212480"/>
                  <a:pt x="96163" y="1171935"/>
                  <a:pt x="0" y="1202016"/>
                </a:cubicBezTo>
                <a:cubicBezTo>
                  <a:pt x="-5924" y="1006259"/>
                  <a:pt x="31703" y="932831"/>
                  <a:pt x="0" y="801344"/>
                </a:cubicBezTo>
                <a:cubicBezTo>
                  <a:pt x="-31703" y="669857"/>
                  <a:pt x="36137" y="565368"/>
                  <a:pt x="0" y="412692"/>
                </a:cubicBezTo>
                <a:cubicBezTo>
                  <a:pt x="-36137" y="260016"/>
                  <a:pt x="32416" y="139281"/>
                  <a:pt x="0" y="0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E6E252-B99C-453F-881E-C16035F7FE91}"/>
              </a:ext>
            </a:extLst>
          </p:cNvPr>
          <p:cNvSpPr txBox="1"/>
          <p:nvPr/>
        </p:nvSpPr>
        <p:spPr>
          <a:xfrm>
            <a:off x="3869032" y="5449343"/>
            <a:ext cx="1957831" cy="8516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sv-SE" b="1" dirty="0"/>
              <a:t>Upptäcktsresornas epok och Kolonial ekonomi</a:t>
            </a:r>
          </a:p>
        </p:txBody>
      </p:sp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85171B1E-7C20-464A-9888-48C9B875D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113736" y="2308514"/>
            <a:ext cx="326593" cy="326593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E40FB2AF-FFB6-42E6-A711-1A76C682B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473512" y="3692092"/>
            <a:ext cx="231221" cy="333768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D39E5C3C-1687-4F29-ADF3-37B71FC0A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21183" y="3361047"/>
            <a:ext cx="625510" cy="902926"/>
          </a:xfrm>
          <a:prstGeom prst="rect">
            <a:avLst/>
          </a:prstGeom>
        </p:spPr>
      </p:pic>
      <p:pic>
        <p:nvPicPr>
          <p:cNvPr id="46" name="Picture 45" descr="A picture containing cup, light&#10;&#10;Description automatically generated">
            <a:extLst>
              <a:ext uri="{FF2B5EF4-FFF2-40B4-BE49-F238E27FC236}">
                <a16:creationId xmlns:a16="http://schemas.microsoft.com/office/drawing/2014/main" id="{4B623916-B672-4AA8-A5D6-1364EBE13E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92590" y="3262248"/>
            <a:ext cx="617393" cy="617393"/>
          </a:xfrm>
          <a:prstGeom prst="rect">
            <a:avLst/>
          </a:prstGeom>
        </p:spPr>
      </p:pic>
      <p:sp>
        <p:nvSpPr>
          <p:cNvPr id="55" name="Arrow: Up 54">
            <a:extLst>
              <a:ext uri="{FF2B5EF4-FFF2-40B4-BE49-F238E27FC236}">
                <a16:creationId xmlns:a16="http://schemas.microsoft.com/office/drawing/2014/main" id="{91E2361A-321E-4237-992B-ECF4AD34905C}"/>
              </a:ext>
            </a:extLst>
          </p:cNvPr>
          <p:cNvSpPr/>
          <p:nvPr/>
        </p:nvSpPr>
        <p:spPr>
          <a:xfrm>
            <a:off x="6247622" y="2184294"/>
            <a:ext cx="482884" cy="993284"/>
          </a:xfrm>
          <a:prstGeom prst="upArrow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672E7-B7C1-49CD-B1A2-ED7B2B4C48ED}"/>
              </a:ext>
            </a:extLst>
          </p:cNvPr>
          <p:cNvSpPr txBox="1"/>
          <p:nvPr/>
        </p:nvSpPr>
        <p:spPr>
          <a:xfrm>
            <a:off x="5870182" y="5421462"/>
            <a:ext cx="3181695" cy="8516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1">
            <a:noAutofit/>
          </a:bodyPr>
          <a:lstStyle/>
          <a:p>
            <a:r>
              <a:rPr lang="sv-SE" b="1" dirty="0"/>
              <a:t>industriella revolutionen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E6A4DC-6C15-4C39-93CA-B6EAC324EC8D}"/>
              </a:ext>
            </a:extLst>
          </p:cNvPr>
          <p:cNvSpPr txBox="1"/>
          <p:nvPr/>
        </p:nvSpPr>
        <p:spPr>
          <a:xfrm>
            <a:off x="7088411" y="65089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1814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CF12A1-C22B-4B25-A0C4-FFE25F4BFB90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5849256" y="4494701"/>
            <a:ext cx="10817" cy="17344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10F48830-E8BF-4F5C-8A02-EC27B26CD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54595" y="2013751"/>
            <a:ext cx="574429" cy="829190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38E0FE1B-45FE-4F1C-8B0E-35DC66E524F8}"/>
              </a:ext>
            </a:extLst>
          </p:cNvPr>
          <p:cNvSpPr/>
          <p:nvPr/>
        </p:nvSpPr>
        <p:spPr>
          <a:xfrm>
            <a:off x="1618623" y="2705171"/>
            <a:ext cx="443817" cy="467042"/>
          </a:xfrm>
          <a:prstGeom prst="rightArrow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C94F836C-A910-4770-8A92-85BEFEA385DC}"/>
              </a:ext>
            </a:extLst>
          </p:cNvPr>
          <p:cNvSpPr/>
          <p:nvPr/>
        </p:nvSpPr>
        <p:spPr>
          <a:xfrm>
            <a:off x="3540589" y="2710535"/>
            <a:ext cx="443817" cy="467042"/>
          </a:xfrm>
          <a:prstGeom prst="rightArrow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22263F0-106B-45C4-87A3-C15F4EAA12A3}"/>
              </a:ext>
            </a:extLst>
          </p:cNvPr>
          <p:cNvSpPr/>
          <p:nvPr/>
        </p:nvSpPr>
        <p:spPr>
          <a:xfrm>
            <a:off x="7134755" y="2699014"/>
            <a:ext cx="443817" cy="467042"/>
          </a:xfrm>
          <a:prstGeom prst="rightArrow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EAB0AC-066B-416C-B891-F8C9A1FAA761}"/>
              </a:ext>
            </a:extLst>
          </p:cNvPr>
          <p:cNvSpPr txBox="1"/>
          <p:nvPr/>
        </p:nvSpPr>
        <p:spPr>
          <a:xfrm>
            <a:off x="6264226" y="1743493"/>
            <a:ext cx="105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Franska revolutionen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24100A-A428-4644-8016-2B80EB368FDE}"/>
              </a:ext>
            </a:extLst>
          </p:cNvPr>
          <p:cNvSpPr txBox="1"/>
          <p:nvPr/>
        </p:nvSpPr>
        <p:spPr>
          <a:xfrm>
            <a:off x="9935430" y="2815248"/>
            <a:ext cx="14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borgarklassen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7FBBA6-7A72-431E-90CE-A75888679CAB}"/>
              </a:ext>
            </a:extLst>
          </p:cNvPr>
          <p:cNvSpPr txBox="1"/>
          <p:nvPr/>
        </p:nvSpPr>
        <p:spPr>
          <a:xfrm>
            <a:off x="10402568" y="4032952"/>
            <a:ext cx="14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arbetarklassen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ED493A-12A6-420C-B585-4DB496D236F2}"/>
              </a:ext>
            </a:extLst>
          </p:cNvPr>
          <p:cNvSpPr txBox="1"/>
          <p:nvPr/>
        </p:nvSpPr>
        <p:spPr>
          <a:xfrm>
            <a:off x="8595758" y="2793259"/>
            <a:ext cx="98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Kung, adel &amp; pröst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6A13C0-ADBF-4775-8AE1-C0D012D90249}"/>
              </a:ext>
            </a:extLst>
          </p:cNvPr>
          <p:cNvSpPr txBox="1"/>
          <p:nvPr/>
        </p:nvSpPr>
        <p:spPr>
          <a:xfrm>
            <a:off x="8380295" y="4541865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de tre grupperna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865825-3D6B-40A4-8994-FB605C1DE282}"/>
              </a:ext>
            </a:extLst>
          </p:cNvPr>
          <p:cNvSpPr/>
          <p:nvPr/>
        </p:nvSpPr>
        <p:spPr>
          <a:xfrm>
            <a:off x="8511511" y="1847257"/>
            <a:ext cx="975432" cy="1366867"/>
          </a:xfrm>
          <a:custGeom>
            <a:avLst/>
            <a:gdLst>
              <a:gd name="connsiteX0" fmla="*/ 0 w 975432"/>
              <a:gd name="connsiteY0" fmla="*/ 0 h 1366867"/>
              <a:gd name="connsiteX1" fmla="*/ 477962 w 975432"/>
              <a:gd name="connsiteY1" fmla="*/ 0 h 1366867"/>
              <a:gd name="connsiteX2" fmla="*/ 975432 w 975432"/>
              <a:gd name="connsiteY2" fmla="*/ 0 h 1366867"/>
              <a:gd name="connsiteX3" fmla="*/ 975432 w 975432"/>
              <a:gd name="connsiteY3" fmla="*/ 482960 h 1366867"/>
              <a:gd name="connsiteX4" fmla="*/ 975432 w 975432"/>
              <a:gd name="connsiteY4" fmla="*/ 938582 h 1366867"/>
              <a:gd name="connsiteX5" fmla="*/ 975432 w 975432"/>
              <a:gd name="connsiteY5" fmla="*/ 1366867 h 1366867"/>
              <a:gd name="connsiteX6" fmla="*/ 507225 w 975432"/>
              <a:gd name="connsiteY6" fmla="*/ 1366867 h 1366867"/>
              <a:gd name="connsiteX7" fmla="*/ 0 w 975432"/>
              <a:gd name="connsiteY7" fmla="*/ 1366867 h 1366867"/>
              <a:gd name="connsiteX8" fmla="*/ 0 w 975432"/>
              <a:gd name="connsiteY8" fmla="*/ 883907 h 1366867"/>
              <a:gd name="connsiteX9" fmla="*/ 0 w 975432"/>
              <a:gd name="connsiteY9" fmla="*/ 400948 h 1366867"/>
              <a:gd name="connsiteX10" fmla="*/ 0 w 975432"/>
              <a:gd name="connsiteY10" fmla="*/ 0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5432" h="1366867" extrusionOk="0">
                <a:moveTo>
                  <a:pt x="0" y="0"/>
                </a:moveTo>
                <a:cubicBezTo>
                  <a:pt x="211328" y="-40833"/>
                  <a:pt x="289967" y="17613"/>
                  <a:pt x="477962" y="0"/>
                </a:cubicBezTo>
                <a:cubicBezTo>
                  <a:pt x="665957" y="-17613"/>
                  <a:pt x="797066" y="44297"/>
                  <a:pt x="975432" y="0"/>
                </a:cubicBezTo>
                <a:cubicBezTo>
                  <a:pt x="1030627" y="204596"/>
                  <a:pt x="958645" y="287916"/>
                  <a:pt x="975432" y="482960"/>
                </a:cubicBezTo>
                <a:cubicBezTo>
                  <a:pt x="992219" y="678004"/>
                  <a:pt x="974862" y="844103"/>
                  <a:pt x="975432" y="938582"/>
                </a:cubicBezTo>
                <a:cubicBezTo>
                  <a:pt x="976002" y="1033061"/>
                  <a:pt x="949708" y="1269401"/>
                  <a:pt x="975432" y="1366867"/>
                </a:cubicBezTo>
                <a:cubicBezTo>
                  <a:pt x="796618" y="1368890"/>
                  <a:pt x="660032" y="1349781"/>
                  <a:pt x="507225" y="1366867"/>
                </a:cubicBezTo>
                <a:cubicBezTo>
                  <a:pt x="354418" y="1383953"/>
                  <a:pt x="104496" y="1362311"/>
                  <a:pt x="0" y="1366867"/>
                </a:cubicBezTo>
                <a:cubicBezTo>
                  <a:pt x="-47560" y="1211360"/>
                  <a:pt x="44307" y="1036787"/>
                  <a:pt x="0" y="883907"/>
                </a:cubicBezTo>
                <a:cubicBezTo>
                  <a:pt x="-44307" y="731027"/>
                  <a:pt x="21834" y="571721"/>
                  <a:pt x="0" y="400948"/>
                </a:cubicBezTo>
                <a:cubicBezTo>
                  <a:pt x="-21834" y="230175"/>
                  <a:pt x="28256" y="104971"/>
                  <a:pt x="0" y="0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C7CDF8-2855-47EC-BB10-73A4A16BD724}"/>
              </a:ext>
            </a:extLst>
          </p:cNvPr>
          <p:cNvSpPr/>
          <p:nvPr/>
        </p:nvSpPr>
        <p:spPr>
          <a:xfrm>
            <a:off x="9981954" y="1922383"/>
            <a:ext cx="980539" cy="1283764"/>
          </a:xfrm>
          <a:custGeom>
            <a:avLst/>
            <a:gdLst>
              <a:gd name="connsiteX0" fmla="*/ 0 w 980539"/>
              <a:gd name="connsiteY0" fmla="*/ 0 h 1283764"/>
              <a:gd name="connsiteX1" fmla="*/ 480464 w 980539"/>
              <a:gd name="connsiteY1" fmla="*/ 0 h 1283764"/>
              <a:gd name="connsiteX2" fmla="*/ 980539 w 980539"/>
              <a:gd name="connsiteY2" fmla="*/ 0 h 1283764"/>
              <a:gd name="connsiteX3" fmla="*/ 980539 w 980539"/>
              <a:gd name="connsiteY3" fmla="*/ 453597 h 1283764"/>
              <a:gd name="connsiteX4" fmla="*/ 980539 w 980539"/>
              <a:gd name="connsiteY4" fmla="*/ 881518 h 1283764"/>
              <a:gd name="connsiteX5" fmla="*/ 980539 w 980539"/>
              <a:gd name="connsiteY5" fmla="*/ 1283764 h 1283764"/>
              <a:gd name="connsiteX6" fmla="*/ 509880 w 980539"/>
              <a:gd name="connsiteY6" fmla="*/ 1283764 h 1283764"/>
              <a:gd name="connsiteX7" fmla="*/ 0 w 980539"/>
              <a:gd name="connsiteY7" fmla="*/ 1283764 h 1283764"/>
              <a:gd name="connsiteX8" fmla="*/ 0 w 980539"/>
              <a:gd name="connsiteY8" fmla="*/ 830167 h 1283764"/>
              <a:gd name="connsiteX9" fmla="*/ 0 w 980539"/>
              <a:gd name="connsiteY9" fmla="*/ 376571 h 1283764"/>
              <a:gd name="connsiteX10" fmla="*/ 0 w 980539"/>
              <a:gd name="connsiteY10" fmla="*/ 0 h 128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0539" h="1283764" extrusionOk="0">
                <a:moveTo>
                  <a:pt x="0" y="0"/>
                </a:moveTo>
                <a:cubicBezTo>
                  <a:pt x="167167" y="-56661"/>
                  <a:pt x="324219" y="10029"/>
                  <a:pt x="480464" y="0"/>
                </a:cubicBezTo>
                <a:cubicBezTo>
                  <a:pt x="636709" y="-10029"/>
                  <a:pt x="842672" y="9206"/>
                  <a:pt x="980539" y="0"/>
                </a:cubicBezTo>
                <a:cubicBezTo>
                  <a:pt x="1030368" y="177155"/>
                  <a:pt x="932043" y="242626"/>
                  <a:pt x="980539" y="453597"/>
                </a:cubicBezTo>
                <a:cubicBezTo>
                  <a:pt x="1029035" y="664568"/>
                  <a:pt x="964862" y="697658"/>
                  <a:pt x="980539" y="881518"/>
                </a:cubicBezTo>
                <a:cubicBezTo>
                  <a:pt x="996216" y="1065378"/>
                  <a:pt x="946828" y="1131200"/>
                  <a:pt x="980539" y="1283764"/>
                </a:cubicBezTo>
                <a:cubicBezTo>
                  <a:pt x="831221" y="1306235"/>
                  <a:pt x="680231" y="1260490"/>
                  <a:pt x="509880" y="1283764"/>
                </a:cubicBezTo>
                <a:cubicBezTo>
                  <a:pt x="339529" y="1307038"/>
                  <a:pt x="147204" y="1250237"/>
                  <a:pt x="0" y="1283764"/>
                </a:cubicBezTo>
                <a:cubicBezTo>
                  <a:pt x="-39972" y="1159437"/>
                  <a:pt x="41048" y="984107"/>
                  <a:pt x="0" y="830167"/>
                </a:cubicBezTo>
                <a:cubicBezTo>
                  <a:pt x="-41048" y="676227"/>
                  <a:pt x="48362" y="469631"/>
                  <a:pt x="0" y="376571"/>
                </a:cubicBezTo>
                <a:cubicBezTo>
                  <a:pt x="-48362" y="283511"/>
                  <a:pt x="44544" y="158623"/>
                  <a:pt x="0" y="0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A273D2-D5AE-476C-BE9E-981F95E80613}"/>
              </a:ext>
            </a:extLst>
          </p:cNvPr>
          <p:cNvSpPr/>
          <p:nvPr/>
        </p:nvSpPr>
        <p:spPr>
          <a:xfrm>
            <a:off x="10217464" y="3341681"/>
            <a:ext cx="1447063" cy="1034161"/>
          </a:xfrm>
          <a:custGeom>
            <a:avLst/>
            <a:gdLst>
              <a:gd name="connsiteX0" fmla="*/ 0 w 1447063"/>
              <a:gd name="connsiteY0" fmla="*/ 0 h 1034161"/>
              <a:gd name="connsiteX1" fmla="*/ 467884 w 1447063"/>
              <a:gd name="connsiteY1" fmla="*/ 0 h 1034161"/>
              <a:gd name="connsiteX2" fmla="*/ 906826 w 1447063"/>
              <a:gd name="connsiteY2" fmla="*/ 0 h 1034161"/>
              <a:gd name="connsiteX3" fmla="*/ 1447063 w 1447063"/>
              <a:gd name="connsiteY3" fmla="*/ 0 h 1034161"/>
              <a:gd name="connsiteX4" fmla="*/ 1447063 w 1447063"/>
              <a:gd name="connsiteY4" fmla="*/ 506739 h 1034161"/>
              <a:gd name="connsiteX5" fmla="*/ 1447063 w 1447063"/>
              <a:gd name="connsiteY5" fmla="*/ 1034161 h 1034161"/>
              <a:gd name="connsiteX6" fmla="*/ 993650 w 1447063"/>
              <a:gd name="connsiteY6" fmla="*/ 1034161 h 1034161"/>
              <a:gd name="connsiteX7" fmla="*/ 540237 w 1447063"/>
              <a:gd name="connsiteY7" fmla="*/ 1034161 h 1034161"/>
              <a:gd name="connsiteX8" fmla="*/ 0 w 1447063"/>
              <a:gd name="connsiteY8" fmla="*/ 1034161 h 1034161"/>
              <a:gd name="connsiteX9" fmla="*/ 0 w 1447063"/>
              <a:gd name="connsiteY9" fmla="*/ 548105 h 1034161"/>
              <a:gd name="connsiteX10" fmla="*/ 0 w 1447063"/>
              <a:gd name="connsiteY10" fmla="*/ 0 h 103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063" h="1034161" extrusionOk="0">
                <a:moveTo>
                  <a:pt x="0" y="0"/>
                </a:moveTo>
                <a:cubicBezTo>
                  <a:pt x="127070" y="-18560"/>
                  <a:pt x="298034" y="46999"/>
                  <a:pt x="467884" y="0"/>
                </a:cubicBezTo>
                <a:cubicBezTo>
                  <a:pt x="637734" y="-46999"/>
                  <a:pt x="717633" y="40759"/>
                  <a:pt x="906826" y="0"/>
                </a:cubicBezTo>
                <a:cubicBezTo>
                  <a:pt x="1096019" y="-40759"/>
                  <a:pt x="1283432" y="24675"/>
                  <a:pt x="1447063" y="0"/>
                </a:cubicBezTo>
                <a:cubicBezTo>
                  <a:pt x="1459578" y="233993"/>
                  <a:pt x="1412132" y="295438"/>
                  <a:pt x="1447063" y="506739"/>
                </a:cubicBezTo>
                <a:cubicBezTo>
                  <a:pt x="1481994" y="718040"/>
                  <a:pt x="1403644" y="873649"/>
                  <a:pt x="1447063" y="1034161"/>
                </a:cubicBezTo>
                <a:cubicBezTo>
                  <a:pt x="1329545" y="1040638"/>
                  <a:pt x="1099255" y="997675"/>
                  <a:pt x="993650" y="1034161"/>
                </a:cubicBezTo>
                <a:cubicBezTo>
                  <a:pt x="888045" y="1070647"/>
                  <a:pt x="759535" y="1021977"/>
                  <a:pt x="540237" y="1034161"/>
                </a:cubicBezTo>
                <a:cubicBezTo>
                  <a:pt x="320939" y="1046345"/>
                  <a:pt x="116101" y="1033580"/>
                  <a:pt x="0" y="1034161"/>
                </a:cubicBezTo>
                <a:cubicBezTo>
                  <a:pt x="-47971" y="928535"/>
                  <a:pt x="56241" y="712241"/>
                  <a:pt x="0" y="548105"/>
                </a:cubicBezTo>
                <a:cubicBezTo>
                  <a:pt x="-56241" y="383969"/>
                  <a:pt x="9772" y="173759"/>
                  <a:pt x="0" y="0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38E8E2-757B-42CC-9E47-08AE962978AA}"/>
              </a:ext>
            </a:extLst>
          </p:cNvPr>
          <p:cNvSpPr txBox="1"/>
          <p:nvPr/>
        </p:nvSpPr>
        <p:spPr>
          <a:xfrm>
            <a:off x="4245019" y="3282940"/>
            <a:ext cx="14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tredje ståndet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98D326-9D3A-439F-A815-BEA718BDB879}"/>
              </a:ext>
            </a:extLst>
          </p:cNvPr>
          <p:cNvSpPr txBox="1"/>
          <p:nvPr/>
        </p:nvSpPr>
        <p:spPr>
          <a:xfrm>
            <a:off x="4307084" y="2932535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adel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241152E-65B5-4576-8A62-5233679B5C72}"/>
              </a:ext>
            </a:extLst>
          </p:cNvPr>
          <p:cNvSpPr txBox="1"/>
          <p:nvPr/>
        </p:nvSpPr>
        <p:spPr>
          <a:xfrm>
            <a:off x="5519521" y="2924005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präst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2D8819-BE88-4B3C-935F-88A952F58F9C}"/>
              </a:ext>
            </a:extLst>
          </p:cNvPr>
          <p:cNvSpPr txBox="1"/>
          <p:nvPr/>
        </p:nvSpPr>
        <p:spPr>
          <a:xfrm>
            <a:off x="4969691" y="2059076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kung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3EE87BC-D63A-473F-AA1D-C95EFB09E352}"/>
              </a:ext>
            </a:extLst>
          </p:cNvPr>
          <p:cNvGrpSpPr/>
          <p:nvPr/>
        </p:nvGrpSpPr>
        <p:grpSpPr>
          <a:xfrm>
            <a:off x="7199044" y="215295"/>
            <a:ext cx="2005657" cy="513088"/>
            <a:chOff x="8026713" y="547325"/>
            <a:chExt cx="2005657" cy="51308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4CD44A-C4A0-487E-BEEC-4B31EC42D298}"/>
                </a:ext>
              </a:extLst>
            </p:cNvPr>
            <p:cNvSpPr txBox="1"/>
            <p:nvPr/>
          </p:nvSpPr>
          <p:spPr>
            <a:xfrm>
              <a:off x="8334854" y="691081"/>
              <a:ext cx="1697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/>
                <a:t>konservatismen</a:t>
              </a:r>
            </a:p>
          </p:txBody>
        </p:sp>
        <p:pic>
          <p:nvPicPr>
            <p:cNvPr id="93" name="Picture 92" descr="Icon&#10;&#10;Description automatically generated">
              <a:extLst>
                <a:ext uri="{FF2B5EF4-FFF2-40B4-BE49-F238E27FC236}">
                  <a16:creationId xmlns:a16="http://schemas.microsoft.com/office/drawing/2014/main" id="{06DDC72C-F137-40B1-AECA-CCB57CE30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8026713" y="547325"/>
              <a:ext cx="429601" cy="51308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8E7B289-E125-4F8E-B16C-1E3C3F78C20B}"/>
              </a:ext>
            </a:extLst>
          </p:cNvPr>
          <p:cNvGrpSpPr/>
          <p:nvPr/>
        </p:nvGrpSpPr>
        <p:grpSpPr>
          <a:xfrm>
            <a:off x="9024352" y="243449"/>
            <a:ext cx="1664346" cy="513088"/>
            <a:chOff x="8026713" y="547325"/>
            <a:chExt cx="1664346" cy="51308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6D944AA-5708-4F59-A756-5A54284D49C3}"/>
                </a:ext>
              </a:extLst>
            </p:cNvPr>
            <p:cNvSpPr txBox="1"/>
            <p:nvPr/>
          </p:nvSpPr>
          <p:spPr>
            <a:xfrm>
              <a:off x="8334854" y="691081"/>
              <a:ext cx="1356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/>
                <a:t>liberalismen</a:t>
              </a:r>
            </a:p>
          </p:txBody>
        </p:sp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94C49F43-0C44-4A4D-BB70-B25CAAF61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8026713" y="547325"/>
              <a:ext cx="429601" cy="513088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64FF6E8-B3D7-428C-BB8A-257B8647F774}"/>
              </a:ext>
            </a:extLst>
          </p:cNvPr>
          <p:cNvGrpSpPr/>
          <p:nvPr/>
        </p:nvGrpSpPr>
        <p:grpSpPr>
          <a:xfrm>
            <a:off x="10544469" y="231031"/>
            <a:ext cx="1603688" cy="513088"/>
            <a:chOff x="8026713" y="547325"/>
            <a:chExt cx="1603688" cy="51308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C615318-1FF3-4020-B9AB-4C16FD31B103}"/>
                </a:ext>
              </a:extLst>
            </p:cNvPr>
            <p:cNvSpPr txBox="1"/>
            <p:nvPr/>
          </p:nvSpPr>
          <p:spPr>
            <a:xfrm>
              <a:off x="8334854" y="691081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/>
                <a:t>socialismen</a:t>
              </a:r>
            </a:p>
          </p:txBody>
        </p:sp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45272B2B-9BBF-4FFF-8BC7-3A028D8F4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8026713" y="547325"/>
              <a:ext cx="429601" cy="513088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3EA651A-9DC9-461D-9543-6112508FDE5C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8355943" y="728383"/>
            <a:ext cx="643284" cy="1118874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14A7A2B-5EF8-4CF3-B95A-F1AA68351882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>
            <a:off x="10010596" y="756537"/>
            <a:ext cx="461628" cy="1165846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0752B8-31D2-4BB5-B466-9A755CEFC227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>
          <a:xfrm flipH="1">
            <a:off x="10940996" y="744119"/>
            <a:ext cx="559388" cy="2597562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509D739-3AF5-4A9F-9C26-687B0B6D64E5}"/>
              </a:ext>
            </a:extLst>
          </p:cNvPr>
          <p:cNvSpPr txBox="1"/>
          <p:nvPr/>
        </p:nvSpPr>
        <p:spPr>
          <a:xfrm>
            <a:off x="4751487" y="6229103"/>
            <a:ext cx="219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Franska </a:t>
            </a:r>
            <a:r>
              <a:rPr lang="sv-SE" altLang="zh-CN" b="1" dirty="0"/>
              <a:t>revolutionen</a:t>
            </a:r>
            <a:endParaRPr lang="sv-SE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074476-9830-49D2-A677-3B643FBB1F00}"/>
              </a:ext>
            </a:extLst>
          </p:cNvPr>
          <p:cNvSpPr txBox="1"/>
          <p:nvPr/>
        </p:nvSpPr>
        <p:spPr>
          <a:xfrm>
            <a:off x="2566288" y="2058441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kung</a:t>
            </a: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1AE99A65-91DB-408B-BFAA-C7A49AEED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35982" y="2255720"/>
            <a:ext cx="326593" cy="32659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72C600C5-F3F9-4E91-98D2-B7EE87EA0FD8}"/>
              </a:ext>
            </a:extLst>
          </p:cNvPr>
          <p:cNvSpPr txBox="1"/>
          <p:nvPr/>
        </p:nvSpPr>
        <p:spPr>
          <a:xfrm>
            <a:off x="591605" y="4102274"/>
            <a:ext cx="577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slavar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D36F9B-9B63-4B26-8E11-5BD018A4687D}"/>
              </a:ext>
            </a:extLst>
          </p:cNvPr>
          <p:cNvSpPr txBox="1"/>
          <p:nvPr/>
        </p:nvSpPr>
        <p:spPr>
          <a:xfrm>
            <a:off x="387763" y="3085130"/>
            <a:ext cx="110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storgodsägare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767BB2-FC70-4000-93F2-DF03368E5961}"/>
              </a:ext>
            </a:extLst>
          </p:cNvPr>
          <p:cNvSpPr txBox="1"/>
          <p:nvPr/>
        </p:nvSpPr>
        <p:spPr>
          <a:xfrm>
            <a:off x="2245502" y="3178265"/>
            <a:ext cx="110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slottsherrar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B1F5FD1-EBFF-4B57-93B3-2679EF007046}"/>
              </a:ext>
            </a:extLst>
          </p:cNvPr>
          <p:cNvSpPr txBox="1"/>
          <p:nvPr/>
        </p:nvSpPr>
        <p:spPr>
          <a:xfrm>
            <a:off x="2826537" y="2953747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präst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8D62AF-BDF1-4CAF-AB1A-1726C783D16B}"/>
              </a:ext>
            </a:extLst>
          </p:cNvPr>
          <p:cNvSpPr txBox="1"/>
          <p:nvPr/>
        </p:nvSpPr>
        <p:spPr>
          <a:xfrm>
            <a:off x="2159051" y="2983528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adel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1E96D0-BBBE-4E4B-90EC-554E0D20B886}"/>
              </a:ext>
            </a:extLst>
          </p:cNvPr>
          <p:cNvSpPr txBox="1"/>
          <p:nvPr/>
        </p:nvSpPr>
        <p:spPr>
          <a:xfrm>
            <a:off x="2481024" y="4122759"/>
            <a:ext cx="666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bönder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036E32-797D-4F46-A10A-F1EAB640E104}"/>
              </a:ext>
            </a:extLst>
          </p:cNvPr>
          <p:cNvSpPr txBox="1"/>
          <p:nvPr/>
        </p:nvSpPr>
        <p:spPr>
          <a:xfrm>
            <a:off x="9046359" y="709524"/>
            <a:ext cx="10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Adam Smith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46A62E-1930-4F1A-A7DF-23E94D8EEE86}"/>
              </a:ext>
            </a:extLst>
          </p:cNvPr>
          <p:cNvSpPr txBox="1"/>
          <p:nvPr/>
        </p:nvSpPr>
        <p:spPr>
          <a:xfrm>
            <a:off x="10911230" y="739487"/>
            <a:ext cx="123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Karl Marx</a:t>
            </a:r>
          </a:p>
          <a:p>
            <a:r>
              <a:rPr lang="sv-SE" sz="1200" b="1" dirty="0"/>
              <a:t>Friedrich Engels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0B703C-919B-41D9-9DBC-B88255F19FDC}"/>
              </a:ext>
            </a:extLst>
          </p:cNvPr>
          <p:cNvSpPr txBox="1"/>
          <p:nvPr/>
        </p:nvSpPr>
        <p:spPr>
          <a:xfrm>
            <a:off x="7552164" y="745567"/>
            <a:ext cx="144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Edmund Burke</a:t>
            </a:r>
          </a:p>
          <a:p>
            <a:r>
              <a:rPr lang="sv-SE" sz="1200" b="1" dirty="0"/>
              <a:t>Benjamin Disraeli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806B34-D8FB-4F5B-9C2E-A92AD3A9069E}"/>
              </a:ext>
            </a:extLst>
          </p:cNvPr>
          <p:cNvSpPr txBox="1"/>
          <p:nvPr/>
        </p:nvSpPr>
        <p:spPr>
          <a:xfrm>
            <a:off x="9705349" y="1426673"/>
            <a:ext cx="50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1830 1848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BC0F355-E8C1-45CF-849F-35FD2189CC98}"/>
              </a:ext>
            </a:extLst>
          </p:cNvPr>
          <p:cNvSpPr txBox="1"/>
          <p:nvPr/>
        </p:nvSpPr>
        <p:spPr>
          <a:xfrm>
            <a:off x="10997149" y="1702148"/>
            <a:ext cx="137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1871 Pariskommunen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14919C9E-4801-483B-8E97-FC023D700B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47765" y="4918737"/>
            <a:ext cx="551956" cy="538990"/>
          </a:xfrm>
          <a:prstGeom prst="rect">
            <a:avLst/>
          </a:prstGeom>
        </p:spPr>
      </p:pic>
      <p:pic>
        <p:nvPicPr>
          <p:cNvPr id="153" name="Picture 152" descr="Icon&#10;&#10;Description automatically generated">
            <a:extLst>
              <a:ext uri="{FF2B5EF4-FFF2-40B4-BE49-F238E27FC236}">
                <a16:creationId xmlns:a16="http://schemas.microsoft.com/office/drawing/2014/main" id="{5D285414-57A6-4F72-9281-FC53F1EC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4618" y="1460149"/>
            <a:ext cx="677507" cy="677507"/>
          </a:xfrm>
          <a:prstGeom prst="rect">
            <a:avLst/>
          </a:prstGeom>
        </p:spPr>
      </p:pic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2327EC96-8E36-46A7-98D4-26CD2B03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82963" y="1912485"/>
            <a:ext cx="395387" cy="395387"/>
          </a:xfrm>
          <a:prstGeom prst="rect">
            <a:avLst/>
          </a:prstGeom>
        </p:spPr>
      </p:pic>
      <p:pic>
        <p:nvPicPr>
          <p:cNvPr id="157" name="Picture 156" descr="Icon&#10;&#10;Description automatically generated">
            <a:extLst>
              <a:ext uri="{FF2B5EF4-FFF2-40B4-BE49-F238E27FC236}">
                <a16:creationId xmlns:a16="http://schemas.microsoft.com/office/drawing/2014/main" id="{486913DA-BE62-443A-A09A-2AFE8A4068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743853" y="2355572"/>
            <a:ext cx="694725" cy="694725"/>
          </a:xfrm>
          <a:prstGeom prst="rect">
            <a:avLst/>
          </a:prstGeom>
        </p:spPr>
      </p:pic>
      <p:pic>
        <p:nvPicPr>
          <p:cNvPr id="159" name="Picture 158" descr="Icon&#10;&#10;Description automatically generated">
            <a:extLst>
              <a:ext uri="{FF2B5EF4-FFF2-40B4-BE49-F238E27FC236}">
                <a16:creationId xmlns:a16="http://schemas.microsoft.com/office/drawing/2014/main" id="{A0A583DE-BAF3-451A-9C79-00A9C4E92A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343245" y="2356906"/>
            <a:ext cx="694725" cy="694725"/>
          </a:xfrm>
          <a:prstGeom prst="rect">
            <a:avLst/>
          </a:prstGeom>
        </p:spPr>
      </p:pic>
      <p:pic>
        <p:nvPicPr>
          <p:cNvPr id="160" name="Picture 159" descr="Icon&#10;&#10;Description automatically generated">
            <a:extLst>
              <a:ext uri="{FF2B5EF4-FFF2-40B4-BE49-F238E27FC236}">
                <a16:creationId xmlns:a16="http://schemas.microsoft.com/office/drawing/2014/main" id="{38C89B61-1A0B-45C5-AEA7-A8A211269F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930062" y="2381853"/>
            <a:ext cx="394127" cy="39412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A263923-D4A6-47CA-BD75-81E226C03B8E}"/>
              </a:ext>
            </a:extLst>
          </p:cNvPr>
          <p:cNvSpPr txBox="1"/>
          <p:nvPr/>
        </p:nvSpPr>
        <p:spPr>
          <a:xfrm>
            <a:off x="5978990" y="4191654"/>
            <a:ext cx="100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handelsman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A44C4C-DF4A-46A6-982C-8CA70685BB66}"/>
              </a:ext>
            </a:extLst>
          </p:cNvPr>
          <p:cNvSpPr txBox="1"/>
          <p:nvPr/>
        </p:nvSpPr>
        <p:spPr>
          <a:xfrm>
            <a:off x="4587881" y="4194055"/>
            <a:ext cx="666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bönder</a:t>
            </a:r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7240AAD1-7063-46F2-99CD-B26133FECA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034690" y="3550724"/>
            <a:ext cx="556391" cy="556391"/>
          </a:xfrm>
          <a:prstGeom prst="rect">
            <a:avLst/>
          </a:prstGeom>
        </p:spPr>
      </p:pic>
      <p:pic>
        <p:nvPicPr>
          <p:cNvPr id="111" name="Picture 110" descr="Logo, icon&#10;&#10;Description automatically generated">
            <a:extLst>
              <a:ext uri="{FF2B5EF4-FFF2-40B4-BE49-F238E27FC236}">
                <a16:creationId xmlns:a16="http://schemas.microsoft.com/office/drawing/2014/main" id="{8560D45D-5032-408D-96A5-706F49E3AA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456406" y="3550725"/>
            <a:ext cx="556391" cy="556391"/>
          </a:xfrm>
          <a:prstGeom prst="rect">
            <a:avLst/>
          </a:prstGeom>
        </p:spPr>
      </p:pic>
      <p:pic>
        <p:nvPicPr>
          <p:cNvPr id="112" name="Picture 111" descr="Logo, icon&#10;&#10;Description automatically generated">
            <a:extLst>
              <a:ext uri="{FF2B5EF4-FFF2-40B4-BE49-F238E27FC236}">
                <a16:creationId xmlns:a16="http://schemas.microsoft.com/office/drawing/2014/main" id="{35F26AA9-A39F-43CC-8571-02F8FD1801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872870" y="3562665"/>
            <a:ext cx="556391" cy="556391"/>
          </a:xfrm>
          <a:prstGeom prst="rect">
            <a:avLst/>
          </a:prstGeom>
        </p:spPr>
      </p:pic>
      <p:pic>
        <p:nvPicPr>
          <p:cNvPr id="114" name="Picture 113" descr="Logo, icon&#10;&#10;Description automatically generated">
            <a:extLst>
              <a:ext uri="{FF2B5EF4-FFF2-40B4-BE49-F238E27FC236}">
                <a16:creationId xmlns:a16="http://schemas.microsoft.com/office/drawing/2014/main" id="{1697BB3A-FC07-413A-A840-8317B9EA88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200747" y="3592524"/>
            <a:ext cx="556391" cy="556391"/>
          </a:xfrm>
          <a:prstGeom prst="rect">
            <a:avLst/>
          </a:prstGeom>
        </p:spPr>
      </p:pic>
      <p:pic>
        <p:nvPicPr>
          <p:cNvPr id="115" name="Picture 114" descr="Logo, icon&#10;&#10;Description automatically generated">
            <a:extLst>
              <a:ext uri="{FF2B5EF4-FFF2-40B4-BE49-F238E27FC236}">
                <a16:creationId xmlns:a16="http://schemas.microsoft.com/office/drawing/2014/main" id="{48CEF4AA-0CF1-4846-924F-46E9FEFFAF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622463" y="3592525"/>
            <a:ext cx="556391" cy="556391"/>
          </a:xfrm>
          <a:prstGeom prst="rect">
            <a:avLst/>
          </a:prstGeom>
        </p:spPr>
      </p:pic>
      <p:pic>
        <p:nvPicPr>
          <p:cNvPr id="127" name="Picture 126" descr="Logo, icon&#10;&#10;Description automatically generated">
            <a:extLst>
              <a:ext uri="{FF2B5EF4-FFF2-40B4-BE49-F238E27FC236}">
                <a16:creationId xmlns:a16="http://schemas.microsoft.com/office/drawing/2014/main" id="{C9810058-9A82-4F18-B556-E50FDC8374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046715" y="3592525"/>
            <a:ext cx="556391" cy="55639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6EA132E-6D5E-4AB1-A7DC-C5C3F6B230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0214010" y="3476147"/>
            <a:ext cx="569025" cy="569025"/>
          </a:xfrm>
          <a:prstGeom prst="rect">
            <a:avLst/>
          </a:prstGeom>
        </p:spPr>
      </p:pic>
      <p:pic>
        <p:nvPicPr>
          <p:cNvPr id="131" name="Picture 130" descr="Icon&#10;&#10;Description automatically generated">
            <a:extLst>
              <a:ext uri="{FF2B5EF4-FFF2-40B4-BE49-F238E27FC236}">
                <a16:creationId xmlns:a16="http://schemas.microsoft.com/office/drawing/2014/main" id="{36C62B0B-6DEA-4675-B62B-C5E85F6E83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0635582" y="3480456"/>
            <a:ext cx="569025" cy="569025"/>
          </a:xfrm>
          <a:prstGeom prst="rect">
            <a:avLst/>
          </a:prstGeom>
        </p:spPr>
      </p:pic>
      <p:pic>
        <p:nvPicPr>
          <p:cNvPr id="132" name="Picture 131" descr="Icon&#10;&#10;Description automatically generated">
            <a:extLst>
              <a:ext uri="{FF2B5EF4-FFF2-40B4-BE49-F238E27FC236}">
                <a16:creationId xmlns:a16="http://schemas.microsoft.com/office/drawing/2014/main" id="{68AFE04A-BB0C-432C-BB3D-02B12C9EF2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1088646" y="3471747"/>
            <a:ext cx="569025" cy="569025"/>
          </a:xfrm>
          <a:prstGeom prst="rect">
            <a:avLst/>
          </a:prstGeom>
        </p:spPr>
      </p:pic>
      <p:pic>
        <p:nvPicPr>
          <p:cNvPr id="133" name="Picture 132" descr="Icon&#10;&#10;Description automatically generated">
            <a:extLst>
              <a:ext uri="{FF2B5EF4-FFF2-40B4-BE49-F238E27FC236}">
                <a16:creationId xmlns:a16="http://schemas.microsoft.com/office/drawing/2014/main" id="{279FD18B-900A-41B7-83DC-B03EBB02C5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933039" y="4299223"/>
            <a:ext cx="351746" cy="351746"/>
          </a:xfrm>
          <a:prstGeom prst="rect">
            <a:avLst/>
          </a:prstGeom>
        </p:spPr>
      </p:pic>
      <p:pic>
        <p:nvPicPr>
          <p:cNvPr id="134" name="Picture 133" descr="Logo, icon&#10;&#10;Description automatically generated">
            <a:extLst>
              <a:ext uri="{FF2B5EF4-FFF2-40B4-BE49-F238E27FC236}">
                <a16:creationId xmlns:a16="http://schemas.microsoft.com/office/drawing/2014/main" id="{B01774AA-665F-48CF-8C3E-55CAA84456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899694" y="3525126"/>
            <a:ext cx="556391" cy="55639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36048F2-25A1-4767-97FE-DFFF06CD4F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116806" y="2384558"/>
            <a:ext cx="639235" cy="639235"/>
          </a:xfrm>
          <a:prstGeom prst="rect">
            <a:avLst/>
          </a:prstGeom>
        </p:spPr>
      </p:pic>
      <p:pic>
        <p:nvPicPr>
          <p:cNvPr id="135" name="Picture 134" descr="Icon&#10;&#10;Description automatically generated">
            <a:extLst>
              <a:ext uri="{FF2B5EF4-FFF2-40B4-BE49-F238E27FC236}">
                <a16:creationId xmlns:a16="http://schemas.microsoft.com/office/drawing/2014/main" id="{370B569F-33C6-4878-BF5E-6C26C53018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244470" y="2395293"/>
            <a:ext cx="639235" cy="639235"/>
          </a:xfrm>
          <a:prstGeom prst="rect">
            <a:avLst/>
          </a:prstGeom>
        </p:spPr>
      </p:pic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368D2070-DF2B-40CD-8E48-8FED2489BDE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568268" y="2402481"/>
            <a:ext cx="374995" cy="374995"/>
          </a:xfrm>
          <a:prstGeom prst="rect">
            <a:avLst/>
          </a:prstGeom>
        </p:spPr>
      </p:pic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78C57E81-A12B-452F-8981-727D80FB5E51}"/>
              </a:ext>
            </a:extLst>
          </p:cNvPr>
          <p:cNvSpPr/>
          <p:nvPr/>
        </p:nvSpPr>
        <p:spPr>
          <a:xfrm>
            <a:off x="882550" y="4734508"/>
            <a:ext cx="9828825" cy="708491"/>
          </a:xfrm>
          <a:prstGeom prst="right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Ekonomisk  och teknisk utveckling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8F7918E-E881-476C-87F1-072CB1AC9F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5818275" y="1700037"/>
            <a:ext cx="408712" cy="40871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257A1BE0-A831-41A5-B1EA-0A2F8FD60B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331811" y="1474623"/>
            <a:ext cx="408712" cy="40871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0EFEAC1-0272-4588-B27E-B1EC201998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918158" y="1383605"/>
            <a:ext cx="408712" cy="408712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ED176610-E5CC-41C8-89D2-895F9970D4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4530953" y="1436185"/>
            <a:ext cx="333768" cy="333768"/>
          </a:xfrm>
          <a:prstGeom prst="rect">
            <a:avLst/>
          </a:prstGeom>
        </p:spPr>
      </p:pic>
      <p:pic>
        <p:nvPicPr>
          <p:cNvPr id="39" name="Picture 38" descr="A picture containing arrow&#10;&#10;Description automatically generated">
            <a:extLst>
              <a:ext uri="{FF2B5EF4-FFF2-40B4-BE49-F238E27FC236}">
                <a16:creationId xmlns:a16="http://schemas.microsoft.com/office/drawing/2014/main" id="{7F949B51-7BC9-46E4-89D0-EF255AE513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679351" y="1634412"/>
            <a:ext cx="631346" cy="631346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2CBFBF01-6C91-4034-8C22-F06478CCC4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349191" y="2410186"/>
            <a:ext cx="613607" cy="613607"/>
          </a:xfrm>
          <a:prstGeom prst="rect">
            <a:avLst/>
          </a:prstGeom>
        </p:spPr>
      </p:pic>
      <p:pic>
        <p:nvPicPr>
          <p:cNvPr id="142" name="Picture 141" descr="Logo&#10;&#10;Description automatically generated">
            <a:extLst>
              <a:ext uri="{FF2B5EF4-FFF2-40B4-BE49-F238E27FC236}">
                <a16:creationId xmlns:a16="http://schemas.microsoft.com/office/drawing/2014/main" id="{A5D9883F-C296-4B36-893A-F6A51DCE14F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851428" y="2410186"/>
            <a:ext cx="613607" cy="6136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E3973F-ED7C-4DC4-ABDE-616AD855E10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56546" y="3429160"/>
            <a:ext cx="643812" cy="64381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99C695BA-9733-45CD-9FC0-CDB35A04E86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527473" y="3442032"/>
            <a:ext cx="643812" cy="64381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C95AB2C8-265B-4EB1-AD89-7F9B5A7AA0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1032010" y="3441033"/>
            <a:ext cx="643812" cy="64381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9526DC6-7222-4EF3-BF60-01866F2CF635}"/>
              </a:ext>
            </a:extLst>
          </p:cNvPr>
          <p:cNvGrpSpPr/>
          <p:nvPr/>
        </p:nvGrpSpPr>
        <p:grpSpPr>
          <a:xfrm>
            <a:off x="5055602" y="114274"/>
            <a:ext cx="1793676" cy="513088"/>
            <a:chOff x="8026713" y="547325"/>
            <a:chExt cx="1793676" cy="51308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13F6CA-D61E-4C0A-BFA0-F273CC4FECAB}"/>
                </a:ext>
              </a:extLst>
            </p:cNvPr>
            <p:cNvSpPr txBox="1"/>
            <p:nvPr/>
          </p:nvSpPr>
          <p:spPr>
            <a:xfrm>
              <a:off x="8334854" y="691081"/>
              <a:ext cx="1485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/>
                <a:t>Upplysningen</a:t>
              </a:r>
            </a:p>
          </p:txBody>
        </p:sp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0E91C5AE-1733-441D-9AD3-F933BE0E9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8026713" y="547325"/>
              <a:ext cx="429601" cy="513088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39E327FF-929D-458F-AD51-D795835EA0AE}"/>
              </a:ext>
            </a:extLst>
          </p:cNvPr>
          <p:cNvSpPr txBox="1"/>
          <p:nvPr/>
        </p:nvSpPr>
        <p:spPr>
          <a:xfrm>
            <a:off x="4042619" y="642553"/>
            <a:ext cx="249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1715-1789 </a:t>
            </a:r>
            <a:r>
              <a:rPr lang="fr-FR" sz="1200" b="1" dirty="0" err="1"/>
              <a:t>Fransmannen</a:t>
            </a:r>
            <a:r>
              <a:rPr lang="fr-FR" sz="1200" b="1" dirty="0"/>
              <a:t> Montesquieu, Rousseau, Voltaire</a:t>
            </a:r>
          </a:p>
        </p:txBody>
      </p:sp>
      <p:sp>
        <p:nvSpPr>
          <p:cNvPr id="147" name="Arrow: Up 146">
            <a:extLst>
              <a:ext uri="{FF2B5EF4-FFF2-40B4-BE49-F238E27FC236}">
                <a16:creationId xmlns:a16="http://schemas.microsoft.com/office/drawing/2014/main" id="{4A058AF4-AAA4-4063-B2AB-E06D7B5690C1}"/>
              </a:ext>
            </a:extLst>
          </p:cNvPr>
          <p:cNvSpPr/>
          <p:nvPr/>
        </p:nvSpPr>
        <p:spPr>
          <a:xfrm>
            <a:off x="11311963" y="2123819"/>
            <a:ext cx="482884" cy="993284"/>
          </a:xfrm>
          <a:prstGeom prst="upArrow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9BE7BA-3841-40F3-8CF1-ADC798398042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978894" y="594255"/>
            <a:ext cx="455044" cy="2766792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75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2</cp:revision>
  <dcterms:created xsi:type="dcterms:W3CDTF">2021-03-07T08:22:22Z</dcterms:created>
  <dcterms:modified xsi:type="dcterms:W3CDTF">2021-03-13T15:39:53Z</dcterms:modified>
</cp:coreProperties>
</file>